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64" r:id="rId11"/>
    <p:sldId id="265" r:id="rId12"/>
    <p:sldId id="295" r:id="rId13"/>
    <p:sldId id="296" r:id="rId14"/>
    <p:sldId id="266" r:id="rId15"/>
    <p:sldId id="267" r:id="rId16"/>
    <p:sldId id="299" r:id="rId17"/>
    <p:sldId id="268" r:id="rId18"/>
    <p:sldId id="269" r:id="rId19"/>
    <p:sldId id="270" r:id="rId20"/>
    <p:sldId id="271" r:id="rId21"/>
    <p:sldId id="274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98" r:id="rId31"/>
    <p:sldId id="281" r:id="rId32"/>
    <p:sldId id="300" r:id="rId33"/>
    <p:sldId id="283" r:id="rId34"/>
    <p:sldId id="301" r:id="rId35"/>
    <p:sldId id="303" r:id="rId36"/>
    <p:sldId id="282" r:id="rId37"/>
    <p:sldId id="292" r:id="rId38"/>
    <p:sldId id="294" r:id="rId39"/>
  </p:sldIdLst>
  <p:sldSz cx="9144000" cy="5143500" type="screen16x9"/>
  <p:notesSz cx="6858000" cy="9144000"/>
  <p:embeddedFontLst>
    <p:embeddedFont>
      <p:font typeface="Black Han Sans" panose="020B0604020202020204" charset="-127"/>
      <p:regular r:id="rId42"/>
    </p:embeddedFont>
    <p:embeddedFont>
      <p:font typeface="Holtwood One SC" panose="020B0604020202020204" charset="0"/>
      <p:regular r:id="rId43"/>
    </p:embeddedFont>
    <p:embeddedFont>
      <p:font typeface="Fredoka One" panose="020B0604020202020204" charset="0"/>
      <p:regular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  <p:embeddedFont>
      <p:font typeface="Comfortaa Light" panose="020B0604020202020204" charset="0"/>
      <p:regular r:id="rId49"/>
    </p:embeddedFont>
    <p:embeddedFont>
      <p:font typeface="Comfortaa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2AE"/>
    <a:srgbClr val="73C3B4"/>
    <a:srgbClr val="954B8A"/>
    <a:srgbClr val="FFFFFF"/>
    <a:srgbClr val="4A8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D3C188-7FD3-4C56-8EB5-ABFA49236EAB}">
  <a:tblStyle styleId="{29D3C188-7FD3-4C56-8EB5-ABFA49236E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>
        <p:scale>
          <a:sx n="125" d="100"/>
          <a:sy n="125" d="100"/>
        </p:scale>
        <p:origin x="1194" y="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DC84-36F3-40E8-B41C-B6C060F13FF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14A0-EDA8-4150-84CF-3190263C01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9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42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9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63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9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50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64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824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8c901f3876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8c901f3876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19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c901f387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c901f387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27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c901f3876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c901f3876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230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8c901f3876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8c901f3876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34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901f3876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901f3876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58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2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c901f3876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c901f3876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05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8f583f22f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8f583f22f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53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c901f3876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c901f3876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089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c901f3876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8c901f3876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116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8c901f3876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8c901f3876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50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8c901f3876_0_1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8c901f3876_0_1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502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c901f3876_0_1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c901f3876_0_1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988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8c901f3876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8c901f3876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94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8c901f3876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8c901f3876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79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135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8c901f3876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8c901f3876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920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8c901f3876_0_1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8c901f3876_0_1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97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8c901f3876_0_13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8c901f3876_0_13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05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8c901f3876_0_2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8c901f3876_0_2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274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8c901f3876_0_13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8c901f3876_0_13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497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8c901f3876_0_13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8c901f3876_0_13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7762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8c901f3876_0_2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8c901f3876_0_2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889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2" name="Google Shape;5572;g8c901f3876_0_13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3" name="Google Shape;5573;g8c901f3876_0_13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696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6" name="Google Shape;6366;g8c901f3876_0_14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7" name="Google Shape;6367;g8c901f3876_0_14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44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c901f387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c901f387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49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64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15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52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51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5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6411175" y="2167751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4572000" y="2409825"/>
            <a:ext cx="3851700" cy="21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Fredoka One"/>
              <a:buNone/>
              <a:defRPr sz="3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1804950" y="1828813"/>
            <a:ext cx="5534100" cy="12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804950" y="2904588"/>
            <a:ext cx="55341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28583" y="-95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8329451" y="4558193"/>
            <a:ext cx="702594" cy="819585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7443254" y="4534876"/>
            <a:ext cx="351234" cy="330941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166509" y="-377918"/>
            <a:ext cx="803244" cy="802071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724181" y="282020"/>
            <a:ext cx="595651" cy="619974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8054455" y="3835956"/>
            <a:ext cx="436925" cy="514062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24337" y="133282"/>
            <a:ext cx="390890" cy="387609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429584" y="481716"/>
            <a:ext cx="5517931" cy="55970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5" name="Google Shape;245;p14"/>
          <p:cNvSpPr/>
          <p:nvPr/>
        </p:nvSpPr>
        <p:spPr>
          <a:xfrm>
            <a:off x="2263275" y="3115751"/>
            <a:ext cx="176590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 rot="6532479">
            <a:off x="8438434" y="4494363"/>
            <a:ext cx="259677" cy="24573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8657264" y="4331424"/>
            <a:ext cx="18488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hasCustomPrompt="1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2"/>
          </p:nvPr>
        </p:nvSpPr>
        <p:spPr>
          <a:xfrm>
            <a:off x="2760600" y="2175052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276060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3" hasCustomPrompt="1"/>
          </p:nvPr>
        </p:nvSpPr>
        <p:spPr>
          <a:xfrm>
            <a:off x="276058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4"/>
          </p:nvPr>
        </p:nvSpPr>
        <p:spPr>
          <a:xfrm>
            <a:off x="2760600" y="3956880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5"/>
          </p:nvPr>
        </p:nvSpPr>
        <p:spPr>
          <a:xfrm>
            <a:off x="2760600" y="3600186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6" hasCustomPrompt="1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7"/>
          </p:nvPr>
        </p:nvSpPr>
        <p:spPr>
          <a:xfrm>
            <a:off x="5856257" y="2173164"/>
            <a:ext cx="2562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8"/>
          </p:nvPr>
        </p:nvSpPr>
        <p:spPr>
          <a:xfrm>
            <a:off x="5856257" y="1806739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 idx="9" hasCustomPrompt="1"/>
          </p:nvPr>
        </p:nvSpPr>
        <p:spPr>
          <a:xfrm>
            <a:off x="5856257" y="3275255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3"/>
          </p:nvPr>
        </p:nvSpPr>
        <p:spPr>
          <a:xfrm>
            <a:off x="5856257" y="3960493"/>
            <a:ext cx="24765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4"/>
          </p:nvPr>
        </p:nvSpPr>
        <p:spPr>
          <a:xfrm>
            <a:off x="5856257" y="3603986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19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125088" y="101222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2646050" y="1392654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125088" y="2130913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1926412" y="2722487"/>
            <a:ext cx="5291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125088" y="3252575"/>
            <a:ext cx="4890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2645925" y="4077805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6334597" y="36855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4086806">
            <a:off x="5714244" y="4743979"/>
            <a:ext cx="253090" cy="21996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8394633" y="614844"/>
            <a:ext cx="439326" cy="477377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7391679" y="64257"/>
            <a:ext cx="754008" cy="752906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7753170" y="1239521"/>
            <a:ext cx="732066" cy="749458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102205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2"/>
          </p:nvPr>
        </p:nvSpPr>
        <p:spPr>
          <a:xfrm>
            <a:off x="369750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3"/>
          </p:nvPr>
        </p:nvSpPr>
        <p:spPr>
          <a:xfrm>
            <a:off x="636935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subTitle" idx="4"/>
          </p:nvPr>
        </p:nvSpPr>
        <p:spPr>
          <a:xfrm>
            <a:off x="723875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5"/>
          </p:nvPr>
        </p:nvSpPr>
        <p:spPr>
          <a:xfrm>
            <a:off x="3393873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6"/>
          </p:nvPr>
        </p:nvSpPr>
        <p:spPr>
          <a:xfrm>
            <a:off x="6063872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7"/>
          </p:nvPr>
        </p:nvSpPr>
        <p:spPr>
          <a:xfrm>
            <a:off x="102385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8"/>
          </p:nvPr>
        </p:nvSpPr>
        <p:spPr>
          <a:xfrm>
            <a:off x="369930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subTitle" idx="9"/>
          </p:nvPr>
        </p:nvSpPr>
        <p:spPr>
          <a:xfrm>
            <a:off x="637115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13"/>
          </p:nvPr>
        </p:nvSpPr>
        <p:spPr>
          <a:xfrm>
            <a:off x="725900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subTitle" idx="14"/>
          </p:nvPr>
        </p:nvSpPr>
        <p:spPr>
          <a:xfrm>
            <a:off x="3395890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subTitle" idx="15"/>
          </p:nvPr>
        </p:nvSpPr>
        <p:spPr>
          <a:xfrm>
            <a:off x="6065879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8727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0" name="Google Shape;360;p19"/>
          <p:cNvSpPr/>
          <p:nvPr/>
        </p:nvSpPr>
        <p:spPr>
          <a:xfrm rot="-4086701">
            <a:off x="152872" y="3049675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9"/>
          <p:cNvSpPr/>
          <p:nvPr/>
        </p:nvSpPr>
        <p:spPr>
          <a:xfrm rot="-4086701">
            <a:off x="8563447" y="25425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720000" y="1124850"/>
            <a:ext cx="39147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007650"/>
            <a:ext cx="39147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730349" y="605541"/>
            <a:ext cx="204276" cy="17754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 rot="-2955913">
            <a:off x="470823" y="328229"/>
            <a:ext cx="284296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6962775" y="7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8196314" y="2339515"/>
            <a:ext cx="466779" cy="464478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6409032" y="1146873"/>
            <a:ext cx="472610" cy="452764"/>
            <a:chOff x="7039475" y="481968"/>
            <a:chExt cx="476805" cy="456783"/>
          </a:xfrm>
          <a:solidFill>
            <a:schemeClr val="accent2"/>
          </a:solidFill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7062322" y="99378"/>
            <a:ext cx="762405" cy="781597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8192315" y="1211650"/>
            <a:ext cx="474769" cy="466342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7009976" y="3167224"/>
            <a:ext cx="389794" cy="443451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7676470" y="2982115"/>
            <a:ext cx="1198778" cy="1196265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493885">
            <a:off x="6825597" y="1762134"/>
            <a:ext cx="937979" cy="929078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 rot="2390256">
            <a:off x="6591891" y="4374424"/>
            <a:ext cx="341244" cy="354176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65;p3"/>
          <p:cNvGrpSpPr/>
          <p:nvPr userDrawn="1"/>
        </p:nvGrpSpPr>
        <p:grpSpPr>
          <a:xfrm>
            <a:off x="7645503" y="4339169"/>
            <a:ext cx="472610" cy="452764"/>
            <a:chOff x="7039475" y="481968"/>
            <a:chExt cx="476805" cy="456783"/>
          </a:xfrm>
        </p:grpSpPr>
        <p:sp>
          <p:nvSpPr>
            <p:cNvPr id="51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65;p3"/>
          <p:cNvGrpSpPr/>
          <p:nvPr userDrawn="1"/>
        </p:nvGrpSpPr>
        <p:grpSpPr>
          <a:xfrm>
            <a:off x="8207852" y="289693"/>
            <a:ext cx="472610" cy="452764"/>
            <a:chOff x="7039475" y="481968"/>
            <a:chExt cx="476805" cy="456783"/>
          </a:xfrm>
          <a:solidFill>
            <a:srgbClr val="FF0000"/>
          </a:solidFill>
        </p:grpSpPr>
        <p:sp>
          <p:nvSpPr>
            <p:cNvPr id="57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65;p3"/>
          <p:cNvGrpSpPr/>
          <p:nvPr userDrawn="1"/>
        </p:nvGrpSpPr>
        <p:grpSpPr>
          <a:xfrm rot="7143981">
            <a:off x="528665" y="423537"/>
            <a:ext cx="472610" cy="452764"/>
            <a:chOff x="7039475" y="481968"/>
            <a:chExt cx="476805" cy="456783"/>
          </a:xfrm>
          <a:solidFill>
            <a:srgbClr val="00B0F0"/>
          </a:solidFill>
        </p:grpSpPr>
        <p:sp>
          <p:nvSpPr>
            <p:cNvPr id="111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65;p3"/>
          <p:cNvGrpSpPr/>
          <p:nvPr userDrawn="1"/>
        </p:nvGrpSpPr>
        <p:grpSpPr>
          <a:xfrm rot="20493519">
            <a:off x="412423" y="4102296"/>
            <a:ext cx="472610" cy="452764"/>
            <a:chOff x="7039475" y="481968"/>
            <a:chExt cx="476805" cy="456783"/>
          </a:xfrm>
          <a:solidFill>
            <a:schemeClr val="bg2">
              <a:lumMod val="75000"/>
            </a:schemeClr>
          </a:solidFill>
        </p:grpSpPr>
        <p:sp>
          <p:nvSpPr>
            <p:cNvPr id="117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4730"/>
            <a:ext cx="2181288" cy="5152955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723875" y="2069250"/>
            <a:ext cx="2924700" cy="10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519435" y="645924"/>
            <a:ext cx="204276" cy="177547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 rot="-522159">
            <a:off x="8365260" y="593043"/>
            <a:ext cx="204273" cy="17754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 rot="-522202">
            <a:off x="8111670" y="355619"/>
            <a:ext cx="284296" cy="24709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7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39339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8" name="Google Shape;378;p22"/>
          <p:cNvSpPr/>
          <p:nvPr/>
        </p:nvSpPr>
        <p:spPr>
          <a:xfrm rot="-2700178">
            <a:off x="223763" y="1512555"/>
            <a:ext cx="203501" cy="197488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"/>
          <p:cNvSpPr/>
          <p:nvPr/>
        </p:nvSpPr>
        <p:spPr>
          <a:xfrm rot="-2700178">
            <a:off x="7596113" y="4674855"/>
            <a:ext cx="203501" cy="197488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/>
          <p:nvPr/>
        </p:nvSpPr>
        <p:spPr>
          <a:xfrm rot="-2700000">
            <a:off x="7800520" y="6827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CUSTOM_7_1_1">
    <p:bg>
      <p:bgPr>
        <a:solidFill>
          <a:schemeClr val="dk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7" name="Google Shape;387;p24"/>
          <p:cNvSpPr/>
          <p:nvPr/>
        </p:nvSpPr>
        <p:spPr>
          <a:xfrm rot="-2700000">
            <a:off x="8423570" y="38736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7_1_1_2">
    <p:bg>
      <p:bgPr>
        <a:solidFill>
          <a:schemeClr val="dk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2286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91" name="Google Shape;391;p25"/>
          <p:cNvSpPr/>
          <p:nvPr/>
        </p:nvSpPr>
        <p:spPr>
          <a:xfrm rot="-2700000">
            <a:off x="441620" y="23400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723900" y="1058024"/>
            <a:ext cx="7700100" cy="3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71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">
  <p:cSld name="CUSTOM_7_1_1_2_1">
    <p:bg>
      <p:bgPr>
        <a:solidFill>
          <a:schemeClr val="dk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22956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98" name="Google Shape;398;p27"/>
          <p:cNvSpPr/>
          <p:nvPr/>
        </p:nvSpPr>
        <p:spPr>
          <a:xfrm rot="2700000" flipH="1">
            <a:off x="8414332" y="23401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subTitle" idx="1"/>
          </p:nvPr>
        </p:nvSpPr>
        <p:spPr>
          <a:xfrm>
            <a:off x="1412100" y="3036575"/>
            <a:ext cx="6319800" cy="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_1_1_1">
    <p:bg>
      <p:bgPr>
        <a:solidFill>
          <a:schemeClr val="dk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 userDrawn="1"/>
        </p:nvSpPr>
        <p:spPr>
          <a:xfrm>
            <a:off x="4401447" y="2748936"/>
            <a:ext cx="3600170" cy="47756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2736498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3555498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79;p9"/>
          <p:cNvSpPr/>
          <p:nvPr userDrawn="1"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80;p9"/>
          <p:cNvSpPr/>
          <p:nvPr userDrawn="1"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-13734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1"/>
          </p:nvPr>
        </p:nvSpPr>
        <p:spPr>
          <a:xfrm>
            <a:off x="1143528" y="1881200"/>
            <a:ext cx="1644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ubTitle" idx="2"/>
          </p:nvPr>
        </p:nvSpPr>
        <p:spPr>
          <a:xfrm>
            <a:off x="6398325" y="1881200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3"/>
          </p:nvPr>
        </p:nvSpPr>
        <p:spPr>
          <a:xfrm>
            <a:off x="7218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ubTitle" idx="4"/>
          </p:nvPr>
        </p:nvSpPr>
        <p:spPr>
          <a:xfrm>
            <a:off x="59343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3274179" y="1771641"/>
            <a:ext cx="2412297" cy="3145859"/>
            <a:chOff x="4058918" y="-821387"/>
            <a:chExt cx="2335008" cy="2899677"/>
          </a:xfrm>
        </p:grpSpPr>
        <p:sp>
          <p:nvSpPr>
            <p:cNvPr id="162" name="Google Shape;162;p6"/>
            <p:cNvSpPr/>
            <p:nvPr/>
          </p:nvSpPr>
          <p:spPr>
            <a:xfrm rot="-2700000">
              <a:off x="6086752" y="-767114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334542" y="248256"/>
            <a:ext cx="7810872" cy="775114"/>
            <a:chOff x="-335409" y="-1002788"/>
            <a:chExt cx="6956602" cy="690340"/>
          </a:xfrm>
        </p:grpSpPr>
        <p:sp>
          <p:nvSpPr>
            <p:cNvPr id="168" name="Google Shape;168;p7"/>
            <p:cNvSpPr/>
            <p:nvPr/>
          </p:nvSpPr>
          <p:spPr>
            <a:xfrm rot="-2700000">
              <a:off x="6314019" y="-615829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335409" y="-1002788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/>
          <p:nvPr/>
        </p:nvSpPr>
        <p:spPr>
          <a:xfrm rot="10800000">
            <a:off x="7115125" y="-807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469550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-4460431">
            <a:off x="8269492" y="624627"/>
            <a:ext cx="309032" cy="29243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 rot="1382476">
            <a:off x="161149" y="4723975"/>
            <a:ext cx="220011" cy="2081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194133" y="3992116"/>
            <a:ext cx="459574" cy="45546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49574" y="4163515"/>
            <a:ext cx="453803" cy="274242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20431" y="5013076"/>
            <a:ext cx="578215" cy="206630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244238" y="3825069"/>
            <a:ext cx="858226" cy="883052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7556566" y="-163726"/>
            <a:ext cx="824109" cy="818801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8503674" y="711998"/>
            <a:ext cx="1015989" cy="1014505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8604712" y="101971"/>
            <a:ext cx="307011" cy="43466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290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ubTitle" idx="1"/>
          </p:nvPr>
        </p:nvSpPr>
        <p:spPr>
          <a:xfrm>
            <a:off x="726775" y="1930675"/>
            <a:ext cx="4737900" cy="19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2"/>
          </p:nvPr>
        </p:nvSpPr>
        <p:spPr>
          <a:xfrm>
            <a:off x="726775" y="1634675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s://plantillaspowerpoint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87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redondeado 1"/>
          <p:cNvSpPr/>
          <p:nvPr userDrawn="1"/>
        </p:nvSpPr>
        <p:spPr>
          <a:xfrm>
            <a:off x="181303" y="157655"/>
            <a:ext cx="8797159" cy="487154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TextBox 11"/>
          <p:cNvSpPr txBox="1"/>
          <p:nvPr userDrawn="1"/>
        </p:nvSpPr>
        <p:spPr>
          <a:xfrm rot="16200000">
            <a:off x="-2375976" y="1437891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1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7" y="4234532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cQyBYgiPVRTvgdpXQzI_0WWEWS1Qtvam8IeUYFtTpc/cop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cartoon-kids-math-concept-background_4473533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girl-writing-class_1262208.htm#position=1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vector/cartoon-kids-math-concept-background_4473532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freepik.com/free-vector/cartoon-kids-math-concept-background_4473535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cartoon-math-concept-background_4473434.htm#page=1&amp;query=CARTOON%20MATH%20FREEPIK&amp;position=2/?utm_source=slidesgo_template&amp;utm_medium=referral-link&amp;utm_campaign=sg_resources&amp;utm_content=freepik" TargetMode="External"/><Relationship Id="rId10" Type="http://schemas.openxmlformats.org/officeDocument/2006/relationships/image" Target="../media/image42.emf"/><Relationship Id="rId4" Type="http://schemas.openxmlformats.org/officeDocument/2006/relationships/hyperlink" Target="http://freepik.com/free-photo/schoolgirl-math-lesson_1249985.htm#page=5&amp;query=school+math+freepik&amp;position=7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vector/cartoon-math-blackboard-background_4473546.htm/?utm_source=slidesgo_template&amp;utm_medium=referral-link&amp;utm_campaign=sg_resources&amp;utm_content=freepik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10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1883204" y="430725"/>
            <a:ext cx="5377580" cy="2929928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>
                <a:solidFill>
                  <a:schemeClr val="accent4"/>
                </a:solidFill>
              </a:rPr>
              <a:t>DIVISION</a:t>
            </a:r>
            <a:r>
              <a:rPr lang="es-PE" dirty="0" smtClean="0">
                <a:solidFill>
                  <a:schemeClr val="accent4"/>
                </a:solidFill>
              </a:rPr>
              <a:t/>
            </a:r>
            <a:br>
              <a:rPr lang="es-PE" dirty="0" smtClean="0">
                <a:solidFill>
                  <a:schemeClr val="accent4"/>
                </a:solidFill>
              </a:rPr>
            </a:br>
            <a:r>
              <a:rPr lang="en" sz="3600" dirty="0" smtClean="0">
                <a:solidFill>
                  <a:schemeClr val="accent1"/>
                </a:solidFill>
              </a:rPr>
              <a:t>Free Template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Here is where your presentation begins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430" name="Google Shape;430;p33"/>
          <p:cNvGrpSpPr/>
          <p:nvPr/>
        </p:nvGrpSpPr>
        <p:grpSpPr>
          <a:xfrm>
            <a:off x="6727039" y="1229170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1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56" name="Google Shape;656;p41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 </a:t>
            </a:r>
            <a:endParaRPr/>
          </a:p>
        </p:txBody>
      </p:sp>
      <p:grpSp>
        <p:nvGrpSpPr>
          <p:cNvPr id="657" name="Google Shape;657;p41"/>
          <p:cNvGrpSpPr/>
          <p:nvPr/>
        </p:nvGrpSpPr>
        <p:grpSpPr>
          <a:xfrm>
            <a:off x="1586889" y="1906926"/>
            <a:ext cx="756257" cy="538293"/>
            <a:chOff x="3634764" y="2117601"/>
            <a:chExt cx="756257" cy="538293"/>
          </a:xfrm>
        </p:grpSpPr>
        <p:sp>
          <p:nvSpPr>
            <p:cNvPr id="658" name="Google Shape;658;p41"/>
            <p:cNvSpPr/>
            <p:nvPr/>
          </p:nvSpPr>
          <p:spPr>
            <a:xfrm rot="695180">
              <a:off x="3665063" y="2299091"/>
              <a:ext cx="174903" cy="319452"/>
            </a:xfrm>
            <a:custGeom>
              <a:avLst/>
              <a:gdLst/>
              <a:ahLst/>
              <a:cxnLst/>
              <a:rect l="l" t="t" r="r" b="b"/>
              <a:pathLst>
                <a:path w="7894" h="14418" extrusionOk="0">
                  <a:moveTo>
                    <a:pt x="4115" y="1"/>
                  </a:moveTo>
                  <a:cubicBezTo>
                    <a:pt x="3449" y="1"/>
                    <a:pt x="2571" y="279"/>
                    <a:pt x="1821" y="686"/>
                  </a:cubicBezTo>
                  <a:cubicBezTo>
                    <a:pt x="750" y="1281"/>
                    <a:pt x="297" y="3210"/>
                    <a:pt x="95" y="4746"/>
                  </a:cubicBezTo>
                  <a:cubicBezTo>
                    <a:pt x="0" y="5544"/>
                    <a:pt x="637" y="6212"/>
                    <a:pt x="1401" y="6212"/>
                  </a:cubicBezTo>
                  <a:cubicBezTo>
                    <a:pt x="1504" y="6212"/>
                    <a:pt x="1608" y="6200"/>
                    <a:pt x="1714" y="6175"/>
                  </a:cubicBezTo>
                  <a:cubicBezTo>
                    <a:pt x="1873" y="6125"/>
                    <a:pt x="2032" y="6100"/>
                    <a:pt x="2197" y="6100"/>
                  </a:cubicBezTo>
                  <a:cubicBezTo>
                    <a:pt x="2230" y="6100"/>
                    <a:pt x="2264" y="6101"/>
                    <a:pt x="2297" y="6103"/>
                  </a:cubicBezTo>
                  <a:cubicBezTo>
                    <a:pt x="2762" y="6198"/>
                    <a:pt x="3691" y="14414"/>
                    <a:pt x="4714" y="14414"/>
                  </a:cubicBezTo>
                  <a:cubicBezTo>
                    <a:pt x="4924" y="14414"/>
                    <a:pt x="5156" y="14418"/>
                    <a:pt x="5396" y="14418"/>
                  </a:cubicBezTo>
                  <a:cubicBezTo>
                    <a:pt x="6338" y="14418"/>
                    <a:pt x="7389" y="14357"/>
                    <a:pt x="7608" y="13759"/>
                  </a:cubicBezTo>
                  <a:cubicBezTo>
                    <a:pt x="7893" y="13009"/>
                    <a:pt x="5465" y="686"/>
                    <a:pt x="4905" y="222"/>
                  </a:cubicBezTo>
                  <a:cubicBezTo>
                    <a:pt x="4720" y="68"/>
                    <a:pt x="4443" y="1"/>
                    <a:pt x="411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 rot="695180">
              <a:off x="3843991" y="2139529"/>
              <a:ext cx="254844" cy="359622"/>
            </a:xfrm>
            <a:custGeom>
              <a:avLst/>
              <a:gdLst/>
              <a:ahLst/>
              <a:cxnLst/>
              <a:rect l="l" t="t" r="r" b="b"/>
              <a:pathLst>
                <a:path w="11502" h="16231" extrusionOk="0">
                  <a:moveTo>
                    <a:pt x="5478" y="1"/>
                  </a:moveTo>
                  <a:cubicBezTo>
                    <a:pt x="5026" y="1"/>
                    <a:pt x="4530" y="75"/>
                    <a:pt x="3989" y="235"/>
                  </a:cubicBezTo>
                  <a:cubicBezTo>
                    <a:pt x="2393" y="711"/>
                    <a:pt x="417" y="1616"/>
                    <a:pt x="72" y="3450"/>
                  </a:cubicBezTo>
                  <a:cubicBezTo>
                    <a:pt x="0" y="3866"/>
                    <a:pt x="48" y="4283"/>
                    <a:pt x="203" y="4676"/>
                  </a:cubicBezTo>
                  <a:cubicBezTo>
                    <a:pt x="420" y="5236"/>
                    <a:pt x="836" y="5696"/>
                    <a:pt x="1427" y="5696"/>
                  </a:cubicBezTo>
                  <a:cubicBezTo>
                    <a:pt x="1515" y="5696"/>
                    <a:pt x="1607" y="5686"/>
                    <a:pt x="1703" y="5664"/>
                  </a:cubicBezTo>
                  <a:cubicBezTo>
                    <a:pt x="2620" y="5450"/>
                    <a:pt x="2870" y="4331"/>
                    <a:pt x="3644" y="3890"/>
                  </a:cubicBezTo>
                  <a:cubicBezTo>
                    <a:pt x="3838" y="3774"/>
                    <a:pt x="4073" y="3709"/>
                    <a:pt x="4302" y="3709"/>
                  </a:cubicBezTo>
                  <a:cubicBezTo>
                    <a:pt x="4566" y="3709"/>
                    <a:pt x="4823" y="3795"/>
                    <a:pt x="5001" y="3985"/>
                  </a:cubicBezTo>
                  <a:cubicBezTo>
                    <a:pt x="6323" y="5402"/>
                    <a:pt x="3798" y="8772"/>
                    <a:pt x="3263" y="10129"/>
                  </a:cubicBezTo>
                  <a:cubicBezTo>
                    <a:pt x="2774" y="11367"/>
                    <a:pt x="1584" y="13987"/>
                    <a:pt x="2929" y="15094"/>
                  </a:cubicBezTo>
                  <a:cubicBezTo>
                    <a:pt x="3842" y="15856"/>
                    <a:pt x="5179" y="16230"/>
                    <a:pt x="6473" y="16230"/>
                  </a:cubicBezTo>
                  <a:cubicBezTo>
                    <a:pt x="7222" y="16230"/>
                    <a:pt x="7956" y="16105"/>
                    <a:pt x="8585" y="15856"/>
                  </a:cubicBezTo>
                  <a:cubicBezTo>
                    <a:pt x="10156" y="15237"/>
                    <a:pt x="11502" y="12629"/>
                    <a:pt x="9954" y="11272"/>
                  </a:cubicBezTo>
                  <a:cubicBezTo>
                    <a:pt x="9800" y="11136"/>
                    <a:pt x="9536" y="11088"/>
                    <a:pt x="9214" y="11088"/>
                  </a:cubicBezTo>
                  <a:cubicBezTo>
                    <a:pt x="8393" y="11088"/>
                    <a:pt x="7196" y="11405"/>
                    <a:pt x="6502" y="11405"/>
                  </a:cubicBezTo>
                  <a:cubicBezTo>
                    <a:pt x="6202" y="11405"/>
                    <a:pt x="5996" y="11346"/>
                    <a:pt x="5953" y="11177"/>
                  </a:cubicBezTo>
                  <a:cubicBezTo>
                    <a:pt x="5775" y="10462"/>
                    <a:pt x="7549" y="9843"/>
                    <a:pt x="8620" y="6379"/>
                  </a:cubicBezTo>
                  <a:cubicBezTo>
                    <a:pt x="9543" y="3352"/>
                    <a:pt x="8516" y="1"/>
                    <a:pt x="5478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 rot="695180">
              <a:off x="4094661" y="2290484"/>
              <a:ext cx="264681" cy="342318"/>
            </a:xfrm>
            <a:custGeom>
              <a:avLst/>
              <a:gdLst/>
              <a:ahLst/>
              <a:cxnLst/>
              <a:rect l="l" t="t" r="r" b="b"/>
              <a:pathLst>
                <a:path w="11946" h="15450" extrusionOk="0">
                  <a:moveTo>
                    <a:pt x="4970" y="0"/>
                  </a:moveTo>
                  <a:cubicBezTo>
                    <a:pt x="3632" y="0"/>
                    <a:pt x="2360" y="623"/>
                    <a:pt x="1286" y="1484"/>
                  </a:cubicBezTo>
                  <a:cubicBezTo>
                    <a:pt x="667" y="1984"/>
                    <a:pt x="0" y="2829"/>
                    <a:pt x="214" y="3674"/>
                  </a:cubicBezTo>
                  <a:cubicBezTo>
                    <a:pt x="391" y="4336"/>
                    <a:pt x="1086" y="4800"/>
                    <a:pt x="1767" y="4800"/>
                  </a:cubicBezTo>
                  <a:cubicBezTo>
                    <a:pt x="1957" y="4800"/>
                    <a:pt x="2146" y="4764"/>
                    <a:pt x="2322" y="4686"/>
                  </a:cubicBezTo>
                  <a:cubicBezTo>
                    <a:pt x="2539" y="4598"/>
                    <a:pt x="2756" y="4451"/>
                    <a:pt x="2973" y="4451"/>
                  </a:cubicBezTo>
                  <a:cubicBezTo>
                    <a:pt x="3018" y="4451"/>
                    <a:pt x="3063" y="4458"/>
                    <a:pt x="3108" y="4472"/>
                  </a:cubicBezTo>
                  <a:cubicBezTo>
                    <a:pt x="3608" y="4627"/>
                    <a:pt x="3405" y="5389"/>
                    <a:pt x="3048" y="5746"/>
                  </a:cubicBezTo>
                  <a:cubicBezTo>
                    <a:pt x="2679" y="6115"/>
                    <a:pt x="2179" y="6544"/>
                    <a:pt x="2346" y="7032"/>
                  </a:cubicBezTo>
                  <a:cubicBezTo>
                    <a:pt x="2584" y="7687"/>
                    <a:pt x="3572" y="7389"/>
                    <a:pt x="4239" y="7591"/>
                  </a:cubicBezTo>
                  <a:cubicBezTo>
                    <a:pt x="5120" y="7865"/>
                    <a:pt x="5310" y="9115"/>
                    <a:pt x="4894" y="9937"/>
                  </a:cubicBezTo>
                  <a:cubicBezTo>
                    <a:pt x="4489" y="10770"/>
                    <a:pt x="3703" y="11330"/>
                    <a:pt x="3096" y="12032"/>
                  </a:cubicBezTo>
                  <a:cubicBezTo>
                    <a:pt x="2489" y="12735"/>
                    <a:pt x="2060" y="13759"/>
                    <a:pt x="2512" y="14557"/>
                  </a:cubicBezTo>
                  <a:cubicBezTo>
                    <a:pt x="2881" y="15200"/>
                    <a:pt x="3691" y="15450"/>
                    <a:pt x="4417" y="15450"/>
                  </a:cubicBezTo>
                  <a:cubicBezTo>
                    <a:pt x="5489" y="15450"/>
                    <a:pt x="6489" y="15009"/>
                    <a:pt x="7430" y="14521"/>
                  </a:cubicBezTo>
                  <a:cubicBezTo>
                    <a:pt x="8692" y="13854"/>
                    <a:pt x="9942" y="13033"/>
                    <a:pt x="10573" y="11759"/>
                  </a:cubicBezTo>
                  <a:cubicBezTo>
                    <a:pt x="11946" y="9072"/>
                    <a:pt x="9977" y="5911"/>
                    <a:pt x="6991" y="5911"/>
                  </a:cubicBezTo>
                  <a:cubicBezTo>
                    <a:pt x="6947" y="5911"/>
                    <a:pt x="6903" y="5911"/>
                    <a:pt x="6858" y="5913"/>
                  </a:cubicBezTo>
                  <a:cubicBezTo>
                    <a:pt x="7525" y="5079"/>
                    <a:pt x="7942" y="4091"/>
                    <a:pt x="8084" y="3043"/>
                  </a:cubicBezTo>
                  <a:cubicBezTo>
                    <a:pt x="8168" y="2448"/>
                    <a:pt x="8144" y="1805"/>
                    <a:pt x="7846" y="1293"/>
                  </a:cubicBezTo>
                  <a:cubicBezTo>
                    <a:pt x="7537" y="769"/>
                    <a:pt x="6953" y="436"/>
                    <a:pt x="6358" y="233"/>
                  </a:cubicBezTo>
                  <a:cubicBezTo>
                    <a:pt x="5891" y="73"/>
                    <a:pt x="5427" y="0"/>
                    <a:pt x="4970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 rot="695180">
              <a:off x="4100408" y="2337816"/>
              <a:ext cx="161720" cy="286195"/>
            </a:xfrm>
            <a:custGeom>
              <a:avLst/>
              <a:gdLst/>
              <a:ahLst/>
              <a:cxnLst/>
              <a:rect l="l" t="t" r="r" b="b"/>
              <a:pathLst>
                <a:path w="7299" h="12917" extrusionOk="0">
                  <a:moveTo>
                    <a:pt x="3571" y="1"/>
                  </a:moveTo>
                  <a:cubicBezTo>
                    <a:pt x="2985" y="1"/>
                    <a:pt x="2404" y="353"/>
                    <a:pt x="1917" y="713"/>
                  </a:cubicBezTo>
                  <a:cubicBezTo>
                    <a:pt x="1322" y="1153"/>
                    <a:pt x="727" y="1629"/>
                    <a:pt x="0" y="1641"/>
                  </a:cubicBezTo>
                  <a:cubicBezTo>
                    <a:pt x="309" y="2027"/>
                    <a:pt x="802" y="2271"/>
                    <a:pt x="1290" y="2271"/>
                  </a:cubicBezTo>
                  <a:cubicBezTo>
                    <a:pt x="1480" y="2271"/>
                    <a:pt x="1669" y="2233"/>
                    <a:pt x="1846" y="2153"/>
                  </a:cubicBezTo>
                  <a:cubicBezTo>
                    <a:pt x="2063" y="2065"/>
                    <a:pt x="2280" y="1918"/>
                    <a:pt x="2497" y="1918"/>
                  </a:cubicBezTo>
                  <a:cubicBezTo>
                    <a:pt x="2542" y="1918"/>
                    <a:pt x="2587" y="1925"/>
                    <a:pt x="2632" y="1939"/>
                  </a:cubicBezTo>
                  <a:cubicBezTo>
                    <a:pt x="3132" y="2094"/>
                    <a:pt x="2929" y="2856"/>
                    <a:pt x="2572" y="3213"/>
                  </a:cubicBezTo>
                  <a:cubicBezTo>
                    <a:pt x="2203" y="3582"/>
                    <a:pt x="1703" y="4011"/>
                    <a:pt x="1882" y="4499"/>
                  </a:cubicBezTo>
                  <a:cubicBezTo>
                    <a:pt x="2108" y="5154"/>
                    <a:pt x="3096" y="4856"/>
                    <a:pt x="3763" y="5058"/>
                  </a:cubicBezTo>
                  <a:cubicBezTo>
                    <a:pt x="4644" y="5332"/>
                    <a:pt x="4834" y="6582"/>
                    <a:pt x="4418" y="7404"/>
                  </a:cubicBezTo>
                  <a:cubicBezTo>
                    <a:pt x="4013" y="8237"/>
                    <a:pt x="3227" y="8797"/>
                    <a:pt x="2620" y="9499"/>
                  </a:cubicBezTo>
                  <a:cubicBezTo>
                    <a:pt x="2013" y="10202"/>
                    <a:pt x="1584" y="11226"/>
                    <a:pt x="2048" y="12024"/>
                  </a:cubicBezTo>
                  <a:cubicBezTo>
                    <a:pt x="2405" y="12667"/>
                    <a:pt x="3215" y="12917"/>
                    <a:pt x="3941" y="12917"/>
                  </a:cubicBezTo>
                  <a:cubicBezTo>
                    <a:pt x="4834" y="12917"/>
                    <a:pt x="5680" y="12607"/>
                    <a:pt x="6477" y="12226"/>
                  </a:cubicBezTo>
                  <a:cubicBezTo>
                    <a:pt x="5477" y="11774"/>
                    <a:pt x="4703" y="10690"/>
                    <a:pt x="5049" y="9666"/>
                  </a:cubicBezTo>
                  <a:cubicBezTo>
                    <a:pt x="5239" y="9083"/>
                    <a:pt x="5715" y="8654"/>
                    <a:pt x="6049" y="8142"/>
                  </a:cubicBezTo>
                  <a:cubicBezTo>
                    <a:pt x="7299" y="6154"/>
                    <a:pt x="5906" y="3558"/>
                    <a:pt x="3560" y="3499"/>
                  </a:cubicBezTo>
                  <a:cubicBezTo>
                    <a:pt x="4203" y="2475"/>
                    <a:pt x="4346" y="1201"/>
                    <a:pt x="3965" y="58"/>
                  </a:cubicBezTo>
                  <a:cubicBezTo>
                    <a:pt x="3834" y="19"/>
                    <a:pt x="3703" y="1"/>
                    <a:pt x="3571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 rot="695180">
              <a:off x="3663613" y="2313632"/>
              <a:ext cx="159593" cy="302968"/>
            </a:xfrm>
            <a:custGeom>
              <a:avLst/>
              <a:gdLst/>
              <a:ahLst/>
              <a:cxnLst/>
              <a:rect l="l" t="t" r="r" b="b"/>
              <a:pathLst>
                <a:path w="7203" h="13674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726" y="643"/>
                    <a:pt x="285" y="2513"/>
                    <a:pt x="95" y="4001"/>
                  </a:cubicBezTo>
                  <a:cubicBezTo>
                    <a:pt x="1" y="4805"/>
                    <a:pt x="630" y="5471"/>
                    <a:pt x="1388" y="5471"/>
                  </a:cubicBezTo>
                  <a:cubicBezTo>
                    <a:pt x="1494" y="5471"/>
                    <a:pt x="1604" y="5458"/>
                    <a:pt x="1714" y="5430"/>
                  </a:cubicBezTo>
                  <a:cubicBezTo>
                    <a:pt x="1862" y="5384"/>
                    <a:pt x="2009" y="5366"/>
                    <a:pt x="2163" y="5366"/>
                  </a:cubicBezTo>
                  <a:cubicBezTo>
                    <a:pt x="2207" y="5366"/>
                    <a:pt x="2252" y="5368"/>
                    <a:pt x="2297" y="5370"/>
                  </a:cubicBezTo>
                  <a:cubicBezTo>
                    <a:pt x="2762" y="5454"/>
                    <a:pt x="3691" y="13669"/>
                    <a:pt x="4714" y="13669"/>
                  </a:cubicBezTo>
                  <a:cubicBezTo>
                    <a:pt x="4939" y="13669"/>
                    <a:pt x="5189" y="13674"/>
                    <a:pt x="5445" y="13674"/>
                  </a:cubicBezTo>
                  <a:cubicBezTo>
                    <a:pt x="6086" y="13674"/>
                    <a:pt x="6769" y="13643"/>
                    <a:pt x="7203" y="13431"/>
                  </a:cubicBezTo>
                  <a:cubicBezTo>
                    <a:pt x="6203" y="12526"/>
                    <a:pt x="5441" y="11383"/>
                    <a:pt x="4988" y="10121"/>
                  </a:cubicBezTo>
                  <a:cubicBezTo>
                    <a:pt x="4393" y="8430"/>
                    <a:pt x="4381" y="6608"/>
                    <a:pt x="3988" y="4870"/>
                  </a:cubicBezTo>
                  <a:cubicBezTo>
                    <a:pt x="3952" y="4620"/>
                    <a:pt x="3845" y="4394"/>
                    <a:pt x="3679" y="4215"/>
                  </a:cubicBezTo>
                  <a:cubicBezTo>
                    <a:pt x="3485" y="4039"/>
                    <a:pt x="3235" y="4007"/>
                    <a:pt x="2968" y="4007"/>
                  </a:cubicBezTo>
                  <a:cubicBezTo>
                    <a:pt x="2813" y="4007"/>
                    <a:pt x="2651" y="4018"/>
                    <a:pt x="2492" y="4018"/>
                  </a:cubicBezTo>
                  <a:cubicBezTo>
                    <a:pt x="2352" y="4018"/>
                    <a:pt x="2214" y="4009"/>
                    <a:pt x="2083" y="3977"/>
                  </a:cubicBezTo>
                  <a:cubicBezTo>
                    <a:pt x="1285" y="3775"/>
                    <a:pt x="1047" y="2727"/>
                    <a:pt x="1214" y="1917"/>
                  </a:cubicBezTo>
                  <a:cubicBezTo>
                    <a:pt x="1345" y="1274"/>
                    <a:pt x="1643" y="643"/>
                    <a:pt x="175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 rot="695180">
              <a:off x="3842147" y="2199230"/>
              <a:ext cx="231380" cy="297783"/>
            </a:xfrm>
            <a:custGeom>
              <a:avLst/>
              <a:gdLst/>
              <a:ahLst/>
              <a:cxnLst/>
              <a:rect l="l" t="t" r="r" b="b"/>
              <a:pathLst>
                <a:path w="10443" h="13440" extrusionOk="0">
                  <a:moveTo>
                    <a:pt x="3736" y="0"/>
                  </a:moveTo>
                  <a:cubicBezTo>
                    <a:pt x="3330" y="0"/>
                    <a:pt x="2926" y="89"/>
                    <a:pt x="2561" y="278"/>
                  </a:cubicBezTo>
                  <a:cubicBezTo>
                    <a:pt x="2049" y="552"/>
                    <a:pt x="1632" y="992"/>
                    <a:pt x="1156" y="1349"/>
                  </a:cubicBezTo>
                  <a:cubicBezTo>
                    <a:pt x="822" y="1611"/>
                    <a:pt x="429" y="1778"/>
                    <a:pt x="1" y="1849"/>
                  </a:cubicBezTo>
                  <a:cubicBezTo>
                    <a:pt x="1" y="1861"/>
                    <a:pt x="1" y="1873"/>
                    <a:pt x="13" y="1885"/>
                  </a:cubicBezTo>
                  <a:cubicBezTo>
                    <a:pt x="230" y="2445"/>
                    <a:pt x="646" y="2905"/>
                    <a:pt x="1237" y="2905"/>
                  </a:cubicBezTo>
                  <a:cubicBezTo>
                    <a:pt x="1325" y="2905"/>
                    <a:pt x="1417" y="2895"/>
                    <a:pt x="1513" y="2873"/>
                  </a:cubicBezTo>
                  <a:cubicBezTo>
                    <a:pt x="2430" y="2659"/>
                    <a:pt x="2680" y="1540"/>
                    <a:pt x="3442" y="1099"/>
                  </a:cubicBezTo>
                  <a:cubicBezTo>
                    <a:pt x="3641" y="983"/>
                    <a:pt x="3877" y="918"/>
                    <a:pt x="4105" y="918"/>
                  </a:cubicBezTo>
                  <a:cubicBezTo>
                    <a:pt x="4368" y="918"/>
                    <a:pt x="4621" y="1004"/>
                    <a:pt x="4799" y="1194"/>
                  </a:cubicBezTo>
                  <a:cubicBezTo>
                    <a:pt x="6121" y="2623"/>
                    <a:pt x="3597" y="5993"/>
                    <a:pt x="3073" y="7338"/>
                  </a:cubicBezTo>
                  <a:cubicBezTo>
                    <a:pt x="2584" y="8576"/>
                    <a:pt x="1394" y="11196"/>
                    <a:pt x="2727" y="12303"/>
                  </a:cubicBezTo>
                  <a:cubicBezTo>
                    <a:pt x="3647" y="13065"/>
                    <a:pt x="4983" y="13439"/>
                    <a:pt x="6277" y="13439"/>
                  </a:cubicBezTo>
                  <a:cubicBezTo>
                    <a:pt x="7026" y="13439"/>
                    <a:pt x="7762" y="13314"/>
                    <a:pt x="8395" y="13065"/>
                  </a:cubicBezTo>
                  <a:cubicBezTo>
                    <a:pt x="9431" y="12648"/>
                    <a:pt x="10371" y="11374"/>
                    <a:pt x="10443" y="10160"/>
                  </a:cubicBezTo>
                  <a:lnTo>
                    <a:pt x="10443" y="10160"/>
                  </a:lnTo>
                  <a:cubicBezTo>
                    <a:pt x="8871" y="10493"/>
                    <a:pt x="7264" y="10672"/>
                    <a:pt x="5656" y="10708"/>
                  </a:cubicBezTo>
                  <a:cubicBezTo>
                    <a:pt x="5620" y="10708"/>
                    <a:pt x="5584" y="10709"/>
                    <a:pt x="5547" y="10709"/>
                  </a:cubicBezTo>
                  <a:cubicBezTo>
                    <a:pt x="4999" y="10709"/>
                    <a:pt x="4376" y="10616"/>
                    <a:pt x="4108" y="10148"/>
                  </a:cubicBezTo>
                  <a:cubicBezTo>
                    <a:pt x="3978" y="9886"/>
                    <a:pt x="3942" y="9588"/>
                    <a:pt x="4001" y="9315"/>
                  </a:cubicBezTo>
                  <a:cubicBezTo>
                    <a:pt x="4251" y="7445"/>
                    <a:pt x="6037" y="6136"/>
                    <a:pt x="6585" y="4338"/>
                  </a:cubicBezTo>
                  <a:cubicBezTo>
                    <a:pt x="6942" y="3171"/>
                    <a:pt x="6716" y="1825"/>
                    <a:pt x="5883" y="933"/>
                  </a:cubicBezTo>
                  <a:cubicBezTo>
                    <a:pt x="5338" y="341"/>
                    <a:pt x="4533" y="0"/>
                    <a:pt x="373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41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65" name="Google Shape;665;p41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66" name="Google Shape;666;p41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Despite being red, Mars is a cold place 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673" name="Google Shape;673;p41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Venus is the second planet from the Sun 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674" name="Google Shape;674;p41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Is the smallest one in the Solar System</a:t>
            </a:r>
            <a:endParaRPr>
              <a:solidFill>
                <a:srgbClr val="B872A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25" y="1754290"/>
            <a:ext cx="607500" cy="708750"/>
          </a:xfrm>
          <a:prstGeom prst="rect">
            <a:avLst/>
          </a:prstGeom>
        </p:spPr>
      </p:pic>
      <p:grpSp>
        <p:nvGrpSpPr>
          <p:cNvPr id="31" name="Google Shape;65;p3"/>
          <p:cNvGrpSpPr/>
          <p:nvPr/>
        </p:nvGrpSpPr>
        <p:grpSpPr>
          <a:xfrm>
            <a:off x="4372881" y="1973897"/>
            <a:ext cx="472610" cy="452764"/>
            <a:chOff x="7039475" y="481968"/>
            <a:chExt cx="476805" cy="456783"/>
          </a:xfrm>
          <a:solidFill>
            <a:schemeClr val="accent2"/>
          </a:solidFill>
        </p:grpSpPr>
        <p:sp>
          <p:nvSpPr>
            <p:cNvPr id="32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2"/>
          <p:cNvGrpSpPr/>
          <p:nvPr/>
        </p:nvGrpSpPr>
        <p:grpSpPr>
          <a:xfrm>
            <a:off x="1366847" y="852462"/>
            <a:ext cx="6410310" cy="3438594"/>
            <a:chOff x="2180925" y="540000"/>
            <a:chExt cx="4796700" cy="2370300"/>
          </a:xfrm>
        </p:grpSpPr>
        <p:sp>
          <p:nvSpPr>
            <p:cNvPr id="688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684357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 smtClean="0">
                <a:solidFill>
                  <a:schemeClr val="accent4"/>
                </a:solidFill>
              </a:rPr>
              <a:t>Table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22" y="1651231"/>
            <a:ext cx="1385950" cy="184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1499367" y="347868"/>
            <a:ext cx="6204900" cy="516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4800" dirty="0">
                <a:solidFill>
                  <a:schemeClr val="accent1"/>
                </a:solidFill>
              </a:rPr>
              <a:t>DIVISION </a:t>
            </a:r>
            <a:r>
              <a:rPr lang="es-PE" sz="4800" dirty="0" smtClean="0">
                <a:solidFill>
                  <a:schemeClr val="accent1"/>
                </a:solidFill>
              </a:rPr>
              <a:t>TABLE 1-5</a:t>
            </a:r>
            <a:endParaRPr sz="48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8657" r="2845" b="42284"/>
          <a:stretch/>
        </p:blipFill>
        <p:spPr>
          <a:xfrm>
            <a:off x="516834" y="1600201"/>
            <a:ext cx="8169965" cy="22263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501" y="3933127"/>
            <a:ext cx="776250" cy="111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58" y="431376"/>
            <a:ext cx="1451250" cy="8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1262270" y="347868"/>
            <a:ext cx="6441997" cy="516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4800" dirty="0">
                <a:solidFill>
                  <a:schemeClr val="accent1"/>
                </a:solidFill>
              </a:rPr>
              <a:t>DIVISION </a:t>
            </a:r>
            <a:r>
              <a:rPr lang="es-PE" sz="4800" dirty="0" smtClean="0">
                <a:solidFill>
                  <a:schemeClr val="accent1"/>
                </a:solidFill>
              </a:rPr>
              <a:t>TABLE 6-10</a:t>
            </a:r>
            <a:endParaRPr sz="4800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58065" r="2616" b="2876"/>
          <a:stretch/>
        </p:blipFill>
        <p:spPr>
          <a:xfrm>
            <a:off x="516834" y="1600201"/>
            <a:ext cx="8169965" cy="22263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14" y="240126"/>
            <a:ext cx="866250" cy="124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953" y="4035688"/>
            <a:ext cx="866250" cy="8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3"/>
          <p:cNvSpPr txBox="1">
            <a:spLocks noGrp="1"/>
          </p:cNvSpPr>
          <p:nvPr>
            <p:ph type="subTitle" idx="1"/>
          </p:nvPr>
        </p:nvSpPr>
        <p:spPr>
          <a:xfrm>
            <a:off x="940196" y="1506217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00" name="Google Shape;700;p43"/>
          <p:cNvSpPr txBox="1">
            <a:spLocks noGrp="1"/>
          </p:cNvSpPr>
          <p:nvPr>
            <p:ph type="title"/>
          </p:nvPr>
        </p:nvSpPr>
        <p:spPr>
          <a:xfrm>
            <a:off x="2328730" y="296976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 of the Topic</a:t>
            </a:r>
            <a:endParaRPr dirty="0"/>
          </a:p>
        </p:txBody>
      </p:sp>
      <p:sp>
        <p:nvSpPr>
          <p:cNvPr id="701" name="Google Shape;701;p43"/>
          <p:cNvSpPr txBox="1">
            <a:spLocks noGrp="1"/>
          </p:cNvSpPr>
          <p:nvPr>
            <p:ph type="subTitle" idx="2"/>
          </p:nvPr>
        </p:nvSpPr>
        <p:spPr>
          <a:xfrm>
            <a:off x="941899" y="3163685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02" name="Google Shape;702;p43"/>
          <p:cNvSpPr txBox="1">
            <a:spLocks noGrp="1"/>
          </p:cNvSpPr>
          <p:nvPr>
            <p:ph type="subTitle" idx="3"/>
          </p:nvPr>
        </p:nvSpPr>
        <p:spPr>
          <a:xfrm>
            <a:off x="6552567" y="319439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03" name="Google Shape;703;p43"/>
          <p:cNvSpPr txBox="1">
            <a:spLocks noGrp="1"/>
          </p:cNvSpPr>
          <p:nvPr>
            <p:ph type="subTitle" idx="4"/>
          </p:nvPr>
        </p:nvSpPr>
        <p:spPr>
          <a:xfrm>
            <a:off x="189114" y="2001342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Mercury is the closest planet to the Sun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704" name="Google Shape;704;p43"/>
          <p:cNvSpPr txBox="1">
            <a:spLocks noGrp="1"/>
          </p:cNvSpPr>
          <p:nvPr>
            <p:ph type="subTitle" idx="5"/>
          </p:nvPr>
        </p:nvSpPr>
        <p:spPr>
          <a:xfrm>
            <a:off x="189039" y="3658774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It’s a gas giant and the   biggest planet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05" name="Google Shape;705;p43"/>
          <p:cNvSpPr txBox="1">
            <a:spLocks noGrp="1"/>
          </p:cNvSpPr>
          <p:nvPr>
            <p:ph type="subTitle" idx="6"/>
          </p:nvPr>
        </p:nvSpPr>
        <p:spPr>
          <a:xfrm>
            <a:off x="6550343" y="3689523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Despite being red, Mars is a cold place, not hot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06" name="Google Shape;706;p43"/>
          <p:cNvSpPr txBox="1">
            <a:spLocks noGrp="1"/>
          </p:cNvSpPr>
          <p:nvPr>
            <p:ph type="subTitle" idx="7"/>
          </p:nvPr>
        </p:nvSpPr>
        <p:spPr>
          <a:xfrm>
            <a:off x="6550343" y="1537048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07" name="Google Shape;707;p43"/>
          <p:cNvSpPr txBox="1">
            <a:spLocks noGrp="1"/>
          </p:cNvSpPr>
          <p:nvPr>
            <p:ph type="subTitle" idx="8"/>
          </p:nvPr>
        </p:nvSpPr>
        <p:spPr>
          <a:xfrm>
            <a:off x="6550343" y="2032178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Venus is the second planet from the Sun</a:t>
            </a:r>
            <a:endParaRPr>
              <a:solidFill>
                <a:srgbClr val="B872AE"/>
              </a:solidFill>
            </a:endParaRPr>
          </a:p>
        </p:txBody>
      </p:sp>
      <p:grpSp>
        <p:nvGrpSpPr>
          <p:cNvPr id="714" name="Google Shape;714;p43"/>
          <p:cNvGrpSpPr/>
          <p:nvPr/>
        </p:nvGrpSpPr>
        <p:grpSpPr>
          <a:xfrm>
            <a:off x="5728153" y="3521838"/>
            <a:ext cx="537688" cy="429932"/>
            <a:chOff x="4781825" y="3070550"/>
            <a:chExt cx="443600" cy="354700"/>
          </a:xfrm>
          <a:solidFill>
            <a:srgbClr val="73C3B4"/>
          </a:solidFill>
        </p:grpSpPr>
        <p:sp>
          <p:nvSpPr>
            <p:cNvPr id="715" name="Google Shape;715;p43"/>
            <p:cNvSpPr/>
            <p:nvPr/>
          </p:nvSpPr>
          <p:spPr>
            <a:xfrm>
              <a:off x="4781825" y="3184825"/>
              <a:ext cx="443600" cy="122075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4943225" y="3309900"/>
              <a:ext cx="124450" cy="1152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4905300" y="3104050"/>
              <a:ext cx="128125" cy="82050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43"/>
            <p:cNvGrpSpPr/>
            <p:nvPr/>
          </p:nvGrpSpPr>
          <p:grpSpPr>
            <a:xfrm>
              <a:off x="4782350" y="3070550"/>
              <a:ext cx="432650" cy="354700"/>
              <a:chOff x="4782350" y="3070550"/>
              <a:chExt cx="432650" cy="354700"/>
            </a:xfrm>
            <a:grpFill/>
          </p:grpSpPr>
          <p:sp>
            <p:nvSpPr>
              <p:cNvPr id="719" name="Google Shape;719;p43"/>
              <p:cNvSpPr/>
              <p:nvPr/>
            </p:nvSpPr>
            <p:spPr>
              <a:xfrm>
                <a:off x="4910775" y="3070550"/>
                <a:ext cx="131000" cy="11525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4610" extrusionOk="0">
                    <a:moveTo>
                      <a:pt x="2586" y="0"/>
                    </a:moveTo>
                    <a:cubicBezTo>
                      <a:pt x="2291" y="0"/>
                      <a:pt x="1997" y="56"/>
                      <a:pt x="1727" y="174"/>
                    </a:cubicBezTo>
                    <a:cubicBezTo>
                      <a:pt x="548" y="674"/>
                      <a:pt x="1" y="2019"/>
                      <a:pt x="501" y="3198"/>
                    </a:cubicBezTo>
                    <a:cubicBezTo>
                      <a:pt x="866" y="4081"/>
                      <a:pt x="1719" y="4610"/>
                      <a:pt x="2619" y="4610"/>
                    </a:cubicBezTo>
                    <a:cubicBezTo>
                      <a:pt x="2921" y="4610"/>
                      <a:pt x="3229" y="4550"/>
                      <a:pt x="3525" y="4424"/>
                    </a:cubicBezTo>
                    <a:cubicBezTo>
                      <a:pt x="4692" y="3924"/>
                      <a:pt x="5239" y="2567"/>
                      <a:pt x="4739" y="1400"/>
                    </a:cubicBezTo>
                    <a:cubicBezTo>
                      <a:pt x="4407" y="521"/>
                      <a:pt x="3488" y="0"/>
                      <a:pt x="2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>
                <a:off x="4935075" y="3337725"/>
                <a:ext cx="1320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3501" extrusionOk="0">
                    <a:moveTo>
                      <a:pt x="981" y="0"/>
                    </a:moveTo>
                    <a:lnTo>
                      <a:pt x="981" y="0"/>
                    </a:lnTo>
                    <a:cubicBezTo>
                      <a:pt x="1" y="1617"/>
                      <a:pt x="1269" y="3501"/>
                      <a:pt x="2934" y="3501"/>
                    </a:cubicBezTo>
                    <a:cubicBezTo>
                      <a:pt x="3231" y="3501"/>
                      <a:pt x="3540" y="3441"/>
                      <a:pt x="3851" y="3310"/>
                    </a:cubicBezTo>
                    <a:cubicBezTo>
                      <a:pt x="4398" y="3072"/>
                      <a:pt x="4827" y="2631"/>
                      <a:pt x="5065" y="2084"/>
                    </a:cubicBezTo>
                    <a:cubicBezTo>
                      <a:pt x="5232" y="1691"/>
                      <a:pt x="5279" y="1262"/>
                      <a:pt x="5208" y="845"/>
                    </a:cubicBezTo>
                    <a:lnTo>
                      <a:pt x="5208" y="845"/>
                    </a:lnTo>
                    <a:cubicBezTo>
                      <a:pt x="4791" y="1310"/>
                      <a:pt x="4101" y="1512"/>
                      <a:pt x="3470" y="1536"/>
                    </a:cubicBezTo>
                    <a:cubicBezTo>
                      <a:pt x="3412" y="1538"/>
                      <a:pt x="3353" y="1539"/>
                      <a:pt x="3295" y="1539"/>
                    </a:cubicBezTo>
                    <a:cubicBezTo>
                      <a:pt x="2743" y="1539"/>
                      <a:pt x="2182" y="1433"/>
                      <a:pt x="1719" y="1131"/>
                    </a:cubicBezTo>
                    <a:cubicBezTo>
                      <a:pt x="1326" y="869"/>
                      <a:pt x="1053" y="464"/>
                      <a:pt x="9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3"/>
              <p:cNvSpPr/>
              <p:nvPr/>
            </p:nvSpPr>
            <p:spPr>
              <a:xfrm>
                <a:off x="4782350" y="3221625"/>
                <a:ext cx="432650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7306" h="3412" extrusionOk="0">
                    <a:moveTo>
                      <a:pt x="17306" y="1"/>
                    </a:moveTo>
                    <a:cubicBezTo>
                      <a:pt x="14543" y="310"/>
                      <a:pt x="11781" y="644"/>
                      <a:pt x="9043" y="1144"/>
                    </a:cubicBezTo>
                    <a:cubicBezTo>
                      <a:pt x="7522" y="1426"/>
                      <a:pt x="5946" y="1754"/>
                      <a:pt x="4412" y="1754"/>
                    </a:cubicBezTo>
                    <a:cubicBezTo>
                      <a:pt x="3484" y="1754"/>
                      <a:pt x="2572" y="1634"/>
                      <a:pt x="1697" y="1310"/>
                    </a:cubicBezTo>
                    <a:lnTo>
                      <a:pt x="1685" y="477"/>
                    </a:lnTo>
                    <a:lnTo>
                      <a:pt x="1685" y="477"/>
                    </a:lnTo>
                    <a:cubicBezTo>
                      <a:pt x="1" y="830"/>
                      <a:pt x="307" y="3411"/>
                      <a:pt x="1958" y="3411"/>
                    </a:cubicBezTo>
                    <a:cubicBezTo>
                      <a:pt x="2035" y="3411"/>
                      <a:pt x="2114" y="3406"/>
                      <a:pt x="2197" y="3394"/>
                    </a:cubicBezTo>
                    <a:lnTo>
                      <a:pt x="8971" y="2477"/>
                    </a:lnTo>
                    <a:cubicBezTo>
                      <a:pt x="10888" y="2203"/>
                      <a:pt x="12829" y="2191"/>
                      <a:pt x="14722" y="1703"/>
                    </a:cubicBezTo>
                    <a:cubicBezTo>
                      <a:pt x="15448" y="1513"/>
                      <a:pt x="16806" y="1239"/>
                      <a:pt x="17151" y="453"/>
                    </a:cubicBezTo>
                    <a:cubicBezTo>
                      <a:pt x="17222" y="310"/>
                      <a:pt x="17282" y="155"/>
                      <a:pt x="17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714;p43"/>
          <p:cNvGrpSpPr/>
          <p:nvPr/>
        </p:nvGrpSpPr>
        <p:grpSpPr>
          <a:xfrm>
            <a:off x="2689154" y="1819792"/>
            <a:ext cx="537688" cy="429932"/>
            <a:chOff x="4781825" y="3070550"/>
            <a:chExt cx="443600" cy="354700"/>
          </a:xfrm>
          <a:solidFill>
            <a:srgbClr val="73C3B4"/>
          </a:solidFill>
        </p:grpSpPr>
        <p:sp>
          <p:nvSpPr>
            <p:cNvPr id="29" name="Google Shape;715;p43"/>
            <p:cNvSpPr/>
            <p:nvPr/>
          </p:nvSpPr>
          <p:spPr>
            <a:xfrm>
              <a:off x="4781825" y="3184825"/>
              <a:ext cx="443600" cy="122075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6;p43"/>
            <p:cNvSpPr/>
            <p:nvPr/>
          </p:nvSpPr>
          <p:spPr>
            <a:xfrm>
              <a:off x="4943225" y="3309900"/>
              <a:ext cx="124450" cy="1152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7;p43"/>
            <p:cNvSpPr/>
            <p:nvPr/>
          </p:nvSpPr>
          <p:spPr>
            <a:xfrm>
              <a:off x="4905300" y="3104050"/>
              <a:ext cx="128125" cy="82050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718;p43"/>
            <p:cNvGrpSpPr/>
            <p:nvPr/>
          </p:nvGrpSpPr>
          <p:grpSpPr>
            <a:xfrm>
              <a:off x="4782350" y="3070550"/>
              <a:ext cx="432650" cy="354700"/>
              <a:chOff x="4782350" y="3070550"/>
              <a:chExt cx="432650" cy="354700"/>
            </a:xfrm>
            <a:grpFill/>
          </p:grpSpPr>
          <p:sp>
            <p:nvSpPr>
              <p:cNvPr id="33" name="Google Shape;719;p43"/>
              <p:cNvSpPr/>
              <p:nvPr/>
            </p:nvSpPr>
            <p:spPr>
              <a:xfrm>
                <a:off x="4910775" y="3070550"/>
                <a:ext cx="131000" cy="11525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4610" extrusionOk="0">
                    <a:moveTo>
                      <a:pt x="2586" y="0"/>
                    </a:moveTo>
                    <a:cubicBezTo>
                      <a:pt x="2291" y="0"/>
                      <a:pt x="1997" y="56"/>
                      <a:pt x="1727" y="174"/>
                    </a:cubicBezTo>
                    <a:cubicBezTo>
                      <a:pt x="548" y="674"/>
                      <a:pt x="1" y="2019"/>
                      <a:pt x="501" y="3198"/>
                    </a:cubicBezTo>
                    <a:cubicBezTo>
                      <a:pt x="866" y="4081"/>
                      <a:pt x="1719" y="4610"/>
                      <a:pt x="2619" y="4610"/>
                    </a:cubicBezTo>
                    <a:cubicBezTo>
                      <a:pt x="2921" y="4610"/>
                      <a:pt x="3229" y="4550"/>
                      <a:pt x="3525" y="4424"/>
                    </a:cubicBezTo>
                    <a:cubicBezTo>
                      <a:pt x="4692" y="3924"/>
                      <a:pt x="5239" y="2567"/>
                      <a:pt x="4739" y="1400"/>
                    </a:cubicBezTo>
                    <a:cubicBezTo>
                      <a:pt x="4407" y="521"/>
                      <a:pt x="3488" y="0"/>
                      <a:pt x="2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20;p43"/>
              <p:cNvSpPr/>
              <p:nvPr/>
            </p:nvSpPr>
            <p:spPr>
              <a:xfrm>
                <a:off x="4935075" y="3337725"/>
                <a:ext cx="1320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3501" extrusionOk="0">
                    <a:moveTo>
                      <a:pt x="981" y="0"/>
                    </a:moveTo>
                    <a:lnTo>
                      <a:pt x="981" y="0"/>
                    </a:lnTo>
                    <a:cubicBezTo>
                      <a:pt x="1" y="1617"/>
                      <a:pt x="1269" y="3501"/>
                      <a:pt x="2934" y="3501"/>
                    </a:cubicBezTo>
                    <a:cubicBezTo>
                      <a:pt x="3231" y="3501"/>
                      <a:pt x="3540" y="3441"/>
                      <a:pt x="3851" y="3310"/>
                    </a:cubicBezTo>
                    <a:cubicBezTo>
                      <a:pt x="4398" y="3072"/>
                      <a:pt x="4827" y="2631"/>
                      <a:pt x="5065" y="2084"/>
                    </a:cubicBezTo>
                    <a:cubicBezTo>
                      <a:pt x="5232" y="1691"/>
                      <a:pt x="5279" y="1262"/>
                      <a:pt x="5208" y="845"/>
                    </a:cubicBezTo>
                    <a:lnTo>
                      <a:pt x="5208" y="845"/>
                    </a:lnTo>
                    <a:cubicBezTo>
                      <a:pt x="4791" y="1310"/>
                      <a:pt x="4101" y="1512"/>
                      <a:pt x="3470" y="1536"/>
                    </a:cubicBezTo>
                    <a:cubicBezTo>
                      <a:pt x="3412" y="1538"/>
                      <a:pt x="3353" y="1539"/>
                      <a:pt x="3295" y="1539"/>
                    </a:cubicBezTo>
                    <a:cubicBezTo>
                      <a:pt x="2743" y="1539"/>
                      <a:pt x="2182" y="1433"/>
                      <a:pt x="1719" y="1131"/>
                    </a:cubicBezTo>
                    <a:cubicBezTo>
                      <a:pt x="1326" y="869"/>
                      <a:pt x="1053" y="464"/>
                      <a:pt x="9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21;p43"/>
              <p:cNvSpPr/>
              <p:nvPr/>
            </p:nvSpPr>
            <p:spPr>
              <a:xfrm>
                <a:off x="4782350" y="3221625"/>
                <a:ext cx="432650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7306" h="3412" extrusionOk="0">
                    <a:moveTo>
                      <a:pt x="17306" y="1"/>
                    </a:moveTo>
                    <a:cubicBezTo>
                      <a:pt x="14543" y="310"/>
                      <a:pt x="11781" y="644"/>
                      <a:pt x="9043" y="1144"/>
                    </a:cubicBezTo>
                    <a:cubicBezTo>
                      <a:pt x="7522" y="1426"/>
                      <a:pt x="5946" y="1754"/>
                      <a:pt x="4412" y="1754"/>
                    </a:cubicBezTo>
                    <a:cubicBezTo>
                      <a:pt x="3484" y="1754"/>
                      <a:pt x="2572" y="1634"/>
                      <a:pt x="1697" y="1310"/>
                    </a:cubicBezTo>
                    <a:lnTo>
                      <a:pt x="1685" y="477"/>
                    </a:lnTo>
                    <a:lnTo>
                      <a:pt x="1685" y="477"/>
                    </a:lnTo>
                    <a:cubicBezTo>
                      <a:pt x="1" y="830"/>
                      <a:pt x="307" y="3411"/>
                      <a:pt x="1958" y="3411"/>
                    </a:cubicBezTo>
                    <a:cubicBezTo>
                      <a:pt x="2035" y="3411"/>
                      <a:pt x="2114" y="3406"/>
                      <a:pt x="2197" y="3394"/>
                    </a:cubicBezTo>
                    <a:lnTo>
                      <a:pt x="8971" y="2477"/>
                    </a:lnTo>
                    <a:cubicBezTo>
                      <a:pt x="10888" y="2203"/>
                      <a:pt x="12829" y="2191"/>
                      <a:pt x="14722" y="1703"/>
                    </a:cubicBezTo>
                    <a:cubicBezTo>
                      <a:pt x="15448" y="1513"/>
                      <a:pt x="16806" y="1239"/>
                      <a:pt x="17151" y="453"/>
                    </a:cubicBezTo>
                    <a:cubicBezTo>
                      <a:pt x="17222" y="310"/>
                      <a:pt x="17282" y="155"/>
                      <a:pt x="17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714;p43"/>
          <p:cNvGrpSpPr/>
          <p:nvPr/>
        </p:nvGrpSpPr>
        <p:grpSpPr>
          <a:xfrm>
            <a:off x="5722152" y="1886625"/>
            <a:ext cx="537688" cy="429932"/>
            <a:chOff x="4781825" y="3070550"/>
            <a:chExt cx="443600" cy="354700"/>
          </a:xfrm>
          <a:solidFill>
            <a:srgbClr val="FFC000"/>
          </a:solidFill>
        </p:grpSpPr>
        <p:sp>
          <p:nvSpPr>
            <p:cNvPr id="37" name="Google Shape;715;p43"/>
            <p:cNvSpPr/>
            <p:nvPr/>
          </p:nvSpPr>
          <p:spPr>
            <a:xfrm>
              <a:off x="4781825" y="3184825"/>
              <a:ext cx="443600" cy="122075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6;p43"/>
            <p:cNvSpPr/>
            <p:nvPr/>
          </p:nvSpPr>
          <p:spPr>
            <a:xfrm>
              <a:off x="4943225" y="3309900"/>
              <a:ext cx="124450" cy="1152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17;p43"/>
            <p:cNvSpPr/>
            <p:nvPr/>
          </p:nvSpPr>
          <p:spPr>
            <a:xfrm>
              <a:off x="4905300" y="3104050"/>
              <a:ext cx="128125" cy="82050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718;p43"/>
            <p:cNvGrpSpPr/>
            <p:nvPr/>
          </p:nvGrpSpPr>
          <p:grpSpPr>
            <a:xfrm>
              <a:off x="4782350" y="3070550"/>
              <a:ext cx="432650" cy="354700"/>
              <a:chOff x="4782350" y="3070550"/>
              <a:chExt cx="432650" cy="354700"/>
            </a:xfrm>
            <a:grpFill/>
          </p:grpSpPr>
          <p:sp>
            <p:nvSpPr>
              <p:cNvPr id="41" name="Google Shape;719;p43"/>
              <p:cNvSpPr/>
              <p:nvPr/>
            </p:nvSpPr>
            <p:spPr>
              <a:xfrm>
                <a:off x="4910775" y="3070550"/>
                <a:ext cx="131000" cy="11525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4610" extrusionOk="0">
                    <a:moveTo>
                      <a:pt x="2586" y="0"/>
                    </a:moveTo>
                    <a:cubicBezTo>
                      <a:pt x="2291" y="0"/>
                      <a:pt x="1997" y="56"/>
                      <a:pt x="1727" y="174"/>
                    </a:cubicBezTo>
                    <a:cubicBezTo>
                      <a:pt x="548" y="674"/>
                      <a:pt x="1" y="2019"/>
                      <a:pt x="501" y="3198"/>
                    </a:cubicBezTo>
                    <a:cubicBezTo>
                      <a:pt x="866" y="4081"/>
                      <a:pt x="1719" y="4610"/>
                      <a:pt x="2619" y="4610"/>
                    </a:cubicBezTo>
                    <a:cubicBezTo>
                      <a:pt x="2921" y="4610"/>
                      <a:pt x="3229" y="4550"/>
                      <a:pt x="3525" y="4424"/>
                    </a:cubicBezTo>
                    <a:cubicBezTo>
                      <a:pt x="4692" y="3924"/>
                      <a:pt x="5239" y="2567"/>
                      <a:pt x="4739" y="1400"/>
                    </a:cubicBezTo>
                    <a:cubicBezTo>
                      <a:pt x="4407" y="521"/>
                      <a:pt x="3488" y="0"/>
                      <a:pt x="2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20;p43"/>
              <p:cNvSpPr/>
              <p:nvPr/>
            </p:nvSpPr>
            <p:spPr>
              <a:xfrm>
                <a:off x="4935075" y="3337725"/>
                <a:ext cx="1320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3501" extrusionOk="0">
                    <a:moveTo>
                      <a:pt x="981" y="0"/>
                    </a:moveTo>
                    <a:lnTo>
                      <a:pt x="981" y="0"/>
                    </a:lnTo>
                    <a:cubicBezTo>
                      <a:pt x="1" y="1617"/>
                      <a:pt x="1269" y="3501"/>
                      <a:pt x="2934" y="3501"/>
                    </a:cubicBezTo>
                    <a:cubicBezTo>
                      <a:pt x="3231" y="3501"/>
                      <a:pt x="3540" y="3441"/>
                      <a:pt x="3851" y="3310"/>
                    </a:cubicBezTo>
                    <a:cubicBezTo>
                      <a:pt x="4398" y="3072"/>
                      <a:pt x="4827" y="2631"/>
                      <a:pt x="5065" y="2084"/>
                    </a:cubicBezTo>
                    <a:cubicBezTo>
                      <a:pt x="5232" y="1691"/>
                      <a:pt x="5279" y="1262"/>
                      <a:pt x="5208" y="845"/>
                    </a:cubicBezTo>
                    <a:lnTo>
                      <a:pt x="5208" y="845"/>
                    </a:lnTo>
                    <a:cubicBezTo>
                      <a:pt x="4791" y="1310"/>
                      <a:pt x="4101" y="1512"/>
                      <a:pt x="3470" y="1536"/>
                    </a:cubicBezTo>
                    <a:cubicBezTo>
                      <a:pt x="3412" y="1538"/>
                      <a:pt x="3353" y="1539"/>
                      <a:pt x="3295" y="1539"/>
                    </a:cubicBezTo>
                    <a:cubicBezTo>
                      <a:pt x="2743" y="1539"/>
                      <a:pt x="2182" y="1433"/>
                      <a:pt x="1719" y="1131"/>
                    </a:cubicBezTo>
                    <a:cubicBezTo>
                      <a:pt x="1326" y="869"/>
                      <a:pt x="1053" y="464"/>
                      <a:pt x="9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21;p43"/>
              <p:cNvSpPr/>
              <p:nvPr/>
            </p:nvSpPr>
            <p:spPr>
              <a:xfrm>
                <a:off x="4782350" y="3221625"/>
                <a:ext cx="432650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7306" h="3412" extrusionOk="0">
                    <a:moveTo>
                      <a:pt x="17306" y="1"/>
                    </a:moveTo>
                    <a:cubicBezTo>
                      <a:pt x="14543" y="310"/>
                      <a:pt x="11781" y="644"/>
                      <a:pt x="9043" y="1144"/>
                    </a:cubicBezTo>
                    <a:cubicBezTo>
                      <a:pt x="7522" y="1426"/>
                      <a:pt x="5946" y="1754"/>
                      <a:pt x="4412" y="1754"/>
                    </a:cubicBezTo>
                    <a:cubicBezTo>
                      <a:pt x="3484" y="1754"/>
                      <a:pt x="2572" y="1634"/>
                      <a:pt x="1697" y="1310"/>
                    </a:cubicBezTo>
                    <a:lnTo>
                      <a:pt x="1685" y="477"/>
                    </a:lnTo>
                    <a:lnTo>
                      <a:pt x="1685" y="477"/>
                    </a:lnTo>
                    <a:cubicBezTo>
                      <a:pt x="1" y="830"/>
                      <a:pt x="307" y="3411"/>
                      <a:pt x="1958" y="3411"/>
                    </a:cubicBezTo>
                    <a:cubicBezTo>
                      <a:pt x="2035" y="3411"/>
                      <a:pt x="2114" y="3406"/>
                      <a:pt x="2197" y="3394"/>
                    </a:cubicBezTo>
                    <a:lnTo>
                      <a:pt x="8971" y="2477"/>
                    </a:lnTo>
                    <a:cubicBezTo>
                      <a:pt x="10888" y="2203"/>
                      <a:pt x="12829" y="2191"/>
                      <a:pt x="14722" y="1703"/>
                    </a:cubicBezTo>
                    <a:cubicBezTo>
                      <a:pt x="15448" y="1513"/>
                      <a:pt x="16806" y="1239"/>
                      <a:pt x="17151" y="453"/>
                    </a:cubicBezTo>
                    <a:cubicBezTo>
                      <a:pt x="17222" y="310"/>
                      <a:pt x="17282" y="155"/>
                      <a:pt x="17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" name="Google Shape;714;p43"/>
          <p:cNvGrpSpPr/>
          <p:nvPr/>
        </p:nvGrpSpPr>
        <p:grpSpPr>
          <a:xfrm>
            <a:off x="2749363" y="3510855"/>
            <a:ext cx="537688" cy="429932"/>
            <a:chOff x="4781825" y="3070550"/>
            <a:chExt cx="443600" cy="354700"/>
          </a:xfrm>
          <a:solidFill>
            <a:srgbClr val="FFC000"/>
          </a:solidFill>
        </p:grpSpPr>
        <p:sp>
          <p:nvSpPr>
            <p:cNvPr id="45" name="Google Shape;715;p43"/>
            <p:cNvSpPr/>
            <p:nvPr/>
          </p:nvSpPr>
          <p:spPr>
            <a:xfrm>
              <a:off x="4781825" y="3184825"/>
              <a:ext cx="443600" cy="122075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16;p43"/>
            <p:cNvSpPr/>
            <p:nvPr/>
          </p:nvSpPr>
          <p:spPr>
            <a:xfrm>
              <a:off x="4943225" y="3309900"/>
              <a:ext cx="124450" cy="1152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7;p43"/>
            <p:cNvSpPr/>
            <p:nvPr/>
          </p:nvSpPr>
          <p:spPr>
            <a:xfrm>
              <a:off x="4905300" y="3104050"/>
              <a:ext cx="128125" cy="82050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18;p43"/>
            <p:cNvGrpSpPr/>
            <p:nvPr/>
          </p:nvGrpSpPr>
          <p:grpSpPr>
            <a:xfrm>
              <a:off x="4782350" y="3070550"/>
              <a:ext cx="432650" cy="354700"/>
              <a:chOff x="4782350" y="3070550"/>
              <a:chExt cx="432650" cy="354700"/>
            </a:xfrm>
            <a:grpFill/>
          </p:grpSpPr>
          <p:sp>
            <p:nvSpPr>
              <p:cNvPr id="49" name="Google Shape;719;p43"/>
              <p:cNvSpPr/>
              <p:nvPr/>
            </p:nvSpPr>
            <p:spPr>
              <a:xfrm>
                <a:off x="4910775" y="3070550"/>
                <a:ext cx="131000" cy="11525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4610" extrusionOk="0">
                    <a:moveTo>
                      <a:pt x="2586" y="0"/>
                    </a:moveTo>
                    <a:cubicBezTo>
                      <a:pt x="2291" y="0"/>
                      <a:pt x="1997" y="56"/>
                      <a:pt x="1727" y="174"/>
                    </a:cubicBezTo>
                    <a:cubicBezTo>
                      <a:pt x="548" y="674"/>
                      <a:pt x="1" y="2019"/>
                      <a:pt x="501" y="3198"/>
                    </a:cubicBezTo>
                    <a:cubicBezTo>
                      <a:pt x="866" y="4081"/>
                      <a:pt x="1719" y="4610"/>
                      <a:pt x="2619" y="4610"/>
                    </a:cubicBezTo>
                    <a:cubicBezTo>
                      <a:pt x="2921" y="4610"/>
                      <a:pt x="3229" y="4550"/>
                      <a:pt x="3525" y="4424"/>
                    </a:cubicBezTo>
                    <a:cubicBezTo>
                      <a:pt x="4692" y="3924"/>
                      <a:pt x="5239" y="2567"/>
                      <a:pt x="4739" y="1400"/>
                    </a:cubicBezTo>
                    <a:cubicBezTo>
                      <a:pt x="4407" y="521"/>
                      <a:pt x="3488" y="0"/>
                      <a:pt x="2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20;p43"/>
              <p:cNvSpPr/>
              <p:nvPr/>
            </p:nvSpPr>
            <p:spPr>
              <a:xfrm>
                <a:off x="4935075" y="3337725"/>
                <a:ext cx="1320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3501" extrusionOk="0">
                    <a:moveTo>
                      <a:pt x="981" y="0"/>
                    </a:moveTo>
                    <a:lnTo>
                      <a:pt x="981" y="0"/>
                    </a:lnTo>
                    <a:cubicBezTo>
                      <a:pt x="1" y="1617"/>
                      <a:pt x="1269" y="3501"/>
                      <a:pt x="2934" y="3501"/>
                    </a:cubicBezTo>
                    <a:cubicBezTo>
                      <a:pt x="3231" y="3501"/>
                      <a:pt x="3540" y="3441"/>
                      <a:pt x="3851" y="3310"/>
                    </a:cubicBezTo>
                    <a:cubicBezTo>
                      <a:pt x="4398" y="3072"/>
                      <a:pt x="4827" y="2631"/>
                      <a:pt x="5065" y="2084"/>
                    </a:cubicBezTo>
                    <a:cubicBezTo>
                      <a:pt x="5232" y="1691"/>
                      <a:pt x="5279" y="1262"/>
                      <a:pt x="5208" y="845"/>
                    </a:cubicBezTo>
                    <a:lnTo>
                      <a:pt x="5208" y="845"/>
                    </a:lnTo>
                    <a:cubicBezTo>
                      <a:pt x="4791" y="1310"/>
                      <a:pt x="4101" y="1512"/>
                      <a:pt x="3470" y="1536"/>
                    </a:cubicBezTo>
                    <a:cubicBezTo>
                      <a:pt x="3412" y="1538"/>
                      <a:pt x="3353" y="1539"/>
                      <a:pt x="3295" y="1539"/>
                    </a:cubicBezTo>
                    <a:cubicBezTo>
                      <a:pt x="2743" y="1539"/>
                      <a:pt x="2182" y="1433"/>
                      <a:pt x="1719" y="1131"/>
                    </a:cubicBezTo>
                    <a:cubicBezTo>
                      <a:pt x="1326" y="869"/>
                      <a:pt x="1053" y="464"/>
                      <a:pt x="9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21;p43"/>
              <p:cNvSpPr/>
              <p:nvPr/>
            </p:nvSpPr>
            <p:spPr>
              <a:xfrm>
                <a:off x="4782350" y="3221625"/>
                <a:ext cx="432650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7306" h="3412" extrusionOk="0">
                    <a:moveTo>
                      <a:pt x="17306" y="1"/>
                    </a:moveTo>
                    <a:cubicBezTo>
                      <a:pt x="14543" y="310"/>
                      <a:pt x="11781" y="644"/>
                      <a:pt x="9043" y="1144"/>
                    </a:cubicBezTo>
                    <a:cubicBezTo>
                      <a:pt x="7522" y="1426"/>
                      <a:pt x="5946" y="1754"/>
                      <a:pt x="4412" y="1754"/>
                    </a:cubicBezTo>
                    <a:cubicBezTo>
                      <a:pt x="3484" y="1754"/>
                      <a:pt x="2572" y="1634"/>
                      <a:pt x="1697" y="1310"/>
                    </a:cubicBezTo>
                    <a:lnTo>
                      <a:pt x="1685" y="477"/>
                    </a:lnTo>
                    <a:lnTo>
                      <a:pt x="1685" y="477"/>
                    </a:lnTo>
                    <a:cubicBezTo>
                      <a:pt x="1" y="830"/>
                      <a:pt x="307" y="3411"/>
                      <a:pt x="1958" y="3411"/>
                    </a:cubicBezTo>
                    <a:cubicBezTo>
                      <a:pt x="2035" y="3411"/>
                      <a:pt x="2114" y="3406"/>
                      <a:pt x="2197" y="3394"/>
                    </a:cubicBezTo>
                    <a:lnTo>
                      <a:pt x="8971" y="2477"/>
                    </a:lnTo>
                    <a:cubicBezTo>
                      <a:pt x="10888" y="2203"/>
                      <a:pt x="12829" y="2191"/>
                      <a:pt x="14722" y="1703"/>
                    </a:cubicBezTo>
                    <a:cubicBezTo>
                      <a:pt x="15448" y="1513"/>
                      <a:pt x="16806" y="1239"/>
                      <a:pt x="17151" y="453"/>
                    </a:cubicBezTo>
                    <a:cubicBezTo>
                      <a:pt x="17222" y="310"/>
                      <a:pt x="17282" y="155"/>
                      <a:pt x="173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61" y="2293184"/>
            <a:ext cx="2574439" cy="2538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39" y="228600"/>
            <a:ext cx="1037819" cy="12183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757" y="290784"/>
            <a:ext cx="731250" cy="8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44"/>
          <p:cNvGrpSpPr/>
          <p:nvPr/>
        </p:nvGrpSpPr>
        <p:grpSpPr>
          <a:xfrm>
            <a:off x="161375" y="1837293"/>
            <a:ext cx="1877040" cy="3020069"/>
            <a:chOff x="449400" y="2210916"/>
            <a:chExt cx="1657284" cy="2666492"/>
          </a:xfrm>
        </p:grpSpPr>
        <p:sp>
          <p:nvSpPr>
            <p:cNvPr id="730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44"/>
          <p:cNvSpPr txBox="1">
            <a:spLocks noGrp="1"/>
          </p:cNvSpPr>
          <p:nvPr>
            <p:ph type="title"/>
          </p:nvPr>
        </p:nvSpPr>
        <p:spPr>
          <a:xfrm>
            <a:off x="2646059" y="838350"/>
            <a:ext cx="3852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9,200,000 km2</a:t>
            </a:r>
            <a:endParaRPr sz="4100"/>
          </a:p>
        </p:txBody>
      </p:sp>
      <p:sp>
        <p:nvSpPr>
          <p:cNvPr id="768" name="Google Shape;768;p44"/>
          <p:cNvSpPr txBox="1">
            <a:spLocks noGrp="1"/>
          </p:cNvSpPr>
          <p:nvPr>
            <p:ph type="subTitle" idx="1"/>
          </p:nvPr>
        </p:nvSpPr>
        <p:spPr>
          <a:xfrm>
            <a:off x="2646050" y="1392654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 area covered by the Sahara</a:t>
            </a:r>
            <a:endParaRPr/>
          </a:p>
        </p:txBody>
      </p:sp>
      <p:sp>
        <p:nvSpPr>
          <p:cNvPr id="769" name="Google Shape;769;p44"/>
          <p:cNvSpPr txBox="1">
            <a:spLocks noGrp="1"/>
          </p:cNvSpPr>
          <p:nvPr>
            <p:ph type="subTitle" idx="3"/>
          </p:nvPr>
        </p:nvSpPr>
        <p:spPr>
          <a:xfrm>
            <a:off x="1908854" y="3112829"/>
            <a:ext cx="52911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is the average rainfall per year in the Atacama Desert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770" name="Google Shape;770;p44"/>
          <p:cNvSpPr txBox="1">
            <a:spLocks noGrp="1"/>
          </p:cNvSpPr>
          <p:nvPr>
            <p:ph type="title" idx="4"/>
          </p:nvPr>
        </p:nvSpPr>
        <p:spPr>
          <a:xfrm>
            <a:off x="2645981" y="3524700"/>
            <a:ext cx="38520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67,700 people</a:t>
            </a:r>
            <a:endParaRPr sz="4100"/>
          </a:p>
        </p:txBody>
      </p:sp>
      <p:sp>
        <p:nvSpPr>
          <p:cNvPr id="771" name="Google Shape;771;p44"/>
          <p:cNvSpPr txBox="1">
            <a:spLocks noGrp="1"/>
          </p:cNvSpPr>
          <p:nvPr>
            <p:ph type="subTitle" idx="5"/>
          </p:nvPr>
        </p:nvSpPr>
        <p:spPr>
          <a:xfrm>
            <a:off x="2645925" y="4077805"/>
            <a:ext cx="3852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live in the Kharga Oasis</a:t>
            </a:r>
            <a:endParaRPr/>
          </a:p>
        </p:txBody>
      </p:sp>
      <p:sp>
        <p:nvSpPr>
          <p:cNvPr id="772" name="Google Shape;772;p44"/>
          <p:cNvSpPr txBox="1">
            <a:spLocks noGrp="1"/>
          </p:cNvSpPr>
          <p:nvPr>
            <p:ph type="title" idx="2"/>
          </p:nvPr>
        </p:nvSpPr>
        <p:spPr>
          <a:xfrm>
            <a:off x="1908931" y="2571855"/>
            <a:ext cx="52911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15 mm</a:t>
            </a:r>
            <a:endParaRPr sz="41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53" y="1543933"/>
            <a:ext cx="1879719" cy="8112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581" y="3250791"/>
            <a:ext cx="1395000" cy="14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1194" name="Google Shape;1194;p53"/>
          <p:cNvSpPr txBox="1"/>
          <p:nvPr/>
        </p:nvSpPr>
        <p:spPr>
          <a:xfrm>
            <a:off x="752714" y="2892476"/>
            <a:ext cx="21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5" name="Google Shape;1195;p53"/>
          <p:cNvSpPr txBox="1"/>
          <p:nvPr/>
        </p:nvSpPr>
        <p:spPr>
          <a:xfrm>
            <a:off x="752919" y="3254258"/>
            <a:ext cx="2105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cold place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6" name="Google Shape;1196;p53"/>
          <p:cNvSpPr txBox="1"/>
          <p:nvPr/>
        </p:nvSpPr>
        <p:spPr>
          <a:xfrm>
            <a:off x="750816" y="1632133"/>
            <a:ext cx="2109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7" name="Google Shape;1197;p53"/>
          <p:cNvSpPr txBox="1"/>
          <p:nvPr/>
        </p:nvSpPr>
        <p:spPr>
          <a:xfrm>
            <a:off x="752967" y="1993908"/>
            <a:ext cx="210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</a:t>
            </a:r>
            <a:endParaRPr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8" name="Google Shape;1198;p53"/>
          <p:cNvSpPr txBox="1"/>
          <p:nvPr/>
        </p:nvSpPr>
        <p:spPr>
          <a:xfrm>
            <a:off x="6345341" y="1630408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Mercury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9" name="Google Shape;1199;p53"/>
          <p:cNvSpPr txBox="1"/>
          <p:nvPr/>
        </p:nvSpPr>
        <p:spPr>
          <a:xfrm>
            <a:off x="6345341" y="2887821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00" name="Google Shape;1200;p53"/>
          <p:cNvSpPr txBox="1"/>
          <p:nvPr/>
        </p:nvSpPr>
        <p:spPr>
          <a:xfrm>
            <a:off x="6345341" y="1992183"/>
            <a:ext cx="2109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Mercury is the closest planet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1" name="Google Shape;1201;p53"/>
          <p:cNvSpPr txBox="1"/>
          <p:nvPr/>
        </p:nvSpPr>
        <p:spPr>
          <a:xfrm>
            <a:off x="6345341" y="3249558"/>
            <a:ext cx="2109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the biggest planet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5" name="Google Shape;1205;p53"/>
          <p:cNvSpPr txBox="1"/>
          <p:nvPr/>
        </p:nvSpPr>
        <p:spPr>
          <a:xfrm>
            <a:off x="1555916" y="4192483"/>
            <a:ext cx="60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To modify this graph, click on it, follow the link, change the data and paste the new graph here</a:t>
            </a:r>
            <a:endParaRPr sz="160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609" y="1526233"/>
            <a:ext cx="3181997" cy="26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5"/>
          <p:cNvSpPr txBox="1">
            <a:spLocks noGrp="1"/>
          </p:cNvSpPr>
          <p:nvPr>
            <p:ph type="subTitle" idx="1"/>
          </p:nvPr>
        </p:nvSpPr>
        <p:spPr>
          <a:xfrm>
            <a:off x="102205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78" name="Google Shape;778;p45"/>
          <p:cNvSpPr txBox="1">
            <a:spLocks noGrp="1"/>
          </p:cNvSpPr>
          <p:nvPr>
            <p:ph type="subTitle" idx="2"/>
          </p:nvPr>
        </p:nvSpPr>
        <p:spPr>
          <a:xfrm>
            <a:off x="369750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79" name="Google Shape;779;p45"/>
          <p:cNvSpPr txBox="1">
            <a:spLocks noGrp="1"/>
          </p:cNvSpPr>
          <p:nvPr>
            <p:ph type="subTitle" idx="3"/>
          </p:nvPr>
        </p:nvSpPr>
        <p:spPr>
          <a:xfrm>
            <a:off x="6369350" y="18002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80" name="Google Shape;780;p45"/>
          <p:cNvSpPr txBox="1">
            <a:spLocks noGrp="1"/>
          </p:cNvSpPr>
          <p:nvPr>
            <p:ph type="subTitle" idx="4"/>
          </p:nvPr>
        </p:nvSpPr>
        <p:spPr>
          <a:xfrm>
            <a:off x="723875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Venus is the second planet from the Sun 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781" name="Google Shape;781;p45"/>
          <p:cNvSpPr txBox="1">
            <a:spLocks noGrp="1"/>
          </p:cNvSpPr>
          <p:nvPr>
            <p:ph type="subTitle" idx="5"/>
          </p:nvPr>
        </p:nvSpPr>
        <p:spPr>
          <a:xfrm>
            <a:off x="3393873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Despite being red, Mars is a cold place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82" name="Google Shape;782;p45"/>
          <p:cNvSpPr txBox="1">
            <a:spLocks noGrp="1"/>
          </p:cNvSpPr>
          <p:nvPr>
            <p:ph type="subTitle" idx="6"/>
          </p:nvPr>
        </p:nvSpPr>
        <p:spPr>
          <a:xfrm>
            <a:off x="6063872" y="22001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Mercury is the closest planet to the Sun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83" name="Google Shape;783;p45"/>
          <p:cNvSpPr txBox="1">
            <a:spLocks noGrp="1"/>
          </p:cNvSpPr>
          <p:nvPr>
            <p:ph type="subTitle" idx="7"/>
          </p:nvPr>
        </p:nvSpPr>
        <p:spPr>
          <a:xfrm>
            <a:off x="102385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8"/>
          </p:nvPr>
        </p:nvSpPr>
        <p:spPr>
          <a:xfrm>
            <a:off x="369930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85" name="Google Shape;785;p45"/>
          <p:cNvSpPr txBox="1">
            <a:spLocks noGrp="1"/>
          </p:cNvSpPr>
          <p:nvPr>
            <p:ph type="subTitle" idx="9"/>
          </p:nvPr>
        </p:nvSpPr>
        <p:spPr>
          <a:xfrm>
            <a:off x="6371150" y="3619381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86" name="Google Shape;786;p45"/>
          <p:cNvSpPr txBox="1">
            <a:spLocks noGrp="1"/>
          </p:cNvSpPr>
          <p:nvPr>
            <p:ph type="subTitle" idx="13"/>
          </p:nvPr>
        </p:nvSpPr>
        <p:spPr>
          <a:xfrm>
            <a:off x="725900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It’s the ringed one and a gas giant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87" name="Google Shape;787;p45"/>
          <p:cNvSpPr txBox="1">
            <a:spLocks noGrp="1"/>
          </p:cNvSpPr>
          <p:nvPr>
            <p:ph type="subTitle" idx="14"/>
          </p:nvPr>
        </p:nvSpPr>
        <p:spPr>
          <a:xfrm>
            <a:off x="3395890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It’s a gas giant and the   biggest planet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788" name="Google Shape;788;p45"/>
          <p:cNvSpPr txBox="1">
            <a:spLocks noGrp="1"/>
          </p:cNvSpPr>
          <p:nvPr>
            <p:ph type="subTitle" idx="15"/>
          </p:nvPr>
        </p:nvSpPr>
        <p:spPr>
          <a:xfrm>
            <a:off x="6065879" y="4019256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Is the farthest planet from the Sun</a:t>
            </a:r>
            <a:endParaRPr>
              <a:solidFill>
                <a:srgbClr val="B872AE"/>
              </a:solidFill>
            </a:endParaRPr>
          </a:p>
        </p:txBody>
      </p:sp>
      <p:grpSp>
        <p:nvGrpSpPr>
          <p:cNvPr id="789" name="Google Shape;789;p45"/>
          <p:cNvGrpSpPr/>
          <p:nvPr/>
        </p:nvGrpSpPr>
        <p:grpSpPr>
          <a:xfrm rot="-1402033">
            <a:off x="1723074" y="3174436"/>
            <a:ext cx="350556" cy="481723"/>
            <a:chOff x="1971925" y="1042850"/>
            <a:chExt cx="379575" cy="521600"/>
          </a:xfrm>
        </p:grpSpPr>
        <p:sp>
          <p:nvSpPr>
            <p:cNvPr id="790" name="Google Shape;790;p45"/>
            <p:cNvSpPr/>
            <p:nvPr/>
          </p:nvSpPr>
          <p:spPr>
            <a:xfrm>
              <a:off x="1971925" y="1042850"/>
              <a:ext cx="379575" cy="521600"/>
            </a:xfrm>
            <a:custGeom>
              <a:avLst/>
              <a:gdLst/>
              <a:ahLst/>
              <a:cxnLst/>
              <a:rect l="l" t="t" r="r" b="b"/>
              <a:pathLst>
                <a:path w="15183" h="20864" extrusionOk="0">
                  <a:moveTo>
                    <a:pt x="5535" y="1"/>
                  </a:moveTo>
                  <a:cubicBezTo>
                    <a:pt x="2828" y="1"/>
                    <a:pt x="1" y="8910"/>
                    <a:pt x="1788" y="10310"/>
                  </a:cubicBezTo>
                  <a:cubicBezTo>
                    <a:pt x="3657" y="11786"/>
                    <a:pt x="7289" y="11953"/>
                    <a:pt x="7289" y="11953"/>
                  </a:cubicBezTo>
                  <a:cubicBezTo>
                    <a:pt x="7289" y="11953"/>
                    <a:pt x="4372" y="19656"/>
                    <a:pt x="7015" y="20752"/>
                  </a:cubicBezTo>
                  <a:cubicBezTo>
                    <a:pt x="7196" y="20827"/>
                    <a:pt x="7372" y="20863"/>
                    <a:pt x="7545" y="20863"/>
                  </a:cubicBezTo>
                  <a:cubicBezTo>
                    <a:pt x="9884" y="20863"/>
                    <a:pt x="11503" y="14240"/>
                    <a:pt x="13277" y="8774"/>
                  </a:cubicBezTo>
                  <a:cubicBezTo>
                    <a:pt x="15182" y="2916"/>
                    <a:pt x="13754" y="2857"/>
                    <a:pt x="12384" y="2511"/>
                  </a:cubicBezTo>
                  <a:cubicBezTo>
                    <a:pt x="12343" y="2501"/>
                    <a:pt x="12302" y="2497"/>
                    <a:pt x="12260" y="2497"/>
                  </a:cubicBezTo>
                  <a:cubicBezTo>
                    <a:pt x="10905" y="2497"/>
                    <a:pt x="9152" y="7564"/>
                    <a:pt x="8979" y="8465"/>
                  </a:cubicBezTo>
                  <a:cubicBezTo>
                    <a:pt x="8979" y="8465"/>
                    <a:pt x="8979" y="8465"/>
                    <a:pt x="8979" y="8465"/>
                  </a:cubicBezTo>
                  <a:cubicBezTo>
                    <a:pt x="8977" y="8465"/>
                    <a:pt x="7518" y="7226"/>
                    <a:pt x="5729" y="7131"/>
                  </a:cubicBezTo>
                  <a:cubicBezTo>
                    <a:pt x="5729" y="7131"/>
                    <a:pt x="8729" y="952"/>
                    <a:pt x="5907" y="59"/>
                  </a:cubicBezTo>
                  <a:cubicBezTo>
                    <a:pt x="5784" y="19"/>
                    <a:pt x="5660" y="1"/>
                    <a:pt x="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2019975" y="1063750"/>
              <a:ext cx="90450" cy="159300"/>
            </a:xfrm>
            <a:custGeom>
              <a:avLst/>
              <a:gdLst/>
              <a:ahLst/>
              <a:cxnLst/>
              <a:rect l="l" t="t" r="r" b="b"/>
              <a:pathLst>
                <a:path w="3618" h="6372" extrusionOk="0">
                  <a:moveTo>
                    <a:pt x="2894" y="1"/>
                  </a:moveTo>
                  <a:cubicBezTo>
                    <a:pt x="2158" y="1"/>
                    <a:pt x="0" y="6168"/>
                    <a:pt x="759" y="6366"/>
                  </a:cubicBezTo>
                  <a:cubicBezTo>
                    <a:pt x="771" y="6370"/>
                    <a:pt x="784" y="6371"/>
                    <a:pt x="797" y="6371"/>
                  </a:cubicBezTo>
                  <a:cubicBezTo>
                    <a:pt x="1610" y="6371"/>
                    <a:pt x="3617" y="266"/>
                    <a:pt x="2938" y="9"/>
                  </a:cubicBezTo>
                  <a:cubicBezTo>
                    <a:pt x="2924" y="3"/>
                    <a:pt x="2909" y="1"/>
                    <a:pt x="2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133600" y="1121675"/>
              <a:ext cx="156575" cy="406725"/>
            </a:xfrm>
            <a:custGeom>
              <a:avLst/>
              <a:gdLst/>
              <a:ahLst/>
              <a:cxnLst/>
              <a:rect l="l" t="t" r="r" b="b"/>
              <a:pathLst>
                <a:path w="6263" h="16269" extrusionOk="0">
                  <a:moveTo>
                    <a:pt x="5623" y="0"/>
                  </a:moveTo>
                  <a:cubicBezTo>
                    <a:pt x="5237" y="0"/>
                    <a:pt x="2897" y="5871"/>
                    <a:pt x="1845" y="8883"/>
                  </a:cubicBezTo>
                  <a:cubicBezTo>
                    <a:pt x="786" y="11919"/>
                    <a:pt x="0" y="16087"/>
                    <a:pt x="417" y="16265"/>
                  </a:cubicBezTo>
                  <a:cubicBezTo>
                    <a:pt x="422" y="16267"/>
                    <a:pt x="427" y="16268"/>
                    <a:pt x="433" y="16268"/>
                  </a:cubicBezTo>
                  <a:cubicBezTo>
                    <a:pt x="883" y="16268"/>
                    <a:pt x="2882" y="9144"/>
                    <a:pt x="3941" y="6097"/>
                  </a:cubicBezTo>
                  <a:cubicBezTo>
                    <a:pt x="5024" y="3014"/>
                    <a:pt x="6263" y="168"/>
                    <a:pt x="5632" y="1"/>
                  </a:cubicBezTo>
                  <a:cubicBezTo>
                    <a:pt x="5629" y="1"/>
                    <a:pt x="5626" y="0"/>
                    <a:pt x="5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024950" y="1243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1"/>
                  </a:moveTo>
                  <a:cubicBezTo>
                    <a:pt x="203" y="1"/>
                    <a:pt x="0" y="203"/>
                    <a:pt x="0" y="442"/>
                  </a:cubicBezTo>
                  <a:cubicBezTo>
                    <a:pt x="0" y="692"/>
                    <a:pt x="203" y="894"/>
                    <a:pt x="453" y="894"/>
                  </a:cubicBezTo>
                  <a:cubicBezTo>
                    <a:pt x="703" y="894"/>
                    <a:pt x="893" y="692"/>
                    <a:pt x="893" y="442"/>
                  </a:cubicBezTo>
                  <a:cubicBezTo>
                    <a:pt x="893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45"/>
          <p:cNvGrpSpPr/>
          <p:nvPr/>
        </p:nvGrpSpPr>
        <p:grpSpPr>
          <a:xfrm>
            <a:off x="4272654" y="1320848"/>
            <a:ext cx="605884" cy="607041"/>
            <a:chOff x="4247566" y="1166664"/>
            <a:chExt cx="656073" cy="657326"/>
          </a:xfrm>
        </p:grpSpPr>
        <p:sp>
          <p:nvSpPr>
            <p:cNvPr id="795" name="Google Shape;795;p45"/>
            <p:cNvSpPr/>
            <p:nvPr/>
          </p:nvSpPr>
          <p:spPr>
            <a:xfrm rot="2416108">
              <a:off x="4345233" y="1259751"/>
              <a:ext cx="460739" cy="471153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 rot="2416108">
              <a:off x="4490674" y="1231223"/>
              <a:ext cx="119265" cy="146093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 rot="2416108">
              <a:off x="4652714" y="1289069"/>
              <a:ext cx="23282" cy="23255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45"/>
          <p:cNvGrpSpPr/>
          <p:nvPr/>
        </p:nvGrpSpPr>
        <p:grpSpPr>
          <a:xfrm>
            <a:off x="6950606" y="1333777"/>
            <a:ext cx="584233" cy="581199"/>
            <a:chOff x="6878780" y="1166669"/>
            <a:chExt cx="632629" cy="629344"/>
          </a:xfrm>
        </p:grpSpPr>
        <p:sp>
          <p:nvSpPr>
            <p:cNvPr id="799" name="Google Shape;799;p45"/>
            <p:cNvSpPr/>
            <p:nvPr/>
          </p:nvSpPr>
          <p:spPr>
            <a:xfrm rot="-2455933">
              <a:off x="6963258" y="1265876"/>
              <a:ext cx="463673" cy="43093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 rot="-2455933">
              <a:off x="7260275" y="1313422"/>
              <a:ext cx="35532" cy="35789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 rot="-2455933">
              <a:off x="7059573" y="1295304"/>
              <a:ext cx="178839" cy="100781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5"/>
          <p:cNvGrpSpPr/>
          <p:nvPr/>
        </p:nvGrpSpPr>
        <p:grpSpPr>
          <a:xfrm rot="-1768441">
            <a:off x="4285513" y="3128880"/>
            <a:ext cx="576560" cy="572847"/>
            <a:chOff x="4352202" y="2927017"/>
            <a:chExt cx="624305" cy="620284"/>
          </a:xfrm>
        </p:grpSpPr>
        <p:sp>
          <p:nvSpPr>
            <p:cNvPr id="803" name="Google Shape;803;p45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5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45"/>
          <p:cNvGrpSpPr/>
          <p:nvPr/>
        </p:nvGrpSpPr>
        <p:grpSpPr>
          <a:xfrm rot="-58946">
            <a:off x="1730381" y="1395450"/>
            <a:ext cx="348756" cy="457840"/>
            <a:chOff x="1987075" y="1444250"/>
            <a:chExt cx="569500" cy="864175"/>
          </a:xfrm>
        </p:grpSpPr>
        <p:sp>
          <p:nvSpPr>
            <p:cNvPr id="807" name="Google Shape;807;p45"/>
            <p:cNvSpPr/>
            <p:nvPr/>
          </p:nvSpPr>
          <p:spPr>
            <a:xfrm>
              <a:off x="1987075" y="1444250"/>
              <a:ext cx="569500" cy="864175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229125" y="1507450"/>
              <a:ext cx="48850" cy="48850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2021375" y="1559675"/>
              <a:ext cx="175350" cy="126400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2091025" y="2180625"/>
              <a:ext cx="296200" cy="57150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45"/>
          <p:cNvGrpSpPr/>
          <p:nvPr/>
        </p:nvGrpSpPr>
        <p:grpSpPr>
          <a:xfrm>
            <a:off x="7068369" y="3238646"/>
            <a:ext cx="348709" cy="409314"/>
            <a:chOff x="7053930" y="3091751"/>
            <a:chExt cx="377595" cy="443220"/>
          </a:xfrm>
        </p:grpSpPr>
        <p:sp>
          <p:nvSpPr>
            <p:cNvPr id="812" name="Google Shape;812;p45"/>
            <p:cNvSpPr/>
            <p:nvPr/>
          </p:nvSpPr>
          <p:spPr>
            <a:xfrm rot="10800000">
              <a:off x="7053930" y="3091751"/>
              <a:ext cx="377595" cy="443220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 rot="10800000">
              <a:off x="7110111" y="3223498"/>
              <a:ext cx="29419" cy="29419"/>
            </a:xfrm>
            <a:custGeom>
              <a:avLst/>
              <a:gdLst/>
              <a:ahLst/>
              <a:cxnLst/>
              <a:rect l="l" t="t" r="r" b="b"/>
              <a:pathLst>
                <a:path w="1894" h="1894" extrusionOk="0">
                  <a:moveTo>
                    <a:pt x="941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65"/>
                    <a:pt x="417" y="1894"/>
                    <a:pt x="941" y="1894"/>
                  </a:cubicBezTo>
                  <a:cubicBezTo>
                    <a:pt x="1465" y="1894"/>
                    <a:pt x="1893" y="1465"/>
                    <a:pt x="1893" y="941"/>
                  </a:cubicBezTo>
                  <a:cubicBezTo>
                    <a:pt x="1893" y="418"/>
                    <a:pt x="1465" y="1"/>
                    <a:pt x="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 rot="10800000">
              <a:off x="7124348" y="3118096"/>
              <a:ext cx="130023" cy="88271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45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68727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Uses of This Subject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6"/>
          <p:cNvSpPr txBox="1">
            <a:spLocks noGrp="1"/>
          </p:cNvSpPr>
          <p:nvPr>
            <p:ph type="title"/>
          </p:nvPr>
        </p:nvSpPr>
        <p:spPr>
          <a:xfrm>
            <a:off x="720000" y="1124850"/>
            <a:ext cx="39147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grpSp>
        <p:nvGrpSpPr>
          <p:cNvPr id="823" name="Google Shape;823;p46"/>
          <p:cNvGrpSpPr/>
          <p:nvPr/>
        </p:nvGrpSpPr>
        <p:grpSpPr>
          <a:xfrm rot="-270634">
            <a:off x="4203199" y="-38803"/>
            <a:ext cx="1800108" cy="2327304"/>
            <a:chOff x="6135822" y="-350895"/>
            <a:chExt cx="1642292" cy="2123269"/>
          </a:xfrm>
        </p:grpSpPr>
        <p:grpSp>
          <p:nvGrpSpPr>
            <p:cNvPr id="824" name="Google Shape;824;p46"/>
            <p:cNvGrpSpPr/>
            <p:nvPr/>
          </p:nvGrpSpPr>
          <p:grpSpPr>
            <a:xfrm>
              <a:off x="7130801" y="378075"/>
              <a:ext cx="647313" cy="755099"/>
              <a:chOff x="7049801" y="540000"/>
              <a:chExt cx="647313" cy="755099"/>
            </a:xfrm>
          </p:grpSpPr>
          <p:sp>
            <p:nvSpPr>
              <p:cNvPr id="825" name="Google Shape;82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46"/>
            <p:cNvGrpSpPr/>
            <p:nvPr/>
          </p:nvGrpSpPr>
          <p:grpSpPr>
            <a:xfrm>
              <a:off x="6135822" y="-350895"/>
              <a:ext cx="994972" cy="1036821"/>
              <a:chOff x="6335847" y="-303270"/>
              <a:chExt cx="994972" cy="1036821"/>
            </a:xfrm>
          </p:grpSpPr>
          <p:sp>
            <p:nvSpPr>
              <p:cNvPr id="830" name="Google Shape;830;p46"/>
              <p:cNvSpPr/>
              <p:nvPr/>
            </p:nvSpPr>
            <p:spPr>
              <a:xfrm rot="1798800" flipH="1">
                <a:off x="6490026" y="-185306"/>
                <a:ext cx="686615" cy="800893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6"/>
              <p:cNvSpPr/>
              <p:nvPr/>
            </p:nvSpPr>
            <p:spPr>
              <a:xfrm rot="1798800" flipH="1">
                <a:off x="6491670" y="-123851"/>
                <a:ext cx="653482" cy="735809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6"/>
              <p:cNvSpPr/>
              <p:nvPr/>
            </p:nvSpPr>
            <p:spPr>
              <a:xfrm rot="1798800" flipH="1">
                <a:off x="6775047" y="437011"/>
                <a:ext cx="232504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6"/>
              <p:cNvSpPr/>
              <p:nvPr/>
            </p:nvSpPr>
            <p:spPr>
              <a:xfrm rot="1798800" flipH="1">
                <a:off x="6843636" y="589819"/>
                <a:ext cx="115256" cy="11772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rgbClr val="B87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46"/>
            <p:cNvGrpSpPr/>
            <p:nvPr/>
          </p:nvGrpSpPr>
          <p:grpSpPr>
            <a:xfrm flipH="1">
              <a:off x="6359336" y="1133182"/>
              <a:ext cx="547951" cy="639192"/>
              <a:chOff x="7049801" y="540000"/>
              <a:chExt cx="647313" cy="755099"/>
            </a:xfrm>
          </p:grpSpPr>
          <p:sp>
            <p:nvSpPr>
              <p:cNvPr id="835" name="Google Shape;835;p46"/>
              <p:cNvSpPr/>
              <p:nvPr/>
            </p:nvSpPr>
            <p:spPr>
              <a:xfrm>
                <a:off x="7049801" y="540000"/>
                <a:ext cx="647313" cy="755090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9701" extrusionOk="0">
                    <a:moveTo>
                      <a:pt x="11961" y="0"/>
                    </a:moveTo>
                    <a:cubicBezTo>
                      <a:pt x="11730" y="0"/>
                      <a:pt x="11515" y="28"/>
                      <a:pt x="11324" y="89"/>
                    </a:cubicBezTo>
                    <a:cubicBezTo>
                      <a:pt x="10228" y="434"/>
                      <a:pt x="9728" y="1779"/>
                      <a:pt x="9062" y="2601"/>
                    </a:cubicBezTo>
                    <a:lnTo>
                      <a:pt x="6180" y="6149"/>
                    </a:lnTo>
                    <a:lnTo>
                      <a:pt x="3299" y="9697"/>
                    </a:lnTo>
                    <a:lnTo>
                      <a:pt x="1858" y="11471"/>
                    </a:lnTo>
                    <a:cubicBezTo>
                      <a:pt x="1084" y="12435"/>
                      <a:pt x="1" y="13221"/>
                      <a:pt x="96" y="14602"/>
                    </a:cubicBezTo>
                    <a:lnTo>
                      <a:pt x="430" y="19293"/>
                    </a:lnTo>
                    <a:cubicBezTo>
                      <a:pt x="418" y="19401"/>
                      <a:pt x="453" y="19508"/>
                      <a:pt x="513" y="19591"/>
                    </a:cubicBezTo>
                    <a:cubicBezTo>
                      <a:pt x="572" y="19670"/>
                      <a:pt x="659" y="19700"/>
                      <a:pt x="755" y="19700"/>
                    </a:cubicBezTo>
                    <a:cubicBezTo>
                      <a:pt x="889" y="19700"/>
                      <a:pt x="1043" y="19642"/>
                      <a:pt x="1168" y="19579"/>
                    </a:cubicBezTo>
                    <a:cubicBezTo>
                      <a:pt x="2513" y="18877"/>
                      <a:pt x="4061" y="18281"/>
                      <a:pt x="5299" y="17400"/>
                    </a:cubicBezTo>
                    <a:cubicBezTo>
                      <a:pt x="6216" y="16746"/>
                      <a:pt x="6799" y="15662"/>
                      <a:pt x="7442" y="14757"/>
                    </a:cubicBezTo>
                    <a:cubicBezTo>
                      <a:pt x="8431" y="13388"/>
                      <a:pt x="9443" y="12043"/>
                      <a:pt x="10467" y="10709"/>
                    </a:cubicBezTo>
                    <a:cubicBezTo>
                      <a:pt x="10776" y="10304"/>
                      <a:pt x="11133" y="9935"/>
                      <a:pt x="11467" y="9554"/>
                    </a:cubicBezTo>
                    <a:cubicBezTo>
                      <a:pt x="12348" y="8578"/>
                      <a:pt x="13217" y="7590"/>
                      <a:pt x="14062" y="6590"/>
                    </a:cubicBezTo>
                    <a:cubicBezTo>
                      <a:pt x="14729" y="5804"/>
                      <a:pt x="15753" y="4851"/>
                      <a:pt x="16134" y="3875"/>
                    </a:cubicBezTo>
                    <a:cubicBezTo>
                      <a:pt x="16888" y="1952"/>
                      <a:pt x="13878" y="0"/>
                      <a:pt x="11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6"/>
              <p:cNvSpPr/>
              <p:nvPr/>
            </p:nvSpPr>
            <p:spPr>
              <a:xfrm>
                <a:off x="7063983" y="601325"/>
                <a:ext cx="616076" cy="693728"/>
              </a:xfrm>
              <a:custGeom>
                <a:avLst/>
                <a:gdLst/>
                <a:ahLst/>
                <a:cxnLst/>
                <a:rect l="l" t="t" r="r" b="b"/>
                <a:pathLst>
                  <a:path w="16074" h="18100" extrusionOk="0">
                    <a:moveTo>
                      <a:pt x="15097" y="1"/>
                    </a:moveTo>
                    <a:cubicBezTo>
                      <a:pt x="14978" y="167"/>
                      <a:pt x="14859" y="334"/>
                      <a:pt x="14740" y="489"/>
                    </a:cubicBezTo>
                    <a:cubicBezTo>
                      <a:pt x="10942" y="5442"/>
                      <a:pt x="6608" y="9954"/>
                      <a:pt x="1810" y="13943"/>
                    </a:cubicBezTo>
                    <a:lnTo>
                      <a:pt x="0" y="16836"/>
                    </a:lnTo>
                    <a:cubicBezTo>
                      <a:pt x="12" y="17122"/>
                      <a:pt x="36" y="17408"/>
                      <a:pt x="60" y="17693"/>
                    </a:cubicBezTo>
                    <a:cubicBezTo>
                      <a:pt x="48" y="17801"/>
                      <a:pt x="83" y="17896"/>
                      <a:pt x="143" y="17991"/>
                    </a:cubicBezTo>
                    <a:cubicBezTo>
                      <a:pt x="202" y="18069"/>
                      <a:pt x="286" y="18099"/>
                      <a:pt x="381" y="18099"/>
                    </a:cubicBezTo>
                    <a:cubicBezTo>
                      <a:pt x="516" y="18099"/>
                      <a:pt x="671" y="18037"/>
                      <a:pt x="798" y="17967"/>
                    </a:cubicBezTo>
                    <a:cubicBezTo>
                      <a:pt x="2143" y="17277"/>
                      <a:pt x="3691" y="16681"/>
                      <a:pt x="4929" y="15800"/>
                    </a:cubicBezTo>
                    <a:cubicBezTo>
                      <a:pt x="5858" y="15146"/>
                      <a:pt x="6429" y="14062"/>
                      <a:pt x="7084" y="13157"/>
                    </a:cubicBezTo>
                    <a:cubicBezTo>
                      <a:pt x="8061" y="11788"/>
                      <a:pt x="9073" y="10431"/>
                      <a:pt x="10097" y="9097"/>
                    </a:cubicBezTo>
                    <a:cubicBezTo>
                      <a:pt x="10406" y="8704"/>
                      <a:pt x="10763" y="8323"/>
                      <a:pt x="11109" y="7954"/>
                    </a:cubicBezTo>
                    <a:cubicBezTo>
                      <a:pt x="11978" y="6966"/>
                      <a:pt x="12847" y="5990"/>
                      <a:pt x="13692" y="4978"/>
                    </a:cubicBezTo>
                    <a:cubicBezTo>
                      <a:pt x="14359" y="4192"/>
                      <a:pt x="15383" y="3251"/>
                      <a:pt x="15764" y="2275"/>
                    </a:cubicBezTo>
                    <a:cubicBezTo>
                      <a:pt x="16073" y="1477"/>
                      <a:pt x="15740" y="668"/>
                      <a:pt x="15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6"/>
              <p:cNvSpPr/>
              <p:nvPr/>
            </p:nvSpPr>
            <p:spPr>
              <a:xfrm>
                <a:off x="7052101" y="1055397"/>
                <a:ext cx="219195" cy="2396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6253" extrusionOk="0">
                    <a:moveTo>
                      <a:pt x="282" y="0"/>
                    </a:moveTo>
                    <a:cubicBezTo>
                      <a:pt x="268" y="0"/>
                      <a:pt x="253" y="0"/>
                      <a:pt x="239" y="0"/>
                    </a:cubicBezTo>
                    <a:cubicBezTo>
                      <a:pt x="167" y="96"/>
                      <a:pt x="120" y="203"/>
                      <a:pt x="84" y="322"/>
                    </a:cubicBezTo>
                    <a:cubicBezTo>
                      <a:pt x="12" y="596"/>
                      <a:pt x="0" y="882"/>
                      <a:pt x="36" y="1155"/>
                    </a:cubicBezTo>
                    <a:lnTo>
                      <a:pt x="370" y="5846"/>
                    </a:lnTo>
                    <a:cubicBezTo>
                      <a:pt x="358" y="5954"/>
                      <a:pt x="393" y="6049"/>
                      <a:pt x="453" y="6144"/>
                    </a:cubicBezTo>
                    <a:cubicBezTo>
                      <a:pt x="512" y="6222"/>
                      <a:pt x="596" y="6252"/>
                      <a:pt x="691" y="6252"/>
                    </a:cubicBezTo>
                    <a:cubicBezTo>
                      <a:pt x="826" y="6252"/>
                      <a:pt x="981" y="6190"/>
                      <a:pt x="1108" y="6120"/>
                    </a:cubicBezTo>
                    <a:cubicBezTo>
                      <a:pt x="2453" y="5430"/>
                      <a:pt x="4001" y="4834"/>
                      <a:pt x="5239" y="3953"/>
                    </a:cubicBezTo>
                    <a:cubicBezTo>
                      <a:pt x="5382" y="3846"/>
                      <a:pt x="5513" y="3739"/>
                      <a:pt x="5632" y="3620"/>
                    </a:cubicBezTo>
                    <a:cubicBezTo>
                      <a:pt x="5718" y="2737"/>
                      <a:pt x="5015" y="1999"/>
                      <a:pt x="4166" y="1999"/>
                    </a:cubicBezTo>
                    <a:cubicBezTo>
                      <a:pt x="4076" y="1999"/>
                      <a:pt x="3986" y="2008"/>
                      <a:pt x="3894" y="2025"/>
                    </a:cubicBezTo>
                    <a:cubicBezTo>
                      <a:pt x="4022" y="1257"/>
                      <a:pt x="3411" y="679"/>
                      <a:pt x="2761" y="679"/>
                    </a:cubicBezTo>
                    <a:cubicBezTo>
                      <a:pt x="2503" y="679"/>
                      <a:pt x="2239" y="770"/>
                      <a:pt x="2013" y="977"/>
                    </a:cubicBezTo>
                    <a:cubicBezTo>
                      <a:pt x="1744" y="299"/>
                      <a:pt x="1029" y="0"/>
                      <a:pt x="282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6"/>
              <p:cNvSpPr/>
              <p:nvPr/>
            </p:nvSpPr>
            <p:spPr>
              <a:xfrm>
                <a:off x="7059383" y="1184103"/>
                <a:ext cx="108658" cy="11099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896" extrusionOk="0">
                    <a:moveTo>
                      <a:pt x="1" y="0"/>
                    </a:moveTo>
                    <a:cubicBezTo>
                      <a:pt x="49" y="833"/>
                      <a:pt x="108" y="1655"/>
                      <a:pt x="168" y="2488"/>
                    </a:cubicBezTo>
                    <a:cubicBezTo>
                      <a:pt x="168" y="2596"/>
                      <a:pt x="203" y="2703"/>
                      <a:pt x="263" y="2786"/>
                    </a:cubicBezTo>
                    <a:cubicBezTo>
                      <a:pt x="322" y="2865"/>
                      <a:pt x="409" y="2895"/>
                      <a:pt x="505" y="2895"/>
                    </a:cubicBezTo>
                    <a:cubicBezTo>
                      <a:pt x="639" y="2895"/>
                      <a:pt x="793" y="2837"/>
                      <a:pt x="918" y="2774"/>
                    </a:cubicBezTo>
                    <a:cubicBezTo>
                      <a:pt x="1537" y="2453"/>
                      <a:pt x="2192" y="2155"/>
                      <a:pt x="2835" y="1834"/>
                    </a:cubicBezTo>
                    <a:cubicBezTo>
                      <a:pt x="2763" y="1715"/>
                      <a:pt x="2692" y="1595"/>
                      <a:pt x="2608" y="1476"/>
                    </a:cubicBezTo>
                    <a:cubicBezTo>
                      <a:pt x="2299" y="1024"/>
                      <a:pt x="1882" y="643"/>
                      <a:pt x="1418" y="369"/>
                    </a:cubicBezTo>
                    <a:cubicBezTo>
                      <a:pt x="977" y="131"/>
                      <a:pt x="489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9" name="Google Shape;839;p46"/>
          <p:cNvSpPr txBox="1">
            <a:spLocks noGrp="1"/>
          </p:cNvSpPr>
          <p:nvPr>
            <p:ph type="subTitle" idx="1"/>
          </p:nvPr>
        </p:nvSpPr>
        <p:spPr>
          <a:xfrm>
            <a:off x="720000" y="3007650"/>
            <a:ext cx="39147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Images reveal large amounts of data, so remember: use an image instead of a long texts</a:t>
            </a:r>
            <a:endParaRPr dirty="0">
              <a:solidFill>
                <a:srgbClr val="B872AE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39" y="1365150"/>
            <a:ext cx="2643750" cy="328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47"/>
          <p:cNvGrpSpPr/>
          <p:nvPr/>
        </p:nvGrpSpPr>
        <p:grpSpPr>
          <a:xfrm>
            <a:off x="4214700" y="1114350"/>
            <a:ext cx="3943500" cy="2914800"/>
            <a:chOff x="4214700" y="1114350"/>
            <a:chExt cx="3943500" cy="2914800"/>
          </a:xfrm>
        </p:grpSpPr>
        <p:sp>
          <p:nvSpPr>
            <p:cNvPr id="845" name="Google Shape;845;p47"/>
            <p:cNvSpPr/>
            <p:nvPr/>
          </p:nvSpPr>
          <p:spPr>
            <a:xfrm>
              <a:off x="4214700" y="1114350"/>
              <a:ext cx="3943500" cy="2914800"/>
            </a:xfrm>
            <a:prstGeom prst="roundRect">
              <a:avLst>
                <a:gd name="adj" fmla="val 866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448175" y="1295400"/>
              <a:ext cx="3467100" cy="2514600"/>
            </a:xfrm>
            <a:prstGeom prst="roundRect">
              <a:avLst>
                <a:gd name="adj" fmla="val 1287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" name="Google Shape;847;p47"/>
            <p:cNvGrpSpPr/>
            <p:nvPr/>
          </p:nvGrpSpPr>
          <p:grpSpPr>
            <a:xfrm>
              <a:off x="4653250" y="1477300"/>
              <a:ext cx="1880831" cy="230700"/>
              <a:chOff x="4820675" y="1477300"/>
              <a:chExt cx="1880831" cy="230700"/>
            </a:xfrm>
          </p:grpSpPr>
          <p:sp>
            <p:nvSpPr>
              <p:cNvPr id="848" name="Google Shape;848;p47"/>
              <p:cNvSpPr/>
              <p:nvPr/>
            </p:nvSpPr>
            <p:spPr>
              <a:xfrm>
                <a:off x="4820675" y="1477300"/>
                <a:ext cx="240900" cy="230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7"/>
              <p:cNvSpPr/>
              <p:nvPr/>
            </p:nvSpPr>
            <p:spPr>
              <a:xfrm>
                <a:off x="5137006" y="1530025"/>
                <a:ext cx="1564500" cy="1053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0" name="Google Shape;850;p47"/>
          <p:cNvSpPr txBox="1">
            <a:spLocks noGrp="1"/>
          </p:cNvSpPr>
          <p:nvPr>
            <p:ph type="title"/>
          </p:nvPr>
        </p:nvSpPr>
        <p:spPr>
          <a:xfrm>
            <a:off x="1337175" y="1225075"/>
            <a:ext cx="26346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Multimedia </a:t>
            </a:r>
            <a:endParaRPr dirty="0"/>
          </a:p>
        </p:txBody>
      </p:sp>
      <p:sp>
        <p:nvSpPr>
          <p:cNvPr id="851" name="Google Shape;851;p47"/>
          <p:cNvSpPr txBox="1">
            <a:spLocks noGrp="1"/>
          </p:cNvSpPr>
          <p:nvPr>
            <p:ph type="body" idx="1"/>
          </p:nvPr>
        </p:nvSpPr>
        <p:spPr>
          <a:xfrm>
            <a:off x="1130538" y="2069250"/>
            <a:ext cx="2924700" cy="10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Despite being red, Mars is a cold place, not hot. It’s full of iron oxide dust, which gives the planet its reddish cast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853" name="Google Shape;853;p47"/>
          <p:cNvSpPr txBox="1"/>
          <p:nvPr/>
        </p:nvSpPr>
        <p:spPr>
          <a:xfrm>
            <a:off x="3895775" y="4029150"/>
            <a:ext cx="45282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Insert your multimedia content here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167" y="1274770"/>
            <a:ext cx="3762407" cy="2584925"/>
          </a:xfrm>
          <a:prstGeom prst="rect">
            <a:avLst/>
          </a:prstGeom>
        </p:spPr>
      </p:pic>
      <p:grpSp>
        <p:nvGrpSpPr>
          <p:cNvPr id="854" name="Google Shape;854;p47"/>
          <p:cNvGrpSpPr/>
          <p:nvPr/>
        </p:nvGrpSpPr>
        <p:grpSpPr>
          <a:xfrm>
            <a:off x="4653680" y="2291071"/>
            <a:ext cx="3080901" cy="1322184"/>
            <a:chOff x="4653680" y="2291071"/>
            <a:chExt cx="3080901" cy="1322184"/>
          </a:xfrm>
        </p:grpSpPr>
        <p:sp>
          <p:nvSpPr>
            <p:cNvPr id="855" name="Google Shape;855;p47"/>
            <p:cNvSpPr/>
            <p:nvPr/>
          </p:nvSpPr>
          <p:spPr>
            <a:xfrm rot="5401131">
              <a:off x="5737883" y="2455621"/>
              <a:ext cx="911700" cy="582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6" name="Google Shape;856;p47"/>
            <p:cNvGrpSpPr/>
            <p:nvPr/>
          </p:nvGrpSpPr>
          <p:grpSpPr>
            <a:xfrm>
              <a:off x="4653680" y="3537883"/>
              <a:ext cx="3080901" cy="75371"/>
              <a:chOff x="4820675" y="3314700"/>
              <a:chExt cx="2722125" cy="66600"/>
            </a:xfrm>
          </p:grpSpPr>
          <p:sp>
            <p:nvSpPr>
              <p:cNvPr id="857" name="Google Shape;857;p47"/>
              <p:cNvSpPr/>
              <p:nvPr/>
            </p:nvSpPr>
            <p:spPr>
              <a:xfrm>
                <a:off x="4820675" y="3314700"/>
                <a:ext cx="2151600" cy="66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7"/>
              <p:cNvSpPr/>
              <p:nvPr/>
            </p:nvSpPr>
            <p:spPr>
              <a:xfrm flipH="1">
                <a:off x="6972200" y="3314700"/>
                <a:ext cx="570600" cy="66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1223927" y="3442486"/>
            <a:ext cx="6715200" cy="62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BREAK OUT FREE TEMPLATE</a:t>
            </a:r>
            <a:endParaRPr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91" y="528978"/>
            <a:ext cx="2457265" cy="27263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06" y="2194361"/>
            <a:ext cx="994627" cy="9946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814" y="2246143"/>
            <a:ext cx="994627" cy="99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48"/>
          <p:cNvGrpSpPr/>
          <p:nvPr/>
        </p:nvGrpSpPr>
        <p:grpSpPr>
          <a:xfrm rot="-262191">
            <a:off x="235225" y="2266969"/>
            <a:ext cx="2512722" cy="3043291"/>
            <a:chOff x="228875" y="1971376"/>
            <a:chExt cx="2619086" cy="3172113"/>
          </a:xfrm>
        </p:grpSpPr>
        <p:sp>
          <p:nvSpPr>
            <p:cNvPr id="867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1990630" y="1581088"/>
            <a:ext cx="628689" cy="557827"/>
            <a:chOff x="3668750" y="2391719"/>
            <a:chExt cx="1023757" cy="908365"/>
          </a:xfrm>
        </p:grpSpPr>
        <p:sp>
          <p:nvSpPr>
            <p:cNvPr id="926" name="Google Shape;926;p48"/>
            <p:cNvSpPr/>
            <p:nvPr/>
          </p:nvSpPr>
          <p:spPr>
            <a:xfrm>
              <a:off x="3668831" y="2391719"/>
              <a:ext cx="1023676" cy="908365"/>
            </a:xfrm>
            <a:custGeom>
              <a:avLst/>
              <a:gdLst/>
              <a:ahLst/>
              <a:cxnLst/>
              <a:rect l="l" t="t" r="r" b="b"/>
              <a:pathLst>
                <a:path w="12615" h="11194" extrusionOk="0">
                  <a:moveTo>
                    <a:pt x="10032" y="0"/>
                  </a:moveTo>
                  <a:cubicBezTo>
                    <a:pt x="9938" y="0"/>
                    <a:pt x="9842" y="13"/>
                    <a:pt x="9745" y="42"/>
                  </a:cubicBezTo>
                  <a:cubicBezTo>
                    <a:pt x="8126" y="506"/>
                    <a:pt x="6602" y="1518"/>
                    <a:pt x="5113" y="2280"/>
                  </a:cubicBezTo>
                  <a:cubicBezTo>
                    <a:pt x="3518" y="3102"/>
                    <a:pt x="1839" y="3876"/>
                    <a:pt x="411" y="4959"/>
                  </a:cubicBezTo>
                  <a:cubicBezTo>
                    <a:pt x="0" y="5267"/>
                    <a:pt x="26" y="6119"/>
                    <a:pt x="634" y="6119"/>
                  </a:cubicBezTo>
                  <a:cubicBezTo>
                    <a:pt x="662" y="6119"/>
                    <a:pt x="690" y="6118"/>
                    <a:pt x="720" y="6114"/>
                  </a:cubicBezTo>
                  <a:cubicBezTo>
                    <a:pt x="1696" y="5995"/>
                    <a:pt x="2661" y="5769"/>
                    <a:pt x="3589" y="5435"/>
                  </a:cubicBezTo>
                  <a:cubicBezTo>
                    <a:pt x="3887" y="6257"/>
                    <a:pt x="4018" y="7114"/>
                    <a:pt x="3982" y="7983"/>
                  </a:cubicBezTo>
                  <a:cubicBezTo>
                    <a:pt x="3947" y="8852"/>
                    <a:pt x="3756" y="9686"/>
                    <a:pt x="3887" y="10567"/>
                  </a:cubicBezTo>
                  <a:cubicBezTo>
                    <a:pt x="3950" y="11003"/>
                    <a:pt x="4298" y="11194"/>
                    <a:pt x="4668" y="11194"/>
                  </a:cubicBezTo>
                  <a:cubicBezTo>
                    <a:pt x="4995" y="11194"/>
                    <a:pt x="5339" y="11044"/>
                    <a:pt x="5518" y="10781"/>
                  </a:cubicBezTo>
                  <a:cubicBezTo>
                    <a:pt x="6626" y="9126"/>
                    <a:pt x="5804" y="6685"/>
                    <a:pt x="4863" y="4983"/>
                  </a:cubicBezTo>
                  <a:cubicBezTo>
                    <a:pt x="5256" y="4828"/>
                    <a:pt x="5649" y="4661"/>
                    <a:pt x="6054" y="4495"/>
                  </a:cubicBezTo>
                  <a:lnTo>
                    <a:pt x="6697" y="4233"/>
                  </a:lnTo>
                  <a:lnTo>
                    <a:pt x="6697" y="4233"/>
                  </a:lnTo>
                  <a:cubicBezTo>
                    <a:pt x="6638" y="6457"/>
                    <a:pt x="8394" y="8972"/>
                    <a:pt x="10689" y="8972"/>
                  </a:cubicBezTo>
                  <a:cubicBezTo>
                    <a:pt x="10715" y="8972"/>
                    <a:pt x="10742" y="8972"/>
                    <a:pt x="10769" y="8971"/>
                  </a:cubicBezTo>
                  <a:cubicBezTo>
                    <a:pt x="12150" y="8936"/>
                    <a:pt x="12614" y="6626"/>
                    <a:pt x="11102" y="6412"/>
                  </a:cubicBezTo>
                  <a:cubicBezTo>
                    <a:pt x="9400" y="6173"/>
                    <a:pt x="8685" y="5042"/>
                    <a:pt x="8090" y="3626"/>
                  </a:cubicBezTo>
                  <a:cubicBezTo>
                    <a:pt x="9090" y="3173"/>
                    <a:pt x="10055" y="2649"/>
                    <a:pt x="10876" y="1982"/>
                  </a:cubicBezTo>
                  <a:cubicBezTo>
                    <a:pt x="11709" y="1301"/>
                    <a:pt x="10969" y="0"/>
                    <a:pt x="10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668750" y="2772216"/>
              <a:ext cx="443065" cy="527296"/>
            </a:xfrm>
            <a:custGeom>
              <a:avLst/>
              <a:gdLst/>
              <a:ahLst/>
              <a:cxnLst/>
              <a:rect l="l" t="t" r="r" b="b"/>
              <a:pathLst>
                <a:path w="5460" h="6498" extrusionOk="0">
                  <a:moveTo>
                    <a:pt x="3698" y="1"/>
                  </a:moveTo>
                  <a:cubicBezTo>
                    <a:pt x="3556" y="1"/>
                    <a:pt x="3419" y="39"/>
                    <a:pt x="3305" y="115"/>
                  </a:cubicBezTo>
                  <a:cubicBezTo>
                    <a:pt x="2541" y="451"/>
                    <a:pt x="1724" y="631"/>
                    <a:pt x="893" y="631"/>
                  </a:cubicBezTo>
                  <a:cubicBezTo>
                    <a:pt x="753" y="631"/>
                    <a:pt x="612" y="626"/>
                    <a:pt x="471" y="615"/>
                  </a:cubicBezTo>
                  <a:lnTo>
                    <a:pt x="590" y="139"/>
                  </a:lnTo>
                  <a:lnTo>
                    <a:pt x="590" y="139"/>
                  </a:lnTo>
                  <a:cubicBezTo>
                    <a:pt x="531" y="187"/>
                    <a:pt x="459" y="222"/>
                    <a:pt x="400" y="270"/>
                  </a:cubicBezTo>
                  <a:cubicBezTo>
                    <a:pt x="1" y="578"/>
                    <a:pt x="27" y="1430"/>
                    <a:pt x="635" y="1430"/>
                  </a:cubicBezTo>
                  <a:cubicBezTo>
                    <a:pt x="663" y="1430"/>
                    <a:pt x="691" y="1429"/>
                    <a:pt x="721" y="1425"/>
                  </a:cubicBezTo>
                  <a:cubicBezTo>
                    <a:pt x="1697" y="1294"/>
                    <a:pt x="2662" y="1068"/>
                    <a:pt x="3590" y="746"/>
                  </a:cubicBezTo>
                  <a:cubicBezTo>
                    <a:pt x="3888" y="1556"/>
                    <a:pt x="4019" y="2425"/>
                    <a:pt x="3971" y="3282"/>
                  </a:cubicBezTo>
                  <a:cubicBezTo>
                    <a:pt x="3948" y="4163"/>
                    <a:pt x="3745" y="4997"/>
                    <a:pt x="3888" y="5866"/>
                  </a:cubicBezTo>
                  <a:cubicBezTo>
                    <a:pt x="3954" y="6303"/>
                    <a:pt x="4301" y="6497"/>
                    <a:pt x="4669" y="6497"/>
                  </a:cubicBezTo>
                  <a:cubicBezTo>
                    <a:pt x="4962" y="6497"/>
                    <a:pt x="5270" y="6374"/>
                    <a:pt x="5460" y="6152"/>
                  </a:cubicBezTo>
                  <a:cubicBezTo>
                    <a:pt x="5341" y="6092"/>
                    <a:pt x="5245" y="6009"/>
                    <a:pt x="5162" y="5902"/>
                  </a:cubicBezTo>
                  <a:cubicBezTo>
                    <a:pt x="4817" y="5473"/>
                    <a:pt x="4995" y="4842"/>
                    <a:pt x="5103" y="4306"/>
                  </a:cubicBezTo>
                  <a:cubicBezTo>
                    <a:pt x="5353" y="2877"/>
                    <a:pt x="4995" y="1401"/>
                    <a:pt x="4114" y="258"/>
                  </a:cubicBezTo>
                  <a:cubicBezTo>
                    <a:pt x="4031" y="151"/>
                    <a:pt x="3924" y="56"/>
                    <a:pt x="3805" y="8"/>
                  </a:cubicBezTo>
                  <a:cubicBezTo>
                    <a:pt x="3769" y="3"/>
                    <a:pt x="3733" y="1"/>
                    <a:pt x="3698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194824" y="2695938"/>
              <a:ext cx="451261" cy="422941"/>
            </a:xfrm>
            <a:custGeom>
              <a:avLst/>
              <a:gdLst/>
              <a:ahLst/>
              <a:cxnLst/>
              <a:rect l="l" t="t" r="r" b="b"/>
              <a:pathLst>
                <a:path w="5561" h="5212" extrusionOk="0">
                  <a:moveTo>
                    <a:pt x="531" y="0"/>
                  </a:moveTo>
                  <a:cubicBezTo>
                    <a:pt x="505" y="0"/>
                    <a:pt x="479" y="3"/>
                    <a:pt x="453" y="7"/>
                  </a:cubicBezTo>
                  <a:cubicBezTo>
                    <a:pt x="179" y="55"/>
                    <a:pt x="60" y="293"/>
                    <a:pt x="1" y="567"/>
                  </a:cubicBezTo>
                  <a:lnTo>
                    <a:pt x="203" y="472"/>
                  </a:lnTo>
                  <a:lnTo>
                    <a:pt x="203" y="472"/>
                  </a:lnTo>
                  <a:cubicBezTo>
                    <a:pt x="144" y="2708"/>
                    <a:pt x="1900" y="5212"/>
                    <a:pt x="4194" y="5212"/>
                  </a:cubicBezTo>
                  <a:cubicBezTo>
                    <a:pt x="4221" y="5212"/>
                    <a:pt x="4248" y="5211"/>
                    <a:pt x="4275" y="5211"/>
                  </a:cubicBezTo>
                  <a:cubicBezTo>
                    <a:pt x="5061" y="5199"/>
                    <a:pt x="5549" y="4449"/>
                    <a:pt x="5561" y="3758"/>
                  </a:cubicBezTo>
                  <a:lnTo>
                    <a:pt x="5561" y="3758"/>
                  </a:lnTo>
                  <a:cubicBezTo>
                    <a:pt x="5299" y="3770"/>
                    <a:pt x="5037" y="3817"/>
                    <a:pt x="4775" y="3817"/>
                  </a:cubicBezTo>
                  <a:cubicBezTo>
                    <a:pt x="4744" y="3818"/>
                    <a:pt x="4712" y="3819"/>
                    <a:pt x="4681" y="3819"/>
                  </a:cubicBezTo>
                  <a:cubicBezTo>
                    <a:pt x="3144" y="3819"/>
                    <a:pt x="1684" y="2680"/>
                    <a:pt x="1322" y="1186"/>
                  </a:cubicBezTo>
                  <a:cubicBezTo>
                    <a:pt x="1287" y="912"/>
                    <a:pt x="1215" y="650"/>
                    <a:pt x="1108" y="400"/>
                  </a:cubicBezTo>
                  <a:cubicBezTo>
                    <a:pt x="990" y="186"/>
                    <a:pt x="766" y="0"/>
                    <a:pt x="53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5336839" y="3643012"/>
            <a:ext cx="458683" cy="430121"/>
            <a:chOff x="5413039" y="3695766"/>
            <a:chExt cx="458683" cy="430121"/>
          </a:xfrm>
        </p:grpSpPr>
        <p:sp>
          <p:nvSpPr>
            <p:cNvPr id="930" name="Google Shape;930;p48"/>
            <p:cNvSpPr/>
            <p:nvPr/>
          </p:nvSpPr>
          <p:spPr>
            <a:xfrm>
              <a:off x="5413039" y="3720424"/>
              <a:ext cx="441374" cy="403818"/>
            </a:xfrm>
            <a:custGeom>
              <a:avLst/>
              <a:gdLst/>
              <a:ahLst/>
              <a:cxnLst/>
              <a:rect l="l" t="t" r="r" b="b"/>
              <a:pathLst>
                <a:path w="13962" h="12774" extrusionOk="0">
                  <a:moveTo>
                    <a:pt x="11855" y="1"/>
                  </a:moveTo>
                  <a:cubicBezTo>
                    <a:pt x="11483" y="1"/>
                    <a:pt x="11125" y="143"/>
                    <a:pt x="10783" y="362"/>
                  </a:cubicBezTo>
                  <a:cubicBezTo>
                    <a:pt x="10080" y="803"/>
                    <a:pt x="9473" y="1577"/>
                    <a:pt x="9020" y="2053"/>
                  </a:cubicBezTo>
                  <a:cubicBezTo>
                    <a:pt x="7961" y="3172"/>
                    <a:pt x="6937" y="4327"/>
                    <a:pt x="5865" y="5410"/>
                  </a:cubicBezTo>
                  <a:lnTo>
                    <a:pt x="1031" y="10244"/>
                  </a:lnTo>
                  <a:cubicBezTo>
                    <a:pt x="0" y="11285"/>
                    <a:pt x="1012" y="12773"/>
                    <a:pt x="2146" y="12773"/>
                  </a:cubicBezTo>
                  <a:cubicBezTo>
                    <a:pt x="2478" y="12773"/>
                    <a:pt x="2822" y="12645"/>
                    <a:pt x="3127" y="12340"/>
                  </a:cubicBezTo>
                  <a:lnTo>
                    <a:pt x="7961" y="7506"/>
                  </a:lnTo>
                  <a:cubicBezTo>
                    <a:pt x="9437" y="6018"/>
                    <a:pt x="10890" y="4529"/>
                    <a:pt x="12378" y="3065"/>
                  </a:cubicBezTo>
                  <a:cubicBezTo>
                    <a:pt x="13259" y="2196"/>
                    <a:pt x="13962" y="434"/>
                    <a:pt x="12140" y="29"/>
                  </a:cubicBezTo>
                  <a:cubicBezTo>
                    <a:pt x="12044" y="10"/>
                    <a:pt x="11949" y="1"/>
                    <a:pt x="11855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421542" y="3695766"/>
              <a:ext cx="202130" cy="185818"/>
            </a:xfrm>
            <a:custGeom>
              <a:avLst/>
              <a:gdLst/>
              <a:ahLst/>
              <a:cxnLst/>
              <a:rect l="l" t="t" r="r" b="b"/>
              <a:pathLst>
                <a:path w="6394" h="5878" extrusionOk="0">
                  <a:moveTo>
                    <a:pt x="3377" y="1386"/>
                  </a:moveTo>
                  <a:cubicBezTo>
                    <a:pt x="3636" y="1386"/>
                    <a:pt x="3893" y="1451"/>
                    <a:pt x="4120" y="1595"/>
                  </a:cubicBezTo>
                  <a:cubicBezTo>
                    <a:pt x="4882" y="2023"/>
                    <a:pt x="5156" y="2988"/>
                    <a:pt x="4715" y="3750"/>
                  </a:cubicBezTo>
                  <a:lnTo>
                    <a:pt x="4727" y="3750"/>
                  </a:lnTo>
                  <a:cubicBezTo>
                    <a:pt x="4424" y="4252"/>
                    <a:pt x="3897" y="4530"/>
                    <a:pt x="3356" y="4530"/>
                  </a:cubicBezTo>
                  <a:cubicBezTo>
                    <a:pt x="3089" y="4530"/>
                    <a:pt x="2820" y="4463"/>
                    <a:pt x="2572" y="4321"/>
                  </a:cubicBezTo>
                  <a:cubicBezTo>
                    <a:pt x="1822" y="3881"/>
                    <a:pt x="1560" y="2940"/>
                    <a:pt x="1977" y="2178"/>
                  </a:cubicBezTo>
                  <a:cubicBezTo>
                    <a:pt x="2253" y="1690"/>
                    <a:pt x="2818" y="1386"/>
                    <a:pt x="3377" y="1386"/>
                  </a:cubicBezTo>
                  <a:close/>
                  <a:moveTo>
                    <a:pt x="3408" y="1"/>
                  </a:moveTo>
                  <a:cubicBezTo>
                    <a:pt x="2358" y="1"/>
                    <a:pt x="1294" y="569"/>
                    <a:pt x="774" y="1488"/>
                  </a:cubicBezTo>
                  <a:cubicBezTo>
                    <a:pt x="0" y="2904"/>
                    <a:pt x="500" y="4678"/>
                    <a:pt x="1905" y="5488"/>
                  </a:cubicBezTo>
                  <a:cubicBezTo>
                    <a:pt x="2370" y="5752"/>
                    <a:pt x="2877" y="5878"/>
                    <a:pt x="3377" y="5878"/>
                  </a:cubicBezTo>
                  <a:cubicBezTo>
                    <a:pt x="4387" y="5878"/>
                    <a:pt x="5368" y="5364"/>
                    <a:pt x="5918" y="4440"/>
                  </a:cubicBezTo>
                  <a:cubicBezTo>
                    <a:pt x="6299" y="3762"/>
                    <a:pt x="6394" y="2964"/>
                    <a:pt x="6215" y="2226"/>
                  </a:cubicBezTo>
                  <a:cubicBezTo>
                    <a:pt x="5989" y="1452"/>
                    <a:pt x="5489" y="797"/>
                    <a:pt x="4810" y="392"/>
                  </a:cubicBezTo>
                  <a:cubicBezTo>
                    <a:pt x="4383" y="124"/>
                    <a:pt x="3897" y="1"/>
                    <a:pt x="340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668043" y="3938552"/>
              <a:ext cx="203679" cy="187336"/>
            </a:xfrm>
            <a:custGeom>
              <a:avLst/>
              <a:gdLst/>
              <a:ahLst/>
              <a:cxnLst/>
              <a:rect l="l" t="t" r="r" b="b"/>
              <a:pathLst>
                <a:path w="6443" h="5926" extrusionOk="0">
                  <a:moveTo>
                    <a:pt x="3429" y="1385"/>
                  </a:moveTo>
                  <a:cubicBezTo>
                    <a:pt x="3690" y="1385"/>
                    <a:pt x="3950" y="1451"/>
                    <a:pt x="4180" y="1594"/>
                  </a:cubicBezTo>
                  <a:cubicBezTo>
                    <a:pt x="4930" y="2023"/>
                    <a:pt x="5204" y="2987"/>
                    <a:pt x="4775" y="3749"/>
                  </a:cubicBezTo>
                  <a:lnTo>
                    <a:pt x="4763" y="3749"/>
                  </a:lnTo>
                  <a:cubicBezTo>
                    <a:pt x="4459" y="4210"/>
                    <a:pt x="3959" y="4461"/>
                    <a:pt x="3446" y="4461"/>
                  </a:cubicBezTo>
                  <a:cubicBezTo>
                    <a:pt x="3178" y="4461"/>
                    <a:pt x="2906" y="4392"/>
                    <a:pt x="2656" y="4249"/>
                  </a:cubicBezTo>
                  <a:cubicBezTo>
                    <a:pt x="1930" y="3833"/>
                    <a:pt x="1656" y="2928"/>
                    <a:pt x="2025" y="2178"/>
                  </a:cubicBezTo>
                  <a:cubicBezTo>
                    <a:pt x="2301" y="1690"/>
                    <a:pt x="2867" y="1385"/>
                    <a:pt x="3429" y="1385"/>
                  </a:cubicBezTo>
                  <a:close/>
                  <a:moveTo>
                    <a:pt x="3450" y="0"/>
                  </a:moveTo>
                  <a:cubicBezTo>
                    <a:pt x="2401" y="0"/>
                    <a:pt x="1334" y="569"/>
                    <a:pt x="822" y="1487"/>
                  </a:cubicBezTo>
                  <a:cubicBezTo>
                    <a:pt x="1" y="2904"/>
                    <a:pt x="501" y="4714"/>
                    <a:pt x="1918" y="5535"/>
                  </a:cubicBezTo>
                  <a:cubicBezTo>
                    <a:pt x="2381" y="5800"/>
                    <a:pt x="2887" y="5926"/>
                    <a:pt x="3386" y="5926"/>
                  </a:cubicBezTo>
                  <a:cubicBezTo>
                    <a:pt x="4413" y="5926"/>
                    <a:pt x="5413" y="5393"/>
                    <a:pt x="5966" y="4440"/>
                  </a:cubicBezTo>
                  <a:cubicBezTo>
                    <a:pt x="6335" y="3761"/>
                    <a:pt x="6442" y="2963"/>
                    <a:pt x="6252" y="2225"/>
                  </a:cubicBezTo>
                  <a:cubicBezTo>
                    <a:pt x="6037" y="1451"/>
                    <a:pt x="5537" y="796"/>
                    <a:pt x="4847" y="392"/>
                  </a:cubicBezTo>
                  <a:cubicBezTo>
                    <a:pt x="4423" y="123"/>
                    <a:pt x="3939" y="0"/>
                    <a:pt x="3450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415884" y="3734871"/>
              <a:ext cx="203648" cy="149717"/>
            </a:xfrm>
            <a:custGeom>
              <a:avLst/>
              <a:gdLst/>
              <a:ahLst/>
              <a:cxnLst/>
              <a:rect l="l" t="t" r="r" b="b"/>
              <a:pathLst>
                <a:path w="6442" h="4736" extrusionOk="0">
                  <a:moveTo>
                    <a:pt x="1108" y="0"/>
                  </a:moveTo>
                  <a:cubicBezTo>
                    <a:pt x="1060" y="84"/>
                    <a:pt x="1001" y="167"/>
                    <a:pt x="953" y="251"/>
                  </a:cubicBezTo>
                  <a:cubicBezTo>
                    <a:pt x="1" y="1858"/>
                    <a:pt x="751" y="3941"/>
                    <a:pt x="2513" y="4561"/>
                  </a:cubicBezTo>
                  <a:cubicBezTo>
                    <a:pt x="2845" y="4680"/>
                    <a:pt x="3182" y="4735"/>
                    <a:pt x="3512" y="4735"/>
                  </a:cubicBezTo>
                  <a:cubicBezTo>
                    <a:pt x="4932" y="4735"/>
                    <a:pt x="6220" y="3701"/>
                    <a:pt x="6442" y="2203"/>
                  </a:cubicBezTo>
                  <a:lnTo>
                    <a:pt x="6442" y="2203"/>
                  </a:lnTo>
                  <a:cubicBezTo>
                    <a:pt x="5930" y="2406"/>
                    <a:pt x="5394" y="2537"/>
                    <a:pt x="4858" y="2596"/>
                  </a:cubicBezTo>
                  <a:cubicBezTo>
                    <a:pt x="4529" y="3092"/>
                    <a:pt x="4041" y="3310"/>
                    <a:pt x="3558" y="3310"/>
                  </a:cubicBezTo>
                  <a:cubicBezTo>
                    <a:pt x="2694" y="3310"/>
                    <a:pt x="1846" y="2614"/>
                    <a:pt x="1953" y="1560"/>
                  </a:cubicBezTo>
                  <a:cubicBezTo>
                    <a:pt x="1525" y="1132"/>
                    <a:pt x="1239" y="596"/>
                    <a:pt x="11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413039" y="3751816"/>
              <a:ext cx="422944" cy="372427"/>
            </a:xfrm>
            <a:custGeom>
              <a:avLst/>
              <a:gdLst/>
              <a:ahLst/>
              <a:cxnLst/>
              <a:rect l="l" t="t" r="r" b="b"/>
              <a:pathLst>
                <a:path w="13379" h="11781" extrusionOk="0">
                  <a:moveTo>
                    <a:pt x="13259" y="0"/>
                  </a:moveTo>
                  <a:lnTo>
                    <a:pt x="13259" y="0"/>
                  </a:lnTo>
                  <a:cubicBezTo>
                    <a:pt x="10592" y="2405"/>
                    <a:pt x="7830" y="4691"/>
                    <a:pt x="4948" y="6858"/>
                  </a:cubicBezTo>
                  <a:cubicBezTo>
                    <a:pt x="4294" y="7358"/>
                    <a:pt x="3615" y="7858"/>
                    <a:pt x="2829" y="8132"/>
                  </a:cubicBezTo>
                  <a:cubicBezTo>
                    <a:pt x="2555" y="8227"/>
                    <a:pt x="2258" y="8287"/>
                    <a:pt x="1972" y="8311"/>
                  </a:cubicBezTo>
                  <a:lnTo>
                    <a:pt x="1031" y="9251"/>
                  </a:lnTo>
                  <a:cubicBezTo>
                    <a:pt x="0" y="10292"/>
                    <a:pt x="1012" y="11780"/>
                    <a:pt x="2146" y="11780"/>
                  </a:cubicBezTo>
                  <a:cubicBezTo>
                    <a:pt x="2478" y="11780"/>
                    <a:pt x="2822" y="11652"/>
                    <a:pt x="3127" y="11347"/>
                  </a:cubicBezTo>
                  <a:lnTo>
                    <a:pt x="7961" y="6513"/>
                  </a:lnTo>
                  <a:cubicBezTo>
                    <a:pt x="9437" y="5025"/>
                    <a:pt x="10890" y="3536"/>
                    <a:pt x="12378" y="2072"/>
                  </a:cubicBezTo>
                  <a:cubicBezTo>
                    <a:pt x="12914" y="1536"/>
                    <a:pt x="13378" y="679"/>
                    <a:pt x="13259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670319" y="3993811"/>
              <a:ext cx="198748" cy="130781"/>
            </a:xfrm>
            <a:custGeom>
              <a:avLst/>
              <a:gdLst/>
              <a:ahLst/>
              <a:cxnLst/>
              <a:rect l="l" t="t" r="r" b="b"/>
              <a:pathLst>
                <a:path w="6287" h="4137" extrusionOk="0">
                  <a:moveTo>
                    <a:pt x="619" y="1"/>
                  </a:moveTo>
                  <a:lnTo>
                    <a:pt x="619" y="1"/>
                  </a:lnTo>
                  <a:cubicBezTo>
                    <a:pt x="0" y="1442"/>
                    <a:pt x="608" y="3108"/>
                    <a:pt x="2001" y="3811"/>
                  </a:cubicBezTo>
                  <a:cubicBezTo>
                    <a:pt x="2430" y="4031"/>
                    <a:pt x="2890" y="4136"/>
                    <a:pt x="3343" y="4136"/>
                  </a:cubicBezTo>
                  <a:cubicBezTo>
                    <a:pt x="4358" y="4136"/>
                    <a:pt x="5342" y="3610"/>
                    <a:pt x="5894" y="2680"/>
                  </a:cubicBezTo>
                  <a:cubicBezTo>
                    <a:pt x="6156" y="2204"/>
                    <a:pt x="6287" y="1680"/>
                    <a:pt x="6275" y="1144"/>
                  </a:cubicBezTo>
                  <a:lnTo>
                    <a:pt x="6275" y="1144"/>
                  </a:lnTo>
                  <a:cubicBezTo>
                    <a:pt x="5811" y="1311"/>
                    <a:pt x="5346" y="1454"/>
                    <a:pt x="4858" y="1537"/>
                  </a:cubicBezTo>
                  <a:cubicBezTo>
                    <a:pt x="4834" y="1704"/>
                    <a:pt x="4775" y="1858"/>
                    <a:pt x="4691" y="2001"/>
                  </a:cubicBezTo>
                  <a:cubicBezTo>
                    <a:pt x="4375" y="2554"/>
                    <a:pt x="3859" y="2798"/>
                    <a:pt x="3347" y="2798"/>
                  </a:cubicBezTo>
                  <a:cubicBezTo>
                    <a:pt x="2492" y="2798"/>
                    <a:pt x="1646" y="2118"/>
                    <a:pt x="1751" y="1061"/>
                  </a:cubicBezTo>
                  <a:cubicBezTo>
                    <a:pt x="1298" y="799"/>
                    <a:pt x="905" y="441"/>
                    <a:pt x="619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3726608" y="2557195"/>
            <a:ext cx="458657" cy="582947"/>
            <a:chOff x="3915165" y="2576513"/>
            <a:chExt cx="518843" cy="659442"/>
          </a:xfrm>
        </p:grpSpPr>
        <p:sp>
          <p:nvSpPr>
            <p:cNvPr id="937" name="Google Shape;937;p48"/>
            <p:cNvSpPr/>
            <p:nvPr/>
          </p:nvSpPr>
          <p:spPr>
            <a:xfrm>
              <a:off x="4146825" y="2847674"/>
              <a:ext cx="287183" cy="274811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" name="Google Shape;938;p48"/>
            <p:cNvGrpSpPr/>
            <p:nvPr/>
          </p:nvGrpSpPr>
          <p:grpSpPr>
            <a:xfrm>
              <a:off x="3915165" y="2576513"/>
              <a:ext cx="498917" cy="659442"/>
              <a:chOff x="3915165" y="2576513"/>
              <a:chExt cx="498917" cy="659442"/>
            </a:xfrm>
          </p:grpSpPr>
          <p:sp>
            <p:nvSpPr>
              <p:cNvPr id="939" name="Google Shape;939;p48"/>
              <p:cNvSpPr/>
              <p:nvPr/>
            </p:nvSpPr>
            <p:spPr>
              <a:xfrm>
                <a:off x="3915165" y="2576513"/>
                <a:ext cx="336095" cy="659442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6447" extrusionOk="0">
                    <a:moveTo>
                      <a:pt x="4474" y="0"/>
                    </a:moveTo>
                    <a:cubicBezTo>
                      <a:pt x="3196" y="0"/>
                      <a:pt x="2355" y="1403"/>
                      <a:pt x="1893" y="2643"/>
                    </a:cubicBezTo>
                    <a:cubicBezTo>
                      <a:pt x="1381" y="4012"/>
                      <a:pt x="1239" y="5500"/>
                      <a:pt x="1322" y="6953"/>
                    </a:cubicBezTo>
                    <a:cubicBezTo>
                      <a:pt x="917" y="7012"/>
                      <a:pt x="536" y="7167"/>
                      <a:pt x="215" y="7417"/>
                    </a:cubicBezTo>
                    <a:cubicBezTo>
                      <a:pt x="0" y="7596"/>
                      <a:pt x="108" y="7893"/>
                      <a:pt x="310" y="8024"/>
                    </a:cubicBezTo>
                    <a:cubicBezTo>
                      <a:pt x="322" y="8024"/>
                      <a:pt x="334" y="8036"/>
                      <a:pt x="346" y="8048"/>
                    </a:cubicBezTo>
                    <a:cubicBezTo>
                      <a:pt x="369" y="8048"/>
                      <a:pt x="393" y="8060"/>
                      <a:pt x="417" y="8072"/>
                    </a:cubicBezTo>
                    <a:cubicBezTo>
                      <a:pt x="677" y="8155"/>
                      <a:pt x="951" y="8203"/>
                      <a:pt x="1222" y="8203"/>
                    </a:cubicBezTo>
                    <a:cubicBezTo>
                      <a:pt x="1300" y="8203"/>
                      <a:pt x="1377" y="8199"/>
                      <a:pt x="1453" y="8191"/>
                    </a:cubicBezTo>
                    <a:cubicBezTo>
                      <a:pt x="1489" y="8382"/>
                      <a:pt x="1512" y="8572"/>
                      <a:pt x="1548" y="8763"/>
                    </a:cubicBezTo>
                    <a:cubicBezTo>
                      <a:pt x="2013" y="11287"/>
                      <a:pt x="3263" y="13525"/>
                      <a:pt x="3858" y="15978"/>
                    </a:cubicBezTo>
                    <a:cubicBezTo>
                      <a:pt x="3937" y="16283"/>
                      <a:pt x="4238" y="16447"/>
                      <a:pt x="4527" y="16447"/>
                    </a:cubicBezTo>
                    <a:cubicBezTo>
                      <a:pt x="4803" y="16447"/>
                      <a:pt x="5068" y="16297"/>
                      <a:pt x="5120" y="15978"/>
                    </a:cubicBezTo>
                    <a:cubicBezTo>
                      <a:pt x="5334" y="14692"/>
                      <a:pt x="4930" y="13501"/>
                      <a:pt x="4584" y="12275"/>
                    </a:cubicBezTo>
                    <a:cubicBezTo>
                      <a:pt x="4191" y="10894"/>
                      <a:pt x="3787" y="9513"/>
                      <a:pt x="3608" y="8084"/>
                    </a:cubicBezTo>
                    <a:lnTo>
                      <a:pt x="3608" y="8084"/>
                    </a:lnTo>
                    <a:cubicBezTo>
                      <a:pt x="3660" y="8085"/>
                      <a:pt x="3712" y="8086"/>
                      <a:pt x="3763" y="8086"/>
                    </a:cubicBezTo>
                    <a:cubicBezTo>
                      <a:pt x="4211" y="8086"/>
                      <a:pt x="4652" y="8032"/>
                      <a:pt x="5037" y="7786"/>
                    </a:cubicBezTo>
                    <a:cubicBezTo>
                      <a:pt x="5584" y="7453"/>
                      <a:pt x="5442" y="6703"/>
                      <a:pt x="4870" y="6500"/>
                    </a:cubicBezTo>
                    <a:cubicBezTo>
                      <a:pt x="4679" y="6433"/>
                      <a:pt x="4480" y="6406"/>
                      <a:pt x="4279" y="6406"/>
                    </a:cubicBezTo>
                    <a:cubicBezTo>
                      <a:pt x="4018" y="6406"/>
                      <a:pt x="3751" y="6452"/>
                      <a:pt x="3489" y="6512"/>
                    </a:cubicBezTo>
                    <a:cubicBezTo>
                      <a:pt x="3465" y="5536"/>
                      <a:pt x="3596" y="4548"/>
                      <a:pt x="3882" y="3607"/>
                    </a:cubicBezTo>
                    <a:cubicBezTo>
                      <a:pt x="4058" y="3059"/>
                      <a:pt x="4206" y="2330"/>
                      <a:pt x="4652" y="2330"/>
                    </a:cubicBezTo>
                    <a:cubicBezTo>
                      <a:pt x="4778" y="2330"/>
                      <a:pt x="4928" y="2388"/>
                      <a:pt x="5108" y="2524"/>
                    </a:cubicBezTo>
                    <a:cubicBezTo>
                      <a:pt x="5692" y="2976"/>
                      <a:pt x="5763" y="3631"/>
                      <a:pt x="5953" y="4286"/>
                    </a:cubicBezTo>
                    <a:cubicBezTo>
                      <a:pt x="6062" y="4678"/>
                      <a:pt x="6431" y="4901"/>
                      <a:pt x="6797" y="4901"/>
                    </a:cubicBezTo>
                    <a:cubicBezTo>
                      <a:pt x="7076" y="4901"/>
                      <a:pt x="7354" y="4771"/>
                      <a:pt x="7513" y="4488"/>
                    </a:cubicBezTo>
                    <a:cubicBezTo>
                      <a:pt x="8382" y="2905"/>
                      <a:pt x="6894" y="988"/>
                      <a:pt x="5465" y="262"/>
                    </a:cubicBezTo>
                    <a:cubicBezTo>
                      <a:pt x="5110" y="80"/>
                      <a:pt x="4779" y="0"/>
                      <a:pt x="44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8"/>
              <p:cNvSpPr/>
              <p:nvPr/>
            </p:nvSpPr>
            <p:spPr>
              <a:xfrm>
                <a:off x="4146945" y="2890576"/>
                <a:ext cx="267136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5772" extrusionOk="0">
                    <a:moveTo>
                      <a:pt x="1268" y="1"/>
                    </a:moveTo>
                    <a:cubicBezTo>
                      <a:pt x="696" y="310"/>
                      <a:pt x="375" y="1120"/>
                      <a:pt x="958" y="1739"/>
                    </a:cubicBezTo>
                    <a:cubicBezTo>
                      <a:pt x="1185" y="1977"/>
                      <a:pt x="1411" y="2204"/>
                      <a:pt x="1649" y="2442"/>
                    </a:cubicBezTo>
                    <a:cubicBezTo>
                      <a:pt x="1280" y="2954"/>
                      <a:pt x="911" y="3466"/>
                      <a:pt x="589" y="4001"/>
                    </a:cubicBezTo>
                    <a:cubicBezTo>
                      <a:pt x="1" y="4930"/>
                      <a:pt x="820" y="5772"/>
                      <a:pt x="1666" y="5772"/>
                    </a:cubicBezTo>
                    <a:cubicBezTo>
                      <a:pt x="2035" y="5772"/>
                      <a:pt x="2409" y="5611"/>
                      <a:pt x="2673" y="5228"/>
                    </a:cubicBezTo>
                    <a:lnTo>
                      <a:pt x="3471" y="4085"/>
                    </a:lnTo>
                    <a:cubicBezTo>
                      <a:pt x="3947" y="4478"/>
                      <a:pt x="4423" y="4871"/>
                      <a:pt x="4923" y="5240"/>
                    </a:cubicBezTo>
                    <a:cubicBezTo>
                      <a:pt x="5126" y="5392"/>
                      <a:pt x="5330" y="5457"/>
                      <a:pt x="5524" y="5457"/>
                    </a:cubicBezTo>
                    <a:cubicBezTo>
                      <a:pt x="6150" y="5457"/>
                      <a:pt x="6662" y="4772"/>
                      <a:pt x="6626" y="4109"/>
                    </a:cubicBezTo>
                    <a:cubicBezTo>
                      <a:pt x="6126" y="3990"/>
                      <a:pt x="5626" y="3811"/>
                      <a:pt x="5161" y="3585"/>
                    </a:cubicBezTo>
                    <a:cubicBezTo>
                      <a:pt x="3566" y="2799"/>
                      <a:pt x="2387" y="1382"/>
                      <a:pt x="1268" y="1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1" name="Google Shape;941;p48"/>
          <p:cNvSpPr txBox="1"/>
          <p:nvPr/>
        </p:nvSpPr>
        <p:spPr>
          <a:xfrm>
            <a:off x="2829325" y="133141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2" name="Google Shape;942;p48"/>
          <p:cNvSpPr txBox="1"/>
          <p:nvPr/>
        </p:nvSpPr>
        <p:spPr>
          <a:xfrm>
            <a:off x="2835950" y="1731288"/>
            <a:ext cx="2357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2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 </a:t>
            </a:r>
            <a:endParaRPr>
              <a:solidFill>
                <a:schemeClr val="bg2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3" name="Google Shape;943;p48"/>
          <p:cNvSpPr txBox="1"/>
          <p:nvPr/>
        </p:nvSpPr>
        <p:spPr>
          <a:xfrm>
            <a:off x="4469250" y="232351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Saturn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4" name="Google Shape;944;p48"/>
          <p:cNvSpPr txBox="1"/>
          <p:nvPr/>
        </p:nvSpPr>
        <p:spPr>
          <a:xfrm>
            <a:off x="6072115" y="3319709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5" name="Google Shape;945;p48"/>
          <p:cNvSpPr txBox="1"/>
          <p:nvPr/>
        </p:nvSpPr>
        <p:spPr>
          <a:xfrm>
            <a:off x="4469250" y="2723390"/>
            <a:ext cx="2357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It’s the ringed one and a gas giant</a:t>
            </a:r>
            <a:endParaRPr dirty="0">
              <a:solidFill>
                <a:schemeClr val="bg2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6" name="Google Shape;946;p48"/>
          <p:cNvSpPr txBox="1"/>
          <p:nvPr/>
        </p:nvSpPr>
        <p:spPr>
          <a:xfrm>
            <a:off x="6072115" y="3719584"/>
            <a:ext cx="2357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2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the   biggest planet</a:t>
            </a:r>
            <a:endParaRPr>
              <a:solidFill>
                <a:schemeClr val="bg2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Did You Know This?</a:t>
            </a:r>
            <a:endParaRPr sz="30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34" y="909147"/>
            <a:ext cx="1462500" cy="1473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37" y="3540017"/>
            <a:ext cx="1462500" cy="9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1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39339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Timeline</a:t>
            </a:r>
            <a:endParaRPr/>
          </a:p>
        </p:txBody>
      </p:sp>
      <p:sp>
        <p:nvSpPr>
          <p:cNvPr id="1027" name="Google Shape;1027;p51"/>
          <p:cNvSpPr/>
          <p:nvPr/>
        </p:nvSpPr>
        <p:spPr>
          <a:xfrm>
            <a:off x="1613059" y="2555559"/>
            <a:ext cx="123122" cy="112026"/>
          </a:xfrm>
          <a:custGeom>
            <a:avLst/>
            <a:gdLst/>
            <a:ahLst/>
            <a:cxnLst/>
            <a:rect l="l" t="t" r="r" b="b"/>
            <a:pathLst>
              <a:path w="5315" h="4836" extrusionOk="0">
                <a:moveTo>
                  <a:pt x="2855" y="1"/>
                </a:moveTo>
                <a:cubicBezTo>
                  <a:pt x="1230" y="1"/>
                  <a:pt x="0" y="2231"/>
                  <a:pt x="606" y="3680"/>
                </a:cubicBezTo>
                <a:cubicBezTo>
                  <a:pt x="901" y="4370"/>
                  <a:pt x="1490" y="4711"/>
                  <a:pt x="2135" y="4776"/>
                </a:cubicBezTo>
                <a:lnTo>
                  <a:pt x="2135" y="4776"/>
                </a:lnTo>
                <a:cubicBezTo>
                  <a:pt x="2280" y="4814"/>
                  <a:pt x="2427" y="4835"/>
                  <a:pt x="2570" y="4835"/>
                </a:cubicBezTo>
                <a:cubicBezTo>
                  <a:pt x="2582" y="4835"/>
                  <a:pt x="2594" y="4835"/>
                  <a:pt x="2606" y="4835"/>
                </a:cubicBezTo>
                <a:cubicBezTo>
                  <a:pt x="3041" y="4823"/>
                  <a:pt x="3542" y="4757"/>
                  <a:pt x="3781" y="4371"/>
                </a:cubicBezTo>
                <a:lnTo>
                  <a:pt x="3781" y="4371"/>
                </a:lnTo>
                <a:cubicBezTo>
                  <a:pt x="4001" y="4231"/>
                  <a:pt x="4197" y="4059"/>
                  <a:pt x="4356" y="3858"/>
                </a:cubicBezTo>
                <a:cubicBezTo>
                  <a:pt x="5314" y="2652"/>
                  <a:pt x="4745" y="741"/>
                  <a:pt x="3279" y="249"/>
                </a:cubicBezTo>
                <a:lnTo>
                  <a:pt x="3279" y="249"/>
                </a:lnTo>
                <a:cubicBezTo>
                  <a:pt x="3209" y="110"/>
                  <a:pt x="3072" y="5"/>
                  <a:pt x="2868" y="1"/>
                </a:cubicBezTo>
                <a:cubicBezTo>
                  <a:pt x="2864" y="1"/>
                  <a:pt x="2859" y="1"/>
                  <a:pt x="28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51"/>
          <p:cNvSpPr txBox="1"/>
          <p:nvPr/>
        </p:nvSpPr>
        <p:spPr>
          <a:xfrm>
            <a:off x="1426426" y="4023988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Day 2</a:t>
            </a:r>
            <a:endParaRPr sz="17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29" name="Google Shape;1029;p51"/>
          <p:cNvSpPr txBox="1"/>
          <p:nvPr/>
        </p:nvSpPr>
        <p:spPr>
          <a:xfrm>
            <a:off x="756375" y="4367200"/>
            <a:ext cx="2985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Jupiter is a gas giant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0" name="Google Shape;1030;p51"/>
          <p:cNvSpPr txBox="1"/>
          <p:nvPr/>
        </p:nvSpPr>
        <p:spPr>
          <a:xfrm>
            <a:off x="4397201" y="3478875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Day 4</a:t>
            </a:r>
            <a:endParaRPr sz="17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1" name="Google Shape;1031;p51"/>
          <p:cNvSpPr txBox="1"/>
          <p:nvPr/>
        </p:nvSpPr>
        <p:spPr>
          <a:xfrm>
            <a:off x="4190950" y="3819500"/>
            <a:ext cx="205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Saturn has rings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2" name="Google Shape;1032;p51"/>
          <p:cNvSpPr txBox="1"/>
          <p:nvPr/>
        </p:nvSpPr>
        <p:spPr>
          <a:xfrm>
            <a:off x="5310375" y="1013700"/>
            <a:ext cx="205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Venus is terribly hot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3" name="Google Shape;1033;p51"/>
          <p:cNvSpPr txBox="1"/>
          <p:nvPr/>
        </p:nvSpPr>
        <p:spPr>
          <a:xfrm>
            <a:off x="5516614" y="1277473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Day 5</a:t>
            </a:r>
            <a:endParaRPr sz="1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4" name="Google Shape;1034;p51"/>
          <p:cNvSpPr txBox="1"/>
          <p:nvPr/>
        </p:nvSpPr>
        <p:spPr>
          <a:xfrm>
            <a:off x="2672450" y="2002250"/>
            <a:ext cx="205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Neptune is far away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5" name="Google Shape;1035;p51"/>
          <p:cNvSpPr txBox="1"/>
          <p:nvPr/>
        </p:nvSpPr>
        <p:spPr>
          <a:xfrm>
            <a:off x="2871689" y="2266160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Day 3</a:t>
            </a:r>
            <a:endParaRPr sz="1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6" name="Google Shape;1036;p51"/>
          <p:cNvSpPr txBox="1"/>
          <p:nvPr/>
        </p:nvSpPr>
        <p:spPr>
          <a:xfrm>
            <a:off x="6646926" y="3612163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Day 6</a:t>
            </a:r>
            <a:endParaRPr sz="17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7" name="Google Shape;1037;p51"/>
          <p:cNvSpPr txBox="1"/>
          <p:nvPr/>
        </p:nvSpPr>
        <p:spPr>
          <a:xfrm>
            <a:off x="6534875" y="3942400"/>
            <a:ext cx="1869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Sun is a star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8" name="Google Shape;1038;p51"/>
          <p:cNvSpPr txBox="1"/>
          <p:nvPr/>
        </p:nvSpPr>
        <p:spPr>
          <a:xfrm>
            <a:off x="740125" y="1353075"/>
            <a:ext cx="1869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Earth harbors life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39" name="Google Shape;1039;p51"/>
          <p:cNvGrpSpPr/>
          <p:nvPr/>
        </p:nvGrpSpPr>
        <p:grpSpPr>
          <a:xfrm>
            <a:off x="1310401" y="1730588"/>
            <a:ext cx="6634911" cy="2260115"/>
            <a:chOff x="1276775" y="1578188"/>
            <a:chExt cx="6634911" cy="2260115"/>
          </a:xfrm>
        </p:grpSpPr>
        <p:grpSp>
          <p:nvGrpSpPr>
            <p:cNvPr id="1040" name="Google Shape;1040;p51"/>
            <p:cNvGrpSpPr/>
            <p:nvPr/>
          </p:nvGrpSpPr>
          <p:grpSpPr>
            <a:xfrm>
              <a:off x="6002177" y="1578188"/>
              <a:ext cx="606529" cy="606807"/>
              <a:chOff x="4937690" y="1623225"/>
              <a:chExt cx="606529" cy="606807"/>
            </a:xfrm>
          </p:grpSpPr>
          <p:sp>
            <p:nvSpPr>
              <p:cNvPr id="1041" name="Google Shape;1041;p51"/>
              <p:cNvSpPr/>
              <p:nvPr/>
            </p:nvSpPr>
            <p:spPr>
              <a:xfrm>
                <a:off x="4937690" y="1623225"/>
                <a:ext cx="606529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83" h="26195" extrusionOk="0">
                    <a:moveTo>
                      <a:pt x="13086" y="1"/>
                    </a:moveTo>
                    <a:cubicBezTo>
                      <a:pt x="5859" y="1"/>
                      <a:pt x="1" y="5871"/>
                      <a:pt x="1" y="13098"/>
                    </a:cubicBezTo>
                    <a:cubicBezTo>
                      <a:pt x="1" y="20325"/>
                      <a:pt x="5859" y="26195"/>
                      <a:pt x="13086" y="26195"/>
                    </a:cubicBezTo>
                    <a:cubicBezTo>
                      <a:pt x="20325" y="26195"/>
                      <a:pt x="26183" y="20325"/>
                      <a:pt x="26183" y="13098"/>
                    </a:cubicBezTo>
                    <a:cubicBezTo>
                      <a:pt x="26183" y="5871"/>
                      <a:pt x="20325" y="1"/>
                      <a:pt x="130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5144707" y="1666403"/>
                <a:ext cx="177467" cy="35234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1521" extrusionOk="0">
                    <a:moveTo>
                      <a:pt x="4348" y="0"/>
                    </a:moveTo>
                    <a:cubicBezTo>
                      <a:pt x="3067" y="0"/>
                      <a:pt x="1794" y="193"/>
                      <a:pt x="529" y="589"/>
                    </a:cubicBezTo>
                    <a:cubicBezTo>
                      <a:pt x="0" y="751"/>
                      <a:pt x="156" y="1520"/>
                      <a:pt x="625" y="1520"/>
                    </a:cubicBezTo>
                    <a:cubicBezTo>
                      <a:pt x="673" y="1520"/>
                      <a:pt x="725" y="1512"/>
                      <a:pt x="779" y="1494"/>
                    </a:cubicBezTo>
                    <a:cubicBezTo>
                      <a:pt x="1964" y="1128"/>
                      <a:pt x="3158" y="940"/>
                      <a:pt x="4359" y="940"/>
                    </a:cubicBezTo>
                    <a:cubicBezTo>
                      <a:pt x="5186" y="940"/>
                      <a:pt x="6017" y="1029"/>
                      <a:pt x="6851" y="1209"/>
                    </a:cubicBezTo>
                    <a:cubicBezTo>
                      <a:pt x="6888" y="1216"/>
                      <a:pt x="6922" y="1219"/>
                      <a:pt x="6956" y="1219"/>
                    </a:cubicBezTo>
                    <a:cubicBezTo>
                      <a:pt x="7474" y="1219"/>
                      <a:pt x="7661" y="404"/>
                      <a:pt x="7101" y="292"/>
                    </a:cubicBezTo>
                    <a:cubicBezTo>
                      <a:pt x="6179" y="99"/>
                      <a:pt x="5261" y="0"/>
                      <a:pt x="4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5082998" y="2141959"/>
                <a:ext cx="172162" cy="5958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2572" extrusionOk="0">
                    <a:moveTo>
                      <a:pt x="670" y="1"/>
                    </a:moveTo>
                    <a:cubicBezTo>
                      <a:pt x="269" y="1"/>
                      <a:pt x="0" y="625"/>
                      <a:pt x="431" y="895"/>
                    </a:cubicBezTo>
                    <a:cubicBezTo>
                      <a:pt x="2166" y="1999"/>
                      <a:pt x="4104" y="2572"/>
                      <a:pt x="6139" y="2572"/>
                    </a:cubicBezTo>
                    <a:cubicBezTo>
                      <a:pt x="6367" y="2572"/>
                      <a:pt x="6595" y="2565"/>
                      <a:pt x="6825" y="2550"/>
                    </a:cubicBezTo>
                    <a:cubicBezTo>
                      <a:pt x="7421" y="2504"/>
                      <a:pt x="7432" y="1597"/>
                      <a:pt x="6858" y="1597"/>
                    </a:cubicBezTo>
                    <a:cubicBezTo>
                      <a:pt x="6847" y="1597"/>
                      <a:pt x="6836" y="1597"/>
                      <a:pt x="6825" y="1598"/>
                    </a:cubicBezTo>
                    <a:cubicBezTo>
                      <a:pt x="6592" y="1613"/>
                      <a:pt x="6361" y="1621"/>
                      <a:pt x="6132" y="1621"/>
                    </a:cubicBezTo>
                    <a:cubicBezTo>
                      <a:pt x="4264" y="1621"/>
                      <a:pt x="2519" y="1103"/>
                      <a:pt x="907" y="74"/>
                    </a:cubicBezTo>
                    <a:cubicBezTo>
                      <a:pt x="826" y="23"/>
                      <a:pt x="746" y="1"/>
                      <a:pt x="6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5279707" y="2167949"/>
                <a:ext cx="68661" cy="28377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25" extrusionOk="0">
                    <a:moveTo>
                      <a:pt x="2259" y="1"/>
                    </a:moveTo>
                    <a:cubicBezTo>
                      <a:pt x="2226" y="1"/>
                      <a:pt x="2191" y="4"/>
                      <a:pt x="2155" y="12"/>
                    </a:cubicBezTo>
                    <a:cubicBezTo>
                      <a:pt x="1619" y="107"/>
                      <a:pt x="1095" y="202"/>
                      <a:pt x="571" y="309"/>
                    </a:cubicBezTo>
                    <a:cubicBezTo>
                      <a:pt x="1" y="410"/>
                      <a:pt x="197" y="1225"/>
                      <a:pt x="716" y="1225"/>
                    </a:cubicBezTo>
                    <a:cubicBezTo>
                      <a:pt x="750" y="1225"/>
                      <a:pt x="785" y="1221"/>
                      <a:pt x="821" y="1214"/>
                    </a:cubicBezTo>
                    <a:cubicBezTo>
                      <a:pt x="1345" y="1119"/>
                      <a:pt x="1869" y="1024"/>
                      <a:pt x="2405" y="916"/>
                    </a:cubicBezTo>
                    <a:cubicBezTo>
                      <a:pt x="2964" y="816"/>
                      <a:pt x="2777" y="1"/>
                      <a:pt x="22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5" name="Google Shape;1045;p51"/>
            <p:cNvGrpSpPr/>
            <p:nvPr/>
          </p:nvGrpSpPr>
          <p:grpSpPr>
            <a:xfrm>
              <a:off x="1276775" y="1928573"/>
              <a:ext cx="709405" cy="709405"/>
              <a:chOff x="1971488" y="1976673"/>
              <a:chExt cx="709405" cy="709405"/>
            </a:xfrm>
          </p:grpSpPr>
          <p:sp>
            <p:nvSpPr>
              <p:cNvPr id="1046" name="Google Shape;1046;p51"/>
              <p:cNvSpPr/>
              <p:nvPr/>
            </p:nvSpPr>
            <p:spPr>
              <a:xfrm>
                <a:off x="1971488" y="1976673"/>
                <a:ext cx="709405" cy="709405"/>
              </a:xfrm>
              <a:custGeom>
                <a:avLst/>
                <a:gdLst/>
                <a:ahLst/>
                <a:cxnLst/>
                <a:rect l="l" t="t" r="r" b="b"/>
                <a:pathLst>
                  <a:path w="30624" h="30624" extrusionOk="0">
                    <a:moveTo>
                      <a:pt x="15312" y="1"/>
                    </a:moveTo>
                    <a:cubicBezTo>
                      <a:pt x="6859" y="1"/>
                      <a:pt x="1" y="6859"/>
                      <a:pt x="1" y="15312"/>
                    </a:cubicBezTo>
                    <a:cubicBezTo>
                      <a:pt x="1" y="23765"/>
                      <a:pt x="6859" y="30623"/>
                      <a:pt x="15312" y="30623"/>
                    </a:cubicBezTo>
                    <a:cubicBezTo>
                      <a:pt x="23766" y="30623"/>
                      <a:pt x="30624" y="23765"/>
                      <a:pt x="30624" y="15312"/>
                    </a:cubicBezTo>
                    <a:cubicBezTo>
                      <a:pt x="30624" y="6859"/>
                      <a:pt x="23766" y="1"/>
                      <a:pt x="15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2148368" y="2020175"/>
                <a:ext cx="199080" cy="82722"/>
              </a:xfrm>
              <a:custGeom>
                <a:avLst/>
                <a:gdLst/>
                <a:ahLst/>
                <a:cxnLst/>
                <a:rect l="l" t="t" r="r" b="b"/>
                <a:pathLst>
                  <a:path w="8594" h="3571" extrusionOk="0">
                    <a:moveTo>
                      <a:pt x="7683" y="0"/>
                    </a:moveTo>
                    <a:cubicBezTo>
                      <a:pt x="4949" y="0"/>
                      <a:pt x="2424" y="973"/>
                      <a:pt x="354" y="2778"/>
                    </a:cubicBezTo>
                    <a:cubicBezTo>
                      <a:pt x="1" y="3094"/>
                      <a:pt x="330" y="3571"/>
                      <a:pt x="713" y="3571"/>
                    </a:cubicBezTo>
                    <a:cubicBezTo>
                      <a:pt x="820" y="3571"/>
                      <a:pt x="931" y="3533"/>
                      <a:pt x="1033" y="3445"/>
                    </a:cubicBezTo>
                    <a:cubicBezTo>
                      <a:pt x="2910" y="1808"/>
                      <a:pt x="5195" y="952"/>
                      <a:pt x="7675" y="952"/>
                    </a:cubicBezTo>
                    <a:cubicBezTo>
                      <a:pt x="7774" y="952"/>
                      <a:pt x="7874" y="954"/>
                      <a:pt x="7974" y="956"/>
                    </a:cubicBezTo>
                    <a:cubicBezTo>
                      <a:pt x="7978" y="956"/>
                      <a:pt x="7982" y="956"/>
                      <a:pt x="7986" y="956"/>
                    </a:cubicBezTo>
                    <a:cubicBezTo>
                      <a:pt x="8593" y="956"/>
                      <a:pt x="8589" y="16"/>
                      <a:pt x="7974" y="4"/>
                    </a:cubicBezTo>
                    <a:cubicBezTo>
                      <a:pt x="7877" y="1"/>
                      <a:pt x="7780" y="0"/>
                      <a:pt x="7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2392100" y="2030784"/>
                <a:ext cx="81842" cy="39566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1708" extrusionOk="0">
                    <a:moveTo>
                      <a:pt x="872" y="1"/>
                    </a:moveTo>
                    <a:cubicBezTo>
                      <a:pt x="789" y="1"/>
                      <a:pt x="704" y="4"/>
                      <a:pt x="619" y="10"/>
                    </a:cubicBezTo>
                    <a:cubicBezTo>
                      <a:pt x="27" y="45"/>
                      <a:pt x="1" y="952"/>
                      <a:pt x="575" y="952"/>
                    </a:cubicBezTo>
                    <a:cubicBezTo>
                      <a:pt x="589" y="952"/>
                      <a:pt x="604" y="952"/>
                      <a:pt x="619" y="951"/>
                    </a:cubicBezTo>
                    <a:cubicBezTo>
                      <a:pt x="686" y="946"/>
                      <a:pt x="752" y="944"/>
                      <a:pt x="818" y="944"/>
                    </a:cubicBezTo>
                    <a:cubicBezTo>
                      <a:pt x="1445" y="944"/>
                      <a:pt x="2026" y="1151"/>
                      <a:pt x="2500" y="1582"/>
                    </a:cubicBezTo>
                    <a:cubicBezTo>
                      <a:pt x="2599" y="1670"/>
                      <a:pt x="2709" y="1708"/>
                      <a:pt x="2815" y="1708"/>
                    </a:cubicBezTo>
                    <a:cubicBezTo>
                      <a:pt x="3195" y="1708"/>
                      <a:pt x="3533" y="1231"/>
                      <a:pt x="3179" y="915"/>
                    </a:cubicBezTo>
                    <a:cubicBezTo>
                      <a:pt x="2528" y="329"/>
                      <a:pt x="1729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9" name="Google Shape;1049;p51"/>
            <p:cNvSpPr/>
            <p:nvPr/>
          </p:nvSpPr>
          <p:spPr>
            <a:xfrm>
              <a:off x="1622038" y="2275375"/>
              <a:ext cx="5903511" cy="1060679"/>
            </a:xfrm>
            <a:custGeom>
              <a:avLst/>
              <a:gdLst/>
              <a:ahLst/>
              <a:cxnLst/>
              <a:rect l="l" t="t" r="r" b="b"/>
              <a:pathLst>
                <a:path w="171876" h="45788" extrusionOk="0">
                  <a:moveTo>
                    <a:pt x="138381" y="0"/>
                  </a:moveTo>
                  <a:cubicBezTo>
                    <a:pt x="126974" y="0"/>
                    <a:pt x="115959" y="3308"/>
                    <a:pt x="106038" y="9255"/>
                  </a:cubicBezTo>
                  <a:cubicBezTo>
                    <a:pt x="97203" y="14541"/>
                    <a:pt x="89690" y="21518"/>
                    <a:pt x="82535" y="28853"/>
                  </a:cubicBezTo>
                  <a:cubicBezTo>
                    <a:pt x="78141" y="33365"/>
                    <a:pt x="73391" y="37270"/>
                    <a:pt x="67676" y="40056"/>
                  </a:cubicBezTo>
                  <a:cubicBezTo>
                    <a:pt x="60776" y="43421"/>
                    <a:pt x="53153" y="45129"/>
                    <a:pt x="45488" y="45129"/>
                  </a:cubicBezTo>
                  <a:cubicBezTo>
                    <a:pt x="44581" y="45129"/>
                    <a:pt x="43674" y="45105"/>
                    <a:pt x="42768" y="45057"/>
                  </a:cubicBezTo>
                  <a:cubicBezTo>
                    <a:pt x="32957" y="44545"/>
                    <a:pt x="23075" y="41366"/>
                    <a:pt x="14872" y="35913"/>
                  </a:cubicBezTo>
                  <a:cubicBezTo>
                    <a:pt x="7597" y="31067"/>
                    <a:pt x="1168" y="23721"/>
                    <a:pt x="727" y="14613"/>
                  </a:cubicBezTo>
                  <a:cubicBezTo>
                    <a:pt x="715" y="14387"/>
                    <a:pt x="531" y="14274"/>
                    <a:pt x="352" y="14274"/>
                  </a:cubicBezTo>
                  <a:cubicBezTo>
                    <a:pt x="173" y="14274"/>
                    <a:pt x="1" y="14387"/>
                    <a:pt x="13" y="14613"/>
                  </a:cubicBezTo>
                  <a:cubicBezTo>
                    <a:pt x="787" y="30258"/>
                    <a:pt x="17217" y="40068"/>
                    <a:pt x="30707" y="43795"/>
                  </a:cubicBezTo>
                  <a:cubicBezTo>
                    <a:pt x="35492" y="45120"/>
                    <a:pt x="40430" y="45787"/>
                    <a:pt x="45349" y="45787"/>
                  </a:cubicBezTo>
                  <a:cubicBezTo>
                    <a:pt x="56645" y="45787"/>
                    <a:pt x="67843" y="42269"/>
                    <a:pt x="76867" y="35127"/>
                  </a:cubicBezTo>
                  <a:cubicBezTo>
                    <a:pt x="80356" y="32365"/>
                    <a:pt x="83309" y="29019"/>
                    <a:pt x="86440" y="25900"/>
                  </a:cubicBezTo>
                  <a:cubicBezTo>
                    <a:pt x="90238" y="22126"/>
                    <a:pt x="94203" y="18518"/>
                    <a:pt x="98454" y="15268"/>
                  </a:cubicBezTo>
                  <a:cubicBezTo>
                    <a:pt x="109050" y="7195"/>
                    <a:pt x="121504" y="1433"/>
                    <a:pt x="134946" y="730"/>
                  </a:cubicBezTo>
                  <a:cubicBezTo>
                    <a:pt x="136020" y="674"/>
                    <a:pt x="137101" y="646"/>
                    <a:pt x="138187" y="646"/>
                  </a:cubicBezTo>
                  <a:cubicBezTo>
                    <a:pt x="145638" y="646"/>
                    <a:pt x="153302" y="1979"/>
                    <a:pt x="160140" y="4826"/>
                  </a:cubicBezTo>
                  <a:cubicBezTo>
                    <a:pt x="163997" y="6421"/>
                    <a:pt x="169129" y="8934"/>
                    <a:pt x="171129" y="12886"/>
                  </a:cubicBezTo>
                  <a:cubicBezTo>
                    <a:pt x="171192" y="13012"/>
                    <a:pt x="171294" y="13065"/>
                    <a:pt x="171399" y="13065"/>
                  </a:cubicBezTo>
                  <a:cubicBezTo>
                    <a:pt x="171631" y="13065"/>
                    <a:pt x="171876" y="12808"/>
                    <a:pt x="171736" y="12529"/>
                  </a:cubicBezTo>
                  <a:cubicBezTo>
                    <a:pt x="170260" y="9600"/>
                    <a:pt x="166974" y="7505"/>
                    <a:pt x="164200" y="5981"/>
                  </a:cubicBezTo>
                  <a:cubicBezTo>
                    <a:pt x="158473" y="2838"/>
                    <a:pt x="151972" y="1218"/>
                    <a:pt x="145519" y="433"/>
                  </a:cubicBezTo>
                  <a:cubicBezTo>
                    <a:pt x="143127" y="142"/>
                    <a:pt x="140746" y="0"/>
                    <a:pt x="138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51"/>
            <p:cNvGrpSpPr/>
            <p:nvPr/>
          </p:nvGrpSpPr>
          <p:grpSpPr>
            <a:xfrm>
              <a:off x="7028266" y="2533724"/>
              <a:ext cx="883420" cy="883166"/>
              <a:chOff x="6289103" y="2579562"/>
              <a:chExt cx="883420" cy="883166"/>
            </a:xfrm>
          </p:grpSpPr>
          <p:sp>
            <p:nvSpPr>
              <p:cNvPr id="1051" name="Google Shape;1051;p51"/>
              <p:cNvSpPr/>
              <p:nvPr/>
            </p:nvSpPr>
            <p:spPr>
              <a:xfrm>
                <a:off x="6289103" y="2579562"/>
                <a:ext cx="883420" cy="883166"/>
              </a:xfrm>
              <a:custGeom>
                <a:avLst/>
                <a:gdLst/>
                <a:ahLst/>
                <a:cxnLst/>
                <a:rect l="l" t="t" r="r" b="b"/>
                <a:pathLst>
                  <a:path w="38136" h="38125" extrusionOk="0">
                    <a:moveTo>
                      <a:pt x="19062" y="1"/>
                    </a:moveTo>
                    <a:cubicBezTo>
                      <a:pt x="8537" y="1"/>
                      <a:pt x="0" y="8537"/>
                      <a:pt x="0" y="19063"/>
                    </a:cubicBezTo>
                    <a:cubicBezTo>
                      <a:pt x="0" y="29588"/>
                      <a:pt x="8537" y="38124"/>
                      <a:pt x="19062" y="38124"/>
                    </a:cubicBezTo>
                    <a:cubicBezTo>
                      <a:pt x="29599" y="38124"/>
                      <a:pt x="38136" y="29588"/>
                      <a:pt x="38136" y="19063"/>
                    </a:cubicBezTo>
                    <a:cubicBezTo>
                      <a:pt x="38136" y="8537"/>
                      <a:pt x="29599" y="1"/>
                      <a:pt x="190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6811036" y="2642406"/>
                <a:ext cx="211543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363" extrusionOk="0">
                    <a:moveTo>
                      <a:pt x="618" y="0"/>
                    </a:moveTo>
                    <a:cubicBezTo>
                      <a:pt x="158" y="0"/>
                      <a:pt x="1" y="770"/>
                      <a:pt x="519" y="943"/>
                    </a:cubicBezTo>
                    <a:cubicBezTo>
                      <a:pt x="3543" y="1955"/>
                      <a:pt x="6127" y="3753"/>
                      <a:pt x="8163" y="6205"/>
                    </a:cubicBezTo>
                    <a:cubicBezTo>
                      <a:pt x="8257" y="6316"/>
                      <a:pt x="8366" y="6363"/>
                      <a:pt x="8473" y="6363"/>
                    </a:cubicBezTo>
                    <a:cubicBezTo>
                      <a:pt x="8814" y="6363"/>
                      <a:pt x="9131" y="5892"/>
                      <a:pt x="8841" y="5539"/>
                    </a:cubicBezTo>
                    <a:cubicBezTo>
                      <a:pt x="6698" y="2955"/>
                      <a:pt x="3948" y="1098"/>
                      <a:pt x="769" y="26"/>
                    </a:cubicBezTo>
                    <a:cubicBezTo>
                      <a:pt x="716" y="8"/>
                      <a:pt x="665" y="0"/>
                      <a:pt x="618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7037858" y="2839322"/>
                <a:ext cx="57774" cy="7568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3267" extrusionOk="0">
                    <a:moveTo>
                      <a:pt x="676" y="0"/>
                    </a:moveTo>
                    <a:cubicBezTo>
                      <a:pt x="333" y="0"/>
                      <a:pt x="1" y="338"/>
                      <a:pt x="252" y="681"/>
                    </a:cubicBezTo>
                    <a:cubicBezTo>
                      <a:pt x="764" y="1383"/>
                      <a:pt x="1169" y="2134"/>
                      <a:pt x="1454" y="2943"/>
                    </a:cubicBezTo>
                    <a:cubicBezTo>
                      <a:pt x="1534" y="3169"/>
                      <a:pt x="1726" y="3267"/>
                      <a:pt x="1916" y="3267"/>
                    </a:cubicBezTo>
                    <a:cubicBezTo>
                      <a:pt x="2207" y="3267"/>
                      <a:pt x="2494" y="3039"/>
                      <a:pt x="2371" y="2693"/>
                    </a:cubicBezTo>
                    <a:cubicBezTo>
                      <a:pt x="2062" y="1800"/>
                      <a:pt x="1633" y="967"/>
                      <a:pt x="1073" y="205"/>
                    </a:cubicBezTo>
                    <a:cubicBezTo>
                      <a:pt x="967" y="60"/>
                      <a:pt x="821" y="0"/>
                      <a:pt x="676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6350604" y="3073163"/>
                <a:ext cx="62430" cy="142071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6133" extrusionOk="0">
                    <a:moveTo>
                      <a:pt x="459" y="1"/>
                    </a:moveTo>
                    <a:cubicBezTo>
                      <a:pt x="224" y="1"/>
                      <a:pt x="0" y="153"/>
                      <a:pt x="24" y="456"/>
                    </a:cubicBezTo>
                    <a:cubicBezTo>
                      <a:pt x="179" y="2385"/>
                      <a:pt x="727" y="4207"/>
                      <a:pt x="1667" y="5897"/>
                    </a:cubicBezTo>
                    <a:cubicBezTo>
                      <a:pt x="1760" y="6063"/>
                      <a:pt x="1902" y="6132"/>
                      <a:pt x="2046" y="6132"/>
                    </a:cubicBezTo>
                    <a:cubicBezTo>
                      <a:pt x="2367" y="6132"/>
                      <a:pt x="2694" y="5791"/>
                      <a:pt x="2489" y="5421"/>
                    </a:cubicBezTo>
                    <a:cubicBezTo>
                      <a:pt x="1620" y="3873"/>
                      <a:pt x="1108" y="2218"/>
                      <a:pt x="965" y="456"/>
                    </a:cubicBezTo>
                    <a:cubicBezTo>
                      <a:pt x="941" y="153"/>
                      <a:pt x="694" y="1"/>
                      <a:pt x="459" y="1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5" name="Google Shape;1055;p51"/>
            <p:cNvSpPr/>
            <p:nvPr/>
          </p:nvSpPr>
          <p:spPr>
            <a:xfrm>
              <a:off x="2328108" y="3144962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6" name="Google Shape;1056;p51"/>
            <p:cNvGrpSpPr/>
            <p:nvPr/>
          </p:nvGrpSpPr>
          <p:grpSpPr>
            <a:xfrm>
              <a:off x="4882601" y="2683627"/>
              <a:ext cx="606807" cy="606807"/>
              <a:chOff x="4473251" y="3026952"/>
              <a:chExt cx="606807" cy="606807"/>
            </a:xfrm>
          </p:grpSpPr>
          <p:sp>
            <p:nvSpPr>
              <p:cNvPr id="1057" name="Google Shape;1057;p51"/>
              <p:cNvSpPr/>
              <p:nvPr/>
            </p:nvSpPr>
            <p:spPr>
              <a:xfrm>
                <a:off x="4473251" y="302695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70"/>
                      <a:pt x="1" y="13097"/>
                    </a:cubicBezTo>
                    <a:cubicBezTo>
                      <a:pt x="1" y="20336"/>
                      <a:pt x="5858" y="26194"/>
                      <a:pt x="13097" y="26194"/>
                    </a:cubicBezTo>
                    <a:cubicBezTo>
                      <a:pt x="20325" y="26194"/>
                      <a:pt x="26194" y="20336"/>
                      <a:pt x="26194" y="13097"/>
                    </a:cubicBezTo>
                    <a:cubicBezTo>
                      <a:pt x="26194" y="5870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4745498" y="3513163"/>
                <a:ext cx="215272" cy="84344"/>
              </a:xfrm>
              <a:custGeom>
                <a:avLst/>
                <a:gdLst/>
                <a:ahLst/>
                <a:cxnLst/>
                <a:rect l="l" t="t" r="r" b="b"/>
                <a:pathLst>
                  <a:path w="9293" h="3641" extrusionOk="0">
                    <a:moveTo>
                      <a:pt x="8589" y="0"/>
                    </a:moveTo>
                    <a:cubicBezTo>
                      <a:pt x="8482" y="0"/>
                      <a:pt x="8372" y="39"/>
                      <a:pt x="8274" y="132"/>
                    </a:cubicBezTo>
                    <a:cubicBezTo>
                      <a:pt x="6418" y="1822"/>
                      <a:pt x="4148" y="2690"/>
                      <a:pt x="1706" y="2690"/>
                    </a:cubicBezTo>
                    <a:cubicBezTo>
                      <a:pt x="1343" y="2690"/>
                      <a:pt x="976" y="2671"/>
                      <a:pt x="606" y="2633"/>
                    </a:cubicBezTo>
                    <a:cubicBezTo>
                      <a:pt x="588" y="2631"/>
                      <a:pt x="570" y="2630"/>
                      <a:pt x="553" y="2630"/>
                    </a:cubicBezTo>
                    <a:cubicBezTo>
                      <a:pt x="0" y="2630"/>
                      <a:pt x="29" y="3527"/>
                      <a:pt x="606" y="3585"/>
                    </a:cubicBezTo>
                    <a:cubicBezTo>
                      <a:pt x="976" y="3622"/>
                      <a:pt x="1343" y="3640"/>
                      <a:pt x="1708" y="3640"/>
                    </a:cubicBezTo>
                    <a:cubicBezTo>
                      <a:pt x="4397" y="3640"/>
                      <a:pt x="6927" y="2644"/>
                      <a:pt x="8941" y="799"/>
                    </a:cubicBezTo>
                    <a:cubicBezTo>
                      <a:pt x="9292" y="475"/>
                      <a:pt x="8961" y="0"/>
                      <a:pt x="85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4962383" y="3429866"/>
                <a:ext cx="53117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2514" extrusionOk="0">
                    <a:moveTo>
                      <a:pt x="1826" y="0"/>
                    </a:moveTo>
                    <a:cubicBezTo>
                      <a:pt x="1617" y="0"/>
                      <a:pt x="1382" y="135"/>
                      <a:pt x="1352" y="347"/>
                    </a:cubicBezTo>
                    <a:cubicBezTo>
                      <a:pt x="1268" y="918"/>
                      <a:pt x="971" y="1371"/>
                      <a:pt x="459" y="1633"/>
                    </a:cubicBezTo>
                    <a:cubicBezTo>
                      <a:pt x="0" y="1877"/>
                      <a:pt x="283" y="2514"/>
                      <a:pt x="709" y="2514"/>
                    </a:cubicBezTo>
                    <a:cubicBezTo>
                      <a:pt x="781" y="2514"/>
                      <a:pt x="858" y="2496"/>
                      <a:pt x="935" y="2454"/>
                    </a:cubicBezTo>
                    <a:cubicBezTo>
                      <a:pt x="1637" y="2085"/>
                      <a:pt x="2149" y="1383"/>
                      <a:pt x="2257" y="597"/>
                    </a:cubicBezTo>
                    <a:cubicBezTo>
                      <a:pt x="2292" y="347"/>
                      <a:pt x="2197" y="97"/>
                      <a:pt x="1935" y="14"/>
                    </a:cubicBezTo>
                    <a:cubicBezTo>
                      <a:pt x="1901" y="4"/>
                      <a:pt x="1864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4580431" y="3066423"/>
                <a:ext cx="147098" cy="7639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3298" extrusionOk="0">
                    <a:moveTo>
                      <a:pt x="5634" y="1"/>
                    </a:moveTo>
                    <a:cubicBezTo>
                      <a:pt x="5601" y="1"/>
                      <a:pt x="5566" y="4"/>
                      <a:pt x="5530" y="11"/>
                    </a:cubicBezTo>
                    <a:cubicBezTo>
                      <a:pt x="3601" y="404"/>
                      <a:pt x="1874" y="1261"/>
                      <a:pt x="374" y="2511"/>
                    </a:cubicBezTo>
                    <a:cubicBezTo>
                      <a:pt x="0" y="2820"/>
                      <a:pt x="339" y="3298"/>
                      <a:pt x="726" y="3298"/>
                    </a:cubicBezTo>
                    <a:cubicBezTo>
                      <a:pt x="832" y="3298"/>
                      <a:pt x="941" y="3262"/>
                      <a:pt x="1041" y="3178"/>
                    </a:cubicBezTo>
                    <a:cubicBezTo>
                      <a:pt x="2422" y="2023"/>
                      <a:pt x="4018" y="1285"/>
                      <a:pt x="5780" y="928"/>
                    </a:cubicBezTo>
                    <a:cubicBezTo>
                      <a:pt x="6350" y="816"/>
                      <a:pt x="6154" y="1"/>
                      <a:pt x="5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" name="Google Shape;1061;p51"/>
            <p:cNvGrpSpPr/>
            <p:nvPr/>
          </p:nvGrpSpPr>
          <p:grpSpPr>
            <a:xfrm>
              <a:off x="3357107" y="2567285"/>
              <a:ext cx="606807" cy="606807"/>
              <a:chOff x="3410044" y="2568397"/>
              <a:chExt cx="606807" cy="606807"/>
            </a:xfrm>
          </p:grpSpPr>
          <p:sp>
            <p:nvSpPr>
              <p:cNvPr id="1062" name="Google Shape;1062;p51"/>
              <p:cNvSpPr/>
              <p:nvPr/>
            </p:nvSpPr>
            <p:spPr>
              <a:xfrm>
                <a:off x="3410044" y="2568397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8" y="1"/>
                    </a:moveTo>
                    <a:cubicBezTo>
                      <a:pt x="5871" y="1"/>
                      <a:pt x="1" y="5870"/>
                      <a:pt x="1" y="13098"/>
                    </a:cubicBezTo>
                    <a:cubicBezTo>
                      <a:pt x="1" y="20325"/>
                      <a:pt x="5871" y="26194"/>
                      <a:pt x="13098" y="26194"/>
                    </a:cubicBezTo>
                    <a:cubicBezTo>
                      <a:pt x="20337" y="26194"/>
                      <a:pt x="26195" y="20325"/>
                      <a:pt x="26195" y="13098"/>
                    </a:cubicBezTo>
                    <a:cubicBezTo>
                      <a:pt x="26195" y="5870"/>
                      <a:pt x="20337" y="1"/>
                      <a:pt x="130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51"/>
              <p:cNvSpPr/>
              <p:nvPr/>
            </p:nvSpPr>
            <p:spPr>
              <a:xfrm>
                <a:off x="3593990" y="3102976"/>
                <a:ext cx="150897" cy="40539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750" extrusionOk="0">
                    <a:moveTo>
                      <a:pt x="584" y="0"/>
                    </a:moveTo>
                    <a:cubicBezTo>
                      <a:pt x="139" y="0"/>
                      <a:pt x="0" y="746"/>
                      <a:pt x="502" y="938"/>
                    </a:cubicBezTo>
                    <a:cubicBezTo>
                      <a:pt x="1942" y="1477"/>
                      <a:pt x="3415" y="1749"/>
                      <a:pt x="4927" y="1749"/>
                    </a:cubicBezTo>
                    <a:cubicBezTo>
                      <a:pt x="5252" y="1749"/>
                      <a:pt x="5578" y="1737"/>
                      <a:pt x="5907" y="1711"/>
                    </a:cubicBezTo>
                    <a:cubicBezTo>
                      <a:pt x="6499" y="1665"/>
                      <a:pt x="6514" y="769"/>
                      <a:pt x="5951" y="769"/>
                    </a:cubicBezTo>
                    <a:cubicBezTo>
                      <a:pt x="5937" y="769"/>
                      <a:pt x="5922" y="770"/>
                      <a:pt x="5907" y="771"/>
                    </a:cubicBezTo>
                    <a:cubicBezTo>
                      <a:pt x="5601" y="793"/>
                      <a:pt x="5298" y="805"/>
                      <a:pt x="4996" y="805"/>
                    </a:cubicBezTo>
                    <a:cubicBezTo>
                      <a:pt x="3547" y="805"/>
                      <a:pt x="2141" y="545"/>
                      <a:pt x="752" y="33"/>
                    </a:cubicBezTo>
                    <a:cubicBezTo>
                      <a:pt x="692" y="10"/>
                      <a:pt x="636" y="0"/>
                      <a:pt x="5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1"/>
              <p:cNvSpPr/>
              <p:nvPr/>
            </p:nvSpPr>
            <p:spPr>
              <a:xfrm>
                <a:off x="3762532" y="3114789"/>
                <a:ext cx="38894" cy="2441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054" extrusionOk="0">
                    <a:moveTo>
                      <a:pt x="1136" y="1"/>
                    </a:moveTo>
                    <a:cubicBezTo>
                      <a:pt x="1099" y="1"/>
                      <a:pt x="1062" y="4"/>
                      <a:pt x="1024" y="11"/>
                    </a:cubicBezTo>
                    <a:cubicBezTo>
                      <a:pt x="822" y="58"/>
                      <a:pt x="607" y="94"/>
                      <a:pt x="393" y="130"/>
                    </a:cubicBezTo>
                    <a:cubicBezTo>
                      <a:pt x="143" y="178"/>
                      <a:pt x="0" y="475"/>
                      <a:pt x="72" y="713"/>
                    </a:cubicBezTo>
                    <a:cubicBezTo>
                      <a:pt x="134" y="943"/>
                      <a:pt x="334" y="1053"/>
                      <a:pt x="558" y="1053"/>
                    </a:cubicBezTo>
                    <a:cubicBezTo>
                      <a:pt x="590" y="1053"/>
                      <a:pt x="622" y="1051"/>
                      <a:pt x="655" y="1047"/>
                    </a:cubicBezTo>
                    <a:cubicBezTo>
                      <a:pt x="857" y="999"/>
                      <a:pt x="1072" y="963"/>
                      <a:pt x="1274" y="928"/>
                    </a:cubicBezTo>
                    <a:cubicBezTo>
                      <a:pt x="1536" y="880"/>
                      <a:pt x="1679" y="570"/>
                      <a:pt x="1608" y="344"/>
                    </a:cubicBezTo>
                    <a:cubicBezTo>
                      <a:pt x="1546" y="120"/>
                      <a:pt x="1355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1"/>
              <p:cNvSpPr/>
              <p:nvPr/>
            </p:nvSpPr>
            <p:spPr>
              <a:xfrm>
                <a:off x="3745992" y="2608680"/>
                <a:ext cx="120597" cy="4380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1891" extrusionOk="0">
                    <a:moveTo>
                      <a:pt x="1173" y="1"/>
                    </a:moveTo>
                    <a:cubicBezTo>
                      <a:pt x="985" y="1"/>
                      <a:pt x="796" y="8"/>
                      <a:pt x="607" y="24"/>
                    </a:cubicBezTo>
                    <a:cubicBezTo>
                      <a:pt x="15" y="70"/>
                      <a:pt x="0" y="966"/>
                      <a:pt x="563" y="966"/>
                    </a:cubicBezTo>
                    <a:cubicBezTo>
                      <a:pt x="577" y="966"/>
                      <a:pt x="592" y="966"/>
                      <a:pt x="607" y="964"/>
                    </a:cubicBezTo>
                    <a:cubicBezTo>
                      <a:pt x="775" y="952"/>
                      <a:pt x="942" y="946"/>
                      <a:pt x="1107" y="946"/>
                    </a:cubicBezTo>
                    <a:cubicBezTo>
                      <a:pt x="2230" y="946"/>
                      <a:pt x="3290" y="1230"/>
                      <a:pt x="4286" y="1822"/>
                    </a:cubicBezTo>
                    <a:cubicBezTo>
                      <a:pt x="4367" y="1869"/>
                      <a:pt x="4446" y="1890"/>
                      <a:pt x="4521" y="1890"/>
                    </a:cubicBezTo>
                    <a:cubicBezTo>
                      <a:pt x="4933" y="1890"/>
                      <a:pt x="5205" y="1262"/>
                      <a:pt x="4762" y="1000"/>
                    </a:cubicBezTo>
                    <a:cubicBezTo>
                      <a:pt x="3663" y="347"/>
                      <a:pt x="2438" y="1"/>
                      <a:pt x="1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" name="Google Shape;1066;p51"/>
            <p:cNvGrpSpPr/>
            <p:nvPr/>
          </p:nvGrpSpPr>
          <p:grpSpPr>
            <a:xfrm>
              <a:off x="1911854" y="3231495"/>
              <a:ext cx="606807" cy="606807"/>
              <a:chOff x="2384641" y="3404332"/>
              <a:chExt cx="606807" cy="606807"/>
            </a:xfrm>
          </p:grpSpPr>
          <p:sp>
            <p:nvSpPr>
              <p:cNvPr id="1067" name="Google Shape;1067;p51"/>
              <p:cNvSpPr/>
              <p:nvPr/>
            </p:nvSpPr>
            <p:spPr>
              <a:xfrm>
                <a:off x="2384641" y="3404332"/>
                <a:ext cx="606807" cy="606807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26195" extrusionOk="0">
                    <a:moveTo>
                      <a:pt x="13097" y="1"/>
                    </a:moveTo>
                    <a:cubicBezTo>
                      <a:pt x="5858" y="1"/>
                      <a:pt x="1" y="5859"/>
                      <a:pt x="1" y="13098"/>
                    </a:cubicBezTo>
                    <a:cubicBezTo>
                      <a:pt x="1" y="20325"/>
                      <a:pt x="5858" y="26195"/>
                      <a:pt x="13097" y="26195"/>
                    </a:cubicBezTo>
                    <a:cubicBezTo>
                      <a:pt x="20325" y="26195"/>
                      <a:pt x="26194" y="20325"/>
                      <a:pt x="26194" y="13098"/>
                    </a:cubicBezTo>
                    <a:cubicBezTo>
                      <a:pt x="26194" y="5859"/>
                      <a:pt x="20325" y="1"/>
                      <a:pt x="13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51"/>
              <p:cNvSpPr/>
              <p:nvPr/>
            </p:nvSpPr>
            <p:spPr>
              <a:xfrm>
                <a:off x="2673404" y="3900481"/>
                <a:ext cx="189490" cy="78946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3408" extrusionOk="0">
                    <a:moveTo>
                      <a:pt x="7517" y="0"/>
                    </a:moveTo>
                    <a:cubicBezTo>
                      <a:pt x="7410" y="0"/>
                      <a:pt x="7299" y="46"/>
                      <a:pt x="7204" y="156"/>
                    </a:cubicBezTo>
                    <a:cubicBezTo>
                      <a:pt x="5513" y="2085"/>
                      <a:pt x="3013" y="2299"/>
                      <a:pt x="608" y="2454"/>
                    </a:cubicBezTo>
                    <a:cubicBezTo>
                      <a:pt x="12" y="2489"/>
                      <a:pt x="1" y="3407"/>
                      <a:pt x="575" y="3407"/>
                    </a:cubicBezTo>
                    <a:cubicBezTo>
                      <a:pt x="585" y="3407"/>
                      <a:pt x="596" y="3407"/>
                      <a:pt x="608" y="3406"/>
                    </a:cubicBezTo>
                    <a:cubicBezTo>
                      <a:pt x="3263" y="3240"/>
                      <a:pt x="6025" y="2942"/>
                      <a:pt x="7870" y="823"/>
                    </a:cubicBezTo>
                    <a:cubicBezTo>
                      <a:pt x="8179" y="477"/>
                      <a:pt x="7864" y="0"/>
                      <a:pt x="751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51"/>
              <p:cNvSpPr/>
              <p:nvPr/>
            </p:nvSpPr>
            <p:spPr>
              <a:xfrm>
                <a:off x="2550056" y="3439009"/>
                <a:ext cx="92452" cy="4278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847" extrusionOk="0">
                    <a:moveTo>
                      <a:pt x="3448" y="0"/>
                    </a:moveTo>
                    <a:cubicBezTo>
                      <a:pt x="3428" y="0"/>
                      <a:pt x="3407" y="2"/>
                      <a:pt x="3385" y="4"/>
                    </a:cubicBezTo>
                    <a:cubicBezTo>
                      <a:pt x="2337" y="111"/>
                      <a:pt x="1349" y="421"/>
                      <a:pt x="444" y="957"/>
                    </a:cubicBezTo>
                    <a:cubicBezTo>
                      <a:pt x="1" y="1219"/>
                      <a:pt x="273" y="1847"/>
                      <a:pt x="685" y="1847"/>
                    </a:cubicBezTo>
                    <a:cubicBezTo>
                      <a:pt x="760" y="1847"/>
                      <a:pt x="839" y="1826"/>
                      <a:pt x="920" y="1778"/>
                    </a:cubicBezTo>
                    <a:cubicBezTo>
                      <a:pt x="1682" y="1326"/>
                      <a:pt x="2504" y="1040"/>
                      <a:pt x="3385" y="945"/>
                    </a:cubicBezTo>
                    <a:cubicBezTo>
                      <a:pt x="3958" y="887"/>
                      <a:pt x="3990" y="0"/>
                      <a:pt x="3448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51"/>
              <p:cNvSpPr/>
              <p:nvPr/>
            </p:nvSpPr>
            <p:spPr>
              <a:xfrm>
                <a:off x="2673404" y="3437480"/>
                <a:ext cx="55457" cy="25273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1091" extrusionOk="0">
                    <a:moveTo>
                      <a:pt x="1185" y="0"/>
                    </a:moveTo>
                    <a:cubicBezTo>
                      <a:pt x="918" y="0"/>
                      <a:pt x="651" y="48"/>
                      <a:pt x="405" y="142"/>
                    </a:cubicBezTo>
                    <a:cubicBezTo>
                      <a:pt x="155" y="225"/>
                      <a:pt x="0" y="463"/>
                      <a:pt x="72" y="725"/>
                    </a:cubicBezTo>
                    <a:cubicBezTo>
                      <a:pt x="121" y="910"/>
                      <a:pt x="313" y="1072"/>
                      <a:pt x="519" y="1072"/>
                    </a:cubicBezTo>
                    <a:cubicBezTo>
                      <a:pt x="564" y="1072"/>
                      <a:pt x="610" y="1064"/>
                      <a:pt x="655" y="1046"/>
                    </a:cubicBezTo>
                    <a:cubicBezTo>
                      <a:pt x="832" y="984"/>
                      <a:pt x="1003" y="951"/>
                      <a:pt x="1175" y="951"/>
                    </a:cubicBezTo>
                    <a:cubicBezTo>
                      <a:pt x="1361" y="951"/>
                      <a:pt x="1546" y="990"/>
                      <a:pt x="1739" y="1070"/>
                    </a:cubicBezTo>
                    <a:cubicBezTo>
                      <a:pt x="1778" y="1084"/>
                      <a:pt x="1818" y="1090"/>
                      <a:pt x="1858" y="1090"/>
                    </a:cubicBezTo>
                    <a:cubicBezTo>
                      <a:pt x="2064" y="1090"/>
                      <a:pt x="2272" y="926"/>
                      <a:pt x="2322" y="737"/>
                    </a:cubicBezTo>
                    <a:cubicBezTo>
                      <a:pt x="2394" y="463"/>
                      <a:pt x="2227" y="249"/>
                      <a:pt x="1989" y="154"/>
                    </a:cubicBezTo>
                    <a:cubicBezTo>
                      <a:pt x="1735" y="51"/>
                      <a:pt x="1460" y="0"/>
                      <a:pt x="11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51"/>
            <p:cNvSpPr/>
            <p:nvPr/>
          </p:nvSpPr>
          <p:spPr>
            <a:xfrm>
              <a:off x="3599870" y="3242212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7360745" y="2430012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6254045" y="2214612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5074745" y="2514687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51"/>
          <p:cNvSpPr txBox="1"/>
          <p:nvPr/>
        </p:nvSpPr>
        <p:spPr>
          <a:xfrm>
            <a:off x="852151" y="1621347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Day 1</a:t>
            </a:r>
            <a:endParaRPr sz="1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076" name="Google Shape;1076;p51"/>
          <p:cNvGrpSpPr/>
          <p:nvPr/>
        </p:nvGrpSpPr>
        <p:grpSpPr>
          <a:xfrm>
            <a:off x="3533912" y="2856250"/>
            <a:ext cx="334492" cy="333677"/>
            <a:chOff x="-41111350" y="3239100"/>
            <a:chExt cx="318200" cy="317425"/>
          </a:xfrm>
        </p:grpSpPr>
        <p:sp>
          <p:nvSpPr>
            <p:cNvPr id="1077" name="Google Shape;1077;p5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 rot="-973393">
            <a:off x="2083007" y="3515628"/>
            <a:ext cx="331745" cy="325935"/>
            <a:chOff x="-40748275" y="3238700"/>
            <a:chExt cx="322600" cy="316950"/>
          </a:xfrm>
        </p:grpSpPr>
        <p:sp>
          <p:nvSpPr>
            <p:cNvPr id="1082" name="Google Shape;1082;p5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51"/>
          <p:cNvGrpSpPr/>
          <p:nvPr/>
        </p:nvGrpSpPr>
        <p:grpSpPr>
          <a:xfrm>
            <a:off x="1479653" y="2276236"/>
            <a:ext cx="370879" cy="337755"/>
            <a:chOff x="-40378075" y="3267450"/>
            <a:chExt cx="317425" cy="289075"/>
          </a:xfrm>
        </p:grpSpPr>
        <p:sp>
          <p:nvSpPr>
            <p:cNvPr id="1089" name="Google Shape;1089;p5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1"/>
          <p:cNvSpPr/>
          <p:nvPr/>
        </p:nvSpPr>
        <p:spPr>
          <a:xfrm>
            <a:off x="7318166" y="2910373"/>
            <a:ext cx="370869" cy="43466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51"/>
          <p:cNvGrpSpPr/>
          <p:nvPr/>
        </p:nvGrpSpPr>
        <p:grpSpPr>
          <a:xfrm>
            <a:off x="6189718" y="1881026"/>
            <a:ext cx="331207" cy="334518"/>
            <a:chOff x="-37804925" y="3953450"/>
            <a:chExt cx="315075" cy="318225"/>
          </a:xfrm>
        </p:grpSpPr>
        <p:sp>
          <p:nvSpPr>
            <p:cNvPr id="1095" name="Google Shape;1095;p5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8" name="Google Shape;1098;p51"/>
          <p:cNvSpPr/>
          <p:nvPr/>
        </p:nvSpPr>
        <p:spPr>
          <a:xfrm>
            <a:off x="5099992" y="2973410"/>
            <a:ext cx="239306" cy="332022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49"/>
          <p:cNvGrpSpPr/>
          <p:nvPr/>
        </p:nvGrpSpPr>
        <p:grpSpPr>
          <a:xfrm>
            <a:off x="1674960" y="703375"/>
            <a:ext cx="6410310" cy="3438594"/>
            <a:chOff x="2180925" y="540000"/>
            <a:chExt cx="4796700" cy="2370300"/>
          </a:xfrm>
        </p:grpSpPr>
        <p:sp>
          <p:nvSpPr>
            <p:cNvPr id="953" name="Google Shape;953;p49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49"/>
          <p:cNvSpPr txBox="1">
            <a:spLocks noGrp="1"/>
          </p:cNvSpPr>
          <p:nvPr>
            <p:ph type="title"/>
          </p:nvPr>
        </p:nvSpPr>
        <p:spPr>
          <a:xfrm>
            <a:off x="2113063" y="1679726"/>
            <a:ext cx="5534100" cy="12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1,000.000</a:t>
            </a:r>
            <a:endParaRPr/>
          </a:p>
        </p:txBody>
      </p:sp>
      <p:sp>
        <p:nvSpPr>
          <p:cNvPr id="960" name="Google Shape;960;p49"/>
          <p:cNvSpPr txBox="1">
            <a:spLocks noGrp="1"/>
          </p:cNvSpPr>
          <p:nvPr>
            <p:ph type="body" idx="1"/>
          </p:nvPr>
        </p:nvSpPr>
        <p:spPr>
          <a:xfrm>
            <a:off x="2113063" y="2755501"/>
            <a:ext cx="55341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72" y="2686630"/>
            <a:ext cx="2407500" cy="238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0"/>
          <p:cNvSpPr txBox="1">
            <a:spLocks noGrp="1"/>
          </p:cNvSpPr>
          <p:nvPr>
            <p:ph type="subTitle" idx="1"/>
          </p:nvPr>
        </p:nvSpPr>
        <p:spPr>
          <a:xfrm>
            <a:off x="1143528" y="1881200"/>
            <a:ext cx="1644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966" name="Google Shape;966;p50"/>
          <p:cNvSpPr txBox="1">
            <a:spLocks noGrp="1"/>
          </p:cNvSpPr>
          <p:nvPr>
            <p:ph type="subTitle" idx="2"/>
          </p:nvPr>
        </p:nvSpPr>
        <p:spPr>
          <a:xfrm>
            <a:off x="6398325" y="1881200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967" name="Google Shape;967;p50"/>
          <p:cNvSpPr txBox="1">
            <a:spLocks noGrp="1"/>
          </p:cNvSpPr>
          <p:nvPr>
            <p:ph type="subTitle" idx="3"/>
          </p:nvPr>
        </p:nvSpPr>
        <p:spPr>
          <a:xfrm>
            <a:off x="721875" y="2376425"/>
            <a:ext cx="2487900" cy="88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 and is the second planet from the Sun</a:t>
            </a:r>
            <a:endParaRPr dirty="0"/>
          </a:p>
        </p:txBody>
      </p:sp>
      <p:sp>
        <p:nvSpPr>
          <p:cNvPr id="968" name="Google Shape;968;p50"/>
          <p:cNvSpPr txBox="1">
            <a:spLocks noGrp="1"/>
          </p:cNvSpPr>
          <p:nvPr>
            <p:ph type="subTitle" idx="4"/>
          </p:nvPr>
        </p:nvSpPr>
        <p:spPr>
          <a:xfrm>
            <a:off x="5934375" y="2376425"/>
            <a:ext cx="2487900" cy="885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place. It’s full of iron oxide dust</a:t>
            </a:r>
            <a:endParaRPr/>
          </a:p>
        </p:txBody>
      </p:sp>
      <p:sp>
        <p:nvSpPr>
          <p:cNvPr id="969" name="Google Shape;969;p5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grpSp>
        <p:nvGrpSpPr>
          <p:cNvPr id="970" name="Google Shape;970;p50"/>
          <p:cNvGrpSpPr/>
          <p:nvPr/>
        </p:nvGrpSpPr>
        <p:grpSpPr>
          <a:xfrm>
            <a:off x="3169446" y="1881195"/>
            <a:ext cx="2621747" cy="3390903"/>
            <a:chOff x="701275" y="2586234"/>
            <a:chExt cx="1756850" cy="2272266"/>
          </a:xfrm>
        </p:grpSpPr>
        <p:sp>
          <p:nvSpPr>
            <p:cNvPr id="971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37" y="445025"/>
            <a:ext cx="1462500" cy="13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52"/>
          <p:cNvGrpSpPr/>
          <p:nvPr/>
        </p:nvGrpSpPr>
        <p:grpSpPr>
          <a:xfrm>
            <a:off x="2103196" y="1866900"/>
            <a:ext cx="4944427" cy="762000"/>
            <a:chOff x="2103196" y="1866900"/>
            <a:chExt cx="4944427" cy="762000"/>
          </a:xfrm>
        </p:grpSpPr>
        <p:cxnSp>
          <p:nvCxnSpPr>
            <p:cNvPr id="1104" name="Google Shape;1104;p52"/>
            <p:cNvCxnSpPr/>
            <p:nvPr/>
          </p:nvCxnSpPr>
          <p:spPr>
            <a:xfrm>
              <a:off x="2166950" y="2157425"/>
              <a:ext cx="0" cy="3192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52"/>
            <p:cNvCxnSpPr/>
            <p:nvPr/>
          </p:nvCxnSpPr>
          <p:spPr>
            <a:xfrm>
              <a:off x="6980550" y="2183550"/>
              <a:ext cx="0" cy="3192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52"/>
            <p:cNvCxnSpPr/>
            <p:nvPr/>
          </p:nvCxnSpPr>
          <p:spPr>
            <a:xfrm>
              <a:off x="4572000" y="1866900"/>
              <a:ext cx="0" cy="762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52"/>
            <p:cNvCxnSpPr/>
            <p:nvPr/>
          </p:nvCxnSpPr>
          <p:spPr>
            <a:xfrm>
              <a:off x="2166950" y="2166950"/>
              <a:ext cx="4824300" cy="9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8" name="Google Shape;1108;p52"/>
            <p:cNvSpPr/>
            <p:nvPr/>
          </p:nvSpPr>
          <p:spPr>
            <a:xfrm>
              <a:off x="4511445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2103196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6912306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52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Diagram</a:t>
            </a:r>
            <a:endParaRPr/>
          </a:p>
        </p:txBody>
      </p:sp>
      <p:grpSp>
        <p:nvGrpSpPr>
          <p:cNvPr id="1112" name="Google Shape;1112;p52"/>
          <p:cNvGrpSpPr/>
          <p:nvPr/>
        </p:nvGrpSpPr>
        <p:grpSpPr>
          <a:xfrm>
            <a:off x="1860054" y="2354082"/>
            <a:ext cx="606807" cy="606807"/>
            <a:chOff x="2384641" y="3404332"/>
            <a:chExt cx="606807" cy="606807"/>
          </a:xfrm>
        </p:grpSpPr>
        <p:sp>
          <p:nvSpPr>
            <p:cNvPr id="1113" name="Google Shape;1113;p52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17" name="Google Shape;1117;p52"/>
          <p:cNvCxnSpPr/>
          <p:nvPr/>
        </p:nvCxnSpPr>
        <p:spPr>
          <a:xfrm>
            <a:off x="4572000" y="3401750"/>
            <a:ext cx="0" cy="160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8" name="Google Shape;1118;p52"/>
          <p:cNvCxnSpPr/>
          <p:nvPr/>
        </p:nvCxnSpPr>
        <p:spPr>
          <a:xfrm>
            <a:off x="2163450" y="3401750"/>
            <a:ext cx="0" cy="160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9" name="Google Shape;1119;p52"/>
          <p:cNvCxnSpPr/>
          <p:nvPr/>
        </p:nvCxnSpPr>
        <p:spPr>
          <a:xfrm>
            <a:off x="6991250" y="3401750"/>
            <a:ext cx="0" cy="1608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0" name="Google Shape;1120;p52"/>
          <p:cNvGrpSpPr/>
          <p:nvPr/>
        </p:nvGrpSpPr>
        <p:grpSpPr>
          <a:xfrm>
            <a:off x="6677154" y="2352720"/>
            <a:ext cx="606807" cy="606807"/>
            <a:chOff x="2384641" y="3404332"/>
            <a:chExt cx="606807" cy="606807"/>
          </a:xfrm>
        </p:grpSpPr>
        <p:sp>
          <p:nvSpPr>
            <p:cNvPr id="1121" name="Google Shape;1121;p52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4268595" y="2354085"/>
            <a:ext cx="606807" cy="606807"/>
            <a:chOff x="3410044" y="2568397"/>
            <a:chExt cx="606807" cy="606807"/>
          </a:xfrm>
        </p:grpSpPr>
        <p:sp>
          <p:nvSpPr>
            <p:cNvPr id="1126" name="Google Shape;1126;p52"/>
            <p:cNvSpPr/>
            <p:nvPr/>
          </p:nvSpPr>
          <p:spPr>
            <a:xfrm>
              <a:off x="3410044" y="2568397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8" y="1"/>
                  </a:moveTo>
                  <a:cubicBezTo>
                    <a:pt x="5871" y="1"/>
                    <a:pt x="1" y="5870"/>
                    <a:pt x="1" y="13098"/>
                  </a:cubicBezTo>
                  <a:cubicBezTo>
                    <a:pt x="1" y="20325"/>
                    <a:pt x="5871" y="26194"/>
                    <a:pt x="13098" y="26194"/>
                  </a:cubicBezTo>
                  <a:cubicBezTo>
                    <a:pt x="20337" y="26194"/>
                    <a:pt x="26195" y="20325"/>
                    <a:pt x="26195" y="13098"/>
                  </a:cubicBezTo>
                  <a:cubicBezTo>
                    <a:pt x="26195" y="5870"/>
                    <a:pt x="20337" y="1"/>
                    <a:pt x="13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3593990" y="3102976"/>
              <a:ext cx="150897" cy="40539"/>
            </a:xfrm>
            <a:custGeom>
              <a:avLst/>
              <a:gdLst/>
              <a:ahLst/>
              <a:cxnLst/>
              <a:rect l="l" t="t" r="r" b="b"/>
              <a:pathLst>
                <a:path w="6514" h="1750" extrusionOk="0">
                  <a:moveTo>
                    <a:pt x="584" y="0"/>
                  </a:moveTo>
                  <a:cubicBezTo>
                    <a:pt x="139" y="0"/>
                    <a:pt x="0" y="746"/>
                    <a:pt x="502" y="938"/>
                  </a:cubicBezTo>
                  <a:cubicBezTo>
                    <a:pt x="1942" y="1477"/>
                    <a:pt x="3415" y="1749"/>
                    <a:pt x="4927" y="1749"/>
                  </a:cubicBezTo>
                  <a:cubicBezTo>
                    <a:pt x="5252" y="1749"/>
                    <a:pt x="5578" y="1737"/>
                    <a:pt x="5907" y="1711"/>
                  </a:cubicBezTo>
                  <a:cubicBezTo>
                    <a:pt x="6499" y="1665"/>
                    <a:pt x="6514" y="769"/>
                    <a:pt x="5951" y="769"/>
                  </a:cubicBezTo>
                  <a:cubicBezTo>
                    <a:pt x="5937" y="769"/>
                    <a:pt x="5922" y="770"/>
                    <a:pt x="5907" y="771"/>
                  </a:cubicBezTo>
                  <a:cubicBezTo>
                    <a:pt x="5601" y="793"/>
                    <a:pt x="5298" y="805"/>
                    <a:pt x="4996" y="805"/>
                  </a:cubicBezTo>
                  <a:cubicBezTo>
                    <a:pt x="3547" y="805"/>
                    <a:pt x="2141" y="545"/>
                    <a:pt x="752" y="33"/>
                  </a:cubicBezTo>
                  <a:cubicBezTo>
                    <a:pt x="692" y="10"/>
                    <a:pt x="63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3762532" y="3114789"/>
              <a:ext cx="38894" cy="24416"/>
            </a:xfrm>
            <a:custGeom>
              <a:avLst/>
              <a:gdLst/>
              <a:ahLst/>
              <a:cxnLst/>
              <a:rect l="l" t="t" r="r" b="b"/>
              <a:pathLst>
                <a:path w="1679" h="1054" extrusionOk="0">
                  <a:moveTo>
                    <a:pt x="1136" y="1"/>
                  </a:moveTo>
                  <a:cubicBezTo>
                    <a:pt x="1099" y="1"/>
                    <a:pt x="1062" y="4"/>
                    <a:pt x="1024" y="11"/>
                  </a:cubicBezTo>
                  <a:cubicBezTo>
                    <a:pt x="822" y="58"/>
                    <a:pt x="607" y="94"/>
                    <a:pt x="393" y="130"/>
                  </a:cubicBezTo>
                  <a:cubicBezTo>
                    <a:pt x="143" y="178"/>
                    <a:pt x="0" y="475"/>
                    <a:pt x="72" y="713"/>
                  </a:cubicBezTo>
                  <a:cubicBezTo>
                    <a:pt x="134" y="943"/>
                    <a:pt x="334" y="1053"/>
                    <a:pt x="558" y="1053"/>
                  </a:cubicBezTo>
                  <a:cubicBezTo>
                    <a:pt x="590" y="1053"/>
                    <a:pt x="622" y="1051"/>
                    <a:pt x="655" y="1047"/>
                  </a:cubicBezTo>
                  <a:cubicBezTo>
                    <a:pt x="857" y="999"/>
                    <a:pt x="1072" y="963"/>
                    <a:pt x="1274" y="928"/>
                  </a:cubicBezTo>
                  <a:cubicBezTo>
                    <a:pt x="1536" y="880"/>
                    <a:pt x="1679" y="570"/>
                    <a:pt x="1608" y="344"/>
                  </a:cubicBezTo>
                  <a:cubicBezTo>
                    <a:pt x="1546" y="120"/>
                    <a:pt x="1355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3745992" y="2608680"/>
              <a:ext cx="120597" cy="43805"/>
            </a:xfrm>
            <a:custGeom>
              <a:avLst/>
              <a:gdLst/>
              <a:ahLst/>
              <a:cxnLst/>
              <a:rect l="l" t="t" r="r" b="b"/>
              <a:pathLst>
                <a:path w="5206" h="1891" extrusionOk="0">
                  <a:moveTo>
                    <a:pt x="1173" y="1"/>
                  </a:moveTo>
                  <a:cubicBezTo>
                    <a:pt x="985" y="1"/>
                    <a:pt x="796" y="8"/>
                    <a:pt x="607" y="24"/>
                  </a:cubicBezTo>
                  <a:cubicBezTo>
                    <a:pt x="15" y="70"/>
                    <a:pt x="0" y="966"/>
                    <a:pt x="563" y="966"/>
                  </a:cubicBezTo>
                  <a:cubicBezTo>
                    <a:pt x="577" y="966"/>
                    <a:pt x="592" y="966"/>
                    <a:pt x="607" y="964"/>
                  </a:cubicBezTo>
                  <a:cubicBezTo>
                    <a:pt x="775" y="952"/>
                    <a:pt x="942" y="946"/>
                    <a:pt x="1107" y="946"/>
                  </a:cubicBezTo>
                  <a:cubicBezTo>
                    <a:pt x="2230" y="946"/>
                    <a:pt x="3290" y="1230"/>
                    <a:pt x="4286" y="1822"/>
                  </a:cubicBezTo>
                  <a:cubicBezTo>
                    <a:pt x="4367" y="1869"/>
                    <a:pt x="4446" y="1890"/>
                    <a:pt x="4521" y="1890"/>
                  </a:cubicBezTo>
                  <a:cubicBezTo>
                    <a:pt x="4933" y="1890"/>
                    <a:pt x="5205" y="1262"/>
                    <a:pt x="4762" y="1000"/>
                  </a:cubicBezTo>
                  <a:cubicBezTo>
                    <a:pt x="3663" y="347"/>
                    <a:pt x="2438" y="1"/>
                    <a:pt x="1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52"/>
          <p:cNvGrpSpPr/>
          <p:nvPr/>
        </p:nvGrpSpPr>
        <p:grpSpPr>
          <a:xfrm>
            <a:off x="4227800" y="1320316"/>
            <a:ext cx="702595" cy="702666"/>
            <a:chOff x="1971488" y="1976673"/>
            <a:chExt cx="709405" cy="709405"/>
          </a:xfrm>
        </p:grpSpPr>
        <p:sp>
          <p:nvSpPr>
            <p:cNvPr id="1131" name="Google Shape;1131;p52"/>
            <p:cNvSpPr/>
            <p:nvPr/>
          </p:nvSpPr>
          <p:spPr>
            <a:xfrm>
              <a:off x="1971488" y="1976673"/>
              <a:ext cx="709405" cy="709405"/>
            </a:xfrm>
            <a:custGeom>
              <a:avLst/>
              <a:gdLst/>
              <a:ahLst/>
              <a:cxnLst/>
              <a:rect l="l" t="t" r="r" b="b"/>
              <a:pathLst>
                <a:path w="30624" h="30624" extrusionOk="0">
                  <a:moveTo>
                    <a:pt x="15312" y="1"/>
                  </a:moveTo>
                  <a:cubicBezTo>
                    <a:pt x="6859" y="1"/>
                    <a:pt x="1" y="6859"/>
                    <a:pt x="1" y="15312"/>
                  </a:cubicBezTo>
                  <a:cubicBezTo>
                    <a:pt x="1" y="23765"/>
                    <a:pt x="6859" y="30623"/>
                    <a:pt x="15312" y="30623"/>
                  </a:cubicBezTo>
                  <a:cubicBezTo>
                    <a:pt x="23766" y="30623"/>
                    <a:pt x="30624" y="23765"/>
                    <a:pt x="30624" y="15312"/>
                  </a:cubicBezTo>
                  <a:cubicBezTo>
                    <a:pt x="30624" y="6859"/>
                    <a:pt x="23766" y="1"/>
                    <a:pt x="15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148368" y="2020175"/>
              <a:ext cx="199080" cy="82722"/>
            </a:xfrm>
            <a:custGeom>
              <a:avLst/>
              <a:gdLst/>
              <a:ahLst/>
              <a:cxnLst/>
              <a:rect l="l" t="t" r="r" b="b"/>
              <a:pathLst>
                <a:path w="8594" h="3571" extrusionOk="0">
                  <a:moveTo>
                    <a:pt x="7683" y="0"/>
                  </a:moveTo>
                  <a:cubicBezTo>
                    <a:pt x="4949" y="0"/>
                    <a:pt x="2424" y="973"/>
                    <a:pt x="354" y="2778"/>
                  </a:cubicBezTo>
                  <a:cubicBezTo>
                    <a:pt x="1" y="3094"/>
                    <a:pt x="330" y="3571"/>
                    <a:pt x="713" y="3571"/>
                  </a:cubicBezTo>
                  <a:cubicBezTo>
                    <a:pt x="820" y="3571"/>
                    <a:pt x="931" y="3533"/>
                    <a:pt x="1033" y="3445"/>
                  </a:cubicBezTo>
                  <a:cubicBezTo>
                    <a:pt x="2910" y="1808"/>
                    <a:pt x="5195" y="952"/>
                    <a:pt x="7675" y="952"/>
                  </a:cubicBezTo>
                  <a:cubicBezTo>
                    <a:pt x="7774" y="952"/>
                    <a:pt x="7874" y="954"/>
                    <a:pt x="7974" y="956"/>
                  </a:cubicBezTo>
                  <a:cubicBezTo>
                    <a:pt x="7978" y="956"/>
                    <a:pt x="7982" y="956"/>
                    <a:pt x="7986" y="956"/>
                  </a:cubicBezTo>
                  <a:cubicBezTo>
                    <a:pt x="8593" y="956"/>
                    <a:pt x="8589" y="16"/>
                    <a:pt x="7974" y="4"/>
                  </a:cubicBezTo>
                  <a:cubicBezTo>
                    <a:pt x="7877" y="1"/>
                    <a:pt x="7780" y="0"/>
                    <a:pt x="7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2392100" y="2030784"/>
              <a:ext cx="81842" cy="39566"/>
            </a:xfrm>
            <a:custGeom>
              <a:avLst/>
              <a:gdLst/>
              <a:ahLst/>
              <a:cxnLst/>
              <a:rect l="l" t="t" r="r" b="b"/>
              <a:pathLst>
                <a:path w="3533" h="1708" extrusionOk="0">
                  <a:moveTo>
                    <a:pt x="872" y="1"/>
                  </a:moveTo>
                  <a:cubicBezTo>
                    <a:pt x="789" y="1"/>
                    <a:pt x="704" y="4"/>
                    <a:pt x="619" y="10"/>
                  </a:cubicBezTo>
                  <a:cubicBezTo>
                    <a:pt x="27" y="45"/>
                    <a:pt x="1" y="952"/>
                    <a:pt x="575" y="952"/>
                  </a:cubicBezTo>
                  <a:cubicBezTo>
                    <a:pt x="589" y="952"/>
                    <a:pt x="604" y="952"/>
                    <a:pt x="619" y="951"/>
                  </a:cubicBezTo>
                  <a:cubicBezTo>
                    <a:pt x="686" y="946"/>
                    <a:pt x="752" y="944"/>
                    <a:pt x="818" y="944"/>
                  </a:cubicBezTo>
                  <a:cubicBezTo>
                    <a:pt x="1445" y="944"/>
                    <a:pt x="2026" y="1151"/>
                    <a:pt x="2500" y="1582"/>
                  </a:cubicBezTo>
                  <a:cubicBezTo>
                    <a:pt x="2599" y="1670"/>
                    <a:pt x="2709" y="1708"/>
                    <a:pt x="2815" y="1708"/>
                  </a:cubicBezTo>
                  <a:cubicBezTo>
                    <a:pt x="3195" y="1708"/>
                    <a:pt x="3533" y="1231"/>
                    <a:pt x="3179" y="915"/>
                  </a:cubicBezTo>
                  <a:cubicBezTo>
                    <a:pt x="2528" y="329"/>
                    <a:pt x="1729" y="1"/>
                    <a:pt x="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52"/>
          <p:cNvSpPr txBox="1"/>
          <p:nvPr/>
        </p:nvSpPr>
        <p:spPr>
          <a:xfrm>
            <a:off x="1167501" y="3018050"/>
            <a:ext cx="1998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3572551" y="3018050"/>
            <a:ext cx="1998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Mercury</a:t>
            </a:r>
            <a:r>
              <a:rPr lang="en" sz="2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endParaRPr sz="22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>
            <a:off x="5981101" y="3018050"/>
            <a:ext cx="1998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Saturn</a:t>
            </a:r>
            <a:endParaRPr sz="2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137" name="Google Shape;1137;p52"/>
          <p:cNvGrpSpPr/>
          <p:nvPr/>
        </p:nvGrpSpPr>
        <p:grpSpPr>
          <a:xfrm rot="7674971">
            <a:off x="1860074" y="3524149"/>
            <a:ext cx="606799" cy="606799"/>
            <a:chOff x="3410044" y="2568397"/>
            <a:chExt cx="606807" cy="606807"/>
          </a:xfrm>
        </p:grpSpPr>
        <p:sp>
          <p:nvSpPr>
            <p:cNvPr id="1138" name="Google Shape;1138;p52"/>
            <p:cNvSpPr/>
            <p:nvPr/>
          </p:nvSpPr>
          <p:spPr>
            <a:xfrm>
              <a:off x="3410044" y="2568397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8" y="1"/>
                  </a:moveTo>
                  <a:cubicBezTo>
                    <a:pt x="5871" y="1"/>
                    <a:pt x="1" y="5870"/>
                    <a:pt x="1" y="13098"/>
                  </a:cubicBezTo>
                  <a:cubicBezTo>
                    <a:pt x="1" y="20325"/>
                    <a:pt x="5871" y="26194"/>
                    <a:pt x="13098" y="26194"/>
                  </a:cubicBezTo>
                  <a:cubicBezTo>
                    <a:pt x="20337" y="26194"/>
                    <a:pt x="26195" y="20325"/>
                    <a:pt x="26195" y="13098"/>
                  </a:cubicBezTo>
                  <a:cubicBezTo>
                    <a:pt x="26195" y="5870"/>
                    <a:pt x="20337" y="1"/>
                    <a:pt x="13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3593990" y="3102976"/>
              <a:ext cx="150897" cy="40539"/>
            </a:xfrm>
            <a:custGeom>
              <a:avLst/>
              <a:gdLst/>
              <a:ahLst/>
              <a:cxnLst/>
              <a:rect l="l" t="t" r="r" b="b"/>
              <a:pathLst>
                <a:path w="6514" h="1750" extrusionOk="0">
                  <a:moveTo>
                    <a:pt x="584" y="0"/>
                  </a:moveTo>
                  <a:cubicBezTo>
                    <a:pt x="139" y="0"/>
                    <a:pt x="0" y="746"/>
                    <a:pt x="502" y="938"/>
                  </a:cubicBezTo>
                  <a:cubicBezTo>
                    <a:pt x="1942" y="1477"/>
                    <a:pt x="3415" y="1749"/>
                    <a:pt x="4927" y="1749"/>
                  </a:cubicBezTo>
                  <a:cubicBezTo>
                    <a:pt x="5252" y="1749"/>
                    <a:pt x="5578" y="1737"/>
                    <a:pt x="5907" y="1711"/>
                  </a:cubicBezTo>
                  <a:cubicBezTo>
                    <a:pt x="6499" y="1665"/>
                    <a:pt x="6514" y="769"/>
                    <a:pt x="5951" y="769"/>
                  </a:cubicBezTo>
                  <a:cubicBezTo>
                    <a:pt x="5937" y="769"/>
                    <a:pt x="5922" y="770"/>
                    <a:pt x="5907" y="771"/>
                  </a:cubicBezTo>
                  <a:cubicBezTo>
                    <a:pt x="5601" y="793"/>
                    <a:pt x="5298" y="805"/>
                    <a:pt x="4996" y="805"/>
                  </a:cubicBezTo>
                  <a:cubicBezTo>
                    <a:pt x="3547" y="805"/>
                    <a:pt x="2141" y="545"/>
                    <a:pt x="752" y="33"/>
                  </a:cubicBezTo>
                  <a:cubicBezTo>
                    <a:pt x="692" y="10"/>
                    <a:pt x="63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3762532" y="3114789"/>
              <a:ext cx="38894" cy="24416"/>
            </a:xfrm>
            <a:custGeom>
              <a:avLst/>
              <a:gdLst/>
              <a:ahLst/>
              <a:cxnLst/>
              <a:rect l="l" t="t" r="r" b="b"/>
              <a:pathLst>
                <a:path w="1679" h="1054" extrusionOk="0">
                  <a:moveTo>
                    <a:pt x="1136" y="1"/>
                  </a:moveTo>
                  <a:cubicBezTo>
                    <a:pt x="1099" y="1"/>
                    <a:pt x="1062" y="4"/>
                    <a:pt x="1024" y="11"/>
                  </a:cubicBezTo>
                  <a:cubicBezTo>
                    <a:pt x="822" y="58"/>
                    <a:pt x="607" y="94"/>
                    <a:pt x="393" y="130"/>
                  </a:cubicBezTo>
                  <a:cubicBezTo>
                    <a:pt x="143" y="178"/>
                    <a:pt x="0" y="475"/>
                    <a:pt x="72" y="713"/>
                  </a:cubicBezTo>
                  <a:cubicBezTo>
                    <a:pt x="134" y="943"/>
                    <a:pt x="334" y="1053"/>
                    <a:pt x="558" y="1053"/>
                  </a:cubicBezTo>
                  <a:cubicBezTo>
                    <a:pt x="590" y="1053"/>
                    <a:pt x="622" y="1051"/>
                    <a:pt x="655" y="1047"/>
                  </a:cubicBezTo>
                  <a:cubicBezTo>
                    <a:pt x="857" y="999"/>
                    <a:pt x="1072" y="963"/>
                    <a:pt x="1274" y="928"/>
                  </a:cubicBezTo>
                  <a:cubicBezTo>
                    <a:pt x="1536" y="880"/>
                    <a:pt x="1679" y="570"/>
                    <a:pt x="1608" y="344"/>
                  </a:cubicBezTo>
                  <a:cubicBezTo>
                    <a:pt x="1546" y="120"/>
                    <a:pt x="1355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3745992" y="2608680"/>
              <a:ext cx="120597" cy="43805"/>
            </a:xfrm>
            <a:custGeom>
              <a:avLst/>
              <a:gdLst/>
              <a:ahLst/>
              <a:cxnLst/>
              <a:rect l="l" t="t" r="r" b="b"/>
              <a:pathLst>
                <a:path w="5206" h="1891" extrusionOk="0">
                  <a:moveTo>
                    <a:pt x="1173" y="1"/>
                  </a:moveTo>
                  <a:cubicBezTo>
                    <a:pt x="985" y="1"/>
                    <a:pt x="796" y="8"/>
                    <a:pt x="607" y="24"/>
                  </a:cubicBezTo>
                  <a:cubicBezTo>
                    <a:pt x="15" y="70"/>
                    <a:pt x="0" y="966"/>
                    <a:pt x="563" y="966"/>
                  </a:cubicBezTo>
                  <a:cubicBezTo>
                    <a:pt x="577" y="966"/>
                    <a:pt x="592" y="966"/>
                    <a:pt x="607" y="964"/>
                  </a:cubicBezTo>
                  <a:cubicBezTo>
                    <a:pt x="775" y="952"/>
                    <a:pt x="942" y="946"/>
                    <a:pt x="1107" y="946"/>
                  </a:cubicBezTo>
                  <a:cubicBezTo>
                    <a:pt x="2230" y="946"/>
                    <a:pt x="3290" y="1230"/>
                    <a:pt x="4286" y="1822"/>
                  </a:cubicBezTo>
                  <a:cubicBezTo>
                    <a:pt x="4367" y="1869"/>
                    <a:pt x="4446" y="1890"/>
                    <a:pt x="4521" y="1890"/>
                  </a:cubicBezTo>
                  <a:cubicBezTo>
                    <a:pt x="4933" y="1890"/>
                    <a:pt x="5205" y="1262"/>
                    <a:pt x="4762" y="1000"/>
                  </a:cubicBezTo>
                  <a:cubicBezTo>
                    <a:pt x="3663" y="347"/>
                    <a:pt x="2438" y="1"/>
                    <a:pt x="1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52"/>
          <p:cNvGrpSpPr/>
          <p:nvPr/>
        </p:nvGrpSpPr>
        <p:grpSpPr>
          <a:xfrm rot="-8100000">
            <a:off x="4268600" y="3527566"/>
            <a:ext cx="606801" cy="606801"/>
            <a:chOff x="2384641" y="3404332"/>
            <a:chExt cx="606807" cy="606807"/>
          </a:xfrm>
        </p:grpSpPr>
        <p:sp>
          <p:nvSpPr>
            <p:cNvPr id="1143" name="Google Shape;1143;p52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52"/>
          <p:cNvGrpSpPr/>
          <p:nvPr/>
        </p:nvGrpSpPr>
        <p:grpSpPr>
          <a:xfrm rot="3502672">
            <a:off x="6687872" y="3520586"/>
            <a:ext cx="606790" cy="606790"/>
            <a:chOff x="3410044" y="2568397"/>
            <a:chExt cx="606807" cy="606807"/>
          </a:xfrm>
        </p:grpSpPr>
        <p:sp>
          <p:nvSpPr>
            <p:cNvPr id="1148" name="Google Shape;1148;p52"/>
            <p:cNvSpPr/>
            <p:nvPr/>
          </p:nvSpPr>
          <p:spPr>
            <a:xfrm>
              <a:off x="3410044" y="2568397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8" y="1"/>
                  </a:moveTo>
                  <a:cubicBezTo>
                    <a:pt x="5871" y="1"/>
                    <a:pt x="1" y="5870"/>
                    <a:pt x="1" y="13098"/>
                  </a:cubicBezTo>
                  <a:cubicBezTo>
                    <a:pt x="1" y="20325"/>
                    <a:pt x="5871" y="26194"/>
                    <a:pt x="13098" y="26194"/>
                  </a:cubicBezTo>
                  <a:cubicBezTo>
                    <a:pt x="20337" y="26194"/>
                    <a:pt x="26195" y="20325"/>
                    <a:pt x="26195" y="13098"/>
                  </a:cubicBezTo>
                  <a:cubicBezTo>
                    <a:pt x="26195" y="5870"/>
                    <a:pt x="20337" y="1"/>
                    <a:pt x="13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3593990" y="3102976"/>
              <a:ext cx="150897" cy="40539"/>
            </a:xfrm>
            <a:custGeom>
              <a:avLst/>
              <a:gdLst/>
              <a:ahLst/>
              <a:cxnLst/>
              <a:rect l="l" t="t" r="r" b="b"/>
              <a:pathLst>
                <a:path w="6514" h="1750" extrusionOk="0">
                  <a:moveTo>
                    <a:pt x="584" y="0"/>
                  </a:moveTo>
                  <a:cubicBezTo>
                    <a:pt x="139" y="0"/>
                    <a:pt x="0" y="746"/>
                    <a:pt x="502" y="938"/>
                  </a:cubicBezTo>
                  <a:cubicBezTo>
                    <a:pt x="1942" y="1477"/>
                    <a:pt x="3415" y="1749"/>
                    <a:pt x="4927" y="1749"/>
                  </a:cubicBezTo>
                  <a:cubicBezTo>
                    <a:pt x="5252" y="1749"/>
                    <a:pt x="5578" y="1737"/>
                    <a:pt x="5907" y="1711"/>
                  </a:cubicBezTo>
                  <a:cubicBezTo>
                    <a:pt x="6499" y="1665"/>
                    <a:pt x="6514" y="769"/>
                    <a:pt x="5951" y="769"/>
                  </a:cubicBezTo>
                  <a:cubicBezTo>
                    <a:pt x="5937" y="769"/>
                    <a:pt x="5922" y="770"/>
                    <a:pt x="5907" y="771"/>
                  </a:cubicBezTo>
                  <a:cubicBezTo>
                    <a:pt x="5601" y="793"/>
                    <a:pt x="5298" y="805"/>
                    <a:pt x="4996" y="805"/>
                  </a:cubicBezTo>
                  <a:cubicBezTo>
                    <a:pt x="3547" y="805"/>
                    <a:pt x="2141" y="545"/>
                    <a:pt x="752" y="33"/>
                  </a:cubicBezTo>
                  <a:cubicBezTo>
                    <a:pt x="692" y="10"/>
                    <a:pt x="63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3762532" y="3114789"/>
              <a:ext cx="38894" cy="24416"/>
            </a:xfrm>
            <a:custGeom>
              <a:avLst/>
              <a:gdLst/>
              <a:ahLst/>
              <a:cxnLst/>
              <a:rect l="l" t="t" r="r" b="b"/>
              <a:pathLst>
                <a:path w="1679" h="1054" extrusionOk="0">
                  <a:moveTo>
                    <a:pt x="1136" y="1"/>
                  </a:moveTo>
                  <a:cubicBezTo>
                    <a:pt x="1099" y="1"/>
                    <a:pt x="1062" y="4"/>
                    <a:pt x="1024" y="11"/>
                  </a:cubicBezTo>
                  <a:cubicBezTo>
                    <a:pt x="822" y="58"/>
                    <a:pt x="607" y="94"/>
                    <a:pt x="393" y="130"/>
                  </a:cubicBezTo>
                  <a:cubicBezTo>
                    <a:pt x="143" y="178"/>
                    <a:pt x="0" y="475"/>
                    <a:pt x="72" y="713"/>
                  </a:cubicBezTo>
                  <a:cubicBezTo>
                    <a:pt x="134" y="943"/>
                    <a:pt x="334" y="1053"/>
                    <a:pt x="558" y="1053"/>
                  </a:cubicBezTo>
                  <a:cubicBezTo>
                    <a:pt x="590" y="1053"/>
                    <a:pt x="622" y="1051"/>
                    <a:pt x="655" y="1047"/>
                  </a:cubicBezTo>
                  <a:cubicBezTo>
                    <a:pt x="857" y="999"/>
                    <a:pt x="1072" y="963"/>
                    <a:pt x="1274" y="928"/>
                  </a:cubicBezTo>
                  <a:cubicBezTo>
                    <a:pt x="1536" y="880"/>
                    <a:pt x="1679" y="570"/>
                    <a:pt x="1608" y="344"/>
                  </a:cubicBezTo>
                  <a:cubicBezTo>
                    <a:pt x="1546" y="120"/>
                    <a:pt x="1355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3745992" y="2608680"/>
              <a:ext cx="120597" cy="43805"/>
            </a:xfrm>
            <a:custGeom>
              <a:avLst/>
              <a:gdLst/>
              <a:ahLst/>
              <a:cxnLst/>
              <a:rect l="l" t="t" r="r" b="b"/>
              <a:pathLst>
                <a:path w="5206" h="1891" extrusionOk="0">
                  <a:moveTo>
                    <a:pt x="1173" y="1"/>
                  </a:moveTo>
                  <a:cubicBezTo>
                    <a:pt x="985" y="1"/>
                    <a:pt x="796" y="8"/>
                    <a:pt x="607" y="24"/>
                  </a:cubicBezTo>
                  <a:cubicBezTo>
                    <a:pt x="15" y="70"/>
                    <a:pt x="0" y="966"/>
                    <a:pt x="563" y="966"/>
                  </a:cubicBezTo>
                  <a:cubicBezTo>
                    <a:pt x="577" y="966"/>
                    <a:pt x="592" y="966"/>
                    <a:pt x="607" y="964"/>
                  </a:cubicBezTo>
                  <a:cubicBezTo>
                    <a:pt x="775" y="952"/>
                    <a:pt x="942" y="946"/>
                    <a:pt x="1107" y="946"/>
                  </a:cubicBezTo>
                  <a:cubicBezTo>
                    <a:pt x="2230" y="946"/>
                    <a:pt x="3290" y="1230"/>
                    <a:pt x="4286" y="1822"/>
                  </a:cubicBezTo>
                  <a:cubicBezTo>
                    <a:pt x="4367" y="1869"/>
                    <a:pt x="4446" y="1890"/>
                    <a:pt x="4521" y="1890"/>
                  </a:cubicBezTo>
                  <a:cubicBezTo>
                    <a:pt x="4933" y="1890"/>
                    <a:pt x="5205" y="1262"/>
                    <a:pt x="4762" y="1000"/>
                  </a:cubicBezTo>
                  <a:cubicBezTo>
                    <a:pt x="3663" y="347"/>
                    <a:pt x="2438" y="1"/>
                    <a:pt x="1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52"/>
          <p:cNvSpPr txBox="1"/>
          <p:nvPr/>
        </p:nvSpPr>
        <p:spPr>
          <a:xfrm>
            <a:off x="753053" y="4119550"/>
            <a:ext cx="2827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Jupiter is a gas giant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3" name="Google Shape;1153;p52"/>
          <p:cNvSpPr txBox="1"/>
          <p:nvPr/>
        </p:nvSpPr>
        <p:spPr>
          <a:xfrm>
            <a:off x="3519143" y="4119550"/>
            <a:ext cx="21057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Saturn has rings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4" name="Google Shape;1154;p52"/>
          <p:cNvSpPr txBox="1"/>
          <p:nvPr/>
        </p:nvSpPr>
        <p:spPr>
          <a:xfrm>
            <a:off x="6105449" y="4119550"/>
            <a:ext cx="17502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Sun is a star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55" name="Google Shape;1155;p52"/>
          <p:cNvGrpSpPr/>
          <p:nvPr/>
        </p:nvGrpSpPr>
        <p:grpSpPr>
          <a:xfrm>
            <a:off x="2010017" y="2517221"/>
            <a:ext cx="306882" cy="297648"/>
            <a:chOff x="3270675" y="841800"/>
            <a:chExt cx="497700" cy="482725"/>
          </a:xfrm>
        </p:grpSpPr>
        <p:sp>
          <p:nvSpPr>
            <p:cNvPr id="1156" name="Google Shape;1156;p5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8" name="Google Shape;1158;p5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59" name="Google Shape;1159;p52"/>
          <p:cNvGrpSpPr/>
          <p:nvPr/>
        </p:nvGrpSpPr>
        <p:grpSpPr>
          <a:xfrm>
            <a:off x="4393191" y="1502304"/>
            <a:ext cx="371814" cy="338690"/>
            <a:chOff x="-40745125" y="3632900"/>
            <a:chExt cx="318225" cy="289875"/>
          </a:xfrm>
        </p:grpSpPr>
        <p:sp>
          <p:nvSpPr>
            <p:cNvPr id="1160" name="Google Shape;1160;p52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52"/>
          <p:cNvSpPr/>
          <p:nvPr/>
        </p:nvSpPr>
        <p:spPr>
          <a:xfrm>
            <a:off x="4412404" y="3679198"/>
            <a:ext cx="319193" cy="323542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52"/>
          <p:cNvGrpSpPr/>
          <p:nvPr/>
        </p:nvGrpSpPr>
        <p:grpSpPr>
          <a:xfrm>
            <a:off x="6821358" y="2504031"/>
            <a:ext cx="318400" cy="324028"/>
            <a:chOff x="-40372575" y="3604550"/>
            <a:chExt cx="311150" cy="316650"/>
          </a:xfrm>
        </p:grpSpPr>
        <p:sp>
          <p:nvSpPr>
            <p:cNvPr id="1169" name="Google Shape;1169;p52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2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52"/>
          <p:cNvGrpSpPr/>
          <p:nvPr/>
        </p:nvGrpSpPr>
        <p:grpSpPr>
          <a:xfrm>
            <a:off x="4407579" y="2503225"/>
            <a:ext cx="328837" cy="325640"/>
            <a:chOff x="-37385100" y="3949908"/>
            <a:chExt cx="321350" cy="318225"/>
          </a:xfrm>
        </p:grpSpPr>
        <p:sp>
          <p:nvSpPr>
            <p:cNvPr id="1173" name="Google Shape;1173;p52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52"/>
          <p:cNvSpPr/>
          <p:nvPr/>
        </p:nvSpPr>
        <p:spPr>
          <a:xfrm>
            <a:off x="6829657" y="3644397"/>
            <a:ext cx="323221" cy="321069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" name="Google Shape;1176;p52"/>
          <p:cNvGrpSpPr/>
          <p:nvPr/>
        </p:nvGrpSpPr>
        <p:grpSpPr>
          <a:xfrm>
            <a:off x="2001856" y="3714412"/>
            <a:ext cx="323235" cy="253113"/>
            <a:chOff x="-41526450" y="3653375"/>
            <a:chExt cx="315875" cy="247350"/>
          </a:xfrm>
        </p:grpSpPr>
        <p:sp>
          <p:nvSpPr>
            <p:cNvPr id="1177" name="Google Shape;1177;p5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4019">
            <a:off x="5707958" y="3775863"/>
            <a:ext cx="576407" cy="7830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2124">
            <a:off x="961539" y="1706469"/>
            <a:ext cx="536018" cy="6816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2116">
            <a:off x="5992645" y="1123481"/>
            <a:ext cx="605981" cy="765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2039">
            <a:off x="1154465" y="3740333"/>
            <a:ext cx="494308" cy="7821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363" y="2385868"/>
            <a:ext cx="562650" cy="80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3" name="Google Shape;1183;p53"/>
          <p:cNvCxnSpPr/>
          <p:nvPr/>
        </p:nvCxnSpPr>
        <p:spPr>
          <a:xfrm rot="10800000">
            <a:off x="3652074" y="1797661"/>
            <a:ext cx="70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4" name="Google Shape;1184;p53"/>
          <p:cNvCxnSpPr/>
          <p:nvPr/>
        </p:nvCxnSpPr>
        <p:spPr>
          <a:xfrm rot="10800000">
            <a:off x="3649222" y="3054986"/>
            <a:ext cx="70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5" name="Google Shape;1185;p53"/>
          <p:cNvCxnSpPr/>
          <p:nvPr/>
        </p:nvCxnSpPr>
        <p:spPr>
          <a:xfrm rot="10800000">
            <a:off x="6216574" y="1797661"/>
            <a:ext cx="706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53"/>
          <p:cNvCxnSpPr/>
          <p:nvPr/>
        </p:nvCxnSpPr>
        <p:spPr>
          <a:xfrm rot="10800000">
            <a:off x="6213733" y="3054986"/>
            <a:ext cx="706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7" name="Google Shape;1187;p5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pic>
        <p:nvPicPr>
          <p:cNvPr id="1188" name="Google Shape;1188;p53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4617" r="14934"/>
          <a:stretch/>
        </p:blipFill>
        <p:spPr>
          <a:xfrm rot="3">
            <a:off x="3609400" y="1119900"/>
            <a:ext cx="3356346" cy="294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53"/>
          <p:cNvSpPr/>
          <p:nvPr/>
        </p:nvSpPr>
        <p:spPr>
          <a:xfrm rot="9266563">
            <a:off x="3843839" y="1458936"/>
            <a:ext cx="2763392" cy="2288797"/>
          </a:xfrm>
          <a:custGeom>
            <a:avLst/>
            <a:gdLst/>
            <a:ahLst/>
            <a:cxnLst/>
            <a:rect l="l" t="t" r="r" b="b"/>
            <a:pathLst>
              <a:path w="23123" h="19372" extrusionOk="0">
                <a:moveTo>
                  <a:pt x="4287" y="0"/>
                </a:moveTo>
                <a:lnTo>
                  <a:pt x="4287" y="0"/>
                </a:lnTo>
                <a:cubicBezTo>
                  <a:pt x="1227" y="2846"/>
                  <a:pt x="0" y="7156"/>
                  <a:pt x="1131" y="11180"/>
                </a:cubicBezTo>
                <a:cubicBezTo>
                  <a:pt x="2493" y="16122"/>
                  <a:pt x="7042" y="19371"/>
                  <a:pt x="11897" y="19371"/>
                </a:cubicBezTo>
                <a:cubicBezTo>
                  <a:pt x="13323" y="19371"/>
                  <a:pt x="14775" y="19091"/>
                  <a:pt x="16181" y="18491"/>
                </a:cubicBezTo>
                <a:cubicBezTo>
                  <a:pt x="18824" y="17312"/>
                  <a:pt x="20943" y="15169"/>
                  <a:pt x="22086" y="12502"/>
                </a:cubicBezTo>
                <a:cubicBezTo>
                  <a:pt x="23098" y="10097"/>
                  <a:pt x="23122" y="7537"/>
                  <a:pt x="22444" y="5096"/>
                </a:cubicBezTo>
                <a:lnTo>
                  <a:pt x="22444" y="5096"/>
                </a:lnTo>
                <a:cubicBezTo>
                  <a:pt x="19994" y="8483"/>
                  <a:pt x="15884" y="10682"/>
                  <a:pt x="11690" y="10682"/>
                </a:cubicBezTo>
                <a:cubicBezTo>
                  <a:pt x="11624" y="10682"/>
                  <a:pt x="11557" y="10681"/>
                  <a:pt x="11490" y="10680"/>
                </a:cubicBezTo>
                <a:cubicBezTo>
                  <a:pt x="10525" y="10668"/>
                  <a:pt x="9549" y="10526"/>
                  <a:pt x="8704" y="10061"/>
                </a:cubicBezTo>
                <a:cubicBezTo>
                  <a:pt x="8073" y="9716"/>
                  <a:pt x="7549" y="9168"/>
                  <a:pt x="7073" y="8632"/>
                </a:cubicBezTo>
                <a:cubicBezTo>
                  <a:pt x="5703" y="7049"/>
                  <a:pt x="4584" y="5203"/>
                  <a:pt x="4203" y="3144"/>
                </a:cubicBezTo>
                <a:cubicBezTo>
                  <a:pt x="4001" y="2108"/>
                  <a:pt x="4037" y="1036"/>
                  <a:pt x="4287" y="0"/>
                </a:cubicBezTo>
                <a:close/>
              </a:path>
            </a:pathLst>
          </a:custGeom>
          <a:solidFill>
            <a:srgbClr val="FFFFFF">
              <a:alpha val="13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53"/>
          <p:cNvSpPr txBox="1"/>
          <p:nvPr/>
        </p:nvSpPr>
        <p:spPr>
          <a:xfrm>
            <a:off x="4343962" y="2849936"/>
            <a:ext cx="86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25 %</a:t>
            </a:r>
            <a:endParaRPr sz="22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1" name="Google Shape;1191;p53"/>
          <p:cNvSpPr txBox="1"/>
          <p:nvPr/>
        </p:nvSpPr>
        <p:spPr>
          <a:xfrm>
            <a:off x="5411363" y="2849936"/>
            <a:ext cx="86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30 %</a:t>
            </a:r>
            <a:endParaRPr sz="22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2" name="Google Shape;1192;p53"/>
          <p:cNvSpPr txBox="1"/>
          <p:nvPr/>
        </p:nvSpPr>
        <p:spPr>
          <a:xfrm>
            <a:off x="4343962" y="1792636"/>
            <a:ext cx="86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25 %</a:t>
            </a:r>
            <a:endParaRPr sz="22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3" name="Google Shape;1193;p53"/>
          <p:cNvSpPr txBox="1"/>
          <p:nvPr/>
        </p:nvSpPr>
        <p:spPr>
          <a:xfrm>
            <a:off x="5380313" y="1792636"/>
            <a:ext cx="9288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20 %</a:t>
            </a:r>
            <a:endParaRPr sz="22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4" name="Google Shape;1194;p53"/>
          <p:cNvSpPr txBox="1"/>
          <p:nvPr/>
        </p:nvSpPr>
        <p:spPr>
          <a:xfrm>
            <a:off x="1441472" y="2693654"/>
            <a:ext cx="21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5" name="Google Shape;1195;p53"/>
          <p:cNvSpPr txBox="1"/>
          <p:nvPr/>
        </p:nvSpPr>
        <p:spPr>
          <a:xfrm>
            <a:off x="1441677" y="3055436"/>
            <a:ext cx="2105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cold place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6" name="Google Shape;1196;p53"/>
          <p:cNvSpPr txBox="1"/>
          <p:nvPr/>
        </p:nvSpPr>
        <p:spPr>
          <a:xfrm>
            <a:off x="1439574" y="1433311"/>
            <a:ext cx="2109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7" name="Google Shape;1197;p53"/>
          <p:cNvSpPr txBox="1"/>
          <p:nvPr/>
        </p:nvSpPr>
        <p:spPr>
          <a:xfrm>
            <a:off x="1441725" y="1795086"/>
            <a:ext cx="210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</a:t>
            </a:r>
            <a:endParaRPr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8" name="Google Shape;1198;p53"/>
          <p:cNvSpPr txBox="1"/>
          <p:nvPr/>
        </p:nvSpPr>
        <p:spPr>
          <a:xfrm>
            <a:off x="7034099" y="1431586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Mercury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9" name="Google Shape;1199;p53"/>
          <p:cNvSpPr txBox="1"/>
          <p:nvPr/>
        </p:nvSpPr>
        <p:spPr>
          <a:xfrm>
            <a:off x="7034099" y="2688999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00" name="Google Shape;1200;p53"/>
          <p:cNvSpPr txBox="1"/>
          <p:nvPr/>
        </p:nvSpPr>
        <p:spPr>
          <a:xfrm>
            <a:off x="7034099" y="1793361"/>
            <a:ext cx="2109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Mercury is the closest planet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1" name="Google Shape;1201;p53"/>
          <p:cNvSpPr txBox="1"/>
          <p:nvPr/>
        </p:nvSpPr>
        <p:spPr>
          <a:xfrm>
            <a:off x="7034099" y="3050736"/>
            <a:ext cx="2109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the biggest planet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02" name="Google Shape;1202;p53"/>
          <p:cNvGrpSpPr/>
          <p:nvPr/>
        </p:nvGrpSpPr>
        <p:grpSpPr>
          <a:xfrm rot="1735537">
            <a:off x="4330837" y="3454163"/>
            <a:ext cx="717808" cy="140296"/>
            <a:chOff x="3593990" y="3102976"/>
            <a:chExt cx="207436" cy="40539"/>
          </a:xfrm>
        </p:grpSpPr>
        <p:sp>
          <p:nvSpPr>
            <p:cNvPr id="1203" name="Google Shape;1203;p53"/>
            <p:cNvSpPr/>
            <p:nvPr/>
          </p:nvSpPr>
          <p:spPr>
            <a:xfrm>
              <a:off x="3593990" y="3102976"/>
              <a:ext cx="150897" cy="40539"/>
            </a:xfrm>
            <a:custGeom>
              <a:avLst/>
              <a:gdLst/>
              <a:ahLst/>
              <a:cxnLst/>
              <a:rect l="l" t="t" r="r" b="b"/>
              <a:pathLst>
                <a:path w="6514" h="1750" extrusionOk="0">
                  <a:moveTo>
                    <a:pt x="584" y="0"/>
                  </a:moveTo>
                  <a:cubicBezTo>
                    <a:pt x="139" y="0"/>
                    <a:pt x="0" y="746"/>
                    <a:pt x="502" y="938"/>
                  </a:cubicBezTo>
                  <a:cubicBezTo>
                    <a:pt x="1942" y="1477"/>
                    <a:pt x="3415" y="1749"/>
                    <a:pt x="4927" y="1749"/>
                  </a:cubicBezTo>
                  <a:cubicBezTo>
                    <a:pt x="5252" y="1749"/>
                    <a:pt x="5578" y="1737"/>
                    <a:pt x="5907" y="1711"/>
                  </a:cubicBezTo>
                  <a:cubicBezTo>
                    <a:pt x="6499" y="1665"/>
                    <a:pt x="6514" y="769"/>
                    <a:pt x="5951" y="769"/>
                  </a:cubicBezTo>
                  <a:cubicBezTo>
                    <a:pt x="5937" y="769"/>
                    <a:pt x="5922" y="770"/>
                    <a:pt x="5907" y="771"/>
                  </a:cubicBezTo>
                  <a:cubicBezTo>
                    <a:pt x="5601" y="793"/>
                    <a:pt x="5298" y="805"/>
                    <a:pt x="4996" y="805"/>
                  </a:cubicBezTo>
                  <a:cubicBezTo>
                    <a:pt x="3547" y="805"/>
                    <a:pt x="2141" y="545"/>
                    <a:pt x="752" y="33"/>
                  </a:cubicBezTo>
                  <a:cubicBezTo>
                    <a:pt x="692" y="10"/>
                    <a:pt x="636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3762532" y="3114789"/>
              <a:ext cx="38894" cy="24416"/>
            </a:xfrm>
            <a:custGeom>
              <a:avLst/>
              <a:gdLst/>
              <a:ahLst/>
              <a:cxnLst/>
              <a:rect l="l" t="t" r="r" b="b"/>
              <a:pathLst>
                <a:path w="1679" h="1054" extrusionOk="0">
                  <a:moveTo>
                    <a:pt x="1136" y="1"/>
                  </a:moveTo>
                  <a:cubicBezTo>
                    <a:pt x="1099" y="1"/>
                    <a:pt x="1062" y="4"/>
                    <a:pt x="1024" y="11"/>
                  </a:cubicBezTo>
                  <a:cubicBezTo>
                    <a:pt x="822" y="58"/>
                    <a:pt x="607" y="94"/>
                    <a:pt x="393" y="130"/>
                  </a:cubicBezTo>
                  <a:cubicBezTo>
                    <a:pt x="143" y="178"/>
                    <a:pt x="0" y="475"/>
                    <a:pt x="72" y="713"/>
                  </a:cubicBezTo>
                  <a:cubicBezTo>
                    <a:pt x="134" y="943"/>
                    <a:pt x="334" y="1053"/>
                    <a:pt x="558" y="1053"/>
                  </a:cubicBezTo>
                  <a:cubicBezTo>
                    <a:pt x="590" y="1053"/>
                    <a:pt x="622" y="1051"/>
                    <a:pt x="655" y="1047"/>
                  </a:cubicBezTo>
                  <a:cubicBezTo>
                    <a:pt x="857" y="999"/>
                    <a:pt x="1072" y="963"/>
                    <a:pt x="1274" y="928"/>
                  </a:cubicBezTo>
                  <a:cubicBezTo>
                    <a:pt x="1536" y="880"/>
                    <a:pt x="1679" y="570"/>
                    <a:pt x="1608" y="344"/>
                  </a:cubicBezTo>
                  <a:cubicBezTo>
                    <a:pt x="1546" y="120"/>
                    <a:pt x="1355" y="1"/>
                    <a:pt x="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53"/>
          <p:cNvSpPr txBox="1"/>
          <p:nvPr/>
        </p:nvSpPr>
        <p:spPr>
          <a:xfrm>
            <a:off x="2244674" y="3993661"/>
            <a:ext cx="60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To modify this graph, click on it, follow the link, change the data and paste the new graph here</a:t>
            </a:r>
            <a:endParaRPr sz="160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36" y="3676718"/>
            <a:ext cx="1462500" cy="122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4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Use a Map</a:t>
            </a:r>
            <a:endParaRPr/>
          </a:p>
        </p:txBody>
      </p:sp>
      <p:grpSp>
        <p:nvGrpSpPr>
          <p:cNvPr id="1211" name="Google Shape;1211;p54"/>
          <p:cNvGrpSpPr/>
          <p:nvPr/>
        </p:nvGrpSpPr>
        <p:grpSpPr>
          <a:xfrm>
            <a:off x="722443" y="1376337"/>
            <a:ext cx="4911433" cy="3229628"/>
            <a:chOff x="235800" y="830650"/>
            <a:chExt cx="6978450" cy="4588844"/>
          </a:xfrm>
        </p:grpSpPr>
        <p:sp>
          <p:nvSpPr>
            <p:cNvPr id="1212" name="Google Shape;1212;p5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54"/>
          <p:cNvGrpSpPr/>
          <p:nvPr/>
        </p:nvGrpSpPr>
        <p:grpSpPr>
          <a:xfrm rot="3664003">
            <a:off x="1628742" y="2563019"/>
            <a:ext cx="452810" cy="426220"/>
            <a:chOff x="6339402" y="1354403"/>
            <a:chExt cx="452802" cy="426212"/>
          </a:xfrm>
        </p:grpSpPr>
        <p:sp>
          <p:nvSpPr>
            <p:cNvPr id="1219" name="Google Shape;1219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54"/>
          <p:cNvGrpSpPr/>
          <p:nvPr/>
        </p:nvGrpSpPr>
        <p:grpSpPr>
          <a:xfrm rot="3663834">
            <a:off x="4497110" y="2889082"/>
            <a:ext cx="389132" cy="366280"/>
            <a:chOff x="6339402" y="1354403"/>
            <a:chExt cx="452802" cy="426212"/>
          </a:xfrm>
        </p:grpSpPr>
        <p:sp>
          <p:nvSpPr>
            <p:cNvPr id="1222" name="Google Shape;1222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54"/>
          <p:cNvGrpSpPr/>
          <p:nvPr/>
        </p:nvGrpSpPr>
        <p:grpSpPr>
          <a:xfrm rot="-10458486">
            <a:off x="1981123" y="3251864"/>
            <a:ext cx="331455" cy="318984"/>
            <a:chOff x="6339402" y="1354403"/>
            <a:chExt cx="452802" cy="426212"/>
          </a:xfrm>
        </p:grpSpPr>
        <p:sp>
          <p:nvSpPr>
            <p:cNvPr id="1225" name="Google Shape;1225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54"/>
          <p:cNvGrpSpPr/>
          <p:nvPr/>
        </p:nvGrpSpPr>
        <p:grpSpPr>
          <a:xfrm rot="-10452618">
            <a:off x="2975812" y="2634142"/>
            <a:ext cx="290414" cy="283971"/>
            <a:chOff x="6339402" y="1354403"/>
            <a:chExt cx="452802" cy="426212"/>
          </a:xfrm>
        </p:grpSpPr>
        <p:sp>
          <p:nvSpPr>
            <p:cNvPr id="1228" name="Google Shape;1228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54"/>
          <p:cNvSpPr txBox="1">
            <a:spLocks noGrp="1"/>
          </p:cNvSpPr>
          <p:nvPr>
            <p:ph type="subTitle" idx="4294967295"/>
          </p:nvPr>
        </p:nvSpPr>
        <p:spPr>
          <a:xfrm>
            <a:off x="5885656" y="1757305"/>
            <a:ext cx="25392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2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1" name="Google Shape;1231;p54"/>
          <p:cNvSpPr txBox="1">
            <a:spLocks noGrp="1"/>
          </p:cNvSpPr>
          <p:nvPr>
            <p:ph type="title" idx="4294967295"/>
          </p:nvPr>
        </p:nvSpPr>
        <p:spPr>
          <a:xfrm>
            <a:off x="6080956" y="1332825"/>
            <a:ext cx="21486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10,000</a:t>
            </a:r>
            <a:endParaRPr sz="3000"/>
          </a:p>
        </p:txBody>
      </p:sp>
      <p:sp>
        <p:nvSpPr>
          <p:cNvPr id="1232" name="Google Shape;1232;p54"/>
          <p:cNvSpPr txBox="1">
            <a:spLocks noGrp="1"/>
          </p:cNvSpPr>
          <p:nvPr>
            <p:ph type="title" idx="4294967295"/>
          </p:nvPr>
        </p:nvSpPr>
        <p:spPr>
          <a:xfrm>
            <a:off x="5885656" y="2142786"/>
            <a:ext cx="25392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cold place</a:t>
            </a:r>
            <a:endParaRPr sz="14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4"/>
          <p:cNvSpPr txBox="1">
            <a:spLocks noGrp="1"/>
          </p:cNvSpPr>
          <p:nvPr>
            <p:ph type="subTitle" idx="4294967295"/>
          </p:nvPr>
        </p:nvSpPr>
        <p:spPr>
          <a:xfrm>
            <a:off x="5885656" y="3745217"/>
            <a:ext cx="25392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34" name="Google Shape;1234;p54"/>
          <p:cNvSpPr txBox="1">
            <a:spLocks noGrp="1"/>
          </p:cNvSpPr>
          <p:nvPr>
            <p:ph type="title" idx="4294967295"/>
          </p:nvPr>
        </p:nvSpPr>
        <p:spPr>
          <a:xfrm>
            <a:off x="6026206" y="3320738"/>
            <a:ext cx="22581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25,000</a:t>
            </a:r>
            <a:endParaRPr sz="3000"/>
          </a:p>
        </p:txBody>
      </p:sp>
      <p:sp>
        <p:nvSpPr>
          <p:cNvPr id="1235" name="Google Shape;1235;p54"/>
          <p:cNvSpPr txBox="1">
            <a:spLocks noGrp="1"/>
          </p:cNvSpPr>
          <p:nvPr>
            <p:ph type="title" idx="4294967295"/>
          </p:nvPr>
        </p:nvSpPr>
        <p:spPr>
          <a:xfrm>
            <a:off x="5885656" y="4130699"/>
            <a:ext cx="25392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</a:t>
            </a:r>
            <a:endParaRPr sz="14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54"/>
          <p:cNvGrpSpPr/>
          <p:nvPr/>
        </p:nvGrpSpPr>
        <p:grpSpPr>
          <a:xfrm rot="3664003">
            <a:off x="6928851" y="934244"/>
            <a:ext cx="452810" cy="426220"/>
            <a:chOff x="6339402" y="1354403"/>
            <a:chExt cx="452802" cy="426212"/>
          </a:xfrm>
        </p:grpSpPr>
        <p:sp>
          <p:nvSpPr>
            <p:cNvPr id="1237" name="Google Shape;1237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54"/>
          <p:cNvGrpSpPr/>
          <p:nvPr/>
        </p:nvGrpSpPr>
        <p:grpSpPr>
          <a:xfrm rot="-44506">
            <a:off x="6941901" y="2934665"/>
            <a:ext cx="426711" cy="410655"/>
            <a:chOff x="6339402" y="1354403"/>
            <a:chExt cx="452802" cy="426212"/>
          </a:xfrm>
        </p:grpSpPr>
        <p:sp>
          <p:nvSpPr>
            <p:cNvPr id="1240" name="Google Shape;1240;p54"/>
            <p:cNvSpPr/>
            <p:nvPr/>
          </p:nvSpPr>
          <p:spPr>
            <a:xfrm>
              <a:off x="6381750" y="1376325"/>
              <a:ext cx="342900" cy="342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4"/>
            <p:cNvSpPr/>
            <p:nvPr/>
          </p:nvSpPr>
          <p:spPr>
            <a:xfrm rot="-1534316" flipH="1">
              <a:off x="6386814" y="1416936"/>
              <a:ext cx="357979" cy="301144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jemplos De Divisiones De Tres Cifras En El Divisor - Opciones de Ejemp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62" y="445025"/>
            <a:ext cx="1047060" cy="14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6" name="Google Shape;1246;p55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2286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</a:t>
            </a:r>
            <a:endParaRPr/>
          </a:p>
        </p:txBody>
      </p:sp>
      <p:graphicFrame>
        <p:nvGraphicFramePr>
          <p:cNvPr id="1247" name="Google Shape;1247;p55"/>
          <p:cNvGraphicFramePr/>
          <p:nvPr/>
        </p:nvGraphicFramePr>
        <p:xfrm>
          <a:off x="952500" y="1672925"/>
          <a:ext cx="7239000" cy="2536970"/>
        </p:xfrm>
        <a:graphic>
          <a:graphicData uri="http://schemas.openxmlformats.org/drawingml/2006/table">
            <a:tbl>
              <a:tblPr>
                <a:noFill/>
                <a:tableStyleId>{29D3C188-7FD3-4C56-8EB5-ABFA49236EAB}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Venus </a:t>
                      </a:r>
                      <a:endParaRPr sz="2200">
                        <a:solidFill>
                          <a:schemeClr val="accen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4+1=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3-2=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5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Mars</a:t>
                      </a:r>
                      <a:endParaRPr sz="2200">
                        <a:solidFill>
                          <a:schemeClr val="accent5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6+8=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5-3=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Jupiter</a:t>
                      </a:r>
                      <a:endParaRPr sz="2200">
                        <a:solidFill>
                          <a:schemeClr val="accen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10+5=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10-4=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5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Saturn</a:t>
                      </a:r>
                      <a:endParaRPr sz="2200">
                        <a:solidFill>
                          <a:schemeClr val="accent5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14+3=</a:t>
                      </a:r>
                      <a:endParaRPr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4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13-5=</a:t>
                      </a:r>
                      <a:endParaRPr dirty="0">
                        <a:solidFill>
                          <a:schemeClr val="accent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56"/>
          <p:cNvSpPr txBox="1">
            <a:spLocks noGrp="1"/>
          </p:cNvSpPr>
          <p:nvPr>
            <p:ph type="title"/>
          </p:nvPr>
        </p:nvSpPr>
        <p:spPr>
          <a:xfrm>
            <a:off x="264300" y="445025"/>
            <a:ext cx="22956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</a:t>
            </a:r>
            <a:endParaRPr/>
          </a:p>
        </p:txBody>
      </p:sp>
      <p:sp>
        <p:nvSpPr>
          <p:cNvPr id="1259" name="Google Shape;1259;p56"/>
          <p:cNvSpPr txBox="1">
            <a:spLocks noGrp="1"/>
          </p:cNvSpPr>
          <p:nvPr>
            <p:ph type="subTitle" idx="1"/>
          </p:nvPr>
        </p:nvSpPr>
        <p:spPr>
          <a:xfrm>
            <a:off x="1412100" y="3036575"/>
            <a:ext cx="6319800" cy="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Write the Name of These Figures</a:t>
            </a:r>
            <a:endParaRPr dirty="0"/>
          </a:p>
        </p:txBody>
      </p:sp>
      <p:sp>
        <p:nvSpPr>
          <p:cNvPr id="1260" name="Google Shape;1260;p56"/>
          <p:cNvSpPr txBox="1">
            <a:spLocks noGrp="1"/>
          </p:cNvSpPr>
          <p:nvPr>
            <p:ph type="subTitle" idx="4294967295"/>
          </p:nvPr>
        </p:nvSpPr>
        <p:spPr>
          <a:xfrm>
            <a:off x="1986000" y="3547775"/>
            <a:ext cx="5172000" cy="1055700"/>
          </a:xfrm>
          <a:prstGeom prst="rect">
            <a:avLst/>
          </a:prstGeom>
          <a:solidFill>
            <a:srgbClr val="B872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dirty="0">
                <a:solidFill>
                  <a:schemeClr val="accent4"/>
                </a:solidFill>
              </a:rPr>
              <a:t>____________________________</a:t>
            </a:r>
            <a:endParaRPr dirty="0">
              <a:solidFill>
                <a:schemeClr val="accent4"/>
              </a:solidFill>
            </a:endParaRPr>
          </a:p>
          <a:p>
            <a: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dirty="0">
                <a:solidFill>
                  <a:schemeClr val="accent4"/>
                </a:solidFill>
              </a:rPr>
              <a:t>____________________________</a:t>
            </a:r>
            <a:endParaRPr dirty="0">
              <a:solidFill>
                <a:schemeClr val="accent4"/>
              </a:solidFill>
            </a:endParaRPr>
          </a:p>
          <a:p>
            <a: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dirty="0">
                <a:solidFill>
                  <a:schemeClr val="accent4"/>
                </a:solidFill>
              </a:rPr>
              <a:t>____________________________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749" y="179075"/>
            <a:ext cx="5186251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29052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Assignments</a:t>
            </a:r>
            <a:endParaRPr/>
          </a:p>
        </p:txBody>
      </p:sp>
      <p:sp>
        <p:nvSpPr>
          <p:cNvPr id="1278" name="Google Shape;1278;p57"/>
          <p:cNvSpPr/>
          <p:nvPr/>
        </p:nvSpPr>
        <p:spPr>
          <a:xfrm rot="-484597">
            <a:off x="6363917" y="3952936"/>
            <a:ext cx="216429" cy="203204"/>
          </a:xfrm>
          <a:custGeom>
            <a:avLst/>
            <a:gdLst/>
            <a:ahLst/>
            <a:cxnLst/>
            <a:rect l="l" t="t" r="r" b="b"/>
            <a:pathLst>
              <a:path w="8657" h="8128" extrusionOk="0">
                <a:moveTo>
                  <a:pt x="5774" y="0"/>
                </a:moveTo>
                <a:cubicBezTo>
                  <a:pt x="5463" y="0"/>
                  <a:pt x="5153" y="68"/>
                  <a:pt x="4858" y="233"/>
                </a:cubicBezTo>
                <a:cubicBezTo>
                  <a:pt x="3203" y="1174"/>
                  <a:pt x="0" y="7353"/>
                  <a:pt x="1715" y="8008"/>
                </a:cubicBezTo>
                <a:cubicBezTo>
                  <a:pt x="1922" y="8089"/>
                  <a:pt x="2138" y="8128"/>
                  <a:pt x="2357" y="8128"/>
                </a:cubicBezTo>
                <a:cubicBezTo>
                  <a:pt x="3940" y="8128"/>
                  <a:pt x="5727" y="6116"/>
                  <a:pt x="6072" y="3543"/>
                </a:cubicBezTo>
                <a:lnTo>
                  <a:pt x="7835" y="4067"/>
                </a:lnTo>
                <a:lnTo>
                  <a:pt x="8656" y="1448"/>
                </a:lnTo>
                <a:cubicBezTo>
                  <a:pt x="8656" y="1448"/>
                  <a:pt x="7208" y="0"/>
                  <a:pt x="5774" y="0"/>
                </a:cubicBezTo>
                <a:close/>
              </a:path>
            </a:pathLst>
          </a:custGeom>
          <a:solidFill>
            <a:srgbClr val="B87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57"/>
          <p:cNvSpPr/>
          <p:nvPr/>
        </p:nvSpPr>
        <p:spPr>
          <a:xfrm rot="-484597">
            <a:off x="7623902" y="4447046"/>
            <a:ext cx="214929" cy="172578"/>
          </a:xfrm>
          <a:custGeom>
            <a:avLst/>
            <a:gdLst/>
            <a:ahLst/>
            <a:cxnLst/>
            <a:rect l="l" t="t" r="r" b="b"/>
            <a:pathLst>
              <a:path w="8597" h="6903" extrusionOk="0">
                <a:moveTo>
                  <a:pt x="2298" y="0"/>
                </a:moveTo>
                <a:cubicBezTo>
                  <a:pt x="2298" y="0"/>
                  <a:pt x="1" y="3525"/>
                  <a:pt x="1215" y="4739"/>
                </a:cubicBezTo>
                <a:cubicBezTo>
                  <a:pt x="2076" y="5600"/>
                  <a:pt x="4706" y="6902"/>
                  <a:pt x="6420" y="6902"/>
                </a:cubicBezTo>
                <a:cubicBezTo>
                  <a:pt x="7124" y="6902"/>
                  <a:pt x="7674" y="6682"/>
                  <a:pt x="7882" y="6120"/>
                </a:cubicBezTo>
                <a:cubicBezTo>
                  <a:pt x="8597" y="4191"/>
                  <a:pt x="4489" y="3227"/>
                  <a:pt x="4489" y="3227"/>
                </a:cubicBezTo>
                <a:lnTo>
                  <a:pt x="4834" y="834"/>
                </a:lnTo>
                <a:lnTo>
                  <a:pt x="2298" y="0"/>
                </a:lnTo>
                <a:close/>
              </a:path>
            </a:pathLst>
          </a:custGeom>
          <a:solidFill>
            <a:srgbClr val="B87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57"/>
          <p:cNvSpPr/>
          <p:nvPr/>
        </p:nvSpPr>
        <p:spPr>
          <a:xfrm rot="-484597">
            <a:off x="7071715" y="3512478"/>
            <a:ext cx="478359" cy="164753"/>
          </a:xfrm>
          <a:custGeom>
            <a:avLst/>
            <a:gdLst/>
            <a:ahLst/>
            <a:cxnLst/>
            <a:rect l="l" t="t" r="r" b="b"/>
            <a:pathLst>
              <a:path w="19134" h="6590" extrusionOk="0">
                <a:moveTo>
                  <a:pt x="2084" y="0"/>
                </a:moveTo>
                <a:cubicBezTo>
                  <a:pt x="1513" y="2001"/>
                  <a:pt x="822" y="3965"/>
                  <a:pt x="1" y="5882"/>
                </a:cubicBezTo>
                <a:cubicBezTo>
                  <a:pt x="2080" y="6351"/>
                  <a:pt x="4192" y="6590"/>
                  <a:pt x="6311" y="6590"/>
                </a:cubicBezTo>
                <a:cubicBezTo>
                  <a:pt x="7310" y="6590"/>
                  <a:pt x="8311" y="6537"/>
                  <a:pt x="9311" y="6430"/>
                </a:cubicBezTo>
                <a:cubicBezTo>
                  <a:pt x="12883" y="6049"/>
                  <a:pt x="16288" y="4680"/>
                  <a:pt x="19134" y="2477"/>
                </a:cubicBezTo>
                <a:cubicBezTo>
                  <a:pt x="18527" y="1596"/>
                  <a:pt x="18134" y="1108"/>
                  <a:pt x="18134" y="1108"/>
                </a:cubicBezTo>
                <a:lnTo>
                  <a:pt x="2084" y="0"/>
                </a:lnTo>
                <a:close/>
              </a:path>
            </a:pathLst>
          </a:custGeom>
          <a:solidFill>
            <a:srgbClr val="69A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7"/>
          <p:cNvSpPr/>
          <p:nvPr/>
        </p:nvSpPr>
        <p:spPr>
          <a:xfrm rot="-484597">
            <a:off x="6540744" y="3587187"/>
            <a:ext cx="1290700" cy="959493"/>
          </a:xfrm>
          <a:custGeom>
            <a:avLst/>
            <a:gdLst/>
            <a:ahLst/>
            <a:cxnLst/>
            <a:rect l="l" t="t" r="r" b="b"/>
            <a:pathLst>
              <a:path w="51627" h="38379" extrusionOk="0">
                <a:moveTo>
                  <a:pt x="43030" y="1"/>
                </a:moveTo>
                <a:cubicBezTo>
                  <a:pt x="40172" y="2204"/>
                  <a:pt x="36779" y="3573"/>
                  <a:pt x="33207" y="3954"/>
                </a:cubicBezTo>
                <a:cubicBezTo>
                  <a:pt x="32207" y="4061"/>
                  <a:pt x="31205" y="4114"/>
                  <a:pt x="30204" y="4114"/>
                </a:cubicBezTo>
                <a:cubicBezTo>
                  <a:pt x="28083" y="4114"/>
                  <a:pt x="25968" y="3875"/>
                  <a:pt x="23897" y="3406"/>
                </a:cubicBezTo>
                <a:cubicBezTo>
                  <a:pt x="22337" y="7073"/>
                  <a:pt x="19944" y="11371"/>
                  <a:pt x="16884" y="12967"/>
                </a:cubicBezTo>
                <a:cubicBezTo>
                  <a:pt x="15674" y="13594"/>
                  <a:pt x="14340" y="13842"/>
                  <a:pt x="12987" y="13842"/>
                </a:cubicBezTo>
                <a:cubicBezTo>
                  <a:pt x="7921" y="13842"/>
                  <a:pt x="2596" y="10371"/>
                  <a:pt x="2596" y="10371"/>
                </a:cubicBezTo>
                <a:cubicBezTo>
                  <a:pt x="2596" y="10371"/>
                  <a:pt x="60" y="12133"/>
                  <a:pt x="1" y="16598"/>
                </a:cubicBezTo>
                <a:cubicBezTo>
                  <a:pt x="1" y="16598"/>
                  <a:pt x="7390" y="22969"/>
                  <a:pt x="15270" y="22969"/>
                </a:cubicBezTo>
                <a:cubicBezTo>
                  <a:pt x="15782" y="22969"/>
                  <a:pt x="16297" y="22942"/>
                  <a:pt x="16812" y="22885"/>
                </a:cubicBezTo>
                <a:cubicBezTo>
                  <a:pt x="25254" y="21956"/>
                  <a:pt x="33303" y="9764"/>
                  <a:pt x="33303" y="9764"/>
                </a:cubicBezTo>
                <a:cubicBezTo>
                  <a:pt x="33303" y="9764"/>
                  <a:pt x="40149" y="13241"/>
                  <a:pt x="42458" y="19968"/>
                </a:cubicBezTo>
                <a:cubicBezTo>
                  <a:pt x="44780" y="26695"/>
                  <a:pt x="41470" y="36565"/>
                  <a:pt x="41470" y="36565"/>
                </a:cubicBezTo>
                <a:cubicBezTo>
                  <a:pt x="41470" y="36565"/>
                  <a:pt x="42220" y="37958"/>
                  <a:pt x="44602" y="38279"/>
                </a:cubicBezTo>
                <a:cubicBezTo>
                  <a:pt x="45133" y="38351"/>
                  <a:pt x="45587" y="38379"/>
                  <a:pt x="45972" y="38379"/>
                </a:cubicBezTo>
                <a:cubicBezTo>
                  <a:pt x="47313" y="38379"/>
                  <a:pt x="47816" y="38041"/>
                  <a:pt x="47816" y="38041"/>
                </a:cubicBezTo>
                <a:cubicBezTo>
                  <a:pt x="47816" y="38041"/>
                  <a:pt x="51626" y="26087"/>
                  <a:pt x="50519" y="17098"/>
                </a:cubicBezTo>
                <a:cubicBezTo>
                  <a:pt x="49674" y="10169"/>
                  <a:pt x="45078" y="2942"/>
                  <a:pt x="43030" y="1"/>
                </a:cubicBezTo>
                <a:close/>
              </a:path>
            </a:pathLst>
          </a:custGeom>
          <a:solidFill>
            <a:srgbClr val="88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57"/>
          <p:cNvSpPr/>
          <p:nvPr/>
        </p:nvSpPr>
        <p:spPr>
          <a:xfrm rot="-484597">
            <a:off x="7628067" y="2809480"/>
            <a:ext cx="467359" cy="269105"/>
          </a:xfrm>
          <a:custGeom>
            <a:avLst/>
            <a:gdLst/>
            <a:ahLst/>
            <a:cxnLst/>
            <a:rect l="l" t="t" r="r" b="b"/>
            <a:pathLst>
              <a:path w="18694" h="10764" extrusionOk="0">
                <a:moveTo>
                  <a:pt x="17860" y="0"/>
                </a:moveTo>
                <a:cubicBezTo>
                  <a:pt x="15800" y="1536"/>
                  <a:pt x="13514" y="2727"/>
                  <a:pt x="11085" y="3525"/>
                </a:cubicBezTo>
                <a:cubicBezTo>
                  <a:pt x="7061" y="4846"/>
                  <a:pt x="0" y="5775"/>
                  <a:pt x="0" y="5775"/>
                </a:cubicBezTo>
                <a:lnTo>
                  <a:pt x="1131" y="10764"/>
                </a:lnTo>
                <a:cubicBezTo>
                  <a:pt x="1131" y="10764"/>
                  <a:pt x="6227" y="9990"/>
                  <a:pt x="10252" y="8442"/>
                </a:cubicBezTo>
                <a:cubicBezTo>
                  <a:pt x="14276" y="6894"/>
                  <a:pt x="18693" y="3858"/>
                  <a:pt x="18693" y="3858"/>
                </a:cubicBezTo>
                <a:lnTo>
                  <a:pt x="17860" y="0"/>
                </a:lnTo>
                <a:close/>
              </a:path>
            </a:pathLst>
          </a:custGeom>
          <a:solidFill>
            <a:srgbClr val="F4D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57"/>
          <p:cNvSpPr/>
          <p:nvPr/>
        </p:nvSpPr>
        <p:spPr>
          <a:xfrm rot="-484597">
            <a:off x="6271949" y="3072560"/>
            <a:ext cx="532235" cy="272980"/>
          </a:xfrm>
          <a:custGeom>
            <a:avLst/>
            <a:gdLst/>
            <a:ahLst/>
            <a:cxnLst/>
            <a:rect l="l" t="t" r="r" b="b"/>
            <a:pathLst>
              <a:path w="21289" h="10919" extrusionOk="0">
                <a:moveTo>
                  <a:pt x="1988" y="0"/>
                </a:moveTo>
                <a:lnTo>
                  <a:pt x="0" y="3810"/>
                </a:lnTo>
                <a:cubicBezTo>
                  <a:pt x="0" y="3810"/>
                  <a:pt x="5132" y="7596"/>
                  <a:pt x="10478" y="9251"/>
                </a:cubicBezTo>
                <a:cubicBezTo>
                  <a:pt x="15823" y="10918"/>
                  <a:pt x="21026" y="10918"/>
                  <a:pt x="21026" y="10918"/>
                </a:cubicBezTo>
                <a:lnTo>
                  <a:pt x="21288" y="5132"/>
                </a:lnTo>
                <a:cubicBezTo>
                  <a:pt x="21288" y="5132"/>
                  <a:pt x="13347" y="4858"/>
                  <a:pt x="9323" y="3643"/>
                </a:cubicBezTo>
                <a:cubicBezTo>
                  <a:pt x="5298" y="2429"/>
                  <a:pt x="1988" y="0"/>
                  <a:pt x="1988" y="0"/>
                </a:cubicBezTo>
                <a:close/>
              </a:path>
            </a:pathLst>
          </a:custGeom>
          <a:solidFill>
            <a:srgbClr val="F4D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57"/>
          <p:cNvSpPr/>
          <p:nvPr/>
        </p:nvSpPr>
        <p:spPr>
          <a:xfrm rot="-484597">
            <a:off x="7382625" y="2983612"/>
            <a:ext cx="313156" cy="264655"/>
          </a:xfrm>
          <a:custGeom>
            <a:avLst/>
            <a:gdLst/>
            <a:ahLst/>
            <a:cxnLst/>
            <a:rect l="l" t="t" r="r" b="b"/>
            <a:pathLst>
              <a:path w="12526" h="10586" extrusionOk="0">
                <a:moveTo>
                  <a:pt x="10930" y="0"/>
                </a:moveTo>
                <a:cubicBezTo>
                  <a:pt x="9843" y="298"/>
                  <a:pt x="8266" y="397"/>
                  <a:pt x="6647" y="397"/>
                </a:cubicBezTo>
                <a:cubicBezTo>
                  <a:pt x="3408" y="397"/>
                  <a:pt x="1" y="0"/>
                  <a:pt x="0" y="0"/>
                </a:cubicBezTo>
                <a:lnTo>
                  <a:pt x="0" y="0"/>
                </a:lnTo>
                <a:lnTo>
                  <a:pt x="2893" y="8216"/>
                </a:lnTo>
                <a:cubicBezTo>
                  <a:pt x="5346" y="10133"/>
                  <a:pt x="10978" y="10585"/>
                  <a:pt x="10978" y="10585"/>
                </a:cubicBezTo>
                <a:cubicBezTo>
                  <a:pt x="10978" y="10585"/>
                  <a:pt x="12526" y="7716"/>
                  <a:pt x="12526" y="5180"/>
                </a:cubicBezTo>
                <a:cubicBezTo>
                  <a:pt x="12526" y="2644"/>
                  <a:pt x="10930" y="0"/>
                  <a:pt x="10930" y="0"/>
                </a:cubicBezTo>
                <a:close/>
              </a:path>
            </a:pathLst>
          </a:custGeom>
          <a:solidFill>
            <a:srgbClr val="F9A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57"/>
          <p:cNvSpPr/>
          <p:nvPr/>
        </p:nvSpPr>
        <p:spPr>
          <a:xfrm rot="-484597">
            <a:off x="6761464" y="3089898"/>
            <a:ext cx="307531" cy="323306"/>
          </a:xfrm>
          <a:custGeom>
            <a:avLst/>
            <a:gdLst/>
            <a:ahLst/>
            <a:cxnLst/>
            <a:rect l="l" t="t" r="r" b="b"/>
            <a:pathLst>
              <a:path w="12301" h="12932" extrusionOk="0">
                <a:moveTo>
                  <a:pt x="11800" y="1"/>
                </a:moveTo>
                <a:cubicBezTo>
                  <a:pt x="11800" y="1"/>
                  <a:pt x="3525" y="1454"/>
                  <a:pt x="1430" y="1668"/>
                </a:cubicBezTo>
                <a:cubicBezTo>
                  <a:pt x="1430" y="1668"/>
                  <a:pt x="1" y="5037"/>
                  <a:pt x="715" y="8014"/>
                </a:cubicBezTo>
                <a:cubicBezTo>
                  <a:pt x="1156" y="9812"/>
                  <a:pt x="1977" y="11490"/>
                  <a:pt x="3144" y="12931"/>
                </a:cubicBezTo>
                <a:cubicBezTo>
                  <a:pt x="3144" y="12931"/>
                  <a:pt x="10252" y="10169"/>
                  <a:pt x="12300" y="7633"/>
                </a:cubicBezTo>
                <a:lnTo>
                  <a:pt x="11800" y="1"/>
                </a:lnTo>
                <a:close/>
              </a:path>
            </a:pathLst>
          </a:custGeom>
          <a:solidFill>
            <a:srgbClr val="F9A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57"/>
          <p:cNvSpPr/>
          <p:nvPr/>
        </p:nvSpPr>
        <p:spPr>
          <a:xfrm rot="-484597">
            <a:off x="7052880" y="3004235"/>
            <a:ext cx="459009" cy="586811"/>
          </a:xfrm>
          <a:custGeom>
            <a:avLst/>
            <a:gdLst/>
            <a:ahLst/>
            <a:cxnLst/>
            <a:rect l="l" t="t" r="r" b="b"/>
            <a:pathLst>
              <a:path w="18360" h="23472" extrusionOk="0">
                <a:moveTo>
                  <a:pt x="9228" y="1"/>
                </a:moveTo>
                <a:lnTo>
                  <a:pt x="5037" y="477"/>
                </a:lnTo>
                <a:lnTo>
                  <a:pt x="548" y="1382"/>
                </a:lnTo>
                <a:cubicBezTo>
                  <a:pt x="1155" y="9145"/>
                  <a:pt x="0" y="21099"/>
                  <a:pt x="0" y="21099"/>
                </a:cubicBezTo>
                <a:cubicBezTo>
                  <a:pt x="0" y="21099"/>
                  <a:pt x="4061" y="23471"/>
                  <a:pt x="8912" y="23471"/>
                </a:cubicBezTo>
                <a:cubicBezTo>
                  <a:pt x="9017" y="23471"/>
                  <a:pt x="9122" y="23470"/>
                  <a:pt x="9228" y="23468"/>
                </a:cubicBezTo>
                <a:cubicBezTo>
                  <a:pt x="12311" y="23373"/>
                  <a:pt x="15347" y="22718"/>
                  <a:pt x="18193" y="21527"/>
                </a:cubicBezTo>
                <a:cubicBezTo>
                  <a:pt x="18193" y="21527"/>
                  <a:pt x="18360" y="15515"/>
                  <a:pt x="17479" y="10216"/>
                </a:cubicBezTo>
                <a:cubicBezTo>
                  <a:pt x="16598" y="4930"/>
                  <a:pt x="14109" y="691"/>
                  <a:pt x="14109" y="691"/>
                </a:cubicBezTo>
                <a:lnTo>
                  <a:pt x="92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57"/>
          <p:cNvSpPr/>
          <p:nvPr/>
        </p:nvSpPr>
        <p:spPr>
          <a:xfrm rot="-484597">
            <a:off x="5626089" y="2577594"/>
            <a:ext cx="853716" cy="900592"/>
          </a:xfrm>
          <a:custGeom>
            <a:avLst/>
            <a:gdLst/>
            <a:ahLst/>
            <a:cxnLst/>
            <a:rect l="l" t="t" r="r" b="b"/>
            <a:pathLst>
              <a:path w="34148" h="36023" extrusionOk="0">
                <a:moveTo>
                  <a:pt x="20291" y="7433"/>
                </a:moveTo>
                <a:cubicBezTo>
                  <a:pt x="21090" y="7433"/>
                  <a:pt x="21903" y="7634"/>
                  <a:pt x="22718" y="8083"/>
                </a:cubicBezTo>
                <a:cubicBezTo>
                  <a:pt x="29445" y="11774"/>
                  <a:pt x="22385" y="22037"/>
                  <a:pt x="22385" y="22037"/>
                </a:cubicBezTo>
                <a:cubicBezTo>
                  <a:pt x="20150" y="26090"/>
                  <a:pt x="17834" y="27530"/>
                  <a:pt x="15817" y="27530"/>
                </a:cubicBezTo>
                <a:cubicBezTo>
                  <a:pt x="12763" y="27530"/>
                  <a:pt x="10396" y="24228"/>
                  <a:pt x="10038" y="21704"/>
                </a:cubicBezTo>
                <a:cubicBezTo>
                  <a:pt x="9504" y="18021"/>
                  <a:pt x="14506" y="7433"/>
                  <a:pt x="20291" y="7433"/>
                </a:cubicBezTo>
                <a:close/>
                <a:moveTo>
                  <a:pt x="21725" y="1"/>
                </a:moveTo>
                <a:cubicBezTo>
                  <a:pt x="15013" y="1"/>
                  <a:pt x="7883" y="5821"/>
                  <a:pt x="4359" y="13977"/>
                </a:cubicBezTo>
                <a:cubicBezTo>
                  <a:pt x="1" y="24073"/>
                  <a:pt x="4359" y="32455"/>
                  <a:pt x="10478" y="35098"/>
                </a:cubicBezTo>
                <a:cubicBezTo>
                  <a:pt x="11905" y="35715"/>
                  <a:pt x="13452" y="36022"/>
                  <a:pt x="15037" y="36022"/>
                </a:cubicBezTo>
                <a:cubicBezTo>
                  <a:pt x="20252" y="36022"/>
                  <a:pt x="25882" y="32693"/>
                  <a:pt x="29005" y="26073"/>
                </a:cubicBezTo>
                <a:cubicBezTo>
                  <a:pt x="33303" y="17013"/>
                  <a:pt x="34148" y="4666"/>
                  <a:pt x="26361" y="1023"/>
                </a:cubicBezTo>
                <a:cubicBezTo>
                  <a:pt x="24875" y="326"/>
                  <a:pt x="23311" y="1"/>
                  <a:pt x="21725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57"/>
          <p:cNvSpPr/>
          <p:nvPr/>
        </p:nvSpPr>
        <p:spPr>
          <a:xfrm rot="-484597">
            <a:off x="5696569" y="2624407"/>
            <a:ext cx="483409" cy="389757"/>
          </a:xfrm>
          <a:custGeom>
            <a:avLst/>
            <a:gdLst/>
            <a:ahLst/>
            <a:cxnLst/>
            <a:rect l="l" t="t" r="r" b="b"/>
            <a:pathLst>
              <a:path w="19336" h="15590" extrusionOk="0">
                <a:moveTo>
                  <a:pt x="16951" y="0"/>
                </a:moveTo>
                <a:cubicBezTo>
                  <a:pt x="14313" y="0"/>
                  <a:pt x="7782" y="3615"/>
                  <a:pt x="5477" y="6677"/>
                </a:cubicBezTo>
                <a:cubicBezTo>
                  <a:pt x="3381" y="9475"/>
                  <a:pt x="0" y="15321"/>
                  <a:pt x="1584" y="15583"/>
                </a:cubicBezTo>
                <a:cubicBezTo>
                  <a:pt x="1613" y="15587"/>
                  <a:pt x="1642" y="15590"/>
                  <a:pt x="1672" y="15590"/>
                </a:cubicBezTo>
                <a:cubicBezTo>
                  <a:pt x="3236" y="15590"/>
                  <a:pt x="5079" y="9158"/>
                  <a:pt x="9239" y="6260"/>
                </a:cubicBezTo>
                <a:cubicBezTo>
                  <a:pt x="13204" y="3486"/>
                  <a:pt x="19336" y="1569"/>
                  <a:pt x="17836" y="248"/>
                </a:cubicBezTo>
                <a:cubicBezTo>
                  <a:pt x="17642" y="78"/>
                  <a:pt x="17338" y="0"/>
                  <a:pt x="16951" y="0"/>
                </a:cubicBezTo>
                <a:close/>
              </a:path>
            </a:pathLst>
          </a:custGeom>
          <a:solidFill>
            <a:srgbClr val="F9A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57"/>
          <p:cNvSpPr/>
          <p:nvPr/>
        </p:nvSpPr>
        <p:spPr>
          <a:xfrm rot="-484597">
            <a:off x="6127606" y="3025109"/>
            <a:ext cx="171228" cy="177228"/>
          </a:xfrm>
          <a:custGeom>
            <a:avLst/>
            <a:gdLst/>
            <a:ahLst/>
            <a:cxnLst/>
            <a:rect l="l" t="t" r="r" b="b"/>
            <a:pathLst>
              <a:path w="6849" h="7089" extrusionOk="0">
                <a:moveTo>
                  <a:pt x="3865" y="0"/>
                </a:moveTo>
                <a:cubicBezTo>
                  <a:pt x="2948" y="0"/>
                  <a:pt x="2002" y="533"/>
                  <a:pt x="1382" y="2102"/>
                </a:cubicBezTo>
                <a:cubicBezTo>
                  <a:pt x="0" y="5627"/>
                  <a:pt x="1996" y="7089"/>
                  <a:pt x="3126" y="7089"/>
                </a:cubicBezTo>
                <a:cubicBezTo>
                  <a:pt x="3339" y="7089"/>
                  <a:pt x="3522" y="7037"/>
                  <a:pt x="3645" y="6936"/>
                </a:cubicBezTo>
                <a:cubicBezTo>
                  <a:pt x="4418" y="6317"/>
                  <a:pt x="3645" y="5305"/>
                  <a:pt x="3645" y="5305"/>
                </a:cubicBezTo>
                <a:lnTo>
                  <a:pt x="3645" y="5305"/>
                </a:lnTo>
                <a:cubicBezTo>
                  <a:pt x="3645" y="5305"/>
                  <a:pt x="3824" y="5356"/>
                  <a:pt x="4081" y="5356"/>
                </a:cubicBezTo>
                <a:cubicBezTo>
                  <a:pt x="4480" y="5356"/>
                  <a:pt x="5068" y="5233"/>
                  <a:pt x="5466" y="4603"/>
                </a:cubicBezTo>
                <a:cubicBezTo>
                  <a:pt x="6133" y="3567"/>
                  <a:pt x="4693" y="2496"/>
                  <a:pt x="4692" y="2495"/>
                </a:cubicBezTo>
                <a:lnTo>
                  <a:pt x="4692" y="2495"/>
                </a:lnTo>
                <a:cubicBezTo>
                  <a:pt x="4692" y="2495"/>
                  <a:pt x="5126" y="2678"/>
                  <a:pt x="5590" y="2678"/>
                </a:cubicBezTo>
                <a:cubicBezTo>
                  <a:pt x="5972" y="2678"/>
                  <a:pt x="6375" y="2554"/>
                  <a:pt x="6573" y="2102"/>
                </a:cubicBezTo>
                <a:cubicBezTo>
                  <a:pt x="6849" y="1484"/>
                  <a:pt x="5397" y="0"/>
                  <a:pt x="3865" y="0"/>
                </a:cubicBezTo>
                <a:close/>
              </a:path>
            </a:pathLst>
          </a:custGeom>
          <a:solidFill>
            <a:srgbClr val="F4D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57"/>
          <p:cNvSpPr/>
          <p:nvPr/>
        </p:nvSpPr>
        <p:spPr>
          <a:xfrm rot="-484597">
            <a:off x="7637354" y="2275877"/>
            <a:ext cx="601687" cy="809940"/>
          </a:xfrm>
          <a:custGeom>
            <a:avLst/>
            <a:gdLst/>
            <a:ahLst/>
            <a:cxnLst/>
            <a:rect l="l" t="t" r="r" b="b"/>
            <a:pathLst>
              <a:path w="24067" h="32397" extrusionOk="0">
                <a:moveTo>
                  <a:pt x="18213" y="0"/>
                </a:moveTo>
                <a:cubicBezTo>
                  <a:pt x="17758" y="0"/>
                  <a:pt x="17286" y="75"/>
                  <a:pt x="16813" y="129"/>
                </a:cubicBezTo>
                <a:cubicBezTo>
                  <a:pt x="14443" y="403"/>
                  <a:pt x="14717" y="10059"/>
                  <a:pt x="15003" y="11666"/>
                </a:cubicBezTo>
                <a:cubicBezTo>
                  <a:pt x="15003" y="11666"/>
                  <a:pt x="13478" y="11121"/>
                  <a:pt x="11556" y="11121"/>
                </a:cubicBezTo>
                <a:cubicBezTo>
                  <a:pt x="10739" y="11121"/>
                  <a:pt x="9851" y="11219"/>
                  <a:pt x="8978" y="11500"/>
                </a:cubicBezTo>
                <a:cubicBezTo>
                  <a:pt x="8978" y="11500"/>
                  <a:pt x="10001" y="136"/>
                  <a:pt x="5193" y="136"/>
                </a:cubicBezTo>
                <a:cubicBezTo>
                  <a:pt x="5134" y="136"/>
                  <a:pt x="5074" y="138"/>
                  <a:pt x="5013" y="141"/>
                </a:cubicBezTo>
                <a:cubicBezTo>
                  <a:pt x="1" y="415"/>
                  <a:pt x="763" y="17727"/>
                  <a:pt x="4621" y="18941"/>
                </a:cubicBezTo>
                <a:cubicBezTo>
                  <a:pt x="5547" y="19232"/>
                  <a:pt x="6590" y="19343"/>
                  <a:pt x="7640" y="19343"/>
                </a:cubicBezTo>
                <a:cubicBezTo>
                  <a:pt x="10975" y="19343"/>
                  <a:pt x="14384" y="18227"/>
                  <a:pt x="14384" y="18227"/>
                </a:cubicBezTo>
                <a:cubicBezTo>
                  <a:pt x="14384" y="18227"/>
                  <a:pt x="14384" y="32229"/>
                  <a:pt x="19241" y="32395"/>
                </a:cubicBezTo>
                <a:cubicBezTo>
                  <a:pt x="19273" y="32396"/>
                  <a:pt x="19305" y="32397"/>
                  <a:pt x="19336" y="32397"/>
                </a:cubicBezTo>
                <a:cubicBezTo>
                  <a:pt x="24066" y="32397"/>
                  <a:pt x="22489" y="19968"/>
                  <a:pt x="21992" y="9571"/>
                </a:cubicBezTo>
                <a:cubicBezTo>
                  <a:pt x="21592" y="1189"/>
                  <a:pt x="20033" y="0"/>
                  <a:pt x="18213" y="0"/>
                </a:cubicBezTo>
                <a:close/>
              </a:path>
            </a:pathLst>
          </a:custGeom>
          <a:solidFill>
            <a:srgbClr val="88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7"/>
          <p:cNvSpPr/>
          <p:nvPr/>
        </p:nvSpPr>
        <p:spPr>
          <a:xfrm rot="-484597">
            <a:off x="7673801" y="2356255"/>
            <a:ext cx="74226" cy="285830"/>
          </a:xfrm>
          <a:custGeom>
            <a:avLst/>
            <a:gdLst/>
            <a:ahLst/>
            <a:cxnLst/>
            <a:rect l="l" t="t" r="r" b="b"/>
            <a:pathLst>
              <a:path w="2969" h="11433" extrusionOk="0">
                <a:moveTo>
                  <a:pt x="1242" y="1"/>
                </a:moveTo>
                <a:cubicBezTo>
                  <a:pt x="0" y="1"/>
                  <a:pt x="250" y="11432"/>
                  <a:pt x="1584" y="11432"/>
                </a:cubicBezTo>
                <a:cubicBezTo>
                  <a:pt x="1593" y="11432"/>
                  <a:pt x="1602" y="11432"/>
                  <a:pt x="1611" y="11430"/>
                </a:cubicBezTo>
                <a:cubicBezTo>
                  <a:pt x="2968" y="11288"/>
                  <a:pt x="2492" y="1"/>
                  <a:pt x="1242" y="1"/>
                </a:cubicBezTo>
                <a:close/>
              </a:path>
            </a:pathLst>
          </a:custGeom>
          <a:solidFill>
            <a:srgbClr val="A6E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7"/>
          <p:cNvSpPr/>
          <p:nvPr/>
        </p:nvSpPr>
        <p:spPr>
          <a:xfrm rot="-484597">
            <a:off x="7736826" y="2670625"/>
            <a:ext cx="38126" cy="38126"/>
          </a:xfrm>
          <a:custGeom>
            <a:avLst/>
            <a:gdLst/>
            <a:ahLst/>
            <a:cxnLst/>
            <a:rect l="l" t="t" r="r" b="b"/>
            <a:pathLst>
              <a:path w="1525" h="1525" extrusionOk="0">
                <a:moveTo>
                  <a:pt x="762" y="0"/>
                </a:moveTo>
                <a:cubicBezTo>
                  <a:pt x="346" y="0"/>
                  <a:pt x="0" y="345"/>
                  <a:pt x="0" y="762"/>
                </a:cubicBezTo>
                <a:cubicBezTo>
                  <a:pt x="0" y="1191"/>
                  <a:pt x="346" y="1524"/>
                  <a:pt x="762" y="1524"/>
                </a:cubicBezTo>
                <a:cubicBezTo>
                  <a:pt x="1179" y="1524"/>
                  <a:pt x="1524" y="1191"/>
                  <a:pt x="1524" y="762"/>
                </a:cubicBezTo>
                <a:cubicBezTo>
                  <a:pt x="1524" y="345"/>
                  <a:pt x="1179" y="0"/>
                  <a:pt x="762" y="0"/>
                </a:cubicBezTo>
                <a:close/>
              </a:path>
            </a:pathLst>
          </a:custGeom>
          <a:solidFill>
            <a:srgbClr val="A6EB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7"/>
          <p:cNvSpPr/>
          <p:nvPr/>
        </p:nvSpPr>
        <p:spPr>
          <a:xfrm rot="-484597">
            <a:off x="7135027" y="2936574"/>
            <a:ext cx="104802" cy="112752"/>
          </a:xfrm>
          <a:custGeom>
            <a:avLst/>
            <a:gdLst/>
            <a:ahLst/>
            <a:cxnLst/>
            <a:rect l="l" t="t" r="r" b="b"/>
            <a:pathLst>
              <a:path w="4192" h="4510" extrusionOk="0">
                <a:moveTo>
                  <a:pt x="1" y="0"/>
                </a:moveTo>
                <a:lnTo>
                  <a:pt x="1" y="3608"/>
                </a:lnTo>
                <a:cubicBezTo>
                  <a:pt x="1" y="3608"/>
                  <a:pt x="932" y="4509"/>
                  <a:pt x="2049" y="4509"/>
                </a:cubicBezTo>
                <a:cubicBezTo>
                  <a:pt x="2143" y="4509"/>
                  <a:pt x="2238" y="4503"/>
                  <a:pt x="2334" y="4489"/>
                </a:cubicBezTo>
                <a:cubicBezTo>
                  <a:pt x="3561" y="4299"/>
                  <a:pt x="4192" y="3120"/>
                  <a:pt x="4192" y="3120"/>
                </a:cubicBezTo>
                <a:lnTo>
                  <a:pt x="3787" y="477"/>
                </a:lnTo>
                <a:lnTo>
                  <a:pt x="1" y="0"/>
                </a:lnTo>
                <a:close/>
              </a:path>
            </a:pathLst>
          </a:custGeom>
          <a:solidFill>
            <a:srgbClr val="DEA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7"/>
          <p:cNvSpPr/>
          <p:nvPr/>
        </p:nvSpPr>
        <p:spPr>
          <a:xfrm rot="-484597">
            <a:off x="7311964" y="2413535"/>
            <a:ext cx="109552" cy="148153"/>
          </a:xfrm>
          <a:custGeom>
            <a:avLst/>
            <a:gdLst/>
            <a:ahLst/>
            <a:cxnLst/>
            <a:rect l="l" t="t" r="r" b="b"/>
            <a:pathLst>
              <a:path w="4382" h="5926" extrusionOk="0">
                <a:moveTo>
                  <a:pt x="1124" y="1"/>
                </a:moveTo>
                <a:cubicBezTo>
                  <a:pt x="716" y="1"/>
                  <a:pt x="327" y="86"/>
                  <a:pt x="0" y="259"/>
                </a:cubicBezTo>
                <a:lnTo>
                  <a:pt x="1953" y="5926"/>
                </a:lnTo>
                <a:cubicBezTo>
                  <a:pt x="1953" y="5926"/>
                  <a:pt x="4382" y="5152"/>
                  <a:pt x="4227" y="2795"/>
                </a:cubicBezTo>
                <a:cubicBezTo>
                  <a:pt x="4116" y="982"/>
                  <a:pt x="2512" y="1"/>
                  <a:pt x="1124" y="1"/>
                </a:cubicBezTo>
                <a:close/>
              </a:path>
            </a:pathLst>
          </a:custGeom>
          <a:solidFill>
            <a:srgbClr val="DEA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7"/>
          <p:cNvSpPr/>
          <p:nvPr/>
        </p:nvSpPr>
        <p:spPr>
          <a:xfrm rot="-484597">
            <a:off x="6709841" y="2703517"/>
            <a:ext cx="215229" cy="180203"/>
          </a:xfrm>
          <a:custGeom>
            <a:avLst/>
            <a:gdLst/>
            <a:ahLst/>
            <a:cxnLst/>
            <a:rect l="l" t="t" r="r" b="b"/>
            <a:pathLst>
              <a:path w="8609" h="7208" extrusionOk="0">
                <a:moveTo>
                  <a:pt x="3096" y="1"/>
                </a:moveTo>
                <a:lnTo>
                  <a:pt x="2322" y="1620"/>
                </a:lnTo>
                <a:cubicBezTo>
                  <a:pt x="2322" y="1620"/>
                  <a:pt x="1" y="3239"/>
                  <a:pt x="2322" y="6025"/>
                </a:cubicBezTo>
                <a:cubicBezTo>
                  <a:pt x="3049" y="6905"/>
                  <a:pt x="3941" y="7207"/>
                  <a:pt x="4821" y="7207"/>
                </a:cubicBezTo>
                <a:cubicBezTo>
                  <a:pt x="6741" y="7207"/>
                  <a:pt x="8609" y="5775"/>
                  <a:pt x="8609" y="5775"/>
                </a:cubicBezTo>
                <a:lnTo>
                  <a:pt x="7001" y="1251"/>
                </a:lnTo>
                <a:lnTo>
                  <a:pt x="3096" y="1"/>
                </a:lnTo>
                <a:close/>
              </a:path>
            </a:pathLst>
          </a:custGeom>
          <a:solidFill>
            <a:srgbClr val="DEA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7"/>
          <p:cNvSpPr/>
          <p:nvPr/>
        </p:nvSpPr>
        <p:spPr>
          <a:xfrm rot="-484597">
            <a:off x="6863216" y="2303822"/>
            <a:ext cx="575386" cy="654038"/>
          </a:xfrm>
          <a:custGeom>
            <a:avLst/>
            <a:gdLst/>
            <a:ahLst/>
            <a:cxnLst/>
            <a:rect l="l" t="t" r="r" b="b"/>
            <a:pathLst>
              <a:path w="23015" h="26161" extrusionOk="0">
                <a:moveTo>
                  <a:pt x="14002" y="0"/>
                </a:moveTo>
                <a:lnTo>
                  <a:pt x="584" y="7692"/>
                </a:lnTo>
                <a:lnTo>
                  <a:pt x="0" y="16550"/>
                </a:lnTo>
                <a:cubicBezTo>
                  <a:pt x="0" y="16550"/>
                  <a:pt x="810" y="19669"/>
                  <a:pt x="2608" y="22467"/>
                </a:cubicBezTo>
                <a:cubicBezTo>
                  <a:pt x="4021" y="24667"/>
                  <a:pt x="7326" y="26160"/>
                  <a:pt x="11069" y="26160"/>
                </a:cubicBezTo>
                <a:cubicBezTo>
                  <a:pt x="12088" y="26160"/>
                  <a:pt x="13138" y="26050"/>
                  <a:pt x="14192" y="25813"/>
                </a:cubicBezTo>
                <a:cubicBezTo>
                  <a:pt x="19110" y="24706"/>
                  <a:pt x="23015" y="20372"/>
                  <a:pt x="22205" y="15109"/>
                </a:cubicBezTo>
                <a:cubicBezTo>
                  <a:pt x="21396" y="9859"/>
                  <a:pt x="16978" y="1881"/>
                  <a:pt x="16978" y="1881"/>
                </a:cubicBezTo>
                <a:lnTo>
                  <a:pt x="14002" y="0"/>
                </a:lnTo>
                <a:close/>
              </a:path>
            </a:pathLst>
          </a:custGeom>
          <a:solidFill>
            <a:srgbClr val="F4D7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7"/>
          <p:cNvSpPr/>
          <p:nvPr/>
        </p:nvSpPr>
        <p:spPr>
          <a:xfrm rot="-484597">
            <a:off x="6635856" y="2140367"/>
            <a:ext cx="732289" cy="596236"/>
          </a:xfrm>
          <a:custGeom>
            <a:avLst/>
            <a:gdLst/>
            <a:ahLst/>
            <a:cxnLst/>
            <a:rect l="l" t="t" r="r" b="b"/>
            <a:pathLst>
              <a:path w="29291" h="23849" extrusionOk="0">
                <a:moveTo>
                  <a:pt x="27683" y="1"/>
                </a:moveTo>
                <a:lnTo>
                  <a:pt x="27683" y="1"/>
                </a:lnTo>
                <a:cubicBezTo>
                  <a:pt x="27254" y="1894"/>
                  <a:pt x="26099" y="4585"/>
                  <a:pt x="22920" y="6132"/>
                </a:cubicBezTo>
                <a:cubicBezTo>
                  <a:pt x="21528" y="6808"/>
                  <a:pt x="20289" y="7057"/>
                  <a:pt x="19218" y="7057"/>
                </a:cubicBezTo>
                <a:cubicBezTo>
                  <a:pt x="16214" y="7057"/>
                  <a:pt x="14539" y="5097"/>
                  <a:pt x="14538" y="5097"/>
                </a:cubicBezTo>
                <a:lnTo>
                  <a:pt x="14538" y="5097"/>
                </a:lnTo>
                <a:cubicBezTo>
                  <a:pt x="14538" y="5097"/>
                  <a:pt x="14836" y="8264"/>
                  <a:pt x="12478" y="10240"/>
                </a:cubicBezTo>
                <a:cubicBezTo>
                  <a:pt x="11229" y="11294"/>
                  <a:pt x="9959" y="11542"/>
                  <a:pt x="9041" y="11542"/>
                </a:cubicBezTo>
                <a:cubicBezTo>
                  <a:pt x="8228" y="11542"/>
                  <a:pt x="7692" y="11347"/>
                  <a:pt x="7692" y="11347"/>
                </a:cubicBezTo>
                <a:cubicBezTo>
                  <a:pt x="7549" y="15241"/>
                  <a:pt x="6966" y="18336"/>
                  <a:pt x="4025" y="18408"/>
                </a:cubicBezTo>
                <a:cubicBezTo>
                  <a:pt x="3998" y="18408"/>
                  <a:pt x="3972" y="18409"/>
                  <a:pt x="3945" y="18409"/>
                </a:cubicBezTo>
                <a:cubicBezTo>
                  <a:pt x="2177" y="18409"/>
                  <a:pt x="1304" y="16854"/>
                  <a:pt x="894" y="15657"/>
                </a:cubicBezTo>
                <a:cubicBezTo>
                  <a:pt x="263" y="16431"/>
                  <a:pt x="1" y="17431"/>
                  <a:pt x="156" y="18408"/>
                </a:cubicBezTo>
                <a:cubicBezTo>
                  <a:pt x="560" y="21420"/>
                  <a:pt x="3346" y="22968"/>
                  <a:pt x="3346" y="22968"/>
                </a:cubicBezTo>
                <a:cubicBezTo>
                  <a:pt x="3346" y="22968"/>
                  <a:pt x="4357" y="22422"/>
                  <a:pt x="5498" y="22422"/>
                </a:cubicBezTo>
                <a:cubicBezTo>
                  <a:pt x="6366" y="22422"/>
                  <a:pt x="7310" y="22738"/>
                  <a:pt x="7942" y="23849"/>
                </a:cubicBezTo>
                <a:cubicBezTo>
                  <a:pt x="7942" y="23849"/>
                  <a:pt x="10478" y="22777"/>
                  <a:pt x="11443" y="20646"/>
                </a:cubicBezTo>
                <a:cubicBezTo>
                  <a:pt x="12395" y="18515"/>
                  <a:pt x="10776" y="17455"/>
                  <a:pt x="10776" y="17455"/>
                </a:cubicBezTo>
                <a:cubicBezTo>
                  <a:pt x="10776" y="17455"/>
                  <a:pt x="15038" y="16896"/>
                  <a:pt x="16146" y="14872"/>
                </a:cubicBezTo>
                <a:cubicBezTo>
                  <a:pt x="17241" y="12860"/>
                  <a:pt x="15670" y="12086"/>
                  <a:pt x="15669" y="12086"/>
                </a:cubicBezTo>
                <a:lnTo>
                  <a:pt x="15669" y="12086"/>
                </a:lnTo>
                <a:cubicBezTo>
                  <a:pt x="15670" y="12086"/>
                  <a:pt x="16339" y="12202"/>
                  <a:pt x="17390" y="12202"/>
                </a:cubicBezTo>
                <a:cubicBezTo>
                  <a:pt x="19690" y="12202"/>
                  <a:pt x="23817" y="11647"/>
                  <a:pt x="26766" y="8109"/>
                </a:cubicBezTo>
                <a:cubicBezTo>
                  <a:pt x="29290" y="5109"/>
                  <a:pt x="29135" y="2001"/>
                  <a:pt x="276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7"/>
          <p:cNvSpPr/>
          <p:nvPr/>
        </p:nvSpPr>
        <p:spPr>
          <a:xfrm rot="-484597">
            <a:off x="6650859" y="2072439"/>
            <a:ext cx="671238" cy="540160"/>
          </a:xfrm>
          <a:custGeom>
            <a:avLst/>
            <a:gdLst/>
            <a:ahLst/>
            <a:cxnLst/>
            <a:rect l="l" t="t" r="r" b="b"/>
            <a:pathLst>
              <a:path w="26849" h="21606" extrusionOk="0">
                <a:moveTo>
                  <a:pt x="13045" y="1"/>
                </a:moveTo>
                <a:cubicBezTo>
                  <a:pt x="12553" y="1"/>
                  <a:pt x="11983" y="107"/>
                  <a:pt x="11323" y="352"/>
                </a:cubicBezTo>
                <a:cubicBezTo>
                  <a:pt x="6584" y="2114"/>
                  <a:pt x="6656" y="8556"/>
                  <a:pt x="6656" y="8556"/>
                </a:cubicBezTo>
                <a:cubicBezTo>
                  <a:pt x="6656" y="8556"/>
                  <a:pt x="5708" y="8026"/>
                  <a:pt x="4538" y="8026"/>
                </a:cubicBezTo>
                <a:cubicBezTo>
                  <a:pt x="3685" y="8026"/>
                  <a:pt x="2714" y="8308"/>
                  <a:pt x="1905" y="9282"/>
                </a:cubicBezTo>
                <a:cubicBezTo>
                  <a:pt x="0" y="11604"/>
                  <a:pt x="1905" y="17521"/>
                  <a:pt x="1905" y="17521"/>
                </a:cubicBezTo>
                <a:cubicBezTo>
                  <a:pt x="1203" y="17807"/>
                  <a:pt x="572" y="18271"/>
                  <a:pt x="72" y="18854"/>
                </a:cubicBezTo>
                <a:cubicBezTo>
                  <a:pt x="482" y="20051"/>
                  <a:pt x="1355" y="21606"/>
                  <a:pt x="3112" y="21606"/>
                </a:cubicBezTo>
                <a:cubicBezTo>
                  <a:pt x="3138" y="21606"/>
                  <a:pt x="3164" y="21605"/>
                  <a:pt x="3191" y="21605"/>
                </a:cubicBezTo>
                <a:cubicBezTo>
                  <a:pt x="6132" y="21533"/>
                  <a:pt x="6727" y="18438"/>
                  <a:pt x="6870" y="14544"/>
                </a:cubicBezTo>
                <a:cubicBezTo>
                  <a:pt x="6870" y="14544"/>
                  <a:pt x="7406" y="14739"/>
                  <a:pt x="8219" y="14739"/>
                </a:cubicBezTo>
                <a:cubicBezTo>
                  <a:pt x="9137" y="14739"/>
                  <a:pt x="10407" y="14491"/>
                  <a:pt x="11656" y="13437"/>
                </a:cubicBezTo>
                <a:cubicBezTo>
                  <a:pt x="14002" y="11461"/>
                  <a:pt x="13704" y="8294"/>
                  <a:pt x="13704" y="8294"/>
                </a:cubicBezTo>
                <a:lnTo>
                  <a:pt x="13704" y="8294"/>
                </a:lnTo>
                <a:cubicBezTo>
                  <a:pt x="13705" y="8294"/>
                  <a:pt x="15383" y="10250"/>
                  <a:pt x="18378" y="10250"/>
                </a:cubicBezTo>
                <a:cubicBezTo>
                  <a:pt x="19451" y="10250"/>
                  <a:pt x="20692" y="9999"/>
                  <a:pt x="22086" y="9318"/>
                </a:cubicBezTo>
                <a:cubicBezTo>
                  <a:pt x="25277" y="7782"/>
                  <a:pt x="26432" y="5091"/>
                  <a:pt x="26849" y="3186"/>
                </a:cubicBezTo>
                <a:cubicBezTo>
                  <a:pt x="25857" y="1815"/>
                  <a:pt x="24270" y="1008"/>
                  <a:pt x="22587" y="1008"/>
                </a:cubicBezTo>
                <a:cubicBezTo>
                  <a:pt x="22472" y="1008"/>
                  <a:pt x="22357" y="1011"/>
                  <a:pt x="22241" y="1019"/>
                </a:cubicBezTo>
                <a:cubicBezTo>
                  <a:pt x="17717" y="1317"/>
                  <a:pt x="16133" y="4031"/>
                  <a:pt x="16133" y="4031"/>
                </a:cubicBezTo>
                <a:cubicBezTo>
                  <a:pt x="16133" y="4031"/>
                  <a:pt x="16080" y="1"/>
                  <a:pt x="130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57"/>
          <p:cNvSpPr/>
          <p:nvPr/>
        </p:nvSpPr>
        <p:spPr>
          <a:xfrm rot="-484597">
            <a:off x="7012752" y="2647499"/>
            <a:ext cx="90802" cy="138128"/>
          </a:xfrm>
          <a:custGeom>
            <a:avLst/>
            <a:gdLst/>
            <a:ahLst/>
            <a:cxnLst/>
            <a:rect l="l" t="t" r="r" b="b"/>
            <a:pathLst>
              <a:path w="3632" h="5525" extrusionOk="0">
                <a:moveTo>
                  <a:pt x="512" y="0"/>
                </a:moveTo>
                <a:cubicBezTo>
                  <a:pt x="1" y="1120"/>
                  <a:pt x="1" y="2405"/>
                  <a:pt x="512" y="3525"/>
                </a:cubicBezTo>
                <a:cubicBezTo>
                  <a:pt x="929" y="4418"/>
                  <a:pt x="1655" y="5132"/>
                  <a:pt x="2572" y="5525"/>
                </a:cubicBezTo>
                <a:cubicBezTo>
                  <a:pt x="3358" y="4668"/>
                  <a:pt x="3632" y="3346"/>
                  <a:pt x="3156" y="2120"/>
                </a:cubicBezTo>
                <a:cubicBezTo>
                  <a:pt x="2727" y="977"/>
                  <a:pt x="1715" y="167"/>
                  <a:pt x="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57"/>
          <p:cNvSpPr/>
          <p:nvPr/>
        </p:nvSpPr>
        <p:spPr>
          <a:xfrm rot="-484597">
            <a:off x="6938871" y="2654165"/>
            <a:ext cx="140528" cy="160453"/>
          </a:xfrm>
          <a:custGeom>
            <a:avLst/>
            <a:gdLst/>
            <a:ahLst/>
            <a:cxnLst/>
            <a:rect l="l" t="t" r="r" b="b"/>
            <a:pathLst>
              <a:path w="5621" h="6418" extrusionOk="0">
                <a:moveTo>
                  <a:pt x="3262" y="0"/>
                </a:moveTo>
                <a:cubicBezTo>
                  <a:pt x="2918" y="0"/>
                  <a:pt x="2574" y="63"/>
                  <a:pt x="2251" y="183"/>
                </a:cubicBezTo>
                <a:cubicBezTo>
                  <a:pt x="727" y="778"/>
                  <a:pt x="0" y="2612"/>
                  <a:pt x="655" y="4279"/>
                </a:cubicBezTo>
                <a:cubicBezTo>
                  <a:pt x="1162" y="5592"/>
                  <a:pt x="2370" y="6418"/>
                  <a:pt x="3606" y="6418"/>
                </a:cubicBezTo>
                <a:cubicBezTo>
                  <a:pt x="3938" y="6418"/>
                  <a:pt x="4273" y="6358"/>
                  <a:pt x="4596" y="6231"/>
                </a:cubicBezTo>
                <a:cubicBezTo>
                  <a:pt x="4989" y="6077"/>
                  <a:pt x="5334" y="5838"/>
                  <a:pt x="5620" y="5529"/>
                </a:cubicBezTo>
                <a:cubicBezTo>
                  <a:pt x="4703" y="5148"/>
                  <a:pt x="3977" y="4434"/>
                  <a:pt x="3560" y="3529"/>
                </a:cubicBezTo>
                <a:cubicBezTo>
                  <a:pt x="3048" y="2421"/>
                  <a:pt x="3048" y="1136"/>
                  <a:pt x="3560" y="16"/>
                </a:cubicBezTo>
                <a:cubicBezTo>
                  <a:pt x="3461" y="6"/>
                  <a:pt x="3362" y="0"/>
                  <a:pt x="32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57"/>
          <p:cNvSpPr/>
          <p:nvPr/>
        </p:nvSpPr>
        <p:spPr>
          <a:xfrm rot="-484597">
            <a:off x="7202765" y="2683733"/>
            <a:ext cx="68776" cy="33426"/>
          </a:xfrm>
          <a:custGeom>
            <a:avLst/>
            <a:gdLst/>
            <a:ahLst/>
            <a:cxnLst/>
            <a:rect l="l" t="t" r="r" b="b"/>
            <a:pathLst>
              <a:path w="2751" h="1337" extrusionOk="0">
                <a:moveTo>
                  <a:pt x="1380" y="0"/>
                </a:moveTo>
                <a:cubicBezTo>
                  <a:pt x="1349" y="0"/>
                  <a:pt x="1318" y="1"/>
                  <a:pt x="1286" y="3"/>
                </a:cubicBezTo>
                <a:cubicBezTo>
                  <a:pt x="1" y="86"/>
                  <a:pt x="1" y="1241"/>
                  <a:pt x="1" y="1241"/>
                </a:cubicBezTo>
                <a:cubicBezTo>
                  <a:pt x="470" y="888"/>
                  <a:pt x="917" y="767"/>
                  <a:pt x="1309" y="767"/>
                </a:cubicBezTo>
                <a:cubicBezTo>
                  <a:pt x="2159" y="767"/>
                  <a:pt x="2751" y="1336"/>
                  <a:pt x="2751" y="1336"/>
                </a:cubicBezTo>
                <a:cubicBezTo>
                  <a:pt x="2751" y="1336"/>
                  <a:pt x="2581" y="0"/>
                  <a:pt x="1380" y="0"/>
                </a:cubicBezTo>
                <a:close/>
              </a:path>
            </a:pathLst>
          </a:custGeom>
          <a:solidFill>
            <a:srgbClr val="DEA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57"/>
          <p:cNvSpPr/>
          <p:nvPr/>
        </p:nvSpPr>
        <p:spPr>
          <a:xfrm rot="-484597">
            <a:off x="7222856" y="2495012"/>
            <a:ext cx="98252" cy="128327"/>
          </a:xfrm>
          <a:custGeom>
            <a:avLst/>
            <a:gdLst/>
            <a:ahLst/>
            <a:cxnLst/>
            <a:rect l="l" t="t" r="r" b="b"/>
            <a:pathLst>
              <a:path w="3930" h="5133" extrusionOk="0">
                <a:moveTo>
                  <a:pt x="399" y="1"/>
                </a:moveTo>
                <a:cubicBezTo>
                  <a:pt x="377" y="1"/>
                  <a:pt x="355" y="1"/>
                  <a:pt x="333" y="1"/>
                </a:cubicBezTo>
                <a:cubicBezTo>
                  <a:pt x="0" y="1180"/>
                  <a:pt x="191" y="2442"/>
                  <a:pt x="869" y="3478"/>
                </a:cubicBezTo>
                <a:cubicBezTo>
                  <a:pt x="1417" y="4300"/>
                  <a:pt x="2250" y="4895"/>
                  <a:pt x="3215" y="5133"/>
                </a:cubicBezTo>
                <a:cubicBezTo>
                  <a:pt x="3870" y="4181"/>
                  <a:pt x="3929" y="2835"/>
                  <a:pt x="3274" y="1692"/>
                </a:cubicBezTo>
                <a:cubicBezTo>
                  <a:pt x="2690" y="640"/>
                  <a:pt x="1588" y="1"/>
                  <a:pt x="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57"/>
          <p:cNvSpPr/>
          <p:nvPr/>
        </p:nvSpPr>
        <p:spPr>
          <a:xfrm rot="-484597">
            <a:off x="7156051" y="2501039"/>
            <a:ext cx="149453" cy="158678"/>
          </a:xfrm>
          <a:custGeom>
            <a:avLst/>
            <a:gdLst/>
            <a:ahLst/>
            <a:cxnLst/>
            <a:rect l="l" t="t" r="r" b="b"/>
            <a:pathLst>
              <a:path w="5978" h="6347" extrusionOk="0">
                <a:moveTo>
                  <a:pt x="3120" y="0"/>
                </a:moveTo>
                <a:cubicBezTo>
                  <a:pt x="2668" y="24"/>
                  <a:pt x="2239" y="143"/>
                  <a:pt x="1846" y="370"/>
                </a:cubicBezTo>
                <a:cubicBezTo>
                  <a:pt x="430" y="1191"/>
                  <a:pt x="1" y="3108"/>
                  <a:pt x="894" y="4656"/>
                </a:cubicBezTo>
                <a:cubicBezTo>
                  <a:pt x="1514" y="5731"/>
                  <a:pt x="2612" y="6347"/>
                  <a:pt x="3699" y="6347"/>
                </a:cubicBezTo>
                <a:cubicBezTo>
                  <a:pt x="4177" y="6347"/>
                  <a:pt x="4652" y="6228"/>
                  <a:pt x="5085" y="5977"/>
                </a:cubicBezTo>
                <a:cubicBezTo>
                  <a:pt x="5442" y="5763"/>
                  <a:pt x="5752" y="5477"/>
                  <a:pt x="5978" y="5132"/>
                </a:cubicBezTo>
                <a:cubicBezTo>
                  <a:pt x="5025" y="4894"/>
                  <a:pt x="4192" y="4299"/>
                  <a:pt x="3644" y="3477"/>
                </a:cubicBezTo>
                <a:cubicBezTo>
                  <a:pt x="2966" y="2441"/>
                  <a:pt x="2775" y="1179"/>
                  <a:pt x="31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57"/>
          <p:cNvSpPr/>
          <p:nvPr/>
        </p:nvSpPr>
        <p:spPr>
          <a:xfrm rot="-484597">
            <a:off x="6955085" y="2588609"/>
            <a:ext cx="56926" cy="39551"/>
          </a:xfrm>
          <a:custGeom>
            <a:avLst/>
            <a:gdLst/>
            <a:ahLst/>
            <a:cxnLst/>
            <a:rect l="l" t="t" r="r" b="b"/>
            <a:pathLst>
              <a:path w="2277" h="1582" extrusionOk="0">
                <a:moveTo>
                  <a:pt x="1667" y="0"/>
                </a:moveTo>
                <a:cubicBezTo>
                  <a:pt x="1081" y="0"/>
                  <a:pt x="1" y="1122"/>
                  <a:pt x="253" y="1458"/>
                </a:cubicBezTo>
                <a:cubicBezTo>
                  <a:pt x="317" y="1544"/>
                  <a:pt x="409" y="1581"/>
                  <a:pt x="518" y="1581"/>
                </a:cubicBezTo>
                <a:cubicBezTo>
                  <a:pt x="1134" y="1581"/>
                  <a:pt x="2277" y="389"/>
                  <a:pt x="1872" y="65"/>
                </a:cubicBezTo>
                <a:cubicBezTo>
                  <a:pt x="1816" y="20"/>
                  <a:pt x="1746" y="0"/>
                  <a:pt x="1667" y="0"/>
                </a:cubicBezTo>
                <a:close/>
              </a:path>
            </a:pathLst>
          </a:custGeom>
          <a:solidFill>
            <a:srgbClr val="E1B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57"/>
          <p:cNvSpPr/>
          <p:nvPr/>
        </p:nvSpPr>
        <p:spPr>
          <a:xfrm rot="-484597">
            <a:off x="7173682" y="2461816"/>
            <a:ext cx="49501" cy="22225"/>
          </a:xfrm>
          <a:custGeom>
            <a:avLst/>
            <a:gdLst/>
            <a:ahLst/>
            <a:cxnLst/>
            <a:rect l="l" t="t" r="r" b="b"/>
            <a:pathLst>
              <a:path w="1980" h="889" extrusionOk="0">
                <a:moveTo>
                  <a:pt x="1366" y="0"/>
                </a:moveTo>
                <a:cubicBezTo>
                  <a:pt x="804" y="0"/>
                  <a:pt x="0" y="319"/>
                  <a:pt x="0" y="649"/>
                </a:cubicBezTo>
                <a:cubicBezTo>
                  <a:pt x="0" y="816"/>
                  <a:pt x="239" y="888"/>
                  <a:pt x="546" y="888"/>
                </a:cubicBezTo>
                <a:cubicBezTo>
                  <a:pt x="1135" y="888"/>
                  <a:pt x="1980" y="624"/>
                  <a:pt x="1894" y="256"/>
                </a:cubicBezTo>
                <a:cubicBezTo>
                  <a:pt x="1851" y="74"/>
                  <a:pt x="1636" y="0"/>
                  <a:pt x="1366" y="0"/>
                </a:cubicBezTo>
                <a:close/>
              </a:path>
            </a:pathLst>
          </a:custGeom>
          <a:solidFill>
            <a:srgbClr val="E1BE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57"/>
          <p:cNvSpPr/>
          <p:nvPr/>
        </p:nvSpPr>
        <p:spPr>
          <a:xfrm rot="-484597">
            <a:off x="7131004" y="2789881"/>
            <a:ext cx="156903" cy="78927"/>
          </a:xfrm>
          <a:custGeom>
            <a:avLst/>
            <a:gdLst/>
            <a:ahLst/>
            <a:cxnLst/>
            <a:rect l="l" t="t" r="r" b="b"/>
            <a:pathLst>
              <a:path w="6276" h="3157" extrusionOk="0">
                <a:moveTo>
                  <a:pt x="6275" y="0"/>
                </a:moveTo>
                <a:cubicBezTo>
                  <a:pt x="5122" y="908"/>
                  <a:pt x="3798" y="1166"/>
                  <a:pt x="2665" y="1166"/>
                </a:cubicBezTo>
                <a:cubicBezTo>
                  <a:pt x="1166" y="1166"/>
                  <a:pt x="1" y="715"/>
                  <a:pt x="1" y="715"/>
                </a:cubicBezTo>
                <a:lnTo>
                  <a:pt x="1" y="715"/>
                </a:lnTo>
                <a:cubicBezTo>
                  <a:pt x="1" y="715"/>
                  <a:pt x="858" y="3072"/>
                  <a:pt x="2870" y="3155"/>
                </a:cubicBezTo>
                <a:cubicBezTo>
                  <a:pt x="2896" y="3156"/>
                  <a:pt x="2921" y="3157"/>
                  <a:pt x="2947" y="3157"/>
                </a:cubicBezTo>
                <a:cubicBezTo>
                  <a:pt x="4917" y="3157"/>
                  <a:pt x="6275" y="0"/>
                  <a:pt x="62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57"/>
          <p:cNvSpPr txBox="1">
            <a:spLocks noGrp="1"/>
          </p:cNvSpPr>
          <p:nvPr>
            <p:ph type="subTitle" idx="1"/>
          </p:nvPr>
        </p:nvSpPr>
        <p:spPr>
          <a:xfrm>
            <a:off x="726775" y="1930675"/>
            <a:ext cx="4737900" cy="19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write you assignment here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write you assignment here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write you assignment here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write you assignment here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write you assignment here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08" name="Google Shape;1308;p57"/>
          <p:cNvSpPr txBox="1">
            <a:spLocks noGrp="1"/>
          </p:cNvSpPr>
          <p:nvPr>
            <p:ph type="subTitle" idx="2"/>
          </p:nvPr>
        </p:nvSpPr>
        <p:spPr>
          <a:xfrm>
            <a:off x="726775" y="1634675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Division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276060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2760600" y="2175052"/>
            <a:ext cx="2476500" cy="49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Here you could describe the topic of the section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3"/>
          </p:nvPr>
        </p:nvSpPr>
        <p:spPr>
          <a:xfrm>
            <a:off x="276058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9" name="Google Shape;479;p35"/>
          <p:cNvSpPr txBox="1">
            <a:spLocks noGrp="1"/>
          </p:cNvSpPr>
          <p:nvPr>
            <p:ph type="title" idx="4"/>
          </p:nvPr>
        </p:nvSpPr>
        <p:spPr>
          <a:xfrm>
            <a:off x="2760600" y="3956880"/>
            <a:ext cx="2476500" cy="49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Here you could describe the topic of the section</a:t>
            </a:r>
            <a:endParaRPr dirty="0">
              <a:solidFill>
                <a:srgbClr val="B872A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872AE"/>
              </a:solidFill>
            </a:endParaRPr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 idx="6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</a:t>
            </a:r>
            <a:endParaRPr/>
          </a:p>
        </p:txBody>
      </p:sp>
      <p:sp>
        <p:nvSpPr>
          <p:cNvPr id="481" name="Google Shape;481;p35"/>
          <p:cNvSpPr txBox="1">
            <a:spLocks noGrp="1"/>
          </p:cNvSpPr>
          <p:nvPr>
            <p:ph type="title" idx="7"/>
          </p:nvPr>
        </p:nvSpPr>
        <p:spPr>
          <a:xfrm>
            <a:off x="5856257" y="2173164"/>
            <a:ext cx="2562300" cy="6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872AE"/>
                </a:solidFill>
              </a:rPr>
              <a:t>Here you could describe the topic of the section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8"/>
          </p:nvPr>
        </p:nvSpPr>
        <p:spPr>
          <a:xfrm>
            <a:off x="5856257" y="1806739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9"/>
          </p:nvPr>
        </p:nvSpPr>
        <p:spPr>
          <a:xfrm>
            <a:off x="5856257" y="3275255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title" idx="13"/>
          </p:nvPr>
        </p:nvSpPr>
        <p:spPr>
          <a:xfrm>
            <a:off x="5856257" y="3960493"/>
            <a:ext cx="24765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Here you could describe the topic of the section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14"/>
          </p:nvPr>
        </p:nvSpPr>
        <p:spPr>
          <a:xfrm>
            <a:off x="5856257" y="3603986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About the Topic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5"/>
          </p:nvPr>
        </p:nvSpPr>
        <p:spPr>
          <a:xfrm>
            <a:off x="2760600" y="3600186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Features</a:t>
            </a:r>
            <a:endParaRPr dirty="0"/>
          </a:p>
        </p:txBody>
      </p:sp>
      <p:grpSp>
        <p:nvGrpSpPr>
          <p:cNvPr id="487" name="Google Shape;487;p35"/>
          <p:cNvGrpSpPr/>
          <p:nvPr/>
        </p:nvGrpSpPr>
        <p:grpSpPr>
          <a:xfrm>
            <a:off x="232500" y="1503594"/>
            <a:ext cx="1946171" cy="3165009"/>
            <a:chOff x="386200" y="894988"/>
            <a:chExt cx="1816475" cy="2954088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894988"/>
              <a:ext cx="1816475" cy="2848788"/>
              <a:chOff x="386200" y="894988"/>
              <a:chExt cx="1816475" cy="2848788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1001075" y="894988"/>
                <a:ext cx="592200" cy="696750"/>
              </a:xfrm>
              <a:custGeom>
                <a:avLst/>
                <a:gdLst/>
                <a:ahLst/>
                <a:cxnLst/>
                <a:rect l="l" t="t" r="r" b="b"/>
                <a:pathLst>
                  <a:path w="23688" h="27870" extrusionOk="0">
                    <a:moveTo>
                      <a:pt x="14091" y="0"/>
                    </a:moveTo>
                    <a:cubicBezTo>
                      <a:pt x="8456" y="0"/>
                      <a:pt x="1" y="3081"/>
                      <a:pt x="351" y="6249"/>
                    </a:cubicBezTo>
                    <a:cubicBezTo>
                      <a:pt x="523" y="7796"/>
                      <a:pt x="1904" y="8290"/>
                      <a:pt x="3621" y="8290"/>
                    </a:cubicBezTo>
                    <a:cubicBezTo>
                      <a:pt x="6646" y="8290"/>
                      <a:pt x="10711" y="6759"/>
                      <a:pt x="11036" y="6759"/>
                    </a:cubicBezTo>
                    <a:cubicBezTo>
                      <a:pt x="11065" y="6759"/>
                      <a:pt x="11064" y="6771"/>
                      <a:pt x="11031" y="6797"/>
                    </a:cubicBezTo>
                    <a:cubicBezTo>
                      <a:pt x="3756" y="12476"/>
                      <a:pt x="7042" y="14465"/>
                      <a:pt x="8435" y="14941"/>
                    </a:cubicBezTo>
                    <a:cubicBezTo>
                      <a:pt x="8530" y="14974"/>
                      <a:pt x="8644" y="14989"/>
                      <a:pt x="8772" y="14989"/>
                    </a:cubicBezTo>
                    <a:cubicBezTo>
                      <a:pt x="9701" y="14989"/>
                      <a:pt x="11433" y="14225"/>
                      <a:pt x="12968" y="14225"/>
                    </a:cubicBezTo>
                    <a:cubicBezTo>
                      <a:pt x="14334" y="14225"/>
                      <a:pt x="15544" y="14831"/>
                      <a:pt x="15889" y="17120"/>
                    </a:cubicBezTo>
                    <a:cubicBezTo>
                      <a:pt x="16471" y="21022"/>
                      <a:pt x="12591" y="22244"/>
                      <a:pt x="9423" y="22244"/>
                    </a:cubicBezTo>
                    <a:cubicBezTo>
                      <a:pt x="7603" y="22244"/>
                      <a:pt x="6019" y="21841"/>
                      <a:pt x="5649" y="21311"/>
                    </a:cubicBezTo>
                    <a:cubicBezTo>
                      <a:pt x="5146" y="20591"/>
                      <a:pt x="4321" y="20173"/>
                      <a:pt x="3535" y="20173"/>
                    </a:cubicBezTo>
                    <a:cubicBezTo>
                      <a:pt x="2723" y="20173"/>
                      <a:pt x="1952" y="20621"/>
                      <a:pt x="1625" y="21644"/>
                    </a:cubicBezTo>
                    <a:cubicBezTo>
                      <a:pt x="288" y="25820"/>
                      <a:pt x="5485" y="27869"/>
                      <a:pt x="10193" y="27869"/>
                    </a:cubicBezTo>
                    <a:cubicBezTo>
                      <a:pt x="11942" y="27869"/>
                      <a:pt x="13623" y="27587"/>
                      <a:pt x="14877" y="27026"/>
                    </a:cubicBezTo>
                    <a:cubicBezTo>
                      <a:pt x="19508" y="24942"/>
                      <a:pt x="23687" y="19703"/>
                      <a:pt x="21890" y="14322"/>
                    </a:cubicBezTo>
                    <a:cubicBezTo>
                      <a:pt x="20080" y="8940"/>
                      <a:pt x="15782" y="8428"/>
                      <a:pt x="15710" y="8083"/>
                    </a:cubicBezTo>
                    <a:cubicBezTo>
                      <a:pt x="15639" y="7738"/>
                      <a:pt x="20437" y="6487"/>
                      <a:pt x="18865" y="1927"/>
                    </a:cubicBezTo>
                    <a:cubicBezTo>
                      <a:pt x="18398" y="564"/>
                      <a:pt x="16503" y="0"/>
                      <a:pt x="14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2" name="Google Shape;522;p35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3" name="Google Shape;1183;p53"/>
          <p:cNvCxnSpPr/>
          <p:nvPr/>
        </p:nvCxnSpPr>
        <p:spPr>
          <a:xfrm rot="10800000">
            <a:off x="1826720" y="2183600"/>
            <a:ext cx="70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4" name="Google Shape;1184;p53"/>
          <p:cNvCxnSpPr/>
          <p:nvPr/>
        </p:nvCxnSpPr>
        <p:spPr>
          <a:xfrm rot="10800000">
            <a:off x="1823868" y="3440925"/>
            <a:ext cx="709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5" name="Google Shape;1185;p53"/>
          <p:cNvCxnSpPr/>
          <p:nvPr/>
        </p:nvCxnSpPr>
        <p:spPr>
          <a:xfrm rot="10800000">
            <a:off x="6271676" y="2320225"/>
            <a:ext cx="706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53"/>
          <p:cNvCxnSpPr/>
          <p:nvPr/>
        </p:nvCxnSpPr>
        <p:spPr>
          <a:xfrm rot="10800000">
            <a:off x="6268835" y="3577550"/>
            <a:ext cx="706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7" name="Google Shape;1187;p53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1194" name="Google Shape;1194;p53"/>
          <p:cNvSpPr txBox="1"/>
          <p:nvPr/>
        </p:nvSpPr>
        <p:spPr>
          <a:xfrm>
            <a:off x="-383882" y="3079593"/>
            <a:ext cx="21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5" name="Google Shape;1195;p53"/>
          <p:cNvSpPr txBox="1"/>
          <p:nvPr/>
        </p:nvSpPr>
        <p:spPr>
          <a:xfrm>
            <a:off x="726103" y="3443100"/>
            <a:ext cx="2105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cold place</a:t>
            </a:r>
            <a:endParaRPr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6" name="Google Shape;1196;p53"/>
          <p:cNvSpPr txBox="1"/>
          <p:nvPr/>
        </p:nvSpPr>
        <p:spPr>
          <a:xfrm>
            <a:off x="-385780" y="1819250"/>
            <a:ext cx="2109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7" name="Google Shape;1197;p53"/>
          <p:cNvSpPr txBox="1"/>
          <p:nvPr/>
        </p:nvSpPr>
        <p:spPr>
          <a:xfrm>
            <a:off x="726151" y="2182750"/>
            <a:ext cx="2107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</a:t>
            </a:r>
            <a:endParaRPr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8" name="Google Shape;1198;p53"/>
          <p:cNvSpPr txBox="1"/>
          <p:nvPr/>
        </p:nvSpPr>
        <p:spPr>
          <a:xfrm>
            <a:off x="7089201" y="1954150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Mercury</a:t>
            </a:r>
            <a:endParaRPr sz="220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9" name="Google Shape;1199;p53"/>
          <p:cNvSpPr txBox="1"/>
          <p:nvPr/>
        </p:nvSpPr>
        <p:spPr>
          <a:xfrm>
            <a:off x="7089201" y="3211563"/>
            <a:ext cx="15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FFC715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200">
              <a:solidFill>
                <a:srgbClr val="FFC71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00" name="Google Shape;1200;p53"/>
          <p:cNvSpPr txBox="1"/>
          <p:nvPr/>
        </p:nvSpPr>
        <p:spPr>
          <a:xfrm>
            <a:off x="7089201" y="2315925"/>
            <a:ext cx="21099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Mercury is the closest planet</a:t>
            </a:r>
            <a:endParaRPr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1" name="Google Shape;1201;p53"/>
          <p:cNvSpPr txBox="1"/>
          <p:nvPr/>
        </p:nvSpPr>
        <p:spPr>
          <a:xfrm>
            <a:off x="7089201" y="3573300"/>
            <a:ext cx="2109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the biggest planet</a:t>
            </a:r>
            <a:endParaRPr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5" name="Google Shape;1205;p53"/>
          <p:cNvSpPr txBox="1"/>
          <p:nvPr/>
        </p:nvSpPr>
        <p:spPr>
          <a:xfrm>
            <a:off x="1529100" y="4381325"/>
            <a:ext cx="60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To modify this graph, click on it, follow the link, change the data and paste the new graph here</a:t>
            </a:r>
            <a:endParaRPr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84" y="1861703"/>
            <a:ext cx="3629500" cy="19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58"/>
          <p:cNvGrpSpPr/>
          <p:nvPr/>
        </p:nvGrpSpPr>
        <p:grpSpPr>
          <a:xfrm>
            <a:off x="720000" y="540000"/>
            <a:ext cx="5648114" cy="2889849"/>
            <a:chOff x="2180921" y="592799"/>
            <a:chExt cx="4796700" cy="2225700"/>
          </a:xfrm>
        </p:grpSpPr>
        <p:sp>
          <p:nvSpPr>
            <p:cNvPr id="1314" name="Google Shape;1314;p58"/>
            <p:cNvSpPr/>
            <p:nvPr/>
          </p:nvSpPr>
          <p:spPr>
            <a:xfrm>
              <a:off x="2180921" y="592799"/>
              <a:ext cx="4796700" cy="22257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8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8"/>
            <p:cNvSpPr/>
            <p:nvPr/>
          </p:nvSpPr>
          <p:spPr>
            <a:xfrm rot="-2511696">
              <a:off x="2324894" y="659556"/>
              <a:ext cx="81369" cy="166729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 rot="2279529">
              <a:off x="6683304" y="661888"/>
              <a:ext cx="64332" cy="131717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2322679" y="2561848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58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Thanks!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22" name="Google Shape;1322;p58"/>
          <p:cNvSpPr txBox="1"/>
          <p:nvPr/>
        </p:nvSpPr>
        <p:spPr>
          <a:xfrm>
            <a:off x="1071518" y="3639713"/>
            <a:ext cx="5181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" sz="2000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Please keep this </a:t>
            </a:r>
            <a:r>
              <a:rPr lang="en" sz="2000" dirty="0" smtClean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slide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You could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write you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assignment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here </a:t>
            </a:r>
            <a:r>
              <a:rPr lang="en" sz="2000" dirty="0" smtClean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for </a:t>
            </a:r>
            <a:r>
              <a:rPr lang="en" sz="2000" dirty="0">
                <a:solidFill>
                  <a:srgbClr val="B872AE"/>
                </a:solidFill>
                <a:latin typeface="Comfortaa"/>
                <a:ea typeface="Comfortaa"/>
                <a:cs typeface="Comfortaa"/>
                <a:sym typeface="Comfortaa"/>
              </a:rPr>
              <a:t>attribution</a:t>
            </a:r>
            <a:endParaRPr sz="2000"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B872A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" name="Google Shape;967;p50"/>
          <p:cNvSpPr txBox="1">
            <a:spLocks noGrp="1"/>
          </p:cNvSpPr>
          <p:nvPr>
            <p:ph type="subTitle" idx="1"/>
          </p:nvPr>
        </p:nvSpPr>
        <p:spPr>
          <a:xfrm>
            <a:off x="1323975" y="1881188"/>
            <a:ext cx="4552950" cy="114617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Venus has a beautiful name and is the second planet from the Sun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31421" y="2304918"/>
            <a:ext cx="7237327" cy="1314900"/>
          </a:xfrm>
        </p:spPr>
        <p:txBody>
          <a:bodyPr/>
          <a:lstStyle/>
          <a:p>
            <a:pPr marL="133350" indent="0">
              <a:buNone/>
            </a:pPr>
            <a:r>
              <a:rPr lang="es-ES" sz="3200" dirty="0" smtClean="0">
                <a:solidFill>
                  <a:srgbClr val="B872AE"/>
                </a:solidFill>
              </a:rPr>
              <a:t>https://plantillaspowerpoint.org</a:t>
            </a:r>
            <a:endParaRPr lang="es-PE" sz="3200" dirty="0">
              <a:solidFill>
                <a:srgbClr val="B87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6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39339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403" name="Google Shape;1403;p60"/>
          <p:cNvSpPr txBox="1"/>
          <p:nvPr/>
        </p:nvSpPr>
        <p:spPr>
          <a:xfrm>
            <a:off x="847725" y="1247775"/>
            <a:ext cx="424111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PHOTO</a:t>
            </a:r>
            <a:endParaRPr sz="2200" dirty="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Girl writing in class</a:t>
            </a:r>
            <a:endParaRPr sz="1050" dirty="0">
              <a:solidFill>
                <a:schemeClr val="accent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Schoolgirl on math lesson</a:t>
            </a: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VECTOR</a:t>
            </a:r>
            <a:endParaRPr sz="22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Cartoon kids math concept background 1</a:t>
            </a: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Cartoon kids math concept </a:t>
            </a: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background</a:t>
            </a: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2</a:t>
            </a: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Cartoon kids math concept background 3</a:t>
            </a: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omfortaa"/>
              <a:buChar char="●"/>
            </a:pPr>
            <a:r>
              <a:rPr lang="en" dirty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Cartoon kids math concept </a:t>
            </a:r>
            <a:r>
              <a:rPr lang="en" dirty="0" smtClean="0">
                <a:solidFill>
                  <a:schemeClr val="accent4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background</a:t>
            </a:r>
            <a:endParaRPr dirty="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4748" y="2792895"/>
            <a:ext cx="4232084" cy="192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94301" y="168005"/>
            <a:ext cx="4752900" cy="1314900"/>
          </a:xfrm>
        </p:spPr>
        <p:txBody>
          <a:bodyPr/>
          <a:lstStyle/>
          <a:p>
            <a:r>
              <a:rPr lang="es-ES" sz="2000" dirty="0" smtClean="0">
                <a:solidFill>
                  <a:srgbClr val="B872AE"/>
                </a:solidFill>
              </a:rPr>
              <a:t>Editables VECTORES</a:t>
            </a:r>
            <a:endParaRPr lang="es-PE" sz="2000" dirty="0">
              <a:solidFill>
                <a:srgbClr val="B872A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99" y="435033"/>
            <a:ext cx="2418750" cy="238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9" y="3087061"/>
            <a:ext cx="1878750" cy="103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891" y="3306414"/>
            <a:ext cx="753750" cy="129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425" y="2715811"/>
            <a:ext cx="1282500" cy="37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925" y="1325932"/>
            <a:ext cx="945000" cy="95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630" y="949057"/>
            <a:ext cx="2823750" cy="171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100" y="2901436"/>
            <a:ext cx="1546161" cy="19130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1199" y="1956983"/>
            <a:ext cx="167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94301" y="168005"/>
            <a:ext cx="4752900" cy="1314900"/>
          </a:xfrm>
        </p:spPr>
        <p:txBody>
          <a:bodyPr/>
          <a:lstStyle/>
          <a:p>
            <a:r>
              <a:rPr lang="es-ES" sz="2000" dirty="0" smtClean="0">
                <a:solidFill>
                  <a:srgbClr val="B872AE"/>
                </a:solidFill>
              </a:rPr>
              <a:t>Editables VECTORES</a:t>
            </a:r>
            <a:endParaRPr lang="es-PE" sz="2000" dirty="0">
              <a:solidFill>
                <a:srgbClr val="B872A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1" y="3646585"/>
            <a:ext cx="33300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20" y="2086141"/>
            <a:ext cx="254250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20" y="580773"/>
            <a:ext cx="2655000" cy="120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729" y="2058709"/>
            <a:ext cx="2158461" cy="23948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593" y="634949"/>
            <a:ext cx="3404833" cy="28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59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877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328" name="Google Shape;1328;p59"/>
          <p:cNvGrpSpPr/>
          <p:nvPr/>
        </p:nvGrpSpPr>
        <p:grpSpPr>
          <a:xfrm>
            <a:off x="1235019" y="1775024"/>
            <a:ext cx="2451131" cy="710610"/>
            <a:chOff x="3391175" y="2667000"/>
            <a:chExt cx="3297189" cy="955892"/>
          </a:xfrm>
        </p:grpSpPr>
        <p:sp>
          <p:nvSpPr>
            <p:cNvPr id="1329" name="Google Shape;1329;p59"/>
            <p:cNvSpPr/>
            <p:nvPr/>
          </p:nvSpPr>
          <p:spPr>
            <a:xfrm>
              <a:off x="3391175" y="2668780"/>
              <a:ext cx="1005775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/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9"/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9"/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9"/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9"/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9"/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59"/>
          <p:cNvGrpSpPr/>
          <p:nvPr/>
        </p:nvGrpSpPr>
        <p:grpSpPr>
          <a:xfrm>
            <a:off x="1235013" y="3507196"/>
            <a:ext cx="893265" cy="841551"/>
            <a:chOff x="1235013" y="3031063"/>
            <a:chExt cx="893265" cy="841551"/>
          </a:xfrm>
        </p:grpSpPr>
        <p:sp>
          <p:nvSpPr>
            <p:cNvPr id="1343" name="Google Shape;1343;p59"/>
            <p:cNvSpPr/>
            <p:nvPr/>
          </p:nvSpPr>
          <p:spPr>
            <a:xfrm>
              <a:off x="1235013" y="3031062"/>
              <a:ext cx="893265" cy="841325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9"/>
            <p:cNvSpPr/>
            <p:nvPr/>
          </p:nvSpPr>
          <p:spPr>
            <a:xfrm>
              <a:off x="1532305" y="3031138"/>
              <a:ext cx="536141" cy="398488"/>
            </a:xfrm>
            <a:custGeom>
              <a:avLst/>
              <a:gdLst/>
              <a:ahLst/>
              <a:cxnLst/>
              <a:rect l="l" t="t" r="r" b="b"/>
              <a:pathLst>
                <a:path w="14193" h="10549" extrusionOk="0">
                  <a:moveTo>
                    <a:pt x="4155" y="0"/>
                  </a:moveTo>
                  <a:cubicBezTo>
                    <a:pt x="2730" y="0"/>
                    <a:pt x="1312" y="268"/>
                    <a:pt x="0" y="833"/>
                  </a:cubicBezTo>
                  <a:lnTo>
                    <a:pt x="4168" y="10548"/>
                  </a:lnTo>
                  <a:lnTo>
                    <a:pt x="14193" y="5905"/>
                  </a:lnTo>
                  <a:cubicBezTo>
                    <a:pt x="12358" y="2191"/>
                    <a:pt x="8229" y="0"/>
                    <a:pt x="4155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9"/>
            <p:cNvSpPr/>
            <p:nvPr/>
          </p:nvSpPr>
          <p:spPr>
            <a:xfrm>
              <a:off x="1472922" y="3429588"/>
              <a:ext cx="587892" cy="442723"/>
            </a:xfrm>
            <a:custGeom>
              <a:avLst/>
              <a:gdLst/>
              <a:ahLst/>
              <a:cxnLst/>
              <a:rect l="l" t="t" r="r" b="b"/>
              <a:pathLst>
                <a:path w="15563" h="11720" extrusionOk="0">
                  <a:moveTo>
                    <a:pt x="5728" y="0"/>
                  </a:moveTo>
                  <a:lnTo>
                    <a:pt x="1" y="9978"/>
                  </a:lnTo>
                  <a:cubicBezTo>
                    <a:pt x="1799" y="11132"/>
                    <a:pt x="3870" y="11720"/>
                    <a:pt x="5952" y="11720"/>
                  </a:cubicBezTo>
                  <a:cubicBezTo>
                    <a:pt x="7413" y="11720"/>
                    <a:pt x="8880" y="11431"/>
                    <a:pt x="10264" y="10847"/>
                  </a:cubicBezTo>
                  <a:cubicBezTo>
                    <a:pt x="12431" y="9918"/>
                    <a:pt x="14360" y="8156"/>
                    <a:pt x="15562" y="6084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1249405" y="3140836"/>
              <a:ext cx="873471" cy="731777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9"/>
            <p:cNvSpPr/>
            <p:nvPr/>
          </p:nvSpPr>
          <p:spPr>
            <a:xfrm>
              <a:off x="1472922" y="3520890"/>
              <a:ext cx="588346" cy="351723"/>
            </a:xfrm>
            <a:custGeom>
              <a:avLst/>
              <a:gdLst/>
              <a:ahLst/>
              <a:cxnLst/>
              <a:rect l="l" t="t" r="r" b="b"/>
              <a:pathLst>
                <a:path w="15575" h="9311" extrusionOk="0">
                  <a:moveTo>
                    <a:pt x="9633" y="0"/>
                  </a:moveTo>
                  <a:cubicBezTo>
                    <a:pt x="8360" y="417"/>
                    <a:pt x="7030" y="620"/>
                    <a:pt x="5688" y="620"/>
                  </a:cubicBezTo>
                  <a:cubicBezTo>
                    <a:pt x="5650" y="620"/>
                    <a:pt x="5611" y="620"/>
                    <a:pt x="5573" y="619"/>
                  </a:cubicBezTo>
                  <a:cubicBezTo>
                    <a:pt x="5073" y="619"/>
                    <a:pt x="4573" y="572"/>
                    <a:pt x="4073" y="476"/>
                  </a:cubicBezTo>
                  <a:lnTo>
                    <a:pt x="1" y="7561"/>
                  </a:lnTo>
                  <a:cubicBezTo>
                    <a:pt x="370" y="7799"/>
                    <a:pt x="751" y="8013"/>
                    <a:pt x="1144" y="8204"/>
                  </a:cubicBezTo>
                  <a:cubicBezTo>
                    <a:pt x="1334" y="8287"/>
                    <a:pt x="1525" y="8370"/>
                    <a:pt x="1715" y="8454"/>
                  </a:cubicBezTo>
                  <a:lnTo>
                    <a:pt x="1811" y="8501"/>
                  </a:lnTo>
                  <a:cubicBezTo>
                    <a:pt x="1977" y="8561"/>
                    <a:pt x="2132" y="8620"/>
                    <a:pt x="2299" y="8680"/>
                  </a:cubicBezTo>
                  <a:lnTo>
                    <a:pt x="2442" y="8727"/>
                  </a:lnTo>
                  <a:cubicBezTo>
                    <a:pt x="2596" y="8775"/>
                    <a:pt x="2739" y="8823"/>
                    <a:pt x="2906" y="8882"/>
                  </a:cubicBezTo>
                  <a:lnTo>
                    <a:pt x="3061" y="8918"/>
                  </a:lnTo>
                  <a:cubicBezTo>
                    <a:pt x="3215" y="8966"/>
                    <a:pt x="3370" y="9001"/>
                    <a:pt x="3525" y="9037"/>
                  </a:cubicBezTo>
                  <a:lnTo>
                    <a:pt x="3680" y="9073"/>
                  </a:lnTo>
                  <a:cubicBezTo>
                    <a:pt x="3846" y="9108"/>
                    <a:pt x="4001" y="9132"/>
                    <a:pt x="4168" y="9168"/>
                  </a:cubicBezTo>
                  <a:lnTo>
                    <a:pt x="4311" y="9192"/>
                  </a:lnTo>
                  <a:cubicBezTo>
                    <a:pt x="4501" y="9216"/>
                    <a:pt x="4704" y="9239"/>
                    <a:pt x="4906" y="9263"/>
                  </a:cubicBezTo>
                  <a:lnTo>
                    <a:pt x="4930" y="9263"/>
                  </a:lnTo>
                  <a:cubicBezTo>
                    <a:pt x="5144" y="9287"/>
                    <a:pt x="5359" y="9299"/>
                    <a:pt x="5585" y="9311"/>
                  </a:cubicBezTo>
                  <a:lnTo>
                    <a:pt x="6406" y="9311"/>
                  </a:lnTo>
                  <a:cubicBezTo>
                    <a:pt x="6549" y="9311"/>
                    <a:pt x="6704" y="9299"/>
                    <a:pt x="6847" y="9287"/>
                  </a:cubicBezTo>
                  <a:cubicBezTo>
                    <a:pt x="6930" y="9287"/>
                    <a:pt x="7002" y="9263"/>
                    <a:pt x="7073" y="9263"/>
                  </a:cubicBezTo>
                  <a:cubicBezTo>
                    <a:pt x="7216" y="9251"/>
                    <a:pt x="7347" y="9228"/>
                    <a:pt x="7478" y="9216"/>
                  </a:cubicBezTo>
                  <a:lnTo>
                    <a:pt x="7728" y="9180"/>
                  </a:lnTo>
                  <a:cubicBezTo>
                    <a:pt x="7859" y="9156"/>
                    <a:pt x="7990" y="9132"/>
                    <a:pt x="8121" y="9097"/>
                  </a:cubicBezTo>
                  <a:lnTo>
                    <a:pt x="8371" y="9049"/>
                  </a:lnTo>
                  <a:cubicBezTo>
                    <a:pt x="8502" y="9025"/>
                    <a:pt x="8633" y="8989"/>
                    <a:pt x="8776" y="8954"/>
                  </a:cubicBezTo>
                  <a:cubicBezTo>
                    <a:pt x="8847" y="8930"/>
                    <a:pt x="8930" y="8906"/>
                    <a:pt x="9014" y="8882"/>
                  </a:cubicBezTo>
                  <a:cubicBezTo>
                    <a:pt x="9157" y="8847"/>
                    <a:pt x="9300" y="8799"/>
                    <a:pt x="9442" y="8751"/>
                  </a:cubicBezTo>
                  <a:cubicBezTo>
                    <a:pt x="9502" y="8727"/>
                    <a:pt x="9573" y="8704"/>
                    <a:pt x="9645" y="8680"/>
                  </a:cubicBezTo>
                  <a:cubicBezTo>
                    <a:pt x="9847" y="8608"/>
                    <a:pt x="10062" y="8537"/>
                    <a:pt x="10264" y="8442"/>
                  </a:cubicBezTo>
                  <a:cubicBezTo>
                    <a:pt x="10419" y="8370"/>
                    <a:pt x="10562" y="8311"/>
                    <a:pt x="10716" y="8239"/>
                  </a:cubicBezTo>
                  <a:lnTo>
                    <a:pt x="10859" y="8156"/>
                  </a:lnTo>
                  <a:cubicBezTo>
                    <a:pt x="10955" y="8108"/>
                    <a:pt x="11062" y="8061"/>
                    <a:pt x="11157" y="8013"/>
                  </a:cubicBezTo>
                  <a:cubicBezTo>
                    <a:pt x="11216" y="7977"/>
                    <a:pt x="11264" y="7942"/>
                    <a:pt x="11324" y="7906"/>
                  </a:cubicBezTo>
                  <a:cubicBezTo>
                    <a:pt x="11407" y="7858"/>
                    <a:pt x="11490" y="7811"/>
                    <a:pt x="11586" y="7763"/>
                  </a:cubicBezTo>
                  <a:lnTo>
                    <a:pt x="11764" y="7644"/>
                  </a:lnTo>
                  <a:lnTo>
                    <a:pt x="12002" y="7501"/>
                  </a:lnTo>
                  <a:lnTo>
                    <a:pt x="12181" y="7370"/>
                  </a:lnTo>
                  <a:cubicBezTo>
                    <a:pt x="12252" y="7323"/>
                    <a:pt x="12336" y="7263"/>
                    <a:pt x="12395" y="7227"/>
                  </a:cubicBezTo>
                  <a:cubicBezTo>
                    <a:pt x="12550" y="7108"/>
                    <a:pt x="12693" y="7001"/>
                    <a:pt x="12848" y="6882"/>
                  </a:cubicBezTo>
                  <a:lnTo>
                    <a:pt x="12943" y="6799"/>
                  </a:lnTo>
                  <a:cubicBezTo>
                    <a:pt x="13026" y="6727"/>
                    <a:pt x="13110" y="6656"/>
                    <a:pt x="13193" y="6584"/>
                  </a:cubicBezTo>
                  <a:lnTo>
                    <a:pt x="13312" y="6477"/>
                  </a:lnTo>
                  <a:cubicBezTo>
                    <a:pt x="13395" y="6406"/>
                    <a:pt x="13479" y="6334"/>
                    <a:pt x="13562" y="6239"/>
                  </a:cubicBezTo>
                  <a:lnTo>
                    <a:pt x="13657" y="6144"/>
                  </a:lnTo>
                  <a:cubicBezTo>
                    <a:pt x="13752" y="6061"/>
                    <a:pt x="13836" y="5977"/>
                    <a:pt x="13919" y="5894"/>
                  </a:cubicBezTo>
                  <a:lnTo>
                    <a:pt x="13979" y="5822"/>
                  </a:lnTo>
                  <a:cubicBezTo>
                    <a:pt x="14598" y="5179"/>
                    <a:pt x="15134" y="4465"/>
                    <a:pt x="15574" y="3691"/>
                  </a:cubicBezTo>
                  <a:lnTo>
                    <a:pt x="9633" y="0"/>
                  </a:ln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9"/>
          <p:cNvGrpSpPr/>
          <p:nvPr/>
        </p:nvGrpSpPr>
        <p:grpSpPr>
          <a:xfrm>
            <a:off x="5682450" y="1746372"/>
            <a:ext cx="2417225" cy="2602375"/>
            <a:chOff x="1405725" y="1517850"/>
            <a:chExt cx="2417225" cy="2602375"/>
          </a:xfrm>
        </p:grpSpPr>
        <p:sp>
          <p:nvSpPr>
            <p:cNvPr id="1349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59"/>
          <p:cNvGrpSpPr/>
          <p:nvPr/>
        </p:nvGrpSpPr>
        <p:grpSpPr>
          <a:xfrm>
            <a:off x="1235017" y="2785650"/>
            <a:ext cx="985384" cy="323001"/>
            <a:chOff x="3836217" y="1928400"/>
            <a:chExt cx="985384" cy="323001"/>
          </a:xfrm>
        </p:grpSpPr>
        <p:sp>
          <p:nvSpPr>
            <p:cNvPr id="1380" name="Google Shape;1380;p59"/>
            <p:cNvSpPr/>
            <p:nvPr/>
          </p:nvSpPr>
          <p:spPr>
            <a:xfrm>
              <a:off x="3899109" y="1993731"/>
              <a:ext cx="853000" cy="201699"/>
            </a:xfrm>
            <a:custGeom>
              <a:avLst/>
              <a:gdLst/>
              <a:ahLst/>
              <a:cxnLst/>
              <a:rect l="l" t="t" r="r" b="b"/>
              <a:pathLst>
                <a:path w="77282" h="18274" extrusionOk="0">
                  <a:moveTo>
                    <a:pt x="58563" y="5709"/>
                  </a:moveTo>
                  <a:cubicBezTo>
                    <a:pt x="61799" y="5709"/>
                    <a:pt x="63849" y="5971"/>
                    <a:pt x="63908" y="6628"/>
                  </a:cubicBezTo>
                  <a:cubicBezTo>
                    <a:pt x="64119" y="8978"/>
                    <a:pt x="50778" y="10380"/>
                    <a:pt x="33924" y="10380"/>
                  </a:cubicBezTo>
                  <a:cubicBezTo>
                    <a:pt x="27764" y="10380"/>
                    <a:pt x="21135" y="10193"/>
                    <a:pt x="14527" y="9796"/>
                  </a:cubicBezTo>
                  <a:cubicBezTo>
                    <a:pt x="14527" y="9796"/>
                    <a:pt x="45786" y="5709"/>
                    <a:pt x="58563" y="5709"/>
                  </a:cubicBezTo>
                  <a:close/>
                  <a:moveTo>
                    <a:pt x="77029" y="0"/>
                  </a:moveTo>
                  <a:cubicBezTo>
                    <a:pt x="74952" y="0"/>
                    <a:pt x="4733" y="4529"/>
                    <a:pt x="4733" y="4529"/>
                  </a:cubicBezTo>
                  <a:cubicBezTo>
                    <a:pt x="4733" y="4529"/>
                    <a:pt x="906" y="6545"/>
                    <a:pt x="947" y="8480"/>
                  </a:cubicBezTo>
                  <a:cubicBezTo>
                    <a:pt x="1029" y="10455"/>
                    <a:pt x="3663" y="10743"/>
                    <a:pt x="3663" y="10743"/>
                  </a:cubicBezTo>
                  <a:cubicBezTo>
                    <a:pt x="3663" y="10743"/>
                    <a:pt x="83" y="11442"/>
                    <a:pt x="42" y="13747"/>
                  </a:cubicBezTo>
                  <a:cubicBezTo>
                    <a:pt x="1" y="16051"/>
                    <a:pt x="2182" y="18273"/>
                    <a:pt x="2182" y="18273"/>
                  </a:cubicBezTo>
                  <a:lnTo>
                    <a:pt x="76747" y="15187"/>
                  </a:lnTo>
                  <a:cubicBezTo>
                    <a:pt x="76747" y="15187"/>
                    <a:pt x="77282" y="126"/>
                    <a:pt x="77076" y="3"/>
                  </a:cubicBezTo>
                  <a:cubicBezTo>
                    <a:pt x="77073" y="1"/>
                    <a:pt x="77057" y="0"/>
                    <a:pt x="77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4059440" y="2056733"/>
              <a:ext cx="547383" cy="51578"/>
            </a:xfrm>
            <a:custGeom>
              <a:avLst/>
              <a:gdLst/>
              <a:ahLst/>
              <a:cxnLst/>
              <a:rect l="l" t="t" r="r" b="b"/>
              <a:pathLst>
                <a:path w="49593" h="4673" extrusionOk="0">
                  <a:moveTo>
                    <a:pt x="44037" y="1"/>
                  </a:moveTo>
                  <a:cubicBezTo>
                    <a:pt x="31260" y="1"/>
                    <a:pt x="1" y="4088"/>
                    <a:pt x="1" y="4088"/>
                  </a:cubicBezTo>
                  <a:cubicBezTo>
                    <a:pt x="6609" y="4485"/>
                    <a:pt x="13238" y="4672"/>
                    <a:pt x="19398" y="4672"/>
                  </a:cubicBezTo>
                  <a:cubicBezTo>
                    <a:pt x="36252" y="4672"/>
                    <a:pt x="49593" y="3270"/>
                    <a:pt x="49382" y="920"/>
                  </a:cubicBezTo>
                  <a:cubicBezTo>
                    <a:pt x="49323" y="263"/>
                    <a:pt x="47273" y="1"/>
                    <a:pt x="44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3836217" y="1928400"/>
              <a:ext cx="985384" cy="323001"/>
            </a:xfrm>
            <a:custGeom>
              <a:avLst/>
              <a:gdLst/>
              <a:ahLst/>
              <a:cxnLst/>
              <a:rect l="l" t="t" r="r" b="b"/>
              <a:pathLst>
                <a:path w="89276" h="29264" extrusionOk="0">
                  <a:moveTo>
                    <a:pt x="76955" y="1"/>
                  </a:moveTo>
                  <a:cubicBezTo>
                    <a:pt x="65596" y="1"/>
                    <a:pt x="40149" y="2915"/>
                    <a:pt x="22159" y="4810"/>
                  </a:cubicBezTo>
                  <a:cubicBezTo>
                    <a:pt x="3024" y="6827"/>
                    <a:pt x="514" y="5634"/>
                    <a:pt x="61" y="11395"/>
                  </a:cubicBezTo>
                  <a:cubicBezTo>
                    <a:pt x="0" y="12171"/>
                    <a:pt x="2385" y="12475"/>
                    <a:pt x="6445" y="12475"/>
                  </a:cubicBezTo>
                  <a:cubicBezTo>
                    <a:pt x="16158" y="12475"/>
                    <a:pt x="35462" y="10733"/>
                    <a:pt x="53804" y="9543"/>
                  </a:cubicBezTo>
                  <a:cubicBezTo>
                    <a:pt x="60644" y="9101"/>
                    <a:pt x="66676" y="8142"/>
                    <a:pt x="71153" y="8142"/>
                  </a:cubicBezTo>
                  <a:cubicBezTo>
                    <a:pt x="75429" y="8142"/>
                    <a:pt x="78286" y="9017"/>
                    <a:pt x="79070" y="12053"/>
                  </a:cubicBezTo>
                  <a:cubicBezTo>
                    <a:pt x="80575" y="18070"/>
                    <a:pt x="77585" y="22526"/>
                    <a:pt x="46836" y="22526"/>
                  </a:cubicBezTo>
                  <a:cubicBezTo>
                    <a:pt x="45622" y="22526"/>
                    <a:pt x="44365" y="22519"/>
                    <a:pt x="43063" y="22505"/>
                  </a:cubicBezTo>
                  <a:cubicBezTo>
                    <a:pt x="34459" y="22412"/>
                    <a:pt x="27610" y="22332"/>
                    <a:pt x="22166" y="22332"/>
                  </a:cubicBezTo>
                  <a:cubicBezTo>
                    <a:pt x="5923" y="22332"/>
                    <a:pt x="2190" y="23045"/>
                    <a:pt x="1666" y="26250"/>
                  </a:cubicBezTo>
                  <a:cubicBezTo>
                    <a:pt x="1283" y="28736"/>
                    <a:pt x="7273" y="29083"/>
                    <a:pt x="19094" y="29083"/>
                  </a:cubicBezTo>
                  <a:cubicBezTo>
                    <a:pt x="23689" y="29083"/>
                    <a:pt x="29165" y="29031"/>
                    <a:pt x="35490" y="29031"/>
                  </a:cubicBezTo>
                  <a:cubicBezTo>
                    <a:pt x="40909" y="29031"/>
                    <a:pt x="46952" y="29069"/>
                    <a:pt x="53598" y="29213"/>
                  </a:cubicBezTo>
                  <a:cubicBezTo>
                    <a:pt x="55183" y="29247"/>
                    <a:pt x="56697" y="29264"/>
                    <a:pt x="58143" y="29264"/>
                  </a:cubicBezTo>
                  <a:cubicBezTo>
                    <a:pt x="88044" y="29264"/>
                    <a:pt x="88915" y="22141"/>
                    <a:pt x="89111" y="15468"/>
                  </a:cubicBezTo>
                  <a:cubicBezTo>
                    <a:pt x="89276" y="8884"/>
                    <a:pt x="86313" y="325"/>
                    <a:pt x="78947" y="37"/>
                  </a:cubicBezTo>
                  <a:cubicBezTo>
                    <a:pt x="78343" y="12"/>
                    <a:pt x="77678" y="1"/>
                    <a:pt x="76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59"/>
          <p:cNvGrpSpPr/>
          <p:nvPr/>
        </p:nvGrpSpPr>
        <p:grpSpPr>
          <a:xfrm>
            <a:off x="2761361" y="3442904"/>
            <a:ext cx="893199" cy="905843"/>
            <a:chOff x="2761361" y="3101174"/>
            <a:chExt cx="893199" cy="905843"/>
          </a:xfrm>
        </p:grpSpPr>
        <p:sp>
          <p:nvSpPr>
            <p:cNvPr id="1384" name="Google Shape;1384;p59"/>
            <p:cNvSpPr/>
            <p:nvPr/>
          </p:nvSpPr>
          <p:spPr>
            <a:xfrm>
              <a:off x="2959133" y="3136539"/>
              <a:ext cx="241574" cy="181980"/>
            </a:xfrm>
            <a:custGeom>
              <a:avLst/>
              <a:gdLst/>
              <a:ahLst/>
              <a:cxnLst/>
              <a:rect l="l" t="t" r="r" b="b"/>
              <a:pathLst>
                <a:path w="17243" h="12987" extrusionOk="0">
                  <a:moveTo>
                    <a:pt x="4856" y="0"/>
                  </a:moveTo>
                  <a:cubicBezTo>
                    <a:pt x="3363" y="0"/>
                    <a:pt x="1743" y="253"/>
                    <a:pt x="1" y="854"/>
                  </a:cubicBezTo>
                  <a:cubicBezTo>
                    <a:pt x="1" y="854"/>
                    <a:pt x="2751" y="12987"/>
                    <a:pt x="14058" y="12987"/>
                  </a:cubicBezTo>
                  <a:cubicBezTo>
                    <a:pt x="14567" y="12987"/>
                    <a:pt x="15094" y="12962"/>
                    <a:pt x="15638" y="12911"/>
                  </a:cubicBezTo>
                  <a:lnTo>
                    <a:pt x="17243" y="7314"/>
                  </a:lnTo>
                  <a:cubicBezTo>
                    <a:pt x="17243" y="7314"/>
                    <a:pt x="12884" y="0"/>
                    <a:pt x="4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156327" y="3101174"/>
              <a:ext cx="144793" cy="395615"/>
            </a:xfrm>
            <a:custGeom>
              <a:avLst/>
              <a:gdLst/>
              <a:ahLst/>
              <a:cxnLst/>
              <a:rect l="l" t="t" r="r" b="b"/>
              <a:pathLst>
                <a:path w="10335" h="28233" extrusionOk="0">
                  <a:moveTo>
                    <a:pt x="5547" y="1"/>
                  </a:moveTo>
                  <a:cubicBezTo>
                    <a:pt x="5523" y="1"/>
                    <a:pt x="5498" y="2"/>
                    <a:pt x="5473" y="3"/>
                  </a:cubicBezTo>
                  <a:cubicBezTo>
                    <a:pt x="494" y="332"/>
                    <a:pt x="0" y="24776"/>
                    <a:pt x="0" y="24776"/>
                  </a:cubicBezTo>
                  <a:lnTo>
                    <a:pt x="2716" y="28232"/>
                  </a:lnTo>
                  <a:cubicBezTo>
                    <a:pt x="2716" y="28232"/>
                    <a:pt x="10334" y="1"/>
                    <a:pt x="5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761361" y="3364453"/>
              <a:ext cx="893199" cy="642564"/>
            </a:xfrm>
            <a:custGeom>
              <a:avLst/>
              <a:gdLst/>
              <a:ahLst/>
              <a:cxnLst/>
              <a:rect l="l" t="t" r="r" b="b"/>
              <a:pathLst>
                <a:path w="65019" h="46428" extrusionOk="0">
                  <a:moveTo>
                    <a:pt x="49958" y="0"/>
                  </a:moveTo>
                  <a:lnTo>
                    <a:pt x="49958" y="0"/>
                  </a:lnTo>
                  <a:cubicBezTo>
                    <a:pt x="50657" y="2963"/>
                    <a:pt x="50904" y="5885"/>
                    <a:pt x="50122" y="8148"/>
                  </a:cubicBezTo>
                  <a:cubicBezTo>
                    <a:pt x="49113" y="11141"/>
                    <a:pt x="47407" y="12016"/>
                    <a:pt x="45758" y="12016"/>
                  </a:cubicBezTo>
                  <a:cubicBezTo>
                    <a:pt x="43440" y="12016"/>
                    <a:pt x="41234" y="10288"/>
                    <a:pt x="41234" y="10288"/>
                  </a:cubicBezTo>
                  <a:lnTo>
                    <a:pt x="41234" y="10288"/>
                  </a:lnTo>
                  <a:cubicBezTo>
                    <a:pt x="41234" y="10288"/>
                    <a:pt x="43867" y="18271"/>
                    <a:pt x="39547" y="20575"/>
                  </a:cubicBezTo>
                  <a:cubicBezTo>
                    <a:pt x="39001" y="20875"/>
                    <a:pt x="38457" y="21005"/>
                    <a:pt x="37924" y="21005"/>
                  </a:cubicBezTo>
                  <a:cubicBezTo>
                    <a:pt x="34275" y="21005"/>
                    <a:pt x="31111" y="14897"/>
                    <a:pt x="31111" y="14897"/>
                  </a:cubicBezTo>
                  <a:cubicBezTo>
                    <a:pt x="31111" y="14897"/>
                    <a:pt x="29663" y="23349"/>
                    <a:pt x="23905" y="23349"/>
                  </a:cubicBezTo>
                  <a:cubicBezTo>
                    <a:pt x="23758" y="23349"/>
                    <a:pt x="23609" y="23344"/>
                    <a:pt x="23457" y="23332"/>
                  </a:cubicBezTo>
                  <a:cubicBezTo>
                    <a:pt x="18477" y="22962"/>
                    <a:pt x="19671" y="16296"/>
                    <a:pt x="20288" y="13827"/>
                  </a:cubicBezTo>
                  <a:lnTo>
                    <a:pt x="20288" y="13827"/>
                  </a:lnTo>
                  <a:cubicBezTo>
                    <a:pt x="19806" y="15052"/>
                    <a:pt x="18319" y="17113"/>
                    <a:pt x="14046" y="17113"/>
                  </a:cubicBezTo>
                  <a:cubicBezTo>
                    <a:pt x="13582" y="17113"/>
                    <a:pt x="13084" y="17089"/>
                    <a:pt x="12552" y="17036"/>
                  </a:cubicBezTo>
                  <a:cubicBezTo>
                    <a:pt x="9095" y="16666"/>
                    <a:pt x="7367" y="13374"/>
                    <a:pt x="6544" y="9876"/>
                  </a:cubicBezTo>
                  <a:cubicBezTo>
                    <a:pt x="5350" y="11687"/>
                    <a:pt x="4363" y="13621"/>
                    <a:pt x="3663" y="15637"/>
                  </a:cubicBezTo>
                  <a:cubicBezTo>
                    <a:pt x="1" y="26542"/>
                    <a:pt x="13498" y="43702"/>
                    <a:pt x="13498" y="43702"/>
                  </a:cubicBezTo>
                  <a:cubicBezTo>
                    <a:pt x="13498" y="43702"/>
                    <a:pt x="28181" y="46428"/>
                    <a:pt x="38491" y="46428"/>
                  </a:cubicBezTo>
                  <a:cubicBezTo>
                    <a:pt x="42000" y="46428"/>
                    <a:pt x="45003" y="46112"/>
                    <a:pt x="46748" y="45266"/>
                  </a:cubicBezTo>
                  <a:cubicBezTo>
                    <a:pt x="53661" y="41891"/>
                    <a:pt x="65019" y="14279"/>
                    <a:pt x="53826" y="2963"/>
                  </a:cubicBezTo>
                  <a:cubicBezTo>
                    <a:pt x="52674" y="1770"/>
                    <a:pt x="51357" y="782"/>
                    <a:pt x="49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9"/>
            <p:cNvSpPr/>
            <p:nvPr/>
          </p:nvSpPr>
          <p:spPr>
            <a:xfrm>
              <a:off x="3037554" y="3550369"/>
              <a:ext cx="3474" cy="12695"/>
            </a:xfrm>
            <a:custGeom>
              <a:avLst/>
              <a:gdLst/>
              <a:ahLst/>
              <a:cxnLst/>
              <a:rect l="l" t="t" r="r" b="b"/>
              <a:pathLst>
                <a:path w="248" h="906" extrusionOk="0">
                  <a:moveTo>
                    <a:pt x="247" y="0"/>
                  </a:moveTo>
                  <a:cubicBezTo>
                    <a:pt x="247" y="1"/>
                    <a:pt x="124" y="330"/>
                    <a:pt x="0" y="906"/>
                  </a:cubicBezTo>
                  <a:cubicBezTo>
                    <a:pt x="124" y="618"/>
                    <a:pt x="206" y="288"/>
                    <a:pt x="247" y="0"/>
                  </a:cubicBezTo>
                  <a:close/>
                </a:path>
              </a:pathLst>
            </a:custGeom>
            <a:solidFill>
              <a:srgbClr val="C4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9"/>
            <p:cNvSpPr/>
            <p:nvPr/>
          </p:nvSpPr>
          <p:spPr>
            <a:xfrm>
              <a:off x="2844395" y="3350425"/>
              <a:ext cx="621512" cy="346095"/>
            </a:xfrm>
            <a:custGeom>
              <a:avLst/>
              <a:gdLst/>
              <a:ahLst/>
              <a:cxnLst/>
              <a:rect l="l" t="t" r="r" b="b"/>
              <a:pathLst>
                <a:path w="44362" h="24699" extrusionOk="0">
                  <a:moveTo>
                    <a:pt x="14033" y="14270"/>
                  </a:moveTo>
                  <a:cubicBezTo>
                    <a:pt x="13992" y="14558"/>
                    <a:pt x="13910" y="14888"/>
                    <a:pt x="13786" y="15176"/>
                  </a:cubicBezTo>
                  <a:cubicBezTo>
                    <a:pt x="13910" y="14600"/>
                    <a:pt x="14033" y="14271"/>
                    <a:pt x="14033" y="14270"/>
                  </a:cubicBezTo>
                  <a:close/>
                  <a:moveTo>
                    <a:pt x="38191" y="0"/>
                  </a:moveTo>
                  <a:cubicBezTo>
                    <a:pt x="31179" y="0"/>
                    <a:pt x="25391" y="6627"/>
                    <a:pt x="23530" y="6627"/>
                  </a:cubicBezTo>
                  <a:cubicBezTo>
                    <a:pt x="23405" y="6627"/>
                    <a:pt x="23298" y="6597"/>
                    <a:pt x="23210" y="6534"/>
                  </a:cubicBezTo>
                  <a:cubicBezTo>
                    <a:pt x="19990" y="4300"/>
                    <a:pt x="16760" y="3320"/>
                    <a:pt x="13706" y="3320"/>
                  </a:cubicBezTo>
                  <a:cubicBezTo>
                    <a:pt x="8209" y="3320"/>
                    <a:pt x="3281" y="6491"/>
                    <a:pt x="1" y="11225"/>
                  </a:cubicBezTo>
                  <a:cubicBezTo>
                    <a:pt x="865" y="14723"/>
                    <a:pt x="2552" y="18056"/>
                    <a:pt x="6050" y="18385"/>
                  </a:cubicBezTo>
                  <a:cubicBezTo>
                    <a:pt x="6610" y="18445"/>
                    <a:pt x="7131" y="18472"/>
                    <a:pt x="7615" y="18472"/>
                  </a:cubicBezTo>
                  <a:cubicBezTo>
                    <a:pt x="11826" y="18472"/>
                    <a:pt x="13270" y="16394"/>
                    <a:pt x="13786" y="15176"/>
                  </a:cubicBezTo>
                  <a:lnTo>
                    <a:pt x="13786" y="15176"/>
                  </a:lnTo>
                  <a:cubicBezTo>
                    <a:pt x="13169" y="17645"/>
                    <a:pt x="11976" y="24311"/>
                    <a:pt x="16955" y="24681"/>
                  </a:cubicBezTo>
                  <a:cubicBezTo>
                    <a:pt x="17106" y="24693"/>
                    <a:pt x="17254" y="24698"/>
                    <a:pt x="17400" y="24698"/>
                  </a:cubicBezTo>
                  <a:cubicBezTo>
                    <a:pt x="23120" y="24698"/>
                    <a:pt x="24568" y="16246"/>
                    <a:pt x="24568" y="16246"/>
                  </a:cubicBezTo>
                  <a:cubicBezTo>
                    <a:pt x="24568" y="16246"/>
                    <a:pt x="27696" y="22315"/>
                    <a:pt x="31362" y="22315"/>
                  </a:cubicBezTo>
                  <a:cubicBezTo>
                    <a:pt x="31900" y="22315"/>
                    <a:pt x="32450" y="22184"/>
                    <a:pt x="33004" y="21883"/>
                  </a:cubicBezTo>
                  <a:cubicBezTo>
                    <a:pt x="37324" y="19579"/>
                    <a:pt x="34691" y="11596"/>
                    <a:pt x="34691" y="11596"/>
                  </a:cubicBezTo>
                  <a:lnTo>
                    <a:pt x="34691" y="11596"/>
                  </a:lnTo>
                  <a:cubicBezTo>
                    <a:pt x="34691" y="11596"/>
                    <a:pt x="36883" y="13324"/>
                    <a:pt x="39197" y="13324"/>
                  </a:cubicBezTo>
                  <a:cubicBezTo>
                    <a:pt x="40844" y="13324"/>
                    <a:pt x="42553" y="12449"/>
                    <a:pt x="43579" y="9456"/>
                  </a:cubicBezTo>
                  <a:cubicBezTo>
                    <a:pt x="44361" y="7193"/>
                    <a:pt x="44114" y="4271"/>
                    <a:pt x="43374" y="1308"/>
                  </a:cubicBezTo>
                  <a:cubicBezTo>
                    <a:pt x="41601" y="377"/>
                    <a:pt x="39861" y="0"/>
                    <a:pt x="3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9"/>
          <p:cNvGrpSpPr/>
          <p:nvPr/>
        </p:nvGrpSpPr>
        <p:grpSpPr>
          <a:xfrm>
            <a:off x="4293050" y="2619656"/>
            <a:ext cx="1317414" cy="1729091"/>
            <a:chOff x="4293050" y="2619656"/>
            <a:chExt cx="1317414" cy="1729091"/>
          </a:xfrm>
        </p:grpSpPr>
        <p:sp>
          <p:nvSpPr>
            <p:cNvPr id="1390" name="Google Shape;1390;p59"/>
            <p:cNvSpPr/>
            <p:nvPr/>
          </p:nvSpPr>
          <p:spPr>
            <a:xfrm>
              <a:off x="4776769" y="3876805"/>
              <a:ext cx="163973" cy="363829"/>
            </a:xfrm>
            <a:custGeom>
              <a:avLst/>
              <a:gdLst/>
              <a:ahLst/>
              <a:cxnLst/>
              <a:rect l="l" t="t" r="r" b="b"/>
              <a:pathLst>
                <a:path w="14856" h="32963" extrusionOk="0">
                  <a:moveTo>
                    <a:pt x="12428" y="1"/>
                  </a:moveTo>
                  <a:lnTo>
                    <a:pt x="0" y="2758"/>
                  </a:lnTo>
                  <a:lnTo>
                    <a:pt x="9218" y="32962"/>
                  </a:lnTo>
                  <a:lnTo>
                    <a:pt x="14856" y="32962"/>
                  </a:lnTo>
                  <a:lnTo>
                    <a:pt x="12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9"/>
            <p:cNvSpPr/>
            <p:nvPr/>
          </p:nvSpPr>
          <p:spPr>
            <a:xfrm>
              <a:off x="4565699" y="4194729"/>
              <a:ext cx="666190" cy="154017"/>
            </a:xfrm>
            <a:custGeom>
              <a:avLst/>
              <a:gdLst/>
              <a:ahLst/>
              <a:cxnLst/>
              <a:rect l="l" t="t" r="r" b="b"/>
              <a:pathLst>
                <a:path w="60357" h="13954" extrusionOk="0">
                  <a:moveTo>
                    <a:pt x="31242" y="1"/>
                  </a:moveTo>
                  <a:cubicBezTo>
                    <a:pt x="31139" y="1"/>
                    <a:pt x="31037" y="1"/>
                    <a:pt x="30934" y="2"/>
                  </a:cubicBezTo>
                  <a:cubicBezTo>
                    <a:pt x="15831" y="125"/>
                    <a:pt x="4597" y="8890"/>
                    <a:pt x="565" y="12471"/>
                  </a:cubicBezTo>
                  <a:cubicBezTo>
                    <a:pt x="0" y="12995"/>
                    <a:pt x="344" y="13953"/>
                    <a:pt x="1132" y="13953"/>
                  </a:cubicBezTo>
                  <a:cubicBezTo>
                    <a:pt x="1149" y="13953"/>
                    <a:pt x="1165" y="13953"/>
                    <a:pt x="1182" y="13952"/>
                  </a:cubicBezTo>
                  <a:lnTo>
                    <a:pt x="59204" y="13952"/>
                  </a:lnTo>
                  <a:cubicBezTo>
                    <a:pt x="59945" y="13952"/>
                    <a:pt x="60356" y="13088"/>
                    <a:pt x="59821" y="12512"/>
                  </a:cubicBezTo>
                  <a:cubicBezTo>
                    <a:pt x="56388" y="8956"/>
                    <a:pt x="46297" y="1"/>
                    <a:pt x="3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9"/>
            <p:cNvSpPr/>
            <p:nvPr/>
          </p:nvSpPr>
          <p:spPr>
            <a:xfrm>
              <a:off x="5250951" y="3470758"/>
              <a:ext cx="160342" cy="166699"/>
            </a:xfrm>
            <a:custGeom>
              <a:avLst/>
              <a:gdLst/>
              <a:ahLst/>
              <a:cxnLst/>
              <a:rect l="l" t="t" r="r" b="b"/>
              <a:pathLst>
                <a:path w="14527" h="15103" extrusionOk="0">
                  <a:moveTo>
                    <a:pt x="4857" y="0"/>
                  </a:moveTo>
                  <a:lnTo>
                    <a:pt x="1" y="5514"/>
                  </a:lnTo>
                  <a:lnTo>
                    <a:pt x="7038" y="15102"/>
                  </a:lnTo>
                  <a:lnTo>
                    <a:pt x="14527" y="11028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4386152" y="2732592"/>
              <a:ext cx="141721" cy="100022"/>
            </a:xfrm>
            <a:custGeom>
              <a:avLst/>
              <a:gdLst/>
              <a:ahLst/>
              <a:cxnLst/>
              <a:rect l="l" t="t" r="r" b="b"/>
              <a:pathLst>
                <a:path w="12840" h="9062" extrusionOk="0">
                  <a:moveTo>
                    <a:pt x="5724" y="0"/>
                  </a:moveTo>
                  <a:cubicBezTo>
                    <a:pt x="4937" y="0"/>
                    <a:pt x="4176" y="287"/>
                    <a:pt x="3499" y="996"/>
                  </a:cubicBezTo>
                  <a:cubicBezTo>
                    <a:pt x="1" y="4700"/>
                    <a:pt x="9795" y="9062"/>
                    <a:pt x="9795" y="9062"/>
                  </a:cubicBezTo>
                  <a:lnTo>
                    <a:pt x="12840" y="5111"/>
                  </a:lnTo>
                  <a:cubicBezTo>
                    <a:pt x="12840" y="5111"/>
                    <a:pt x="9047" y="0"/>
                    <a:pt x="5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4538315" y="2619656"/>
              <a:ext cx="735815" cy="1065030"/>
            </a:xfrm>
            <a:custGeom>
              <a:avLst/>
              <a:gdLst/>
              <a:ahLst/>
              <a:cxnLst/>
              <a:rect l="l" t="t" r="r" b="b"/>
              <a:pathLst>
                <a:path w="66665" h="96492" extrusionOk="0">
                  <a:moveTo>
                    <a:pt x="32712" y="1"/>
                  </a:moveTo>
                  <a:cubicBezTo>
                    <a:pt x="26508" y="1"/>
                    <a:pt x="20293" y="1173"/>
                    <a:pt x="14403" y="3533"/>
                  </a:cubicBezTo>
                  <a:cubicBezTo>
                    <a:pt x="13457" y="9047"/>
                    <a:pt x="12346" y="15425"/>
                    <a:pt x="11646" y="17030"/>
                  </a:cubicBezTo>
                  <a:cubicBezTo>
                    <a:pt x="10412" y="19911"/>
                    <a:pt x="288" y="29375"/>
                    <a:pt x="124" y="33696"/>
                  </a:cubicBezTo>
                  <a:cubicBezTo>
                    <a:pt x="0" y="38017"/>
                    <a:pt x="9177" y="38182"/>
                    <a:pt x="9342" y="39704"/>
                  </a:cubicBezTo>
                  <a:cubicBezTo>
                    <a:pt x="9506" y="41227"/>
                    <a:pt x="5803" y="45054"/>
                    <a:pt x="7942" y="48140"/>
                  </a:cubicBezTo>
                  <a:cubicBezTo>
                    <a:pt x="8808" y="49372"/>
                    <a:pt x="10482" y="49668"/>
                    <a:pt x="12209" y="49668"/>
                  </a:cubicBezTo>
                  <a:cubicBezTo>
                    <a:pt x="13805" y="49668"/>
                    <a:pt x="15448" y="49415"/>
                    <a:pt x="16540" y="49415"/>
                  </a:cubicBezTo>
                  <a:cubicBezTo>
                    <a:pt x="17187" y="49415"/>
                    <a:pt x="17641" y="49504"/>
                    <a:pt x="17777" y="49786"/>
                  </a:cubicBezTo>
                  <a:cubicBezTo>
                    <a:pt x="18395" y="51062"/>
                    <a:pt x="19465" y="56576"/>
                    <a:pt x="21275" y="58428"/>
                  </a:cubicBezTo>
                  <a:cubicBezTo>
                    <a:pt x="23127" y="60238"/>
                    <a:pt x="14074" y="63613"/>
                    <a:pt x="15308" y="67769"/>
                  </a:cubicBezTo>
                  <a:cubicBezTo>
                    <a:pt x="16543" y="71884"/>
                    <a:pt x="34155" y="71760"/>
                    <a:pt x="35102" y="73736"/>
                  </a:cubicBezTo>
                  <a:cubicBezTo>
                    <a:pt x="36007" y="75711"/>
                    <a:pt x="30658" y="77563"/>
                    <a:pt x="32016" y="79703"/>
                  </a:cubicBezTo>
                  <a:cubicBezTo>
                    <a:pt x="33374" y="81842"/>
                    <a:pt x="40616" y="80937"/>
                    <a:pt x="41192" y="83530"/>
                  </a:cubicBezTo>
                  <a:cubicBezTo>
                    <a:pt x="41604" y="85258"/>
                    <a:pt x="43908" y="91513"/>
                    <a:pt x="46336" y="96492"/>
                  </a:cubicBezTo>
                  <a:cubicBezTo>
                    <a:pt x="50945" y="95134"/>
                    <a:pt x="55348" y="93159"/>
                    <a:pt x="59381" y="90525"/>
                  </a:cubicBezTo>
                  <a:cubicBezTo>
                    <a:pt x="61644" y="80772"/>
                    <a:pt x="57323" y="73118"/>
                    <a:pt x="57488" y="72049"/>
                  </a:cubicBezTo>
                  <a:cubicBezTo>
                    <a:pt x="57611" y="70814"/>
                    <a:pt x="66664" y="67604"/>
                    <a:pt x="64072" y="59950"/>
                  </a:cubicBezTo>
                  <a:cubicBezTo>
                    <a:pt x="62816" y="56244"/>
                    <a:pt x="58463" y="55442"/>
                    <a:pt x="54218" y="55442"/>
                  </a:cubicBezTo>
                  <a:cubicBezTo>
                    <a:pt x="50981" y="55442"/>
                    <a:pt x="47808" y="55908"/>
                    <a:pt x="46118" y="55908"/>
                  </a:cubicBezTo>
                  <a:cubicBezTo>
                    <a:pt x="45447" y="55908"/>
                    <a:pt x="45010" y="55834"/>
                    <a:pt x="44896" y="55629"/>
                  </a:cubicBezTo>
                  <a:cubicBezTo>
                    <a:pt x="44155" y="54272"/>
                    <a:pt x="47365" y="54889"/>
                    <a:pt x="45966" y="50897"/>
                  </a:cubicBezTo>
                  <a:cubicBezTo>
                    <a:pt x="45734" y="50217"/>
                    <a:pt x="45083" y="49942"/>
                    <a:pt x="44163" y="49942"/>
                  </a:cubicBezTo>
                  <a:cubicBezTo>
                    <a:pt x="40287" y="49942"/>
                    <a:pt x="31649" y="54823"/>
                    <a:pt x="29581" y="54823"/>
                  </a:cubicBezTo>
                  <a:cubicBezTo>
                    <a:pt x="29261" y="54823"/>
                    <a:pt x="29098" y="54706"/>
                    <a:pt x="29135" y="54436"/>
                  </a:cubicBezTo>
                  <a:cubicBezTo>
                    <a:pt x="29423" y="51967"/>
                    <a:pt x="25884" y="48428"/>
                    <a:pt x="26213" y="47358"/>
                  </a:cubicBezTo>
                  <a:cubicBezTo>
                    <a:pt x="26501" y="46288"/>
                    <a:pt x="36336" y="40486"/>
                    <a:pt x="39382" y="36042"/>
                  </a:cubicBezTo>
                  <a:cubicBezTo>
                    <a:pt x="42468" y="31556"/>
                    <a:pt x="38641" y="30363"/>
                    <a:pt x="38764" y="29581"/>
                  </a:cubicBezTo>
                  <a:cubicBezTo>
                    <a:pt x="38929" y="28799"/>
                    <a:pt x="47817" y="25919"/>
                    <a:pt x="52097" y="19911"/>
                  </a:cubicBezTo>
                  <a:cubicBezTo>
                    <a:pt x="54237" y="16948"/>
                    <a:pt x="55019" y="10858"/>
                    <a:pt x="55266" y="5467"/>
                  </a:cubicBezTo>
                  <a:cubicBezTo>
                    <a:pt x="48202" y="1832"/>
                    <a:pt x="40465" y="1"/>
                    <a:pt x="32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4293050" y="2658641"/>
              <a:ext cx="756709" cy="1046686"/>
            </a:xfrm>
            <a:custGeom>
              <a:avLst/>
              <a:gdLst/>
              <a:ahLst/>
              <a:cxnLst/>
              <a:rect l="l" t="t" r="r" b="b"/>
              <a:pathLst>
                <a:path w="68558" h="94830" extrusionOk="0">
                  <a:moveTo>
                    <a:pt x="36624" y="1"/>
                  </a:moveTo>
                  <a:lnTo>
                    <a:pt x="36624" y="1"/>
                  </a:lnTo>
                  <a:cubicBezTo>
                    <a:pt x="12345" y="9795"/>
                    <a:pt x="0" y="36872"/>
                    <a:pt x="8518" y="61603"/>
                  </a:cubicBezTo>
                  <a:cubicBezTo>
                    <a:pt x="15507" y="81928"/>
                    <a:pt x="34518" y="94829"/>
                    <a:pt x="55006" y="94829"/>
                  </a:cubicBezTo>
                  <a:cubicBezTo>
                    <a:pt x="59489" y="94829"/>
                    <a:pt x="64043" y="94212"/>
                    <a:pt x="68557" y="92919"/>
                  </a:cubicBezTo>
                  <a:cubicBezTo>
                    <a:pt x="66129" y="87940"/>
                    <a:pt x="63866" y="81685"/>
                    <a:pt x="63413" y="79998"/>
                  </a:cubicBezTo>
                  <a:cubicBezTo>
                    <a:pt x="62837" y="77405"/>
                    <a:pt x="55636" y="78352"/>
                    <a:pt x="54237" y="76171"/>
                  </a:cubicBezTo>
                  <a:cubicBezTo>
                    <a:pt x="52879" y="74031"/>
                    <a:pt x="58228" y="72179"/>
                    <a:pt x="57323" y="70204"/>
                  </a:cubicBezTo>
                  <a:cubicBezTo>
                    <a:pt x="56459" y="68228"/>
                    <a:pt x="38805" y="68352"/>
                    <a:pt x="37571" y="64237"/>
                  </a:cubicBezTo>
                  <a:cubicBezTo>
                    <a:pt x="36336" y="60081"/>
                    <a:pt x="45389" y="56706"/>
                    <a:pt x="43537" y="54896"/>
                  </a:cubicBezTo>
                  <a:cubicBezTo>
                    <a:pt x="41686" y="53044"/>
                    <a:pt x="40616" y="47530"/>
                    <a:pt x="39998" y="46254"/>
                  </a:cubicBezTo>
                  <a:cubicBezTo>
                    <a:pt x="39862" y="45972"/>
                    <a:pt x="39410" y="45883"/>
                    <a:pt x="38766" y="45883"/>
                  </a:cubicBezTo>
                  <a:cubicBezTo>
                    <a:pt x="37678" y="45883"/>
                    <a:pt x="36042" y="46136"/>
                    <a:pt x="34447" y="46136"/>
                  </a:cubicBezTo>
                  <a:cubicBezTo>
                    <a:pt x="32722" y="46136"/>
                    <a:pt x="31046" y="45840"/>
                    <a:pt x="30163" y="44608"/>
                  </a:cubicBezTo>
                  <a:cubicBezTo>
                    <a:pt x="28024" y="41522"/>
                    <a:pt x="31727" y="37695"/>
                    <a:pt x="31563" y="36172"/>
                  </a:cubicBezTo>
                  <a:cubicBezTo>
                    <a:pt x="31398" y="34650"/>
                    <a:pt x="22221" y="34485"/>
                    <a:pt x="22386" y="30164"/>
                  </a:cubicBezTo>
                  <a:cubicBezTo>
                    <a:pt x="22509" y="25802"/>
                    <a:pt x="32674" y="16379"/>
                    <a:pt x="33867" y="13498"/>
                  </a:cubicBezTo>
                  <a:cubicBezTo>
                    <a:pt x="34525" y="11893"/>
                    <a:pt x="35678" y="5515"/>
                    <a:pt x="36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4516063" y="3313816"/>
              <a:ext cx="1094401" cy="633862"/>
            </a:xfrm>
            <a:custGeom>
              <a:avLst/>
              <a:gdLst/>
              <a:ahLst/>
              <a:cxnLst/>
              <a:rect l="l" t="t" r="r" b="b"/>
              <a:pathLst>
                <a:path w="99153" h="57428" extrusionOk="0">
                  <a:moveTo>
                    <a:pt x="90317" y="0"/>
                  </a:moveTo>
                  <a:cubicBezTo>
                    <a:pt x="89533" y="0"/>
                    <a:pt x="88790" y="152"/>
                    <a:pt x="88145" y="434"/>
                  </a:cubicBezTo>
                  <a:cubicBezTo>
                    <a:pt x="84318" y="2080"/>
                    <a:pt x="86046" y="21256"/>
                    <a:pt x="58722" y="35535"/>
                  </a:cubicBezTo>
                  <a:cubicBezTo>
                    <a:pt x="49491" y="40345"/>
                    <a:pt x="40674" y="41900"/>
                    <a:pt x="32907" y="41900"/>
                  </a:cubicBezTo>
                  <a:cubicBezTo>
                    <a:pt x="18689" y="41900"/>
                    <a:pt x="7994" y="36688"/>
                    <a:pt x="4735" y="36688"/>
                  </a:cubicBezTo>
                  <a:cubicBezTo>
                    <a:pt x="4504" y="36688"/>
                    <a:pt x="4311" y="36714"/>
                    <a:pt x="4156" y="36770"/>
                  </a:cubicBezTo>
                  <a:cubicBezTo>
                    <a:pt x="329" y="38128"/>
                    <a:pt x="0" y="42119"/>
                    <a:pt x="0" y="45493"/>
                  </a:cubicBezTo>
                  <a:cubicBezTo>
                    <a:pt x="27" y="51206"/>
                    <a:pt x="14217" y="57427"/>
                    <a:pt x="31617" y="57427"/>
                  </a:cubicBezTo>
                  <a:cubicBezTo>
                    <a:pt x="40413" y="57427"/>
                    <a:pt x="50029" y="55838"/>
                    <a:pt x="59051" y="51789"/>
                  </a:cubicBezTo>
                  <a:cubicBezTo>
                    <a:pt x="84647" y="40267"/>
                    <a:pt x="96581" y="23725"/>
                    <a:pt x="97815" y="14219"/>
                  </a:cubicBezTo>
                  <a:cubicBezTo>
                    <a:pt x="99152" y="3796"/>
                    <a:pt x="94233" y="0"/>
                    <a:pt x="90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4821609" y="2682738"/>
              <a:ext cx="626809" cy="938839"/>
            </a:xfrm>
            <a:custGeom>
              <a:avLst/>
              <a:gdLst/>
              <a:ahLst/>
              <a:cxnLst/>
              <a:rect l="l" t="t" r="r" b="b"/>
              <a:pathLst>
                <a:path w="56789" h="85059" extrusionOk="0">
                  <a:moveTo>
                    <a:pt x="29382" y="0"/>
                  </a:moveTo>
                  <a:cubicBezTo>
                    <a:pt x="29135" y="5391"/>
                    <a:pt x="28353" y="11481"/>
                    <a:pt x="26213" y="14444"/>
                  </a:cubicBezTo>
                  <a:cubicBezTo>
                    <a:pt x="21933" y="20411"/>
                    <a:pt x="13045" y="23333"/>
                    <a:pt x="12880" y="24073"/>
                  </a:cubicBezTo>
                  <a:cubicBezTo>
                    <a:pt x="12757" y="24855"/>
                    <a:pt x="16584" y="26090"/>
                    <a:pt x="13498" y="30534"/>
                  </a:cubicBezTo>
                  <a:cubicBezTo>
                    <a:pt x="10452" y="34978"/>
                    <a:pt x="659" y="40821"/>
                    <a:pt x="329" y="41850"/>
                  </a:cubicBezTo>
                  <a:cubicBezTo>
                    <a:pt x="0" y="42920"/>
                    <a:pt x="3539" y="46459"/>
                    <a:pt x="3251" y="48928"/>
                  </a:cubicBezTo>
                  <a:cubicBezTo>
                    <a:pt x="3214" y="49198"/>
                    <a:pt x="3377" y="49315"/>
                    <a:pt x="3697" y="49315"/>
                  </a:cubicBezTo>
                  <a:cubicBezTo>
                    <a:pt x="5765" y="49315"/>
                    <a:pt x="14403" y="44434"/>
                    <a:pt x="18279" y="44434"/>
                  </a:cubicBezTo>
                  <a:cubicBezTo>
                    <a:pt x="19199" y="44434"/>
                    <a:pt x="19850" y="44709"/>
                    <a:pt x="20082" y="45389"/>
                  </a:cubicBezTo>
                  <a:cubicBezTo>
                    <a:pt x="21481" y="49381"/>
                    <a:pt x="18271" y="48764"/>
                    <a:pt x="19012" y="50121"/>
                  </a:cubicBezTo>
                  <a:cubicBezTo>
                    <a:pt x="19126" y="50326"/>
                    <a:pt x="19563" y="50400"/>
                    <a:pt x="20234" y="50400"/>
                  </a:cubicBezTo>
                  <a:cubicBezTo>
                    <a:pt x="21924" y="50400"/>
                    <a:pt x="25097" y="49934"/>
                    <a:pt x="28334" y="49934"/>
                  </a:cubicBezTo>
                  <a:cubicBezTo>
                    <a:pt x="32579" y="49934"/>
                    <a:pt x="36932" y="50736"/>
                    <a:pt x="38188" y="54442"/>
                  </a:cubicBezTo>
                  <a:cubicBezTo>
                    <a:pt x="40780" y="62096"/>
                    <a:pt x="31768" y="65306"/>
                    <a:pt x="31604" y="66541"/>
                  </a:cubicBezTo>
                  <a:cubicBezTo>
                    <a:pt x="31439" y="67610"/>
                    <a:pt x="35760" y="75264"/>
                    <a:pt x="33497" y="85058"/>
                  </a:cubicBezTo>
                  <a:cubicBezTo>
                    <a:pt x="48229" y="75553"/>
                    <a:pt x="56788" y="58887"/>
                    <a:pt x="55965" y="41356"/>
                  </a:cubicBezTo>
                  <a:cubicBezTo>
                    <a:pt x="55101" y="23826"/>
                    <a:pt x="44978" y="8066"/>
                    <a:pt x="2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5" name="Google Shape;5575;p69"/>
          <p:cNvGrpSpPr/>
          <p:nvPr/>
        </p:nvGrpSpPr>
        <p:grpSpPr>
          <a:xfrm>
            <a:off x="729238" y="1179665"/>
            <a:ext cx="1636117" cy="1526144"/>
            <a:chOff x="729238" y="1179665"/>
            <a:chExt cx="1636117" cy="1526144"/>
          </a:xfrm>
        </p:grpSpPr>
        <p:grpSp>
          <p:nvGrpSpPr>
            <p:cNvPr id="5576" name="Google Shape;5576;p69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5577" name="Google Shape;5577;p69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69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69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69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69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69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69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69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69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69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7" name="Google Shape;5587;p69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5588" name="Google Shape;5588;p69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69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69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69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69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69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69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69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69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69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8" name="Google Shape;5598;p69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5599" name="Google Shape;5599;p69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69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69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69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69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69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69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69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69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69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9" name="Google Shape;5609;p69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5610" name="Google Shape;5610;p69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69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69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69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69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69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69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69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69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69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0" name="Google Shape;5620;p69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5621" name="Google Shape;5621;p69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69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69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69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69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69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69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69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69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69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1" name="Google Shape;5631;p69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5632" name="Google Shape;5632;p69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69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69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69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69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69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69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69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69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69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2" name="Google Shape;5642;p69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5643" name="Google Shape;5643;p69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69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69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69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69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69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69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69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69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69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3" name="Google Shape;5653;p69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5654" name="Google Shape;5654;p69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69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69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69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69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69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69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69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69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69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4" name="Google Shape;5664;p69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5665" name="Google Shape;5665;p69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69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69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69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69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69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69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69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69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69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5" name="Google Shape;5675;p69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5676" name="Google Shape;5676;p69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69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69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69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69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69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69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69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69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69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86" name="Google Shape;5686;p69"/>
          <p:cNvGrpSpPr/>
          <p:nvPr/>
        </p:nvGrpSpPr>
        <p:grpSpPr>
          <a:xfrm>
            <a:off x="2623904" y="1198803"/>
            <a:ext cx="1364248" cy="1102133"/>
            <a:chOff x="2623904" y="1198803"/>
            <a:chExt cx="1364248" cy="1102133"/>
          </a:xfrm>
        </p:grpSpPr>
        <p:grpSp>
          <p:nvGrpSpPr>
            <p:cNvPr id="5687" name="Google Shape;5687;p69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5688" name="Google Shape;5688;p69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69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69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69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69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3" name="Google Shape;5693;p69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5694" name="Google Shape;5694;p69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69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69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69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69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9" name="Google Shape;5699;p69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5700" name="Google Shape;5700;p69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69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69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69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69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5" name="Google Shape;5705;p69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5706" name="Google Shape;5706;p69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69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69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69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69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11" name="Google Shape;5711;p69"/>
          <p:cNvGrpSpPr/>
          <p:nvPr/>
        </p:nvGrpSpPr>
        <p:grpSpPr>
          <a:xfrm>
            <a:off x="2613365" y="2657876"/>
            <a:ext cx="1387541" cy="159124"/>
            <a:chOff x="3200660" y="2180272"/>
            <a:chExt cx="2563824" cy="378237"/>
          </a:xfrm>
        </p:grpSpPr>
        <p:sp>
          <p:nvSpPr>
            <p:cNvPr id="5712" name="Google Shape;5712;p69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69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69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69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69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69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69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69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69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69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9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69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69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69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69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69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69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69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0" name="Google Shape;5730;p69"/>
          <p:cNvGrpSpPr/>
          <p:nvPr/>
        </p:nvGrpSpPr>
        <p:grpSpPr>
          <a:xfrm>
            <a:off x="2609890" y="2935640"/>
            <a:ext cx="1390502" cy="159625"/>
            <a:chOff x="3530150" y="2790075"/>
            <a:chExt cx="1962600" cy="225300"/>
          </a:xfrm>
        </p:grpSpPr>
        <p:sp>
          <p:nvSpPr>
            <p:cNvPr id="5731" name="Google Shape;5731;p6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69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3" name="Google Shape;5733;p69"/>
          <p:cNvGrpSpPr/>
          <p:nvPr/>
        </p:nvGrpSpPr>
        <p:grpSpPr>
          <a:xfrm>
            <a:off x="2609948" y="3213905"/>
            <a:ext cx="1411629" cy="154175"/>
            <a:chOff x="3558802" y="4011244"/>
            <a:chExt cx="1866000" cy="111600"/>
          </a:xfrm>
        </p:grpSpPr>
        <p:sp>
          <p:nvSpPr>
            <p:cNvPr id="5734" name="Google Shape;5734;p6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69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6" name="Google Shape;5736;p69"/>
          <p:cNvGrpSpPr/>
          <p:nvPr/>
        </p:nvGrpSpPr>
        <p:grpSpPr>
          <a:xfrm>
            <a:off x="2610235" y="2419475"/>
            <a:ext cx="1383503" cy="119761"/>
            <a:chOff x="3465975" y="2270258"/>
            <a:chExt cx="1986364" cy="171947"/>
          </a:xfrm>
        </p:grpSpPr>
        <p:sp>
          <p:nvSpPr>
            <p:cNvPr id="5737" name="Google Shape;5737;p69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69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69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69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69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69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69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69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5" name="Google Shape;5745;p69"/>
          <p:cNvGrpSpPr/>
          <p:nvPr/>
        </p:nvGrpSpPr>
        <p:grpSpPr>
          <a:xfrm>
            <a:off x="2621243" y="3783248"/>
            <a:ext cx="1369531" cy="195460"/>
            <a:chOff x="723300" y="4253549"/>
            <a:chExt cx="2276482" cy="324900"/>
          </a:xfrm>
        </p:grpSpPr>
        <p:sp>
          <p:nvSpPr>
            <p:cNvPr id="5746" name="Google Shape;5746;p69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69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69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69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69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1" name="Google Shape;5751;p69"/>
          <p:cNvGrpSpPr/>
          <p:nvPr/>
        </p:nvGrpSpPr>
        <p:grpSpPr>
          <a:xfrm>
            <a:off x="2610803" y="3484489"/>
            <a:ext cx="1389066" cy="180119"/>
            <a:chOff x="705948" y="3788465"/>
            <a:chExt cx="2308953" cy="299400"/>
          </a:xfrm>
        </p:grpSpPr>
        <p:sp>
          <p:nvSpPr>
            <p:cNvPr id="5752" name="Google Shape;5752;p69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9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9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69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69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7" name="Google Shape;5757;p69"/>
          <p:cNvGrpSpPr/>
          <p:nvPr/>
        </p:nvGrpSpPr>
        <p:grpSpPr>
          <a:xfrm>
            <a:off x="4207794" y="2088443"/>
            <a:ext cx="1433821" cy="191501"/>
            <a:chOff x="4273350" y="2088443"/>
            <a:chExt cx="1433821" cy="191501"/>
          </a:xfrm>
        </p:grpSpPr>
        <p:grpSp>
          <p:nvGrpSpPr>
            <p:cNvPr id="5758" name="Google Shape;5758;p69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5759" name="Google Shape;5759;p69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0" name="Google Shape;5760;p69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5761" name="Google Shape;5761;p69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5762" name="Google Shape;5762;p69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3" name="Google Shape;5763;p69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5764" name="Google Shape;5764;p69"/>
          <p:cNvGrpSpPr/>
          <p:nvPr/>
        </p:nvGrpSpPr>
        <p:grpSpPr>
          <a:xfrm>
            <a:off x="2658741" y="4097347"/>
            <a:ext cx="1304609" cy="294074"/>
            <a:chOff x="2658741" y="4097347"/>
            <a:chExt cx="1304609" cy="294074"/>
          </a:xfrm>
        </p:grpSpPr>
        <p:grpSp>
          <p:nvGrpSpPr>
            <p:cNvPr id="5765" name="Google Shape;5765;p69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5766" name="Google Shape;5766;p69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69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69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5769" name="Google Shape;5769;p69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69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1" name="Google Shape;5771;p69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5772" name="Google Shape;5772;p69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69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4" name="Google Shape;5774;p69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5775" name="Google Shape;5775;p69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69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7" name="Google Shape;5777;p69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5778" name="Google Shape;5778;p69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69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0" name="Google Shape;5780;p69"/>
          <p:cNvGrpSpPr/>
          <p:nvPr/>
        </p:nvGrpSpPr>
        <p:grpSpPr>
          <a:xfrm>
            <a:off x="4209349" y="1176041"/>
            <a:ext cx="1430711" cy="751237"/>
            <a:chOff x="5159450" y="1919950"/>
            <a:chExt cx="1541050" cy="862500"/>
          </a:xfrm>
        </p:grpSpPr>
        <p:sp>
          <p:nvSpPr>
            <p:cNvPr id="5781" name="Google Shape;5781;p69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5782" name="Google Shape;5782;p69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5783" name="Google Shape;5783;p69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4" name="Google Shape;5784;p69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85" name="Google Shape;5785;p69"/>
          <p:cNvGrpSpPr/>
          <p:nvPr/>
        </p:nvGrpSpPr>
        <p:grpSpPr>
          <a:xfrm>
            <a:off x="4257486" y="2439811"/>
            <a:ext cx="1334436" cy="967914"/>
            <a:chOff x="4294923" y="2439811"/>
            <a:chExt cx="1334436" cy="967914"/>
          </a:xfrm>
        </p:grpSpPr>
        <p:grpSp>
          <p:nvGrpSpPr>
            <p:cNvPr id="5786" name="Google Shape;5786;p69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5787" name="Google Shape;5787;p69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69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69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69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69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69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3" name="Google Shape;5793;p69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5794" name="Google Shape;5794;p69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69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69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69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69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69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0" name="Google Shape;5800;p69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1" name="Google Shape;5801;p69"/>
          <p:cNvGrpSpPr/>
          <p:nvPr/>
        </p:nvGrpSpPr>
        <p:grpSpPr>
          <a:xfrm>
            <a:off x="4243690" y="3494256"/>
            <a:ext cx="1430949" cy="897289"/>
            <a:chOff x="4351371" y="3547942"/>
            <a:chExt cx="1345130" cy="843475"/>
          </a:xfrm>
        </p:grpSpPr>
        <p:grpSp>
          <p:nvGrpSpPr>
            <p:cNvPr id="5802" name="Google Shape;5802;p69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5803" name="Google Shape;5803;p69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04" name="Google Shape;5804;p69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05" name="Google Shape;5805;p69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5806" name="Google Shape;5806;p69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07" name="Google Shape;5807;p69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08" name="Google Shape;5808;p69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5809" name="Google Shape;5809;p69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10" name="Google Shape;5810;p69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11" name="Google Shape;5811;p69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5812" name="Google Shape;5812;p69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13" name="Google Shape;5813;p69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14" name="Google Shape;5814;p69"/>
          <p:cNvGrpSpPr/>
          <p:nvPr/>
        </p:nvGrpSpPr>
        <p:grpSpPr>
          <a:xfrm>
            <a:off x="7420047" y="2429580"/>
            <a:ext cx="1020955" cy="928853"/>
            <a:chOff x="926675" y="238125"/>
            <a:chExt cx="5755100" cy="5232975"/>
          </a:xfrm>
        </p:grpSpPr>
        <p:sp>
          <p:nvSpPr>
            <p:cNvPr id="5815" name="Google Shape;5815;p69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9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9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9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9" name="Google Shape;5819;p69"/>
          <p:cNvGrpSpPr/>
          <p:nvPr/>
        </p:nvGrpSpPr>
        <p:grpSpPr>
          <a:xfrm>
            <a:off x="727421" y="2828315"/>
            <a:ext cx="1695374" cy="1560837"/>
            <a:chOff x="727421" y="2828315"/>
            <a:chExt cx="1695374" cy="1560837"/>
          </a:xfrm>
        </p:grpSpPr>
        <p:grpSp>
          <p:nvGrpSpPr>
            <p:cNvPr id="5820" name="Google Shape;5820;p69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5821" name="Google Shape;5821;p69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2" name="Google Shape;5822;p69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23" name="Google Shape;5823;p69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5824" name="Google Shape;5824;p69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5825" name="Google Shape;5825;p69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6" name="Google Shape;5826;p69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7" name="Google Shape;5827;p69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8" name="Google Shape;5828;p69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9" name="Google Shape;5829;p69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0" name="Google Shape;5830;p69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1" name="Google Shape;5831;p69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2" name="Google Shape;5832;p69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5833" name="Google Shape;5833;p69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4" name="Google Shape;5834;p69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5" name="Google Shape;5835;p69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6" name="Google Shape;5836;p69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7" name="Google Shape;5837;p69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8" name="Google Shape;5838;p69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9" name="Google Shape;5839;p69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0" name="Google Shape;5840;p69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841" name="Google Shape;5841;p69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2" name="Google Shape;5842;p69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3" name="Google Shape;5843;p69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4" name="Google Shape;5844;p69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5" name="Google Shape;5845;p69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6" name="Google Shape;5846;p69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7" name="Google Shape;5847;p69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8" name="Google Shape;5848;p69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849" name="Google Shape;5849;p69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0" name="Google Shape;5850;p69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1" name="Google Shape;5851;p69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2" name="Google Shape;5852;p69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3" name="Google Shape;5853;p69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4" name="Google Shape;5854;p69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5" name="Google Shape;5855;p69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6" name="Google Shape;5856;p69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5857" name="Google Shape;5857;p69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8" name="Google Shape;5858;p69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9" name="Google Shape;5859;p69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0" name="Google Shape;5860;p69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69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69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69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4" name="Google Shape;5864;p69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5865" name="Google Shape;5865;p69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69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69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8" name="Google Shape;5868;p69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9" name="Google Shape;5869;p69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69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69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2" name="Google Shape;5872;p69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5873" name="Google Shape;5873;p69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69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69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69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69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69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69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880" name="Google Shape;5880;p69"/>
          <p:cNvGrpSpPr/>
          <p:nvPr/>
        </p:nvGrpSpPr>
        <p:grpSpPr>
          <a:xfrm>
            <a:off x="5683472" y="3518037"/>
            <a:ext cx="2749952" cy="870677"/>
            <a:chOff x="238125" y="1725700"/>
            <a:chExt cx="7139025" cy="2260325"/>
          </a:xfrm>
        </p:grpSpPr>
        <p:sp>
          <p:nvSpPr>
            <p:cNvPr id="5881" name="Google Shape;5881;p69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69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69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69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69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69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69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69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69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69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1" name="Google Shape;5891;p69"/>
          <p:cNvGrpSpPr/>
          <p:nvPr/>
        </p:nvGrpSpPr>
        <p:grpSpPr>
          <a:xfrm>
            <a:off x="5953636" y="2459783"/>
            <a:ext cx="1105452" cy="916747"/>
            <a:chOff x="5249100" y="1210600"/>
            <a:chExt cx="3502700" cy="2904775"/>
          </a:xfrm>
        </p:grpSpPr>
        <p:sp>
          <p:nvSpPr>
            <p:cNvPr id="5892" name="Google Shape;5892;p69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69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69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69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96" name="Google Shape;5896;p69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97" name="Google Shape;5897;p69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98" name="Google Shape;5898;p69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899" name="Google Shape;5899;p69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5900" name="Google Shape;5900;p69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1" name="Google Shape;5901;p69"/>
          <p:cNvGrpSpPr/>
          <p:nvPr/>
        </p:nvGrpSpPr>
        <p:grpSpPr>
          <a:xfrm>
            <a:off x="7136183" y="1179201"/>
            <a:ext cx="1304650" cy="1124856"/>
            <a:chOff x="7287122" y="1165658"/>
            <a:chExt cx="1219413" cy="1051365"/>
          </a:xfrm>
        </p:grpSpPr>
        <p:grpSp>
          <p:nvGrpSpPr>
            <p:cNvPr id="5902" name="Google Shape;5902;p69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5903" name="Google Shape;5903;p69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4" name="Google Shape;5904;p69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5905" name="Google Shape;5905;p69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06" name="Google Shape;5906;p69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07" name="Google Shape;5907;p69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5908" name="Google Shape;5908;p69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9" name="Google Shape;5909;p69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5910" name="Google Shape;5910;p69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11" name="Google Shape;5911;p69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12" name="Google Shape;5912;p69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5913" name="Google Shape;5913;p69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14" name="Google Shape;5914;p69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5915" name="Google Shape;5915;p69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16" name="Google Shape;5916;p69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17" name="Google Shape;5917;p69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5918" name="Google Shape;5918;p69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19" name="Google Shape;5919;p69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5920" name="Google Shape;5920;p69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21" name="Google Shape;5921;p69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5922" name="Google Shape;5922;p69"/>
          <p:cNvGrpSpPr/>
          <p:nvPr/>
        </p:nvGrpSpPr>
        <p:grpSpPr>
          <a:xfrm>
            <a:off x="5802676" y="1185224"/>
            <a:ext cx="1397729" cy="1098540"/>
            <a:chOff x="5900602" y="1193063"/>
            <a:chExt cx="1299851" cy="1021707"/>
          </a:xfrm>
        </p:grpSpPr>
        <p:grpSp>
          <p:nvGrpSpPr>
            <p:cNvPr id="5923" name="Google Shape;5923;p69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5924" name="Google Shape;5924;p69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5925" name="Google Shape;5925;p69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69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7" name="Google Shape;5927;p69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5928" name="Google Shape;5928;p69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29" name="Google Shape;5929;p69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30" name="Google Shape;5930;p69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5931" name="Google Shape;5931;p69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5932" name="Google Shape;5932;p69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69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4" name="Google Shape;5934;p69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5935" name="Google Shape;5935;p69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36" name="Google Shape;5936;p69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37" name="Google Shape;5937;p69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5938" name="Google Shape;5938;p69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5939" name="Google Shape;5939;p69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69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41" name="Google Shape;5941;p69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5942" name="Google Shape;5942;p69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43" name="Google Shape;5943;p69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944" name="Google Shape;5944;p69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5945" name="Google Shape;5945;p69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5946" name="Google Shape;5946;p69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947" name="Google Shape;5947;p69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5948" name="Google Shape;5948;p69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5949" name="Google Shape;5949;p69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69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94301" y="168005"/>
            <a:ext cx="4752900" cy="1314900"/>
          </a:xfrm>
        </p:spPr>
        <p:txBody>
          <a:bodyPr/>
          <a:lstStyle/>
          <a:p>
            <a:r>
              <a:rPr lang="es-ES" sz="2000" dirty="0" smtClean="0">
                <a:solidFill>
                  <a:srgbClr val="B872AE"/>
                </a:solidFill>
              </a:rPr>
              <a:t>Editables VECTORES</a:t>
            </a:r>
            <a:endParaRPr lang="es-PE" sz="2000" dirty="0">
              <a:solidFill>
                <a:srgbClr val="B872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" name="Google Shape;6369;p71"/>
          <p:cNvSpPr txBox="1">
            <a:spLocks noGrp="1"/>
          </p:cNvSpPr>
          <p:nvPr>
            <p:ph type="title" idx="4294967295"/>
          </p:nvPr>
        </p:nvSpPr>
        <p:spPr>
          <a:xfrm>
            <a:off x="1410390" y="629730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0" name="Google Shape;6370;p71"/>
          <p:cNvSpPr txBox="1">
            <a:spLocks noGrp="1"/>
          </p:cNvSpPr>
          <p:nvPr>
            <p:ph type="title" idx="4294967295"/>
          </p:nvPr>
        </p:nvSpPr>
        <p:spPr>
          <a:xfrm>
            <a:off x="4634732" y="708992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1" name="Google Shape;6371;p7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6372" name="Google Shape;6372;p7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5" name="Google Shape;6375;p7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6376" name="Google Shape;6376;p7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9" name="Google Shape;6379;p7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6380" name="Google Shape;6380;p7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3" name="Google Shape;6383;p7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6384" name="Google Shape;6384;p7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8" name="Google Shape;6388;p7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6389" name="Google Shape;6389;p7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2" name="Google Shape;6392;p71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3" name="Google Shape;6393;p7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6394" name="Google Shape;6394;p7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6" name="Google Shape;6396;p7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6397" name="Google Shape;6397;p7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9" name="Google Shape;6399;p71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0" name="Google Shape;6400;p71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1" name="Google Shape;6401;p7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6402" name="Google Shape;6402;p7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6" name="Google Shape;6406;p7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6407" name="Google Shape;6407;p7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9" name="Google Shape;6409;p71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0" name="Google Shape;6410;p7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6411" name="Google Shape;6411;p7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7" name="Google Shape;6417;p7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6418" name="Google Shape;6418;p7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5" name="Google Shape;6425;p7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6426" name="Google Shape;6426;p7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8" name="Google Shape;6428;p7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6429" name="Google Shape;6429;p7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3" name="Google Shape;6433;p7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6434" name="Google Shape;6434;p7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7" name="Google Shape;6437;p71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8" name="Google Shape;6438;p7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6439" name="Google Shape;6439;p7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1" name="Google Shape;6441;p71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71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3" name="Google Shape;6443;p7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6444" name="Google Shape;6444;p7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6" name="Google Shape;6446;p7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6447" name="Google Shape;6447;p7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1" name="Google Shape;6451;p7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6452" name="Google Shape;6452;p7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5" name="Google Shape;6455;p71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6" name="Google Shape;6456;p7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6457" name="Google Shape;6457;p7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0" name="Google Shape;6460;p7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6461" name="Google Shape;6461;p7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5" name="Google Shape;6465;p7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6466" name="Google Shape;6466;p7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8" name="Google Shape;6468;p7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6469" name="Google Shape;6469;p7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1" name="Google Shape;6471;p7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6472" name="Google Shape;6472;p7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7" name="Google Shape;6477;p7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6478" name="Google Shape;6478;p7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2" name="Google Shape;6482;p71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71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4" name="Google Shape;6484;p7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6485" name="Google Shape;6485;p7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7" name="Google Shape;6487;p7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6488" name="Google Shape;6488;p7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0" name="Google Shape;6490;p7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6491" name="Google Shape;6491;p7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3" name="Google Shape;6493;p7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6494" name="Google Shape;6494;p7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2" name="Google Shape;6502;p7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6503" name="Google Shape;6503;p7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5" name="Google Shape;6505;p71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6" name="Google Shape;6506;p7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6507" name="Google Shape;6507;p7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9" name="Google Shape;6509;p7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6510" name="Google Shape;6510;p7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2" name="Google Shape;6512;p7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6513" name="Google Shape;6513;p7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6" name="Google Shape;6516;p7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6517" name="Google Shape;6517;p7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9" name="Google Shape;6519;p71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0" name="Google Shape;6520;p7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6521" name="Google Shape;6521;p7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7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6525" name="Google Shape;6525;p7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7" name="Google Shape;6527;p7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6528" name="Google Shape;6528;p7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0" name="Google Shape;6530;p7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6531" name="Google Shape;6531;p7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4" name="Google Shape;6534;p71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5" name="Google Shape;6535;p7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6536" name="Google Shape;6536;p7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7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6540" name="Google Shape;6540;p7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6" name="Google Shape;6546;p7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6547" name="Google Shape;6547;p7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9" name="Google Shape;6549;p7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6550" name="Google Shape;6550;p7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7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6553" name="Google Shape;6553;p7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7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6559" name="Google Shape;6559;p7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3" name="Google Shape;6563;p71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4" name="Google Shape;6564;p7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6565" name="Google Shape;6565;p7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9" name="Google Shape;6569;p7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6570" name="Google Shape;6570;p7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3" name="Google Shape;6573;p7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6574" name="Google Shape;6574;p7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7" name="Google Shape;6577;p7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6578" name="Google Shape;6578;p7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7" name="Google Shape;6587;p71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8" name="Google Shape;6588;p7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6589" name="Google Shape;6589;p7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2" name="Google Shape;6592;p7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6593" name="Google Shape;6593;p7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5" name="Google Shape;6595;p7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6596" name="Google Shape;6596;p7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8" name="Google Shape;6598;p71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9" name="Google Shape;6599;p7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6600" name="Google Shape;6600;p7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2" name="Google Shape;6602;p7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6603" name="Google Shape;6603;p7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5" name="Google Shape;6605;p7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6606" name="Google Shape;6606;p7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8" name="Google Shape;6608;p7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6609" name="Google Shape;6609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1" name="Google Shape;6611;p7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6612" name="Google Shape;6612;p7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6" name="Google Shape;6616;p7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6617" name="Google Shape;6617;p7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9" name="Google Shape;6619;p7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6620" name="Google Shape;6620;p7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7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6623" name="Google Shape;6623;p7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7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6629" name="Google Shape;6629;p7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7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6638" name="Google Shape;6638;p7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1" name="Google Shape;6641;p7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6642" name="Google Shape;6642;p7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6" name="Google Shape;6646;p7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6647" name="Google Shape;6647;p7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9" name="Google Shape;6649;p71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0" name="Google Shape;6650;p7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6651" name="Google Shape;6651;p7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5" name="Google Shape;6655;p7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6656" name="Google Shape;6656;p7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0" name="Google Shape;6660;p7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6661" name="Google Shape;6661;p7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4" name="Google Shape;6664;p7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6665" name="Google Shape;6665;p7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7" name="Google Shape;6667;p7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6668" name="Google Shape;6668;p7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1" name="Google Shape;6671;p7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6672" name="Google Shape;6672;p7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4" name="Google Shape;6674;p7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6675" name="Google Shape;6675;p7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7" name="Google Shape;6677;p7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6678" name="Google Shape;6678;p7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2" name="Google Shape;6682;p71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3" name="Google Shape;6683;p7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6684" name="Google Shape;6684;p7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7" name="Google Shape;6687;p71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8" name="Google Shape;6688;p7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6689" name="Google Shape;6689;p7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2" name="Google Shape;6692;p71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3" name="Google Shape;6693;p7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6694" name="Google Shape;6694;p7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7" name="Google Shape;6697;p7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6698" name="Google Shape;6698;p7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7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1" name="Google Shape;6701;p7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6702" name="Google Shape;6702;p7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7" name="Google Shape;6707;p71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8" name="Google Shape;6708;p7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6709" name="Google Shape;6709;p7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2" name="Google Shape;6712;p71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3" name="Google Shape;6713;p7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6714" name="Google Shape;6714;p7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7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7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7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5" name="Google Shape;6725;p71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6"/>
          <p:cNvSpPr txBox="1">
            <a:spLocks noGrp="1"/>
          </p:cNvSpPr>
          <p:nvPr>
            <p:ph type="body" idx="1"/>
          </p:nvPr>
        </p:nvSpPr>
        <p:spPr>
          <a:xfrm>
            <a:off x="4572000" y="2409825"/>
            <a:ext cx="3851700" cy="21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25" y="1430866"/>
            <a:ext cx="3924984" cy="237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243722" y="1594710"/>
            <a:ext cx="2808468" cy="1954075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4521650" y="2582012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1" name="Google Shape;541;p37"/>
          <p:cNvSpPr txBox="1">
            <a:spLocks noGrp="1"/>
          </p:cNvSpPr>
          <p:nvPr>
            <p:ph type="subTitle" idx="1"/>
          </p:nvPr>
        </p:nvSpPr>
        <p:spPr>
          <a:xfrm>
            <a:off x="4542183" y="3590958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You could enter a subtitle here if you need it 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309" y="867780"/>
            <a:ext cx="1635808" cy="170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1026241" y="1748357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872AE"/>
                </a:solidFill>
              </a:rPr>
              <a:t>If you want to talk about Mercury, you could say that it’s the closest planet to the Sun and the smallest one in the Solar System</a:t>
            </a:r>
            <a:endParaRPr dirty="0">
              <a:solidFill>
                <a:srgbClr val="B872AE"/>
              </a:solidFill>
            </a:endParaRP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sp>
        <p:nvSpPr>
          <p:cNvPr id="40" name="Google Shape;594;p40"/>
          <p:cNvSpPr txBox="1">
            <a:spLocks/>
          </p:cNvSpPr>
          <p:nvPr/>
        </p:nvSpPr>
        <p:spPr>
          <a:xfrm>
            <a:off x="1026241" y="3033318"/>
            <a:ext cx="40290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●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○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Comfortaa"/>
              <a:buChar char="■"/>
              <a:defRPr sz="12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Comfortaa"/>
              <a:buNone/>
            </a:pPr>
            <a:r>
              <a:rPr lang="en-US" smtClean="0">
                <a:solidFill>
                  <a:srgbClr val="B872AE"/>
                </a:solidFill>
              </a:rPr>
              <a:t>If you want to talk about Mercury, you could say that it’s the closest planet to the Sun and the smallest one in the Solar System</a:t>
            </a:r>
            <a:endParaRPr lang="en-US" dirty="0">
              <a:solidFill>
                <a:srgbClr val="B872A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06" y="2126974"/>
            <a:ext cx="2762262" cy="23082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998" y="512675"/>
            <a:ext cx="450000" cy="5287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41" y="4346017"/>
            <a:ext cx="450000" cy="5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"/>
          <p:cNvSpPr txBox="1">
            <a:spLocks noGrp="1"/>
          </p:cNvSpPr>
          <p:nvPr>
            <p:ph type="title"/>
          </p:nvPr>
        </p:nvSpPr>
        <p:spPr>
          <a:xfrm>
            <a:off x="210713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B872AE"/>
                </a:solidFill>
              </a:rPr>
              <a:t>Venus has a beautiful name and is the second planet from the Sun. It’s terribly hot. It’s the second-brightest natural object in the night sky after the Moon</a:t>
            </a:r>
            <a:endParaRPr sz="1600" dirty="0">
              <a:solidFill>
                <a:srgbClr val="B872AE"/>
              </a:solidFill>
            </a:endParaRPr>
          </a:p>
        </p:txBody>
      </p:sp>
      <p:grpSp>
        <p:nvGrpSpPr>
          <p:cNvPr id="548" name="Google Shape;548;p38"/>
          <p:cNvGrpSpPr/>
          <p:nvPr/>
        </p:nvGrpSpPr>
        <p:grpSpPr>
          <a:xfrm>
            <a:off x="2831280" y="897254"/>
            <a:ext cx="3304606" cy="1353319"/>
            <a:chOff x="3097975" y="924067"/>
            <a:chExt cx="2943183" cy="1205307"/>
          </a:xfrm>
        </p:grpSpPr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714;p43"/>
          <p:cNvGrpSpPr/>
          <p:nvPr/>
        </p:nvGrpSpPr>
        <p:grpSpPr>
          <a:xfrm>
            <a:off x="4798136" y="2039224"/>
            <a:ext cx="537688" cy="429932"/>
            <a:chOff x="4781825" y="3070550"/>
            <a:chExt cx="443600" cy="354700"/>
          </a:xfrm>
        </p:grpSpPr>
        <p:sp>
          <p:nvSpPr>
            <p:cNvPr id="41" name="Google Shape;715;p43"/>
            <p:cNvSpPr/>
            <p:nvPr/>
          </p:nvSpPr>
          <p:spPr>
            <a:xfrm>
              <a:off x="4781825" y="3184825"/>
              <a:ext cx="443600" cy="122075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16;p43"/>
            <p:cNvSpPr/>
            <p:nvPr/>
          </p:nvSpPr>
          <p:spPr>
            <a:xfrm>
              <a:off x="4943225" y="3309900"/>
              <a:ext cx="124450" cy="1152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7;p43"/>
            <p:cNvSpPr/>
            <p:nvPr/>
          </p:nvSpPr>
          <p:spPr>
            <a:xfrm>
              <a:off x="4905300" y="3104050"/>
              <a:ext cx="128125" cy="82050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718;p43"/>
            <p:cNvGrpSpPr/>
            <p:nvPr/>
          </p:nvGrpSpPr>
          <p:grpSpPr>
            <a:xfrm>
              <a:off x="4782350" y="3070550"/>
              <a:ext cx="432650" cy="354700"/>
              <a:chOff x="4782350" y="3070550"/>
              <a:chExt cx="432650" cy="354700"/>
            </a:xfrm>
          </p:grpSpPr>
          <p:sp>
            <p:nvSpPr>
              <p:cNvPr id="45" name="Google Shape;719;p43"/>
              <p:cNvSpPr/>
              <p:nvPr/>
            </p:nvSpPr>
            <p:spPr>
              <a:xfrm>
                <a:off x="4910775" y="3070550"/>
                <a:ext cx="131000" cy="11525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4610" extrusionOk="0">
                    <a:moveTo>
                      <a:pt x="2586" y="0"/>
                    </a:moveTo>
                    <a:cubicBezTo>
                      <a:pt x="2291" y="0"/>
                      <a:pt x="1997" y="56"/>
                      <a:pt x="1727" y="174"/>
                    </a:cubicBezTo>
                    <a:cubicBezTo>
                      <a:pt x="548" y="674"/>
                      <a:pt x="1" y="2019"/>
                      <a:pt x="501" y="3198"/>
                    </a:cubicBezTo>
                    <a:cubicBezTo>
                      <a:pt x="866" y="4081"/>
                      <a:pt x="1719" y="4610"/>
                      <a:pt x="2619" y="4610"/>
                    </a:cubicBezTo>
                    <a:cubicBezTo>
                      <a:pt x="2921" y="4610"/>
                      <a:pt x="3229" y="4550"/>
                      <a:pt x="3525" y="4424"/>
                    </a:cubicBezTo>
                    <a:cubicBezTo>
                      <a:pt x="4692" y="3924"/>
                      <a:pt x="5239" y="2567"/>
                      <a:pt x="4739" y="1400"/>
                    </a:cubicBezTo>
                    <a:cubicBezTo>
                      <a:pt x="4407" y="521"/>
                      <a:pt x="3488" y="0"/>
                      <a:pt x="2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20;p43"/>
              <p:cNvSpPr/>
              <p:nvPr/>
            </p:nvSpPr>
            <p:spPr>
              <a:xfrm>
                <a:off x="4935075" y="3337725"/>
                <a:ext cx="13200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3501" extrusionOk="0">
                    <a:moveTo>
                      <a:pt x="981" y="0"/>
                    </a:moveTo>
                    <a:lnTo>
                      <a:pt x="981" y="0"/>
                    </a:lnTo>
                    <a:cubicBezTo>
                      <a:pt x="1" y="1617"/>
                      <a:pt x="1269" y="3501"/>
                      <a:pt x="2934" y="3501"/>
                    </a:cubicBezTo>
                    <a:cubicBezTo>
                      <a:pt x="3231" y="3501"/>
                      <a:pt x="3540" y="3441"/>
                      <a:pt x="3851" y="3310"/>
                    </a:cubicBezTo>
                    <a:cubicBezTo>
                      <a:pt x="4398" y="3072"/>
                      <a:pt x="4827" y="2631"/>
                      <a:pt x="5065" y="2084"/>
                    </a:cubicBezTo>
                    <a:cubicBezTo>
                      <a:pt x="5232" y="1691"/>
                      <a:pt x="5279" y="1262"/>
                      <a:pt x="5208" y="845"/>
                    </a:cubicBezTo>
                    <a:lnTo>
                      <a:pt x="5208" y="845"/>
                    </a:lnTo>
                    <a:cubicBezTo>
                      <a:pt x="4791" y="1310"/>
                      <a:pt x="4101" y="1512"/>
                      <a:pt x="3470" y="1536"/>
                    </a:cubicBezTo>
                    <a:cubicBezTo>
                      <a:pt x="3412" y="1538"/>
                      <a:pt x="3353" y="1539"/>
                      <a:pt x="3295" y="1539"/>
                    </a:cubicBezTo>
                    <a:cubicBezTo>
                      <a:pt x="2743" y="1539"/>
                      <a:pt x="2182" y="1433"/>
                      <a:pt x="1719" y="1131"/>
                    </a:cubicBezTo>
                    <a:cubicBezTo>
                      <a:pt x="1326" y="869"/>
                      <a:pt x="1053" y="464"/>
                      <a:pt x="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21;p43"/>
              <p:cNvSpPr/>
              <p:nvPr/>
            </p:nvSpPr>
            <p:spPr>
              <a:xfrm>
                <a:off x="4782350" y="3221625"/>
                <a:ext cx="432650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17306" h="3412" extrusionOk="0">
                    <a:moveTo>
                      <a:pt x="17306" y="1"/>
                    </a:moveTo>
                    <a:cubicBezTo>
                      <a:pt x="14543" y="310"/>
                      <a:pt x="11781" y="644"/>
                      <a:pt x="9043" y="1144"/>
                    </a:cubicBezTo>
                    <a:cubicBezTo>
                      <a:pt x="7522" y="1426"/>
                      <a:pt x="5946" y="1754"/>
                      <a:pt x="4412" y="1754"/>
                    </a:cubicBezTo>
                    <a:cubicBezTo>
                      <a:pt x="3484" y="1754"/>
                      <a:pt x="2572" y="1634"/>
                      <a:pt x="1697" y="1310"/>
                    </a:cubicBezTo>
                    <a:lnTo>
                      <a:pt x="1685" y="477"/>
                    </a:lnTo>
                    <a:lnTo>
                      <a:pt x="1685" y="477"/>
                    </a:lnTo>
                    <a:cubicBezTo>
                      <a:pt x="1" y="830"/>
                      <a:pt x="307" y="3411"/>
                      <a:pt x="1958" y="3411"/>
                    </a:cubicBezTo>
                    <a:cubicBezTo>
                      <a:pt x="2035" y="3411"/>
                      <a:pt x="2114" y="3406"/>
                      <a:pt x="2197" y="3394"/>
                    </a:cubicBezTo>
                    <a:lnTo>
                      <a:pt x="8971" y="2477"/>
                    </a:lnTo>
                    <a:cubicBezTo>
                      <a:pt x="10888" y="2203"/>
                      <a:pt x="12829" y="2191"/>
                      <a:pt x="14722" y="1703"/>
                    </a:cubicBezTo>
                    <a:cubicBezTo>
                      <a:pt x="15448" y="1513"/>
                      <a:pt x="16806" y="1239"/>
                      <a:pt x="17151" y="453"/>
                    </a:cubicBezTo>
                    <a:cubicBezTo>
                      <a:pt x="17222" y="310"/>
                      <a:pt x="17282" y="155"/>
                      <a:pt x="17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4932">
            <a:off x="1082075" y="2825562"/>
            <a:ext cx="1001250" cy="9450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5413" flipH="1">
            <a:off x="7082841" y="2725447"/>
            <a:ext cx="1199000" cy="11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9"/>
          <p:cNvSpPr txBox="1">
            <a:spLocks noGrp="1"/>
          </p:cNvSpPr>
          <p:nvPr>
            <p:ph type="subTitle" idx="1"/>
          </p:nvPr>
        </p:nvSpPr>
        <p:spPr>
          <a:xfrm>
            <a:off x="1557496" y="2099811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954B8A"/>
                </a:solidFill>
              </a:rPr>
              <a:t>“This is a quote. Words full of wisdom that someone important said and can make the reader get inspired.”</a:t>
            </a:r>
            <a:endParaRPr sz="2000" dirty="0">
              <a:solidFill>
                <a:srgbClr val="954B8A"/>
              </a:solidFill>
            </a:endParaRPr>
          </a:p>
        </p:txBody>
      </p:sp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4572000" y="3848300"/>
            <a:ext cx="32928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54B8A"/>
                </a:solidFill>
              </a:rPr>
              <a:t>— SOMEONE FAMOUS</a:t>
            </a:r>
            <a:endParaRPr>
              <a:solidFill>
                <a:srgbClr val="954B8A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4B8A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9" y="2808355"/>
            <a:ext cx="1211762" cy="20798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78" y="677273"/>
            <a:ext cx="1622036" cy="185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872AE"/>
                </a:solidFill>
              </a:rPr>
              <a:t>If you want to talk about Mercury, you could say that it’s the closest planet to the Sun and the smallest one in the Solar System</a:t>
            </a:r>
            <a:endParaRPr>
              <a:solidFill>
                <a:srgbClr val="B872AE"/>
              </a:solidFill>
            </a:endParaRPr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grpSp>
        <p:nvGrpSpPr>
          <p:cNvPr id="616" name="Google Shape;616;p40"/>
          <p:cNvGrpSpPr/>
          <p:nvPr/>
        </p:nvGrpSpPr>
        <p:grpSpPr>
          <a:xfrm rot="308040">
            <a:off x="5398083" y="1659757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89" y="1568707"/>
            <a:ext cx="3793513" cy="110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941</Words>
  <Application>Microsoft Office PowerPoint</Application>
  <PresentationFormat>Presentación en pantalla (16:9)</PresentationFormat>
  <Paragraphs>192</Paragraphs>
  <Slides>38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Black Han Sans</vt:lpstr>
      <vt:lpstr>Holtwood One SC</vt:lpstr>
      <vt:lpstr>Fredoka One</vt:lpstr>
      <vt:lpstr>Proxima Nova</vt:lpstr>
      <vt:lpstr>Comfortaa Light</vt:lpstr>
      <vt:lpstr>Comfortaa</vt:lpstr>
      <vt:lpstr>Arial</vt:lpstr>
      <vt:lpstr>Math Lesson by Slidesgo</vt:lpstr>
      <vt:lpstr>DIVISION Free Template</vt:lpstr>
      <vt:lpstr>BREAK OUT FREE TEMPLATE</vt:lpstr>
      <vt:lpstr>01</vt:lpstr>
      <vt:lpstr>Presentación de PowerPoint</vt:lpstr>
      <vt:lpstr>Overview</vt:lpstr>
      <vt:lpstr>What Is This Topic About?</vt:lpstr>
      <vt:lpstr>Introduction</vt:lpstr>
      <vt:lpstr>— SOMEONE FAMOUS </vt:lpstr>
      <vt:lpstr>What Is This Topic About?</vt:lpstr>
      <vt:lpstr>Definition of Concepts </vt:lpstr>
      <vt:lpstr>Table</vt:lpstr>
      <vt:lpstr>DIVISION TABLE 1-5</vt:lpstr>
      <vt:lpstr>DIVISION TABLE 6-10</vt:lpstr>
      <vt:lpstr>Features of the Topic</vt:lpstr>
      <vt:lpstr>9,200,000 km2</vt:lpstr>
      <vt:lpstr>This Is a Graph</vt:lpstr>
      <vt:lpstr>Practical Uses of This Subject</vt:lpstr>
      <vt:lpstr>A Picture Always Reinforces the Concept</vt:lpstr>
      <vt:lpstr>Multimedia </vt:lpstr>
      <vt:lpstr>Did You Know This?</vt:lpstr>
      <vt:lpstr>Process Timeline</vt:lpstr>
      <vt:lpstr>1,000.000</vt:lpstr>
      <vt:lpstr>Problem VS. Solution</vt:lpstr>
      <vt:lpstr>Overview Diagram</vt:lpstr>
      <vt:lpstr>This Is a Graph</vt:lpstr>
      <vt:lpstr>You Could Use a Map</vt:lpstr>
      <vt:lpstr>Exercise 1</vt:lpstr>
      <vt:lpstr>Exercise 2</vt:lpstr>
      <vt:lpstr>Assignments</vt:lpstr>
      <vt:lpstr>This Is a Graph</vt:lpstr>
      <vt:lpstr>Thanks!</vt:lpstr>
      <vt:lpstr>Presentación de PowerPoint</vt:lpstr>
      <vt:lpstr>Resources</vt:lpstr>
      <vt:lpstr>Presentación de PowerPoint</vt:lpstr>
      <vt:lpstr>Presentación de PowerPoint</vt:lpstr>
      <vt:lpstr>Alternative Resources</vt:lpstr>
      <vt:lpstr>Presentación de PowerPoint</vt:lpstr>
      <vt:lpstr>Educational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 Free Template</dc:title>
  <dc:creator>Sr GRYM</dc:creator>
  <cp:lastModifiedBy>eduardo</cp:lastModifiedBy>
  <cp:revision>24</cp:revision>
  <dcterms:modified xsi:type="dcterms:W3CDTF">2023-11-19T22:04:13Z</dcterms:modified>
</cp:coreProperties>
</file>