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7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47482390" r:id="rId12"/>
    <p:sldId id="2147482391" r:id="rId13"/>
    <p:sldId id="2147482398" r:id="rId14"/>
    <p:sldId id="2134808273" r:id="rId15"/>
    <p:sldId id="2134808905" r:id="rId16"/>
    <p:sldId id="2147482399" r:id="rId17"/>
    <p:sldId id="2134808870" r:id="rId18"/>
    <p:sldId id="2134808951" r:id="rId19"/>
    <p:sldId id="2134808846" r:id="rId20"/>
    <p:sldId id="2134808852" r:id="rId21"/>
    <p:sldId id="2134808851" r:id="rId22"/>
    <p:sldId id="2134808949" r:id="rId23"/>
    <p:sldId id="2147482408" r:id="rId24"/>
    <p:sldId id="2147482385" r:id="rId25"/>
    <p:sldId id="2147482400" r:id="rId26"/>
    <p:sldId id="2134808935" r:id="rId27"/>
    <p:sldId id="2147482405" r:id="rId28"/>
    <p:sldId id="2134808872" r:id="rId29"/>
    <p:sldId id="2134808631" r:id="rId30"/>
    <p:sldId id="2134808635" r:id="rId31"/>
    <p:sldId id="2134808873" r:id="rId32"/>
    <p:sldId id="2134808854" r:id="rId33"/>
    <p:sldId id="2147482407" r:id="rId34"/>
    <p:sldId id="2147482406" r:id="rId35"/>
    <p:sldId id="2134808857" r:id="rId36"/>
    <p:sldId id="2134808858" r:id="rId37"/>
    <p:sldId id="2134806998" r:id="rId38"/>
    <p:sldId id="2134806247" r:id="rId39"/>
    <p:sldId id="2134808958" r:id="rId40"/>
    <p:sldId id="2134808960" r:id="rId41"/>
    <p:sldId id="2134808962" r:id="rId42"/>
    <p:sldId id="2134808964" r:id="rId43"/>
    <p:sldId id="2134808966" r:id="rId44"/>
    <p:sldId id="2134808967" r:id="rId45"/>
    <p:sldId id="2134808968" r:id="rId46"/>
    <p:sldId id="2134808969" r:id="rId47"/>
    <p:sldId id="2134808984" r:id="rId48"/>
    <p:sldId id="2134806255" r:id="rId49"/>
    <p:sldId id="2134808971" r:id="rId50"/>
    <p:sldId id="2134808972" r:id="rId51"/>
    <p:sldId id="2134808973" r:id="rId52"/>
    <p:sldId id="2134808974" r:id="rId53"/>
    <p:sldId id="2134808975" r:id="rId54"/>
    <p:sldId id="2134808844" r:id="rId55"/>
    <p:sldId id="2134808977" r:id="rId56"/>
    <p:sldId id="2134808976" r:id="rId57"/>
    <p:sldId id="2134806115" r:id="rId58"/>
    <p:sldId id="2134808299" r:id="rId59"/>
    <p:sldId id="2134808929" r:id="rId60"/>
    <p:sldId id="2134808978" r:id="rId61"/>
    <p:sldId id="2134808979" r:id="rId62"/>
    <p:sldId id="2134808980" r:id="rId63"/>
    <p:sldId id="2147482388" r:id="rId64"/>
    <p:sldId id="2147482389" r:id="rId65"/>
    <p:sldId id="2134808474" r:id="rId66"/>
  </p:sldIdLst>
  <p:sldSz cx="13716000" cy="10287000"/>
  <p:notesSz cx="6858000" cy="9144000"/>
  <p:embeddedFontLst>
    <p:embeddedFont>
      <p:font typeface="Cambria" panose="02040503050406030204" pitchFamily="18" charset="0"/>
      <p:regular r:id="rId68"/>
      <p:bold r:id="rId69"/>
      <p:italic r:id="rId70"/>
      <p:boldItalic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osis Bold" charset="0"/>
      <p:regular r:id="rId75"/>
      <p:bold r:id="rId76"/>
    </p:embeddedFont>
    <p:embeddedFont>
      <p:font typeface="KG Primary Penmanship Alt" panose="020B0604020202020204" charset="0"/>
      <p:regular r:id="rId7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00"/>
    <a:srgbClr val="7DBE00"/>
    <a:srgbClr val="67803F"/>
    <a:srgbClr val="F2F2F2"/>
    <a:srgbClr val="7F7F7F"/>
    <a:srgbClr val="106584"/>
    <a:srgbClr val="FDEADA"/>
    <a:srgbClr val="FFFFFF"/>
    <a:srgbClr val="F7F1BD"/>
    <a:srgbClr val="106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1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7.fntdata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5.fntdata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6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9.fntdata"/><Relationship Id="rId7" Type="http://schemas.openxmlformats.org/officeDocument/2006/relationships/slide" Target="slides/slide5.xml"/><Relationship Id="rId71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28/07/2025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4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26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33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33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7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6.png"/><Relationship Id="rId5" Type="http://schemas.openxmlformats.org/officeDocument/2006/relationships/tags" Target="../tags/tag159.xml"/><Relationship Id="rId10" Type="http://schemas.openxmlformats.org/officeDocument/2006/relationships/image" Target="../media/image35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33.png"/><Relationship Id="rId2" Type="http://schemas.openxmlformats.org/officeDocument/2006/relationships/tags" Target="../tags/tag167.xml"/><Relationship Id="rId16" Type="http://schemas.openxmlformats.org/officeDocument/2006/relationships/image" Target="../media/image40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9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1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187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0.xml"/><Relationship Id="rId7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3.png"/><Relationship Id="rId5" Type="http://schemas.openxmlformats.org/officeDocument/2006/relationships/tags" Target="../tags/tag192.xml"/><Relationship Id="rId10" Type="http://schemas.openxmlformats.org/officeDocument/2006/relationships/image" Target="../media/image42.png"/><Relationship Id="rId4" Type="http://schemas.openxmlformats.org/officeDocument/2006/relationships/tags" Target="../tags/tag191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5.png"/><Relationship Id="rId5" Type="http://schemas.openxmlformats.org/officeDocument/2006/relationships/tags" Target="../tags/tag197.xml"/><Relationship Id="rId10" Type="http://schemas.openxmlformats.org/officeDocument/2006/relationships/image" Target="../media/image4.svg"/><Relationship Id="rId4" Type="http://schemas.openxmlformats.org/officeDocument/2006/relationships/tags" Target="../tags/tag196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9.sv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image" Target="../media/image38.png"/><Relationship Id="rId2" Type="http://schemas.openxmlformats.org/officeDocument/2006/relationships/tags" Target="../tags/tag200.xml"/><Relationship Id="rId16" Type="http://schemas.openxmlformats.org/officeDocument/2006/relationships/image" Target="../media/image26.sv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image" Target="../media/image33.png"/><Relationship Id="rId10" Type="http://schemas.openxmlformats.org/officeDocument/2006/relationships/tags" Target="../tags/tag208.xml"/><Relationship Id="rId19" Type="http://schemas.openxmlformats.org/officeDocument/2006/relationships/image" Target="../media/image40.png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3.xml"/><Relationship Id="rId7" Type="http://schemas.openxmlformats.org/officeDocument/2006/relationships/image" Target="../media/image15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15.xml"/><Relationship Id="rId10" Type="http://schemas.openxmlformats.org/officeDocument/2006/relationships/image" Target="../media/image45.PNG"/><Relationship Id="rId4" Type="http://schemas.openxmlformats.org/officeDocument/2006/relationships/tags" Target="../tags/tag214.xml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image" Target="../media/image47.png"/><Relationship Id="rId3" Type="http://schemas.openxmlformats.org/officeDocument/2006/relationships/tags" Target="../tags/tag218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20.xml"/><Relationship Id="rId10" Type="http://schemas.openxmlformats.org/officeDocument/2006/relationships/image" Target="../media/image44.png"/><Relationship Id="rId4" Type="http://schemas.openxmlformats.org/officeDocument/2006/relationships/tags" Target="../tags/tag219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tags" Target="../tags/tag224.xml"/><Relationship Id="rId7" Type="http://schemas.openxmlformats.org/officeDocument/2006/relationships/image" Target="../media/image16.sv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47.png"/><Relationship Id="rId3" Type="http://schemas.openxmlformats.org/officeDocument/2006/relationships/tags" Target="../tags/tag228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30.xml"/><Relationship Id="rId10" Type="http://schemas.openxmlformats.org/officeDocument/2006/relationships/image" Target="../media/image44.png"/><Relationship Id="rId4" Type="http://schemas.openxmlformats.org/officeDocument/2006/relationships/tags" Target="../tags/tag229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49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44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16.svg"/><Relationship Id="rId5" Type="http://schemas.openxmlformats.org/officeDocument/2006/relationships/tags" Target="../tags/tag236.xml"/><Relationship Id="rId10" Type="http://schemas.openxmlformats.org/officeDocument/2006/relationships/image" Target="../media/image15.png"/><Relationship Id="rId4" Type="http://schemas.openxmlformats.org/officeDocument/2006/relationships/tags" Target="../tags/tag23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5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49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50.png"/><Relationship Id="rId5" Type="http://schemas.openxmlformats.org/officeDocument/2006/relationships/tags" Target="../tags/tag244.xml"/><Relationship Id="rId10" Type="http://schemas.openxmlformats.org/officeDocument/2006/relationships/image" Target="../media/image16.svg"/><Relationship Id="rId4" Type="http://schemas.openxmlformats.org/officeDocument/2006/relationships/tags" Target="../tags/tag243.xml"/><Relationship Id="rId9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2.png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jpe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46.png"/><Relationship Id="rId5" Type="http://schemas.openxmlformats.org/officeDocument/2006/relationships/tags" Target="../tags/tag251.xml"/><Relationship Id="rId10" Type="http://schemas.openxmlformats.org/officeDocument/2006/relationships/image" Target="../media/image44.png"/><Relationship Id="rId4" Type="http://schemas.openxmlformats.org/officeDocument/2006/relationships/tags" Target="../tags/tag250.xml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5.xml"/><Relationship Id="rId7" Type="http://schemas.openxmlformats.org/officeDocument/2006/relationships/image" Target="../media/image15.png"/><Relationship Id="rId12" Type="http://schemas.openxmlformats.org/officeDocument/2006/relationships/image" Target="../media/image52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1.jpeg"/><Relationship Id="rId5" Type="http://schemas.openxmlformats.org/officeDocument/2006/relationships/tags" Target="../tags/tag257.xml"/><Relationship Id="rId10" Type="http://schemas.openxmlformats.org/officeDocument/2006/relationships/image" Target="../media/image46.png"/><Relationship Id="rId4" Type="http://schemas.openxmlformats.org/officeDocument/2006/relationships/tags" Target="../tags/tag256.xml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260.xml"/><Relationship Id="rId7" Type="http://schemas.openxmlformats.org/officeDocument/2006/relationships/image" Target="../media/image16.sv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5.png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5.png"/><Relationship Id="rId4" Type="http://schemas.openxmlformats.org/officeDocument/2006/relationships/tags" Target="../tags/tag261.xml"/><Relationship Id="rId9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264.xml"/><Relationship Id="rId7" Type="http://schemas.openxmlformats.org/officeDocument/2006/relationships/image" Target="../media/image16.sv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image" Target="../media/image15.png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7.png"/><Relationship Id="rId4" Type="http://schemas.openxmlformats.org/officeDocument/2006/relationships/tags" Target="../tags/tag265.xml"/><Relationship Id="rId9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8.xml"/><Relationship Id="rId7" Type="http://schemas.openxmlformats.org/officeDocument/2006/relationships/image" Target="../media/image15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image" Target="../media/image42.png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tags" Target="../tags/tag269.xml"/><Relationship Id="rId9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5.png"/><Relationship Id="rId5" Type="http://schemas.openxmlformats.org/officeDocument/2006/relationships/tags" Target="../tags/tag274.xml"/><Relationship Id="rId10" Type="http://schemas.openxmlformats.org/officeDocument/2006/relationships/image" Target="../media/image4.svg"/><Relationship Id="rId4" Type="http://schemas.openxmlformats.org/officeDocument/2006/relationships/tags" Target="../tags/tag273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image" Target="../media/image38.png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image" Target="../media/image26.sv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33.png"/><Relationship Id="rId5" Type="http://schemas.openxmlformats.org/officeDocument/2006/relationships/tags" Target="../tags/tag280.xml"/><Relationship Id="rId15" Type="http://schemas.openxmlformats.org/officeDocument/2006/relationships/image" Target="../media/image40.png"/><Relationship Id="rId10" Type="http://schemas.openxmlformats.org/officeDocument/2006/relationships/image" Target="../media/image2.jpeg"/><Relationship Id="rId4" Type="http://schemas.openxmlformats.org/officeDocument/2006/relationships/tags" Target="../tags/tag27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6.xml"/><Relationship Id="rId7" Type="http://schemas.openxmlformats.org/officeDocument/2006/relationships/image" Target="../media/image15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sv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image" Target="../media/image58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image" Target="../media/image16.svg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12" Type="http://schemas.openxmlformats.org/officeDocument/2006/relationships/image" Target="../media/image15.pn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25.xml"/><Relationship Id="rId10" Type="http://schemas.openxmlformats.org/officeDocument/2006/relationships/tags" Target="../tags/tag330.xml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image" Target="../media/image6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7.xml"/><Relationship Id="rId7" Type="http://schemas.openxmlformats.org/officeDocument/2006/relationships/image" Target="../media/image15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9.xml"/><Relationship Id="rId10" Type="http://schemas.openxmlformats.org/officeDocument/2006/relationships/image" Target="../media/image30.png"/><Relationship Id="rId4" Type="http://schemas.openxmlformats.org/officeDocument/2006/relationships/tags" Target="../tags/tag338.xml"/><Relationship Id="rId9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342.xml"/><Relationship Id="rId7" Type="http://schemas.openxmlformats.org/officeDocument/2006/relationships/image" Target="../media/image16.sv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63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image" Target="../media/image63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47.png"/><Relationship Id="rId2" Type="http://schemas.microsoft.com/office/2007/relationships/media" Target="../media/media2.mp3"/><Relationship Id="rId1" Type="http://schemas.openxmlformats.org/officeDocument/2006/relationships/tags" Target="../tags/tag352.xml"/><Relationship Id="rId6" Type="http://schemas.openxmlformats.org/officeDocument/2006/relationships/image" Target="../media/image65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3.xml"/><Relationship Id="rId9" Type="http://schemas.openxmlformats.org/officeDocument/2006/relationships/image" Target="../media/image16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tags" Target="../tags/tag356.xml"/><Relationship Id="rId7" Type="http://schemas.openxmlformats.org/officeDocument/2006/relationships/image" Target="../media/image66.jpg"/><Relationship Id="rId12" Type="http://schemas.openxmlformats.org/officeDocument/2006/relationships/image" Target="../media/image70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image" Target="../media/image16.sv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6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8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359.xml"/><Relationship Id="rId7" Type="http://schemas.openxmlformats.org/officeDocument/2006/relationships/image" Target="../media/image41.pn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33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MA" sz="4001" b="1" dirty="0">
                <a:solidFill>
                  <a:prstClr val="white"/>
                </a:solidFill>
                <a:latin typeface="Dosis Bold"/>
              </a:rPr>
              <a:t>3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906623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43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2586868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BD4D7D-3E67-BDF8-A2F8-26AF3F5DBC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602" y="3001458"/>
            <a:ext cx="3802710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FF57C0-BE86-F7C0-D9C3-9AE042244F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12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4C6E789-910A-D8DA-2134-3B8A66440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3024320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1027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est ton frère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CB993FD-6502-CAFB-A2C4-5E02D048BF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8672" y="3646539"/>
            <a:ext cx="2566379" cy="31555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E0FECD2-DAB2-A8AC-9120-ADBEFAAE4B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0950" y="3646539"/>
            <a:ext cx="3080083" cy="37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819187B-6EAE-F412-DFAB-C17E7A24E76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034367" y="6434879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de bain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15D8FC-69E0-C979-CB5C-EFFB4B3C79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3959" y="3646539"/>
            <a:ext cx="2028826" cy="249458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5CE184-A081-488A-3577-DEFCE5B8A7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3153" y="3646539"/>
            <a:ext cx="2434930" cy="299392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CBCB729-3939-8B3B-08D5-DBA3D945EB4F}"/>
              </a:ext>
            </a:extLst>
          </p:cNvPr>
          <p:cNvSpPr txBox="1"/>
          <p:nvPr/>
        </p:nvSpPr>
        <p:spPr>
          <a:xfrm>
            <a:off x="7381756" y="6434879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à manger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Où est ton frère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Où est ton frère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04261"/>
            <a:ext cx="8930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Mon ….. est dans … .</a:t>
            </a:r>
          </a:p>
        </p:txBody>
      </p:sp>
    </p:spTree>
    <p:extLst>
      <p:ext uri="{BB962C8B-B14F-4D97-AF65-F5344CB8AC3E}">
        <p14:creationId xmlns:p14="http://schemas.microsoft.com/office/powerpoint/2010/main" val="329031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82731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710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3_S3_Dialogue">
            <a:hlinkClick r:id="" action="ppaction://media"/>
            <a:extLst>
              <a:ext uri="{FF2B5EF4-FFF2-40B4-BE49-F238E27FC236}">
                <a16:creationId xmlns:a16="http://schemas.microsoft.com/office/drawing/2014/main" id="{533B661D-673F-5479-D0C6-E9F6D5C6F2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5835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4353DF-6CE2-E25E-5C2D-DD8D5C77550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69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20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3_S3_Dialogue">
            <a:hlinkClick r:id="" action="ppaction://media"/>
            <a:extLst>
              <a:ext uri="{FF2B5EF4-FFF2-40B4-BE49-F238E27FC236}">
                <a16:creationId xmlns:a16="http://schemas.microsoft.com/office/drawing/2014/main" id="{533B661D-673F-5479-D0C6-E9F6D5C6F2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5835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163D87-7B23-4181-FE77-BBF8F79BBAD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08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20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Où est ton frère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0387" y="2840262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est ton frère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Où est ton frère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83A95A0A-6EAD-8AF3-32A9-AAAD3D4CAC9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5CF4CCF-B4D1-37DB-115A-76C1DE7F96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60387" y="2840262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est ton frère ?</a:t>
            </a:r>
          </a:p>
        </p:txBody>
      </p:sp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Mon frère est dans le salon.».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483847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387342" y="266230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 frère est dans le salon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414697-7DEB-C91D-E662-73240C00EB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24906" y="5143500"/>
            <a:ext cx="3538396" cy="32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Mon frère est dans le salon.»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D8B09BFC-5B0F-CCD6-F564-3D4D71902EB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483847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901754D-3DE8-3CCC-796E-817E5AB151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4906" y="5143500"/>
            <a:ext cx="3538396" cy="32066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D6F6F96-7AD6-EBA0-4A34-5C4D0558359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387342" y="266230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 frère est dans le salon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3BD8F-70BF-CBA0-78E6-BFD5E00E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B94E519-0617-E52F-C485-8B86BA4E88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696EA6-B994-412B-1DCA-88206E3EF20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ton frère ? Que va dire Imad ?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3C8EA2-3BA1-DF3E-9486-1DD2FAA02BF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34305" y="567794"/>
            <a:ext cx="1721645" cy="119489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EC486F-F653-C109-0C8B-6528DF97639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8" y="2476501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frère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C6A553E-9F85-BF6A-A51B-95FC2A55947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483205E-4835-8A54-66EB-70ED84F960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015399" y="4903674"/>
            <a:ext cx="1450403" cy="37480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6CC766-88A1-15D3-2900-E3B3FA7291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1551" y="4021309"/>
            <a:ext cx="3829050" cy="4708093"/>
          </a:xfrm>
          <a:prstGeom prst="rect">
            <a:avLst/>
          </a:prstGeom>
        </p:spPr>
      </p:pic>
      <p:pic>
        <p:nvPicPr>
          <p:cNvPr id="10" name="Image 9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015A97D3-4FF9-A60E-CEC7-B8F5F28879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56249" y="5108508"/>
            <a:ext cx="1727051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47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6EAEE-0BB8-ABC0-BAEA-9413BEA3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C735164-5E80-653E-CFC7-DD3054E8933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C7754A-8F6A-7026-56F9-B1C1D41A4E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ton frère ? Que va dire Imad ?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AC8299-4DD3-16BA-83D7-C484BC2DCD1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34305" y="567794"/>
            <a:ext cx="1721645" cy="119489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FAF68D-79DE-72A6-A182-96B65C5D90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8" y="2476501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frère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C36EA82-9051-A6A7-DBA9-5192D54D74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C559695-BA6D-25E6-3DCF-C5A6A64B1A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015399" y="4903674"/>
            <a:ext cx="1450403" cy="37480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327B21-4D1F-E511-A915-10C0936AFC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9033" y="3813043"/>
            <a:ext cx="3935272" cy="4838700"/>
          </a:xfrm>
          <a:prstGeom prst="rect">
            <a:avLst/>
          </a:prstGeom>
        </p:spPr>
      </p:pic>
      <p:pic>
        <p:nvPicPr>
          <p:cNvPr id="10" name="Image 9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DA14352C-D0D2-DB05-C7C1-DCEE8C68E1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1924" y="5394641"/>
            <a:ext cx="1455690" cy="241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74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B5912-1DBB-720D-448E-98554FCE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D7191-EE93-CC50-7A8E-93102DC4B3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704" y="4307281"/>
            <a:ext cx="3680992" cy="4526043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4EA2BC34-F2CB-4575-ABE6-650788D138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DE444C0-4E5E-E8DF-67F8-7270AA2965B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ton frère ? Que va dire Imad ?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75AEB5-4B73-EB32-7BD7-74AD8FB1214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34305" y="567794"/>
            <a:ext cx="1721645" cy="119489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056869-29D8-3A3E-B5A0-EEF67F0254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8" y="2476501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frère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131C4D-8BE9-DD1F-3C43-DE8F51B9CD7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2880363-8A14-A9A0-62BF-9F6284AF17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3015399" y="4903674"/>
            <a:ext cx="1450403" cy="3748069"/>
          </a:xfrm>
          <a:prstGeom prst="rect">
            <a:avLst/>
          </a:prstGeom>
        </p:spPr>
      </p:pic>
      <p:pic>
        <p:nvPicPr>
          <p:cNvPr id="10" name="Image 9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0E347C84-4FD4-CEBC-A5BB-1D7E67F6EB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3641" y="5450823"/>
            <a:ext cx="1727051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4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est ton frère 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9350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 la lettre b.  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b. Elle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1161138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30565B-3A68-CC7F-ADBD-CF90571CFA2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1704188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b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a,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 –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FFF624-5088-834A-7FDD-65A13C353E3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31F2-312E-0B7C-A63D-214D349A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0BAFFF-DB9F-30AC-8F8F-2B2E74A1AD4C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b est à côté de la lettre i, ça fait le son « bi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b – i – bi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C9999DE-3B49-4739-1DF6-C886E19628D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81EE34-6128-DD4E-EB97-B180852753C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35BFBE-792D-5706-510F-40450AF1D7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5392252-E6C6-0F74-75D6-88436E23BC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0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609D-BD75-F04D-2CD6-4C9502BF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D775EA-1ACD-3C11-4D89-E2AF5F29C184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o,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o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EA222B6-9E27-49EB-88CE-BE830510B32B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C8581C-444F-D367-C766-6F1D1E6B497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405340-3E11-43B6-4AE2-9B8771D420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A0A27E4-7366-E581-01F5-023E4E1D29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0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B2D5-0543-3D68-57D0-57D650FD5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128F67-E820-4166-49AD-997420CDB76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u, ça fait le son « bu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b – u – bu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4D10AAB-500C-FED9-3646-F581A7CA3A8A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234B25-C65A-1BA5-10AB-04A6BE0BD36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1F4657-9905-DDDC-0BCC-94DCC2B204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36CC27-DDB2-2526-4E8B-D61448154E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15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BD868-14AD-ECCC-FF4A-83BD2F6D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EE7C4A-36E2-96AA-BE21-CBC39B2FB629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b est à côté de la lettre e,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33C281A-8D2B-2742-B016-37390705B80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6848DE-8BF8-43C4-77BC-B1F9DA832548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e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FF2E882-2C42-DF0D-0605-8A77B132F2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590A61A-FD94-9FE0-3FC9-EFCA425FAA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929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la lettre b.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 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la lettre b,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b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70C2B9-F6BA-066F-3041-3BE0D6A744C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e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  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endParaRPr lang="fr-FR" sz="125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ou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a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é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endParaRPr lang="fr-MA" sz="125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bébé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/é bé –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/é bé.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bébé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bébé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5552180" y="5209281"/>
            <a:ext cx="425648" cy="21859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0C0433B-AB46-5628-1360-F96C1D8F8D54}"/>
              </a:ext>
            </a:extLst>
          </p:cNvPr>
          <p:cNvSpPr/>
          <p:nvPr/>
        </p:nvSpPr>
        <p:spPr>
          <a:xfrm rot="16200000">
            <a:off x="7802465" y="5302149"/>
            <a:ext cx="425647" cy="200024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bébé.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67577D-BD60-6377-4BED-9FB4C2A2BD39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bébé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2A7CD7D2-91DA-5ED2-D19D-22915043CF45}"/>
              </a:ext>
            </a:extLst>
          </p:cNvPr>
          <p:cNvSpPr/>
          <p:nvPr/>
        </p:nvSpPr>
        <p:spPr>
          <a:xfrm rot="16200000">
            <a:off x="5552180" y="5209281"/>
            <a:ext cx="425648" cy="21859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9211E71-BE39-8573-7931-8187D172A8D1}"/>
              </a:ext>
            </a:extLst>
          </p:cNvPr>
          <p:cNvSpPr/>
          <p:nvPr/>
        </p:nvSpPr>
        <p:spPr>
          <a:xfrm rot="16200000">
            <a:off x="7802465" y="5302149"/>
            <a:ext cx="425647" cy="200024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/o - l. bol.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A8307E-34FF-D1D0-2115-88E051A81AF7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bol 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83313C0-02CC-6305-639B-89894FE70798}"/>
              </a:ext>
            </a:extLst>
          </p:cNvPr>
          <p:cNvSpPr/>
          <p:nvPr/>
        </p:nvSpPr>
        <p:spPr>
          <a:xfrm rot="16200000">
            <a:off x="6616606" y="5027710"/>
            <a:ext cx="597093" cy="33432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08DC9-FF27-FE42-241A-2A8EC14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3F5C2E1-D83D-B13A-95C0-65D15175B760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b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ol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13491A1-BD90-3566-462C-7763B9A9990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9FBE6E-2878-EDD8-0779-02F62AC0DE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7964877-3003-77BE-7CCB-AD3ED52C27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08E7D2-6A7A-DBA9-FED2-E61E2BE22C68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bol 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F01E712B-E8B3-179A-2D83-66DA5F9EF14A}"/>
              </a:ext>
            </a:extLst>
          </p:cNvPr>
          <p:cNvSpPr/>
          <p:nvPr/>
        </p:nvSpPr>
        <p:spPr>
          <a:xfrm rot="16200000">
            <a:off x="6616606" y="5027710"/>
            <a:ext cx="597093" cy="33432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4862723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F26E03-AEA9-0254-45D3-36078453A513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bus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63F93BC4-BA1F-9F29-3A8A-54B45B62FDDF}"/>
              </a:ext>
            </a:extLst>
          </p:cNvPr>
          <p:cNvSpPr/>
          <p:nvPr/>
        </p:nvSpPr>
        <p:spPr>
          <a:xfrm rot="16200000">
            <a:off x="6738051" y="4634805"/>
            <a:ext cx="468505" cy="425766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821E07-FEFA-BB83-B9A2-C95B6F57D61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82046F-F371-484D-E5E9-BADB03D10D2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3E2339D-FEF1-EA74-BCA2-706C59C05EB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1716DB8-7530-15CE-C3DC-9D710A646D2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7F8579-4DF1-C9BE-8FEE-D8425F7EEC6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06CDE3-D832-DE46-D2DC-95190A9461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85320-532D-6BA0-F20D-FA9C41B0C27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bas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5E32C-5CE8-5289-2DD3-14E33DA8CB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pt-BR" sz="22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89B3DAC-F6F3-449A-331E-2D20D012527D}"/>
              </a:ext>
            </a:extLst>
          </p:cNvPr>
          <p:cNvSpPr/>
          <p:nvPr/>
        </p:nvSpPr>
        <p:spPr>
          <a:xfrm rot="16200000">
            <a:off x="6040066" y="5804273"/>
            <a:ext cx="349996" cy="22002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banan</a:t>
            </a:r>
            <a:r>
              <a:rPr lang="fr-FR" sz="287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endParaRPr lang="fr-MA" sz="287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3580516" y="5306308"/>
            <a:ext cx="425636" cy="29003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6ACE136D-5A05-5E4E-574A-8D35D4762DB6}"/>
              </a:ext>
            </a:extLst>
          </p:cNvPr>
          <p:cNvSpPr/>
          <p:nvPr/>
        </p:nvSpPr>
        <p:spPr>
          <a:xfrm rot="16200000">
            <a:off x="7602449" y="4499063"/>
            <a:ext cx="425636" cy="451484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99E13-5AE2-0FC5-7D51-5517A7C26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15A8D828-79BE-86C5-7A9A-C7253EA30F6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979ADC8-EFF4-A4BC-C9E9-A4B1698160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82829F-96D8-3A91-2160-93113747623B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56A97D-E69E-66F5-6563-E4A85C7D18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DB6D2F-F50C-1C9E-19DE-96BE855D5AB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robo</a:t>
            </a:r>
            <a:r>
              <a:rPr lang="fr-FR" sz="28700" b="1" dirty="0">
                <a:solidFill>
                  <a:schemeClr val="bg1">
                    <a:lumMod val="75000"/>
                  </a:schemeClr>
                </a:solidFill>
                <a:latin typeface="KG Primary Penmanship Alt" panose="02000506000000020003" pitchFamily="2" charset="0"/>
              </a:rPr>
              <a:t>t</a:t>
            </a:r>
            <a:endParaRPr lang="fr-MA" sz="28700" b="1" dirty="0">
              <a:solidFill>
                <a:schemeClr val="bg1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049932D-640C-F770-8C1E-C15E99ED5411}"/>
              </a:ext>
            </a:extLst>
          </p:cNvPr>
          <p:cNvSpPr/>
          <p:nvPr/>
        </p:nvSpPr>
        <p:spPr>
          <a:xfrm rot="16200000">
            <a:off x="4509199" y="5420613"/>
            <a:ext cx="439932" cy="27146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2D0A7D31-111D-1747-21C4-4377F891C219}"/>
              </a:ext>
            </a:extLst>
          </p:cNvPr>
          <p:cNvSpPr/>
          <p:nvPr/>
        </p:nvSpPr>
        <p:spPr>
          <a:xfrm rot="16200000">
            <a:off x="7631017" y="5299172"/>
            <a:ext cx="439933" cy="29575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1920856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229519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E1E73-358D-A81B-3F09-DCC7A40122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page 13.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5D14D-8AE0-6F2E-9191-503DC627D6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0089" y="1689977"/>
            <a:ext cx="5715819" cy="80897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021494-5A93-59B5-7E0F-4D3D325AA7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00458" y="5986461"/>
            <a:ext cx="5872217" cy="27116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53362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b/i bi – b/a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ba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b/é bé -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36670E-317B-47F6-33C3-3F422C9C4B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435" y="3008769"/>
            <a:ext cx="11907129" cy="53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0E3431B-2499-521F-D092-12138522B1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435" y="3008769"/>
            <a:ext cx="11907129" cy="53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8D18DC22-E22A-7AD8-CD6D-EC799946E9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A2BA09-D55E-80CA-6ADA-9FD067F1C639}"/>
              </a:ext>
            </a:extLst>
          </p:cNvPr>
          <p:cNvSpPr/>
          <p:nvPr/>
        </p:nvSpPr>
        <p:spPr>
          <a:xfrm>
            <a:off x="4086225" y="554355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702B32-5AB4-4D24-26C8-D7B9836F2BDA}"/>
              </a:ext>
            </a:extLst>
          </p:cNvPr>
          <p:cNvSpPr/>
          <p:nvPr/>
        </p:nvSpPr>
        <p:spPr>
          <a:xfrm>
            <a:off x="6858000" y="552450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C0D12-6CE3-0910-076A-35152C237C46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43B2E-8829-A210-AEB6-F4E804923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2" y="4242569"/>
            <a:ext cx="12359373" cy="25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D0540F-17FA-44F9-E0F0-E7E60C6BB7AD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2CF04C-40BB-E7C6-BDFC-3C61C4C10B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2" y="4242569"/>
            <a:ext cx="12359373" cy="25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794D02-2783-FEA8-6F49-D111EE43798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7166" y="548413"/>
            <a:ext cx="120491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ED05AB-B1BA-416A-7748-4DBD36601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45922A78-E2E3-CB6A-B314-A45A124B58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EE1EA3-638C-A80B-2A46-01BA24B32314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E81E42C-6C6A-3931-E0F4-7A6CBB6B2FA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8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05E001A4-C6AD-12C5-0E7F-F8BD493390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3011" y="8438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CC4876-C0E1-46ED-DDBF-C15B4ECBDB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8" y="755605"/>
            <a:ext cx="11987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B94D6F48-B068-630D-054E-27EFE721E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BC965A7-D452-68FA-5DA1-AEC37C55FAF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B98FB9-79D3-82E7-8E3E-C5381C62B7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A5FCD6-07C5-3484-A412-A883FEC0C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5729C-48BB-B3F6-E84B-FFDB4A5EAA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144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14639</TotalTime>
  <Words>1802</Words>
  <PresentationFormat>Personnalisé</PresentationFormat>
  <Paragraphs>345</Paragraphs>
  <Slides>64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64</vt:i4>
      </vt:variant>
    </vt:vector>
  </HeadingPairs>
  <TitlesOfParts>
    <vt:vector size="74" baseType="lpstr">
      <vt:lpstr>Dosis</vt:lpstr>
      <vt:lpstr>Calibri</vt:lpstr>
      <vt:lpstr>Cambria</vt:lpstr>
      <vt:lpstr>Dosis Bold</vt:lpstr>
      <vt:lpstr>Calibri </vt:lpstr>
      <vt:lpstr>Carelia</vt:lpstr>
      <vt:lpstr>Arial</vt:lpstr>
      <vt:lpstr>KG Primary Penmanship Alt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2025-07-28T09:14:05Z</dcterms:modified>
</cp:coreProperties>
</file>