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Mate"/>
      <p:regular r:id="rId26"/>
      <p:italic r:id="rId27"/>
    </p:embeddedFont>
    <p:embeddedFont>
      <p:font typeface="Caudex"/>
      <p:bold r:id="rId28"/>
      <p:boldItalic r:id="rId29"/>
    </p:embeddedFont>
    <p:embeddedFont>
      <p:font typeface="Poppins"/>
      <p:regular r:id="rId30"/>
      <p:bold r:id="rId31"/>
      <p:italic r:id="rId32"/>
      <p:boldItalic r:id="rId33"/>
    </p:embeddedFont>
    <p:embeddedFont>
      <p:font typeface="Inter"/>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jqIchsgKQekLilvctdXf9etOxL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ate-regular.fntdata"/><Relationship Id="rId25" Type="http://schemas.openxmlformats.org/officeDocument/2006/relationships/slide" Target="slides/slide21.xml"/><Relationship Id="rId28" Type="http://schemas.openxmlformats.org/officeDocument/2006/relationships/font" Target="fonts/Caudex-bold.fntdata"/><Relationship Id="rId27" Type="http://schemas.openxmlformats.org/officeDocument/2006/relationships/font" Target="fonts/Mate-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audex-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11" Type="http://schemas.openxmlformats.org/officeDocument/2006/relationships/slide" Target="slides/slide7.xml"/><Relationship Id="rId33" Type="http://schemas.openxmlformats.org/officeDocument/2006/relationships/font" Target="fonts/Poppins-boldItalic.fntdata"/><Relationship Id="rId10" Type="http://schemas.openxmlformats.org/officeDocument/2006/relationships/slide" Target="slides/slide6.xml"/><Relationship Id="rId32" Type="http://schemas.openxmlformats.org/officeDocument/2006/relationships/font" Target="fonts/Poppins-italic.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37" Type="http://schemas.openxmlformats.org/officeDocument/2006/relationships/font" Target="fonts/Inter-boldItalic.fntdata"/><Relationship Id="rId14" Type="http://schemas.openxmlformats.org/officeDocument/2006/relationships/slide" Target="slides/slide10.xml"/><Relationship Id="rId36" Type="http://schemas.openxmlformats.org/officeDocument/2006/relationships/font" Target="fonts/Inter-italic.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037080df0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037080df0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037080df0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037080df0f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3037080df0f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3037080df0f_0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037080df0f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3037080df0f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g3037080df0f_0_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037080df0f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3037080df0f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g3037080df0f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037080df0f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3037080df0f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3037080df0f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037080df0f_0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3037080df0f_0_2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3037080df0f_0_2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037080df0f_0_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3037080df0f_0_2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g3037080df0f_0_2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037080df0f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3037080df0f_0_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3037080df0f_0_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037080df0f_0_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3037080df0f_0_2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3037080df0f_0_2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037080df0f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3037080df0f_0_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g3037080df0f_0_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037080df0f_0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3037080df0f_0_3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g3037080df0f_0_3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3037080df0f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3037080df0f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3037080df0f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037080df0f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3037080df0f_0_3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g3037080df0f_0_3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037080df0f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3037080df0f_0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3037080df0f_0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3037080df0f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3037080df0f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3037080df0f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037080df0f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 name="Google Shape;68;g3037080df0f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g3037080df0f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037080df0f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g3037080df0f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g3037080df0f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037080df0f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g3037080df0f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3037080df0f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037080df0f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3037080df0f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3037080df0f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037080df0f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3037080df0f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3037080df0f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037080df0f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3037080df0f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3037080df0f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10.png"/><Relationship Id="rId5"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10.png"/><Relationship Id="rId5" Type="http://schemas.openxmlformats.org/officeDocument/2006/relationships/image" Target="../media/image27.png"/><Relationship Id="rId6"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10.png"/><Relationship Id="rId5" Type="http://schemas.openxmlformats.org/officeDocument/2006/relationships/image" Target="../media/image59.png"/><Relationship Id="rId6"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10.png"/><Relationship Id="rId5" Type="http://schemas.openxmlformats.org/officeDocument/2006/relationships/image" Target="../media/image7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3.png"/><Relationship Id="rId4" Type="http://schemas.openxmlformats.org/officeDocument/2006/relationships/image" Target="../media/image10.png"/><Relationship Id="rId5"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10.png"/><Relationship Id="rId5" Type="http://schemas.openxmlformats.org/officeDocument/2006/relationships/image" Target="../media/image42.png"/><Relationship Id="rId6" Type="http://schemas.openxmlformats.org/officeDocument/2006/relationships/image" Target="../media/image46.png"/><Relationship Id="rId7"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10.png"/><Relationship Id="rId5" Type="http://schemas.openxmlformats.org/officeDocument/2006/relationships/image" Target="../media/image46.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10.png"/><Relationship Id="rId5" Type="http://schemas.openxmlformats.org/officeDocument/2006/relationships/image" Target="../media/image62.png"/><Relationship Id="rId6" Type="http://schemas.openxmlformats.org/officeDocument/2006/relationships/image" Target="../media/image70.png"/><Relationship Id="rId7"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3.png"/><Relationship Id="rId4" Type="http://schemas.openxmlformats.org/officeDocument/2006/relationships/image" Target="../media/image10.png"/><Relationship Id="rId5"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77.png"/><Relationship Id="rId5" Type="http://schemas.openxmlformats.org/officeDocument/2006/relationships/image" Target="../media/image10.png"/><Relationship Id="rId6" Type="http://schemas.openxmlformats.org/officeDocument/2006/relationships/hyperlink" Target="https://unsplash.com/" TargetMode="External"/><Relationship Id="rId7"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66.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10.png"/><Relationship Id="rId6"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0.png"/><Relationship Id="rId5"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15" name="Shape 15"/>
        <p:cNvGrpSpPr/>
        <p:nvPr/>
      </p:nvGrpSpPr>
      <p:grpSpPr>
        <a:xfrm>
          <a:off x="0" y="0"/>
          <a:ext cx="0" cy="0"/>
          <a:chOff x="0" y="0"/>
          <a:chExt cx="0" cy="0"/>
        </a:xfrm>
      </p:grpSpPr>
      <p:pic>
        <p:nvPicPr>
          <p:cNvPr descr=" " id="16" name="Google Shape;16;g3037080df0f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3037080df0f_0_0"/>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18" name="Google Shape;18;g3037080df0f_0_0"/>
          <p:cNvSpPr/>
          <p:nvPr/>
        </p:nvSpPr>
        <p:spPr>
          <a:xfrm>
            <a:off x="2464108" y="10147300"/>
            <a:ext cx="20487600" cy="494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audex"/>
              <a:buNone/>
            </a:pPr>
            <a:r>
              <a:rPr b="1" i="0" lang="en-US" sz="24000" u="none" cap="none" strike="noStrike">
                <a:solidFill>
                  <a:srgbClr val="FFFFFF"/>
                </a:solidFill>
                <a:latin typeface="Caudex"/>
                <a:ea typeface="Caudex"/>
                <a:cs typeface="Caudex"/>
                <a:sym typeface="Caudex"/>
              </a:rPr>
              <a:t>Claude Monet</a:t>
            </a:r>
            <a:endParaRPr b="0" i="0" sz="24000" u="none" cap="none" strike="noStrike">
              <a:solidFill>
                <a:schemeClr val="dk1"/>
              </a:solidFill>
              <a:latin typeface="Calibri"/>
              <a:ea typeface="Calibri"/>
              <a:cs typeface="Calibri"/>
              <a:sym typeface="Calibri"/>
            </a:endParaRPr>
          </a:p>
        </p:txBody>
      </p:sp>
      <p:sp>
        <p:nvSpPr>
          <p:cNvPr id="19" name="Google Shape;19;g3037080df0f_0_0"/>
          <p:cNvSpPr/>
          <p:nvPr/>
        </p:nvSpPr>
        <p:spPr>
          <a:xfrm rot="-5400000">
            <a:off x="-3172302" y="7668267"/>
            <a:ext cx="9517800" cy="225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718"/>
              </a:buClr>
              <a:buSzPts val="6400"/>
              <a:buFont typeface="Mate"/>
              <a:buNone/>
            </a:pPr>
            <a:r>
              <a:rPr b="0" i="0" lang="en-US" sz="6400" u="none" cap="none" strike="noStrike">
                <a:solidFill>
                  <a:srgbClr val="1A1718"/>
                </a:solidFill>
                <a:latin typeface="Mate"/>
                <a:ea typeface="Mate"/>
                <a:cs typeface="Mate"/>
                <a:sym typeface="Mate"/>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3037080df0f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3037080df0f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168" name="Shape 168"/>
        <p:cNvGrpSpPr/>
        <p:nvPr/>
      </p:nvGrpSpPr>
      <p:grpSpPr>
        <a:xfrm>
          <a:off x="0" y="0"/>
          <a:ext cx="0" cy="0"/>
          <a:chOff x="0" y="0"/>
          <a:chExt cx="0" cy="0"/>
        </a:xfrm>
      </p:grpSpPr>
      <p:pic>
        <p:nvPicPr>
          <p:cNvPr descr=" " id="169" name="Google Shape;169;g3037080df0f_0_14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0" name="Google Shape;170;g3037080df0f_0_1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3037080df0f_0_14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72" name="Google Shape;172;g3037080df0f_0_144"/>
          <p:cNvPicPr preferRelativeResize="0"/>
          <p:nvPr/>
        </p:nvPicPr>
        <p:blipFill rotWithShape="1">
          <a:blip r:embed="rId5">
            <a:alphaModFix/>
          </a:blip>
          <a:srcRect b="0" l="0" r="0" t="0"/>
          <a:stretch/>
        </p:blipFill>
        <p:spPr>
          <a:xfrm>
            <a:off x="11748968" y="0"/>
            <a:ext cx="11279010" cy="13716000"/>
          </a:xfrm>
          <a:prstGeom prst="rect">
            <a:avLst/>
          </a:prstGeom>
          <a:noFill/>
          <a:ln>
            <a:noFill/>
          </a:ln>
        </p:spPr>
      </p:pic>
      <p:sp>
        <p:nvSpPr>
          <p:cNvPr id="173" name="Google Shape;173;g3037080df0f_0_144"/>
          <p:cNvSpPr/>
          <p:nvPr/>
        </p:nvSpPr>
        <p:spPr>
          <a:xfrm>
            <a:off x="1397175" y="1143000"/>
            <a:ext cx="10690500" cy="164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Some Data</a:t>
            </a:r>
            <a:endParaRPr b="0" i="0" sz="8000" u="none" cap="none" strike="noStrike">
              <a:solidFill>
                <a:schemeClr val="dk1"/>
              </a:solidFill>
              <a:latin typeface="Calibri"/>
              <a:ea typeface="Calibri"/>
              <a:cs typeface="Calibri"/>
              <a:sym typeface="Calibri"/>
            </a:endParaRPr>
          </a:p>
        </p:txBody>
      </p:sp>
      <p:sp>
        <p:nvSpPr>
          <p:cNvPr id="174" name="Google Shape;174;g3037080df0f_0_144"/>
          <p:cNvSpPr/>
          <p:nvPr/>
        </p:nvSpPr>
        <p:spPr>
          <a:xfrm>
            <a:off x="1244756" y="5029200"/>
            <a:ext cx="85737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3037080df0f_0_144"/>
          <p:cNvSpPr/>
          <p:nvPr/>
        </p:nvSpPr>
        <p:spPr>
          <a:xfrm>
            <a:off x="1244756" y="5029200"/>
            <a:ext cx="85737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3037080df0f_0_144"/>
          <p:cNvSpPr/>
          <p:nvPr/>
        </p:nvSpPr>
        <p:spPr>
          <a:xfrm>
            <a:off x="1244756" y="5029200"/>
            <a:ext cx="16005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3037080df0f_0_144"/>
          <p:cNvSpPr/>
          <p:nvPr/>
        </p:nvSpPr>
        <p:spPr>
          <a:xfrm>
            <a:off x="1244756" y="5029200"/>
            <a:ext cx="1939200" cy="164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75%</a:t>
            </a:r>
            <a:endParaRPr b="0" i="0" sz="8000" u="none" cap="none" strike="noStrike">
              <a:solidFill>
                <a:schemeClr val="dk1"/>
              </a:solidFill>
              <a:latin typeface="Calibri"/>
              <a:ea typeface="Calibri"/>
              <a:cs typeface="Calibri"/>
              <a:sym typeface="Calibri"/>
            </a:endParaRPr>
          </a:p>
        </p:txBody>
      </p:sp>
      <p:sp>
        <p:nvSpPr>
          <p:cNvPr id="178" name="Google Shape;178;g3037080df0f_0_144"/>
          <p:cNvSpPr/>
          <p:nvPr/>
        </p:nvSpPr>
        <p:spPr>
          <a:xfrm>
            <a:off x="3048381" y="5092700"/>
            <a:ext cx="67698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3037080df0f_0_144"/>
          <p:cNvSpPr/>
          <p:nvPr/>
        </p:nvSpPr>
        <p:spPr>
          <a:xfrm>
            <a:off x="3048381" y="5092700"/>
            <a:ext cx="69225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audex"/>
              <a:buNone/>
            </a:pPr>
            <a:r>
              <a:rPr b="1" i="0" lang="en-US" sz="3600" u="none" cap="none" strike="noStrike">
                <a:solidFill>
                  <a:srgbClr val="FFFFFF"/>
                </a:solidFill>
                <a:latin typeface="Caudex"/>
                <a:ea typeface="Caudex"/>
                <a:cs typeface="Caudex"/>
                <a:sym typeface="Caudex"/>
              </a:rPr>
              <a:t>Enchanted Creatures</a:t>
            </a:r>
            <a:endParaRPr b="0" i="0" sz="3600" u="none" cap="none" strike="noStrike">
              <a:solidFill>
                <a:schemeClr val="dk1"/>
              </a:solidFill>
              <a:latin typeface="Calibri"/>
              <a:ea typeface="Calibri"/>
              <a:cs typeface="Calibri"/>
              <a:sym typeface="Calibri"/>
            </a:endParaRPr>
          </a:p>
        </p:txBody>
      </p:sp>
      <p:sp>
        <p:nvSpPr>
          <p:cNvPr id="180" name="Google Shape;180;g3037080df0f_0_144"/>
          <p:cNvSpPr/>
          <p:nvPr/>
        </p:nvSpPr>
        <p:spPr>
          <a:xfrm>
            <a:off x="3048381" y="5778500"/>
            <a:ext cx="69054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possess the ability to cast spells.</a:t>
            </a:r>
            <a:endParaRPr b="0" i="0" sz="3200" u="none" cap="none" strike="noStrike">
              <a:solidFill>
                <a:schemeClr val="dk1"/>
              </a:solidFill>
              <a:latin typeface="Calibri"/>
              <a:ea typeface="Calibri"/>
              <a:cs typeface="Calibri"/>
              <a:sym typeface="Calibri"/>
            </a:endParaRPr>
          </a:p>
        </p:txBody>
      </p:sp>
      <p:sp>
        <p:nvSpPr>
          <p:cNvPr id="181" name="Google Shape;181;g3037080df0f_0_144"/>
          <p:cNvSpPr/>
          <p:nvPr/>
        </p:nvSpPr>
        <p:spPr>
          <a:xfrm>
            <a:off x="1244756" y="6946900"/>
            <a:ext cx="85737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3037080df0f_0_144"/>
          <p:cNvSpPr/>
          <p:nvPr/>
        </p:nvSpPr>
        <p:spPr>
          <a:xfrm>
            <a:off x="1244756" y="6946900"/>
            <a:ext cx="16005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3037080df0f_0_144"/>
          <p:cNvSpPr/>
          <p:nvPr/>
        </p:nvSpPr>
        <p:spPr>
          <a:xfrm>
            <a:off x="1244756" y="6946900"/>
            <a:ext cx="1939200" cy="164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60%</a:t>
            </a:r>
            <a:endParaRPr b="0" i="0" sz="8000" u="none" cap="none" strike="noStrike">
              <a:solidFill>
                <a:schemeClr val="dk1"/>
              </a:solidFill>
              <a:latin typeface="Calibri"/>
              <a:ea typeface="Calibri"/>
              <a:cs typeface="Calibri"/>
              <a:sym typeface="Calibri"/>
            </a:endParaRPr>
          </a:p>
        </p:txBody>
      </p:sp>
      <p:sp>
        <p:nvSpPr>
          <p:cNvPr id="184" name="Google Shape;184;g3037080df0f_0_144"/>
          <p:cNvSpPr/>
          <p:nvPr/>
        </p:nvSpPr>
        <p:spPr>
          <a:xfrm>
            <a:off x="3048381" y="7010400"/>
            <a:ext cx="67698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3037080df0f_0_144"/>
          <p:cNvSpPr/>
          <p:nvPr/>
        </p:nvSpPr>
        <p:spPr>
          <a:xfrm>
            <a:off x="3048381" y="7010400"/>
            <a:ext cx="69225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audex"/>
              <a:buNone/>
            </a:pPr>
            <a:r>
              <a:rPr b="1" i="0" lang="en-US" sz="3600" u="none" cap="none" strike="noStrike">
                <a:solidFill>
                  <a:srgbClr val="FFFFFF"/>
                </a:solidFill>
                <a:latin typeface="Caudex"/>
                <a:ea typeface="Caudex"/>
                <a:cs typeface="Caudex"/>
                <a:sym typeface="Caudex"/>
              </a:rPr>
              <a:t>Magic-Wielding Individuals</a:t>
            </a:r>
            <a:endParaRPr b="0" i="0" sz="3600" u="none" cap="none" strike="noStrike">
              <a:solidFill>
                <a:schemeClr val="dk1"/>
              </a:solidFill>
              <a:latin typeface="Calibri"/>
              <a:ea typeface="Calibri"/>
              <a:cs typeface="Calibri"/>
              <a:sym typeface="Calibri"/>
            </a:endParaRPr>
          </a:p>
        </p:txBody>
      </p:sp>
      <p:sp>
        <p:nvSpPr>
          <p:cNvPr id="186" name="Google Shape;186;g3037080df0f_0_144"/>
          <p:cNvSpPr/>
          <p:nvPr/>
        </p:nvSpPr>
        <p:spPr>
          <a:xfrm>
            <a:off x="3048381" y="7696200"/>
            <a:ext cx="69054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practice the art of illusions.</a:t>
            </a:r>
            <a:endParaRPr b="0" i="0" sz="3200" u="none" cap="none" strike="noStrike">
              <a:solidFill>
                <a:schemeClr val="dk1"/>
              </a:solidFill>
              <a:latin typeface="Calibri"/>
              <a:ea typeface="Calibri"/>
              <a:cs typeface="Calibri"/>
              <a:sym typeface="Calibri"/>
            </a:endParaRPr>
          </a:p>
        </p:txBody>
      </p:sp>
      <p:sp>
        <p:nvSpPr>
          <p:cNvPr id="187" name="Google Shape;187;g3037080df0f_0_144"/>
          <p:cNvSpPr/>
          <p:nvPr/>
        </p:nvSpPr>
        <p:spPr>
          <a:xfrm>
            <a:off x="1244756" y="8864600"/>
            <a:ext cx="85737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3037080df0f_0_144"/>
          <p:cNvSpPr/>
          <p:nvPr/>
        </p:nvSpPr>
        <p:spPr>
          <a:xfrm>
            <a:off x="1244756" y="8864600"/>
            <a:ext cx="16005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3037080df0f_0_144"/>
          <p:cNvSpPr/>
          <p:nvPr/>
        </p:nvSpPr>
        <p:spPr>
          <a:xfrm>
            <a:off x="1244756" y="8864600"/>
            <a:ext cx="1939200" cy="164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90%</a:t>
            </a:r>
            <a:endParaRPr b="0" i="0" sz="8000" u="none" cap="none" strike="noStrike">
              <a:solidFill>
                <a:schemeClr val="dk1"/>
              </a:solidFill>
              <a:latin typeface="Calibri"/>
              <a:ea typeface="Calibri"/>
              <a:cs typeface="Calibri"/>
              <a:sym typeface="Calibri"/>
            </a:endParaRPr>
          </a:p>
        </p:txBody>
      </p:sp>
      <p:sp>
        <p:nvSpPr>
          <p:cNvPr id="190" name="Google Shape;190;g3037080df0f_0_144"/>
          <p:cNvSpPr/>
          <p:nvPr/>
        </p:nvSpPr>
        <p:spPr>
          <a:xfrm>
            <a:off x="3048381" y="8928100"/>
            <a:ext cx="67698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3037080df0f_0_144"/>
          <p:cNvSpPr/>
          <p:nvPr/>
        </p:nvSpPr>
        <p:spPr>
          <a:xfrm>
            <a:off x="3048381" y="8928100"/>
            <a:ext cx="69225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audex"/>
              <a:buNone/>
            </a:pPr>
            <a:r>
              <a:rPr b="1" i="0" lang="en-US" sz="3600" u="none" cap="none" strike="noStrike">
                <a:solidFill>
                  <a:srgbClr val="FFFFFF"/>
                </a:solidFill>
                <a:latin typeface="Caudex"/>
                <a:ea typeface="Caudex"/>
                <a:cs typeface="Caudex"/>
                <a:sym typeface="Caudex"/>
              </a:rPr>
              <a:t>Spells Cast</a:t>
            </a:r>
            <a:endParaRPr b="0" i="0" sz="3600" u="none" cap="none" strike="noStrike">
              <a:solidFill>
                <a:schemeClr val="dk1"/>
              </a:solidFill>
              <a:latin typeface="Calibri"/>
              <a:ea typeface="Calibri"/>
              <a:cs typeface="Calibri"/>
              <a:sym typeface="Calibri"/>
            </a:endParaRPr>
          </a:p>
        </p:txBody>
      </p:sp>
      <p:sp>
        <p:nvSpPr>
          <p:cNvPr id="192" name="Google Shape;192;g3037080df0f_0_144"/>
          <p:cNvSpPr/>
          <p:nvPr/>
        </p:nvSpPr>
        <p:spPr>
          <a:xfrm>
            <a:off x="3048381" y="9613900"/>
            <a:ext cx="69054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197" name="Shape 197"/>
        <p:cNvGrpSpPr/>
        <p:nvPr/>
      </p:nvGrpSpPr>
      <p:grpSpPr>
        <a:xfrm>
          <a:off x="0" y="0"/>
          <a:ext cx="0" cy="0"/>
          <a:chOff x="0" y="0"/>
          <a:chExt cx="0" cy="0"/>
        </a:xfrm>
      </p:grpSpPr>
      <p:pic>
        <p:nvPicPr>
          <p:cNvPr descr=" " id="198" name="Google Shape;198;g3037080df0f_0_17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99" name="Google Shape;199;g3037080df0f_0_1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3037080df0f_0_17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1" name="Google Shape;201;g3037080df0f_0_172"/>
          <p:cNvSpPr/>
          <p:nvPr/>
        </p:nvSpPr>
        <p:spPr>
          <a:xfrm>
            <a:off x="4305838" y="3403600"/>
            <a:ext cx="15762600" cy="651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3037080df0f_0_172"/>
          <p:cNvSpPr/>
          <p:nvPr/>
        </p:nvSpPr>
        <p:spPr>
          <a:xfrm>
            <a:off x="4305838" y="3403600"/>
            <a:ext cx="15762600" cy="511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3037080df0f_0_172"/>
          <p:cNvSpPr/>
          <p:nvPr/>
        </p:nvSpPr>
        <p:spPr>
          <a:xfrm>
            <a:off x="6407951" y="3403600"/>
            <a:ext cx="11558400" cy="494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Caudex"/>
              <a:buNone/>
            </a:pPr>
            <a:r>
              <a:rPr b="1" i="0" lang="en-US" sz="24000" u="none" cap="none" strike="noStrike">
                <a:solidFill>
                  <a:srgbClr val="FFFFFF"/>
                </a:solidFill>
                <a:latin typeface="Caudex"/>
                <a:ea typeface="Caudex"/>
                <a:cs typeface="Caudex"/>
                <a:sym typeface="Caudex"/>
              </a:rPr>
              <a:t>234,567</a:t>
            </a:r>
            <a:endParaRPr b="0" i="0" sz="24000" u="none" cap="none" strike="noStrike">
              <a:solidFill>
                <a:schemeClr val="dk1"/>
              </a:solidFill>
              <a:latin typeface="Calibri"/>
              <a:ea typeface="Calibri"/>
              <a:cs typeface="Calibri"/>
              <a:sym typeface="Calibri"/>
            </a:endParaRPr>
          </a:p>
        </p:txBody>
      </p:sp>
      <p:sp>
        <p:nvSpPr>
          <p:cNvPr id="204" name="Google Shape;204;g3037080df0f_0_172"/>
          <p:cNvSpPr/>
          <p:nvPr/>
        </p:nvSpPr>
        <p:spPr>
          <a:xfrm>
            <a:off x="4170355" y="7531100"/>
            <a:ext cx="16033500" cy="126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Mate"/>
              <a:buNone/>
            </a:pPr>
            <a:r>
              <a:rPr b="0" i="0" lang="en-US" sz="6400" u="none" cap="none" strike="noStrike">
                <a:solidFill>
                  <a:srgbClr val="FFFFFF"/>
                </a:solidFill>
                <a:latin typeface="Mate"/>
                <a:ea typeface="Mate"/>
                <a:cs typeface="Mate"/>
                <a:sym typeface="Mate"/>
              </a:rPr>
              <a:t>UNICORN SIGHTINGS</a:t>
            </a:r>
            <a:endParaRPr b="0" i="0" sz="6400" u="none" cap="none" strike="noStrike">
              <a:solidFill>
                <a:schemeClr val="dk1"/>
              </a:solidFill>
              <a:latin typeface="Calibri"/>
              <a:ea typeface="Calibri"/>
              <a:cs typeface="Calibri"/>
              <a:sym typeface="Calibri"/>
            </a:endParaRPr>
          </a:p>
        </p:txBody>
      </p:sp>
      <p:sp>
        <p:nvSpPr>
          <p:cNvPr id="205" name="Google Shape;205;g3037080df0f_0_172"/>
          <p:cNvSpPr/>
          <p:nvPr/>
        </p:nvSpPr>
        <p:spPr>
          <a:xfrm>
            <a:off x="7483352" y="8928100"/>
            <a:ext cx="94077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210" name="Shape 210"/>
        <p:cNvGrpSpPr/>
        <p:nvPr/>
      </p:nvGrpSpPr>
      <p:grpSpPr>
        <a:xfrm>
          <a:off x="0" y="0"/>
          <a:ext cx="0" cy="0"/>
          <a:chOff x="0" y="0"/>
          <a:chExt cx="0" cy="0"/>
        </a:xfrm>
      </p:grpSpPr>
      <p:pic>
        <p:nvPicPr>
          <p:cNvPr descr=" " id="211" name="Google Shape;211;g3037080df0f_0_18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12" name="Google Shape;212;g3037080df0f_0_1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3037080df0f_0_18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14" name="Google Shape;214;g3037080df0f_0_184"/>
          <p:cNvSpPr/>
          <p:nvPr/>
        </p:nvSpPr>
        <p:spPr>
          <a:xfrm>
            <a:off x="3391324" y="3263900"/>
            <a:ext cx="78750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3037080df0f_0_184"/>
          <p:cNvSpPr/>
          <p:nvPr/>
        </p:nvSpPr>
        <p:spPr>
          <a:xfrm>
            <a:off x="3740618" y="3263900"/>
            <a:ext cx="71763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3037080df0f_0_184"/>
          <p:cNvSpPr/>
          <p:nvPr/>
        </p:nvSpPr>
        <p:spPr>
          <a:xfrm>
            <a:off x="3740618" y="3263900"/>
            <a:ext cx="77184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audex"/>
              <a:buNone/>
            </a:pPr>
            <a:r>
              <a:rPr b="1" i="0" lang="en-US" sz="12800" u="none" cap="none" strike="noStrike">
                <a:solidFill>
                  <a:srgbClr val="FFFFFF"/>
                </a:solidFill>
                <a:latin typeface="Caudex"/>
                <a:ea typeface="Caudex"/>
                <a:cs typeface="Caudex"/>
                <a:sym typeface="Caudex"/>
              </a:rPr>
              <a:t>233 Coins</a:t>
            </a:r>
            <a:endParaRPr b="0" i="0" sz="12800" u="none" cap="none" strike="noStrike">
              <a:solidFill>
                <a:schemeClr val="dk1"/>
              </a:solidFill>
              <a:latin typeface="Calibri"/>
              <a:ea typeface="Calibri"/>
              <a:cs typeface="Calibri"/>
              <a:sym typeface="Calibri"/>
            </a:endParaRPr>
          </a:p>
        </p:txBody>
      </p:sp>
      <p:sp>
        <p:nvSpPr>
          <p:cNvPr id="217" name="Google Shape;217;g3037080df0f_0_184"/>
          <p:cNvSpPr/>
          <p:nvPr/>
        </p:nvSpPr>
        <p:spPr>
          <a:xfrm>
            <a:off x="3391324" y="53594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3037080df0f_0_184"/>
          <p:cNvSpPr/>
          <p:nvPr/>
        </p:nvSpPr>
        <p:spPr>
          <a:xfrm>
            <a:off x="3323582" y="53594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Treasure Found</a:t>
            </a:r>
            <a:endParaRPr b="0" i="0" sz="3200" u="none" cap="none" strike="noStrike">
              <a:solidFill>
                <a:schemeClr val="dk1"/>
              </a:solidFill>
              <a:latin typeface="Calibri"/>
              <a:ea typeface="Calibri"/>
              <a:cs typeface="Calibri"/>
              <a:sym typeface="Calibri"/>
            </a:endParaRPr>
          </a:p>
        </p:txBody>
      </p:sp>
      <p:sp>
        <p:nvSpPr>
          <p:cNvPr id="219" name="Google Shape;219;g3037080df0f_0_184"/>
          <p:cNvSpPr/>
          <p:nvPr/>
        </p:nvSpPr>
        <p:spPr>
          <a:xfrm>
            <a:off x="3391324" y="6985000"/>
            <a:ext cx="78750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3037080df0f_0_184"/>
          <p:cNvSpPr/>
          <p:nvPr/>
        </p:nvSpPr>
        <p:spPr>
          <a:xfrm>
            <a:off x="3537392" y="6985000"/>
            <a:ext cx="75828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3037080df0f_0_184"/>
          <p:cNvSpPr/>
          <p:nvPr/>
        </p:nvSpPr>
        <p:spPr>
          <a:xfrm>
            <a:off x="3537392" y="6985000"/>
            <a:ext cx="81249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audex"/>
              <a:buNone/>
            </a:pPr>
            <a:r>
              <a:rPr b="1" i="0" lang="en-US" sz="12800" u="none" cap="none" strike="noStrike">
                <a:solidFill>
                  <a:srgbClr val="FFFFFF"/>
                </a:solidFill>
                <a:latin typeface="Caudex"/>
                <a:ea typeface="Caudex"/>
                <a:cs typeface="Caudex"/>
                <a:sym typeface="Caudex"/>
              </a:rPr>
              <a:t>456 Hours</a:t>
            </a:r>
            <a:endParaRPr b="0" i="0" sz="12800" u="none" cap="none" strike="noStrike">
              <a:solidFill>
                <a:schemeClr val="dk1"/>
              </a:solidFill>
              <a:latin typeface="Calibri"/>
              <a:ea typeface="Calibri"/>
              <a:cs typeface="Calibri"/>
              <a:sym typeface="Calibri"/>
            </a:endParaRPr>
          </a:p>
        </p:txBody>
      </p:sp>
      <p:sp>
        <p:nvSpPr>
          <p:cNvPr id="222" name="Google Shape;222;g3037080df0f_0_184"/>
          <p:cNvSpPr/>
          <p:nvPr/>
        </p:nvSpPr>
        <p:spPr>
          <a:xfrm>
            <a:off x="3391324" y="90805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3037080df0f_0_184"/>
          <p:cNvSpPr/>
          <p:nvPr/>
        </p:nvSpPr>
        <p:spPr>
          <a:xfrm>
            <a:off x="3323582" y="90805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Duration of Spell Casting</a:t>
            </a:r>
            <a:endParaRPr b="0" i="0" sz="3200" u="none" cap="none" strike="noStrike">
              <a:solidFill>
                <a:schemeClr val="dk1"/>
              </a:solidFill>
              <a:latin typeface="Calibri"/>
              <a:ea typeface="Calibri"/>
              <a:cs typeface="Calibri"/>
              <a:sym typeface="Calibri"/>
            </a:endParaRPr>
          </a:p>
        </p:txBody>
      </p:sp>
      <p:sp>
        <p:nvSpPr>
          <p:cNvPr id="224" name="Google Shape;224;g3037080df0f_0_184"/>
          <p:cNvSpPr/>
          <p:nvPr/>
        </p:nvSpPr>
        <p:spPr>
          <a:xfrm>
            <a:off x="13552594" y="3263900"/>
            <a:ext cx="78750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3037080df0f_0_184"/>
          <p:cNvSpPr/>
          <p:nvPr/>
        </p:nvSpPr>
        <p:spPr>
          <a:xfrm>
            <a:off x="16207226" y="3263900"/>
            <a:ext cx="25656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3037080df0f_0_184"/>
          <p:cNvSpPr/>
          <p:nvPr/>
        </p:nvSpPr>
        <p:spPr>
          <a:xfrm>
            <a:off x="16207226" y="3263900"/>
            <a:ext cx="31077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audex"/>
              <a:buNone/>
            </a:pPr>
            <a:r>
              <a:rPr b="1" i="0" lang="en-US" sz="12800" u="none" cap="none" strike="noStrike">
                <a:solidFill>
                  <a:srgbClr val="FFFFFF"/>
                </a:solidFill>
                <a:latin typeface="Caudex"/>
                <a:ea typeface="Caudex"/>
                <a:cs typeface="Caudex"/>
                <a:sym typeface="Caudex"/>
              </a:rPr>
              <a:t>85%</a:t>
            </a:r>
            <a:endParaRPr b="0" i="0" sz="12800" u="none" cap="none" strike="noStrike">
              <a:solidFill>
                <a:schemeClr val="dk1"/>
              </a:solidFill>
              <a:latin typeface="Calibri"/>
              <a:ea typeface="Calibri"/>
              <a:cs typeface="Calibri"/>
              <a:sym typeface="Calibri"/>
            </a:endParaRPr>
          </a:p>
        </p:txBody>
      </p:sp>
      <p:sp>
        <p:nvSpPr>
          <p:cNvPr id="227" name="Google Shape;227;g3037080df0f_0_184"/>
          <p:cNvSpPr/>
          <p:nvPr/>
        </p:nvSpPr>
        <p:spPr>
          <a:xfrm>
            <a:off x="13552594" y="53594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3037080df0f_0_184"/>
          <p:cNvSpPr/>
          <p:nvPr/>
        </p:nvSpPr>
        <p:spPr>
          <a:xfrm>
            <a:off x="13484852" y="53594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Wished Granted</a:t>
            </a:r>
            <a:endParaRPr b="0" i="0" sz="3200" u="none" cap="none" strike="noStrike">
              <a:solidFill>
                <a:schemeClr val="dk1"/>
              </a:solidFill>
              <a:latin typeface="Calibri"/>
              <a:ea typeface="Calibri"/>
              <a:cs typeface="Calibri"/>
              <a:sym typeface="Calibri"/>
            </a:endParaRPr>
          </a:p>
        </p:txBody>
      </p:sp>
      <p:sp>
        <p:nvSpPr>
          <p:cNvPr id="229" name="Google Shape;229;g3037080df0f_0_184"/>
          <p:cNvSpPr/>
          <p:nvPr/>
        </p:nvSpPr>
        <p:spPr>
          <a:xfrm>
            <a:off x="13552594" y="6985000"/>
            <a:ext cx="78750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3037080df0f_0_184"/>
          <p:cNvSpPr/>
          <p:nvPr/>
        </p:nvSpPr>
        <p:spPr>
          <a:xfrm>
            <a:off x="14657632" y="6985000"/>
            <a:ext cx="5664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3037080df0f_0_184"/>
          <p:cNvSpPr/>
          <p:nvPr/>
        </p:nvSpPr>
        <p:spPr>
          <a:xfrm>
            <a:off x="14657632" y="6985000"/>
            <a:ext cx="62067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audex"/>
              <a:buNone/>
            </a:pPr>
            <a:r>
              <a:rPr b="1" i="0" lang="en-US" sz="12800" u="none" cap="none" strike="noStrike">
                <a:solidFill>
                  <a:srgbClr val="FFFFFF"/>
                </a:solidFill>
                <a:latin typeface="Caudex"/>
                <a:ea typeface="Caudex"/>
                <a:cs typeface="Caudex"/>
                <a:sym typeface="Caudex"/>
              </a:rPr>
              <a:t>765 Km</a:t>
            </a:r>
            <a:endParaRPr b="0" i="0" sz="12800" u="none" cap="none" strike="noStrike">
              <a:solidFill>
                <a:schemeClr val="dk1"/>
              </a:solidFill>
              <a:latin typeface="Calibri"/>
              <a:ea typeface="Calibri"/>
              <a:cs typeface="Calibri"/>
              <a:sym typeface="Calibri"/>
            </a:endParaRPr>
          </a:p>
        </p:txBody>
      </p:sp>
      <p:sp>
        <p:nvSpPr>
          <p:cNvPr id="232" name="Google Shape;232;g3037080df0f_0_184"/>
          <p:cNvSpPr/>
          <p:nvPr/>
        </p:nvSpPr>
        <p:spPr>
          <a:xfrm>
            <a:off x="13552594" y="90805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3037080df0f_0_184"/>
          <p:cNvSpPr/>
          <p:nvPr/>
        </p:nvSpPr>
        <p:spPr>
          <a:xfrm>
            <a:off x="13484852" y="90805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238" name="Shape 238"/>
        <p:cNvGrpSpPr/>
        <p:nvPr/>
      </p:nvGrpSpPr>
      <p:grpSpPr>
        <a:xfrm>
          <a:off x="0" y="0"/>
          <a:ext cx="0" cy="0"/>
          <a:chOff x="0" y="0"/>
          <a:chExt cx="0" cy="0"/>
        </a:xfrm>
      </p:grpSpPr>
      <p:pic>
        <p:nvPicPr>
          <p:cNvPr descr=" " id="239" name="Google Shape;239;g3037080df0f_0_2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40" name="Google Shape;240;g3037080df0f_0_2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g3037080df0f_0_2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42" name="Google Shape;242;g3037080df0f_0_211"/>
          <p:cNvSpPr/>
          <p:nvPr/>
        </p:nvSpPr>
        <p:spPr>
          <a:xfrm>
            <a:off x="13450981" y="5753100"/>
            <a:ext cx="8738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3037080df0f_0_211"/>
          <p:cNvSpPr/>
          <p:nvPr/>
        </p:nvSpPr>
        <p:spPr>
          <a:xfrm>
            <a:off x="13450981" y="5753100"/>
            <a:ext cx="8738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3037080df0f_0_211"/>
          <p:cNvSpPr/>
          <p:nvPr/>
        </p:nvSpPr>
        <p:spPr>
          <a:xfrm>
            <a:off x="13450981" y="5753100"/>
            <a:ext cx="8941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A web application</a:t>
            </a:r>
            <a:endParaRPr b="0" i="0" sz="4800" u="none" cap="none" strike="noStrike">
              <a:solidFill>
                <a:schemeClr val="dk1"/>
              </a:solidFill>
              <a:latin typeface="Calibri"/>
              <a:ea typeface="Calibri"/>
              <a:cs typeface="Calibri"/>
              <a:sym typeface="Calibri"/>
            </a:endParaRPr>
          </a:p>
        </p:txBody>
      </p:sp>
      <p:sp>
        <p:nvSpPr>
          <p:cNvPr id="245" name="Google Shape;245;g3037080df0f_0_211"/>
          <p:cNvSpPr/>
          <p:nvPr/>
        </p:nvSpPr>
        <p:spPr>
          <a:xfrm>
            <a:off x="13450981" y="6743700"/>
            <a:ext cx="88743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246" name="Google Shape;246;g3037080df0f_0_211"/>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247" name="Google Shape;247;g3037080df0f_0_211"/>
          <p:cNvPicPr preferRelativeResize="0"/>
          <p:nvPr/>
        </p:nvPicPr>
        <p:blipFill rotWithShape="1">
          <a:blip r:embed="rId6">
            <a:alphaModFix/>
          </a:blip>
          <a:srcRect b="0" l="0" r="0" t="0"/>
          <a:stretch/>
        </p:blipFill>
        <p:spPr>
          <a:xfrm>
            <a:off x="2184673" y="3594100"/>
            <a:ext cx="9831029" cy="6540500"/>
          </a:xfrm>
          <a:prstGeom prst="rect">
            <a:avLst/>
          </a:prstGeom>
          <a:noFill/>
          <a:ln>
            <a:noFill/>
          </a:ln>
        </p:spPr>
      </p:pic>
      <p:sp>
        <p:nvSpPr>
          <p:cNvPr id="248" name="Google Shape;248;g3037080df0f_0_211"/>
          <p:cNvSpPr/>
          <p:nvPr/>
        </p:nvSpPr>
        <p:spPr>
          <a:xfrm>
            <a:off x="6841922" y="1219200"/>
            <a:ext cx="10690500" cy="164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253" name="Shape 253"/>
        <p:cNvGrpSpPr/>
        <p:nvPr/>
      </p:nvGrpSpPr>
      <p:grpSpPr>
        <a:xfrm>
          <a:off x="0" y="0"/>
          <a:ext cx="0" cy="0"/>
          <a:chOff x="0" y="0"/>
          <a:chExt cx="0" cy="0"/>
        </a:xfrm>
      </p:grpSpPr>
      <p:pic>
        <p:nvPicPr>
          <p:cNvPr descr=" " id="254" name="Google Shape;254;g3037080df0f_0_22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55" name="Google Shape;255;g3037080df0f_0_2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6" name="Google Shape;256;g3037080df0f_0_22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57" name="Google Shape;257;g3037080df0f_0_225"/>
          <p:cNvSpPr/>
          <p:nvPr/>
        </p:nvSpPr>
        <p:spPr>
          <a:xfrm>
            <a:off x="876410" y="8305800"/>
            <a:ext cx="5715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3037080df0f_0_225"/>
          <p:cNvSpPr/>
          <p:nvPr/>
        </p:nvSpPr>
        <p:spPr>
          <a:xfrm>
            <a:off x="876410" y="8305800"/>
            <a:ext cx="5715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3037080df0f_0_225"/>
          <p:cNvSpPr/>
          <p:nvPr/>
        </p:nvSpPr>
        <p:spPr>
          <a:xfrm>
            <a:off x="876410" y="8305800"/>
            <a:ext cx="5919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A web application</a:t>
            </a:r>
            <a:endParaRPr b="0" i="0" sz="4800" u="none" cap="none" strike="noStrike">
              <a:solidFill>
                <a:schemeClr val="dk1"/>
              </a:solidFill>
              <a:latin typeface="Calibri"/>
              <a:ea typeface="Calibri"/>
              <a:cs typeface="Calibri"/>
              <a:sym typeface="Calibri"/>
            </a:endParaRPr>
          </a:p>
        </p:txBody>
      </p:sp>
      <p:sp>
        <p:nvSpPr>
          <p:cNvPr id="260" name="Google Shape;260;g3037080df0f_0_225"/>
          <p:cNvSpPr/>
          <p:nvPr/>
        </p:nvSpPr>
        <p:spPr>
          <a:xfrm>
            <a:off x="876410" y="9296400"/>
            <a:ext cx="5851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261" name="Google Shape;261;g3037080df0f_0_225"/>
          <p:cNvSpPr/>
          <p:nvPr/>
        </p:nvSpPr>
        <p:spPr>
          <a:xfrm>
            <a:off x="825603" y="1231900"/>
            <a:ext cx="7007100" cy="557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262" name="Google Shape;262;g3037080df0f_0_225"/>
          <p:cNvSpPr/>
          <p:nvPr/>
        </p:nvSpPr>
        <p:spPr>
          <a:xfrm>
            <a:off x="16766096" y="4419600"/>
            <a:ext cx="6994200" cy="4707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Mate"/>
              <a:buChar char="•"/>
            </a:pPr>
            <a:r>
              <a:rPr b="0" i="0" lang="en-US" sz="3200" u="none" cap="none" strike="noStrike">
                <a:solidFill>
                  <a:srgbClr val="FFFFFF"/>
                </a:solidFill>
                <a:latin typeface="Mate"/>
                <a:ea typeface="Mate"/>
                <a:cs typeface="Mate"/>
                <a:sym typeface="Mate"/>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Mate"/>
              <a:buChar char="•"/>
            </a:pPr>
            <a:r>
              <a:rPr b="0" i="0" lang="en-US" sz="3200" u="none" cap="none" strike="noStrike">
                <a:solidFill>
                  <a:srgbClr val="FFFFFF"/>
                </a:solidFill>
                <a:latin typeface="Mate"/>
                <a:ea typeface="Mate"/>
                <a:cs typeface="Mate"/>
                <a:sym typeface="Mate"/>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Mate"/>
              <a:buChar char="•"/>
            </a:pPr>
            <a:r>
              <a:rPr b="0" i="0" lang="en-US" sz="3200" u="none" cap="none" strike="noStrike">
                <a:solidFill>
                  <a:srgbClr val="FFFFFF"/>
                </a:solidFill>
                <a:latin typeface="Mate"/>
                <a:ea typeface="Mate"/>
                <a:cs typeface="Mate"/>
                <a:sym typeface="Mate"/>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Mate"/>
              <a:buChar char="•"/>
            </a:pPr>
            <a:r>
              <a:rPr b="0" i="0" lang="en-US" sz="3200" u="none" cap="none" strike="noStrike">
                <a:solidFill>
                  <a:srgbClr val="FFFFFF"/>
                </a:solidFill>
                <a:latin typeface="Mate"/>
                <a:ea typeface="Mate"/>
                <a:cs typeface="Mate"/>
                <a:sym typeface="Mate"/>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263" name="Google Shape;263;g3037080df0f_0_225"/>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264" name="Google Shape;264;g3037080df0f_0_225"/>
          <p:cNvPicPr preferRelativeResize="0"/>
          <p:nvPr/>
        </p:nvPicPr>
        <p:blipFill rotWithShape="1">
          <a:blip r:embed="rId6">
            <a:alphaModFix/>
          </a:blip>
          <a:srcRect b="0" l="0" r="0" t="0"/>
          <a:stretch/>
        </p:blipFill>
        <p:spPr>
          <a:xfrm>
            <a:off x="8395749" y="1803400"/>
            <a:ext cx="7570146" cy="1022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269" name="Shape 269"/>
        <p:cNvGrpSpPr/>
        <p:nvPr/>
      </p:nvGrpSpPr>
      <p:grpSpPr>
        <a:xfrm>
          <a:off x="0" y="0"/>
          <a:ext cx="0" cy="0"/>
          <a:chOff x="0" y="0"/>
          <a:chExt cx="0" cy="0"/>
        </a:xfrm>
      </p:grpSpPr>
      <p:pic>
        <p:nvPicPr>
          <p:cNvPr descr=" " id="270" name="Google Shape;270;g3037080df0f_0_24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71" name="Google Shape;271;g3037080df0f_0_2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2" name="Google Shape;272;g3037080df0f_0_24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73" name="Google Shape;273;g3037080df0f_0_240"/>
          <p:cNvPicPr preferRelativeResize="0"/>
          <p:nvPr/>
        </p:nvPicPr>
        <p:blipFill rotWithShape="1">
          <a:blip r:embed="rId5">
            <a:alphaModFix/>
          </a:blip>
          <a:srcRect b="0" l="0" r="0" t="0"/>
          <a:stretch/>
        </p:blipFill>
        <p:spPr>
          <a:xfrm>
            <a:off x="0" y="0"/>
            <a:ext cx="10821753" cy="13716000"/>
          </a:xfrm>
          <a:prstGeom prst="rect">
            <a:avLst/>
          </a:prstGeom>
          <a:noFill/>
          <a:ln>
            <a:noFill/>
          </a:ln>
        </p:spPr>
      </p:pic>
      <p:sp>
        <p:nvSpPr>
          <p:cNvPr id="274" name="Google Shape;274;g3037080df0f_0_240"/>
          <p:cNvSpPr/>
          <p:nvPr/>
        </p:nvSpPr>
        <p:spPr>
          <a:xfrm>
            <a:off x="13120740" y="2971800"/>
            <a:ext cx="66048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3037080df0f_0_240"/>
          <p:cNvSpPr/>
          <p:nvPr/>
        </p:nvSpPr>
        <p:spPr>
          <a:xfrm>
            <a:off x="13120740" y="3111500"/>
            <a:ext cx="800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037080df0f_0_240"/>
          <p:cNvSpPr/>
          <p:nvPr/>
        </p:nvSpPr>
        <p:spPr>
          <a:xfrm>
            <a:off x="13120740" y="3111500"/>
            <a:ext cx="13422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audex"/>
              <a:buNone/>
            </a:pPr>
            <a:r>
              <a:rPr b="1" i="0" lang="en-US" sz="12800" u="none" cap="none" strike="noStrike">
                <a:solidFill>
                  <a:srgbClr val="FFFFFF"/>
                </a:solidFill>
                <a:latin typeface="Caudex"/>
                <a:ea typeface="Caudex"/>
                <a:cs typeface="Caudex"/>
                <a:sym typeface="Caudex"/>
              </a:rPr>
              <a:t>1</a:t>
            </a:r>
            <a:endParaRPr b="0" i="0" sz="12800" u="none" cap="none" strike="noStrike">
              <a:solidFill>
                <a:schemeClr val="dk1"/>
              </a:solidFill>
              <a:latin typeface="Calibri"/>
              <a:ea typeface="Calibri"/>
              <a:cs typeface="Calibri"/>
              <a:sym typeface="Calibri"/>
            </a:endParaRPr>
          </a:p>
        </p:txBody>
      </p:sp>
      <p:sp>
        <p:nvSpPr>
          <p:cNvPr id="277" name="Google Shape;277;g3037080df0f_0_240"/>
          <p:cNvSpPr/>
          <p:nvPr/>
        </p:nvSpPr>
        <p:spPr>
          <a:xfrm>
            <a:off x="14124165" y="2971800"/>
            <a:ext cx="56013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3037080df0f_0_240"/>
          <p:cNvSpPr/>
          <p:nvPr/>
        </p:nvSpPr>
        <p:spPr>
          <a:xfrm>
            <a:off x="14124165" y="2971800"/>
            <a:ext cx="58047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Discover the secrets</a:t>
            </a:r>
            <a:endParaRPr b="0" i="0" sz="4800" u="none" cap="none" strike="noStrike">
              <a:solidFill>
                <a:schemeClr val="dk1"/>
              </a:solidFill>
              <a:latin typeface="Calibri"/>
              <a:ea typeface="Calibri"/>
              <a:cs typeface="Calibri"/>
              <a:sym typeface="Calibri"/>
            </a:endParaRPr>
          </a:p>
        </p:txBody>
      </p:sp>
      <p:sp>
        <p:nvSpPr>
          <p:cNvPr id="279" name="Google Shape;279;g3037080df0f_0_240"/>
          <p:cNvSpPr/>
          <p:nvPr/>
        </p:nvSpPr>
        <p:spPr>
          <a:xfrm>
            <a:off x="14124165" y="3860800"/>
            <a:ext cx="57369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280" name="Google Shape;280;g3037080df0f_0_240"/>
          <p:cNvSpPr/>
          <p:nvPr/>
        </p:nvSpPr>
        <p:spPr>
          <a:xfrm>
            <a:off x="15203800" y="8839200"/>
            <a:ext cx="66048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3037080df0f_0_240"/>
          <p:cNvSpPr/>
          <p:nvPr/>
        </p:nvSpPr>
        <p:spPr>
          <a:xfrm>
            <a:off x="15203800" y="9226550"/>
            <a:ext cx="8763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3037080df0f_0_240"/>
          <p:cNvSpPr/>
          <p:nvPr/>
        </p:nvSpPr>
        <p:spPr>
          <a:xfrm>
            <a:off x="15203800" y="9226550"/>
            <a:ext cx="14184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audex"/>
              <a:buNone/>
            </a:pPr>
            <a:r>
              <a:rPr b="1" i="0" lang="en-US" sz="12800" u="none" cap="none" strike="noStrike">
                <a:solidFill>
                  <a:srgbClr val="FFFFFF"/>
                </a:solidFill>
                <a:latin typeface="Caudex"/>
                <a:ea typeface="Caudex"/>
                <a:cs typeface="Caudex"/>
                <a:sym typeface="Caudex"/>
              </a:rPr>
              <a:t>3</a:t>
            </a:r>
            <a:endParaRPr b="0" i="0" sz="12800" u="none" cap="none" strike="noStrike">
              <a:solidFill>
                <a:schemeClr val="dk1"/>
              </a:solidFill>
              <a:latin typeface="Calibri"/>
              <a:ea typeface="Calibri"/>
              <a:cs typeface="Calibri"/>
              <a:sym typeface="Calibri"/>
            </a:endParaRPr>
          </a:p>
        </p:txBody>
      </p:sp>
      <p:sp>
        <p:nvSpPr>
          <p:cNvPr id="283" name="Google Shape;283;g3037080df0f_0_240"/>
          <p:cNvSpPr/>
          <p:nvPr/>
        </p:nvSpPr>
        <p:spPr>
          <a:xfrm>
            <a:off x="16283435" y="8839200"/>
            <a:ext cx="55251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3037080df0f_0_240"/>
          <p:cNvSpPr/>
          <p:nvPr/>
        </p:nvSpPr>
        <p:spPr>
          <a:xfrm>
            <a:off x="16283435" y="8839200"/>
            <a:ext cx="57285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Meet the creatures</a:t>
            </a:r>
            <a:endParaRPr b="0" i="0" sz="4800" u="none" cap="none" strike="noStrike">
              <a:solidFill>
                <a:schemeClr val="dk1"/>
              </a:solidFill>
              <a:latin typeface="Calibri"/>
              <a:ea typeface="Calibri"/>
              <a:cs typeface="Calibri"/>
              <a:sym typeface="Calibri"/>
            </a:endParaRPr>
          </a:p>
        </p:txBody>
      </p:sp>
      <p:sp>
        <p:nvSpPr>
          <p:cNvPr id="285" name="Google Shape;285;g3037080df0f_0_240"/>
          <p:cNvSpPr/>
          <p:nvPr/>
        </p:nvSpPr>
        <p:spPr>
          <a:xfrm>
            <a:off x="16283435" y="9728200"/>
            <a:ext cx="56607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286" name="Google Shape;286;g3037080df0f_0_240"/>
          <p:cNvSpPr/>
          <p:nvPr/>
        </p:nvSpPr>
        <p:spPr>
          <a:xfrm>
            <a:off x="14124165" y="5905500"/>
            <a:ext cx="66048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3037080df0f_0_240"/>
          <p:cNvSpPr/>
          <p:nvPr/>
        </p:nvSpPr>
        <p:spPr>
          <a:xfrm>
            <a:off x="14124165" y="6045200"/>
            <a:ext cx="8763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037080df0f_0_240"/>
          <p:cNvSpPr/>
          <p:nvPr/>
        </p:nvSpPr>
        <p:spPr>
          <a:xfrm>
            <a:off x="14124165" y="6045200"/>
            <a:ext cx="14184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audex"/>
              <a:buNone/>
            </a:pPr>
            <a:r>
              <a:rPr b="1" i="0" lang="en-US" sz="12800" u="none" cap="none" strike="noStrike">
                <a:solidFill>
                  <a:srgbClr val="FFFFFF"/>
                </a:solidFill>
                <a:latin typeface="Caudex"/>
                <a:ea typeface="Caudex"/>
                <a:cs typeface="Caudex"/>
                <a:sym typeface="Caudex"/>
              </a:rPr>
              <a:t>2</a:t>
            </a:r>
            <a:endParaRPr b="0" i="0" sz="12800" u="none" cap="none" strike="noStrike">
              <a:solidFill>
                <a:schemeClr val="dk1"/>
              </a:solidFill>
              <a:latin typeface="Calibri"/>
              <a:ea typeface="Calibri"/>
              <a:cs typeface="Calibri"/>
              <a:sym typeface="Calibri"/>
            </a:endParaRPr>
          </a:p>
        </p:txBody>
      </p:sp>
      <p:sp>
        <p:nvSpPr>
          <p:cNvPr id="289" name="Google Shape;289;g3037080df0f_0_240"/>
          <p:cNvSpPr/>
          <p:nvPr/>
        </p:nvSpPr>
        <p:spPr>
          <a:xfrm>
            <a:off x="15203800" y="5905500"/>
            <a:ext cx="55251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3037080df0f_0_240"/>
          <p:cNvSpPr/>
          <p:nvPr/>
        </p:nvSpPr>
        <p:spPr>
          <a:xfrm>
            <a:off x="15203800" y="5905500"/>
            <a:ext cx="57285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Find your own path</a:t>
            </a:r>
            <a:endParaRPr b="0" i="0" sz="4800" u="none" cap="none" strike="noStrike">
              <a:solidFill>
                <a:schemeClr val="dk1"/>
              </a:solidFill>
              <a:latin typeface="Calibri"/>
              <a:ea typeface="Calibri"/>
              <a:cs typeface="Calibri"/>
              <a:sym typeface="Calibri"/>
            </a:endParaRPr>
          </a:p>
        </p:txBody>
      </p:sp>
      <p:sp>
        <p:nvSpPr>
          <p:cNvPr id="291" name="Google Shape;291;g3037080df0f_0_240"/>
          <p:cNvSpPr/>
          <p:nvPr/>
        </p:nvSpPr>
        <p:spPr>
          <a:xfrm>
            <a:off x="15203800" y="6794500"/>
            <a:ext cx="56607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296" name="Shape 296"/>
        <p:cNvGrpSpPr/>
        <p:nvPr/>
      </p:nvGrpSpPr>
      <p:grpSpPr>
        <a:xfrm>
          <a:off x="0" y="0"/>
          <a:ext cx="0" cy="0"/>
          <a:chOff x="0" y="0"/>
          <a:chExt cx="0" cy="0"/>
        </a:xfrm>
      </p:grpSpPr>
      <p:pic>
        <p:nvPicPr>
          <p:cNvPr descr=" " id="297" name="Google Shape;297;g3037080df0f_0_26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8" name="Google Shape;298;g3037080df0f_0_2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9" name="Google Shape;299;g3037080df0f_0_26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00" name="Google Shape;300;g3037080df0f_0_266"/>
          <p:cNvPicPr preferRelativeResize="0"/>
          <p:nvPr/>
        </p:nvPicPr>
        <p:blipFill rotWithShape="1">
          <a:blip r:embed="rId5">
            <a:alphaModFix/>
          </a:blip>
          <a:srcRect b="0" l="0" r="0" t="0"/>
          <a:stretch/>
        </p:blipFill>
        <p:spPr>
          <a:xfrm>
            <a:off x="508063" y="2933700"/>
            <a:ext cx="14479810" cy="7861300"/>
          </a:xfrm>
          <a:prstGeom prst="rect">
            <a:avLst/>
          </a:prstGeom>
          <a:noFill/>
          <a:ln>
            <a:noFill/>
          </a:ln>
        </p:spPr>
      </p:pic>
      <p:sp>
        <p:nvSpPr>
          <p:cNvPr id="301" name="Google Shape;301;g3037080df0f_0_266"/>
          <p:cNvSpPr/>
          <p:nvPr/>
        </p:nvSpPr>
        <p:spPr>
          <a:xfrm>
            <a:off x="5012893" y="11696700"/>
            <a:ext cx="14348700" cy="164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Fantasy Realm at a Glance</a:t>
            </a:r>
            <a:endParaRPr b="0" i="0" sz="8000" u="none" cap="none" strike="noStrike">
              <a:solidFill>
                <a:schemeClr val="dk1"/>
              </a:solidFill>
              <a:latin typeface="Calibri"/>
              <a:ea typeface="Calibri"/>
              <a:cs typeface="Calibri"/>
              <a:sym typeface="Calibri"/>
            </a:endParaRPr>
          </a:p>
        </p:txBody>
      </p:sp>
      <p:sp>
        <p:nvSpPr>
          <p:cNvPr id="302" name="Google Shape;302;g3037080df0f_0_266"/>
          <p:cNvSpPr/>
          <p:nvPr/>
        </p:nvSpPr>
        <p:spPr>
          <a:xfrm>
            <a:off x="15724565" y="2044700"/>
            <a:ext cx="69351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037080df0f_0_266"/>
          <p:cNvSpPr/>
          <p:nvPr/>
        </p:nvSpPr>
        <p:spPr>
          <a:xfrm>
            <a:off x="15724565" y="2044700"/>
            <a:ext cx="69351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3037080df0f_0_266"/>
          <p:cNvSpPr/>
          <p:nvPr/>
        </p:nvSpPr>
        <p:spPr>
          <a:xfrm>
            <a:off x="15724565" y="2044700"/>
            <a:ext cx="7138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The Forest</a:t>
            </a:r>
            <a:endParaRPr b="0" i="0" sz="4800" u="none" cap="none" strike="noStrike">
              <a:solidFill>
                <a:schemeClr val="dk1"/>
              </a:solidFill>
              <a:latin typeface="Calibri"/>
              <a:ea typeface="Calibri"/>
              <a:cs typeface="Calibri"/>
              <a:sym typeface="Calibri"/>
            </a:endParaRPr>
          </a:p>
        </p:txBody>
      </p:sp>
      <p:sp>
        <p:nvSpPr>
          <p:cNvPr id="305" name="Google Shape;305;g3037080df0f_0_266"/>
          <p:cNvSpPr/>
          <p:nvPr/>
        </p:nvSpPr>
        <p:spPr>
          <a:xfrm>
            <a:off x="15724565" y="2933700"/>
            <a:ext cx="70707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306" name="Google Shape;306;g3037080df0f_0_266"/>
          <p:cNvSpPr/>
          <p:nvPr/>
        </p:nvSpPr>
        <p:spPr>
          <a:xfrm>
            <a:off x="15724565" y="5346700"/>
            <a:ext cx="69351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3037080df0f_0_266"/>
          <p:cNvSpPr/>
          <p:nvPr/>
        </p:nvSpPr>
        <p:spPr>
          <a:xfrm>
            <a:off x="15724565" y="5346700"/>
            <a:ext cx="69351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3037080df0f_0_266"/>
          <p:cNvSpPr/>
          <p:nvPr/>
        </p:nvSpPr>
        <p:spPr>
          <a:xfrm>
            <a:off x="15724565" y="5346700"/>
            <a:ext cx="7138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The Caves</a:t>
            </a:r>
            <a:endParaRPr b="0" i="0" sz="4800" u="none" cap="none" strike="noStrike">
              <a:solidFill>
                <a:schemeClr val="dk1"/>
              </a:solidFill>
              <a:latin typeface="Calibri"/>
              <a:ea typeface="Calibri"/>
              <a:cs typeface="Calibri"/>
              <a:sym typeface="Calibri"/>
            </a:endParaRPr>
          </a:p>
        </p:txBody>
      </p:sp>
      <p:sp>
        <p:nvSpPr>
          <p:cNvPr id="309" name="Google Shape;309;g3037080df0f_0_266"/>
          <p:cNvSpPr/>
          <p:nvPr/>
        </p:nvSpPr>
        <p:spPr>
          <a:xfrm>
            <a:off x="15724565" y="6235700"/>
            <a:ext cx="70707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310" name="Google Shape;310;g3037080df0f_0_266"/>
          <p:cNvSpPr/>
          <p:nvPr/>
        </p:nvSpPr>
        <p:spPr>
          <a:xfrm>
            <a:off x="15724565" y="8369300"/>
            <a:ext cx="69351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3037080df0f_0_266"/>
          <p:cNvSpPr/>
          <p:nvPr/>
        </p:nvSpPr>
        <p:spPr>
          <a:xfrm>
            <a:off x="15724565" y="8369300"/>
            <a:ext cx="69351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3037080df0f_0_266"/>
          <p:cNvSpPr/>
          <p:nvPr/>
        </p:nvSpPr>
        <p:spPr>
          <a:xfrm>
            <a:off x="15724565" y="8369300"/>
            <a:ext cx="7138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The Lair</a:t>
            </a:r>
            <a:endParaRPr b="0" i="0" sz="4800" u="none" cap="none" strike="noStrike">
              <a:solidFill>
                <a:schemeClr val="dk1"/>
              </a:solidFill>
              <a:latin typeface="Calibri"/>
              <a:ea typeface="Calibri"/>
              <a:cs typeface="Calibri"/>
              <a:sym typeface="Calibri"/>
            </a:endParaRPr>
          </a:p>
        </p:txBody>
      </p:sp>
      <p:sp>
        <p:nvSpPr>
          <p:cNvPr id="313" name="Google Shape;313;g3037080df0f_0_266"/>
          <p:cNvSpPr/>
          <p:nvPr/>
        </p:nvSpPr>
        <p:spPr>
          <a:xfrm>
            <a:off x="15724565" y="9258300"/>
            <a:ext cx="70707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318" name="Shape 318"/>
        <p:cNvGrpSpPr/>
        <p:nvPr/>
      </p:nvGrpSpPr>
      <p:grpSpPr>
        <a:xfrm>
          <a:off x="0" y="0"/>
          <a:ext cx="0" cy="0"/>
          <a:chOff x="0" y="0"/>
          <a:chExt cx="0" cy="0"/>
        </a:xfrm>
      </p:grpSpPr>
      <p:pic>
        <p:nvPicPr>
          <p:cNvPr descr=" " id="319" name="Google Shape;319;g3037080df0f_0_28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20" name="Google Shape;320;g3037080df0f_0_2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1" name="Google Shape;321;g3037080df0f_0_28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2" name="Google Shape;322;g3037080df0f_0_287"/>
          <p:cNvSpPr/>
          <p:nvPr/>
        </p:nvSpPr>
        <p:spPr>
          <a:xfrm>
            <a:off x="6054423" y="965200"/>
            <a:ext cx="12278100" cy="164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The Timeline</a:t>
            </a:r>
            <a:endParaRPr b="0" i="0" sz="8000" u="none" cap="none" strike="noStrike">
              <a:solidFill>
                <a:schemeClr val="dk1"/>
              </a:solidFill>
              <a:latin typeface="Calibri"/>
              <a:ea typeface="Calibri"/>
              <a:cs typeface="Calibri"/>
              <a:sym typeface="Calibri"/>
            </a:endParaRPr>
          </a:p>
        </p:txBody>
      </p:sp>
      <p:pic>
        <p:nvPicPr>
          <p:cNvPr descr=" " id="323" name="Google Shape;323;g3037080df0f_0_287"/>
          <p:cNvPicPr preferRelativeResize="0"/>
          <p:nvPr/>
        </p:nvPicPr>
        <p:blipFill rotWithShape="1">
          <a:blip r:embed="rId5">
            <a:alphaModFix/>
          </a:blip>
          <a:srcRect b="0" l="0" r="0" t="0"/>
          <a:stretch/>
        </p:blipFill>
        <p:spPr>
          <a:xfrm>
            <a:off x="927216" y="4470400"/>
            <a:ext cx="22532616" cy="7251700"/>
          </a:xfrm>
          <a:prstGeom prst="rect">
            <a:avLst/>
          </a:prstGeom>
          <a:noFill/>
          <a:ln>
            <a:noFill/>
          </a:ln>
        </p:spPr>
      </p:pic>
      <p:sp>
        <p:nvSpPr>
          <p:cNvPr id="324" name="Google Shape;324;g3037080df0f_0_287"/>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g3037080df0f_0_287"/>
          <p:cNvPicPr preferRelativeResize="0"/>
          <p:nvPr/>
        </p:nvPicPr>
        <p:blipFill rotWithShape="1">
          <a:blip r:embed="rId6">
            <a:alphaModFix/>
          </a:blip>
          <a:srcRect b="0" l="0" r="0" t="0"/>
          <a:stretch/>
        </p:blipFill>
        <p:spPr>
          <a:xfrm>
            <a:off x="3035679" y="7200900"/>
            <a:ext cx="1625803" cy="1625600"/>
          </a:xfrm>
          <a:prstGeom prst="rect">
            <a:avLst/>
          </a:prstGeom>
          <a:noFill/>
          <a:ln>
            <a:noFill/>
          </a:ln>
        </p:spPr>
      </p:pic>
      <p:sp>
        <p:nvSpPr>
          <p:cNvPr id="326" name="Google Shape;326;g3037080df0f_0_287"/>
          <p:cNvSpPr/>
          <p:nvPr/>
        </p:nvSpPr>
        <p:spPr>
          <a:xfrm>
            <a:off x="3035679" y="7200900"/>
            <a:ext cx="1625700" cy="1625700"/>
          </a:xfrm>
          <a:prstGeom prst="roundRect">
            <a:avLst>
              <a:gd fmla="val 781313" name="adj"/>
            </a:avLst>
          </a:prstGeom>
          <a:noFill/>
          <a:ln cap="flat" cmpd="sng" w="12700">
            <a:solidFill>
              <a:srgbClr val="D3D0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3037080df0f_0_287"/>
          <p:cNvSpPr/>
          <p:nvPr/>
        </p:nvSpPr>
        <p:spPr>
          <a:xfrm>
            <a:off x="3086486" y="7518400"/>
            <a:ext cx="15243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3D0DB"/>
              </a:buClr>
              <a:buSzPts val="4800"/>
              <a:buFont typeface="Caudex"/>
              <a:buNone/>
            </a:pPr>
            <a:r>
              <a:rPr b="1" i="0" lang="en-US" sz="4800" u="none" cap="none" strike="noStrike">
                <a:solidFill>
                  <a:srgbClr val="D3D0DB"/>
                </a:solidFill>
                <a:latin typeface="Caudex"/>
                <a:ea typeface="Caudex"/>
                <a:cs typeface="Caudex"/>
                <a:sym typeface="Caudex"/>
              </a:rPr>
              <a:t>2022</a:t>
            </a:r>
            <a:endParaRPr b="0" i="0" sz="4800" u="none" cap="none" strike="noStrike">
              <a:solidFill>
                <a:schemeClr val="dk1"/>
              </a:solidFill>
              <a:latin typeface="Calibri"/>
              <a:ea typeface="Calibri"/>
              <a:cs typeface="Calibri"/>
              <a:sym typeface="Calibri"/>
            </a:endParaRPr>
          </a:p>
        </p:txBody>
      </p:sp>
      <p:sp>
        <p:nvSpPr>
          <p:cNvPr id="328" name="Google Shape;328;g3037080df0f_0_287"/>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9" name="Google Shape;329;g3037080df0f_0_287"/>
          <p:cNvPicPr preferRelativeResize="0"/>
          <p:nvPr/>
        </p:nvPicPr>
        <p:blipFill rotWithShape="1">
          <a:blip r:embed="rId7">
            <a:alphaModFix/>
          </a:blip>
          <a:srcRect b="0" l="0" r="0" t="0"/>
          <a:stretch/>
        </p:blipFill>
        <p:spPr>
          <a:xfrm>
            <a:off x="4661483" y="7975600"/>
            <a:ext cx="3861283" cy="38100"/>
          </a:xfrm>
          <a:prstGeom prst="rect">
            <a:avLst/>
          </a:prstGeom>
          <a:noFill/>
          <a:ln>
            <a:noFill/>
          </a:ln>
        </p:spPr>
      </p:pic>
      <p:pic>
        <p:nvPicPr>
          <p:cNvPr descr=" " id="330" name="Google Shape;330;g3037080df0f_0_287"/>
          <p:cNvPicPr preferRelativeResize="0"/>
          <p:nvPr/>
        </p:nvPicPr>
        <p:blipFill rotWithShape="1">
          <a:blip r:embed="rId6">
            <a:alphaModFix/>
          </a:blip>
          <a:srcRect b="0" l="0" r="0" t="0"/>
          <a:stretch/>
        </p:blipFill>
        <p:spPr>
          <a:xfrm>
            <a:off x="8522765" y="7200900"/>
            <a:ext cx="1625803" cy="1625600"/>
          </a:xfrm>
          <a:prstGeom prst="rect">
            <a:avLst/>
          </a:prstGeom>
          <a:noFill/>
          <a:ln>
            <a:noFill/>
          </a:ln>
        </p:spPr>
      </p:pic>
      <p:sp>
        <p:nvSpPr>
          <p:cNvPr id="331" name="Google Shape;331;g3037080df0f_0_287"/>
          <p:cNvSpPr/>
          <p:nvPr/>
        </p:nvSpPr>
        <p:spPr>
          <a:xfrm>
            <a:off x="8522765" y="7200900"/>
            <a:ext cx="1625700" cy="1625700"/>
          </a:xfrm>
          <a:prstGeom prst="roundRect">
            <a:avLst>
              <a:gd fmla="val 781313" name="adj"/>
            </a:avLst>
          </a:prstGeom>
          <a:noFill/>
          <a:ln cap="flat" cmpd="sng" w="12700">
            <a:solidFill>
              <a:srgbClr val="D3D0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3037080df0f_0_287"/>
          <p:cNvSpPr/>
          <p:nvPr/>
        </p:nvSpPr>
        <p:spPr>
          <a:xfrm>
            <a:off x="8573572" y="7518400"/>
            <a:ext cx="15243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3D0DB"/>
              </a:buClr>
              <a:buSzPts val="4800"/>
              <a:buFont typeface="Caudex"/>
              <a:buNone/>
            </a:pPr>
            <a:r>
              <a:rPr b="1" i="0" lang="en-US" sz="4800" u="none" cap="none" strike="noStrike">
                <a:solidFill>
                  <a:srgbClr val="D3D0DB"/>
                </a:solidFill>
                <a:latin typeface="Caudex"/>
                <a:ea typeface="Caudex"/>
                <a:cs typeface="Caudex"/>
                <a:sym typeface="Caudex"/>
              </a:rPr>
              <a:t>2023</a:t>
            </a:r>
            <a:endParaRPr b="0" i="0" sz="4800" u="none" cap="none" strike="noStrike">
              <a:solidFill>
                <a:schemeClr val="dk1"/>
              </a:solidFill>
              <a:latin typeface="Calibri"/>
              <a:ea typeface="Calibri"/>
              <a:cs typeface="Calibri"/>
              <a:sym typeface="Calibri"/>
            </a:endParaRPr>
          </a:p>
        </p:txBody>
      </p:sp>
      <p:sp>
        <p:nvSpPr>
          <p:cNvPr id="333" name="Google Shape;333;g3037080df0f_0_287"/>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4" name="Google Shape;334;g3037080df0f_0_287"/>
          <p:cNvPicPr preferRelativeResize="0"/>
          <p:nvPr/>
        </p:nvPicPr>
        <p:blipFill rotWithShape="1">
          <a:blip r:embed="rId7">
            <a:alphaModFix/>
          </a:blip>
          <a:srcRect b="0" l="0" r="0" t="0"/>
          <a:stretch/>
        </p:blipFill>
        <p:spPr>
          <a:xfrm>
            <a:off x="10148568" y="7975600"/>
            <a:ext cx="3861283" cy="38100"/>
          </a:xfrm>
          <a:prstGeom prst="rect">
            <a:avLst/>
          </a:prstGeom>
          <a:noFill/>
          <a:ln>
            <a:noFill/>
          </a:ln>
        </p:spPr>
      </p:pic>
      <p:pic>
        <p:nvPicPr>
          <p:cNvPr descr=" " id="335" name="Google Shape;335;g3037080df0f_0_287"/>
          <p:cNvPicPr preferRelativeResize="0"/>
          <p:nvPr/>
        </p:nvPicPr>
        <p:blipFill rotWithShape="1">
          <a:blip r:embed="rId6">
            <a:alphaModFix/>
          </a:blip>
          <a:srcRect b="0" l="0" r="0" t="0"/>
          <a:stretch/>
        </p:blipFill>
        <p:spPr>
          <a:xfrm>
            <a:off x="14009851" y="7200900"/>
            <a:ext cx="1625803" cy="1625600"/>
          </a:xfrm>
          <a:prstGeom prst="rect">
            <a:avLst/>
          </a:prstGeom>
          <a:noFill/>
          <a:ln>
            <a:noFill/>
          </a:ln>
        </p:spPr>
      </p:pic>
      <p:sp>
        <p:nvSpPr>
          <p:cNvPr id="336" name="Google Shape;336;g3037080df0f_0_287"/>
          <p:cNvSpPr/>
          <p:nvPr/>
        </p:nvSpPr>
        <p:spPr>
          <a:xfrm>
            <a:off x="14009851" y="7200900"/>
            <a:ext cx="1625700" cy="1625700"/>
          </a:xfrm>
          <a:prstGeom prst="roundRect">
            <a:avLst>
              <a:gd fmla="val 781313" name="adj"/>
            </a:avLst>
          </a:prstGeom>
          <a:noFill/>
          <a:ln cap="flat" cmpd="sng" w="12700">
            <a:solidFill>
              <a:srgbClr val="D3D0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037080df0f_0_287"/>
          <p:cNvSpPr/>
          <p:nvPr/>
        </p:nvSpPr>
        <p:spPr>
          <a:xfrm>
            <a:off x="14060657" y="7518400"/>
            <a:ext cx="15243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3D0DB"/>
              </a:buClr>
              <a:buSzPts val="4800"/>
              <a:buFont typeface="Caudex"/>
              <a:buNone/>
            </a:pPr>
            <a:r>
              <a:rPr b="1" i="0" lang="en-US" sz="4800" u="none" cap="none" strike="noStrike">
                <a:solidFill>
                  <a:srgbClr val="D3D0DB"/>
                </a:solidFill>
                <a:latin typeface="Caudex"/>
                <a:ea typeface="Caudex"/>
                <a:cs typeface="Caudex"/>
                <a:sym typeface="Caudex"/>
              </a:rPr>
              <a:t>2024</a:t>
            </a:r>
            <a:endParaRPr b="0" i="0" sz="4800" u="none" cap="none" strike="noStrike">
              <a:solidFill>
                <a:schemeClr val="dk1"/>
              </a:solidFill>
              <a:latin typeface="Calibri"/>
              <a:ea typeface="Calibri"/>
              <a:cs typeface="Calibri"/>
              <a:sym typeface="Calibri"/>
            </a:endParaRPr>
          </a:p>
        </p:txBody>
      </p:sp>
      <p:sp>
        <p:nvSpPr>
          <p:cNvPr id="338" name="Google Shape;338;g3037080df0f_0_287"/>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9" name="Google Shape;339;g3037080df0f_0_287"/>
          <p:cNvPicPr preferRelativeResize="0"/>
          <p:nvPr/>
        </p:nvPicPr>
        <p:blipFill rotWithShape="1">
          <a:blip r:embed="rId7">
            <a:alphaModFix/>
          </a:blip>
          <a:srcRect b="0" l="0" r="0" t="0"/>
          <a:stretch/>
        </p:blipFill>
        <p:spPr>
          <a:xfrm>
            <a:off x="15635654" y="7975600"/>
            <a:ext cx="3861283" cy="38100"/>
          </a:xfrm>
          <a:prstGeom prst="rect">
            <a:avLst/>
          </a:prstGeom>
          <a:noFill/>
          <a:ln>
            <a:noFill/>
          </a:ln>
        </p:spPr>
      </p:pic>
      <p:pic>
        <p:nvPicPr>
          <p:cNvPr descr=" " id="340" name="Google Shape;340;g3037080df0f_0_287"/>
          <p:cNvPicPr preferRelativeResize="0"/>
          <p:nvPr/>
        </p:nvPicPr>
        <p:blipFill rotWithShape="1">
          <a:blip r:embed="rId6">
            <a:alphaModFix/>
          </a:blip>
          <a:srcRect b="0" l="0" r="0" t="0"/>
          <a:stretch/>
        </p:blipFill>
        <p:spPr>
          <a:xfrm>
            <a:off x="19496937" y="7200900"/>
            <a:ext cx="1625803" cy="1625600"/>
          </a:xfrm>
          <a:prstGeom prst="rect">
            <a:avLst/>
          </a:prstGeom>
          <a:noFill/>
          <a:ln>
            <a:noFill/>
          </a:ln>
        </p:spPr>
      </p:pic>
      <p:sp>
        <p:nvSpPr>
          <p:cNvPr id="341" name="Google Shape;341;g3037080df0f_0_287"/>
          <p:cNvSpPr/>
          <p:nvPr/>
        </p:nvSpPr>
        <p:spPr>
          <a:xfrm>
            <a:off x="19496937" y="7200900"/>
            <a:ext cx="1625700" cy="1625700"/>
          </a:xfrm>
          <a:prstGeom prst="roundRect">
            <a:avLst>
              <a:gd fmla="val 781313" name="adj"/>
            </a:avLst>
          </a:prstGeom>
          <a:noFill/>
          <a:ln cap="flat" cmpd="sng" w="12700">
            <a:solidFill>
              <a:srgbClr val="D3D0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3037080df0f_0_287"/>
          <p:cNvSpPr/>
          <p:nvPr/>
        </p:nvSpPr>
        <p:spPr>
          <a:xfrm>
            <a:off x="19547743" y="7518400"/>
            <a:ext cx="15243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3D0DB"/>
              </a:buClr>
              <a:buSzPts val="4800"/>
              <a:buFont typeface="Caudex"/>
              <a:buNone/>
            </a:pPr>
            <a:r>
              <a:rPr b="1" i="0" lang="en-US" sz="4800" u="none" cap="none" strike="noStrike">
                <a:solidFill>
                  <a:srgbClr val="D3D0DB"/>
                </a:solidFill>
                <a:latin typeface="Caudex"/>
                <a:ea typeface="Caudex"/>
                <a:cs typeface="Caudex"/>
                <a:sym typeface="Caudex"/>
              </a:rPr>
              <a:t>2025</a:t>
            </a:r>
            <a:endParaRPr b="0" i="0" sz="4800" u="none" cap="none" strike="noStrike">
              <a:solidFill>
                <a:schemeClr val="dk1"/>
              </a:solidFill>
              <a:latin typeface="Calibri"/>
              <a:ea typeface="Calibri"/>
              <a:cs typeface="Calibri"/>
              <a:sym typeface="Calibri"/>
            </a:endParaRPr>
          </a:p>
        </p:txBody>
      </p:sp>
      <p:sp>
        <p:nvSpPr>
          <p:cNvPr id="343" name="Google Shape;343;g3037080df0f_0_287"/>
          <p:cNvSpPr/>
          <p:nvPr/>
        </p:nvSpPr>
        <p:spPr>
          <a:xfrm>
            <a:off x="927216" y="4648200"/>
            <a:ext cx="60969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3037080df0f_0_287"/>
          <p:cNvSpPr/>
          <p:nvPr/>
        </p:nvSpPr>
        <p:spPr>
          <a:xfrm>
            <a:off x="927216" y="4648200"/>
            <a:ext cx="60969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3037080df0f_0_287"/>
          <p:cNvSpPr/>
          <p:nvPr/>
        </p:nvSpPr>
        <p:spPr>
          <a:xfrm>
            <a:off x="825603" y="46482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Dragon Taming</a:t>
            </a:r>
            <a:endParaRPr b="0" i="0" sz="4800" u="none" cap="none" strike="noStrike">
              <a:solidFill>
                <a:schemeClr val="dk1"/>
              </a:solidFill>
              <a:latin typeface="Calibri"/>
              <a:ea typeface="Calibri"/>
              <a:cs typeface="Calibri"/>
              <a:sym typeface="Calibri"/>
            </a:endParaRPr>
          </a:p>
        </p:txBody>
      </p:sp>
      <p:sp>
        <p:nvSpPr>
          <p:cNvPr id="346" name="Google Shape;346;g3037080df0f_0_287"/>
          <p:cNvSpPr/>
          <p:nvPr/>
        </p:nvSpPr>
        <p:spPr>
          <a:xfrm>
            <a:off x="859474" y="5537200"/>
            <a:ext cx="6232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First dragon was successfully tamed</a:t>
            </a:r>
            <a:endParaRPr b="0" i="0" sz="3200" u="none" cap="none" strike="noStrike">
              <a:solidFill>
                <a:schemeClr val="dk1"/>
              </a:solidFill>
              <a:latin typeface="Calibri"/>
              <a:ea typeface="Calibri"/>
              <a:cs typeface="Calibri"/>
              <a:sym typeface="Calibri"/>
            </a:endParaRPr>
          </a:p>
        </p:txBody>
      </p:sp>
      <p:sp>
        <p:nvSpPr>
          <p:cNvPr id="347" name="Google Shape;347;g3037080df0f_0_287"/>
          <p:cNvSpPr/>
          <p:nvPr/>
        </p:nvSpPr>
        <p:spPr>
          <a:xfrm>
            <a:off x="11926791" y="4648200"/>
            <a:ext cx="60969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3037080df0f_0_287"/>
          <p:cNvSpPr/>
          <p:nvPr/>
        </p:nvSpPr>
        <p:spPr>
          <a:xfrm>
            <a:off x="11926791" y="4648200"/>
            <a:ext cx="60969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3037080df0f_0_287"/>
          <p:cNvSpPr/>
          <p:nvPr/>
        </p:nvSpPr>
        <p:spPr>
          <a:xfrm>
            <a:off x="11825178" y="46482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Unicorn Migration</a:t>
            </a:r>
            <a:endParaRPr b="0" i="0" sz="4800" u="none" cap="none" strike="noStrike">
              <a:solidFill>
                <a:schemeClr val="dk1"/>
              </a:solidFill>
              <a:latin typeface="Calibri"/>
              <a:ea typeface="Calibri"/>
              <a:cs typeface="Calibri"/>
              <a:sym typeface="Calibri"/>
            </a:endParaRPr>
          </a:p>
        </p:txBody>
      </p:sp>
      <p:sp>
        <p:nvSpPr>
          <p:cNvPr id="350" name="Google Shape;350;g3037080df0f_0_287"/>
          <p:cNvSpPr/>
          <p:nvPr/>
        </p:nvSpPr>
        <p:spPr>
          <a:xfrm>
            <a:off x="11859049" y="5537200"/>
            <a:ext cx="6232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351" name="Google Shape;351;g3037080df0f_0_287"/>
          <p:cNvSpPr/>
          <p:nvPr/>
        </p:nvSpPr>
        <p:spPr>
          <a:xfrm>
            <a:off x="17363070" y="9664700"/>
            <a:ext cx="60969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3037080df0f_0_287"/>
          <p:cNvSpPr/>
          <p:nvPr/>
        </p:nvSpPr>
        <p:spPr>
          <a:xfrm>
            <a:off x="17363070" y="9664700"/>
            <a:ext cx="60969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3037080df0f_0_287"/>
          <p:cNvSpPr/>
          <p:nvPr/>
        </p:nvSpPr>
        <p:spPr>
          <a:xfrm>
            <a:off x="17261457" y="96647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Rainbow Sightings</a:t>
            </a:r>
            <a:endParaRPr b="0" i="0" sz="4800" u="none" cap="none" strike="noStrike">
              <a:solidFill>
                <a:schemeClr val="dk1"/>
              </a:solidFill>
              <a:latin typeface="Calibri"/>
              <a:ea typeface="Calibri"/>
              <a:cs typeface="Calibri"/>
              <a:sym typeface="Calibri"/>
            </a:endParaRPr>
          </a:p>
        </p:txBody>
      </p:sp>
      <p:sp>
        <p:nvSpPr>
          <p:cNvPr id="354" name="Google Shape;354;g3037080df0f_0_287"/>
          <p:cNvSpPr/>
          <p:nvPr/>
        </p:nvSpPr>
        <p:spPr>
          <a:xfrm>
            <a:off x="17295328" y="10553700"/>
            <a:ext cx="6232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355" name="Google Shape;355;g3037080df0f_0_287"/>
          <p:cNvSpPr/>
          <p:nvPr/>
        </p:nvSpPr>
        <p:spPr>
          <a:xfrm>
            <a:off x="6490511" y="9664700"/>
            <a:ext cx="60969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3037080df0f_0_287"/>
          <p:cNvSpPr/>
          <p:nvPr/>
        </p:nvSpPr>
        <p:spPr>
          <a:xfrm>
            <a:off x="6490511" y="9664700"/>
            <a:ext cx="60969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3037080df0f_0_287"/>
          <p:cNvSpPr/>
          <p:nvPr/>
        </p:nvSpPr>
        <p:spPr>
          <a:xfrm>
            <a:off x="6388899" y="96647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Enchanted Pool</a:t>
            </a:r>
            <a:endParaRPr b="0" i="0" sz="4800" u="none" cap="none" strike="noStrike">
              <a:solidFill>
                <a:schemeClr val="dk1"/>
              </a:solidFill>
              <a:latin typeface="Calibri"/>
              <a:ea typeface="Calibri"/>
              <a:cs typeface="Calibri"/>
              <a:sym typeface="Calibri"/>
            </a:endParaRPr>
          </a:p>
        </p:txBody>
      </p:sp>
      <p:sp>
        <p:nvSpPr>
          <p:cNvPr id="358" name="Google Shape;358;g3037080df0f_0_287"/>
          <p:cNvSpPr/>
          <p:nvPr/>
        </p:nvSpPr>
        <p:spPr>
          <a:xfrm>
            <a:off x="6422769" y="10553700"/>
            <a:ext cx="6232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363" name="Shape 363"/>
        <p:cNvGrpSpPr/>
        <p:nvPr/>
      </p:nvGrpSpPr>
      <p:grpSpPr>
        <a:xfrm>
          <a:off x="0" y="0"/>
          <a:ext cx="0" cy="0"/>
          <a:chOff x="0" y="0"/>
          <a:chExt cx="0" cy="0"/>
        </a:xfrm>
      </p:grpSpPr>
      <p:pic>
        <p:nvPicPr>
          <p:cNvPr descr=" " id="364" name="Google Shape;364;g3037080df0f_0_33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65" name="Google Shape;365;g3037080df0f_0_3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6" name="Google Shape;366;g3037080df0f_0_33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67" name="Google Shape;367;g3037080df0f_0_331"/>
          <p:cNvSpPr/>
          <p:nvPr/>
        </p:nvSpPr>
        <p:spPr>
          <a:xfrm>
            <a:off x="6054423" y="1422400"/>
            <a:ext cx="12278100" cy="164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The Information</a:t>
            </a:r>
            <a:endParaRPr b="0" i="0" sz="8000" u="none" cap="none" strike="noStrike">
              <a:solidFill>
                <a:schemeClr val="dk1"/>
              </a:solidFill>
              <a:latin typeface="Calibri"/>
              <a:ea typeface="Calibri"/>
              <a:cs typeface="Calibri"/>
              <a:sym typeface="Calibri"/>
            </a:endParaRPr>
          </a:p>
        </p:txBody>
      </p:sp>
      <p:sp>
        <p:nvSpPr>
          <p:cNvPr id="368" name="Google Shape;368;g3037080df0f_0_331"/>
          <p:cNvSpPr/>
          <p:nvPr/>
        </p:nvSpPr>
        <p:spPr>
          <a:xfrm>
            <a:off x="1714714" y="4203700"/>
            <a:ext cx="6122100" cy="6197700"/>
          </a:xfrm>
          <a:prstGeom prst="roundRect">
            <a:avLst>
              <a:gd fmla="val 3286"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3037080df0f_0_331"/>
          <p:cNvSpPr/>
          <p:nvPr/>
        </p:nvSpPr>
        <p:spPr>
          <a:xfrm>
            <a:off x="3962895" y="4508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0" name="Google Shape;370;g3037080df0f_0_331"/>
          <p:cNvPicPr preferRelativeResize="0"/>
          <p:nvPr/>
        </p:nvPicPr>
        <p:blipFill rotWithShape="1">
          <a:blip r:embed="rId5">
            <a:alphaModFix/>
          </a:blip>
          <a:srcRect b="0" l="0" r="0" t="0"/>
          <a:stretch/>
        </p:blipFill>
        <p:spPr>
          <a:xfrm>
            <a:off x="3962895" y="4508500"/>
            <a:ext cx="1625803" cy="1625600"/>
          </a:xfrm>
          <a:prstGeom prst="rect">
            <a:avLst/>
          </a:prstGeom>
          <a:noFill/>
          <a:ln>
            <a:noFill/>
          </a:ln>
        </p:spPr>
      </p:pic>
      <p:pic>
        <p:nvPicPr>
          <p:cNvPr descr=" " id="371" name="Google Shape;371;g3037080df0f_0_331"/>
          <p:cNvPicPr preferRelativeResize="0"/>
          <p:nvPr/>
        </p:nvPicPr>
        <p:blipFill rotWithShape="1">
          <a:blip r:embed="rId6">
            <a:alphaModFix/>
          </a:blip>
          <a:srcRect b="0" l="0" r="0" t="0"/>
          <a:stretch/>
        </p:blipFill>
        <p:spPr>
          <a:xfrm>
            <a:off x="4242330" y="4622800"/>
            <a:ext cx="1066933" cy="1397000"/>
          </a:xfrm>
          <a:prstGeom prst="rect">
            <a:avLst/>
          </a:prstGeom>
          <a:noFill/>
          <a:ln>
            <a:noFill/>
          </a:ln>
        </p:spPr>
      </p:pic>
      <p:sp>
        <p:nvSpPr>
          <p:cNvPr id="372" name="Google Shape;372;g3037080df0f_0_331"/>
          <p:cNvSpPr/>
          <p:nvPr/>
        </p:nvSpPr>
        <p:spPr>
          <a:xfrm>
            <a:off x="2121165" y="6438900"/>
            <a:ext cx="53094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3037080df0f_0_331"/>
          <p:cNvSpPr/>
          <p:nvPr/>
        </p:nvSpPr>
        <p:spPr>
          <a:xfrm>
            <a:off x="2019552" y="6438900"/>
            <a:ext cx="5512500" cy="177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Spellcasting Competition</a:t>
            </a:r>
            <a:endParaRPr b="0" i="0" sz="4800" u="none" cap="none" strike="noStrike">
              <a:solidFill>
                <a:schemeClr val="dk1"/>
              </a:solidFill>
              <a:latin typeface="Calibri"/>
              <a:ea typeface="Calibri"/>
              <a:cs typeface="Calibri"/>
              <a:sym typeface="Calibri"/>
            </a:endParaRPr>
          </a:p>
        </p:txBody>
      </p:sp>
      <p:sp>
        <p:nvSpPr>
          <p:cNvPr id="374" name="Google Shape;374;g3037080df0f_0_331"/>
          <p:cNvSpPr/>
          <p:nvPr/>
        </p:nvSpPr>
        <p:spPr>
          <a:xfrm>
            <a:off x="2053423" y="8115300"/>
            <a:ext cx="5444700" cy="211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375" name="Google Shape;375;g3037080df0f_0_331"/>
          <p:cNvSpPr/>
          <p:nvPr/>
        </p:nvSpPr>
        <p:spPr>
          <a:xfrm>
            <a:off x="9132441" y="4203700"/>
            <a:ext cx="6122100" cy="6197700"/>
          </a:xfrm>
          <a:prstGeom prst="roundRect">
            <a:avLst>
              <a:gd fmla="val 3286"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3037080df0f_0_331"/>
          <p:cNvSpPr/>
          <p:nvPr/>
        </p:nvSpPr>
        <p:spPr>
          <a:xfrm>
            <a:off x="11380622" y="4508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7" name="Google Shape;377;g3037080df0f_0_331"/>
          <p:cNvPicPr preferRelativeResize="0"/>
          <p:nvPr/>
        </p:nvPicPr>
        <p:blipFill rotWithShape="1">
          <a:blip r:embed="rId5">
            <a:alphaModFix/>
          </a:blip>
          <a:srcRect b="0" l="0" r="0" t="0"/>
          <a:stretch/>
        </p:blipFill>
        <p:spPr>
          <a:xfrm>
            <a:off x="11380622" y="4508500"/>
            <a:ext cx="1625803" cy="1625600"/>
          </a:xfrm>
          <a:prstGeom prst="rect">
            <a:avLst/>
          </a:prstGeom>
          <a:noFill/>
          <a:ln>
            <a:noFill/>
          </a:ln>
        </p:spPr>
      </p:pic>
      <p:pic>
        <p:nvPicPr>
          <p:cNvPr descr=" " id="378" name="Google Shape;378;g3037080df0f_0_331"/>
          <p:cNvPicPr preferRelativeResize="0"/>
          <p:nvPr/>
        </p:nvPicPr>
        <p:blipFill rotWithShape="1">
          <a:blip r:embed="rId7">
            <a:alphaModFix/>
          </a:blip>
          <a:srcRect b="0" l="0" r="0" t="0"/>
          <a:stretch/>
        </p:blipFill>
        <p:spPr>
          <a:xfrm>
            <a:off x="11558445" y="4635624"/>
            <a:ext cx="1270159" cy="1320676"/>
          </a:xfrm>
          <a:prstGeom prst="rect">
            <a:avLst/>
          </a:prstGeom>
          <a:noFill/>
          <a:ln>
            <a:noFill/>
          </a:ln>
        </p:spPr>
      </p:pic>
      <p:sp>
        <p:nvSpPr>
          <p:cNvPr id="379" name="Google Shape;379;g3037080df0f_0_331"/>
          <p:cNvSpPr/>
          <p:nvPr/>
        </p:nvSpPr>
        <p:spPr>
          <a:xfrm>
            <a:off x="9538892" y="6438900"/>
            <a:ext cx="53094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3037080df0f_0_331"/>
          <p:cNvSpPr/>
          <p:nvPr/>
        </p:nvSpPr>
        <p:spPr>
          <a:xfrm>
            <a:off x="9437280" y="6438900"/>
            <a:ext cx="5512500" cy="177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Hunt</a:t>
            </a:r>
            <a:endParaRPr b="0" i="0" sz="4800" u="none" cap="none" strike="noStrike">
              <a:solidFill>
                <a:schemeClr val="dk1"/>
              </a:solidFill>
              <a:latin typeface="Calibri"/>
              <a:ea typeface="Calibri"/>
              <a:cs typeface="Calibri"/>
              <a:sym typeface="Calibri"/>
            </a:endParaRPr>
          </a:p>
        </p:txBody>
      </p:sp>
      <p:sp>
        <p:nvSpPr>
          <p:cNvPr id="381" name="Google Shape;381;g3037080df0f_0_331"/>
          <p:cNvSpPr/>
          <p:nvPr/>
        </p:nvSpPr>
        <p:spPr>
          <a:xfrm>
            <a:off x="9471150" y="8115300"/>
            <a:ext cx="5444700" cy="211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382" name="Google Shape;382;g3037080df0f_0_331"/>
          <p:cNvSpPr/>
          <p:nvPr/>
        </p:nvSpPr>
        <p:spPr>
          <a:xfrm>
            <a:off x="16550169" y="4203700"/>
            <a:ext cx="6122100" cy="6197700"/>
          </a:xfrm>
          <a:prstGeom prst="roundRect">
            <a:avLst>
              <a:gd fmla="val 3286"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3037080df0f_0_331"/>
          <p:cNvSpPr/>
          <p:nvPr/>
        </p:nvSpPr>
        <p:spPr>
          <a:xfrm>
            <a:off x="18798350" y="4508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4" name="Google Shape;384;g3037080df0f_0_331"/>
          <p:cNvPicPr preferRelativeResize="0"/>
          <p:nvPr/>
        </p:nvPicPr>
        <p:blipFill rotWithShape="1">
          <a:blip r:embed="rId5">
            <a:alphaModFix/>
          </a:blip>
          <a:srcRect b="0" l="0" r="0" t="0"/>
          <a:stretch/>
        </p:blipFill>
        <p:spPr>
          <a:xfrm>
            <a:off x="18798350" y="4508500"/>
            <a:ext cx="1625803" cy="1625600"/>
          </a:xfrm>
          <a:prstGeom prst="rect">
            <a:avLst/>
          </a:prstGeom>
          <a:noFill/>
          <a:ln>
            <a:noFill/>
          </a:ln>
        </p:spPr>
      </p:pic>
      <p:pic>
        <p:nvPicPr>
          <p:cNvPr descr=" " id="385" name="Google Shape;385;g3037080df0f_0_331"/>
          <p:cNvPicPr preferRelativeResize="0"/>
          <p:nvPr/>
        </p:nvPicPr>
        <p:blipFill rotWithShape="1">
          <a:blip r:embed="rId8">
            <a:alphaModFix/>
          </a:blip>
          <a:srcRect b="0" l="0" r="0" t="0"/>
          <a:stretch/>
        </p:blipFill>
        <p:spPr>
          <a:xfrm>
            <a:off x="19039680" y="4749800"/>
            <a:ext cx="1143143" cy="1143000"/>
          </a:xfrm>
          <a:prstGeom prst="rect">
            <a:avLst/>
          </a:prstGeom>
          <a:noFill/>
          <a:ln>
            <a:noFill/>
          </a:ln>
        </p:spPr>
      </p:pic>
      <p:sp>
        <p:nvSpPr>
          <p:cNvPr id="386" name="Google Shape;386;g3037080df0f_0_331"/>
          <p:cNvSpPr/>
          <p:nvPr/>
        </p:nvSpPr>
        <p:spPr>
          <a:xfrm>
            <a:off x="16956619" y="6438900"/>
            <a:ext cx="53094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3037080df0f_0_331"/>
          <p:cNvSpPr/>
          <p:nvPr/>
        </p:nvSpPr>
        <p:spPr>
          <a:xfrm>
            <a:off x="16855007" y="6438900"/>
            <a:ext cx="5512500" cy="177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Adventure</a:t>
            </a:r>
            <a:endParaRPr b="0" i="0" sz="4800" u="none" cap="none" strike="noStrike">
              <a:solidFill>
                <a:schemeClr val="dk1"/>
              </a:solidFill>
              <a:latin typeface="Calibri"/>
              <a:ea typeface="Calibri"/>
              <a:cs typeface="Calibri"/>
              <a:sym typeface="Calibri"/>
            </a:endParaRPr>
          </a:p>
        </p:txBody>
      </p:sp>
      <p:sp>
        <p:nvSpPr>
          <p:cNvPr id="388" name="Google Shape;388;g3037080df0f_0_331"/>
          <p:cNvSpPr/>
          <p:nvPr/>
        </p:nvSpPr>
        <p:spPr>
          <a:xfrm>
            <a:off x="16888878" y="8115300"/>
            <a:ext cx="5444700" cy="211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393" name="Shape 393"/>
        <p:cNvGrpSpPr/>
        <p:nvPr/>
      </p:nvGrpSpPr>
      <p:grpSpPr>
        <a:xfrm>
          <a:off x="0" y="0"/>
          <a:ext cx="0" cy="0"/>
          <a:chOff x="0" y="0"/>
          <a:chExt cx="0" cy="0"/>
        </a:xfrm>
      </p:grpSpPr>
      <p:pic>
        <p:nvPicPr>
          <p:cNvPr descr=" " id="394" name="Google Shape;394;g3037080df0f_0_36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5" name="Google Shape;395;g3037080df0f_0_3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6" name="Google Shape;396;g3037080df0f_0_36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7" name="Google Shape;397;g3037080df0f_0_360"/>
          <p:cNvSpPr/>
          <p:nvPr/>
        </p:nvSpPr>
        <p:spPr>
          <a:xfrm>
            <a:off x="3581848" y="711200"/>
            <a:ext cx="5851200" cy="164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Our Team</a:t>
            </a:r>
            <a:endParaRPr b="0" i="0" sz="8000" u="none" cap="none" strike="noStrike">
              <a:solidFill>
                <a:schemeClr val="dk1"/>
              </a:solidFill>
              <a:latin typeface="Calibri"/>
              <a:ea typeface="Calibri"/>
              <a:cs typeface="Calibri"/>
              <a:sym typeface="Calibri"/>
            </a:endParaRPr>
          </a:p>
        </p:txBody>
      </p:sp>
      <p:sp>
        <p:nvSpPr>
          <p:cNvPr id="398" name="Google Shape;398;g3037080df0f_0_360"/>
          <p:cNvSpPr/>
          <p:nvPr/>
        </p:nvSpPr>
        <p:spPr>
          <a:xfrm>
            <a:off x="3556445" y="2876550"/>
            <a:ext cx="4788600"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9" name="Google Shape;399;g3037080df0f_0_360"/>
          <p:cNvPicPr preferRelativeResize="0"/>
          <p:nvPr/>
        </p:nvPicPr>
        <p:blipFill rotWithShape="1">
          <a:blip r:embed="rId5">
            <a:alphaModFix/>
          </a:blip>
          <a:srcRect b="0" l="0" r="0" t="0"/>
          <a:stretch/>
        </p:blipFill>
        <p:spPr>
          <a:xfrm>
            <a:off x="3556445" y="2876550"/>
            <a:ext cx="4788498" cy="8229601"/>
          </a:xfrm>
          <a:prstGeom prst="rect">
            <a:avLst/>
          </a:prstGeom>
          <a:noFill/>
          <a:ln>
            <a:noFill/>
          </a:ln>
        </p:spPr>
      </p:pic>
      <p:sp>
        <p:nvSpPr>
          <p:cNvPr id="400" name="Google Shape;400;g3037080df0f_0_360"/>
          <p:cNvSpPr/>
          <p:nvPr/>
        </p:nvSpPr>
        <p:spPr>
          <a:xfrm>
            <a:off x="3556445" y="11309350"/>
            <a:ext cx="4788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3037080df0f_0_360"/>
          <p:cNvSpPr/>
          <p:nvPr/>
        </p:nvSpPr>
        <p:spPr>
          <a:xfrm>
            <a:off x="3556445" y="11309350"/>
            <a:ext cx="4788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3037080df0f_0_360"/>
          <p:cNvSpPr/>
          <p:nvPr/>
        </p:nvSpPr>
        <p:spPr>
          <a:xfrm>
            <a:off x="3454832" y="11309350"/>
            <a:ext cx="49917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Eldruin</a:t>
            </a:r>
            <a:endParaRPr b="0" i="0" sz="4800" u="none" cap="none" strike="noStrike">
              <a:solidFill>
                <a:schemeClr val="dk1"/>
              </a:solidFill>
              <a:latin typeface="Calibri"/>
              <a:ea typeface="Calibri"/>
              <a:cs typeface="Calibri"/>
              <a:sym typeface="Calibri"/>
            </a:endParaRPr>
          </a:p>
        </p:txBody>
      </p:sp>
      <p:sp>
        <p:nvSpPr>
          <p:cNvPr id="403" name="Google Shape;403;g3037080df0f_0_360"/>
          <p:cNvSpPr/>
          <p:nvPr/>
        </p:nvSpPr>
        <p:spPr>
          <a:xfrm>
            <a:off x="3488703" y="12249150"/>
            <a:ext cx="49239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The Fire Mage</a:t>
            </a:r>
            <a:endParaRPr b="0" i="0" sz="3200" u="none" cap="none" strike="noStrike">
              <a:solidFill>
                <a:schemeClr val="dk1"/>
              </a:solidFill>
              <a:latin typeface="Calibri"/>
              <a:ea typeface="Calibri"/>
              <a:cs typeface="Calibri"/>
              <a:sym typeface="Calibri"/>
            </a:endParaRPr>
          </a:p>
        </p:txBody>
      </p:sp>
      <p:sp>
        <p:nvSpPr>
          <p:cNvPr id="404" name="Google Shape;404;g3037080df0f_0_360"/>
          <p:cNvSpPr/>
          <p:nvPr/>
        </p:nvSpPr>
        <p:spPr>
          <a:xfrm>
            <a:off x="9157845" y="2876550"/>
            <a:ext cx="4788600"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5" name="Google Shape;405;g3037080df0f_0_360"/>
          <p:cNvPicPr preferRelativeResize="0"/>
          <p:nvPr/>
        </p:nvPicPr>
        <p:blipFill rotWithShape="1">
          <a:blip r:embed="rId6">
            <a:alphaModFix/>
          </a:blip>
          <a:srcRect b="0" l="0" r="0" t="0"/>
          <a:stretch/>
        </p:blipFill>
        <p:spPr>
          <a:xfrm>
            <a:off x="9157845" y="2876550"/>
            <a:ext cx="4788498" cy="8229601"/>
          </a:xfrm>
          <a:prstGeom prst="rect">
            <a:avLst/>
          </a:prstGeom>
          <a:noFill/>
          <a:ln>
            <a:noFill/>
          </a:ln>
        </p:spPr>
      </p:pic>
      <p:sp>
        <p:nvSpPr>
          <p:cNvPr id="406" name="Google Shape;406;g3037080df0f_0_360"/>
          <p:cNvSpPr/>
          <p:nvPr/>
        </p:nvSpPr>
        <p:spPr>
          <a:xfrm>
            <a:off x="9157845" y="11309350"/>
            <a:ext cx="4788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3037080df0f_0_360"/>
          <p:cNvSpPr/>
          <p:nvPr/>
        </p:nvSpPr>
        <p:spPr>
          <a:xfrm>
            <a:off x="9157845" y="11309350"/>
            <a:ext cx="4788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3037080df0f_0_360"/>
          <p:cNvSpPr/>
          <p:nvPr/>
        </p:nvSpPr>
        <p:spPr>
          <a:xfrm>
            <a:off x="9056232" y="11309350"/>
            <a:ext cx="49917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Elementalen</a:t>
            </a:r>
            <a:endParaRPr b="0" i="0" sz="4800" u="none" cap="none" strike="noStrike">
              <a:solidFill>
                <a:schemeClr val="dk1"/>
              </a:solidFill>
              <a:latin typeface="Calibri"/>
              <a:ea typeface="Calibri"/>
              <a:cs typeface="Calibri"/>
              <a:sym typeface="Calibri"/>
            </a:endParaRPr>
          </a:p>
        </p:txBody>
      </p:sp>
      <p:sp>
        <p:nvSpPr>
          <p:cNvPr id="409" name="Google Shape;409;g3037080df0f_0_360"/>
          <p:cNvSpPr/>
          <p:nvPr/>
        </p:nvSpPr>
        <p:spPr>
          <a:xfrm>
            <a:off x="9090103" y="12249150"/>
            <a:ext cx="49239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The Guardian</a:t>
            </a:r>
            <a:endParaRPr b="0" i="0" sz="3200" u="none" cap="none" strike="noStrike">
              <a:solidFill>
                <a:schemeClr val="dk1"/>
              </a:solidFill>
              <a:latin typeface="Calibri"/>
              <a:ea typeface="Calibri"/>
              <a:cs typeface="Calibri"/>
              <a:sym typeface="Calibri"/>
            </a:endParaRPr>
          </a:p>
        </p:txBody>
      </p:sp>
      <p:sp>
        <p:nvSpPr>
          <p:cNvPr id="410" name="Google Shape;410;g3037080df0f_0_360"/>
          <p:cNvSpPr/>
          <p:nvPr/>
        </p:nvSpPr>
        <p:spPr>
          <a:xfrm>
            <a:off x="14759245" y="2876550"/>
            <a:ext cx="4788600"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1" name="Google Shape;411;g3037080df0f_0_360"/>
          <p:cNvPicPr preferRelativeResize="0"/>
          <p:nvPr/>
        </p:nvPicPr>
        <p:blipFill rotWithShape="1">
          <a:blip r:embed="rId7">
            <a:alphaModFix/>
          </a:blip>
          <a:srcRect b="0" l="0" r="0" t="0"/>
          <a:stretch/>
        </p:blipFill>
        <p:spPr>
          <a:xfrm>
            <a:off x="14759245" y="2876550"/>
            <a:ext cx="4788498" cy="8229601"/>
          </a:xfrm>
          <a:prstGeom prst="rect">
            <a:avLst/>
          </a:prstGeom>
          <a:noFill/>
          <a:ln>
            <a:noFill/>
          </a:ln>
        </p:spPr>
      </p:pic>
      <p:sp>
        <p:nvSpPr>
          <p:cNvPr id="412" name="Google Shape;412;g3037080df0f_0_360"/>
          <p:cNvSpPr/>
          <p:nvPr/>
        </p:nvSpPr>
        <p:spPr>
          <a:xfrm>
            <a:off x="14759245" y="11309350"/>
            <a:ext cx="4788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3037080df0f_0_360"/>
          <p:cNvSpPr/>
          <p:nvPr/>
        </p:nvSpPr>
        <p:spPr>
          <a:xfrm>
            <a:off x="14759245" y="11309350"/>
            <a:ext cx="4788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3037080df0f_0_360"/>
          <p:cNvSpPr/>
          <p:nvPr/>
        </p:nvSpPr>
        <p:spPr>
          <a:xfrm>
            <a:off x="14657632" y="11309350"/>
            <a:ext cx="49917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Lunaria</a:t>
            </a:r>
            <a:endParaRPr b="0" i="0" sz="4800" u="none" cap="none" strike="noStrike">
              <a:solidFill>
                <a:schemeClr val="dk1"/>
              </a:solidFill>
              <a:latin typeface="Calibri"/>
              <a:ea typeface="Calibri"/>
              <a:cs typeface="Calibri"/>
              <a:sym typeface="Calibri"/>
            </a:endParaRPr>
          </a:p>
        </p:txBody>
      </p:sp>
      <p:sp>
        <p:nvSpPr>
          <p:cNvPr id="415" name="Google Shape;415;g3037080df0f_0_360"/>
          <p:cNvSpPr/>
          <p:nvPr/>
        </p:nvSpPr>
        <p:spPr>
          <a:xfrm>
            <a:off x="14691503" y="12249150"/>
            <a:ext cx="49239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26" name="Shape 26"/>
        <p:cNvGrpSpPr/>
        <p:nvPr/>
      </p:nvGrpSpPr>
      <p:grpSpPr>
        <a:xfrm>
          <a:off x="0" y="0"/>
          <a:ext cx="0" cy="0"/>
          <a:chOff x="0" y="0"/>
          <a:chExt cx="0" cy="0"/>
        </a:xfrm>
      </p:grpSpPr>
      <p:pic>
        <p:nvPicPr>
          <p:cNvPr descr=" " id="27" name="Google Shape;27;g3037080df0f_0_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g3037080df0f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3037080df0f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3037080df0f_0_10"/>
          <p:cNvSpPr/>
          <p:nvPr/>
        </p:nvSpPr>
        <p:spPr>
          <a:xfrm>
            <a:off x="8607442" y="4394200"/>
            <a:ext cx="7172100" cy="2637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Caudex"/>
              <a:buNone/>
            </a:pPr>
            <a:r>
              <a:rPr b="1" i="0" lang="en-US" sz="12800" u="none" cap="none" strike="noStrike">
                <a:solidFill>
                  <a:srgbClr val="FFFFFF"/>
                </a:solidFill>
                <a:latin typeface="Caudex"/>
                <a:ea typeface="Caudex"/>
                <a:cs typeface="Caudex"/>
                <a:sym typeface="Caudex"/>
              </a:rPr>
              <a:t>Welcome</a:t>
            </a:r>
            <a:endParaRPr b="0" i="0" sz="12800" u="none" cap="none" strike="noStrike">
              <a:solidFill>
                <a:schemeClr val="dk1"/>
              </a:solidFill>
              <a:latin typeface="Calibri"/>
              <a:ea typeface="Calibri"/>
              <a:cs typeface="Calibri"/>
              <a:sym typeface="Calibri"/>
            </a:endParaRPr>
          </a:p>
        </p:txBody>
      </p:sp>
      <p:sp>
        <p:nvSpPr>
          <p:cNvPr id="31" name="Google Shape;31;g3037080df0f_0_10"/>
          <p:cNvSpPr/>
          <p:nvPr/>
        </p:nvSpPr>
        <p:spPr>
          <a:xfrm>
            <a:off x="5000192" y="6921500"/>
            <a:ext cx="14399400" cy="211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420" name="Shape 420"/>
        <p:cNvGrpSpPr/>
        <p:nvPr/>
      </p:nvGrpSpPr>
      <p:grpSpPr>
        <a:xfrm>
          <a:off x="0" y="0"/>
          <a:ext cx="0" cy="0"/>
          <a:chOff x="0" y="0"/>
          <a:chExt cx="0" cy="0"/>
        </a:xfrm>
      </p:grpSpPr>
      <p:pic>
        <p:nvPicPr>
          <p:cNvPr descr=" " id="421" name="Google Shape;421;g3037080df0f_0_38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2" name="Google Shape;422;g3037080df0f_0_3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3" name="Google Shape;423;g3037080df0f_0_38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24" name="Google Shape;424;g3037080df0f_0_386"/>
          <p:cNvPicPr preferRelativeResize="0"/>
          <p:nvPr/>
        </p:nvPicPr>
        <p:blipFill rotWithShape="1">
          <a:blip r:embed="rId5">
            <a:alphaModFix/>
          </a:blip>
          <a:srcRect b="0" l="0" r="0" t="0"/>
          <a:stretch/>
        </p:blipFill>
        <p:spPr>
          <a:xfrm>
            <a:off x="2057657" y="1790700"/>
            <a:ext cx="10135867" cy="10134600"/>
          </a:xfrm>
          <a:prstGeom prst="rect">
            <a:avLst/>
          </a:prstGeom>
          <a:noFill/>
          <a:ln>
            <a:noFill/>
          </a:ln>
        </p:spPr>
      </p:pic>
      <p:sp>
        <p:nvSpPr>
          <p:cNvPr id="425" name="Google Shape;425;g3037080df0f_0_386"/>
          <p:cNvSpPr/>
          <p:nvPr/>
        </p:nvSpPr>
        <p:spPr>
          <a:xfrm>
            <a:off x="13120740" y="5041900"/>
            <a:ext cx="80994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426" name="Google Shape;426;g3037080df0f_0_386"/>
          <p:cNvSpPr/>
          <p:nvPr/>
        </p:nvSpPr>
        <p:spPr>
          <a:xfrm>
            <a:off x="13120740" y="7416800"/>
            <a:ext cx="80994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427" name="Google Shape;427;g3037080df0f_0_386"/>
          <p:cNvSpPr/>
          <p:nvPr/>
        </p:nvSpPr>
        <p:spPr>
          <a:xfrm>
            <a:off x="13120740" y="9791700"/>
            <a:ext cx="80994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428" name="Google Shape;428;g3037080df0f_0_386"/>
          <p:cNvSpPr/>
          <p:nvPr/>
        </p:nvSpPr>
        <p:spPr>
          <a:xfrm>
            <a:off x="13120740" y="2743200"/>
            <a:ext cx="8810700" cy="164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433" name="Shape 433"/>
        <p:cNvGrpSpPr/>
        <p:nvPr/>
      </p:nvGrpSpPr>
      <p:grpSpPr>
        <a:xfrm>
          <a:off x="0" y="0"/>
          <a:ext cx="0" cy="0"/>
          <a:chOff x="0" y="0"/>
          <a:chExt cx="0" cy="0"/>
        </a:xfrm>
      </p:grpSpPr>
      <p:pic>
        <p:nvPicPr>
          <p:cNvPr descr=" " id="434" name="Google Shape;434;g3037080df0f_0_39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35" name="Google Shape;435;g3037080df0f_0_398"/>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436" name="Google Shape;436;g3037080df0f_0_3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7" name="Google Shape;437;g3037080df0f_0_3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8" name="Google Shape;438;g3037080df0f_0_398"/>
          <p:cNvSpPr/>
          <p:nvPr/>
        </p:nvSpPr>
        <p:spPr>
          <a:xfrm>
            <a:off x="13387473" y="2362200"/>
            <a:ext cx="10093500" cy="295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Thank you for choosing EaTemp</a:t>
            </a:r>
            <a:endParaRPr b="0" i="0" sz="8000" u="none" cap="none" strike="noStrike">
              <a:solidFill>
                <a:schemeClr val="dk1"/>
              </a:solidFill>
              <a:latin typeface="Calibri"/>
              <a:ea typeface="Calibri"/>
              <a:cs typeface="Calibri"/>
              <a:sym typeface="Calibri"/>
            </a:endParaRPr>
          </a:p>
        </p:txBody>
      </p:sp>
      <p:sp>
        <p:nvSpPr>
          <p:cNvPr id="439" name="Google Shape;439;g3037080df0f_0_398"/>
          <p:cNvSpPr/>
          <p:nvPr/>
        </p:nvSpPr>
        <p:spPr>
          <a:xfrm>
            <a:off x="13387473" y="6019800"/>
            <a:ext cx="9890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a:t>
            </a:r>
            <a:r>
              <a:rPr b="0" i="0" lang="en-US" sz="3200" u="none" cap="none" strike="noStrike">
                <a:solidFill>
                  <a:srgbClr val="FFFFFF"/>
                </a:solidFill>
                <a:latin typeface="Mate"/>
                <a:ea typeface="Mate"/>
                <a:cs typeface="Mate"/>
                <a:sym typeface="Mate"/>
              </a:rPr>
              <a:t>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t>
            </a:r>
            <a:r>
              <a:rPr b="0" i="0" lang="en-US" sz="3200" u="none" cap="none" strike="noStrike">
                <a:solidFill>
                  <a:srgbClr val="FFFFFF"/>
                </a:solidFill>
                <a:latin typeface="Mate"/>
                <a:ea typeface="Mate"/>
                <a:cs typeface="Mate"/>
                <a:sym typeface="Mate"/>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a:t>
            </a:r>
            <a:r>
              <a:rPr b="0" i="0" lang="en-US" sz="3200" u="none" cap="none" strike="noStrike">
                <a:solidFill>
                  <a:srgbClr val="FFFFFF"/>
                </a:solidFill>
                <a:latin typeface="Mate"/>
                <a:ea typeface="Mate"/>
                <a:cs typeface="Mate"/>
                <a:sym typeface="Mate"/>
              </a:rPr>
              <a:t>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440" name="Google Shape;440;g3037080df0f_0_398"/>
          <p:cNvSpPr/>
          <p:nvPr/>
        </p:nvSpPr>
        <p:spPr>
          <a:xfrm rot="-5400000">
            <a:off x="22204446" y="8326950"/>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
              <a:buFont typeface="Inter"/>
              <a:buNone/>
            </a:pPr>
            <a:r>
              <a:rPr b="0" i="0" lang="en-US" sz="2400" u="none" cap="none" strike="noStrike">
                <a:solidFill>
                  <a:srgbClr val="FFFFFF"/>
                </a:solidFill>
                <a:latin typeface="Inter"/>
                <a:ea typeface="Inter"/>
                <a:cs typeface="Inter"/>
                <a:sym typeface="Inter"/>
              </a:rPr>
              <a:t>Credit | Image: </a:t>
            </a:r>
            <a:r>
              <a:rPr b="0" i="0" lang="en-US" sz="2400" u="sng" cap="none" strike="noStrike">
                <a:solidFill>
                  <a:srgbClr val="FFFFFF"/>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FFFFFF"/>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441" name="Google Shape;441;g3037080df0f_0_398"/>
          <p:cNvPicPr preferRelativeResize="0"/>
          <p:nvPr/>
        </p:nvPicPr>
        <p:blipFill rotWithShape="1">
          <a:blip r:embed="rId7">
            <a:alphaModFix/>
          </a:blip>
          <a:srcRect b="0" l="0" r="0" t="0"/>
          <a:stretch/>
        </p:blipFill>
        <p:spPr>
          <a:xfrm>
            <a:off x="647781" y="571500"/>
            <a:ext cx="12091911" cy="1257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36" name="Shape 36"/>
        <p:cNvGrpSpPr/>
        <p:nvPr/>
      </p:nvGrpSpPr>
      <p:grpSpPr>
        <a:xfrm>
          <a:off x="0" y="0"/>
          <a:ext cx="0" cy="0"/>
          <a:chOff x="0" y="0"/>
          <a:chExt cx="0" cy="0"/>
        </a:xfrm>
      </p:grpSpPr>
      <p:pic>
        <p:nvPicPr>
          <p:cNvPr descr=" " id="37" name="Google Shape;37;g3037080df0f_0_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8" name="Google Shape;38;g3037080df0f_0_19"/>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39" name="Google Shape;39;g3037080df0f_0_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3037080df0f_0_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 name="Google Shape;41;g3037080df0f_0_19"/>
          <p:cNvSpPr/>
          <p:nvPr/>
        </p:nvSpPr>
        <p:spPr>
          <a:xfrm>
            <a:off x="5559061" y="546100"/>
            <a:ext cx="13281600" cy="2637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Caudex"/>
              <a:buNone/>
            </a:pPr>
            <a:r>
              <a:rPr b="1" i="0" lang="en-US" sz="12800" u="none" cap="none" strike="noStrike">
                <a:solidFill>
                  <a:srgbClr val="FFFFFF"/>
                </a:solidFill>
                <a:latin typeface="Caudex"/>
                <a:ea typeface="Caudex"/>
                <a:cs typeface="Caudex"/>
                <a:sym typeface="Caudex"/>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3037080df0f_0_19"/>
          <p:cNvSpPr/>
          <p:nvPr/>
        </p:nvSpPr>
        <p:spPr>
          <a:xfrm>
            <a:off x="2298987" y="32004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3037080df0f_0_19"/>
          <p:cNvSpPr/>
          <p:nvPr/>
        </p:nvSpPr>
        <p:spPr>
          <a:xfrm>
            <a:off x="2298987" y="3200400"/>
            <a:ext cx="1625700" cy="1625700"/>
          </a:xfrm>
          <a:prstGeom prst="roundRect">
            <a:avLst>
              <a:gd fmla="val 781313" name="adj"/>
            </a:avLst>
          </a:prstGeom>
          <a:solidFill>
            <a:srgbClr val="2940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3037080df0f_0_19"/>
          <p:cNvSpPr/>
          <p:nvPr/>
        </p:nvSpPr>
        <p:spPr>
          <a:xfrm>
            <a:off x="2692737" y="3517900"/>
            <a:ext cx="8382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01</a:t>
            </a:r>
            <a:endParaRPr b="0" i="0" sz="4800" u="none" cap="none" strike="noStrike">
              <a:solidFill>
                <a:schemeClr val="dk1"/>
              </a:solidFill>
              <a:latin typeface="Calibri"/>
              <a:ea typeface="Calibri"/>
              <a:cs typeface="Calibri"/>
              <a:sym typeface="Calibri"/>
            </a:endParaRPr>
          </a:p>
        </p:txBody>
      </p:sp>
      <p:sp>
        <p:nvSpPr>
          <p:cNvPr id="45" name="Google Shape;45;g3037080df0f_0_19"/>
          <p:cNvSpPr/>
          <p:nvPr/>
        </p:nvSpPr>
        <p:spPr>
          <a:xfrm>
            <a:off x="4128016" y="33210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3037080df0f_0_19"/>
          <p:cNvSpPr/>
          <p:nvPr/>
        </p:nvSpPr>
        <p:spPr>
          <a:xfrm>
            <a:off x="4128016" y="3321050"/>
            <a:ext cx="5690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Caudex"/>
              <a:buNone/>
            </a:pPr>
            <a:r>
              <a:rPr b="1" i="0" lang="en-US" sz="4800" u="none" cap="none" strike="noStrike">
                <a:solidFill>
                  <a:srgbClr val="000000"/>
                </a:solidFill>
                <a:latin typeface="Caudex"/>
                <a:ea typeface="Caudex"/>
                <a:cs typeface="Caudex"/>
                <a:sym typeface="Caudex"/>
              </a:rPr>
              <a:t>Introduction</a:t>
            </a:r>
            <a:endParaRPr b="0" i="0" sz="4800" u="none" cap="none" strike="noStrike">
              <a:solidFill>
                <a:schemeClr val="dk1"/>
              </a:solidFill>
              <a:latin typeface="Calibri"/>
              <a:ea typeface="Calibri"/>
              <a:cs typeface="Calibri"/>
              <a:sym typeface="Calibri"/>
            </a:endParaRPr>
          </a:p>
        </p:txBody>
      </p:sp>
      <p:sp>
        <p:nvSpPr>
          <p:cNvPr id="47" name="Google Shape;47;g3037080df0f_0_19"/>
          <p:cNvSpPr/>
          <p:nvPr/>
        </p:nvSpPr>
        <p:spPr>
          <a:xfrm>
            <a:off x="4128016" y="421005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Mate"/>
              <a:buNone/>
            </a:pPr>
            <a:r>
              <a:rPr b="0" i="0" lang="en-US" sz="3200" u="none" cap="none" strike="noStrike">
                <a:solidFill>
                  <a:srgbClr val="000000"/>
                </a:solidFill>
                <a:latin typeface="Mate"/>
                <a:ea typeface="Mate"/>
                <a:cs typeface="Mate"/>
                <a:sym typeface="Mate"/>
              </a:rPr>
              <a:t>The Extraordinary Realm</a:t>
            </a:r>
            <a:endParaRPr b="0" i="0" sz="3200" u="none" cap="none" strike="noStrike">
              <a:solidFill>
                <a:schemeClr val="dk1"/>
              </a:solidFill>
              <a:latin typeface="Calibri"/>
              <a:ea typeface="Calibri"/>
              <a:cs typeface="Calibri"/>
              <a:sym typeface="Calibri"/>
            </a:endParaRPr>
          </a:p>
        </p:txBody>
      </p:sp>
      <p:sp>
        <p:nvSpPr>
          <p:cNvPr id="48" name="Google Shape;48;g3037080df0f_0_19"/>
          <p:cNvSpPr/>
          <p:nvPr/>
        </p:nvSpPr>
        <p:spPr>
          <a:xfrm>
            <a:off x="2298987" y="5384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3037080df0f_0_19"/>
          <p:cNvSpPr/>
          <p:nvPr/>
        </p:nvSpPr>
        <p:spPr>
          <a:xfrm>
            <a:off x="2298987" y="5384800"/>
            <a:ext cx="1625700" cy="1625700"/>
          </a:xfrm>
          <a:prstGeom prst="roundRect">
            <a:avLst>
              <a:gd fmla="val 781313" name="adj"/>
            </a:avLst>
          </a:prstGeom>
          <a:solidFill>
            <a:srgbClr val="2940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3037080df0f_0_19"/>
          <p:cNvSpPr/>
          <p:nvPr/>
        </p:nvSpPr>
        <p:spPr>
          <a:xfrm>
            <a:off x="2680035" y="5702300"/>
            <a:ext cx="8637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02</a:t>
            </a:r>
            <a:endParaRPr b="0" i="0" sz="4800" u="none" cap="none" strike="noStrike">
              <a:solidFill>
                <a:schemeClr val="dk1"/>
              </a:solidFill>
              <a:latin typeface="Calibri"/>
              <a:ea typeface="Calibri"/>
              <a:cs typeface="Calibri"/>
              <a:sym typeface="Calibri"/>
            </a:endParaRPr>
          </a:p>
        </p:txBody>
      </p:sp>
      <p:sp>
        <p:nvSpPr>
          <p:cNvPr id="51" name="Google Shape;51;g3037080df0f_0_19"/>
          <p:cNvSpPr/>
          <p:nvPr/>
        </p:nvSpPr>
        <p:spPr>
          <a:xfrm>
            <a:off x="4128016" y="55054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3037080df0f_0_19"/>
          <p:cNvSpPr/>
          <p:nvPr/>
        </p:nvSpPr>
        <p:spPr>
          <a:xfrm>
            <a:off x="4128016" y="5505450"/>
            <a:ext cx="5690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Caudex"/>
              <a:buNone/>
            </a:pPr>
            <a:r>
              <a:rPr b="1" i="0" lang="en-US" sz="4800" u="none" cap="none" strike="noStrike">
                <a:solidFill>
                  <a:srgbClr val="000000"/>
                </a:solidFill>
                <a:latin typeface="Caudex"/>
                <a:ea typeface="Caudex"/>
                <a:cs typeface="Caudex"/>
                <a:sym typeface="Caudex"/>
              </a:rPr>
              <a:t>Encounters</a:t>
            </a:r>
            <a:endParaRPr b="0" i="0" sz="4800" u="none" cap="none" strike="noStrike">
              <a:solidFill>
                <a:schemeClr val="dk1"/>
              </a:solidFill>
              <a:latin typeface="Calibri"/>
              <a:ea typeface="Calibri"/>
              <a:cs typeface="Calibri"/>
              <a:sym typeface="Calibri"/>
            </a:endParaRPr>
          </a:p>
        </p:txBody>
      </p:sp>
      <p:sp>
        <p:nvSpPr>
          <p:cNvPr id="53" name="Google Shape;53;g3037080df0f_0_19"/>
          <p:cNvSpPr/>
          <p:nvPr/>
        </p:nvSpPr>
        <p:spPr>
          <a:xfrm>
            <a:off x="4128016" y="639445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Mate"/>
              <a:buNone/>
            </a:pPr>
            <a:r>
              <a:rPr b="0" i="0" lang="en-US" sz="3200" u="none" cap="none" strike="noStrike">
                <a:solidFill>
                  <a:srgbClr val="000000"/>
                </a:solidFill>
                <a:latin typeface="Mate"/>
                <a:ea typeface="Mate"/>
                <a:cs typeface="Mate"/>
                <a:sym typeface="Mate"/>
              </a:rPr>
              <a:t>Unicorn Sightings</a:t>
            </a:r>
            <a:endParaRPr b="0" i="0" sz="3200" u="none" cap="none" strike="noStrike">
              <a:solidFill>
                <a:schemeClr val="dk1"/>
              </a:solidFill>
              <a:latin typeface="Calibri"/>
              <a:ea typeface="Calibri"/>
              <a:cs typeface="Calibri"/>
              <a:sym typeface="Calibri"/>
            </a:endParaRPr>
          </a:p>
        </p:txBody>
      </p:sp>
      <p:sp>
        <p:nvSpPr>
          <p:cNvPr id="54" name="Google Shape;54;g3037080df0f_0_19"/>
          <p:cNvSpPr/>
          <p:nvPr/>
        </p:nvSpPr>
        <p:spPr>
          <a:xfrm>
            <a:off x="2298987" y="7569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3037080df0f_0_19"/>
          <p:cNvSpPr/>
          <p:nvPr/>
        </p:nvSpPr>
        <p:spPr>
          <a:xfrm>
            <a:off x="2298987" y="7569200"/>
            <a:ext cx="1625700" cy="1625700"/>
          </a:xfrm>
          <a:prstGeom prst="roundRect">
            <a:avLst>
              <a:gd fmla="val 781313" name="adj"/>
            </a:avLst>
          </a:prstGeom>
          <a:solidFill>
            <a:srgbClr val="2940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3037080df0f_0_19"/>
          <p:cNvSpPr/>
          <p:nvPr/>
        </p:nvSpPr>
        <p:spPr>
          <a:xfrm>
            <a:off x="2680035" y="7886700"/>
            <a:ext cx="8637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03</a:t>
            </a:r>
            <a:endParaRPr b="0" i="0" sz="4800" u="none" cap="none" strike="noStrike">
              <a:solidFill>
                <a:schemeClr val="dk1"/>
              </a:solidFill>
              <a:latin typeface="Calibri"/>
              <a:ea typeface="Calibri"/>
              <a:cs typeface="Calibri"/>
              <a:sym typeface="Calibri"/>
            </a:endParaRPr>
          </a:p>
        </p:txBody>
      </p:sp>
      <p:sp>
        <p:nvSpPr>
          <p:cNvPr id="57" name="Google Shape;57;g3037080df0f_0_19"/>
          <p:cNvSpPr/>
          <p:nvPr/>
        </p:nvSpPr>
        <p:spPr>
          <a:xfrm>
            <a:off x="4128016" y="76898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3037080df0f_0_19"/>
          <p:cNvSpPr/>
          <p:nvPr/>
        </p:nvSpPr>
        <p:spPr>
          <a:xfrm>
            <a:off x="4128016" y="7689850"/>
            <a:ext cx="5690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Caudex"/>
              <a:buNone/>
            </a:pPr>
            <a:r>
              <a:rPr b="1" i="0" lang="en-US" sz="4800" u="none" cap="none" strike="noStrike">
                <a:solidFill>
                  <a:srgbClr val="000000"/>
                </a:solidFill>
                <a:latin typeface="Caudex"/>
                <a:ea typeface="Caudex"/>
                <a:cs typeface="Caudex"/>
                <a:sym typeface="Caudex"/>
              </a:rPr>
              <a:t>Wonders</a:t>
            </a:r>
            <a:endParaRPr b="0" i="0" sz="4800" u="none" cap="none" strike="noStrike">
              <a:solidFill>
                <a:schemeClr val="dk1"/>
              </a:solidFill>
              <a:latin typeface="Calibri"/>
              <a:ea typeface="Calibri"/>
              <a:cs typeface="Calibri"/>
              <a:sym typeface="Calibri"/>
            </a:endParaRPr>
          </a:p>
        </p:txBody>
      </p:sp>
      <p:sp>
        <p:nvSpPr>
          <p:cNvPr id="59" name="Google Shape;59;g3037080df0f_0_19"/>
          <p:cNvSpPr/>
          <p:nvPr/>
        </p:nvSpPr>
        <p:spPr>
          <a:xfrm>
            <a:off x="4128016" y="857885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Mate"/>
              <a:buNone/>
            </a:pPr>
            <a:r>
              <a:rPr b="0" i="0" lang="en-US" sz="3200" u="none" cap="none" strike="noStrike">
                <a:solidFill>
                  <a:srgbClr val="000000"/>
                </a:solidFill>
                <a:latin typeface="Mate"/>
                <a:ea typeface="Mate"/>
                <a:cs typeface="Mate"/>
                <a:sym typeface="Mate"/>
              </a:rPr>
              <a:t>Wishes Granted</a:t>
            </a:r>
            <a:endParaRPr b="0" i="0" sz="3200" u="none" cap="none" strike="noStrike">
              <a:solidFill>
                <a:schemeClr val="dk1"/>
              </a:solidFill>
              <a:latin typeface="Calibri"/>
              <a:ea typeface="Calibri"/>
              <a:cs typeface="Calibri"/>
              <a:sym typeface="Calibri"/>
            </a:endParaRPr>
          </a:p>
        </p:txBody>
      </p:sp>
      <p:sp>
        <p:nvSpPr>
          <p:cNvPr id="60" name="Google Shape;60;g3037080df0f_0_19"/>
          <p:cNvSpPr/>
          <p:nvPr/>
        </p:nvSpPr>
        <p:spPr>
          <a:xfrm>
            <a:off x="2298987" y="97536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3037080df0f_0_19"/>
          <p:cNvSpPr/>
          <p:nvPr/>
        </p:nvSpPr>
        <p:spPr>
          <a:xfrm>
            <a:off x="2298987" y="9753600"/>
            <a:ext cx="1625700" cy="1625700"/>
          </a:xfrm>
          <a:prstGeom prst="roundRect">
            <a:avLst>
              <a:gd fmla="val 781313" name="adj"/>
            </a:avLst>
          </a:prstGeom>
          <a:solidFill>
            <a:srgbClr val="2940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3037080df0f_0_19"/>
          <p:cNvSpPr/>
          <p:nvPr/>
        </p:nvSpPr>
        <p:spPr>
          <a:xfrm>
            <a:off x="2680035" y="10071100"/>
            <a:ext cx="8637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04</a:t>
            </a:r>
            <a:endParaRPr b="0" i="0" sz="4800" u="none" cap="none" strike="noStrike">
              <a:solidFill>
                <a:schemeClr val="dk1"/>
              </a:solidFill>
              <a:latin typeface="Calibri"/>
              <a:ea typeface="Calibri"/>
              <a:cs typeface="Calibri"/>
              <a:sym typeface="Calibri"/>
            </a:endParaRPr>
          </a:p>
        </p:txBody>
      </p:sp>
      <p:sp>
        <p:nvSpPr>
          <p:cNvPr id="63" name="Google Shape;63;g3037080df0f_0_19"/>
          <p:cNvSpPr/>
          <p:nvPr/>
        </p:nvSpPr>
        <p:spPr>
          <a:xfrm>
            <a:off x="4128016" y="98742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3037080df0f_0_19"/>
          <p:cNvSpPr/>
          <p:nvPr/>
        </p:nvSpPr>
        <p:spPr>
          <a:xfrm>
            <a:off x="4128016" y="9874250"/>
            <a:ext cx="5690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Caudex"/>
              <a:buNone/>
            </a:pPr>
            <a:r>
              <a:rPr b="1" i="0" lang="en-US" sz="4800" u="none" cap="none" strike="noStrike">
                <a:solidFill>
                  <a:srgbClr val="000000"/>
                </a:solidFill>
                <a:latin typeface="Caudex"/>
                <a:ea typeface="Caudex"/>
                <a:cs typeface="Caudex"/>
                <a:sym typeface="Caudex"/>
              </a:rPr>
              <a:t>Magic</a:t>
            </a:r>
            <a:endParaRPr b="0" i="0" sz="4800" u="none" cap="none" strike="noStrike">
              <a:solidFill>
                <a:schemeClr val="dk1"/>
              </a:solidFill>
              <a:latin typeface="Calibri"/>
              <a:ea typeface="Calibri"/>
              <a:cs typeface="Calibri"/>
              <a:sym typeface="Calibri"/>
            </a:endParaRPr>
          </a:p>
        </p:txBody>
      </p:sp>
      <p:sp>
        <p:nvSpPr>
          <p:cNvPr id="65" name="Google Shape;65;g3037080df0f_0_19"/>
          <p:cNvSpPr/>
          <p:nvPr/>
        </p:nvSpPr>
        <p:spPr>
          <a:xfrm>
            <a:off x="4128016" y="1076325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Mate"/>
              <a:buNone/>
            </a:pPr>
            <a:r>
              <a:rPr b="0" i="0" lang="en-US" sz="3200" u="none" cap="none" strike="noStrike">
                <a:solidFill>
                  <a:srgbClr val="000000"/>
                </a:solidFill>
                <a:latin typeface="Mate"/>
                <a:ea typeface="Mate"/>
                <a:cs typeface="Mate"/>
                <a:sym typeface="Mate"/>
              </a:rPr>
              <a:t>Spellcasting</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70" name="Shape 70"/>
        <p:cNvGrpSpPr/>
        <p:nvPr/>
      </p:nvGrpSpPr>
      <p:grpSpPr>
        <a:xfrm>
          <a:off x="0" y="0"/>
          <a:ext cx="0" cy="0"/>
          <a:chOff x="0" y="0"/>
          <a:chExt cx="0" cy="0"/>
        </a:xfrm>
      </p:grpSpPr>
      <p:pic>
        <p:nvPicPr>
          <p:cNvPr descr=" " id="71" name="Google Shape;71;g3037080df0f_0_5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72" name="Google Shape;72;g3037080df0f_0_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3037080df0f_0_5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74" name="Google Shape;74;g3037080df0f_0_52"/>
          <p:cNvSpPr/>
          <p:nvPr/>
        </p:nvSpPr>
        <p:spPr>
          <a:xfrm>
            <a:off x="2959470" y="2743200"/>
            <a:ext cx="14869200" cy="164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The Realm of the Extraordinary</a:t>
            </a:r>
            <a:endParaRPr b="0" i="0" sz="8000" u="none" cap="none" strike="noStrike">
              <a:solidFill>
                <a:schemeClr val="dk1"/>
              </a:solidFill>
              <a:latin typeface="Calibri"/>
              <a:ea typeface="Calibri"/>
              <a:cs typeface="Calibri"/>
              <a:sym typeface="Calibri"/>
            </a:endParaRPr>
          </a:p>
        </p:txBody>
      </p:sp>
      <p:sp>
        <p:nvSpPr>
          <p:cNvPr id="75" name="Google Shape;75;g3037080df0f_0_52"/>
          <p:cNvSpPr/>
          <p:nvPr/>
        </p:nvSpPr>
        <p:spPr>
          <a:xfrm>
            <a:off x="2959470" y="4737100"/>
            <a:ext cx="8861400" cy="459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76" name="Google Shape;76;g3037080df0f_0_52"/>
          <p:cNvSpPr/>
          <p:nvPr/>
        </p:nvSpPr>
        <p:spPr>
          <a:xfrm>
            <a:off x="12701588" y="4737100"/>
            <a:ext cx="8861400" cy="459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81" name="Shape 81"/>
        <p:cNvGrpSpPr/>
        <p:nvPr/>
      </p:nvGrpSpPr>
      <p:grpSpPr>
        <a:xfrm>
          <a:off x="0" y="0"/>
          <a:ext cx="0" cy="0"/>
          <a:chOff x="0" y="0"/>
          <a:chExt cx="0" cy="0"/>
        </a:xfrm>
      </p:grpSpPr>
      <p:pic>
        <p:nvPicPr>
          <p:cNvPr descr=" " id="82" name="Google Shape;82;g3037080df0f_0_6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83" name="Google Shape;83;g3037080df0f_0_62"/>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84" name="Google Shape;84;g3037080df0f_0_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g3037080df0f_0_6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86" name="Google Shape;86;g3037080df0f_0_62"/>
          <p:cNvPicPr preferRelativeResize="0"/>
          <p:nvPr/>
        </p:nvPicPr>
        <p:blipFill rotWithShape="1">
          <a:blip r:embed="rId6">
            <a:alphaModFix/>
          </a:blip>
          <a:srcRect b="0" l="0" r="0" t="0"/>
          <a:stretch/>
        </p:blipFill>
        <p:spPr>
          <a:xfrm>
            <a:off x="0" y="0"/>
            <a:ext cx="14124165" cy="13716000"/>
          </a:xfrm>
          <a:prstGeom prst="rect">
            <a:avLst/>
          </a:prstGeom>
          <a:noFill/>
          <a:ln>
            <a:noFill/>
          </a:ln>
        </p:spPr>
      </p:pic>
      <p:sp>
        <p:nvSpPr>
          <p:cNvPr id="87" name="Google Shape;87;g3037080df0f_0_62"/>
          <p:cNvSpPr/>
          <p:nvPr/>
        </p:nvSpPr>
        <p:spPr>
          <a:xfrm>
            <a:off x="15191099" y="2933700"/>
            <a:ext cx="6300000"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3037080df0f_0_62"/>
          <p:cNvSpPr/>
          <p:nvPr/>
        </p:nvSpPr>
        <p:spPr>
          <a:xfrm>
            <a:off x="15191099" y="2933700"/>
            <a:ext cx="6300000"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3037080df0f_0_62"/>
          <p:cNvSpPr/>
          <p:nvPr/>
        </p:nvSpPr>
        <p:spPr>
          <a:xfrm>
            <a:off x="15191099" y="2933700"/>
            <a:ext cx="65031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Unicorn Sightings</a:t>
            </a:r>
            <a:endParaRPr b="0" i="0" sz="4800" u="none" cap="none" strike="noStrike">
              <a:solidFill>
                <a:schemeClr val="dk1"/>
              </a:solidFill>
              <a:latin typeface="Calibri"/>
              <a:ea typeface="Calibri"/>
              <a:cs typeface="Calibri"/>
              <a:sym typeface="Calibri"/>
            </a:endParaRPr>
          </a:p>
        </p:txBody>
      </p:sp>
      <p:sp>
        <p:nvSpPr>
          <p:cNvPr id="90" name="Google Shape;90;g3037080df0f_0_62"/>
          <p:cNvSpPr/>
          <p:nvPr/>
        </p:nvSpPr>
        <p:spPr>
          <a:xfrm>
            <a:off x="15191099" y="3924300"/>
            <a:ext cx="64356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1" name="Google Shape;91;g3037080df0f_0_62"/>
          <p:cNvSpPr/>
          <p:nvPr/>
        </p:nvSpPr>
        <p:spPr>
          <a:xfrm>
            <a:off x="15191099" y="7086600"/>
            <a:ext cx="6300000"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3037080df0f_0_62"/>
          <p:cNvSpPr/>
          <p:nvPr/>
        </p:nvSpPr>
        <p:spPr>
          <a:xfrm>
            <a:off x="15191099" y="7086600"/>
            <a:ext cx="6300000"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3037080df0f_0_62"/>
          <p:cNvSpPr/>
          <p:nvPr/>
        </p:nvSpPr>
        <p:spPr>
          <a:xfrm>
            <a:off x="15191099" y="7086600"/>
            <a:ext cx="65031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Dragon Taming</a:t>
            </a:r>
            <a:endParaRPr b="0" i="0" sz="4800" u="none" cap="none" strike="noStrike">
              <a:solidFill>
                <a:schemeClr val="dk1"/>
              </a:solidFill>
              <a:latin typeface="Calibri"/>
              <a:ea typeface="Calibri"/>
              <a:cs typeface="Calibri"/>
              <a:sym typeface="Calibri"/>
            </a:endParaRPr>
          </a:p>
        </p:txBody>
      </p:sp>
      <p:sp>
        <p:nvSpPr>
          <p:cNvPr id="94" name="Google Shape;94;g3037080df0f_0_62"/>
          <p:cNvSpPr/>
          <p:nvPr/>
        </p:nvSpPr>
        <p:spPr>
          <a:xfrm>
            <a:off x="15191099" y="8077200"/>
            <a:ext cx="64356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99" name="Shape 99"/>
        <p:cNvGrpSpPr/>
        <p:nvPr/>
      </p:nvGrpSpPr>
      <p:grpSpPr>
        <a:xfrm>
          <a:off x="0" y="0"/>
          <a:ext cx="0" cy="0"/>
          <a:chOff x="0" y="0"/>
          <a:chExt cx="0" cy="0"/>
        </a:xfrm>
      </p:grpSpPr>
      <p:pic>
        <p:nvPicPr>
          <p:cNvPr descr=" " id="100" name="Google Shape;100;g3037080df0f_0_7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1" name="Google Shape;101;g3037080df0f_0_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3037080df0f_0_7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03" name="Google Shape;103;g3037080df0f_0_79"/>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3037080df0f_0_79"/>
          <p:cNvSpPr/>
          <p:nvPr/>
        </p:nvSpPr>
        <p:spPr>
          <a:xfrm>
            <a:off x="5163195" y="1384300"/>
            <a:ext cx="48900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3037080df0f_0_79"/>
          <p:cNvSpPr/>
          <p:nvPr/>
        </p:nvSpPr>
        <p:spPr>
          <a:xfrm>
            <a:off x="5163195" y="1384300"/>
            <a:ext cx="5093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Unicorn Sightings</a:t>
            </a:r>
            <a:endParaRPr b="0" i="0" sz="4800" u="none" cap="none" strike="noStrike">
              <a:solidFill>
                <a:schemeClr val="dk1"/>
              </a:solidFill>
              <a:latin typeface="Calibri"/>
              <a:ea typeface="Calibri"/>
              <a:cs typeface="Calibri"/>
              <a:sym typeface="Calibri"/>
            </a:endParaRPr>
          </a:p>
        </p:txBody>
      </p:sp>
      <p:sp>
        <p:nvSpPr>
          <p:cNvPr id="106" name="Google Shape;106;g3037080df0f_0_79"/>
          <p:cNvSpPr/>
          <p:nvPr/>
        </p:nvSpPr>
        <p:spPr>
          <a:xfrm>
            <a:off x="3543743" y="2781300"/>
            <a:ext cx="81291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3037080df0f_0_79"/>
          <p:cNvSpPr/>
          <p:nvPr/>
        </p:nvSpPr>
        <p:spPr>
          <a:xfrm>
            <a:off x="3476001" y="2781300"/>
            <a:ext cx="82644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08" name="Google Shape;108;g3037080df0f_0_79"/>
          <p:cNvPicPr preferRelativeResize="0"/>
          <p:nvPr/>
        </p:nvPicPr>
        <p:blipFill rotWithShape="1">
          <a:blip r:embed="rId5">
            <a:alphaModFix/>
          </a:blip>
          <a:srcRect b="0" l="0" r="0" t="0"/>
          <a:stretch/>
        </p:blipFill>
        <p:spPr>
          <a:xfrm>
            <a:off x="3543743" y="4381500"/>
            <a:ext cx="8129016" cy="7848600"/>
          </a:xfrm>
          <a:prstGeom prst="rect">
            <a:avLst/>
          </a:prstGeom>
          <a:noFill/>
          <a:ln>
            <a:noFill/>
          </a:ln>
        </p:spPr>
      </p:pic>
      <p:sp>
        <p:nvSpPr>
          <p:cNvPr id="109" name="Google Shape;109;g3037080df0f_0_79"/>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3037080df0f_0_79"/>
          <p:cNvSpPr/>
          <p:nvPr/>
        </p:nvSpPr>
        <p:spPr>
          <a:xfrm>
            <a:off x="14568721" y="1384300"/>
            <a:ext cx="43185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3037080df0f_0_79"/>
          <p:cNvSpPr/>
          <p:nvPr/>
        </p:nvSpPr>
        <p:spPr>
          <a:xfrm>
            <a:off x="14568721" y="1384300"/>
            <a:ext cx="45219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Dragon Taming</a:t>
            </a:r>
            <a:endParaRPr b="0" i="0" sz="4800" u="none" cap="none" strike="noStrike">
              <a:solidFill>
                <a:schemeClr val="dk1"/>
              </a:solidFill>
              <a:latin typeface="Calibri"/>
              <a:ea typeface="Calibri"/>
              <a:cs typeface="Calibri"/>
              <a:sym typeface="Calibri"/>
            </a:endParaRPr>
          </a:p>
        </p:txBody>
      </p:sp>
      <p:sp>
        <p:nvSpPr>
          <p:cNvPr id="112" name="Google Shape;112;g3037080df0f_0_79"/>
          <p:cNvSpPr/>
          <p:nvPr/>
        </p:nvSpPr>
        <p:spPr>
          <a:xfrm>
            <a:off x="12663483" y="2781300"/>
            <a:ext cx="81291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3037080df0f_0_79"/>
          <p:cNvSpPr/>
          <p:nvPr/>
        </p:nvSpPr>
        <p:spPr>
          <a:xfrm>
            <a:off x="12595741" y="2781300"/>
            <a:ext cx="82644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14" name="Google Shape;114;g3037080df0f_0_79"/>
          <p:cNvPicPr preferRelativeResize="0"/>
          <p:nvPr/>
        </p:nvPicPr>
        <p:blipFill rotWithShape="1">
          <a:blip r:embed="rId6">
            <a:alphaModFix/>
          </a:blip>
          <a:srcRect b="0" l="0" r="0" t="0"/>
          <a:stretch/>
        </p:blipFill>
        <p:spPr>
          <a:xfrm>
            <a:off x="12650781" y="4381500"/>
            <a:ext cx="8154419" cy="7962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119" name="Shape 119"/>
        <p:cNvGrpSpPr/>
        <p:nvPr/>
      </p:nvGrpSpPr>
      <p:grpSpPr>
        <a:xfrm>
          <a:off x="0" y="0"/>
          <a:ext cx="0" cy="0"/>
          <a:chOff x="0" y="0"/>
          <a:chExt cx="0" cy="0"/>
        </a:xfrm>
      </p:grpSpPr>
      <p:pic>
        <p:nvPicPr>
          <p:cNvPr descr=" " id="120" name="Google Shape;120;g3037080df0f_0_9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21" name="Google Shape;121;g3037080df0f_0_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3037080df0f_0_9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23" name="Google Shape;123;g3037080df0f_0_98"/>
          <p:cNvPicPr preferRelativeResize="0"/>
          <p:nvPr/>
        </p:nvPicPr>
        <p:blipFill rotWithShape="1">
          <a:blip r:embed="rId5">
            <a:alphaModFix/>
          </a:blip>
          <a:srcRect b="0" l="0" r="0" t="0"/>
          <a:stretch/>
        </p:blipFill>
        <p:spPr>
          <a:xfrm>
            <a:off x="0" y="1384300"/>
            <a:ext cx="5458634" cy="4437887"/>
          </a:xfrm>
          <a:prstGeom prst="rect">
            <a:avLst/>
          </a:prstGeom>
          <a:noFill/>
          <a:ln>
            <a:noFill/>
          </a:ln>
        </p:spPr>
      </p:pic>
      <p:sp>
        <p:nvSpPr>
          <p:cNvPr id="124" name="Google Shape;124;g3037080df0f_0_98"/>
          <p:cNvSpPr/>
          <p:nvPr/>
        </p:nvSpPr>
        <p:spPr>
          <a:xfrm>
            <a:off x="5842730" y="4229100"/>
            <a:ext cx="13603500" cy="48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3037080df0f_0_98"/>
          <p:cNvSpPr/>
          <p:nvPr/>
        </p:nvSpPr>
        <p:spPr>
          <a:xfrm>
            <a:off x="5842730" y="4229100"/>
            <a:ext cx="13806600" cy="414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26" name="Google Shape;126;g3037080df0f_0_98"/>
          <p:cNvSpPr/>
          <p:nvPr/>
        </p:nvSpPr>
        <p:spPr>
          <a:xfrm>
            <a:off x="15457832" y="8470900"/>
            <a:ext cx="41406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audex"/>
              <a:buNone/>
            </a:pPr>
            <a:r>
              <a:rPr b="1" i="0" lang="en-US" sz="3600" u="none" cap="none" strike="noStrike">
                <a:solidFill>
                  <a:srgbClr val="FFFFFF"/>
                </a:solidFill>
                <a:latin typeface="Caudex"/>
                <a:ea typeface="Caudex"/>
                <a:cs typeface="Caudex"/>
                <a:sym typeface="Caudex"/>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131" name="Shape 131"/>
        <p:cNvGrpSpPr/>
        <p:nvPr/>
      </p:nvGrpSpPr>
      <p:grpSpPr>
        <a:xfrm>
          <a:off x="0" y="0"/>
          <a:ext cx="0" cy="0"/>
          <a:chOff x="0" y="0"/>
          <a:chExt cx="0" cy="0"/>
        </a:xfrm>
      </p:grpSpPr>
      <p:pic>
        <p:nvPicPr>
          <p:cNvPr descr=" " id="132" name="Google Shape;132;g3037080df0f_0_10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33" name="Google Shape;133;g3037080df0f_0_1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3037080df0f_0_10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5" name="Google Shape;135;g3037080df0f_0_109"/>
          <p:cNvPicPr preferRelativeResize="0"/>
          <p:nvPr/>
        </p:nvPicPr>
        <p:blipFill rotWithShape="1">
          <a:blip r:embed="rId5">
            <a:alphaModFix/>
          </a:blip>
          <a:srcRect b="0" l="0" r="0" t="0"/>
          <a:stretch/>
        </p:blipFill>
        <p:spPr>
          <a:xfrm>
            <a:off x="8332241" y="1270000"/>
            <a:ext cx="7735267" cy="11188700"/>
          </a:xfrm>
          <a:prstGeom prst="rect">
            <a:avLst/>
          </a:prstGeom>
          <a:noFill/>
          <a:ln>
            <a:noFill/>
          </a:ln>
        </p:spPr>
      </p:pic>
      <p:sp>
        <p:nvSpPr>
          <p:cNvPr id="136" name="Google Shape;136;g3037080df0f_0_109"/>
          <p:cNvSpPr/>
          <p:nvPr/>
        </p:nvSpPr>
        <p:spPr>
          <a:xfrm>
            <a:off x="3086486" y="1866900"/>
            <a:ext cx="43692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3037080df0f_0_109"/>
          <p:cNvSpPr/>
          <p:nvPr/>
        </p:nvSpPr>
        <p:spPr>
          <a:xfrm>
            <a:off x="3086486" y="1866900"/>
            <a:ext cx="45726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Dragon Taming Technique</a:t>
            </a:r>
            <a:endParaRPr b="0" i="0" sz="4800" u="none" cap="none" strike="noStrike">
              <a:solidFill>
                <a:schemeClr val="dk1"/>
              </a:solidFill>
              <a:latin typeface="Calibri"/>
              <a:ea typeface="Calibri"/>
              <a:cs typeface="Calibri"/>
              <a:sym typeface="Calibri"/>
            </a:endParaRPr>
          </a:p>
        </p:txBody>
      </p:sp>
      <p:sp>
        <p:nvSpPr>
          <p:cNvPr id="138" name="Google Shape;138;g3037080df0f_0_109"/>
          <p:cNvSpPr/>
          <p:nvPr/>
        </p:nvSpPr>
        <p:spPr>
          <a:xfrm>
            <a:off x="3086486" y="3746500"/>
            <a:ext cx="45048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39" name="Google Shape;139;g3037080df0f_0_109"/>
          <p:cNvSpPr/>
          <p:nvPr/>
        </p:nvSpPr>
        <p:spPr>
          <a:xfrm>
            <a:off x="16931216" y="6527800"/>
            <a:ext cx="43692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3037080df0f_0_109"/>
          <p:cNvSpPr/>
          <p:nvPr/>
        </p:nvSpPr>
        <p:spPr>
          <a:xfrm>
            <a:off x="16931216" y="6527800"/>
            <a:ext cx="4572600" cy="256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The Art of Unicorn Sighting</a:t>
            </a:r>
            <a:endParaRPr b="0" i="0" sz="4800" u="none" cap="none" strike="noStrike">
              <a:solidFill>
                <a:schemeClr val="dk1"/>
              </a:solidFill>
              <a:latin typeface="Calibri"/>
              <a:ea typeface="Calibri"/>
              <a:cs typeface="Calibri"/>
              <a:sym typeface="Calibri"/>
            </a:endParaRPr>
          </a:p>
        </p:txBody>
      </p:sp>
      <p:sp>
        <p:nvSpPr>
          <p:cNvPr id="141" name="Google Shape;141;g3037080df0f_0_109"/>
          <p:cNvSpPr/>
          <p:nvPr/>
        </p:nvSpPr>
        <p:spPr>
          <a:xfrm>
            <a:off x="16931216" y="9194800"/>
            <a:ext cx="45048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7282"/>
        </a:solidFill>
      </p:bgPr>
    </p:bg>
    <p:spTree>
      <p:nvGrpSpPr>
        <p:cNvPr id="146" name="Shape 146"/>
        <p:cNvGrpSpPr/>
        <p:nvPr/>
      </p:nvGrpSpPr>
      <p:grpSpPr>
        <a:xfrm>
          <a:off x="0" y="0"/>
          <a:ext cx="0" cy="0"/>
          <a:chOff x="0" y="0"/>
          <a:chExt cx="0" cy="0"/>
        </a:xfrm>
      </p:grpSpPr>
      <p:pic>
        <p:nvPicPr>
          <p:cNvPr descr=" " id="147" name="Google Shape;147;g3037080df0f_0_12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8" name="Google Shape;148;g3037080df0f_0_1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9" name="Google Shape;149;g3037080df0f_0_1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50" name="Google Shape;150;g3037080df0f_0_123"/>
          <p:cNvSpPr/>
          <p:nvPr/>
        </p:nvSpPr>
        <p:spPr>
          <a:xfrm>
            <a:off x="9242522" y="1981200"/>
            <a:ext cx="5914800" cy="164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Caudex"/>
              <a:buNone/>
            </a:pPr>
            <a:r>
              <a:rPr b="1" i="0" lang="en-US" sz="8000" u="none" cap="none" strike="noStrike">
                <a:solidFill>
                  <a:srgbClr val="FFFFFF"/>
                </a:solidFill>
                <a:latin typeface="Caudex"/>
                <a:ea typeface="Caudex"/>
                <a:cs typeface="Caudex"/>
                <a:sym typeface="Caudex"/>
              </a:rPr>
              <a:t>Pricing Plan</a:t>
            </a:r>
            <a:endParaRPr b="0" i="0" sz="8000" u="none" cap="none" strike="noStrike">
              <a:solidFill>
                <a:schemeClr val="dk1"/>
              </a:solidFill>
              <a:latin typeface="Calibri"/>
              <a:ea typeface="Calibri"/>
              <a:cs typeface="Calibri"/>
              <a:sym typeface="Calibri"/>
            </a:endParaRPr>
          </a:p>
        </p:txBody>
      </p:sp>
      <p:sp>
        <p:nvSpPr>
          <p:cNvPr id="151" name="Google Shape;151;g3037080df0f_0_123"/>
          <p:cNvSpPr/>
          <p:nvPr/>
        </p:nvSpPr>
        <p:spPr>
          <a:xfrm>
            <a:off x="1778222" y="4343400"/>
            <a:ext cx="208434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3037080df0f_0_123"/>
          <p:cNvSpPr/>
          <p:nvPr/>
        </p:nvSpPr>
        <p:spPr>
          <a:xfrm>
            <a:off x="1778222" y="4343400"/>
            <a:ext cx="6439800" cy="6477000"/>
          </a:xfrm>
          <a:prstGeom prst="roundRect">
            <a:avLst>
              <a:gd fmla="val 3124" name="adj"/>
            </a:avLst>
          </a:prstGeom>
          <a:noFill/>
          <a:ln cap="flat" cmpd="sng" w="12700">
            <a:solidFill>
              <a:srgbClr val="D3D0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3037080df0f_0_123"/>
          <p:cNvSpPr/>
          <p:nvPr/>
        </p:nvSpPr>
        <p:spPr>
          <a:xfrm>
            <a:off x="4178822" y="4800600"/>
            <a:ext cx="16386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3D0DB"/>
              </a:buClr>
              <a:buSzPts val="4800"/>
              <a:buFont typeface="Caudex"/>
              <a:buNone/>
            </a:pPr>
            <a:r>
              <a:rPr b="1" i="0" lang="en-US" sz="4800" u="none" cap="none" strike="noStrike">
                <a:solidFill>
                  <a:srgbClr val="D3D0DB"/>
                </a:solidFill>
                <a:latin typeface="Caudex"/>
                <a:ea typeface="Caudex"/>
                <a:cs typeface="Caudex"/>
                <a:sym typeface="Caudex"/>
              </a:rPr>
              <a:t>Basic</a:t>
            </a:r>
            <a:endParaRPr b="0" i="0" sz="4800" u="none" cap="none" strike="noStrike">
              <a:solidFill>
                <a:schemeClr val="dk1"/>
              </a:solidFill>
              <a:latin typeface="Calibri"/>
              <a:ea typeface="Calibri"/>
              <a:cs typeface="Calibri"/>
              <a:sym typeface="Calibri"/>
            </a:endParaRPr>
          </a:p>
        </p:txBody>
      </p:sp>
      <p:sp>
        <p:nvSpPr>
          <p:cNvPr id="154" name="Google Shape;154;g3037080df0f_0_123"/>
          <p:cNvSpPr/>
          <p:nvPr/>
        </p:nvSpPr>
        <p:spPr>
          <a:xfrm>
            <a:off x="2235479" y="5892800"/>
            <a:ext cx="5660700" cy="3513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Mate"/>
              <a:buChar char="•"/>
            </a:pPr>
            <a:r>
              <a:rPr b="0" i="0" lang="en-US" sz="3200" u="none" cap="none" strike="noStrike">
                <a:solidFill>
                  <a:srgbClr val="FFFFFF"/>
                </a:solidFill>
                <a:latin typeface="Mate"/>
                <a:ea typeface="Mate"/>
                <a:cs typeface="Mate"/>
                <a:sym typeface="Mate"/>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Mate"/>
              <a:buChar char="•"/>
            </a:pPr>
            <a:r>
              <a:rPr b="0" i="0" lang="en-US" sz="3200" u="none" cap="none" strike="noStrike">
                <a:solidFill>
                  <a:srgbClr val="FFFFFF"/>
                </a:solidFill>
                <a:latin typeface="Mate"/>
                <a:ea typeface="Mate"/>
                <a:cs typeface="Mate"/>
                <a:sym typeface="Mate"/>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Mate"/>
              <a:buChar char="•"/>
            </a:pPr>
            <a:r>
              <a:rPr b="0" i="0" lang="en-US" sz="3200" u="none" cap="none" strike="noStrike">
                <a:solidFill>
                  <a:srgbClr val="FFFFFF"/>
                </a:solidFill>
                <a:latin typeface="Mate"/>
                <a:ea typeface="Mate"/>
                <a:cs typeface="Mate"/>
                <a:sym typeface="Mate"/>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55" name="Google Shape;155;g3037080df0f_0_123"/>
          <p:cNvSpPr/>
          <p:nvPr/>
        </p:nvSpPr>
        <p:spPr>
          <a:xfrm>
            <a:off x="3384973" y="9575800"/>
            <a:ext cx="32262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$10/month</a:t>
            </a:r>
            <a:endParaRPr b="0" i="0" sz="4800" u="none" cap="none" strike="noStrike">
              <a:solidFill>
                <a:schemeClr val="dk1"/>
              </a:solidFill>
              <a:latin typeface="Calibri"/>
              <a:ea typeface="Calibri"/>
              <a:cs typeface="Calibri"/>
              <a:sym typeface="Calibri"/>
            </a:endParaRPr>
          </a:p>
        </p:txBody>
      </p:sp>
      <p:sp>
        <p:nvSpPr>
          <p:cNvPr id="156" name="Google Shape;156;g3037080df0f_0_123"/>
          <p:cNvSpPr/>
          <p:nvPr/>
        </p:nvSpPr>
        <p:spPr>
          <a:xfrm>
            <a:off x="8980022" y="4343400"/>
            <a:ext cx="6439800" cy="6477000"/>
          </a:xfrm>
          <a:prstGeom prst="roundRect">
            <a:avLst>
              <a:gd fmla="val 3124" name="adj"/>
            </a:avLst>
          </a:prstGeom>
          <a:noFill/>
          <a:ln cap="flat" cmpd="sng" w="12700">
            <a:solidFill>
              <a:srgbClr val="D3D0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3037080df0f_0_123"/>
          <p:cNvSpPr/>
          <p:nvPr/>
        </p:nvSpPr>
        <p:spPr>
          <a:xfrm>
            <a:off x="11482235" y="4800600"/>
            <a:ext cx="14352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3D0DB"/>
              </a:buClr>
              <a:buSzPts val="4800"/>
              <a:buFont typeface="Caudex"/>
              <a:buNone/>
            </a:pPr>
            <a:r>
              <a:rPr b="1" i="0" lang="en-US" sz="4800" u="none" cap="none" strike="noStrike">
                <a:solidFill>
                  <a:srgbClr val="D3D0DB"/>
                </a:solidFill>
                <a:latin typeface="Caudex"/>
                <a:ea typeface="Caudex"/>
                <a:cs typeface="Caudex"/>
                <a:sym typeface="Caudex"/>
              </a:rPr>
              <a:t>Elite</a:t>
            </a:r>
            <a:endParaRPr b="0" i="0" sz="4800" u="none" cap="none" strike="noStrike">
              <a:solidFill>
                <a:schemeClr val="dk1"/>
              </a:solidFill>
              <a:latin typeface="Calibri"/>
              <a:ea typeface="Calibri"/>
              <a:cs typeface="Calibri"/>
              <a:sym typeface="Calibri"/>
            </a:endParaRPr>
          </a:p>
        </p:txBody>
      </p:sp>
      <p:sp>
        <p:nvSpPr>
          <p:cNvPr id="158" name="Google Shape;158;g3037080df0f_0_123"/>
          <p:cNvSpPr/>
          <p:nvPr/>
        </p:nvSpPr>
        <p:spPr>
          <a:xfrm>
            <a:off x="9437280" y="5892800"/>
            <a:ext cx="5660700" cy="3513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Mate"/>
              <a:buChar char="•"/>
            </a:pPr>
            <a:r>
              <a:rPr b="0" i="0" lang="en-US" sz="3200" u="none" cap="none" strike="noStrike">
                <a:solidFill>
                  <a:srgbClr val="FFFFFF"/>
                </a:solidFill>
                <a:latin typeface="Mate"/>
                <a:ea typeface="Mate"/>
                <a:cs typeface="Mate"/>
                <a:sym typeface="Mate"/>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Mate"/>
              <a:buChar char="•"/>
            </a:pPr>
            <a:r>
              <a:rPr b="0" i="0" lang="en-US" sz="3200" u="none" cap="none" strike="noStrike">
                <a:solidFill>
                  <a:srgbClr val="FFFFFF"/>
                </a:solidFill>
                <a:latin typeface="Mate"/>
                <a:ea typeface="Mate"/>
                <a:cs typeface="Mate"/>
                <a:sym typeface="Mate"/>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Mate"/>
              <a:buChar char="•"/>
            </a:pPr>
            <a:r>
              <a:rPr b="0" i="0" lang="en-US" sz="3200" u="none" cap="none" strike="noStrike">
                <a:solidFill>
                  <a:srgbClr val="FFFFFF"/>
                </a:solidFill>
                <a:latin typeface="Mate"/>
                <a:ea typeface="Mate"/>
                <a:cs typeface="Mate"/>
                <a:sym typeface="Mate"/>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159" name="Google Shape;159;g3037080df0f_0_123"/>
          <p:cNvSpPr/>
          <p:nvPr/>
        </p:nvSpPr>
        <p:spPr>
          <a:xfrm>
            <a:off x="10574072" y="9575800"/>
            <a:ext cx="32517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$50/month</a:t>
            </a:r>
            <a:endParaRPr b="0" i="0" sz="4800" u="none" cap="none" strike="noStrike">
              <a:solidFill>
                <a:schemeClr val="dk1"/>
              </a:solidFill>
              <a:latin typeface="Calibri"/>
              <a:ea typeface="Calibri"/>
              <a:cs typeface="Calibri"/>
              <a:sym typeface="Calibri"/>
            </a:endParaRPr>
          </a:p>
        </p:txBody>
      </p:sp>
      <p:sp>
        <p:nvSpPr>
          <p:cNvPr id="160" name="Google Shape;160;g3037080df0f_0_123"/>
          <p:cNvSpPr/>
          <p:nvPr/>
        </p:nvSpPr>
        <p:spPr>
          <a:xfrm>
            <a:off x="16181822" y="4343400"/>
            <a:ext cx="6439800" cy="6477000"/>
          </a:xfrm>
          <a:prstGeom prst="roundRect">
            <a:avLst>
              <a:gd fmla="val 3124" name="adj"/>
            </a:avLst>
          </a:prstGeom>
          <a:noFill/>
          <a:ln cap="flat" cmpd="sng" w="12700">
            <a:solidFill>
              <a:srgbClr val="D3D0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3037080df0f_0_123"/>
          <p:cNvSpPr/>
          <p:nvPr/>
        </p:nvSpPr>
        <p:spPr>
          <a:xfrm>
            <a:off x="17839380" y="4800600"/>
            <a:ext cx="31245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3D0DB"/>
              </a:buClr>
              <a:buSzPts val="4800"/>
              <a:buFont typeface="Caudex"/>
              <a:buNone/>
            </a:pPr>
            <a:r>
              <a:rPr b="1" i="0" lang="en-US" sz="4800" u="none" cap="none" strike="noStrike">
                <a:solidFill>
                  <a:srgbClr val="D3D0DB"/>
                </a:solidFill>
                <a:latin typeface="Caudex"/>
                <a:ea typeface="Caudex"/>
                <a:cs typeface="Caudex"/>
                <a:sym typeface="Caudex"/>
              </a:rPr>
              <a:t>Legendary</a:t>
            </a:r>
            <a:endParaRPr b="0" i="0" sz="4800" u="none" cap="none" strike="noStrike">
              <a:solidFill>
                <a:schemeClr val="dk1"/>
              </a:solidFill>
              <a:latin typeface="Calibri"/>
              <a:ea typeface="Calibri"/>
              <a:cs typeface="Calibri"/>
              <a:sym typeface="Calibri"/>
            </a:endParaRPr>
          </a:p>
        </p:txBody>
      </p:sp>
      <p:sp>
        <p:nvSpPr>
          <p:cNvPr id="162" name="Google Shape;162;g3037080df0f_0_123"/>
          <p:cNvSpPr/>
          <p:nvPr/>
        </p:nvSpPr>
        <p:spPr>
          <a:xfrm>
            <a:off x="16639080" y="5892800"/>
            <a:ext cx="5660700" cy="3513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Mate"/>
              <a:buChar char="•"/>
            </a:pPr>
            <a:r>
              <a:rPr b="0" i="0" lang="en-US" sz="3200" u="none" cap="none" strike="noStrike">
                <a:solidFill>
                  <a:srgbClr val="FFFFFF"/>
                </a:solidFill>
                <a:latin typeface="Mate"/>
                <a:ea typeface="Mate"/>
                <a:cs typeface="Mate"/>
                <a:sym typeface="Mate"/>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Mate"/>
              <a:buChar char="•"/>
            </a:pPr>
            <a:r>
              <a:rPr b="0" i="0" lang="en-US" sz="3200" u="none" cap="none" strike="noStrike">
                <a:solidFill>
                  <a:srgbClr val="FFFFFF"/>
                </a:solidFill>
                <a:latin typeface="Mate"/>
                <a:ea typeface="Mate"/>
                <a:cs typeface="Mate"/>
                <a:sym typeface="Mate"/>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Mate"/>
              <a:buChar char="•"/>
            </a:pPr>
            <a:r>
              <a:rPr b="0" i="0" lang="en-US" sz="3200" u="none" cap="none" strike="noStrike">
                <a:solidFill>
                  <a:srgbClr val="FFFFFF"/>
                </a:solidFill>
                <a:latin typeface="Mate"/>
                <a:ea typeface="Mate"/>
                <a:cs typeface="Mate"/>
                <a:sym typeface="Mate"/>
              </a:rPr>
              <a:t>The ability to form the largest parties.</a:t>
            </a:r>
            <a:endParaRPr b="0" i="0" sz="3200" u="none" cap="none" strike="noStrike">
              <a:solidFill>
                <a:schemeClr val="dk1"/>
              </a:solidFill>
              <a:latin typeface="Calibri"/>
              <a:ea typeface="Calibri"/>
              <a:cs typeface="Calibri"/>
              <a:sym typeface="Calibri"/>
            </a:endParaRPr>
          </a:p>
        </p:txBody>
      </p:sp>
      <p:sp>
        <p:nvSpPr>
          <p:cNvPr id="163" name="Google Shape;163;g3037080df0f_0_123"/>
          <p:cNvSpPr/>
          <p:nvPr/>
        </p:nvSpPr>
        <p:spPr>
          <a:xfrm>
            <a:off x="17623453" y="9575800"/>
            <a:ext cx="35565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Caudex"/>
              <a:buNone/>
            </a:pPr>
            <a:r>
              <a:rPr b="1" i="0" lang="en-US" sz="4800" u="none" cap="none" strike="noStrike">
                <a:solidFill>
                  <a:srgbClr val="FFFFFF"/>
                </a:solidFill>
                <a:latin typeface="Caudex"/>
                <a:ea typeface="Caudex"/>
                <a:cs typeface="Caudex"/>
                <a:sym typeface="Caudex"/>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2024-11-01T07:00:35Z</dcterms:created>
  <dc:creator>PptxGenJS</dc:creator>
</cp:coreProperties>
</file>