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Dela Gothic One"/>
      <p:regular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H7AjaEtkNUpHLJUqWLkYaoASD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DelaGothicOne-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febc05bff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febc05bff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febc05bff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febc05bff8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febc05bff8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febc05bff8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febc05bff8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febc05bff8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2febc05bff8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febc05bff8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febc05bff8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2febc05bff8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febc05bff8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febc05bff8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2febc05bff8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febc05bff8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febc05bff8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febc05bff8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febc05bff8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febc05bff8_0_3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2febc05bff8_0_3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febc05bff8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febc05bff8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2febc05bff8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febc05bff8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febc05bff8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febc05bff8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febc05bff8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febc05bff8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2febc05bff8_0_3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febc05bff8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febc05bff8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2febc05bff8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febc05bff8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febc05bff8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febc05bff8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febc05bff8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febc05bff8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febc05bff8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febc05bff8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febc05bff8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febc05bff8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febc05bff8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febc05bff8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2febc05bff8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febc05bff8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2febc05bff8_0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2febc05bff8_0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febc05bff8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2febc05bff8_0_6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2febc05bff8_0_6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febc05bff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febc05bff8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febc05bff8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febc05bff8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g2febc05bff8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g2febc05bff8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febc05bff8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febc05bff8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febc05bff8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ebc05bff8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2febc05bff8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2febc05bff8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febc05bff8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g2febc05bff8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g2febc05bff8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febc05bff8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febc05bff8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febc05bff8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febc05bff8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2febc05bff8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febc05bff8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11.png"/><Relationship Id="rId5" Type="http://schemas.openxmlformats.org/officeDocument/2006/relationships/image" Target="../media/image52.png"/><Relationship Id="rId6"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0" Type="http://schemas.openxmlformats.org/officeDocument/2006/relationships/image" Target="../media/image79.png"/><Relationship Id="rId22" Type="http://schemas.openxmlformats.org/officeDocument/2006/relationships/image" Target="../media/image73.png"/><Relationship Id="rId21" Type="http://schemas.openxmlformats.org/officeDocument/2006/relationships/image" Target="../media/image102.png"/><Relationship Id="rId24" Type="http://schemas.openxmlformats.org/officeDocument/2006/relationships/image" Target="../media/image67.png"/><Relationship Id="rId23"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50.png"/><Relationship Id="rId26" Type="http://schemas.openxmlformats.org/officeDocument/2006/relationships/image" Target="../media/image76.png"/><Relationship Id="rId25" Type="http://schemas.openxmlformats.org/officeDocument/2006/relationships/image" Target="../media/image75.png"/><Relationship Id="rId28" Type="http://schemas.openxmlformats.org/officeDocument/2006/relationships/image" Target="../media/image66.png"/><Relationship Id="rId27" Type="http://schemas.openxmlformats.org/officeDocument/2006/relationships/image" Target="../media/image62.png"/><Relationship Id="rId5" Type="http://schemas.openxmlformats.org/officeDocument/2006/relationships/image" Target="../media/image70.png"/><Relationship Id="rId6" Type="http://schemas.openxmlformats.org/officeDocument/2006/relationships/image" Target="../media/image103.png"/><Relationship Id="rId7" Type="http://schemas.openxmlformats.org/officeDocument/2006/relationships/image" Target="../media/image48.png"/><Relationship Id="rId8" Type="http://schemas.openxmlformats.org/officeDocument/2006/relationships/image" Target="../media/image51.png"/><Relationship Id="rId11" Type="http://schemas.openxmlformats.org/officeDocument/2006/relationships/image" Target="../media/image57.png"/><Relationship Id="rId10" Type="http://schemas.openxmlformats.org/officeDocument/2006/relationships/image" Target="../media/image54.png"/><Relationship Id="rId13" Type="http://schemas.openxmlformats.org/officeDocument/2006/relationships/image" Target="../media/image61.png"/><Relationship Id="rId12" Type="http://schemas.openxmlformats.org/officeDocument/2006/relationships/image" Target="../media/image59.png"/><Relationship Id="rId15" Type="http://schemas.openxmlformats.org/officeDocument/2006/relationships/image" Target="../media/image68.png"/><Relationship Id="rId14" Type="http://schemas.openxmlformats.org/officeDocument/2006/relationships/image" Target="../media/image63.png"/><Relationship Id="rId17" Type="http://schemas.openxmlformats.org/officeDocument/2006/relationships/image" Target="../media/image94.png"/><Relationship Id="rId16" Type="http://schemas.openxmlformats.org/officeDocument/2006/relationships/image" Target="../media/image65.png"/><Relationship Id="rId19" Type="http://schemas.openxmlformats.org/officeDocument/2006/relationships/image" Target="../media/image69.png"/><Relationship Id="rId18"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74.png"/><Relationship Id="rId6" Type="http://schemas.openxmlformats.org/officeDocument/2006/relationships/image" Target="../media/image8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83.png"/><Relationship Id="rId6" Type="http://schemas.openxmlformats.org/officeDocument/2006/relationships/image" Target="../media/image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11.png"/><Relationship Id="rId5" Type="http://schemas.openxmlformats.org/officeDocument/2006/relationships/image" Target="../media/image95.png"/><Relationship Id="rId6"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1.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9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99.png"/><Relationship Id="rId5" Type="http://schemas.openxmlformats.org/officeDocument/2006/relationships/image" Target="../media/image118.png"/><Relationship Id="rId6" Type="http://schemas.openxmlformats.org/officeDocument/2006/relationships/image" Target="../media/image88.png"/><Relationship Id="rId7" Type="http://schemas.openxmlformats.org/officeDocument/2006/relationships/image" Target="../media/image125.png"/><Relationship Id="rId8" Type="http://schemas.openxmlformats.org/officeDocument/2006/relationships/image" Target="../media/image106.png"/><Relationship Id="rId11" Type="http://schemas.openxmlformats.org/officeDocument/2006/relationships/image" Target="../media/image100.png"/><Relationship Id="rId10" Type="http://schemas.openxmlformats.org/officeDocument/2006/relationships/image" Target="../media/image140.png"/><Relationship Id="rId13" Type="http://schemas.openxmlformats.org/officeDocument/2006/relationships/image" Target="../media/image119.png"/><Relationship Id="rId12" Type="http://schemas.openxmlformats.org/officeDocument/2006/relationships/image" Target="../media/image98.png"/><Relationship Id="rId14" Type="http://schemas.openxmlformats.org/officeDocument/2006/relationships/image" Target="../media/image10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152.png"/><Relationship Id="rId6" Type="http://schemas.openxmlformats.org/officeDocument/2006/relationships/image" Target="../media/image134.png"/><Relationship Id="rId7" Type="http://schemas.openxmlformats.org/officeDocument/2006/relationships/image" Target="../media/image113.png"/><Relationship Id="rId8" Type="http://schemas.openxmlformats.org/officeDocument/2006/relationships/image" Target="../media/image1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15.png"/><Relationship Id="rId5" Type="http://schemas.openxmlformats.org/officeDocument/2006/relationships/image" Target="../media/image142.png"/><Relationship Id="rId6" Type="http://schemas.openxmlformats.org/officeDocument/2006/relationships/image" Target="../media/image108.png"/><Relationship Id="rId7" Type="http://schemas.openxmlformats.org/officeDocument/2006/relationships/image" Target="../media/image123.png"/><Relationship Id="rId8" Type="http://schemas.openxmlformats.org/officeDocument/2006/relationships/image" Target="../media/image160.png"/><Relationship Id="rId10" Type="http://schemas.openxmlformats.org/officeDocument/2006/relationships/image" Target="../media/image121.png"/></Relationships>
</file>

<file path=ppt/slides/_rels/slide23.xml.rels><?xml version="1.0" encoding="UTF-8" standalone="yes"?><Relationships xmlns="http://schemas.openxmlformats.org/package/2006/relationships"><Relationship Id="rId20" Type="http://schemas.openxmlformats.org/officeDocument/2006/relationships/image" Target="../media/image149.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130.png"/><Relationship Id="rId5" Type="http://schemas.openxmlformats.org/officeDocument/2006/relationships/image" Target="../media/image116.png"/><Relationship Id="rId6" Type="http://schemas.openxmlformats.org/officeDocument/2006/relationships/image" Target="../media/image131.png"/><Relationship Id="rId7" Type="http://schemas.openxmlformats.org/officeDocument/2006/relationships/image" Target="../media/image133.png"/><Relationship Id="rId8" Type="http://schemas.openxmlformats.org/officeDocument/2006/relationships/image" Target="../media/image126.png"/><Relationship Id="rId11" Type="http://schemas.openxmlformats.org/officeDocument/2006/relationships/image" Target="../media/image129.png"/><Relationship Id="rId10" Type="http://schemas.openxmlformats.org/officeDocument/2006/relationships/image" Target="../media/image139.png"/><Relationship Id="rId13" Type="http://schemas.openxmlformats.org/officeDocument/2006/relationships/image" Target="../media/image153.png"/><Relationship Id="rId12" Type="http://schemas.openxmlformats.org/officeDocument/2006/relationships/image" Target="../media/image158.png"/><Relationship Id="rId15" Type="http://schemas.openxmlformats.org/officeDocument/2006/relationships/image" Target="../media/image159.png"/><Relationship Id="rId14" Type="http://schemas.openxmlformats.org/officeDocument/2006/relationships/image" Target="../media/image157.png"/><Relationship Id="rId17" Type="http://schemas.openxmlformats.org/officeDocument/2006/relationships/image" Target="../media/image155.png"/><Relationship Id="rId16" Type="http://schemas.openxmlformats.org/officeDocument/2006/relationships/image" Target="../media/image163.png"/><Relationship Id="rId19" Type="http://schemas.openxmlformats.org/officeDocument/2006/relationships/image" Target="../media/image146.png"/><Relationship Id="rId18" Type="http://schemas.openxmlformats.org/officeDocument/2006/relationships/image" Target="../media/image1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2.png"/><Relationship Id="rId4" Type="http://schemas.openxmlformats.org/officeDocument/2006/relationships/image" Target="../media/image11.png"/><Relationship Id="rId5" Type="http://schemas.openxmlformats.org/officeDocument/2006/relationships/hyperlink" Target="https://unsplash.com/" TargetMode="External"/><Relationship Id="rId6" Type="http://schemas.openxmlformats.org/officeDocument/2006/relationships/image" Target="../media/image1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5.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11.png"/><Relationship Id="rId5" Type="http://schemas.openxmlformats.org/officeDocument/2006/relationships/image" Target="../media/image36.png"/><Relationship Id="rId6" Type="http://schemas.openxmlformats.org/officeDocument/2006/relationships/image" Target="../media/image29.png"/><Relationship Id="rId7"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15" name="Shape 15"/>
        <p:cNvGrpSpPr/>
        <p:nvPr/>
      </p:nvGrpSpPr>
      <p:grpSpPr>
        <a:xfrm>
          <a:off x="0" y="0"/>
          <a:ext cx="0" cy="0"/>
          <a:chOff x="0" y="0"/>
          <a:chExt cx="0" cy="0"/>
        </a:xfrm>
      </p:grpSpPr>
      <p:pic>
        <p:nvPicPr>
          <p:cNvPr descr=" " id="16" name="Google Shape;16;g2febc05bff8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febc05bff8_0_0"/>
          <p:cNvSpPr/>
          <p:nvPr/>
        </p:nvSpPr>
        <p:spPr>
          <a:xfrm>
            <a:off x="774797" y="3390900"/>
            <a:ext cx="15326700" cy="778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27800"/>
              <a:buFont typeface="Dela Gothic One"/>
              <a:buNone/>
            </a:pPr>
            <a:r>
              <a:rPr b="0" i="0" lang="en-US" sz="27800" u="none" cap="none" strike="noStrike">
                <a:solidFill>
                  <a:srgbClr val="522A21"/>
                </a:solidFill>
                <a:latin typeface="Dela Gothic One"/>
                <a:ea typeface="Dela Gothic One"/>
                <a:cs typeface="Dela Gothic One"/>
                <a:sym typeface="Dela Gothic One"/>
              </a:rPr>
              <a:t>FOOD</a:t>
            </a:r>
            <a:r>
              <a:rPr b="0" i="0" lang="en-US" sz="12800" u="none" cap="none" strike="noStrike">
                <a:solidFill>
                  <a:srgbClr val="522A21"/>
                </a:solidFill>
                <a:latin typeface="Dela Gothic One"/>
                <a:ea typeface="Dela Gothic One"/>
                <a:cs typeface="Dela Gothic One"/>
                <a:sym typeface="Dela Gothic One"/>
              </a:rPr>
              <a:t> PACKAGING</a:t>
            </a:r>
            <a:endParaRPr b="0" i="0" sz="27800" u="none" cap="none" strike="noStrike">
              <a:solidFill>
                <a:schemeClr val="dk1"/>
              </a:solidFill>
              <a:latin typeface="Calibri"/>
              <a:ea typeface="Calibri"/>
              <a:cs typeface="Calibri"/>
              <a:sym typeface="Calibri"/>
            </a:endParaRPr>
          </a:p>
        </p:txBody>
      </p:sp>
      <p:sp>
        <p:nvSpPr>
          <p:cNvPr id="18" name="Google Shape;18;g2febc05bff8_0_0"/>
          <p:cNvSpPr/>
          <p:nvPr/>
        </p:nvSpPr>
        <p:spPr>
          <a:xfrm>
            <a:off x="3065316" y="12115800"/>
            <a:ext cx="18256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B8559"/>
              </a:buClr>
              <a:buSzPts val="6400"/>
              <a:buFont typeface="Poppins SemiBold"/>
              <a:buNone/>
            </a:pPr>
            <a:r>
              <a:rPr b="1" i="0" lang="en-US" sz="6400" u="none" cap="none" strike="noStrike">
                <a:solidFill>
                  <a:srgbClr val="BB8559"/>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19" name="Google Shape;19;g2febc05bff8_0_0"/>
          <p:cNvPicPr preferRelativeResize="0"/>
          <p:nvPr/>
        </p:nvPicPr>
        <p:blipFill rotWithShape="1">
          <a:blip r:embed="rId4">
            <a:alphaModFix/>
          </a:blip>
          <a:srcRect b="0" l="0" r="0" t="0"/>
          <a:stretch/>
        </p:blipFill>
        <p:spPr>
          <a:xfrm>
            <a:off x="11710864" y="1409700"/>
            <a:ext cx="12676184" cy="10896600"/>
          </a:xfrm>
          <a:prstGeom prst="rect">
            <a:avLst/>
          </a:prstGeom>
          <a:noFill/>
          <a:ln>
            <a:noFill/>
          </a:ln>
        </p:spPr>
      </p:pic>
      <p:sp>
        <p:nvSpPr>
          <p:cNvPr id="20" name="Google Shape;20;g2febc05bff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febc05bff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192" name="Shape 192"/>
        <p:cNvGrpSpPr/>
        <p:nvPr/>
      </p:nvGrpSpPr>
      <p:grpSpPr>
        <a:xfrm>
          <a:off x="0" y="0"/>
          <a:ext cx="0" cy="0"/>
          <a:chOff x="0" y="0"/>
          <a:chExt cx="0" cy="0"/>
        </a:xfrm>
      </p:grpSpPr>
      <p:pic>
        <p:nvPicPr>
          <p:cNvPr descr=" " id="193" name="Google Shape;193;g2febc05bff8_0_16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4" name="Google Shape;194;g2febc05bff8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febc05bff8_0_1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6" name="Google Shape;196;g2febc05bff8_0_168"/>
          <p:cNvPicPr preferRelativeResize="0"/>
          <p:nvPr/>
        </p:nvPicPr>
        <p:blipFill rotWithShape="1">
          <a:blip r:embed="rId5">
            <a:alphaModFix/>
          </a:blip>
          <a:srcRect b="0" l="0" r="0" t="0"/>
          <a:stretch/>
        </p:blipFill>
        <p:spPr>
          <a:xfrm>
            <a:off x="1752819" y="1346200"/>
            <a:ext cx="20881410" cy="11010900"/>
          </a:xfrm>
          <a:prstGeom prst="rect">
            <a:avLst/>
          </a:prstGeom>
          <a:noFill/>
          <a:ln>
            <a:noFill/>
          </a:ln>
        </p:spPr>
      </p:pic>
      <p:pic>
        <p:nvPicPr>
          <p:cNvPr descr=" " id="197" name="Google Shape;197;g2febc05bff8_0_168"/>
          <p:cNvPicPr preferRelativeResize="0"/>
          <p:nvPr/>
        </p:nvPicPr>
        <p:blipFill rotWithShape="1">
          <a:blip r:embed="rId6">
            <a:alphaModFix/>
          </a:blip>
          <a:srcRect b="0" l="0" r="0" t="0"/>
          <a:stretch/>
        </p:blipFill>
        <p:spPr>
          <a:xfrm>
            <a:off x="1752819" y="1346200"/>
            <a:ext cx="5639505" cy="11010900"/>
          </a:xfrm>
          <a:prstGeom prst="rect">
            <a:avLst/>
          </a:prstGeom>
          <a:noFill/>
          <a:ln>
            <a:noFill/>
          </a:ln>
        </p:spPr>
      </p:pic>
      <p:sp>
        <p:nvSpPr>
          <p:cNvPr id="198" name="Google Shape;198;g2febc05bff8_0_168"/>
          <p:cNvSpPr/>
          <p:nvPr/>
        </p:nvSpPr>
        <p:spPr>
          <a:xfrm>
            <a:off x="1752819" y="1346200"/>
            <a:ext cx="5639400" cy="5638800"/>
          </a:xfrm>
          <a:prstGeom prst="roundRect">
            <a:avLst>
              <a:gd fmla="val 75081" name="adj"/>
            </a:avLst>
          </a:prstGeom>
          <a:solidFill>
            <a:srgbClr val="C09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febc05bff8_0_168"/>
          <p:cNvSpPr/>
          <p:nvPr/>
        </p:nvSpPr>
        <p:spPr>
          <a:xfrm>
            <a:off x="3162695" y="1955800"/>
            <a:ext cx="38358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S</a:t>
            </a:r>
            <a:endParaRPr b="0" i="0" sz="24000" u="none" cap="none" strike="noStrike">
              <a:solidFill>
                <a:schemeClr val="dk1"/>
              </a:solidFill>
              <a:latin typeface="Calibri"/>
              <a:ea typeface="Calibri"/>
              <a:cs typeface="Calibri"/>
              <a:sym typeface="Calibri"/>
            </a:endParaRPr>
          </a:p>
        </p:txBody>
      </p:sp>
      <p:sp>
        <p:nvSpPr>
          <p:cNvPr id="200" name="Google Shape;200;g2febc05bff8_0_168"/>
          <p:cNvSpPr/>
          <p:nvPr/>
        </p:nvSpPr>
        <p:spPr>
          <a:xfrm>
            <a:off x="2286286"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febc05bff8_0_168"/>
          <p:cNvSpPr/>
          <p:nvPr/>
        </p:nvSpPr>
        <p:spPr>
          <a:xfrm>
            <a:off x="228628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febc05bff8_0_168"/>
          <p:cNvSpPr/>
          <p:nvPr/>
        </p:nvSpPr>
        <p:spPr>
          <a:xfrm>
            <a:off x="2286286"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febc05bff8_0_168"/>
          <p:cNvSpPr/>
          <p:nvPr/>
        </p:nvSpPr>
        <p:spPr>
          <a:xfrm>
            <a:off x="2286286"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ECLIPSE</a:t>
            </a:r>
            <a:endParaRPr b="0" i="0" sz="3600" u="none" cap="none" strike="noStrike">
              <a:solidFill>
                <a:schemeClr val="dk1"/>
              </a:solidFill>
              <a:latin typeface="Calibri"/>
              <a:ea typeface="Calibri"/>
              <a:cs typeface="Calibri"/>
              <a:sym typeface="Calibri"/>
            </a:endParaRPr>
          </a:p>
        </p:txBody>
      </p:sp>
      <p:sp>
        <p:nvSpPr>
          <p:cNvPr id="204" name="Google Shape;204;g2febc05bff8_0_168"/>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05" name="Google Shape;205;g2febc05bff8_0_168"/>
          <p:cNvSpPr/>
          <p:nvPr/>
        </p:nvSpPr>
        <p:spPr>
          <a:xfrm>
            <a:off x="228628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febc05bff8_0_168"/>
          <p:cNvSpPr/>
          <p:nvPr/>
        </p:nvSpPr>
        <p:spPr>
          <a:xfrm>
            <a:off x="2286286"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febc05bff8_0_168"/>
          <p:cNvSpPr/>
          <p:nvPr/>
        </p:nvSpPr>
        <p:spPr>
          <a:xfrm>
            <a:off x="2286286"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QUEST</a:t>
            </a:r>
            <a:endParaRPr b="0" i="0" sz="3600" u="none" cap="none" strike="noStrike">
              <a:solidFill>
                <a:schemeClr val="dk1"/>
              </a:solidFill>
              <a:latin typeface="Calibri"/>
              <a:ea typeface="Calibri"/>
              <a:cs typeface="Calibri"/>
              <a:sym typeface="Calibri"/>
            </a:endParaRPr>
          </a:p>
        </p:txBody>
      </p:sp>
      <p:sp>
        <p:nvSpPr>
          <p:cNvPr id="208" name="Google Shape;208;g2febc05bff8_0_168"/>
          <p:cNvSpPr/>
          <p:nvPr/>
        </p:nvSpPr>
        <p:spPr>
          <a:xfrm>
            <a:off x="2286286"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09" name="Google Shape;209;g2febc05bff8_0_168"/>
          <p:cNvPicPr preferRelativeResize="0"/>
          <p:nvPr/>
        </p:nvPicPr>
        <p:blipFill rotWithShape="1">
          <a:blip r:embed="rId6">
            <a:alphaModFix/>
          </a:blip>
          <a:srcRect b="0" l="0" r="0" t="0"/>
          <a:stretch/>
        </p:blipFill>
        <p:spPr>
          <a:xfrm>
            <a:off x="6833454" y="1346200"/>
            <a:ext cx="5639505" cy="11010900"/>
          </a:xfrm>
          <a:prstGeom prst="rect">
            <a:avLst/>
          </a:prstGeom>
          <a:noFill/>
          <a:ln>
            <a:noFill/>
          </a:ln>
        </p:spPr>
      </p:pic>
      <p:sp>
        <p:nvSpPr>
          <p:cNvPr id="210" name="Google Shape;210;g2febc05bff8_0_168"/>
          <p:cNvSpPr/>
          <p:nvPr/>
        </p:nvSpPr>
        <p:spPr>
          <a:xfrm>
            <a:off x="6833454" y="1346200"/>
            <a:ext cx="5639400" cy="5638800"/>
          </a:xfrm>
          <a:prstGeom prst="roundRect">
            <a:avLst>
              <a:gd fmla="val 75081" name="adj"/>
            </a:avLst>
          </a:prstGeom>
          <a:solidFill>
            <a:srgbClr val="5F2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febc05bff8_0_168"/>
          <p:cNvSpPr/>
          <p:nvPr/>
        </p:nvSpPr>
        <p:spPr>
          <a:xfrm>
            <a:off x="7982948" y="1955800"/>
            <a:ext cx="43566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W</a:t>
            </a:r>
            <a:endParaRPr b="0" i="0" sz="24000" u="none" cap="none" strike="noStrike">
              <a:solidFill>
                <a:schemeClr val="dk1"/>
              </a:solidFill>
              <a:latin typeface="Calibri"/>
              <a:ea typeface="Calibri"/>
              <a:cs typeface="Calibri"/>
              <a:sym typeface="Calibri"/>
            </a:endParaRPr>
          </a:p>
        </p:txBody>
      </p:sp>
      <p:sp>
        <p:nvSpPr>
          <p:cNvPr id="212" name="Google Shape;212;g2febc05bff8_0_168"/>
          <p:cNvSpPr/>
          <p:nvPr/>
        </p:nvSpPr>
        <p:spPr>
          <a:xfrm>
            <a:off x="7366921"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febc05bff8_0_168"/>
          <p:cNvSpPr/>
          <p:nvPr/>
        </p:nvSpPr>
        <p:spPr>
          <a:xfrm>
            <a:off x="736692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febc05bff8_0_168"/>
          <p:cNvSpPr/>
          <p:nvPr/>
        </p:nvSpPr>
        <p:spPr>
          <a:xfrm>
            <a:off x="736692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febc05bff8_0_168"/>
          <p:cNvSpPr/>
          <p:nvPr/>
        </p:nvSpPr>
        <p:spPr>
          <a:xfrm>
            <a:off x="7366921"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OBTAIN</a:t>
            </a:r>
            <a:endParaRPr b="0" i="0" sz="3600" u="none" cap="none" strike="noStrike">
              <a:solidFill>
                <a:schemeClr val="dk1"/>
              </a:solidFill>
              <a:latin typeface="Calibri"/>
              <a:ea typeface="Calibri"/>
              <a:cs typeface="Calibri"/>
              <a:sym typeface="Calibri"/>
            </a:endParaRPr>
          </a:p>
        </p:txBody>
      </p:sp>
      <p:sp>
        <p:nvSpPr>
          <p:cNvPr id="216" name="Google Shape;216;g2febc05bff8_0_168"/>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17" name="Google Shape;217;g2febc05bff8_0_168"/>
          <p:cNvSpPr/>
          <p:nvPr/>
        </p:nvSpPr>
        <p:spPr>
          <a:xfrm>
            <a:off x="736692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febc05bff8_0_168"/>
          <p:cNvSpPr/>
          <p:nvPr/>
        </p:nvSpPr>
        <p:spPr>
          <a:xfrm>
            <a:off x="736692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febc05bff8_0_168"/>
          <p:cNvSpPr/>
          <p:nvPr/>
        </p:nvSpPr>
        <p:spPr>
          <a:xfrm>
            <a:off x="7366921"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FOUNDATION</a:t>
            </a:r>
            <a:endParaRPr b="0" i="0" sz="3600" u="none" cap="none" strike="noStrike">
              <a:solidFill>
                <a:schemeClr val="dk1"/>
              </a:solidFill>
              <a:latin typeface="Calibri"/>
              <a:ea typeface="Calibri"/>
              <a:cs typeface="Calibri"/>
              <a:sym typeface="Calibri"/>
            </a:endParaRPr>
          </a:p>
        </p:txBody>
      </p:sp>
      <p:sp>
        <p:nvSpPr>
          <p:cNvPr id="220" name="Google Shape;220;g2febc05bff8_0_168"/>
          <p:cNvSpPr/>
          <p:nvPr/>
        </p:nvSpPr>
        <p:spPr>
          <a:xfrm>
            <a:off x="7366921"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21" name="Google Shape;221;g2febc05bff8_0_168"/>
          <p:cNvPicPr preferRelativeResize="0"/>
          <p:nvPr/>
        </p:nvPicPr>
        <p:blipFill rotWithShape="1">
          <a:blip r:embed="rId6">
            <a:alphaModFix/>
          </a:blip>
          <a:srcRect b="0" l="0" r="0" t="0"/>
          <a:stretch/>
        </p:blipFill>
        <p:spPr>
          <a:xfrm>
            <a:off x="11914089" y="1346200"/>
            <a:ext cx="5639505" cy="11010900"/>
          </a:xfrm>
          <a:prstGeom prst="rect">
            <a:avLst/>
          </a:prstGeom>
          <a:noFill/>
          <a:ln>
            <a:noFill/>
          </a:ln>
        </p:spPr>
      </p:pic>
      <p:sp>
        <p:nvSpPr>
          <p:cNvPr id="222" name="Google Shape;222;g2febc05bff8_0_168"/>
          <p:cNvSpPr/>
          <p:nvPr/>
        </p:nvSpPr>
        <p:spPr>
          <a:xfrm>
            <a:off x="11914089" y="1346200"/>
            <a:ext cx="5639400" cy="5638800"/>
          </a:xfrm>
          <a:prstGeom prst="roundRect">
            <a:avLst>
              <a:gd fmla="val 75081" name="adj"/>
            </a:avLst>
          </a:prstGeom>
          <a:solidFill>
            <a:srgbClr val="C09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febc05bff8_0_168"/>
          <p:cNvSpPr/>
          <p:nvPr/>
        </p:nvSpPr>
        <p:spPr>
          <a:xfrm>
            <a:off x="13254107" y="1955800"/>
            <a:ext cx="39756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O</a:t>
            </a:r>
            <a:endParaRPr b="0" i="0" sz="24000" u="none" cap="none" strike="noStrike">
              <a:solidFill>
                <a:schemeClr val="dk1"/>
              </a:solidFill>
              <a:latin typeface="Calibri"/>
              <a:ea typeface="Calibri"/>
              <a:cs typeface="Calibri"/>
              <a:sym typeface="Calibri"/>
            </a:endParaRPr>
          </a:p>
        </p:txBody>
      </p:sp>
      <p:sp>
        <p:nvSpPr>
          <p:cNvPr id="224" name="Google Shape;224;g2febc05bff8_0_168"/>
          <p:cNvSpPr/>
          <p:nvPr/>
        </p:nvSpPr>
        <p:spPr>
          <a:xfrm>
            <a:off x="12447556" y="7429500"/>
            <a:ext cx="457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febc05bff8_0_168"/>
          <p:cNvSpPr/>
          <p:nvPr/>
        </p:nvSpPr>
        <p:spPr>
          <a:xfrm>
            <a:off x="12447556" y="7429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febc05bff8_0_168"/>
          <p:cNvSpPr/>
          <p:nvPr/>
        </p:nvSpPr>
        <p:spPr>
          <a:xfrm>
            <a:off x="12447556" y="74295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febc05bff8_0_168"/>
          <p:cNvSpPr/>
          <p:nvPr/>
        </p:nvSpPr>
        <p:spPr>
          <a:xfrm>
            <a:off x="12447556" y="74295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WAR</a:t>
            </a:r>
            <a:endParaRPr b="0" i="0" sz="3600" u="none" cap="none" strike="noStrike">
              <a:solidFill>
                <a:schemeClr val="dk1"/>
              </a:solidFill>
              <a:latin typeface="Calibri"/>
              <a:ea typeface="Calibri"/>
              <a:cs typeface="Calibri"/>
              <a:sym typeface="Calibri"/>
            </a:endParaRPr>
          </a:p>
        </p:txBody>
      </p:sp>
      <p:sp>
        <p:nvSpPr>
          <p:cNvPr id="228" name="Google Shape;228;g2febc05bff8_0_168"/>
          <p:cNvSpPr/>
          <p:nvPr/>
        </p:nvSpPr>
        <p:spPr>
          <a:xfrm>
            <a:off x="12447556" y="8293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29" name="Google Shape;229;g2febc05bff8_0_168"/>
          <p:cNvSpPr/>
          <p:nvPr/>
        </p:nvSpPr>
        <p:spPr>
          <a:xfrm>
            <a:off x="12447556" y="9918700"/>
            <a:ext cx="45726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febc05bff8_0_168"/>
          <p:cNvSpPr/>
          <p:nvPr/>
        </p:nvSpPr>
        <p:spPr>
          <a:xfrm>
            <a:off x="12447556" y="9918700"/>
            <a:ext cx="45726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febc05bff8_0_168"/>
          <p:cNvSpPr/>
          <p:nvPr/>
        </p:nvSpPr>
        <p:spPr>
          <a:xfrm>
            <a:off x="12447556" y="9918700"/>
            <a:ext cx="4725000" cy="147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TRANSFORMATION</a:t>
            </a:r>
            <a:endParaRPr b="0" i="0" sz="3600" u="none" cap="none" strike="noStrike">
              <a:solidFill>
                <a:schemeClr val="dk1"/>
              </a:solidFill>
              <a:latin typeface="Calibri"/>
              <a:ea typeface="Calibri"/>
              <a:cs typeface="Calibri"/>
              <a:sym typeface="Calibri"/>
            </a:endParaRPr>
          </a:p>
        </p:txBody>
      </p:sp>
      <p:sp>
        <p:nvSpPr>
          <p:cNvPr id="232" name="Google Shape;232;g2febc05bff8_0_168"/>
          <p:cNvSpPr/>
          <p:nvPr/>
        </p:nvSpPr>
        <p:spPr>
          <a:xfrm>
            <a:off x="12447556" y="114427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33" name="Google Shape;233;g2febc05bff8_0_168"/>
          <p:cNvPicPr preferRelativeResize="0"/>
          <p:nvPr/>
        </p:nvPicPr>
        <p:blipFill rotWithShape="1">
          <a:blip r:embed="rId6">
            <a:alphaModFix/>
          </a:blip>
          <a:srcRect b="0" l="0" r="0" t="0"/>
          <a:stretch/>
        </p:blipFill>
        <p:spPr>
          <a:xfrm>
            <a:off x="16994724" y="1346200"/>
            <a:ext cx="5639505" cy="11010900"/>
          </a:xfrm>
          <a:prstGeom prst="rect">
            <a:avLst/>
          </a:prstGeom>
          <a:noFill/>
          <a:ln>
            <a:noFill/>
          </a:ln>
        </p:spPr>
      </p:pic>
      <p:sp>
        <p:nvSpPr>
          <p:cNvPr id="234" name="Google Shape;234;g2febc05bff8_0_168"/>
          <p:cNvSpPr/>
          <p:nvPr/>
        </p:nvSpPr>
        <p:spPr>
          <a:xfrm>
            <a:off x="16994724" y="1346200"/>
            <a:ext cx="5639400" cy="5638800"/>
          </a:xfrm>
          <a:prstGeom prst="roundRect">
            <a:avLst>
              <a:gd fmla="val 75081" name="adj"/>
            </a:avLst>
          </a:prstGeom>
          <a:solidFill>
            <a:srgbClr val="5F2D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febc05bff8_0_168"/>
          <p:cNvSpPr/>
          <p:nvPr/>
        </p:nvSpPr>
        <p:spPr>
          <a:xfrm>
            <a:off x="18379197" y="1955800"/>
            <a:ext cx="3886800" cy="543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Dela Gothic One"/>
              <a:buNone/>
            </a:pPr>
            <a:r>
              <a:rPr b="0" i="0" lang="en-US" sz="24000" u="none" cap="none" strike="noStrike">
                <a:solidFill>
                  <a:srgbClr val="FFFFFF"/>
                </a:solidFill>
                <a:latin typeface="Dela Gothic One"/>
                <a:ea typeface="Dela Gothic One"/>
                <a:cs typeface="Dela Gothic One"/>
                <a:sym typeface="Dela Gothic One"/>
              </a:rPr>
              <a:t>T</a:t>
            </a:r>
            <a:endParaRPr b="0" i="0" sz="24000" u="none" cap="none" strike="noStrike">
              <a:solidFill>
                <a:schemeClr val="dk1"/>
              </a:solidFill>
              <a:latin typeface="Calibri"/>
              <a:ea typeface="Calibri"/>
              <a:cs typeface="Calibri"/>
              <a:sym typeface="Calibri"/>
            </a:endParaRPr>
          </a:p>
        </p:txBody>
      </p:sp>
      <p:sp>
        <p:nvSpPr>
          <p:cNvPr id="236" name="Google Shape;236;g2febc05bff8_0_168"/>
          <p:cNvSpPr/>
          <p:nvPr/>
        </p:nvSpPr>
        <p:spPr>
          <a:xfrm>
            <a:off x="17528191" y="7759700"/>
            <a:ext cx="4572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febc05bff8_0_168"/>
          <p:cNvSpPr/>
          <p:nvPr/>
        </p:nvSpPr>
        <p:spPr>
          <a:xfrm>
            <a:off x="1752819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febc05bff8_0_168"/>
          <p:cNvSpPr/>
          <p:nvPr/>
        </p:nvSpPr>
        <p:spPr>
          <a:xfrm>
            <a:off x="17528191" y="77597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febc05bff8_0_168"/>
          <p:cNvSpPr/>
          <p:nvPr/>
        </p:nvSpPr>
        <p:spPr>
          <a:xfrm>
            <a:off x="17528191" y="77597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INVASION</a:t>
            </a:r>
            <a:endParaRPr b="0" i="0" sz="3600" u="none" cap="none" strike="noStrike">
              <a:solidFill>
                <a:schemeClr val="dk1"/>
              </a:solidFill>
              <a:latin typeface="Calibri"/>
              <a:ea typeface="Calibri"/>
              <a:cs typeface="Calibri"/>
              <a:sym typeface="Calibri"/>
            </a:endParaRPr>
          </a:p>
        </p:txBody>
      </p:sp>
      <p:sp>
        <p:nvSpPr>
          <p:cNvPr id="240" name="Google Shape;240;g2febc05bff8_0_168"/>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41" name="Google Shape;241;g2febc05bff8_0_168"/>
          <p:cNvSpPr/>
          <p:nvPr/>
        </p:nvSpPr>
        <p:spPr>
          <a:xfrm>
            <a:off x="1752819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febc05bff8_0_168"/>
          <p:cNvSpPr/>
          <p:nvPr/>
        </p:nvSpPr>
        <p:spPr>
          <a:xfrm>
            <a:off x="17528191" y="10248900"/>
            <a:ext cx="45726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febc05bff8_0_168"/>
          <p:cNvSpPr/>
          <p:nvPr/>
        </p:nvSpPr>
        <p:spPr>
          <a:xfrm>
            <a:off x="17528191" y="102489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BETRAYAL</a:t>
            </a:r>
            <a:endParaRPr b="0" i="0" sz="3600" u="none" cap="none" strike="noStrike">
              <a:solidFill>
                <a:schemeClr val="dk1"/>
              </a:solidFill>
              <a:latin typeface="Calibri"/>
              <a:ea typeface="Calibri"/>
              <a:cs typeface="Calibri"/>
              <a:sym typeface="Calibri"/>
            </a:endParaRPr>
          </a:p>
        </p:txBody>
      </p:sp>
      <p:sp>
        <p:nvSpPr>
          <p:cNvPr id="244" name="Google Shape;244;g2febc05bff8_0_168"/>
          <p:cNvSpPr/>
          <p:nvPr/>
        </p:nvSpPr>
        <p:spPr>
          <a:xfrm>
            <a:off x="17528191" y="11112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249" name="Shape 249"/>
        <p:cNvGrpSpPr/>
        <p:nvPr/>
      </p:nvGrpSpPr>
      <p:grpSpPr>
        <a:xfrm>
          <a:off x="0" y="0"/>
          <a:ext cx="0" cy="0"/>
          <a:chOff x="0" y="0"/>
          <a:chExt cx="0" cy="0"/>
        </a:xfrm>
      </p:grpSpPr>
      <p:pic>
        <p:nvPicPr>
          <p:cNvPr descr=" " id="250" name="Google Shape;250;g2febc05bff8_0_2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51" name="Google Shape;251;g2febc05bff8_0_2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febc05bff8_0_2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3" name="Google Shape;253;g2febc05bff8_0_224"/>
          <p:cNvPicPr preferRelativeResize="0"/>
          <p:nvPr/>
        </p:nvPicPr>
        <p:blipFill rotWithShape="1">
          <a:blip r:embed="rId5">
            <a:alphaModFix/>
          </a:blip>
          <a:srcRect b="0" l="0" r="0" t="0"/>
          <a:stretch/>
        </p:blipFill>
        <p:spPr>
          <a:xfrm>
            <a:off x="0" y="1257300"/>
            <a:ext cx="13006426" cy="12458700"/>
          </a:xfrm>
          <a:prstGeom prst="rect">
            <a:avLst/>
          </a:prstGeom>
          <a:noFill/>
          <a:ln>
            <a:noFill/>
          </a:ln>
        </p:spPr>
      </p:pic>
      <p:sp>
        <p:nvSpPr>
          <p:cNvPr id="254" name="Google Shape;254;g2febc05bff8_0_224"/>
          <p:cNvSpPr/>
          <p:nvPr/>
        </p:nvSpPr>
        <p:spPr>
          <a:xfrm>
            <a:off x="13882835" y="1358900"/>
            <a:ext cx="106905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ela Gothic One"/>
              <a:buNone/>
            </a:pPr>
            <a:r>
              <a:rPr b="0" i="0" lang="en-US" sz="8000" u="none" cap="none" strike="noStrike">
                <a:solidFill>
                  <a:srgbClr val="0E0E0E"/>
                </a:solidFill>
                <a:latin typeface="Dela Gothic One"/>
                <a:ea typeface="Dela Gothic One"/>
                <a:cs typeface="Dela Gothic One"/>
                <a:sym typeface="Dela Gothic One"/>
              </a:rPr>
              <a:t>SOME DATA</a:t>
            </a:r>
            <a:endParaRPr b="0" i="0" sz="8000" u="none" cap="none" strike="noStrike">
              <a:solidFill>
                <a:schemeClr val="dk1"/>
              </a:solidFill>
              <a:latin typeface="Calibri"/>
              <a:ea typeface="Calibri"/>
              <a:cs typeface="Calibri"/>
              <a:sym typeface="Calibri"/>
            </a:endParaRPr>
          </a:p>
        </p:txBody>
      </p:sp>
      <p:sp>
        <p:nvSpPr>
          <p:cNvPr id="255" name="Google Shape;255;g2febc05bff8_0_224"/>
          <p:cNvSpPr/>
          <p:nvPr/>
        </p:nvSpPr>
        <p:spPr>
          <a:xfrm>
            <a:off x="13730416" y="4241800"/>
            <a:ext cx="8573700" cy="665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febc05bff8_0_224"/>
          <p:cNvSpPr/>
          <p:nvPr/>
        </p:nvSpPr>
        <p:spPr>
          <a:xfrm>
            <a:off x="13730416" y="42418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febc05bff8_0_224"/>
          <p:cNvSpPr/>
          <p:nvPr/>
        </p:nvSpPr>
        <p:spPr>
          <a:xfrm>
            <a:off x="13730416" y="4495800"/>
            <a:ext cx="2565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febc05bff8_0_224"/>
          <p:cNvSpPr/>
          <p:nvPr/>
        </p:nvSpPr>
        <p:spPr>
          <a:xfrm>
            <a:off x="13730416" y="4495800"/>
            <a:ext cx="29043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75%</a:t>
            </a:r>
            <a:endParaRPr b="0" i="0" sz="8000" u="none" cap="none" strike="noStrike">
              <a:solidFill>
                <a:schemeClr val="dk1"/>
              </a:solidFill>
              <a:latin typeface="Calibri"/>
              <a:ea typeface="Calibri"/>
              <a:cs typeface="Calibri"/>
              <a:sym typeface="Calibri"/>
            </a:endParaRPr>
          </a:p>
        </p:txBody>
      </p:sp>
      <p:sp>
        <p:nvSpPr>
          <p:cNvPr id="259" name="Google Shape;259;g2febc05bff8_0_224"/>
          <p:cNvSpPr/>
          <p:nvPr/>
        </p:nvSpPr>
        <p:spPr>
          <a:xfrm>
            <a:off x="16499362" y="4241800"/>
            <a:ext cx="5804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febc05bff8_0_224"/>
          <p:cNvSpPr/>
          <p:nvPr/>
        </p:nvSpPr>
        <p:spPr>
          <a:xfrm>
            <a:off x="16499362" y="4241800"/>
            <a:ext cx="59571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ENCHANTED </a:t>
            </a:r>
            <a:endParaRPr b="0" i="0" sz="3600" u="none" cap="none" strike="noStrike">
              <a:solidFill>
                <a:schemeClr val="dk1"/>
              </a:solidFill>
              <a:latin typeface="Calibri"/>
              <a:ea typeface="Calibri"/>
              <a:cs typeface="Calibri"/>
              <a:sym typeface="Calibri"/>
            </a:endParaRPr>
          </a:p>
        </p:txBody>
      </p:sp>
      <p:sp>
        <p:nvSpPr>
          <p:cNvPr id="261" name="Google Shape;261;g2febc05bff8_0_224"/>
          <p:cNvSpPr/>
          <p:nvPr/>
        </p:nvSpPr>
        <p:spPr>
          <a:xfrm>
            <a:off x="16499362" y="5003800"/>
            <a:ext cx="5940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62" name="Google Shape;262;g2febc05bff8_0_224"/>
          <p:cNvSpPr/>
          <p:nvPr/>
        </p:nvSpPr>
        <p:spPr>
          <a:xfrm>
            <a:off x="13730416" y="6832600"/>
            <a:ext cx="85737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febc05bff8_0_224"/>
          <p:cNvSpPr/>
          <p:nvPr/>
        </p:nvSpPr>
        <p:spPr>
          <a:xfrm>
            <a:off x="13730416" y="6832600"/>
            <a:ext cx="27054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febc05bff8_0_224"/>
          <p:cNvSpPr/>
          <p:nvPr/>
        </p:nvSpPr>
        <p:spPr>
          <a:xfrm>
            <a:off x="13730416" y="6832600"/>
            <a:ext cx="3044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60%</a:t>
            </a:r>
            <a:endParaRPr b="0" i="0" sz="8000" u="none" cap="none" strike="noStrike">
              <a:solidFill>
                <a:schemeClr val="dk1"/>
              </a:solidFill>
              <a:latin typeface="Calibri"/>
              <a:ea typeface="Calibri"/>
              <a:cs typeface="Calibri"/>
              <a:sym typeface="Calibri"/>
            </a:endParaRPr>
          </a:p>
        </p:txBody>
      </p:sp>
      <p:sp>
        <p:nvSpPr>
          <p:cNvPr id="265" name="Google Shape;265;g2febc05bff8_0_224"/>
          <p:cNvSpPr/>
          <p:nvPr/>
        </p:nvSpPr>
        <p:spPr>
          <a:xfrm>
            <a:off x="16639080" y="6883400"/>
            <a:ext cx="56649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febc05bff8_0_224"/>
          <p:cNvSpPr/>
          <p:nvPr/>
        </p:nvSpPr>
        <p:spPr>
          <a:xfrm>
            <a:off x="16639080" y="6883400"/>
            <a:ext cx="5817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INDIVIDUALS</a:t>
            </a:r>
            <a:endParaRPr b="0" i="0" sz="3600" u="none" cap="none" strike="noStrike">
              <a:solidFill>
                <a:schemeClr val="dk1"/>
              </a:solidFill>
              <a:latin typeface="Calibri"/>
              <a:ea typeface="Calibri"/>
              <a:cs typeface="Calibri"/>
              <a:sym typeface="Calibri"/>
            </a:endParaRPr>
          </a:p>
        </p:txBody>
      </p:sp>
      <p:sp>
        <p:nvSpPr>
          <p:cNvPr id="267" name="Google Shape;267;g2febc05bff8_0_224"/>
          <p:cNvSpPr/>
          <p:nvPr/>
        </p:nvSpPr>
        <p:spPr>
          <a:xfrm>
            <a:off x="16639080" y="7645400"/>
            <a:ext cx="5800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68" name="Google Shape;268;g2febc05bff8_0_224"/>
          <p:cNvSpPr/>
          <p:nvPr/>
        </p:nvSpPr>
        <p:spPr>
          <a:xfrm>
            <a:off x="13730416" y="89154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febc05bff8_0_224"/>
          <p:cNvSpPr/>
          <p:nvPr/>
        </p:nvSpPr>
        <p:spPr>
          <a:xfrm>
            <a:off x="13730416" y="9169400"/>
            <a:ext cx="27054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febc05bff8_0_224"/>
          <p:cNvSpPr/>
          <p:nvPr/>
        </p:nvSpPr>
        <p:spPr>
          <a:xfrm>
            <a:off x="13730416" y="9169400"/>
            <a:ext cx="3044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90%</a:t>
            </a:r>
            <a:endParaRPr b="0" i="0" sz="8000" u="none" cap="none" strike="noStrike">
              <a:solidFill>
                <a:schemeClr val="dk1"/>
              </a:solidFill>
              <a:latin typeface="Calibri"/>
              <a:ea typeface="Calibri"/>
              <a:cs typeface="Calibri"/>
              <a:sym typeface="Calibri"/>
            </a:endParaRPr>
          </a:p>
        </p:txBody>
      </p:sp>
      <p:sp>
        <p:nvSpPr>
          <p:cNvPr id="271" name="Google Shape;271;g2febc05bff8_0_224"/>
          <p:cNvSpPr/>
          <p:nvPr/>
        </p:nvSpPr>
        <p:spPr>
          <a:xfrm>
            <a:off x="16639080" y="8915400"/>
            <a:ext cx="5664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febc05bff8_0_224"/>
          <p:cNvSpPr/>
          <p:nvPr/>
        </p:nvSpPr>
        <p:spPr>
          <a:xfrm>
            <a:off x="16639080" y="8915400"/>
            <a:ext cx="5817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SPELLS CAST</a:t>
            </a:r>
            <a:endParaRPr b="0" i="0" sz="3600" u="none" cap="none" strike="noStrike">
              <a:solidFill>
                <a:schemeClr val="dk1"/>
              </a:solidFill>
              <a:latin typeface="Calibri"/>
              <a:ea typeface="Calibri"/>
              <a:cs typeface="Calibri"/>
              <a:sym typeface="Calibri"/>
            </a:endParaRPr>
          </a:p>
        </p:txBody>
      </p:sp>
      <p:sp>
        <p:nvSpPr>
          <p:cNvPr id="273" name="Google Shape;273;g2febc05bff8_0_224"/>
          <p:cNvSpPr/>
          <p:nvPr/>
        </p:nvSpPr>
        <p:spPr>
          <a:xfrm>
            <a:off x="16639080" y="9677400"/>
            <a:ext cx="580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278" name="Shape 278"/>
        <p:cNvGrpSpPr/>
        <p:nvPr/>
      </p:nvGrpSpPr>
      <p:grpSpPr>
        <a:xfrm>
          <a:off x="0" y="0"/>
          <a:ext cx="0" cy="0"/>
          <a:chOff x="0" y="0"/>
          <a:chExt cx="0" cy="0"/>
        </a:xfrm>
      </p:grpSpPr>
      <p:pic>
        <p:nvPicPr>
          <p:cNvPr descr=" " id="279" name="Google Shape;279;g2febc05bff8_0_25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0" name="Google Shape;280;g2febc05bff8_0_2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g2febc05bff8_0_25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2" name="Google Shape;282;g2febc05bff8_0_252"/>
          <p:cNvSpPr/>
          <p:nvPr/>
        </p:nvSpPr>
        <p:spPr>
          <a:xfrm>
            <a:off x="3950194" y="3124200"/>
            <a:ext cx="16499400" cy="746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febc05bff8_0_252"/>
          <p:cNvSpPr/>
          <p:nvPr/>
        </p:nvSpPr>
        <p:spPr>
          <a:xfrm>
            <a:off x="3950194" y="3124200"/>
            <a:ext cx="16499400" cy="58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febc05bff8_0_252"/>
          <p:cNvSpPr/>
          <p:nvPr/>
        </p:nvSpPr>
        <p:spPr>
          <a:xfrm>
            <a:off x="3442130" y="3124200"/>
            <a:ext cx="17515500" cy="543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24000"/>
              <a:buFont typeface="Dela Gothic One"/>
              <a:buNone/>
            </a:pPr>
            <a:r>
              <a:rPr b="0" i="0" lang="en-US" sz="24000" u="none" cap="none" strike="noStrike">
                <a:solidFill>
                  <a:srgbClr val="522A21"/>
                </a:solidFill>
                <a:latin typeface="Dela Gothic One"/>
                <a:ea typeface="Dela Gothic One"/>
                <a:cs typeface="Dela Gothic One"/>
                <a:sym typeface="Dela Gothic One"/>
              </a:rPr>
              <a:t>234,567</a:t>
            </a:r>
            <a:endParaRPr b="0" i="0" sz="24000" u="none" cap="none" strike="noStrike">
              <a:solidFill>
                <a:schemeClr val="dk1"/>
              </a:solidFill>
              <a:latin typeface="Calibri"/>
              <a:ea typeface="Calibri"/>
              <a:cs typeface="Calibri"/>
              <a:sym typeface="Calibri"/>
            </a:endParaRPr>
          </a:p>
        </p:txBody>
      </p:sp>
      <p:sp>
        <p:nvSpPr>
          <p:cNvPr id="285" name="Google Shape;285;g2febc05bff8_0_252"/>
          <p:cNvSpPr/>
          <p:nvPr/>
        </p:nvSpPr>
        <p:spPr>
          <a:xfrm>
            <a:off x="4183056" y="7747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86" name="Google Shape;286;g2febc05bff8_0_252"/>
          <p:cNvSpPr/>
          <p:nvPr/>
        </p:nvSpPr>
        <p:spPr>
          <a:xfrm>
            <a:off x="7496054" y="9372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291" name="Shape 291"/>
        <p:cNvGrpSpPr/>
        <p:nvPr/>
      </p:nvGrpSpPr>
      <p:grpSpPr>
        <a:xfrm>
          <a:off x="0" y="0"/>
          <a:ext cx="0" cy="0"/>
          <a:chOff x="0" y="0"/>
          <a:chExt cx="0" cy="0"/>
        </a:xfrm>
      </p:grpSpPr>
      <p:pic>
        <p:nvPicPr>
          <p:cNvPr descr=" " id="292" name="Google Shape;292;g2febc05bff8_0_2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3" name="Google Shape;293;g2febc05bff8_0_2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4" name="Google Shape;294;g2febc05bff8_0_2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5" name="Google Shape;295;g2febc05bff8_0_264"/>
          <p:cNvSpPr/>
          <p:nvPr/>
        </p:nvSpPr>
        <p:spPr>
          <a:xfrm>
            <a:off x="4064508" y="37211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febc05bff8_0_264"/>
          <p:cNvSpPr/>
          <p:nvPr/>
        </p:nvSpPr>
        <p:spPr>
          <a:xfrm>
            <a:off x="2159270" y="3721100"/>
            <a:ext cx="116856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febc05bff8_0_264"/>
          <p:cNvSpPr/>
          <p:nvPr/>
        </p:nvSpPr>
        <p:spPr>
          <a:xfrm>
            <a:off x="2159270" y="3721100"/>
            <a:ext cx="122274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12800"/>
              <a:buFont typeface="Dela Gothic One"/>
              <a:buNone/>
            </a:pPr>
            <a:r>
              <a:rPr b="0" i="0" lang="en-US" sz="12800" u="none" cap="none" strike="noStrike">
                <a:solidFill>
                  <a:srgbClr val="522A21"/>
                </a:solidFill>
                <a:latin typeface="Dela Gothic One"/>
                <a:ea typeface="Dela Gothic One"/>
                <a:cs typeface="Dela Gothic One"/>
                <a:sym typeface="Dela Gothic One"/>
              </a:rPr>
              <a:t>233 COINS</a:t>
            </a:r>
            <a:endParaRPr b="0" i="0" sz="12800" u="none" cap="none" strike="noStrike">
              <a:solidFill>
                <a:schemeClr val="dk1"/>
              </a:solidFill>
              <a:latin typeface="Calibri"/>
              <a:ea typeface="Calibri"/>
              <a:cs typeface="Calibri"/>
              <a:sym typeface="Calibri"/>
            </a:endParaRPr>
          </a:p>
        </p:txBody>
      </p:sp>
      <p:sp>
        <p:nvSpPr>
          <p:cNvPr id="298" name="Google Shape;298;g2febc05bff8_0_264"/>
          <p:cNvSpPr/>
          <p:nvPr/>
        </p:nvSpPr>
        <p:spPr>
          <a:xfrm>
            <a:off x="4064508" y="6070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febc05bff8_0_264"/>
          <p:cNvSpPr/>
          <p:nvPr/>
        </p:nvSpPr>
        <p:spPr>
          <a:xfrm>
            <a:off x="3996766" y="6070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00" name="Google Shape;300;g2febc05bff8_0_264"/>
          <p:cNvSpPr/>
          <p:nvPr/>
        </p:nvSpPr>
        <p:spPr>
          <a:xfrm>
            <a:off x="4064508" y="74422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febc05bff8_0_264"/>
          <p:cNvSpPr/>
          <p:nvPr/>
        </p:nvSpPr>
        <p:spPr>
          <a:xfrm>
            <a:off x="1917940" y="7442200"/>
            <a:ext cx="121680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febc05bff8_0_264"/>
          <p:cNvSpPr/>
          <p:nvPr/>
        </p:nvSpPr>
        <p:spPr>
          <a:xfrm>
            <a:off x="1917940" y="7442200"/>
            <a:ext cx="127101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12800"/>
              <a:buFont typeface="Dela Gothic One"/>
              <a:buNone/>
            </a:pPr>
            <a:r>
              <a:rPr b="0" i="0" lang="en-US" sz="12800" u="none" cap="none" strike="noStrike">
                <a:solidFill>
                  <a:srgbClr val="522A21"/>
                </a:solidFill>
                <a:latin typeface="Dela Gothic One"/>
                <a:ea typeface="Dela Gothic One"/>
                <a:cs typeface="Dela Gothic One"/>
                <a:sym typeface="Dela Gothic One"/>
              </a:rPr>
              <a:t>456 HOURS</a:t>
            </a:r>
            <a:endParaRPr b="0" i="0" sz="12800" u="none" cap="none" strike="noStrike">
              <a:solidFill>
                <a:schemeClr val="dk1"/>
              </a:solidFill>
              <a:latin typeface="Calibri"/>
              <a:ea typeface="Calibri"/>
              <a:cs typeface="Calibri"/>
              <a:sym typeface="Calibri"/>
            </a:endParaRPr>
          </a:p>
        </p:txBody>
      </p:sp>
      <p:sp>
        <p:nvSpPr>
          <p:cNvPr id="303" name="Google Shape;303;g2febc05bff8_0_264"/>
          <p:cNvSpPr/>
          <p:nvPr/>
        </p:nvSpPr>
        <p:spPr>
          <a:xfrm>
            <a:off x="4064508" y="979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febc05bff8_0_264"/>
          <p:cNvSpPr/>
          <p:nvPr/>
        </p:nvSpPr>
        <p:spPr>
          <a:xfrm>
            <a:off x="3996766" y="979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05" name="Google Shape;305;g2febc05bff8_0_264"/>
          <p:cNvSpPr/>
          <p:nvPr/>
        </p:nvSpPr>
        <p:spPr>
          <a:xfrm>
            <a:off x="15495937" y="37211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febc05bff8_0_264"/>
          <p:cNvSpPr/>
          <p:nvPr/>
        </p:nvSpPr>
        <p:spPr>
          <a:xfrm>
            <a:off x="17280510" y="3721100"/>
            <a:ext cx="43059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febc05bff8_0_264"/>
          <p:cNvSpPr/>
          <p:nvPr/>
        </p:nvSpPr>
        <p:spPr>
          <a:xfrm>
            <a:off x="17280510" y="3721100"/>
            <a:ext cx="48477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12800"/>
              <a:buFont typeface="Dela Gothic One"/>
              <a:buNone/>
            </a:pPr>
            <a:r>
              <a:rPr b="0" i="0" lang="en-US" sz="12800" u="none" cap="none" strike="noStrike">
                <a:solidFill>
                  <a:srgbClr val="522A21"/>
                </a:solidFill>
                <a:latin typeface="Dela Gothic One"/>
                <a:ea typeface="Dela Gothic One"/>
                <a:cs typeface="Dela Gothic One"/>
                <a:sym typeface="Dela Gothic One"/>
              </a:rPr>
              <a:t>85%</a:t>
            </a:r>
            <a:endParaRPr b="0" i="0" sz="12800" u="none" cap="none" strike="noStrike">
              <a:solidFill>
                <a:schemeClr val="dk1"/>
              </a:solidFill>
              <a:latin typeface="Calibri"/>
              <a:ea typeface="Calibri"/>
              <a:cs typeface="Calibri"/>
              <a:sym typeface="Calibri"/>
            </a:endParaRPr>
          </a:p>
        </p:txBody>
      </p:sp>
      <p:sp>
        <p:nvSpPr>
          <p:cNvPr id="308" name="Google Shape;308;g2febc05bff8_0_264"/>
          <p:cNvSpPr/>
          <p:nvPr/>
        </p:nvSpPr>
        <p:spPr>
          <a:xfrm>
            <a:off x="15495937" y="6070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febc05bff8_0_264"/>
          <p:cNvSpPr/>
          <p:nvPr/>
        </p:nvSpPr>
        <p:spPr>
          <a:xfrm>
            <a:off x="15428195" y="6070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10" name="Google Shape;310;g2febc05bff8_0_264"/>
          <p:cNvSpPr/>
          <p:nvPr/>
        </p:nvSpPr>
        <p:spPr>
          <a:xfrm>
            <a:off x="15495937" y="7442200"/>
            <a:ext cx="7875000" cy="29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febc05bff8_0_264"/>
          <p:cNvSpPr/>
          <p:nvPr/>
        </p:nvSpPr>
        <p:spPr>
          <a:xfrm>
            <a:off x="15413376" y="7442200"/>
            <a:ext cx="80400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febc05bff8_0_264"/>
          <p:cNvSpPr/>
          <p:nvPr/>
        </p:nvSpPr>
        <p:spPr>
          <a:xfrm>
            <a:off x="15413376" y="7442200"/>
            <a:ext cx="85821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12800"/>
              <a:buFont typeface="Dela Gothic One"/>
              <a:buNone/>
            </a:pPr>
            <a:r>
              <a:rPr b="0" i="0" lang="en-US" sz="12800" u="none" cap="none" strike="noStrike">
                <a:solidFill>
                  <a:srgbClr val="522A21"/>
                </a:solidFill>
                <a:latin typeface="Dela Gothic One"/>
                <a:ea typeface="Dela Gothic One"/>
                <a:cs typeface="Dela Gothic One"/>
                <a:sym typeface="Dela Gothic One"/>
              </a:rPr>
              <a:t>544 KM</a:t>
            </a:r>
            <a:endParaRPr b="0" i="0" sz="12800" u="none" cap="none" strike="noStrike">
              <a:solidFill>
                <a:schemeClr val="dk1"/>
              </a:solidFill>
              <a:latin typeface="Calibri"/>
              <a:ea typeface="Calibri"/>
              <a:cs typeface="Calibri"/>
              <a:sym typeface="Calibri"/>
            </a:endParaRPr>
          </a:p>
        </p:txBody>
      </p:sp>
      <p:sp>
        <p:nvSpPr>
          <p:cNvPr id="313" name="Google Shape;313;g2febc05bff8_0_264"/>
          <p:cNvSpPr/>
          <p:nvPr/>
        </p:nvSpPr>
        <p:spPr>
          <a:xfrm>
            <a:off x="15495937" y="979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febc05bff8_0_264"/>
          <p:cNvSpPr/>
          <p:nvPr/>
        </p:nvSpPr>
        <p:spPr>
          <a:xfrm>
            <a:off x="15428195" y="979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319" name="Shape 319"/>
        <p:cNvGrpSpPr/>
        <p:nvPr/>
      </p:nvGrpSpPr>
      <p:grpSpPr>
        <a:xfrm>
          <a:off x="0" y="0"/>
          <a:ext cx="0" cy="0"/>
          <a:chOff x="0" y="0"/>
          <a:chExt cx="0" cy="0"/>
        </a:xfrm>
      </p:grpSpPr>
      <p:pic>
        <p:nvPicPr>
          <p:cNvPr descr=" " id="320" name="Google Shape;320;g2febc05bff8_0_29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1" name="Google Shape;321;g2febc05bff8_0_2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febc05bff8_0_29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3" name="Google Shape;323;g2febc05bff8_0_291"/>
          <p:cNvSpPr/>
          <p:nvPr/>
        </p:nvSpPr>
        <p:spPr>
          <a:xfrm>
            <a:off x="6841922" y="1092200"/>
            <a:ext cx="106905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SOME GRAPH</a:t>
            </a:r>
            <a:endParaRPr b="0" i="0" sz="8000" u="none" cap="none" strike="noStrike">
              <a:solidFill>
                <a:schemeClr val="dk1"/>
              </a:solidFill>
              <a:latin typeface="Calibri"/>
              <a:ea typeface="Calibri"/>
              <a:cs typeface="Calibri"/>
              <a:sym typeface="Calibri"/>
            </a:endParaRPr>
          </a:p>
        </p:txBody>
      </p:sp>
      <p:sp>
        <p:nvSpPr>
          <p:cNvPr id="324" name="Google Shape;324;g2febc05bff8_0_29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febc05bff8_0_29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26" name="Google Shape;326;g2febc05bff8_0_29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27" name="Google Shape;327;g2febc05bff8_0_29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28" name="Google Shape;328;g2febc05bff8_0_29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29" name="Google Shape;329;g2febc05bff8_0_29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30" name="Google Shape;330;g2febc05bff8_0_29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31" name="Google Shape;331;g2febc05bff8_0_29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32" name="Google Shape;332;g2febc05bff8_0_29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33" name="Google Shape;333;g2febc05bff8_0_29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2185"/>
              <a:buFont typeface="Lato"/>
              <a:buNone/>
            </a:pPr>
            <a:r>
              <a:rPr b="0" i="0" lang="en-US" sz="2185" u="none" cap="none" strike="noStrike">
                <a:solidFill>
                  <a:srgbClr val="5F2D2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34" name="Google Shape;334;g2febc05bff8_0_29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35" name="Google Shape;335;g2febc05bff8_0_29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36" name="Google Shape;336;g2febc05bff8_0_29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37" name="Google Shape;337;g2febc05bff8_0_29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38" name="Google Shape;338;g2febc05bff8_0_29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39" name="Google Shape;339;g2febc05bff8_0_29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40" name="Google Shape;340;g2febc05bff8_0_29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41" name="Google Shape;341;g2febc05bff8_0_29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42" name="Google Shape;342;g2febc05bff8_0_29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43" name="Google Shape;343;g2febc05bff8_0_29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F2D26"/>
              </a:buClr>
              <a:buSzPts val="1820"/>
              <a:buFont typeface="Lato"/>
              <a:buNone/>
            </a:pPr>
            <a:r>
              <a:rPr b="0" i="0" lang="en-US" sz="1820" u="none" cap="none" strike="noStrike">
                <a:solidFill>
                  <a:srgbClr val="5F2D2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44" name="Google Shape;344;g2febc05bff8_0_291"/>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45" name="Google Shape;345;g2febc05bff8_0_291"/>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46" name="Google Shape;346;g2febc05bff8_0_291"/>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47" name="Google Shape;347;g2febc05bff8_0_291"/>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48" name="Google Shape;348;g2febc05bff8_0_291"/>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49" name="Google Shape;349;g2febc05bff8_0_291"/>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50" name="Google Shape;350;g2febc05bff8_0_291"/>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51" name="Google Shape;351;g2febc05bff8_0_291"/>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52" name="Google Shape;352;g2febc05bff8_0_291"/>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53" name="Google Shape;353;g2febc05bff8_0_291"/>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54" name="Google Shape;354;g2febc05bff8_0_291"/>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55" name="Google Shape;355;g2febc05bff8_0_291"/>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56" name="Google Shape;356;g2febc05bff8_0_291"/>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57" name="Google Shape;357;g2febc05bff8_0_291"/>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58" name="Google Shape;358;g2febc05bff8_0_291"/>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59" name="Google Shape;359;g2febc05bff8_0_291"/>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60" name="Google Shape;360;g2febc05bff8_0_291"/>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61" name="Google Shape;361;g2febc05bff8_0_291"/>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62" name="Google Shape;362;g2febc05bff8_0_291"/>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63" name="Google Shape;363;g2febc05bff8_0_291"/>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64" name="Google Shape;364;g2febc05bff8_0_291"/>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65" name="Google Shape;365;g2febc05bff8_0_291"/>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66" name="Google Shape;366;g2febc05bff8_0_29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febc05bff8_0_29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g2febc05bff8_0_291"/>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69" name="Google Shape;369;g2febc05bff8_0_291"/>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70" name="Google Shape;370;g2febc05bff8_0_291"/>
          <p:cNvSpPr/>
          <p:nvPr/>
        </p:nvSpPr>
        <p:spPr>
          <a:xfrm>
            <a:off x="15775372" y="6365379"/>
            <a:ext cx="2845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febc05bff8_0_291"/>
          <p:cNvSpPr/>
          <p:nvPr/>
        </p:nvSpPr>
        <p:spPr>
          <a:xfrm>
            <a:off x="15775372" y="6229350"/>
            <a:ext cx="3048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34.574</a:t>
            </a:r>
            <a:endParaRPr b="0" i="0" sz="4800" u="none" cap="none" strike="noStrike">
              <a:solidFill>
                <a:schemeClr val="dk1"/>
              </a:solidFill>
              <a:latin typeface="Calibri"/>
              <a:ea typeface="Calibri"/>
              <a:cs typeface="Calibri"/>
              <a:sym typeface="Calibri"/>
            </a:endParaRPr>
          </a:p>
        </p:txBody>
      </p:sp>
      <p:sp>
        <p:nvSpPr>
          <p:cNvPr id="372" name="Google Shape;372;g2febc05bff8_0_291"/>
          <p:cNvSpPr/>
          <p:nvPr/>
        </p:nvSpPr>
        <p:spPr>
          <a:xfrm>
            <a:off x="16696237" y="71183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73" name="Google Shape;373;g2febc05bff8_0_291"/>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febc05bff8_0_291"/>
          <p:cNvSpPr/>
          <p:nvPr/>
        </p:nvSpPr>
        <p:spPr>
          <a:xfrm>
            <a:off x="13260457"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febc05bff8_0_291"/>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TREASURE FOUND</a:t>
            </a:r>
            <a:endParaRPr b="0" i="0" sz="4800" u="none" cap="none" strike="noStrike">
              <a:solidFill>
                <a:schemeClr val="dk1"/>
              </a:solidFill>
              <a:latin typeface="Calibri"/>
              <a:ea typeface="Calibri"/>
              <a:cs typeface="Calibri"/>
              <a:sym typeface="Calibri"/>
            </a:endParaRPr>
          </a:p>
        </p:txBody>
      </p:sp>
      <p:sp>
        <p:nvSpPr>
          <p:cNvPr id="376" name="Google Shape;376;g2febc05bff8_0_291"/>
          <p:cNvSpPr/>
          <p:nvPr/>
        </p:nvSpPr>
        <p:spPr>
          <a:xfrm>
            <a:off x="13192716"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77" name="Google Shape;377;g2febc05bff8_0_291"/>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febc05bff8_0_291"/>
          <p:cNvSpPr/>
          <p:nvPr/>
        </p:nvSpPr>
        <p:spPr>
          <a:xfrm>
            <a:off x="3251606" y="10515600"/>
            <a:ext cx="7875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febc05bff8_0_291"/>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SPELLCASTING</a:t>
            </a:r>
            <a:endParaRPr b="0" i="0" sz="4800" u="none" cap="none" strike="noStrike">
              <a:solidFill>
                <a:schemeClr val="dk1"/>
              </a:solidFill>
              <a:latin typeface="Calibri"/>
              <a:ea typeface="Calibri"/>
              <a:cs typeface="Calibri"/>
              <a:sym typeface="Calibri"/>
            </a:endParaRPr>
          </a:p>
        </p:txBody>
      </p:sp>
      <p:sp>
        <p:nvSpPr>
          <p:cNvPr id="380" name="Google Shape;380;g2febc05bff8_0_291"/>
          <p:cNvSpPr/>
          <p:nvPr/>
        </p:nvSpPr>
        <p:spPr>
          <a:xfrm>
            <a:off x="3183865" y="11506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385" name="Shape 385"/>
        <p:cNvGrpSpPr/>
        <p:nvPr/>
      </p:nvGrpSpPr>
      <p:grpSpPr>
        <a:xfrm>
          <a:off x="0" y="0"/>
          <a:ext cx="0" cy="0"/>
          <a:chOff x="0" y="0"/>
          <a:chExt cx="0" cy="0"/>
        </a:xfrm>
      </p:grpSpPr>
      <p:pic>
        <p:nvPicPr>
          <p:cNvPr descr=" " id="386" name="Google Shape;386;g2febc05bff8_0_35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7" name="Google Shape;387;g2febc05bff8_0_3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8" name="Google Shape;388;g2febc05bff8_0_35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9" name="Google Shape;389;g2febc05bff8_0_356"/>
          <p:cNvSpPr/>
          <p:nvPr/>
        </p:nvSpPr>
        <p:spPr>
          <a:xfrm>
            <a:off x="15470534" y="5803900"/>
            <a:ext cx="61983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febc05bff8_0_356"/>
          <p:cNvSpPr/>
          <p:nvPr/>
        </p:nvSpPr>
        <p:spPr>
          <a:xfrm>
            <a:off x="15470534" y="5803900"/>
            <a:ext cx="61983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febc05bff8_0_356"/>
          <p:cNvSpPr/>
          <p:nvPr/>
        </p:nvSpPr>
        <p:spPr>
          <a:xfrm>
            <a:off x="15470534" y="5803900"/>
            <a:ext cx="64017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A WEB APPLICATION</a:t>
            </a:r>
            <a:endParaRPr b="0" i="0" sz="4800" u="none" cap="none" strike="noStrike">
              <a:solidFill>
                <a:schemeClr val="dk1"/>
              </a:solidFill>
              <a:latin typeface="Calibri"/>
              <a:ea typeface="Calibri"/>
              <a:cs typeface="Calibri"/>
              <a:sym typeface="Calibri"/>
            </a:endParaRPr>
          </a:p>
        </p:txBody>
      </p:sp>
      <p:sp>
        <p:nvSpPr>
          <p:cNvPr id="392" name="Google Shape;392;g2febc05bff8_0_356"/>
          <p:cNvSpPr/>
          <p:nvPr/>
        </p:nvSpPr>
        <p:spPr>
          <a:xfrm>
            <a:off x="15470534" y="7785100"/>
            <a:ext cx="6333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93" name="Google Shape;393;g2febc05bff8_0_356"/>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394" name="Google Shape;394;g2febc05bff8_0_356"/>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395" name="Google Shape;395;g2febc05bff8_0_356"/>
          <p:cNvSpPr/>
          <p:nvPr/>
        </p:nvSpPr>
        <p:spPr>
          <a:xfrm>
            <a:off x="3768138" y="1752600"/>
            <a:ext cx="16850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400" name="Shape 400"/>
        <p:cNvGrpSpPr/>
        <p:nvPr/>
      </p:nvGrpSpPr>
      <p:grpSpPr>
        <a:xfrm>
          <a:off x="0" y="0"/>
          <a:ext cx="0" cy="0"/>
          <a:chOff x="0" y="0"/>
          <a:chExt cx="0" cy="0"/>
        </a:xfrm>
      </p:grpSpPr>
      <p:pic>
        <p:nvPicPr>
          <p:cNvPr descr=" " id="401" name="Google Shape;401;g2febc05bff8_0_3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2" name="Google Shape;402;g2febc05bff8_0_3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3" name="Google Shape;403;g2febc05bff8_0_3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4" name="Google Shape;404;g2febc05bff8_0_370"/>
          <p:cNvSpPr/>
          <p:nvPr/>
        </p:nvSpPr>
        <p:spPr>
          <a:xfrm>
            <a:off x="11825178" y="49403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febc05bff8_0_370"/>
          <p:cNvSpPr/>
          <p:nvPr/>
        </p:nvSpPr>
        <p:spPr>
          <a:xfrm>
            <a:off x="11825178" y="4940300"/>
            <a:ext cx="87387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febc05bff8_0_370"/>
          <p:cNvSpPr/>
          <p:nvPr/>
        </p:nvSpPr>
        <p:spPr>
          <a:xfrm>
            <a:off x="11825178" y="49403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AN MOBILE APP</a:t>
            </a:r>
            <a:endParaRPr b="0" i="0" sz="4800" u="none" cap="none" strike="noStrike">
              <a:solidFill>
                <a:schemeClr val="dk1"/>
              </a:solidFill>
              <a:latin typeface="Calibri"/>
              <a:ea typeface="Calibri"/>
              <a:cs typeface="Calibri"/>
              <a:sym typeface="Calibri"/>
            </a:endParaRPr>
          </a:p>
        </p:txBody>
      </p:sp>
      <p:sp>
        <p:nvSpPr>
          <p:cNvPr id="407" name="Google Shape;407;g2febc05bff8_0_370"/>
          <p:cNvSpPr/>
          <p:nvPr/>
        </p:nvSpPr>
        <p:spPr>
          <a:xfrm>
            <a:off x="11825178" y="6032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08" name="Google Shape;408;g2febc05bff8_0_370"/>
          <p:cNvSpPr/>
          <p:nvPr/>
        </p:nvSpPr>
        <p:spPr>
          <a:xfrm>
            <a:off x="11825178" y="85852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09" name="Google Shape;409;g2febc05bff8_0_370"/>
          <p:cNvSpPr/>
          <p:nvPr/>
        </p:nvSpPr>
        <p:spPr>
          <a:xfrm>
            <a:off x="11825178" y="1511300"/>
            <a:ext cx="129006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THE FUTURE OF FANTASY</a:t>
            </a:r>
            <a:endParaRPr b="0" i="0" sz="8000" u="none" cap="none" strike="noStrike">
              <a:solidFill>
                <a:schemeClr val="dk1"/>
              </a:solidFill>
              <a:latin typeface="Calibri"/>
              <a:ea typeface="Calibri"/>
              <a:cs typeface="Calibri"/>
              <a:sym typeface="Calibri"/>
            </a:endParaRPr>
          </a:p>
        </p:txBody>
      </p:sp>
      <p:pic>
        <p:nvPicPr>
          <p:cNvPr descr=" " id="410" name="Google Shape;410;g2febc05bff8_0_370"/>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411" name="Google Shape;411;g2febc05bff8_0_370"/>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416" name="Shape 416"/>
        <p:cNvGrpSpPr/>
        <p:nvPr/>
      </p:nvGrpSpPr>
      <p:grpSpPr>
        <a:xfrm>
          <a:off x="0" y="0"/>
          <a:ext cx="0" cy="0"/>
          <a:chOff x="0" y="0"/>
          <a:chExt cx="0" cy="0"/>
        </a:xfrm>
      </p:grpSpPr>
      <p:pic>
        <p:nvPicPr>
          <p:cNvPr descr=" " id="417" name="Google Shape;417;g2febc05bff8_0_38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8" name="Google Shape;418;g2febc05bff8_0_385"/>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febc05bff8_0_385"/>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420" name="Google Shape;420;g2febc05bff8_0_385"/>
          <p:cNvSpPr/>
          <p:nvPr/>
        </p:nvSpPr>
        <p:spPr>
          <a:xfrm>
            <a:off x="0" y="-431800"/>
            <a:ext cx="7007100" cy="1212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21" name="Google Shape;421;g2febc05bff8_0_385"/>
          <p:cNvSpPr/>
          <p:nvPr/>
        </p:nvSpPr>
        <p:spPr>
          <a:xfrm>
            <a:off x="17350369" y="822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22" name="Google Shape;422;g2febc05bff8_0_385"/>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23" name="Google Shape;423;g2febc05bff8_0_385"/>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428" name="Shape 428"/>
        <p:cNvGrpSpPr/>
        <p:nvPr/>
      </p:nvGrpSpPr>
      <p:grpSpPr>
        <a:xfrm>
          <a:off x="0" y="0"/>
          <a:ext cx="0" cy="0"/>
          <a:chOff x="0" y="0"/>
          <a:chExt cx="0" cy="0"/>
        </a:xfrm>
      </p:grpSpPr>
      <p:pic>
        <p:nvPicPr>
          <p:cNvPr descr=" " id="429" name="Google Shape;429;g2febc05bff8_0_39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0" name="Google Shape;430;g2febc05bff8_0_3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2febc05bff8_0_39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2" name="Google Shape;432;g2febc05bff8_0_396"/>
          <p:cNvSpPr/>
          <p:nvPr/>
        </p:nvSpPr>
        <p:spPr>
          <a:xfrm>
            <a:off x="15690694" y="698500"/>
            <a:ext cx="7464300" cy="3285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437" name="Shape 437"/>
        <p:cNvGrpSpPr/>
        <p:nvPr/>
      </p:nvGrpSpPr>
      <p:grpSpPr>
        <a:xfrm>
          <a:off x="0" y="0"/>
          <a:ext cx="0" cy="0"/>
          <a:chOff x="0" y="0"/>
          <a:chExt cx="0" cy="0"/>
        </a:xfrm>
      </p:grpSpPr>
      <p:pic>
        <p:nvPicPr>
          <p:cNvPr descr=" " id="438" name="Google Shape;438;g2febc05bff8_0_40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9" name="Google Shape;439;g2febc05bff8_0_404"/>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40" name="Google Shape;440;g2febc05bff8_0_404"/>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41" name="Google Shape;441;g2febc05bff8_0_404"/>
          <p:cNvSpPr/>
          <p:nvPr/>
        </p:nvSpPr>
        <p:spPr>
          <a:xfrm>
            <a:off x="5025595" y="1193800"/>
            <a:ext cx="14348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FANTASY REALM</a:t>
            </a:r>
            <a:endParaRPr b="0" i="0" sz="8000" u="none" cap="none" strike="noStrike">
              <a:solidFill>
                <a:schemeClr val="dk1"/>
              </a:solidFill>
              <a:latin typeface="Calibri"/>
              <a:ea typeface="Calibri"/>
              <a:cs typeface="Calibri"/>
              <a:sym typeface="Calibri"/>
            </a:endParaRPr>
          </a:p>
        </p:txBody>
      </p:sp>
      <p:sp>
        <p:nvSpPr>
          <p:cNvPr id="442" name="Google Shape;442;g2febc05bff8_0_404"/>
          <p:cNvSpPr/>
          <p:nvPr/>
        </p:nvSpPr>
        <p:spPr>
          <a:xfrm>
            <a:off x="1956044" y="43942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febc05bff8_0_404"/>
          <p:cNvSpPr/>
          <p:nvPr/>
        </p:nvSpPr>
        <p:spPr>
          <a:xfrm>
            <a:off x="1956044" y="43942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febc05bff8_0_404"/>
          <p:cNvSpPr/>
          <p:nvPr/>
        </p:nvSpPr>
        <p:spPr>
          <a:xfrm>
            <a:off x="1956044" y="43942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THE FOREST</a:t>
            </a:r>
            <a:endParaRPr b="0" i="0" sz="4800" u="none" cap="none" strike="noStrike">
              <a:solidFill>
                <a:schemeClr val="dk1"/>
              </a:solidFill>
              <a:latin typeface="Calibri"/>
              <a:ea typeface="Calibri"/>
              <a:cs typeface="Calibri"/>
              <a:sym typeface="Calibri"/>
            </a:endParaRPr>
          </a:p>
        </p:txBody>
      </p:sp>
      <p:sp>
        <p:nvSpPr>
          <p:cNvPr id="445" name="Google Shape;445;g2febc05bff8_0_404"/>
          <p:cNvSpPr/>
          <p:nvPr/>
        </p:nvSpPr>
        <p:spPr>
          <a:xfrm>
            <a:off x="1956044" y="53848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46" name="Google Shape;446;g2febc05bff8_0_404"/>
          <p:cNvSpPr/>
          <p:nvPr/>
        </p:nvSpPr>
        <p:spPr>
          <a:xfrm>
            <a:off x="1956044" y="70866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febc05bff8_0_404"/>
          <p:cNvSpPr/>
          <p:nvPr/>
        </p:nvSpPr>
        <p:spPr>
          <a:xfrm>
            <a:off x="1956044" y="70866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febc05bff8_0_404"/>
          <p:cNvSpPr/>
          <p:nvPr/>
        </p:nvSpPr>
        <p:spPr>
          <a:xfrm>
            <a:off x="1956044" y="70866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THE CAVES</a:t>
            </a:r>
            <a:endParaRPr b="0" i="0" sz="4800" u="none" cap="none" strike="noStrike">
              <a:solidFill>
                <a:schemeClr val="dk1"/>
              </a:solidFill>
              <a:latin typeface="Calibri"/>
              <a:ea typeface="Calibri"/>
              <a:cs typeface="Calibri"/>
              <a:sym typeface="Calibri"/>
            </a:endParaRPr>
          </a:p>
        </p:txBody>
      </p:sp>
      <p:sp>
        <p:nvSpPr>
          <p:cNvPr id="449" name="Google Shape;449;g2febc05bff8_0_404"/>
          <p:cNvSpPr/>
          <p:nvPr/>
        </p:nvSpPr>
        <p:spPr>
          <a:xfrm>
            <a:off x="1956044" y="80772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50" name="Google Shape;450;g2febc05bff8_0_404"/>
          <p:cNvSpPr/>
          <p:nvPr/>
        </p:nvSpPr>
        <p:spPr>
          <a:xfrm>
            <a:off x="1956044" y="97790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febc05bff8_0_404"/>
          <p:cNvSpPr/>
          <p:nvPr/>
        </p:nvSpPr>
        <p:spPr>
          <a:xfrm>
            <a:off x="1956044" y="9779000"/>
            <a:ext cx="5779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febc05bff8_0_404"/>
          <p:cNvSpPr/>
          <p:nvPr/>
        </p:nvSpPr>
        <p:spPr>
          <a:xfrm>
            <a:off x="1956044" y="9779000"/>
            <a:ext cx="5982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THE LAIR</a:t>
            </a:r>
            <a:endParaRPr b="0" i="0" sz="4800" u="none" cap="none" strike="noStrike">
              <a:solidFill>
                <a:schemeClr val="dk1"/>
              </a:solidFill>
              <a:latin typeface="Calibri"/>
              <a:ea typeface="Calibri"/>
              <a:cs typeface="Calibri"/>
              <a:sym typeface="Calibri"/>
            </a:endParaRPr>
          </a:p>
        </p:txBody>
      </p:sp>
      <p:sp>
        <p:nvSpPr>
          <p:cNvPr id="453" name="Google Shape;453;g2febc05bff8_0_404"/>
          <p:cNvSpPr/>
          <p:nvPr/>
        </p:nvSpPr>
        <p:spPr>
          <a:xfrm>
            <a:off x="1956044" y="107696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26" name="Shape 26"/>
        <p:cNvGrpSpPr/>
        <p:nvPr/>
      </p:nvGrpSpPr>
      <p:grpSpPr>
        <a:xfrm>
          <a:off x="0" y="0"/>
          <a:ext cx="0" cy="0"/>
          <a:chOff x="0" y="0"/>
          <a:chExt cx="0" cy="0"/>
        </a:xfrm>
      </p:grpSpPr>
      <p:pic>
        <p:nvPicPr>
          <p:cNvPr descr=" " id="27" name="Google Shape;27;g2febc05bff8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febc05bff8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febc05bff8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febc05bff8_0_10"/>
          <p:cNvSpPr/>
          <p:nvPr/>
        </p:nvSpPr>
        <p:spPr>
          <a:xfrm>
            <a:off x="11922557" y="1714500"/>
            <a:ext cx="11185800" cy="28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12800"/>
              <a:buFont typeface="Dela Gothic One"/>
              <a:buNone/>
            </a:pPr>
            <a:r>
              <a:rPr b="0" i="0" lang="en-US" sz="12800" u="none" cap="none" strike="noStrike">
                <a:solidFill>
                  <a:srgbClr val="522A21"/>
                </a:solidFill>
                <a:latin typeface="Dela Gothic One"/>
                <a:ea typeface="Dela Gothic One"/>
                <a:cs typeface="Dela Gothic One"/>
                <a:sym typeface="Dela Gothic One"/>
              </a:rPr>
              <a:t>WELCOME</a:t>
            </a:r>
            <a:endParaRPr b="0" i="0" sz="12800" u="none" cap="none" strike="noStrike">
              <a:solidFill>
                <a:schemeClr val="dk1"/>
              </a:solidFill>
              <a:latin typeface="Calibri"/>
              <a:ea typeface="Calibri"/>
              <a:cs typeface="Calibri"/>
              <a:sym typeface="Calibri"/>
            </a:endParaRPr>
          </a:p>
        </p:txBody>
      </p:sp>
      <p:sp>
        <p:nvSpPr>
          <p:cNvPr id="31" name="Google Shape;31;g2febc05bff8_0_10"/>
          <p:cNvSpPr/>
          <p:nvPr/>
        </p:nvSpPr>
        <p:spPr>
          <a:xfrm>
            <a:off x="851006" y="68580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458" name="Shape 458"/>
        <p:cNvGrpSpPr/>
        <p:nvPr/>
      </p:nvGrpSpPr>
      <p:grpSpPr>
        <a:xfrm>
          <a:off x="0" y="0"/>
          <a:ext cx="0" cy="0"/>
          <a:chOff x="0" y="0"/>
          <a:chExt cx="0" cy="0"/>
        </a:xfrm>
      </p:grpSpPr>
      <p:pic>
        <p:nvPicPr>
          <p:cNvPr descr=" " id="459" name="Google Shape;459;g2febc05bff8_0_4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0" name="Google Shape;460;g2febc05bff8_0_4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febc05bff8_0_4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62" name="Google Shape;462;g2febc05bff8_0_424"/>
          <p:cNvPicPr preferRelativeResize="0"/>
          <p:nvPr/>
        </p:nvPicPr>
        <p:blipFill rotWithShape="1">
          <a:blip r:embed="rId5">
            <a:alphaModFix/>
          </a:blip>
          <a:srcRect b="0" l="0" r="0" t="0"/>
          <a:stretch/>
        </p:blipFill>
        <p:spPr>
          <a:xfrm>
            <a:off x="0" y="914400"/>
            <a:ext cx="24387048" cy="12801600"/>
          </a:xfrm>
          <a:prstGeom prst="rect">
            <a:avLst/>
          </a:prstGeom>
          <a:noFill/>
          <a:ln>
            <a:noFill/>
          </a:ln>
        </p:spPr>
      </p:pic>
      <p:sp>
        <p:nvSpPr>
          <p:cNvPr id="463" name="Google Shape;463;g2febc05bff8_0_424"/>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g2febc05bff8_0_424"/>
          <p:cNvPicPr preferRelativeResize="0"/>
          <p:nvPr/>
        </p:nvPicPr>
        <p:blipFill rotWithShape="1">
          <a:blip r:embed="rId6">
            <a:alphaModFix/>
          </a:blip>
          <a:srcRect b="0" l="0" r="0" t="0"/>
          <a:stretch/>
        </p:blipFill>
        <p:spPr>
          <a:xfrm>
            <a:off x="0" y="6870700"/>
            <a:ext cx="24387048" cy="12700"/>
          </a:xfrm>
          <a:prstGeom prst="rect">
            <a:avLst/>
          </a:prstGeom>
          <a:noFill/>
          <a:ln>
            <a:noFill/>
          </a:ln>
        </p:spPr>
      </p:pic>
      <p:pic>
        <p:nvPicPr>
          <p:cNvPr descr=" " id="465" name="Google Shape;465;g2febc05bff8_0_424"/>
          <p:cNvPicPr preferRelativeResize="0"/>
          <p:nvPr/>
        </p:nvPicPr>
        <p:blipFill rotWithShape="1">
          <a:blip r:embed="rId7">
            <a:alphaModFix/>
          </a:blip>
          <a:srcRect b="0" l="0" r="0" t="0"/>
          <a:stretch/>
        </p:blipFill>
        <p:spPr>
          <a:xfrm>
            <a:off x="5207651" y="6781800"/>
            <a:ext cx="190524" cy="6934200"/>
          </a:xfrm>
          <a:prstGeom prst="rect">
            <a:avLst/>
          </a:prstGeom>
          <a:noFill/>
          <a:ln>
            <a:noFill/>
          </a:ln>
        </p:spPr>
      </p:pic>
      <p:pic>
        <p:nvPicPr>
          <p:cNvPr descr=" " id="466" name="Google Shape;466;g2febc05bff8_0_424"/>
          <p:cNvPicPr preferRelativeResize="0"/>
          <p:nvPr/>
        </p:nvPicPr>
        <p:blipFill rotWithShape="1">
          <a:blip r:embed="rId8">
            <a:alphaModFix/>
          </a:blip>
          <a:srcRect b="0" l="0" r="0" t="0"/>
          <a:stretch/>
        </p:blipFill>
        <p:spPr>
          <a:xfrm>
            <a:off x="9386473" y="4495800"/>
            <a:ext cx="190524" cy="2476500"/>
          </a:xfrm>
          <a:prstGeom prst="rect">
            <a:avLst/>
          </a:prstGeom>
          <a:noFill/>
          <a:ln>
            <a:noFill/>
          </a:ln>
        </p:spPr>
      </p:pic>
      <p:pic>
        <p:nvPicPr>
          <p:cNvPr descr=" " id="467" name="Google Shape;467;g2febc05bff8_0_424"/>
          <p:cNvPicPr preferRelativeResize="0"/>
          <p:nvPr/>
        </p:nvPicPr>
        <p:blipFill rotWithShape="1">
          <a:blip r:embed="rId9">
            <a:alphaModFix/>
          </a:blip>
          <a:srcRect b="0" l="0" r="0" t="0"/>
          <a:stretch/>
        </p:blipFill>
        <p:spPr>
          <a:xfrm>
            <a:off x="13565295" y="6781800"/>
            <a:ext cx="190524" cy="1854200"/>
          </a:xfrm>
          <a:prstGeom prst="rect">
            <a:avLst/>
          </a:prstGeom>
          <a:noFill/>
          <a:ln>
            <a:noFill/>
          </a:ln>
        </p:spPr>
      </p:pic>
      <p:pic>
        <p:nvPicPr>
          <p:cNvPr descr=" " id="468" name="Google Shape;468;g2febc05bff8_0_424"/>
          <p:cNvPicPr preferRelativeResize="0"/>
          <p:nvPr/>
        </p:nvPicPr>
        <p:blipFill rotWithShape="1">
          <a:blip r:embed="rId10">
            <a:alphaModFix/>
          </a:blip>
          <a:srcRect b="0" l="0" r="0" t="0"/>
          <a:stretch/>
        </p:blipFill>
        <p:spPr>
          <a:xfrm>
            <a:off x="17642505" y="1841500"/>
            <a:ext cx="393750" cy="5130800"/>
          </a:xfrm>
          <a:prstGeom prst="rect">
            <a:avLst/>
          </a:prstGeom>
          <a:noFill/>
          <a:ln>
            <a:noFill/>
          </a:ln>
        </p:spPr>
      </p:pic>
      <p:sp>
        <p:nvSpPr>
          <p:cNvPr id="469" name="Google Shape;469;g2febc05bff8_0_424"/>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febc05bff8_0_424"/>
          <p:cNvPicPr preferRelativeResize="0"/>
          <p:nvPr/>
        </p:nvPicPr>
        <p:blipFill rotWithShape="1">
          <a:blip r:embed="rId11">
            <a:alphaModFix/>
          </a:blip>
          <a:srcRect b="0" l="0" r="0" t="0"/>
          <a:stretch/>
        </p:blipFill>
        <p:spPr>
          <a:xfrm>
            <a:off x="1371771" y="914400"/>
            <a:ext cx="6350794" cy="2971800"/>
          </a:xfrm>
          <a:prstGeom prst="rect">
            <a:avLst/>
          </a:prstGeom>
          <a:noFill/>
          <a:ln>
            <a:noFill/>
          </a:ln>
        </p:spPr>
      </p:pic>
      <p:sp>
        <p:nvSpPr>
          <p:cNvPr id="471" name="Google Shape;471;g2febc05bff8_0_424"/>
          <p:cNvSpPr/>
          <p:nvPr/>
        </p:nvSpPr>
        <p:spPr>
          <a:xfrm>
            <a:off x="1371771" y="4191000"/>
            <a:ext cx="27309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febc05bff8_0_424"/>
          <p:cNvSpPr/>
          <p:nvPr/>
        </p:nvSpPr>
        <p:spPr>
          <a:xfrm>
            <a:off x="1371771" y="4191000"/>
            <a:ext cx="2883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ECLIPSE</a:t>
            </a:r>
            <a:endParaRPr b="0" i="0" sz="3600" u="none" cap="none" strike="noStrike">
              <a:solidFill>
                <a:schemeClr val="dk1"/>
              </a:solidFill>
              <a:latin typeface="Calibri"/>
              <a:ea typeface="Calibri"/>
              <a:cs typeface="Calibri"/>
              <a:sym typeface="Calibri"/>
            </a:endParaRPr>
          </a:p>
        </p:txBody>
      </p:sp>
      <p:sp>
        <p:nvSpPr>
          <p:cNvPr id="473" name="Google Shape;473;g2febc05bff8_0_424"/>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febc05bff8_0_424"/>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475" name="Google Shape;475;g2febc05bff8_0_424"/>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febc05bff8_0_424"/>
          <p:cNvSpPr/>
          <p:nvPr/>
        </p:nvSpPr>
        <p:spPr>
          <a:xfrm>
            <a:off x="5550594" y="7391400"/>
            <a:ext cx="31119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febc05bff8_0_424"/>
          <p:cNvSpPr/>
          <p:nvPr/>
        </p:nvSpPr>
        <p:spPr>
          <a:xfrm>
            <a:off x="5550594" y="7391400"/>
            <a:ext cx="3264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INVASION</a:t>
            </a:r>
            <a:endParaRPr b="0" i="0" sz="3600" u="none" cap="none" strike="noStrike">
              <a:solidFill>
                <a:schemeClr val="dk1"/>
              </a:solidFill>
              <a:latin typeface="Calibri"/>
              <a:ea typeface="Calibri"/>
              <a:cs typeface="Calibri"/>
              <a:sym typeface="Calibri"/>
            </a:endParaRPr>
          </a:p>
        </p:txBody>
      </p:sp>
      <p:sp>
        <p:nvSpPr>
          <p:cNvPr id="478" name="Google Shape;478;g2febc05bff8_0_424"/>
          <p:cNvSpPr/>
          <p:nvPr/>
        </p:nvSpPr>
        <p:spPr>
          <a:xfrm>
            <a:off x="5550594" y="83566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febc05bff8_0_424"/>
          <p:cNvSpPr/>
          <p:nvPr/>
        </p:nvSpPr>
        <p:spPr>
          <a:xfrm>
            <a:off x="5550594" y="83566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480" name="Google Shape;480;g2febc05bff8_0_424"/>
          <p:cNvPicPr preferRelativeResize="0"/>
          <p:nvPr/>
        </p:nvPicPr>
        <p:blipFill rotWithShape="1">
          <a:blip r:embed="rId12">
            <a:alphaModFix/>
          </a:blip>
          <a:srcRect b="0" l="0" r="0" t="0"/>
          <a:stretch/>
        </p:blipFill>
        <p:spPr>
          <a:xfrm>
            <a:off x="5550594" y="9880600"/>
            <a:ext cx="4128016" cy="3276600"/>
          </a:xfrm>
          <a:prstGeom prst="rect">
            <a:avLst/>
          </a:prstGeom>
          <a:noFill/>
          <a:ln>
            <a:noFill/>
          </a:ln>
        </p:spPr>
      </p:pic>
      <p:sp>
        <p:nvSpPr>
          <p:cNvPr id="481" name="Google Shape;481;g2febc05bff8_0_424"/>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febc05bff8_0_424"/>
          <p:cNvSpPr/>
          <p:nvPr/>
        </p:nvSpPr>
        <p:spPr>
          <a:xfrm>
            <a:off x="13908238" y="7391400"/>
            <a:ext cx="31881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febc05bff8_0_424"/>
          <p:cNvSpPr/>
          <p:nvPr/>
        </p:nvSpPr>
        <p:spPr>
          <a:xfrm>
            <a:off x="13908238" y="7391400"/>
            <a:ext cx="3340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BETRAYAL</a:t>
            </a:r>
            <a:endParaRPr b="0" i="0" sz="3600" u="none" cap="none" strike="noStrike">
              <a:solidFill>
                <a:schemeClr val="dk1"/>
              </a:solidFill>
              <a:latin typeface="Calibri"/>
              <a:ea typeface="Calibri"/>
              <a:cs typeface="Calibri"/>
              <a:sym typeface="Calibri"/>
            </a:endParaRPr>
          </a:p>
        </p:txBody>
      </p:sp>
      <p:sp>
        <p:nvSpPr>
          <p:cNvPr id="484" name="Google Shape;484;g2febc05bff8_0_424"/>
          <p:cNvSpPr/>
          <p:nvPr/>
        </p:nvSpPr>
        <p:spPr>
          <a:xfrm>
            <a:off x="13908238" y="83566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febc05bff8_0_424"/>
          <p:cNvSpPr/>
          <p:nvPr/>
        </p:nvSpPr>
        <p:spPr>
          <a:xfrm>
            <a:off x="13908238" y="83566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486" name="Google Shape;486;g2febc05bff8_0_424"/>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febc05bff8_0_424"/>
          <p:cNvSpPr/>
          <p:nvPr/>
        </p:nvSpPr>
        <p:spPr>
          <a:xfrm>
            <a:off x="9729416" y="4406900"/>
            <a:ext cx="20958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febc05bff8_0_424"/>
          <p:cNvSpPr/>
          <p:nvPr/>
        </p:nvSpPr>
        <p:spPr>
          <a:xfrm>
            <a:off x="9729416" y="4406900"/>
            <a:ext cx="2248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QUEST</a:t>
            </a:r>
            <a:endParaRPr b="0" i="0" sz="3600" u="none" cap="none" strike="noStrike">
              <a:solidFill>
                <a:schemeClr val="dk1"/>
              </a:solidFill>
              <a:latin typeface="Calibri"/>
              <a:ea typeface="Calibri"/>
              <a:cs typeface="Calibri"/>
              <a:sym typeface="Calibri"/>
            </a:endParaRPr>
          </a:p>
        </p:txBody>
      </p:sp>
      <p:sp>
        <p:nvSpPr>
          <p:cNvPr id="489" name="Google Shape;489;g2febc05bff8_0_424"/>
          <p:cNvSpPr/>
          <p:nvPr/>
        </p:nvSpPr>
        <p:spPr>
          <a:xfrm>
            <a:off x="9729416" y="53721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febc05bff8_0_424"/>
          <p:cNvSpPr/>
          <p:nvPr/>
        </p:nvSpPr>
        <p:spPr>
          <a:xfrm>
            <a:off x="9729416" y="53721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491" name="Google Shape;491;g2febc05bff8_0_424"/>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febc05bff8_0_424"/>
          <p:cNvPicPr preferRelativeResize="0"/>
          <p:nvPr/>
        </p:nvPicPr>
        <p:blipFill rotWithShape="1">
          <a:blip r:embed="rId13">
            <a:alphaModFix/>
          </a:blip>
          <a:srcRect b="0" l="0" r="0" t="0"/>
          <a:stretch/>
        </p:blipFill>
        <p:spPr>
          <a:xfrm>
            <a:off x="18087061" y="1841500"/>
            <a:ext cx="4839305" cy="2044700"/>
          </a:xfrm>
          <a:prstGeom prst="rect">
            <a:avLst/>
          </a:prstGeom>
          <a:noFill/>
          <a:ln>
            <a:noFill/>
          </a:ln>
        </p:spPr>
      </p:pic>
      <p:sp>
        <p:nvSpPr>
          <p:cNvPr id="493" name="Google Shape;493;g2febc05bff8_0_424"/>
          <p:cNvSpPr/>
          <p:nvPr/>
        </p:nvSpPr>
        <p:spPr>
          <a:xfrm>
            <a:off x="18087061" y="4191000"/>
            <a:ext cx="24006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febc05bff8_0_424"/>
          <p:cNvSpPr/>
          <p:nvPr/>
        </p:nvSpPr>
        <p:spPr>
          <a:xfrm>
            <a:off x="18087061" y="4191000"/>
            <a:ext cx="2553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OBTAIN</a:t>
            </a:r>
            <a:endParaRPr b="0" i="0" sz="3600" u="none" cap="none" strike="noStrike">
              <a:solidFill>
                <a:schemeClr val="dk1"/>
              </a:solidFill>
              <a:latin typeface="Calibri"/>
              <a:ea typeface="Calibri"/>
              <a:cs typeface="Calibri"/>
              <a:sym typeface="Calibri"/>
            </a:endParaRPr>
          </a:p>
        </p:txBody>
      </p:sp>
      <p:sp>
        <p:nvSpPr>
          <p:cNvPr id="495" name="Google Shape;495;g2febc05bff8_0_424"/>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febc05bff8_0_424"/>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497" name="Google Shape;497;g2febc05bff8_0_424"/>
          <p:cNvPicPr preferRelativeResize="0"/>
          <p:nvPr/>
        </p:nvPicPr>
        <p:blipFill rotWithShape="1">
          <a:blip r:embed="rId14">
            <a:alphaModFix/>
          </a:blip>
          <a:srcRect b="0" l="0" r="0" t="0"/>
          <a:stretch/>
        </p:blipFill>
        <p:spPr>
          <a:xfrm>
            <a:off x="1028828" y="914400"/>
            <a:ext cx="190524" cy="6057900"/>
          </a:xfrm>
          <a:prstGeom prst="rect">
            <a:avLst/>
          </a:prstGeom>
          <a:noFill/>
          <a:ln>
            <a:noFill/>
          </a:ln>
        </p:spPr>
      </p:pic>
      <p:sp>
        <p:nvSpPr>
          <p:cNvPr id="498" name="Google Shape;498;g2febc05bff8_0_424"/>
          <p:cNvSpPr/>
          <p:nvPr/>
        </p:nvSpPr>
        <p:spPr>
          <a:xfrm>
            <a:off x="10317923" y="11722100"/>
            <a:ext cx="12278100" cy="1812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503" name="Shape 503"/>
        <p:cNvGrpSpPr/>
        <p:nvPr/>
      </p:nvGrpSpPr>
      <p:grpSpPr>
        <a:xfrm>
          <a:off x="0" y="0"/>
          <a:ext cx="0" cy="0"/>
          <a:chOff x="0" y="0"/>
          <a:chExt cx="0" cy="0"/>
        </a:xfrm>
      </p:grpSpPr>
      <p:pic>
        <p:nvPicPr>
          <p:cNvPr descr=" " id="504" name="Google Shape;504;g2febc05bff8_0_46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5" name="Google Shape;505;g2febc05bff8_0_4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febc05bff8_0_4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7" name="Google Shape;507;g2febc05bff8_0_468"/>
          <p:cNvSpPr/>
          <p:nvPr/>
        </p:nvSpPr>
        <p:spPr>
          <a:xfrm>
            <a:off x="7540509" y="1295400"/>
            <a:ext cx="93186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OUR TEAM</a:t>
            </a:r>
            <a:endParaRPr b="0" i="0" sz="8000" u="none" cap="none" strike="noStrike">
              <a:solidFill>
                <a:schemeClr val="dk1"/>
              </a:solidFill>
              <a:latin typeface="Calibri"/>
              <a:ea typeface="Calibri"/>
              <a:cs typeface="Calibri"/>
              <a:sym typeface="Calibri"/>
            </a:endParaRPr>
          </a:p>
        </p:txBody>
      </p:sp>
      <p:sp>
        <p:nvSpPr>
          <p:cNvPr id="508" name="Google Shape;508;g2febc05bff8_0_468"/>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febc05bff8_0_468"/>
          <p:cNvPicPr preferRelativeResize="0"/>
          <p:nvPr/>
        </p:nvPicPr>
        <p:blipFill rotWithShape="1">
          <a:blip r:embed="rId5">
            <a:alphaModFix/>
          </a:blip>
          <a:srcRect b="0" l="0" r="0" t="0"/>
          <a:stretch/>
        </p:blipFill>
        <p:spPr>
          <a:xfrm>
            <a:off x="2718140" y="3790950"/>
            <a:ext cx="3035679" cy="3035300"/>
          </a:xfrm>
          <a:prstGeom prst="rect">
            <a:avLst/>
          </a:prstGeom>
          <a:noFill/>
          <a:ln>
            <a:noFill/>
          </a:ln>
        </p:spPr>
      </p:pic>
      <p:sp>
        <p:nvSpPr>
          <p:cNvPr id="510" name="Google Shape;510;g2febc05bff8_0_468"/>
          <p:cNvSpPr/>
          <p:nvPr/>
        </p:nvSpPr>
        <p:spPr>
          <a:xfrm>
            <a:off x="6058657"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febc05bff8_0_468"/>
          <p:cNvSpPr/>
          <p:nvPr/>
        </p:nvSpPr>
        <p:spPr>
          <a:xfrm>
            <a:off x="6058657"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febc05bff8_0_468"/>
          <p:cNvSpPr/>
          <p:nvPr/>
        </p:nvSpPr>
        <p:spPr>
          <a:xfrm>
            <a:off x="6058657"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febc05bff8_0_468"/>
          <p:cNvSpPr/>
          <p:nvPr/>
        </p:nvSpPr>
        <p:spPr>
          <a:xfrm>
            <a:off x="6058657" y="4483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ELDRUIN</a:t>
            </a:r>
            <a:endParaRPr b="0" i="0" sz="4800" u="none" cap="none" strike="noStrike">
              <a:solidFill>
                <a:schemeClr val="dk1"/>
              </a:solidFill>
              <a:latin typeface="Calibri"/>
              <a:ea typeface="Calibri"/>
              <a:cs typeface="Calibri"/>
              <a:sym typeface="Calibri"/>
            </a:endParaRPr>
          </a:p>
        </p:txBody>
      </p:sp>
      <p:sp>
        <p:nvSpPr>
          <p:cNvPr id="514" name="Google Shape;514;g2febc05bff8_0_468"/>
          <p:cNvSpPr/>
          <p:nvPr/>
        </p:nvSpPr>
        <p:spPr>
          <a:xfrm>
            <a:off x="6058657" y="55245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15" name="Google Shape;515;g2febc05bff8_0_468"/>
          <p:cNvSpPr/>
          <p:nvPr/>
        </p:nvSpPr>
        <p:spPr>
          <a:xfrm>
            <a:off x="13793924"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febc05bff8_0_468"/>
          <p:cNvPicPr preferRelativeResize="0"/>
          <p:nvPr/>
        </p:nvPicPr>
        <p:blipFill rotWithShape="1">
          <a:blip r:embed="rId6">
            <a:alphaModFix/>
          </a:blip>
          <a:srcRect b="0" l="0" r="0" t="0"/>
          <a:stretch/>
        </p:blipFill>
        <p:spPr>
          <a:xfrm>
            <a:off x="13793924" y="8667750"/>
            <a:ext cx="3035679" cy="3035300"/>
          </a:xfrm>
          <a:prstGeom prst="rect">
            <a:avLst/>
          </a:prstGeom>
          <a:noFill/>
          <a:ln>
            <a:noFill/>
          </a:ln>
        </p:spPr>
      </p:pic>
      <p:sp>
        <p:nvSpPr>
          <p:cNvPr id="517" name="Google Shape;517;g2febc05bff8_0_468"/>
          <p:cNvSpPr/>
          <p:nvPr/>
        </p:nvSpPr>
        <p:spPr>
          <a:xfrm>
            <a:off x="17134442"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febc05bff8_0_468"/>
          <p:cNvSpPr/>
          <p:nvPr/>
        </p:nvSpPr>
        <p:spPr>
          <a:xfrm>
            <a:off x="17134442"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febc05bff8_0_468"/>
          <p:cNvSpPr/>
          <p:nvPr/>
        </p:nvSpPr>
        <p:spPr>
          <a:xfrm>
            <a:off x="17134442"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febc05bff8_0_468"/>
          <p:cNvSpPr/>
          <p:nvPr/>
        </p:nvSpPr>
        <p:spPr>
          <a:xfrm>
            <a:off x="17134442" y="93599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ELDRUIN</a:t>
            </a:r>
            <a:endParaRPr b="0" i="0" sz="4800" u="none" cap="none" strike="noStrike">
              <a:solidFill>
                <a:schemeClr val="dk1"/>
              </a:solidFill>
              <a:latin typeface="Calibri"/>
              <a:ea typeface="Calibri"/>
              <a:cs typeface="Calibri"/>
              <a:sym typeface="Calibri"/>
            </a:endParaRPr>
          </a:p>
        </p:txBody>
      </p:sp>
      <p:sp>
        <p:nvSpPr>
          <p:cNvPr id="521" name="Google Shape;521;g2febc05bff8_0_468"/>
          <p:cNvSpPr/>
          <p:nvPr/>
        </p:nvSpPr>
        <p:spPr>
          <a:xfrm>
            <a:off x="17134442" y="104013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22" name="Google Shape;522;g2febc05bff8_0_468"/>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g2febc05bff8_0_468"/>
          <p:cNvPicPr preferRelativeResize="0"/>
          <p:nvPr/>
        </p:nvPicPr>
        <p:blipFill rotWithShape="1">
          <a:blip r:embed="rId7">
            <a:alphaModFix/>
          </a:blip>
          <a:srcRect b="0" l="0" r="0" t="0"/>
          <a:stretch/>
        </p:blipFill>
        <p:spPr>
          <a:xfrm>
            <a:off x="2718140" y="8667750"/>
            <a:ext cx="3035679" cy="3035300"/>
          </a:xfrm>
          <a:prstGeom prst="rect">
            <a:avLst/>
          </a:prstGeom>
          <a:noFill/>
          <a:ln>
            <a:noFill/>
          </a:ln>
        </p:spPr>
      </p:pic>
      <p:sp>
        <p:nvSpPr>
          <p:cNvPr id="524" name="Google Shape;524;g2febc05bff8_0_468"/>
          <p:cNvSpPr/>
          <p:nvPr/>
        </p:nvSpPr>
        <p:spPr>
          <a:xfrm>
            <a:off x="6058657"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febc05bff8_0_468"/>
          <p:cNvSpPr/>
          <p:nvPr/>
        </p:nvSpPr>
        <p:spPr>
          <a:xfrm>
            <a:off x="6058657"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febc05bff8_0_468"/>
          <p:cNvSpPr/>
          <p:nvPr/>
        </p:nvSpPr>
        <p:spPr>
          <a:xfrm>
            <a:off x="6058657" y="93599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febc05bff8_0_468"/>
          <p:cNvSpPr/>
          <p:nvPr/>
        </p:nvSpPr>
        <p:spPr>
          <a:xfrm>
            <a:off x="6058657" y="9359900"/>
            <a:ext cx="6160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ELEMENTALEN</a:t>
            </a:r>
            <a:endParaRPr b="0" i="0" sz="4800" u="none" cap="none" strike="noStrike">
              <a:solidFill>
                <a:schemeClr val="dk1"/>
              </a:solidFill>
              <a:latin typeface="Calibri"/>
              <a:ea typeface="Calibri"/>
              <a:cs typeface="Calibri"/>
              <a:sym typeface="Calibri"/>
            </a:endParaRPr>
          </a:p>
        </p:txBody>
      </p:sp>
      <p:sp>
        <p:nvSpPr>
          <p:cNvPr id="528" name="Google Shape;528;g2febc05bff8_0_468"/>
          <p:cNvSpPr/>
          <p:nvPr/>
        </p:nvSpPr>
        <p:spPr>
          <a:xfrm>
            <a:off x="6058657" y="104013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29" name="Google Shape;529;g2febc05bff8_0_468"/>
          <p:cNvSpPr/>
          <p:nvPr/>
        </p:nvSpPr>
        <p:spPr>
          <a:xfrm>
            <a:off x="13793924"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febc05bff8_0_468"/>
          <p:cNvPicPr preferRelativeResize="0"/>
          <p:nvPr/>
        </p:nvPicPr>
        <p:blipFill rotWithShape="1">
          <a:blip r:embed="rId8">
            <a:alphaModFix/>
          </a:blip>
          <a:srcRect b="0" l="0" r="0" t="0"/>
          <a:stretch/>
        </p:blipFill>
        <p:spPr>
          <a:xfrm>
            <a:off x="13793924" y="3790950"/>
            <a:ext cx="3035679" cy="3035300"/>
          </a:xfrm>
          <a:prstGeom prst="rect">
            <a:avLst/>
          </a:prstGeom>
          <a:noFill/>
          <a:ln>
            <a:noFill/>
          </a:ln>
        </p:spPr>
      </p:pic>
      <p:sp>
        <p:nvSpPr>
          <p:cNvPr id="531" name="Google Shape;531;g2febc05bff8_0_468"/>
          <p:cNvSpPr/>
          <p:nvPr/>
        </p:nvSpPr>
        <p:spPr>
          <a:xfrm>
            <a:off x="17134442"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febc05bff8_0_468"/>
          <p:cNvSpPr/>
          <p:nvPr/>
        </p:nvSpPr>
        <p:spPr>
          <a:xfrm>
            <a:off x="17134442"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febc05bff8_0_468"/>
          <p:cNvSpPr/>
          <p:nvPr/>
        </p:nvSpPr>
        <p:spPr>
          <a:xfrm>
            <a:off x="17134442" y="4483100"/>
            <a:ext cx="12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febc05bff8_0_468"/>
          <p:cNvSpPr/>
          <p:nvPr/>
        </p:nvSpPr>
        <p:spPr>
          <a:xfrm>
            <a:off x="17134442" y="4483100"/>
            <a:ext cx="3886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LUNARIA</a:t>
            </a:r>
            <a:endParaRPr b="0" i="0" sz="4800" u="none" cap="none" strike="noStrike">
              <a:solidFill>
                <a:schemeClr val="dk1"/>
              </a:solidFill>
              <a:latin typeface="Calibri"/>
              <a:ea typeface="Calibri"/>
              <a:cs typeface="Calibri"/>
              <a:sym typeface="Calibri"/>
            </a:endParaRPr>
          </a:p>
        </p:txBody>
      </p:sp>
      <p:sp>
        <p:nvSpPr>
          <p:cNvPr id="535" name="Google Shape;535;g2febc05bff8_0_468"/>
          <p:cNvSpPr/>
          <p:nvPr/>
        </p:nvSpPr>
        <p:spPr>
          <a:xfrm>
            <a:off x="17134442" y="55245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540" name="Shape 540"/>
        <p:cNvGrpSpPr/>
        <p:nvPr/>
      </p:nvGrpSpPr>
      <p:grpSpPr>
        <a:xfrm>
          <a:off x="0" y="0"/>
          <a:ext cx="0" cy="0"/>
          <a:chOff x="0" y="0"/>
          <a:chExt cx="0" cy="0"/>
        </a:xfrm>
      </p:grpSpPr>
      <p:pic>
        <p:nvPicPr>
          <p:cNvPr descr=" " id="541" name="Google Shape;541;g2febc05bff8_0_50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2" name="Google Shape;542;g2febc05bff8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febc05bff8_0_5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44" name="Google Shape;544;g2febc05bff8_0_504"/>
          <p:cNvPicPr preferRelativeResize="0"/>
          <p:nvPr/>
        </p:nvPicPr>
        <p:blipFill rotWithShape="1">
          <a:blip r:embed="rId5">
            <a:alphaModFix/>
          </a:blip>
          <a:srcRect b="0" l="0" r="0" t="0"/>
          <a:stretch/>
        </p:blipFill>
        <p:spPr>
          <a:xfrm>
            <a:off x="1003425" y="1117600"/>
            <a:ext cx="6731841" cy="10109200"/>
          </a:xfrm>
          <a:prstGeom prst="rect">
            <a:avLst/>
          </a:prstGeom>
          <a:noFill/>
          <a:ln>
            <a:noFill/>
          </a:ln>
        </p:spPr>
      </p:pic>
      <p:sp>
        <p:nvSpPr>
          <p:cNvPr id="545" name="Google Shape;545;g2febc05bff8_0_504"/>
          <p:cNvSpPr/>
          <p:nvPr/>
        </p:nvSpPr>
        <p:spPr>
          <a:xfrm>
            <a:off x="8510064" y="4826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febc05bff8_0_504"/>
          <p:cNvSpPr/>
          <p:nvPr/>
        </p:nvSpPr>
        <p:spPr>
          <a:xfrm>
            <a:off x="8510064" y="48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febc05bff8_0_504"/>
          <p:cNvPicPr preferRelativeResize="0"/>
          <p:nvPr/>
        </p:nvPicPr>
        <p:blipFill rotWithShape="1">
          <a:blip r:embed="rId6">
            <a:alphaModFix/>
          </a:blip>
          <a:srcRect b="0" l="0" r="0" t="0"/>
          <a:stretch/>
        </p:blipFill>
        <p:spPr>
          <a:xfrm>
            <a:off x="8896767" y="736600"/>
            <a:ext cx="852399" cy="1117600"/>
          </a:xfrm>
          <a:prstGeom prst="rect">
            <a:avLst/>
          </a:prstGeom>
          <a:noFill/>
          <a:ln>
            <a:noFill/>
          </a:ln>
        </p:spPr>
      </p:pic>
      <p:pic>
        <p:nvPicPr>
          <p:cNvPr descr=" " id="548" name="Google Shape;548;g2febc05bff8_0_504"/>
          <p:cNvPicPr preferRelativeResize="0"/>
          <p:nvPr/>
        </p:nvPicPr>
        <p:blipFill rotWithShape="1">
          <a:blip r:embed="rId7">
            <a:alphaModFix/>
          </a:blip>
          <a:srcRect b="0" l="0" r="0" t="0"/>
          <a:stretch/>
        </p:blipFill>
        <p:spPr>
          <a:xfrm>
            <a:off x="9284860" y="2108200"/>
            <a:ext cx="38105" cy="1625600"/>
          </a:xfrm>
          <a:prstGeom prst="rect">
            <a:avLst/>
          </a:prstGeom>
          <a:noFill/>
          <a:ln>
            <a:noFill/>
          </a:ln>
        </p:spPr>
      </p:pic>
      <p:sp>
        <p:nvSpPr>
          <p:cNvPr id="549" name="Google Shape;549;g2febc05bff8_0_504"/>
          <p:cNvSpPr/>
          <p:nvPr/>
        </p:nvSpPr>
        <p:spPr>
          <a:xfrm>
            <a:off x="8510064" y="3733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febc05bff8_0_504"/>
          <p:cNvPicPr preferRelativeResize="0"/>
          <p:nvPr/>
        </p:nvPicPr>
        <p:blipFill rotWithShape="1">
          <a:blip r:embed="rId8">
            <a:alphaModFix/>
          </a:blip>
          <a:srcRect b="0" l="0" r="0" t="0"/>
          <a:stretch/>
        </p:blipFill>
        <p:spPr>
          <a:xfrm>
            <a:off x="8834853" y="3987800"/>
            <a:ext cx="976227" cy="1117600"/>
          </a:xfrm>
          <a:prstGeom prst="rect">
            <a:avLst/>
          </a:prstGeom>
          <a:noFill/>
          <a:ln>
            <a:noFill/>
          </a:ln>
        </p:spPr>
      </p:pic>
      <p:pic>
        <p:nvPicPr>
          <p:cNvPr descr=" " id="551" name="Google Shape;551;g2febc05bff8_0_504"/>
          <p:cNvPicPr preferRelativeResize="0"/>
          <p:nvPr/>
        </p:nvPicPr>
        <p:blipFill rotWithShape="1">
          <a:blip r:embed="rId7">
            <a:alphaModFix/>
          </a:blip>
          <a:srcRect b="0" l="0" r="0" t="0"/>
          <a:stretch/>
        </p:blipFill>
        <p:spPr>
          <a:xfrm>
            <a:off x="9284860" y="5359400"/>
            <a:ext cx="38105" cy="1625600"/>
          </a:xfrm>
          <a:prstGeom prst="rect">
            <a:avLst/>
          </a:prstGeom>
          <a:noFill/>
          <a:ln>
            <a:noFill/>
          </a:ln>
        </p:spPr>
      </p:pic>
      <p:sp>
        <p:nvSpPr>
          <p:cNvPr id="552" name="Google Shape;552;g2febc05bff8_0_504"/>
          <p:cNvSpPr/>
          <p:nvPr/>
        </p:nvSpPr>
        <p:spPr>
          <a:xfrm>
            <a:off x="8510064"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febc05bff8_0_504"/>
          <p:cNvPicPr preferRelativeResize="0"/>
          <p:nvPr/>
        </p:nvPicPr>
        <p:blipFill rotWithShape="1">
          <a:blip r:embed="rId9">
            <a:alphaModFix/>
          </a:blip>
          <a:srcRect b="0" l="0" r="0" t="0"/>
          <a:stretch/>
        </p:blipFill>
        <p:spPr>
          <a:xfrm>
            <a:off x="8783935" y="7239000"/>
            <a:ext cx="1078057" cy="1117600"/>
          </a:xfrm>
          <a:prstGeom prst="rect">
            <a:avLst/>
          </a:prstGeom>
          <a:noFill/>
          <a:ln>
            <a:noFill/>
          </a:ln>
        </p:spPr>
      </p:pic>
      <p:pic>
        <p:nvPicPr>
          <p:cNvPr descr=" " id="554" name="Google Shape;554;g2febc05bff8_0_504"/>
          <p:cNvPicPr preferRelativeResize="0"/>
          <p:nvPr/>
        </p:nvPicPr>
        <p:blipFill rotWithShape="1">
          <a:blip r:embed="rId7">
            <a:alphaModFix/>
          </a:blip>
          <a:srcRect b="0" l="0" r="0" t="0"/>
          <a:stretch/>
        </p:blipFill>
        <p:spPr>
          <a:xfrm>
            <a:off x="9284860" y="8610600"/>
            <a:ext cx="38105" cy="1625600"/>
          </a:xfrm>
          <a:prstGeom prst="rect">
            <a:avLst/>
          </a:prstGeom>
          <a:noFill/>
          <a:ln>
            <a:noFill/>
          </a:ln>
        </p:spPr>
      </p:pic>
      <p:sp>
        <p:nvSpPr>
          <p:cNvPr id="555" name="Google Shape;555;g2febc05bff8_0_504"/>
          <p:cNvSpPr/>
          <p:nvPr/>
        </p:nvSpPr>
        <p:spPr>
          <a:xfrm>
            <a:off x="8510064" y="10236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febc05bff8_0_504"/>
          <p:cNvPicPr preferRelativeResize="0"/>
          <p:nvPr/>
        </p:nvPicPr>
        <p:blipFill rotWithShape="1">
          <a:blip r:embed="rId10">
            <a:alphaModFix/>
          </a:blip>
          <a:srcRect b="0" l="0" r="0" t="0"/>
          <a:stretch/>
        </p:blipFill>
        <p:spPr>
          <a:xfrm>
            <a:off x="8601970" y="10490200"/>
            <a:ext cx="1441993" cy="1117600"/>
          </a:xfrm>
          <a:prstGeom prst="rect">
            <a:avLst/>
          </a:prstGeom>
          <a:noFill/>
          <a:ln>
            <a:noFill/>
          </a:ln>
        </p:spPr>
      </p:pic>
      <p:sp>
        <p:nvSpPr>
          <p:cNvPr id="557" name="Google Shape;557;g2febc05bff8_0_504"/>
          <p:cNvSpPr/>
          <p:nvPr/>
        </p:nvSpPr>
        <p:spPr>
          <a:xfrm>
            <a:off x="10135867" y="203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58" name="Google Shape;558;g2febc05bff8_0_504"/>
          <p:cNvSpPr/>
          <p:nvPr/>
        </p:nvSpPr>
        <p:spPr>
          <a:xfrm>
            <a:off x="10135867" y="5448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59" name="Google Shape;559;g2febc05bff8_0_504"/>
          <p:cNvSpPr/>
          <p:nvPr/>
        </p:nvSpPr>
        <p:spPr>
          <a:xfrm>
            <a:off x="10135867" y="8801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60" name="Google Shape;560;g2febc05bff8_0_504"/>
          <p:cNvSpPr/>
          <p:nvPr/>
        </p:nvSpPr>
        <p:spPr>
          <a:xfrm>
            <a:off x="8878410" y="12446000"/>
            <a:ext cx="124305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565" name="Shape 565"/>
        <p:cNvGrpSpPr/>
        <p:nvPr/>
      </p:nvGrpSpPr>
      <p:grpSpPr>
        <a:xfrm>
          <a:off x="0" y="0"/>
          <a:ext cx="0" cy="0"/>
          <a:chOff x="0" y="0"/>
          <a:chExt cx="0" cy="0"/>
        </a:xfrm>
      </p:grpSpPr>
      <p:pic>
        <p:nvPicPr>
          <p:cNvPr descr=" " id="566" name="Google Shape;566;g2febc05bff8_0_52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7" name="Google Shape;567;g2febc05bff8_0_5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febc05bff8_0_52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9" name="Google Shape;569;g2febc05bff8_0_528"/>
          <p:cNvSpPr/>
          <p:nvPr/>
        </p:nvSpPr>
        <p:spPr>
          <a:xfrm>
            <a:off x="787498" y="33147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febc05bff8_0_528"/>
          <p:cNvPicPr preferRelativeResize="0"/>
          <p:nvPr/>
        </p:nvPicPr>
        <p:blipFill rotWithShape="1">
          <a:blip r:embed="rId5">
            <a:alphaModFix/>
          </a:blip>
          <a:srcRect b="0" l="0" r="0" t="0"/>
          <a:stretch/>
        </p:blipFill>
        <p:spPr>
          <a:xfrm>
            <a:off x="10173972" y="3314700"/>
            <a:ext cx="5131441" cy="1549400"/>
          </a:xfrm>
          <a:prstGeom prst="rect">
            <a:avLst/>
          </a:prstGeom>
          <a:noFill/>
          <a:ln>
            <a:noFill/>
          </a:ln>
        </p:spPr>
      </p:pic>
      <p:sp>
        <p:nvSpPr>
          <p:cNvPr id="571" name="Google Shape;571;g2febc05bff8_0_528"/>
          <p:cNvSpPr/>
          <p:nvPr/>
        </p:nvSpPr>
        <p:spPr>
          <a:xfrm>
            <a:off x="10732841" y="32004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febc05bff8_0_528"/>
          <p:cNvSpPr/>
          <p:nvPr/>
        </p:nvSpPr>
        <p:spPr>
          <a:xfrm>
            <a:off x="11444130" y="33528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CHLOE NG</a:t>
            </a:r>
            <a:endParaRPr b="0" i="0" sz="3600" u="none" cap="none" strike="noStrike">
              <a:solidFill>
                <a:schemeClr val="dk1"/>
              </a:solidFill>
              <a:latin typeface="Calibri"/>
              <a:ea typeface="Calibri"/>
              <a:cs typeface="Calibri"/>
              <a:sym typeface="Calibri"/>
            </a:endParaRPr>
          </a:p>
        </p:txBody>
      </p:sp>
      <p:sp>
        <p:nvSpPr>
          <p:cNvPr id="573" name="Google Shape;573;g2febc05bff8_0_528"/>
          <p:cNvSpPr/>
          <p:nvPr/>
        </p:nvSpPr>
        <p:spPr>
          <a:xfrm>
            <a:off x="11444130" y="4216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74" name="Google Shape;574;g2febc05bff8_0_528"/>
          <p:cNvPicPr preferRelativeResize="0"/>
          <p:nvPr/>
        </p:nvPicPr>
        <p:blipFill rotWithShape="1">
          <a:blip r:embed="rId6">
            <a:alphaModFix/>
          </a:blip>
          <a:srcRect b="0" l="0" r="0" t="0"/>
          <a:stretch/>
        </p:blipFill>
        <p:spPr>
          <a:xfrm>
            <a:off x="10173972" y="3530600"/>
            <a:ext cx="1117740" cy="1117600"/>
          </a:xfrm>
          <a:prstGeom prst="rect">
            <a:avLst/>
          </a:prstGeom>
          <a:noFill/>
          <a:ln>
            <a:noFill/>
          </a:ln>
        </p:spPr>
      </p:pic>
      <p:pic>
        <p:nvPicPr>
          <p:cNvPr descr=" " id="575" name="Google Shape;575;g2febc05bff8_0_528"/>
          <p:cNvPicPr preferRelativeResize="0"/>
          <p:nvPr/>
        </p:nvPicPr>
        <p:blipFill rotWithShape="1">
          <a:blip r:embed="rId5">
            <a:alphaModFix/>
          </a:blip>
          <a:srcRect b="0" l="0" r="0" t="0"/>
          <a:stretch/>
        </p:blipFill>
        <p:spPr>
          <a:xfrm>
            <a:off x="787498" y="5676900"/>
            <a:ext cx="5131441" cy="1549400"/>
          </a:xfrm>
          <a:prstGeom prst="rect">
            <a:avLst/>
          </a:prstGeom>
          <a:noFill/>
          <a:ln>
            <a:noFill/>
          </a:ln>
        </p:spPr>
      </p:pic>
      <p:sp>
        <p:nvSpPr>
          <p:cNvPr id="576" name="Google Shape;576;g2febc05bff8_0_528"/>
          <p:cNvSpPr/>
          <p:nvPr/>
        </p:nvSpPr>
        <p:spPr>
          <a:xfrm>
            <a:off x="1346368" y="55626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febc05bff8_0_528"/>
          <p:cNvSpPr/>
          <p:nvPr/>
        </p:nvSpPr>
        <p:spPr>
          <a:xfrm>
            <a:off x="2057657" y="57150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VALTORIN</a:t>
            </a:r>
            <a:endParaRPr b="0" i="0" sz="3600" u="none" cap="none" strike="noStrike">
              <a:solidFill>
                <a:schemeClr val="dk1"/>
              </a:solidFill>
              <a:latin typeface="Calibri"/>
              <a:ea typeface="Calibri"/>
              <a:cs typeface="Calibri"/>
              <a:sym typeface="Calibri"/>
            </a:endParaRPr>
          </a:p>
        </p:txBody>
      </p:sp>
      <p:sp>
        <p:nvSpPr>
          <p:cNvPr id="578" name="Google Shape;578;g2febc05bff8_0_528"/>
          <p:cNvSpPr/>
          <p:nvPr/>
        </p:nvSpPr>
        <p:spPr>
          <a:xfrm>
            <a:off x="2057657" y="6578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79" name="Google Shape;579;g2febc05bff8_0_528"/>
          <p:cNvPicPr preferRelativeResize="0"/>
          <p:nvPr/>
        </p:nvPicPr>
        <p:blipFill rotWithShape="1">
          <a:blip r:embed="rId7">
            <a:alphaModFix/>
          </a:blip>
          <a:srcRect b="0" l="0" r="0" t="0"/>
          <a:stretch/>
        </p:blipFill>
        <p:spPr>
          <a:xfrm>
            <a:off x="787498" y="5892800"/>
            <a:ext cx="1117740" cy="1117600"/>
          </a:xfrm>
          <a:prstGeom prst="rect">
            <a:avLst/>
          </a:prstGeom>
          <a:noFill/>
          <a:ln>
            <a:noFill/>
          </a:ln>
        </p:spPr>
      </p:pic>
      <p:pic>
        <p:nvPicPr>
          <p:cNvPr descr=" " id="580" name="Google Shape;580;g2febc05bff8_0_528"/>
          <p:cNvPicPr preferRelativeResize="0"/>
          <p:nvPr/>
        </p:nvPicPr>
        <p:blipFill rotWithShape="1">
          <a:blip r:embed="rId5">
            <a:alphaModFix/>
          </a:blip>
          <a:srcRect b="0" l="0" r="0" t="0"/>
          <a:stretch/>
        </p:blipFill>
        <p:spPr>
          <a:xfrm>
            <a:off x="787498" y="8039100"/>
            <a:ext cx="5131441" cy="1549400"/>
          </a:xfrm>
          <a:prstGeom prst="rect">
            <a:avLst/>
          </a:prstGeom>
          <a:noFill/>
          <a:ln>
            <a:noFill/>
          </a:ln>
        </p:spPr>
      </p:pic>
      <p:sp>
        <p:nvSpPr>
          <p:cNvPr id="581" name="Google Shape;581;g2febc05bff8_0_528"/>
          <p:cNvSpPr/>
          <p:nvPr/>
        </p:nvSpPr>
        <p:spPr>
          <a:xfrm>
            <a:off x="1346368" y="7924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febc05bff8_0_528"/>
          <p:cNvSpPr/>
          <p:nvPr/>
        </p:nvSpPr>
        <p:spPr>
          <a:xfrm>
            <a:off x="2057657" y="8077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LYRISA</a:t>
            </a:r>
            <a:endParaRPr b="0" i="0" sz="3600" u="none" cap="none" strike="noStrike">
              <a:solidFill>
                <a:schemeClr val="dk1"/>
              </a:solidFill>
              <a:latin typeface="Calibri"/>
              <a:ea typeface="Calibri"/>
              <a:cs typeface="Calibri"/>
              <a:sym typeface="Calibri"/>
            </a:endParaRPr>
          </a:p>
        </p:txBody>
      </p:sp>
      <p:sp>
        <p:nvSpPr>
          <p:cNvPr id="583" name="Google Shape;583;g2febc05bff8_0_528"/>
          <p:cNvSpPr/>
          <p:nvPr/>
        </p:nvSpPr>
        <p:spPr>
          <a:xfrm>
            <a:off x="2057657" y="8940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84" name="Google Shape;584;g2febc05bff8_0_528"/>
          <p:cNvPicPr preferRelativeResize="0"/>
          <p:nvPr/>
        </p:nvPicPr>
        <p:blipFill rotWithShape="1">
          <a:blip r:embed="rId8">
            <a:alphaModFix/>
          </a:blip>
          <a:srcRect b="0" l="0" r="0" t="0"/>
          <a:stretch/>
        </p:blipFill>
        <p:spPr>
          <a:xfrm>
            <a:off x="787498" y="8255000"/>
            <a:ext cx="1117740" cy="1117600"/>
          </a:xfrm>
          <a:prstGeom prst="rect">
            <a:avLst/>
          </a:prstGeom>
          <a:noFill/>
          <a:ln>
            <a:noFill/>
          </a:ln>
        </p:spPr>
      </p:pic>
      <p:pic>
        <p:nvPicPr>
          <p:cNvPr descr=" " id="585" name="Google Shape;585;g2febc05bff8_0_528"/>
          <p:cNvPicPr preferRelativeResize="0"/>
          <p:nvPr/>
        </p:nvPicPr>
        <p:blipFill rotWithShape="1">
          <a:blip r:embed="rId5">
            <a:alphaModFix/>
          </a:blip>
          <a:srcRect b="0" l="0" r="0" t="0"/>
          <a:stretch/>
        </p:blipFill>
        <p:spPr>
          <a:xfrm>
            <a:off x="6681035" y="8039100"/>
            <a:ext cx="5131441" cy="1549400"/>
          </a:xfrm>
          <a:prstGeom prst="rect">
            <a:avLst/>
          </a:prstGeom>
          <a:noFill/>
          <a:ln>
            <a:noFill/>
          </a:ln>
        </p:spPr>
      </p:pic>
      <p:sp>
        <p:nvSpPr>
          <p:cNvPr id="586" name="Google Shape;586;g2febc05bff8_0_528"/>
          <p:cNvSpPr/>
          <p:nvPr/>
        </p:nvSpPr>
        <p:spPr>
          <a:xfrm>
            <a:off x="7239905" y="7924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febc05bff8_0_528"/>
          <p:cNvSpPr/>
          <p:nvPr/>
        </p:nvSpPr>
        <p:spPr>
          <a:xfrm>
            <a:off x="7951194" y="8077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LUCIAN</a:t>
            </a:r>
            <a:endParaRPr b="0" i="0" sz="3600" u="none" cap="none" strike="noStrike">
              <a:solidFill>
                <a:schemeClr val="dk1"/>
              </a:solidFill>
              <a:latin typeface="Calibri"/>
              <a:ea typeface="Calibri"/>
              <a:cs typeface="Calibri"/>
              <a:sym typeface="Calibri"/>
            </a:endParaRPr>
          </a:p>
        </p:txBody>
      </p:sp>
      <p:sp>
        <p:nvSpPr>
          <p:cNvPr id="588" name="Google Shape;588;g2febc05bff8_0_528"/>
          <p:cNvSpPr/>
          <p:nvPr/>
        </p:nvSpPr>
        <p:spPr>
          <a:xfrm>
            <a:off x="7951194" y="8940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89" name="Google Shape;589;g2febc05bff8_0_528"/>
          <p:cNvPicPr preferRelativeResize="0"/>
          <p:nvPr/>
        </p:nvPicPr>
        <p:blipFill rotWithShape="1">
          <a:blip r:embed="rId9">
            <a:alphaModFix/>
          </a:blip>
          <a:srcRect b="0" l="0" r="0" t="0"/>
          <a:stretch/>
        </p:blipFill>
        <p:spPr>
          <a:xfrm>
            <a:off x="6681035" y="8255000"/>
            <a:ext cx="1117740" cy="1117600"/>
          </a:xfrm>
          <a:prstGeom prst="rect">
            <a:avLst/>
          </a:prstGeom>
          <a:noFill/>
          <a:ln>
            <a:noFill/>
          </a:ln>
        </p:spPr>
      </p:pic>
      <p:pic>
        <p:nvPicPr>
          <p:cNvPr descr=" " id="590" name="Google Shape;590;g2febc05bff8_0_528"/>
          <p:cNvPicPr preferRelativeResize="0"/>
          <p:nvPr/>
        </p:nvPicPr>
        <p:blipFill rotWithShape="1">
          <a:blip r:embed="rId5">
            <a:alphaModFix/>
          </a:blip>
          <a:srcRect b="0" l="0" r="0" t="0"/>
          <a:stretch/>
        </p:blipFill>
        <p:spPr>
          <a:xfrm>
            <a:off x="6681035" y="10401300"/>
            <a:ext cx="5131441" cy="1549400"/>
          </a:xfrm>
          <a:prstGeom prst="rect">
            <a:avLst/>
          </a:prstGeom>
          <a:noFill/>
          <a:ln>
            <a:noFill/>
          </a:ln>
        </p:spPr>
      </p:pic>
      <p:sp>
        <p:nvSpPr>
          <p:cNvPr id="591" name="Google Shape;591;g2febc05bff8_0_528"/>
          <p:cNvSpPr/>
          <p:nvPr/>
        </p:nvSpPr>
        <p:spPr>
          <a:xfrm>
            <a:off x="7239905" y="102870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febc05bff8_0_528"/>
          <p:cNvSpPr/>
          <p:nvPr/>
        </p:nvSpPr>
        <p:spPr>
          <a:xfrm>
            <a:off x="7951194" y="104394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CEDRIC</a:t>
            </a:r>
            <a:endParaRPr b="0" i="0" sz="3600" u="none" cap="none" strike="noStrike">
              <a:solidFill>
                <a:schemeClr val="dk1"/>
              </a:solidFill>
              <a:latin typeface="Calibri"/>
              <a:ea typeface="Calibri"/>
              <a:cs typeface="Calibri"/>
              <a:sym typeface="Calibri"/>
            </a:endParaRPr>
          </a:p>
        </p:txBody>
      </p:sp>
      <p:sp>
        <p:nvSpPr>
          <p:cNvPr id="593" name="Google Shape;593;g2febc05bff8_0_528"/>
          <p:cNvSpPr/>
          <p:nvPr/>
        </p:nvSpPr>
        <p:spPr>
          <a:xfrm>
            <a:off x="7951194" y="11303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594" name="Google Shape;594;g2febc05bff8_0_528"/>
          <p:cNvPicPr preferRelativeResize="0"/>
          <p:nvPr/>
        </p:nvPicPr>
        <p:blipFill rotWithShape="1">
          <a:blip r:embed="rId10">
            <a:alphaModFix/>
          </a:blip>
          <a:srcRect b="0" l="0" r="0" t="0"/>
          <a:stretch/>
        </p:blipFill>
        <p:spPr>
          <a:xfrm>
            <a:off x="6681035" y="10617200"/>
            <a:ext cx="1117740" cy="1117600"/>
          </a:xfrm>
          <a:prstGeom prst="rect">
            <a:avLst/>
          </a:prstGeom>
          <a:noFill/>
          <a:ln>
            <a:noFill/>
          </a:ln>
        </p:spPr>
      </p:pic>
      <p:pic>
        <p:nvPicPr>
          <p:cNvPr descr=" " id="595" name="Google Shape;595;g2febc05bff8_0_528"/>
          <p:cNvPicPr preferRelativeResize="0"/>
          <p:nvPr/>
        </p:nvPicPr>
        <p:blipFill rotWithShape="1">
          <a:blip r:embed="rId5">
            <a:alphaModFix/>
          </a:blip>
          <a:srcRect b="0" l="0" r="0" t="0"/>
          <a:stretch/>
        </p:blipFill>
        <p:spPr>
          <a:xfrm>
            <a:off x="12574572" y="8039100"/>
            <a:ext cx="5131441" cy="1549400"/>
          </a:xfrm>
          <a:prstGeom prst="rect">
            <a:avLst/>
          </a:prstGeom>
          <a:noFill/>
          <a:ln>
            <a:noFill/>
          </a:ln>
        </p:spPr>
      </p:pic>
      <p:sp>
        <p:nvSpPr>
          <p:cNvPr id="596" name="Google Shape;596;g2febc05bff8_0_528"/>
          <p:cNvSpPr/>
          <p:nvPr/>
        </p:nvSpPr>
        <p:spPr>
          <a:xfrm>
            <a:off x="13133441" y="7924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febc05bff8_0_528"/>
          <p:cNvSpPr/>
          <p:nvPr/>
        </p:nvSpPr>
        <p:spPr>
          <a:xfrm>
            <a:off x="13844730" y="8077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ELVINA</a:t>
            </a:r>
            <a:endParaRPr b="0" i="0" sz="3600" u="none" cap="none" strike="noStrike">
              <a:solidFill>
                <a:schemeClr val="dk1"/>
              </a:solidFill>
              <a:latin typeface="Calibri"/>
              <a:ea typeface="Calibri"/>
              <a:cs typeface="Calibri"/>
              <a:sym typeface="Calibri"/>
            </a:endParaRPr>
          </a:p>
        </p:txBody>
      </p:sp>
      <p:sp>
        <p:nvSpPr>
          <p:cNvPr id="598" name="Google Shape;598;g2febc05bff8_0_528"/>
          <p:cNvSpPr/>
          <p:nvPr/>
        </p:nvSpPr>
        <p:spPr>
          <a:xfrm>
            <a:off x="13844730" y="8940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599" name="Google Shape;599;g2febc05bff8_0_528"/>
          <p:cNvPicPr preferRelativeResize="0"/>
          <p:nvPr/>
        </p:nvPicPr>
        <p:blipFill rotWithShape="1">
          <a:blip r:embed="rId11">
            <a:alphaModFix/>
          </a:blip>
          <a:srcRect b="0" l="0" r="0" t="0"/>
          <a:stretch/>
        </p:blipFill>
        <p:spPr>
          <a:xfrm>
            <a:off x="12574572" y="8255000"/>
            <a:ext cx="1117740" cy="1117600"/>
          </a:xfrm>
          <a:prstGeom prst="rect">
            <a:avLst/>
          </a:prstGeom>
          <a:noFill/>
          <a:ln>
            <a:noFill/>
          </a:ln>
        </p:spPr>
      </p:pic>
      <p:pic>
        <p:nvPicPr>
          <p:cNvPr descr=" " id="600" name="Google Shape;600;g2febc05bff8_0_528"/>
          <p:cNvPicPr preferRelativeResize="0"/>
          <p:nvPr/>
        </p:nvPicPr>
        <p:blipFill rotWithShape="1">
          <a:blip r:embed="rId5">
            <a:alphaModFix/>
          </a:blip>
          <a:srcRect b="0" l="0" r="0" t="0"/>
          <a:stretch/>
        </p:blipFill>
        <p:spPr>
          <a:xfrm>
            <a:off x="12574572" y="10401300"/>
            <a:ext cx="5131441" cy="1549400"/>
          </a:xfrm>
          <a:prstGeom prst="rect">
            <a:avLst/>
          </a:prstGeom>
          <a:noFill/>
          <a:ln>
            <a:noFill/>
          </a:ln>
        </p:spPr>
      </p:pic>
      <p:sp>
        <p:nvSpPr>
          <p:cNvPr id="601" name="Google Shape;601;g2febc05bff8_0_528"/>
          <p:cNvSpPr/>
          <p:nvPr/>
        </p:nvSpPr>
        <p:spPr>
          <a:xfrm>
            <a:off x="13133441" y="102870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febc05bff8_0_528"/>
          <p:cNvSpPr/>
          <p:nvPr/>
        </p:nvSpPr>
        <p:spPr>
          <a:xfrm>
            <a:off x="13844730" y="104394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SERAPHINA</a:t>
            </a:r>
            <a:endParaRPr b="0" i="0" sz="3600" u="none" cap="none" strike="noStrike">
              <a:solidFill>
                <a:schemeClr val="dk1"/>
              </a:solidFill>
              <a:latin typeface="Calibri"/>
              <a:ea typeface="Calibri"/>
              <a:cs typeface="Calibri"/>
              <a:sym typeface="Calibri"/>
            </a:endParaRPr>
          </a:p>
        </p:txBody>
      </p:sp>
      <p:sp>
        <p:nvSpPr>
          <p:cNvPr id="603" name="Google Shape;603;g2febc05bff8_0_528"/>
          <p:cNvSpPr/>
          <p:nvPr/>
        </p:nvSpPr>
        <p:spPr>
          <a:xfrm>
            <a:off x="13844730" y="11303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04" name="Google Shape;604;g2febc05bff8_0_528"/>
          <p:cNvPicPr preferRelativeResize="0"/>
          <p:nvPr/>
        </p:nvPicPr>
        <p:blipFill rotWithShape="1">
          <a:blip r:embed="rId12">
            <a:alphaModFix/>
          </a:blip>
          <a:srcRect b="0" l="0" r="0" t="0"/>
          <a:stretch/>
        </p:blipFill>
        <p:spPr>
          <a:xfrm>
            <a:off x="12574572" y="10617200"/>
            <a:ext cx="1117740" cy="1117600"/>
          </a:xfrm>
          <a:prstGeom prst="rect">
            <a:avLst/>
          </a:prstGeom>
          <a:noFill/>
          <a:ln>
            <a:noFill/>
          </a:ln>
        </p:spPr>
      </p:pic>
      <p:pic>
        <p:nvPicPr>
          <p:cNvPr descr=" " id="605" name="Google Shape;605;g2febc05bff8_0_528"/>
          <p:cNvPicPr preferRelativeResize="0"/>
          <p:nvPr/>
        </p:nvPicPr>
        <p:blipFill rotWithShape="1">
          <a:blip r:embed="rId5">
            <a:alphaModFix/>
          </a:blip>
          <a:srcRect b="0" l="0" r="0" t="0"/>
          <a:stretch/>
        </p:blipFill>
        <p:spPr>
          <a:xfrm>
            <a:off x="18468108" y="8039100"/>
            <a:ext cx="5131441" cy="1549400"/>
          </a:xfrm>
          <a:prstGeom prst="rect">
            <a:avLst/>
          </a:prstGeom>
          <a:noFill/>
          <a:ln>
            <a:noFill/>
          </a:ln>
        </p:spPr>
      </p:pic>
      <p:sp>
        <p:nvSpPr>
          <p:cNvPr id="606" name="Google Shape;606;g2febc05bff8_0_528"/>
          <p:cNvSpPr/>
          <p:nvPr/>
        </p:nvSpPr>
        <p:spPr>
          <a:xfrm>
            <a:off x="19026978" y="79248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febc05bff8_0_528"/>
          <p:cNvSpPr/>
          <p:nvPr/>
        </p:nvSpPr>
        <p:spPr>
          <a:xfrm>
            <a:off x="19738267" y="80772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KAELEN</a:t>
            </a:r>
            <a:endParaRPr b="0" i="0" sz="3600" u="none" cap="none" strike="noStrike">
              <a:solidFill>
                <a:schemeClr val="dk1"/>
              </a:solidFill>
              <a:latin typeface="Calibri"/>
              <a:ea typeface="Calibri"/>
              <a:cs typeface="Calibri"/>
              <a:sym typeface="Calibri"/>
            </a:endParaRPr>
          </a:p>
        </p:txBody>
      </p:sp>
      <p:sp>
        <p:nvSpPr>
          <p:cNvPr id="608" name="Google Shape;608;g2febc05bff8_0_528"/>
          <p:cNvSpPr/>
          <p:nvPr/>
        </p:nvSpPr>
        <p:spPr>
          <a:xfrm>
            <a:off x="19738267" y="8940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09" name="Google Shape;609;g2febc05bff8_0_528"/>
          <p:cNvPicPr preferRelativeResize="0"/>
          <p:nvPr/>
        </p:nvPicPr>
        <p:blipFill rotWithShape="1">
          <a:blip r:embed="rId13">
            <a:alphaModFix/>
          </a:blip>
          <a:srcRect b="0" l="0" r="0" t="0"/>
          <a:stretch/>
        </p:blipFill>
        <p:spPr>
          <a:xfrm>
            <a:off x="18468108" y="8255000"/>
            <a:ext cx="1117740" cy="1117600"/>
          </a:xfrm>
          <a:prstGeom prst="rect">
            <a:avLst/>
          </a:prstGeom>
          <a:noFill/>
          <a:ln>
            <a:noFill/>
          </a:ln>
        </p:spPr>
      </p:pic>
      <p:pic>
        <p:nvPicPr>
          <p:cNvPr descr=" " id="610" name="Google Shape;610;g2febc05bff8_0_528"/>
          <p:cNvPicPr preferRelativeResize="0"/>
          <p:nvPr/>
        </p:nvPicPr>
        <p:blipFill rotWithShape="1">
          <a:blip r:embed="rId5">
            <a:alphaModFix/>
          </a:blip>
          <a:srcRect b="0" l="0" r="0" t="0"/>
          <a:stretch/>
        </p:blipFill>
        <p:spPr>
          <a:xfrm>
            <a:off x="6681035" y="5676900"/>
            <a:ext cx="5131441" cy="1549400"/>
          </a:xfrm>
          <a:prstGeom prst="rect">
            <a:avLst/>
          </a:prstGeom>
          <a:noFill/>
          <a:ln>
            <a:noFill/>
          </a:ln>
        </p:spPr>
      </p:pic>
      <p:sp>
        <p:nvSpPr>
          <p:cNvPr id="611" name="Google Shape;611;g2febc05bff8_0_528"/>
          <p:cNvSpPr/>
          <p:nvPr/>
        </p:nvSpPr>
        <p:spPr>
          <a:xfrm>
            <a:off x="7239905" y="55626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febc05bff8_0_528"/>
          <p:cNvSpPr/>
          <p:nvPr/>
        </p:nvSpPr>
        <p:spPr>
          <a:xfrm>
            <a:off x="7951194" y="57150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AURIELLE</a:t>
            </a:r>
            <a:endParaRPr b="0" i="0" sz="3600" u="none" cap="none" strike="noStrike">
              <a:solidFill>
                <a:schemeClr val="dk1"/>
              </a:solidFill>
              <a:latin typeface="Calibri"/>
              <a:ea typeface="Calibri"/>
              <a:cs typeface="Calibri"/>
              <a:sym typeface="Calibri"/>
            </a:endParaRPr>
          </a:p>
        </p:txBody>
      </p:sp>
      <p:sp>
        <p:nvSpPr>
          <p:cNvPr id="613" name="Google Shape;613;g2febc05bff8_0_528"/>
          <p:cNvSpPr/>
          <p:nvPr/>
        </p:nvSpPr>
        <p:spPr>
          <a:xfrm>
            <a:off x="7951194" y="6578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14" name="Google Shape;614;g2febc05bff8_0_528"/>
          <p:cNvPicPr preferRelativeResize="0"/>
          <p:nvPr/>
        </p:nvPicPr>
        <p:blipFill rotWithShape="1">
          <a:blip r:embed="rId14">
            <a:alphaModFix/>
          </a:blip>
          <a:srcRect b="0" l="0" r="0" t="0"/>
          <a:stretch/>
        </p:blipFill>
        <p:spPr>
          <a:xfrm>
            <a:off x="6681035" y="5892800"/>
            <a:ext cx="1117740" cy="1117600"/>
          </a:xfrm>
          <a:prstGeom prst="rect">
            <a:avLst/>
          </a:prstGeom>
          <a:noFill/>
          <a:ln>
            <a:noFill/>
          </a:ln>
        </p:spPr>
      </p:pic>
      <p:pic>
        <p:nvPicPr>
          <p:cNvPr descr=" " id="615" name="Google Shape;615;g2febc05bff8_0_528"/>
          <p:cNvPicPr preferRelativeResize="0"/>
          <p:nvPr/>
        </p:nvPicPr>
        <p:blipFill rotWithShape="1">
          <a:blip r:embed="rId5">
            <a:alphaModFix/>
          </a:blip>
          <a:srcRect b="0" l="0" r="0" t="0"/>
          <a:stretch/>
        </p:blipFill>
        <p:spPr>
          <a:xfrm>
            <a:off x="18468108" y="5676900"/>
            <a:ext cx="5131441" cy="1549400"/>
          </a:xfrm>
          <a:prstGeom prst="rect">
            <a:avLst/>
          </a:prstGeom>
          <a:noFill/>
          <a:ln>
            <a:noFill/>
          </a:ln>
        </p:spPr>
      </p:pic>
      <p:sp>
        <p:nvSpPr>
          <p:cNvPr id="616" name="Google Shape;616;g2febc05bff8_0_528"/>
          <p:cNvSpPr/>
          <p:nvPr/>
        </p:nvSpPr>
        <p:spPr>
          <a:xfrm>
            <a:off x="19026978" y="55626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febc05bff8_0_528"/>
          <p:cNvSpPr/>
          <p:nvPr/>
        </p:nvSpPr>
        <p:spPr>
          <a:xfrm>
            <a:off x="19738267" y="57150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DARIANA</a:t>
            </a:r>
            <a:endParaRPr b="0" i="0" sz="3600" u="none" cap="none" strike="noStrike">
              <a:solidFill>
                <a:schemeClr val="dk1"/>
              </a:solidFill>
              <a:latin typeface="Calibri"/>
              <a:ea typeface="Calibri"/>
              <a:cs typeface="Calibri"/>
              <a:sym typeface="Calibri"/>
            </a:endParaRPr>
          </a:p>
        </p:txBody>
      </p:sp>
      <p:sp>
        <p:nvSpPr>
          <p:cNvPr id="618" name="Google Shape;618;g2febc05bff8_0_528"/>
          <p:cNvSpPr/>
          <p:nvPr/>
        </p:nvSpPr>
        <p:spPr>
          <a:xfrm>
            <a:off x="19738267" y="6578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19" name="Google Shape;619;g2febc05bff8_0_528"/>
          <p:cNvPicPr preferRelativeResize="0"/>
          <p:nvPr/>
        </p:nvPicPr>
        <p:blipFill rotWithShape="1">
          <a:blip r:embed="rId15">
            <a:alphaModFix/>
          </a:blip>
          <a:srcRect b="0" l="0" r="0" t="0"/>
          <a:stretch/>
        </p:blipFill>
        <p:spPr>
          <a:xfrm>
            <a:off x="18468108" y="5892800"/>
            <a:ext cx="1117740" cy="1117600"/>
          </a:xfrm>
          <a:prstGeom prst="rect">
            <a:avLst/>
          </a:prstGeom>
          <a:noFill/>
          <a:ln>
            <a:noFill/>
          </a:ln>
        </p:spPr>
      </p:pic>
      <p:pic>
        <p:nvPicPr>
          <p:cNvPr descr=" " id="620" name="Google Shape;620;g2febc05bff8_0_528"/>
          <p:cNvPicPr preferRelativeResize="0"/>
          <p:nvPr/>
        </p:nvPicPr>
        <p:blipFill rotWithShape="1">
          <a:blip r:embed="rId5">
            <a:alphaModFix/>
          </a:blip>
          <a:srcRect b="0" l="0" r="0" t="0"/>
          <a:stretch/>
        </p:blipFill>
        <p:spPr>
          <a:xfrm>
            <a:off x="12574572" y="5676900"/>
            <a:ext cx="5131441" cy="1549400"/>
          </a:xfrm>
          <a:prstGeom prst="rect">
            <a:avLst/>
          </a:prstGeom>
          <a:noFill/>
          <a:ln>
            <a:noFill/>
          </a:ln>
        </p:spPr>
      </p:pic>
      <p:sp>
        <p:nvSpPr>
          <p:cNvPr id="621" name="Google Shape;621;g2febc05bff8_0_528"/>
          <p:cNvSpPr/>
          <p:nvPr/>
        </p:nvSpPr>
        <p:spPr>
          <a:xfrm>
            <a:off x="13133441" y="5562600"/>
            <a:ext cx="4572600" cy="1778100"/>
          </a:xfrm>
          <a:prstGeom prst="roundRect">
            <a:avLst>
              <a:gd fmla="val 3086"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febc05bff8_0_528"/>
          <p:cNvSpPr/>
          <p:nvPr/>
        </p:nvSpPr>
        <p:spPr>
          <a:xfrm>
            <a:off x="13844730" y="5715000"/>
            <a:ext cx="3810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THERONIS</a:t>
            </a:r>
            <a:endParaRPr b="0" i="0" sz="3600" u="none" cap="none" strike="noStrike">
              <a:solidFill>
                <a:schemeClr val="dk1"/>
              </a:solidFill>
              <a:latin typeface="Calibri"/>
              <a:ea typeface="Calibri"/>
              <a:cs typeface="Calibri"/>
              <a:sym typeface="Calibri"/>
            </a:endParaRPr>
          </a:p>
        </p:txBody>
      </p:sp>
      <p:sp>
        <p:nvSpPr>
          <p:cNvPr id="623" name="Google Shape;623;g2febc05bff8_0_528"/>
          <p:cNvSpPr/>
          <p:nvPr/>
        </p:nvSpPr>
        <p:spPr>
          <a:xfrm>
            <a:off x="13844730" y="6578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24" name="Google Shape;624;g2febc05bff8_0_528"/>
          <p:cNvPicPr preferRelativeResize="0"/>
          <p:nvPr/>
        </p:nvPicPr>
        <p:blipFill rotWithShape="1">
          <a:blip r:embed="rId16">
            <a:alphaModFix/>
          </a:blip>
          <a:srcRect b="0" l="0" r="0" t="0"/>
          <a:stretch/>
        </p:blipFill>
        <p:spPr>
          <a:xfrm>
            <a:off x="12574572" y="5892800"/>
            <a:ext cx="1117740" cy="1117600"/>
          </a:xfrm>
          <a:prstGeom prst="rect">
            <a:avLst/>
          </a:prstGeom>
          <a:noFill/>
          <a:ln>
            <a:noFill/>
          </a:ln>
        </p:spPr>
      </p:pic>
      <p:pic>
        <p:nvPicPr>
          <p:cNvPr descr=" " id="625" name="Google Shape;625;g2febc05bff8_0_528"/>
          <p:cNvPicPr preferRelativeResize="0"/>
          <p:nvPr/>
        </p:nvPicPr>
        <p:blipFill rotWithShape="1">
          <a:blip r:embed="rId17">
            <a:alphaModFix/>
          </a:blip>
          <a:srcRect b="0" l="0" r="0" t="0"/>
          <a:stretch/>
        </p:blipFill>
        <p:spPr>
          <a:xfrm>
            <a:off x="3353219" y="5257800"/>
            <a:ext cx="17680610" cy="12700"/>
          </a:xfrm>
          <a:prstGeom prst="rect">
            <a:avLst/>
          </a:prstGeom>
          <a:noFill/>
          <a:ln>
            <a:noFill/>
          </a:ln>
        </p:spPr>
      </p:pic>
      <p:pic>
        <p:nvPicPr>
          <p:cNvPr descr=" " id="626" name="Google Shape;626;g2febc05bff8_0_528"/>
          <p:cNvPicPr preferRelativeResize="0"/>
          <p:nvPr/>
        </p:nvPicPr>
        <p:blipFill rotWithShape="1">
          <a:blip r:embed="rId18">
            <a:alphaModFix/>
          </a:blip>
          <a:srcRect b="0" l="0" r="0" t="0"/>
          <a:stretch/>
        </p:blipFill>
        <p:spPr>
          <a:xfrm>
            <a:off x="13006426" y="4864100"/>
            <a:ext cx="12702" cy="406400"/>
          </a:xfrm>
          <a:prstGeom prst="rect">
            <a:avLst/>
          </a:prstGeom>
          <a:noFill/>
          <a:ln>
            <a:noFill/>
          </a:ln>
        </p:spPr>
      </p:pic>
      <p:pic>
        <p:nvPicPr>
          <p:cNvPr descr=" " id="627" name="Google Shape;627;g2febc05bff8_0_528"/>
          <p:cNvPicPr preferRelativeResize="0"/>
          <p:nvPr/>
        </p:nvPicPr>
        <p:blipFill rotWithShape="1">
          <a:blip r:embed="rId19">
            <a:alphaModFix/>
          </a:blip>
          <a:srcRect b="0" l="0" r="0" t="0"/>
          <a:stretch/>
        </p:blipFill>
        <p:spPr>
          <a:xfrm>
            <a:off x="3353219" y="5270500"/>
            <a:ext cx="12702" cy="419100"/>
          </a:xfrm>
          <a:prstGeom prst="rect">
            <a:avLst/>
          </a:prstGeom>
          <a:noFill/>
          <a:ln>
            <a:noFill/>
          </a:ln>
        </p:spPr>
      </p:pic>
      <p:pic>
        <p:nvPicPr>
          <p:cNvPr descr=" " id="628" name="Google Shape;628;g2febc05bff8_0_528"/>
          <p:cNvPicPr preferRelativeResize="0"/>
          <p:nvPr/>
        </p:nvPicPr>
        <p:blipFill rotWithShape="1">
          <a:blip r:embed="rId19">
            <a:alphaModFix/>
          </a:blip>
          <a:srcRect b="0" l="0" r="0" t="0"/>
          <a:stretch/>
        </p:blipFill>
        <p:spPr>
          <a:xfrm>
            <a:off x="9513489" y="5270500"/>
            <a:ext cx="12702" cy="419100"/>
          </a:xfrm>
          <a:prstGeom prst="rect">
            <a:avLst/>
          </a:prstGeom>
          <a:noFill/>
          <a:ln>
            <a:noFill/>
          </a:ln>
        </p:spPr>
      </p:pic>
      <p:pic>
        <p:nvPicPr>
          <p:cNvPr descr=" " id="629" name="Google Shape;629;g2febc05bff8_0_528"/>
          <p:cNvPicPr preferRelativeResize="0"/>
          <p:nvPr/>
        </p:nvPicPr>
        <p:blipFill rotWithShape="1">
          <a:blip r:embed="rId19">
            <a:alphaModFix/>
          </a:blip>
          <a:srcRect b="0" l="0" r="0" t="0"/>
          <a:stretch/>
        </p:blipFill>
        <p:spPr>
          <a:xfrm>
            <a:off x="15407026" y="5270500"/>
            <a:ext cx="12702" cy="419100"/>
          </a:xfrm>
          <a:prstGeom prst="rect">
            <a:avLst/>
          </a:prstGeom>
          <a:noFill/>
          <a:ln>
            <a:noFill/>
          </a:ln>
        </p:spPr>
      </p:pic>
      <p:pic>
        <p:nvPicPr>
          <p:cNvPr descr=" " id="630" name="Google Shape;630;g2febc05bff8_0_528"/>
          <p:cNvPicPr preferRelativeResize="0"/>
          <p:nvPr/>
        </p:nvPicPr>
        <p:blipFill rotWithShape="1">
          <a:blip r:embed="rId19">
            <a:alphaModFix/>
          </a:blip>
          <a:srcRect b="0" l="0" r="0" t="0"/>
          <a:stretch/>
        </p:blipFill>
        <p:spPr>
          <a:xfrm>
            <a:off x="21021127" y="5270500"/>
            <a:ext cx="12702" cy="419100"/>
          </a:xfrm>
          <a:prstGeom prst="rect">
            <a:avLst/>
          </a:prstGeom>
          <a:noFill/>
          <a:ln>
            <a:noFill/>
          </a:ln>
        </p:spPr>
      </p:pic>
      <p:pic>
        <p:nvPicPr>
          <p:cNvPr descr=" " id="631" name="Google Shape;631;g2febc05bff8_0_528"/>
          <p:cNvPicPr preferRelativeResize="0"/>
          <p:nvPr/>
        </p:nvPicPr>
        <p:blipFill rotWithShape="1">
          <a:blip r:embed="rId20">
            <a:alphaModFix/>
          </a:blip>
          <a:srcRect b="0" l="0" r="0" t="0"/>
          <a:stretch/>
        </p:blipFill>
        <p:spPr>
          <a:xfrm>
            <a:off x="3353219" y="7226300"/>
            <a:ext cx="12702" cy="812800"/>
          </a:xfrm>
          <a:prstGeom prst="rect">
            <a:avLst/>
          </a:prstGeom>
          <a:noFill/>
          <a:ln>
            <a:noFill/>
          </a:ln>
        </p:spPr>
      </p:pic>
      <p:pic>
        <p:nvPicPr>
          <p:cNvPr descr=" " id="632" name="Google Shape;632;g2febc05bff8_0_528"/>
          <p:cNvPicPr preferRelativeResize="0"/>
          <p:nvPr/>
        </p:nvPicPr>
        <p:blipFill rotWithShape="1">
          <a:blip r:embed="rId20">
            <a:alphaModFix/>
          </a:blip>
          <a:srcRect b="0" l="0" r="0" t="0"/>
          <a:stretch/>
        </p:blipFill>
        <p:spPr>
          <a:xfrm>
            <a:off x="9513489" y="7226300"/>
            <a:ext cx="12702" cy="812800"/>
          </a:xfrm>
          <a:prstGeom prst="rect">
            <a:avLst/>
          </a:prstGeom>
          <a:noFill/>
          <a:ln>
            <a:noFill/>
          </a:ln>
        </p:spPr>
      </p:pic>
      <p:pic>
        <p:nvPicPr>
          <p:cNvPr descr=" " id="633" name="Google Shape;633;g2febc05bff8_0_528"/>
          <p:cNvPicPr preferRelativeResize="0"/>
          <p:nvPr/>
        </p:nvPicPr>
        <p:blipFill rotWithShape="1">
          <a:blip r:embed="rId20">
            <a:alphaModFix/>
          </a:blip>
          <a:srcRect b="0" l="0" r="0" t="0"/>
          <a:stretch/>
        </p:blipFill>
        <p:spPr>
          <a:xfrm>
            <a:off x="15407026" y="7226300"/>
            <a:ext cx="12702" cy="812800"/>
          </a:xfrm>
          <a:prstGeom prst="rect">
            <a:avLst/>
          </a:prstGeom>
          <a:noFill/>
          <a:ln>
            <a:noFill/>
          </a:ln>
        </p:spPr>
      </p:pic>
      <p:pic>
        <p:nvPicPr>
          <p:cNvPr descr=" " id="634" name="Google Shape;634;g2febc05bff8_0_528"/>
          <p:cNvPicPr preferRelativeResize="0"/>
          <p:nvPr/>
        </p:nvPicPr>
        <p:blipFill rotWithShape="1">
          <a:blip r:embed="rId20">
            <a:alphaModFix/>
          </a:blip>
          <a:srcRect b="0" l="0" r="0" t="0"/>
          <a:stretch/>
        </p:blipFill>
        <p:spPr>
          <a:xfrm>
            <a:off x="21021127" y="7226300"/>
            <a:ext cx="12702" cy="812800"/>
          </a:xfrm>
          <a:prstGeom prst="rect">
            <a:avLst/>
          </a:prstGeom>
          <a:noFill/>
          <a:ln>
            <a:noFill/>
          </a:ln>
        </p:spPr>
      </p:pic>
      <p:pic>
        <p:nvPicPr>
          <p:cNvPr descr=" " id="635" name="Google Shape;635;g2febc05bff8_0_528"/>
          <p:cNvPicPr preferRelativeResize="0"/>
          <p:nvPr/>
        </p:nvPicPr>
        <p:blipFill rotWithShape="1">
          <a:blip r:embed="rId20">
            <a:alphaModFix/>
          </a:blip>
          <a:srcRect b="0" l="0" r="0" t="0"/>
          <a:stretch/>
        </p:blipFill>
        <p:spPr>
          <a:xfrm>
            <a:off x="9513489" y="9588500"/>
            <a:ext cx="12702" cy="812800"/>
          </a:xfrm>
          <a:prstGeom prst="rect">
            <a:avLst/>
          </a:prstGeom>
          <a:noFill/>
          <a:ln>
            <a:noFill/>
          </a:ln>
        </p:spPr>
      </p:pic>
      <p:pic>
        <p:nvPicPr>
          <p:cNvPr descr=" " id="636" name="Google Shape;636;g2febc05bff8_0_528"/>
          <p:cNvPicPr preferRelativeResize="0"/>
          <p:nvPr/>
        </p:nvPicPr>
        <p:blipFill rotWithShape="1">
          <a:blip r:embed="rId20">
            <a:alphaModFix/>
          </a:blip>
          <a:srcRect b="0" l="0" r="0" t="0"/>
          <a:stretch/>
        </p:blipFill>
        <p:spPr>
          <a:xfrm>
            <a:off x="15407026" y="9588500"/>
            <a:ext cx="12702" cy="812800"/>
          </a:xfrm>
          <a:prstGeom prst="rect">
            <a:avLst/>
          </a:prstGeom>
          <a:noFill/>
          <a:ln>
            <a:noFill/>
          </a:ln>
        </p:spPr>
      </p:pic>
      <p:sp>
        <p:nvSpPr>
          <p:cNvPr id="637" name="Google Shape;637;g2febc05bff8_0_528"/>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38" name="Google Shape;638;g2febc05bff8_0_528"/>
          <p:cNvSpPr/>
          <p:nvPr/>
        </p:nvSpPr>
        <p:spPr>
          <a:xfrm>
            <a:off x="2840922" y="965200"/>
            <a:ext cx="187053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643" name="Shape 643"/>
        <p:cNvGrpSpPr/>
        <p:nvPr/>
      </p:nvGrpSpPr>
      <p:grpSpPr>
        <a:xfrm>
          <a:off x="0" y="0"/>
          <a:ext cx="0" cy="0"/>
          <a:chOff x="0" y="0"/>
          <a:chExt cx="0" cy="0"/>
        </a:xfrm>
      </p:grpSpPr>
      <p:pic>
        <p:nvPicPr>
          <p:cNvPr descr=" " id="644" name="Google Shape;644;g2febc05bff8_0_6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45" name="Google Shape;645;g2febc05bff8_0_605"/>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febc05bff8_0_605"/>
          <p:cNvPicPr preferRelativeResize="0"/>
          <p:nvPr/>
        </p:nvPicPr>
        <p:blipFill rotWithShape="1">
          <a:blip r:embed="rId4">
            <a:alphaModFix/>
          </a:blip>
          <a:srcRect b="0" l="0" r="0" t="0"/>
          <a:stretch/>
        </p:blipFill>
        <p:spPr>
          <a:xfrm>
            <a:off x="23523340" y="8788400"/>
            <a:ext cx="711289" cy="2590800"/>
          </a:xfrm>
          <a:prstGeom prst="rect">
            <a:avLst/>
          </a:prstGeom>
          <a:noFill/>
          <a:ln>
            <a:noFill/>
          </a:ln>
        </p:spPr>
      </p:pic>
      <p:sp>
        <p:nvSpPr>
          <p:cNvPr id="647" name="Google Shape;647;g2febc05bff8_0_605"/>
          <p:cNvSpPr/>
          <p:nvPr/>
        </p:nvSpPr>
        <p:spPr>
          <a:xfrm>
            <a:off x="4077210" y="2476500"/>
            <a:ext cx="7476900" cy="714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48" name="Google Shape;648;g2febc05bff8_0_605"/>
          <p:cNvSpPr/>
          <p:nvPr/>
        </p:nvSpPr>
        <p:spPr>
          <a:xfrm>
            <a:off x="0" y="6667500"/>
            <a:ext cx="8493000" cy="770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THANK</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YOU</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FOR CHOOSING EATEMP</a:t>
            </a:r>
            <a:endParaRPr b="0" i="0" sz="8000" u="none" cap="none" strike="noStrike">
              <a:solidFill>
                <a:schemeClr val="dk1"/>
              </a:solidFill>
              <a:latin typeface="Calibri"/>
              <a:ea typeface="Calibri"/>
              <a:cs typeface="Calibri"/>
              <a:sym typeface="Calibri"/>
            </a:endParaRPr>
          </a:p>
        </p:txBody>
      </p:sp>
      <p:sp>
        <p:nvSpPr>
          <p:cNvPr id="649" name="Google Shape;649;g2febc05bff8_0_605"/>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5">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650" name="Google Shape;650;g2febc05bff8_0_605"/>
          <p:cNvPicPr preferRelativeResize="0"/>
          <p:nvPr/>
        </p:nvPicPr>
        <p:blipFill rotWithShape="1">
          <a:blip r:embed="rId6">
            <a:alphaModFix/>
          </a:blip>
          <a:srcRect b="0" l="0" r="0" t="0"/>
          <a:stretch/>
        </p:blipFill>
        <p:spPr>
          <a:xfrm>
            <a:off x="10809051" y="1117600"/>
            <a:ext cx="12307838" cy="1149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36" name="Shape 36"/>
        <p:cNvGrpSpPr/>
        <p:nvPr/>
      </p:nvGrpSpPr>
      <p:grpSpPr>
        <a:xfrm>
          <a:off x="0" y="0"/>
          <a:ext cx="0" cy="0"/>
          <a:chOff x="0" y="0"/>
          <a:chExt cx="0" cy="0"/>
        </a:xfrm>
      </p:grpSpPr>
      <p:pic>
        <p:nvPicPr>
          <p:cNvPr descr=" " id="37" name="Google Shape;37;g2febc05bff8_0_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 name="Google Shape;38;g2febc05bff8_0_19"/>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39" name="Google Shape;39;g2febc05bff8_0_19"/>
          <p:cNvSpPr/>
          <p:nvPr/>
        </p:nvSpPr>
        <p:spPr>
          <a:xfrm rot="-5400000">
            <a:off x="-3763905" y="3658135"/>
            <a:ext cx="13040400" cy="5241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522A21"/>
              </a:buClr>
              <a:buSzPts val="12800"/>
              <a:buFont typeface="Dela Gothic One"/>
              <a:buNone/>
            </a:pPr>
            <a:r>
              <a:rPr b="0" i="0" lang="en-US" sz="12800" u="none" cap="none" strike="noStrike">
                <a:solidFill>
                  <a:srgbClr val="522A21"/>
                </a:solidFill>
                <a:latin typeface="Dela Gothic One"/>
                <a:ea typeface="Dela Gothic One"/>
                <a:cs typeface="Dela Gothic One"/>
                <a:sym typeface="Dela Gothic One"/>
              </a:rPr>
              <a:t>TABLE OF CONTENTS</a:t>
            </a:r>
            <a:endParaRPr b="0" i="0" sz="12800" u="none" cap="none" strike="noStrike">
              <a:solidFill>
                <a:schemeClr val="dk1"/>
              </a:solidFill>
              <a:latin typeface="Calibri"/>
              <a:ea typeface="Calibri"/>
              <a:cs typeface="Calibri"/>
              <a:sym typeface="Calibri"/>
            </a:endParaRPr>
          </a:p>
        </p:txBody>
      </p:sp>
      <p:sp>
        <p:nvSpPr>
          <p:cNvPr id="40" name="Google Shape;40;g2febc05bff8_0_19"/>
          <p:cNvSpPr/>
          <p:nvPr/>
        </p:nvSpPr>
        <p:spPr>
          <a:xfrm>
            <a:off x="10199375" y="1638300"/>
            <a:ext cx="84594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febc05bff8_0_19"/>
          <p:cNvPicPr preferRelativeResize="0"/>
          <p:nvPr/>
        </p:nvPicPr>
        <p:blipFill rotWithShape="1">
          <a:blip r:embed="rId5">
            <a:alphaModFix/>
          </a:blip>
          <a:srcRect b="0" l="0" r="0" t="0"/>
          <a:stretch/>
        </p:blipFill>
        <p:spPr>
          <a:xfrm>
            <a:off x="10199375" y="1638300"/>
            <a:ext cx="1625803" cy="1625600"/>
          </a:xfrm>
          <a:prstGeom prst="rect">
            <a:avLst/>
          </a:prstGeom>
          <a:noFill/>
          <a:ln>
            <a:noFill/>
          </a:ln>
        </p:spPr>
      </p:pic>
      <p:sp>
        <p:nvSpPr>
          <p:cNvPr id="42" name="Google Shape;42;g2febc05bff8_0_19"/>
          <p:cNvSpPr/>
          <p:nvPr/>
        </p:nvSpPr>
        <p:spPr>
          <a:xfrm>
            <a:off x="10199375" y="1638300"/>
            <a:ext cx="1625700" cy="1625700"/>
          </a:xfrm>
          <a:prstGeom prst="roundRect">
            <a:avLst>
              <a:gd fmla="val 781313" name="adj"/>
            </a:avLst>
          </a:prstGeom>
          <a:noFill/>
          <a:ln cap="flat" cmpd="sng" w="127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febc05bff8_0_19"/>
          <p:cNvSpPr/>
          <p:nvPr/>
        </p:nvSpPr>
        <p:spPr>
          <a:xfrm>
            <a:off x="10447056" y="1905000"/>
            <a:ext cx="11304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F2D26"/>
              </a:buClr>
              <a:buSzPts val="4800"/>
              <a:buFont typeface="Dela Gothic One"/>
              <a:buNone/>
            </a:pPr>
            <a:r>
              <a:rPr b="0" i="0" lang="en-US" sz="4800" u="none" cap="none" strike="noStrike">
                <a:solidFill>
                  <a:srgbClr val="5F2D26"/>
                </a:solidFill>
                <a:latin typeface="Dela Gothic One"/>
                <a:ea typeface="Dela Gothic One"/>
                <a:cs typeface="Dela Gothic One"/>
                <a:sym typeface="Dela Gothic One"/>
              </a:rPr>
              <a:t>01</a:t>
            </a:r>
            <a:endParaRPr b="0" i="0" sz="4800" u="none" cap="none" strike="noStrike">
              <a:solidFill>
                <a:schemeClr val="dk1"/>
              </a:solidFill>
              <a:latin typeface="Calibri"/>
              <a:ea typeface="Calibri"/>
              <a:cs typeface="Calibri"/>
              <a:sym typeface="Calibri"/>
            </a:endParaRPr>
          </a:p>
        </p:txBody>
      </p:sp>
      <p:sp>
        <p:nvSpPr>
          <p:cNvPr id="44" name="Google Shape;44;g2febc05bff8_0_19"/>
          <p:cNvSpPr/>
          <p:nvPr/>
        </p:nvSpPr>
        <p:spPr>
          <a:xfrm>
            <a:off x="12028403" y="1651000"/>
            <a:ext cx="66303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febc05bff8_0_19"/>
          <p:cNvSpPr/>
          <p:nvPr/>
        </p:nvSpPr>
        <p:spPr>
          <a:xfrm>
            <a:off x="12028403" y="1651000"/>
            <a:ext cx="6833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4800"/>
              <a:buFont typeface="Dela Gothic One"/>
              <a:buNone/>
            </a:pPr>
            <a:r>
              <a:rPr b="0" i="0" lang="en-US" sz="4800" u="none" cap="none" strike="noStrike">
                <a:solidFill>
                  <a:srgbClr val="522A21"/>
                </a:solidFill>
                <a:latin typeface="Dela Gothic One"/>
                <a:ea typeface="Dela Gothic One"/>
                <a:cs typeface="Dela Gothic One"/>
                <a:sym typeface="Dela Gothic One"/>
              </a:rPr>
              <a:t>INTRODUCTION</a:t>
            </a:r>
            <a:endParaRPr b="0" i="0" sz="4800" u="none" cap="none" strike="noStrike">
              <a:solidFill>
                <a:schemeClr val="dk1"/>
              </a:solidFill>
              <a:latin typeface="Calibri"/>
              <a:ea typeface="Calibri"/>
              <a:cs typeface="Calibri"/>
              <a:sym typeface="Calibri"/>
            </a:endParaRPr>
          </a:p>
        </p:txBody>
      </p:sp>
      <p:sp>
        <p:nvSpPr>
          <p:cNvPr id="46" name="Google Shape;46;g2febc05bff8_0_19"/>
          <p:cNvSpPr/>
          <p:nvPr/>
        </p:nvSpPr>
        <p:spPr>
          <a:xfrm>
            <a:off x="12028403" y="2641600"/>
            <a:ext cx="6765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g2febc05bff8_0_19"/>
          <p:cNvSpPr/>
          <p:nvPr/>
        </p:nvSpPr>
        <p:spPr>
          <a:xfrm>
            <a:off x="12028403" y="4356100"/>
            <a:ext cx="84594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febc05bff8_0_19"/>
          <p:cNvPicPr preferRelativeResize="0"/>
          <p:nvPr/>
        </p:nvPicPr>
        <p:blipFill rotWithShape="1">
          <a:blip r:embed="rId5">
            <a:alphaModFix/>
          </a:blip>
          <a:srcRect b="0" l="0" r="0" t="0"/>
          <a:stretch/>
        </p:blipFill>
        <p:spPr>
          <a:xfrm>
            <a:off x="12028403" y="4356100"/>
            <a:ext cx="1625803" cy="1625600"/>
          </a:xfrm>
          <a:prstGeom prst="rect">
            <a:avLst/>
          </a:prstGeom>
          <a:noFill/>
          <a:ln>
            <a:noFill/>
          </a:ln>
        </p:spPr>
      </p:pic>
      <p:sp>
        <p:nvSpPr>
          <p:cNvPr id="49" name="Google Shape;49;g2febc05bff8_0_19"/>
          <p:cNvSpPr/>
          <p:nvPr/>
        </p:nvSpPr>
        <p:spPr>
          <a:xfrm>
            <a:off x="12028403" y="4356100"/>
            <a:ext cx="1625700" cy="1625700"/>
          </a:xfrm>
          <a:prstGeom prst="roundRect">
            <a:avLst>
              <a:gd fmla="val 781313" name="adj"/>
            </a:avLst>
          </a:prstGeom>
          <a:noFill/>
          <a:ln cap="flat" cmpd="sng" w="127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febc05bff8_0_19"/>
          <p:cNvSpPr/>
          <p:nvPr/>
        </p:nvSpPr>
        <p:spPr>
          <a:xfrm>
            <a:off x="12199875" y="4622800"/>
            <a:ext cx="1282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F2D26"/>
              </a:buClr>
              <a:buSzPts val="4800"/>
              <a:buFont typeface="Dela Gothic One"/>
              <a:buNone/>
            </a:pPr>
            <a:r>
              <a:rPr b="0" i="0" lang="en-US" sz="4800" u="none" cap="none" strike="noStrike">
                <a:solidFill>
                  <a:srgbClr val="5F2D26"/>
                </a:solidFill>
                <a:latin typeface="Dela Gothic One"/>
                <a:ea typeface="Dela Gothic One"/>
                <a:cs typeface="Dela Gothic One"/>
                <a:sym typeface="Dela Gothic One"/>
              </a:rPr>
              <a:t>02</a:t>
            </a:r>
            <a:endParaRPr b="0" i="0" sz="4800" u="none" cap="none" strike="noStrike">
              <a:solidFill>
                <a:schemeClr val="dk1"/>
              </a:solidFill>
              <a:latin typeface="Calibri"/>
              <a:ea typeface="Calibri"/>
              <a:cs typeface="Calibri"/>
              <a:sym typeface="Calibri"/>
            </a:endParaRPr>
          </a:p>
        </p:txBody>
      </p:sp>
      <p:sp>
        <p:nvSpPr>
          <p:cNvPr id="51" name="Google Shape;51;g2febc05bff8_0_19"/>
          <p:cNvSpPr/>
          <p:nvPr/>
        </p:nvSpPr>
        <p:spPr>
          <a:xfrm>
            <a:off x="13857432" y="4368800"/>
            <a:ext cx="66303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febc05bff8_0_19"/>
          <p:cNvSpPr/>
          <p:nvPr/>
        </p:nvSpPr>
        <p:spPr>
          <a:xfrm>
            <a:off x="13857432" y="4368800"/>
            <a:ext cx="6833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ela Gothic One"/>
              <a:buNone/>
            </a:pPr>
            <a:r>
              <a:rPr b="0" i="0" lang="en-US" sz="4800" u="none" cap="none" strike="noStrike">
                <a:solidFill>
                  <a:srgbClr val="000000"/>
                </a:solidFill>
                <a:latin typeface="Dela Gothic One"/>
                <a:ea typeface="Dela Gothic One"/>
                <a:cs typeface="Dela Gothic One"/>
                <a:sym typeface="Dela Gothic One"/>
              </a:rPr>
              <a:t>ENCOUNTERS</a:t>
            </a:r>
            <a:endParaRPr b="0" i="0" sz="4800" u="none" cap="none" strike="noStrike">
              <a:solidFill>
                <a:schemeClr val="dk1"/>
              </a:solidFill>
              <a:latin typeface="Calibri"/>
              <a:ea typeface="Calibri"/>
              <a:cs typeface="Calibri"/>
              <a:sym typeface="Calibri"/>
            </a:endParaRPr>
          </a:p>
        </p:txBody>
      </p:sp>
      <p:sp>
        <p:nvSpPr>
          <p:cNvPr id="53" name="Google Shape;53;g2febc05bff8_0_19"/>
          <p:cNvSpPr/>
          <p:nvPr/>
        </p:nvSpPr>
        <p:spPr>
          <a:xfrm>
            <a:off x="13857432" y="5359400"/>
            <a:ext cx="6765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febc05bff8_0_19"/>
          <p:cNvSpPr/>
          <p:nvPr/>
        </p:nvSpPr>
        <p:spPr>
          <a:xfrm>
            <a:off x="13857432" y="7073900"/>
            <a:ext cx="84594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febc05bff8_0_19"/>
          <p:cNvPicPr preferRelativeResize="0"/>
          <p:nvPr/>
        </p:nvPicPr>
        <p:blipFill rotWithShape="1">
          <a:blip r:embed="rId5">
            <a:alphaModFix/>
          </a:blip>
          <a:srcRect b="0" l="0" r="0" t="0"/>
          <a:stretch/>
        </p:blipFill>
        <p:spPr>
          <a:xfrm>
            <a:off x="13857432" y="7073900"/>
            <a:ext cx="1625803" cy="1625600"/>
          </a:xfrm>
          <a:prstGeom prst="rect">
            <a:avLst/>
          </a:prstGeom>
          <a:noFill/>
          <a:ln>
            <a:noFill/>
          </a:ln>
        </p:spPr>
      </p:pic>
      <p:sp>
        <p:nvSpPr>
          <p:cNvPr id="56" name="Google Shape;56;g2febc05bff8_0_19"/>
          <p:cNvSpPr/>
          <p:nvPr/>
        </p:nvSpPr>
        <p:spPr>
          <a:xfrm>
            <a:off x="13857432" y="7073900"/>
            <a:ext cx="1625700" cy="1625700"/>
          </a:xfrm>
          <a:prstGeom prst="roundRect">
            <a:avLst>
              <a:gd fmla="val 781313" name="adj"/>
            </a:avLst>
          </a:prstGeom>
          <a:noFill/>
          <a:ln cap="flat" cmpd="sng" w="127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febc05bff8_0_19"/>
          <p:cNvSpPr/>
          <p:nvPr/>
        </p:nvSpPr>
        <p:spPr>
          <a:xfrm>
            <a:off x="14016202" y="7340600"/>
            <a:ext cx="1308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F2D26"/>
              </a:buClr>
              <a:buSzPts val="4800"/>
              <a:buFont typeface="Dela Gothic One"/>
              <a:buNone/>
            </a:pPr>
            <a:r>
              <a:rPr b="0" i="0" lang="en-US" sz="4800" u="none" cap="none" strike="noStrike">
                <a:solidFill>
                  <a:srgbClr val="5F2D26"/>
                </a:solidFill>
                <a:latin typeface="Dela Gothic One"/>
                <a:ea typeface="Dela Gothic One"/>
                <a:cs typeface="Dela Gothic One"/>
                <a:sym typeface="Dela Gothic One"/>
              </a:rPr>
              <a:t>03</a:t>
            </a:r>
            <a:endParaRPr b="0" i="0" sz="4800" u="none" cap="none" strike="noStrike">
              <a:solidFill>
                <a:schemeClr val="dk1"/>
              </a:solidFill>
              <a:latin typeface="Calibri"/>
              <a:ea typeface="Calibri"/>
              <a:cs typeface="Calibri"/>
              <a:sym typeface="Calibri"/>
            </a:endParaRPr>
          </a:p>
        </p:txBody>
      </p:sp>
      <p:sp>
        <p:nvSpPr>
          <p:cNvPr id="58" name="Google Shape;58;g2febc05bff8_0_19"/>
          <p:cNvSpPr/>
          <p:nvPr/>
        </p:nvSpPr>
        <p:spPr>
          <a:xfrm>
            <a:off x="15686461" y="7086600"/>
            <a:ext cx="66303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febc05bff8_0_19"/>
          <p:cNvSpPr/>
          <p:nvPr/>
        </p:nvSpPr>
        <p:spPr>
          <a:xfrm>
            <a:off x="15686461" y="7086600"/>
            <a:ext cx="6833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4800"/>
              <a:buFont typeface="Dela Gothic One"/>
              <a:buNone/>
            </a:pPr>
            <a:r>
              <a:rPr b="0" i="0" lang="en-US" sz="4800" u="none" cap="none" strike="noStrike">
                <a:solidFill>
                  <a:srgbClr val="522A21"/>
                </a:solidFill>
                <a:latin typeface="Dela Gothic One"/>
                <a:ea typeface="Dela Gothic One"/>
                <a:cs typeface="Dela Gothic One"/>
                <a:sym typeface="Dela Gothic One"/>
              </a:rPr>
              <a:t>WONDERS</a:t>
            </a:r>
            <a:endParaRPr b="0" i="0" sz="4800" u="none" cap="none" strike="noStrike">
              <a:solidFill>
                <a:schemeClr val="dk1"/>
              </a:solidFill>
              <a:latin typeface="Calibri"/>
              <a:ea typeface="Calibri"/>
              <a:cs typeface="Calibri"/>
              <a:sym typeface="Calibri"/>
            </a:endParaRPr>
          </a:p>
        </p:txBody>
      </p:sp>
      <p:sp>
        <p:nvSpPr>
          <p:cNvPr id="60" name="Google Shape;60;g2febc05bff8_0_19"/>
          <p:cNvSpPr/>
          <p:nvPr/>
        </p:nvSpPr>
        <p:spPr>
          <a:xfrm>
            <a:off x="15686461" y="8077200"/>
            <a:ext cx="6765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1" name="Google Shape;61;g2febc05bff8_0_19"/>
          <p:cNvSpPr/>
          <p:nvPr/>
        </p:nvSpPr>
        <p:spPr>
          <a:xfrm>
            <a:off x="15686461" y="9791700"/>
            <a:ext cx="84594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febc05bff8_0_19"/>
          <p:cNvPicPr preferRelativeResize="0"/>
          <p:nvPr/>
        </p:nvPicPr>
        <p:blipFill rotWithShape="1">
          <a:blip r:embed="rId5">
            <a:alphaModFix/>
          </a:blip>
          <a:srcRect b="0" l="0" r="0" t="0"/>
          <a:stretch/>
        </p:blipFill>
        <p:spPr>
          <a:xfrm>
            <a:off x="15686461" y="9791700"/>
            <a:ext cx="1625803" cy="1625600"/>
          </a:xfrm>
          <a:prstGeom prst="rect">
            <a:avLst/>
          </a:prstGeom>
          <a:noFill/>
          <a:ln>
            <a:noFill/>
          </a:ln>
        </p:spPr>
      </p:pic>
      <p:sp>
        <p:nvSpPr>
          <p:cNvPr id="63" name="Google Shape;63;g2febc05bff8_0_19"/>
          <p:cNvSpPr/>
          <p:nvPr/>
        </p:nvSpPr>
        <p:spPr>
          <a:xfrm>
            <a:off x="15686461" y="9791700"/>
            <a:ext cx="1625700" cy="1625700"/>
          </a:xfrm>
          <a:prstGeom prst="roundRect">
            <a:avLst>
              <a:gd fmla="val 781313" name="adj"/>
            </a:avLst>
          </a:prstGeom>
          <a:noFill/>
          <a:ln cap="flat" cmpd="sng" w="127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febc05bff8_0_19"/>
          <p:cNvSpPr/>
          <p:nvPr/>
        </p:nvSpPr>
        <p:spPr>
          <a:xfrm>
            <a:off x="15832529" y="10058400"/>
            <a:ext cx="1333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F2D26"/>
              </a:buClr>
              <a:buSzPts val="4800"/>
              <a:buFont typeface="Dela Gothic One"/>
              <a:buNone/>
            </a:pPr>
            <a:r>
              <a:rPr b="0" i="0" lang="en-US" sz="4800" u="none" cap="none" strike="noStrike">
                <a:solidFill>
                  <a:srgbClr val="5F2D26"/>
                </a:solidFill>
                <a:latin typeface="Dela Gothic One"/>
                <a:ea typeface="Dela Gothic One"/>
                <a:cs typeface="Dela Gothic One"/>
                <a:sym typeface="Dela Gothic One"/>
              </a:rPr>
              <a:t>04</a:t>
            </a:r>
            <a:endParaRPr b="0" i="0" sz="4800" u="none" cap="none" strike="noStrike">
              <a:solidFill>
                <a:schemeClr val="dk1"/>
              </a:solidFill>
              <a:latin typeface="Calibri"/>
              <a:ea typeface="Calibri"/>
              <a:cs typeface="Calibri"/>
              <a:sym typeface="Calibri"/>
            </a:endParaRPr>
          </a:p>
        </p:txBody>
      </p:sp>
      <p:sp>
        <p:nvSpPr>
          <p:cNvPr id="65" name="Google Shape;65;g2febc05bff8_0_19"/>
          <p:cNvSpPr/>
          <p:nvPr/>
        </p:nvSpPr>
        <p:spPr>
          <a:xfrm>
            <a:off x="17515489" y="9804400"/>
            <a:ext cx="66303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febc05bff8_0_19"/>
          <p:cNvSpPr/>
          <p:nvPr/>
        </p:nvSpPr>
        <p:spPr>
          <a:xfrm>
            <a:off x="17515489" y="9804400"/>
            <a:ext cx="6833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ela Gothic One"/>
              <a:buNone/>
            </a:pPr>
            <a:r>
              <a:rPr b="0" i="0" lang="en-US" sz="4800" u="none" cap="none" strike="noStrike">
                <a:solidFill>
                  <a:srgbClr val="000000"/>
                </a:solidFill>
                <a:latin typeface="Dela Gothic One"/>
                <a:ea typeface="Dela Gothic One"/>
                <a:cs typeface="Dela Gothic One"/>
                <a:sym typeface="Dela Gothic One"/>
              </a:rPr>
              <a:t>MAGIC</a:t>
            </a:r>
            <a:endParaRPr b="0" i="0" sz="4800" u="none" cap="none" strike="noStrike">
              <a:solidFill>
                <a:schemeClr val="dk1"/>
              </a:solidFill>
              <a:latin typeface="Calibri"/>
              <a:ea typeface="Calibri"/>
              <a:cs typeface="Calibri"/>
              <a:sym typeface="Calibri"/>
            </a:endParaRPr>
          </a:p>
        </p:txBody>
      </p:sp>
      <p:sp>
        <p:nvSpPr>
          <p:cNvPr id="67" name="Google Shape;67;g2febc05bff8_0_19"/>
          <p:cNvSpPr/>
          <p:nvPr/>
        </p:nvSpPr>
        <p:spPr>
          <a:xfrm>
            <a:off x="17515489" y="10795000"/>
            <a:ext cx="6765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febc05bff8_0_19"/>
          <p:cNvSpPr/>
          <p:nvPr/>
        </p:nvSpPr>
        <p:spPr>
          <a:xfrm>
            <a:off x="10262883" y="3810000"/>
            <a:ext cx="1562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febc05bff8_0_19"/>
          <p:cNvPicPr preferRelativeResize="0"/>
          <p:nvPr/>
        </p:nvPicPr>
        <p:blipFill rotWithShape="1">
          <a:blip r:embed="rId6">
            <a:alphaModFix/>
          </a:blip>
          <a:srcRect b="0" l="0" r="0" t="0"/>
          <a:stretch/>
        </p:blipFill>
        <p:spPr>
          <a:xfrm>
            <a:off x="10262883" y="3771900"/>
            <a:ext cx="1562295" cy="38100"/>
          </a:xfrm>
          <a:prstGeom prst="rect">
            <a:avLst/>
          </a:prstGeom>
          <a:noFill/>
          <a:ln>
            <a:noFill/>
          </a:ln>
        </p:spPr>
      </p:pic>
      <p:sp>
        <p:nvSpPr>
          <p:cNvPr id="70" name="Google Shape;70;g2febc05bff8_0_19"/>
          <p:cNvSpPr/>
          <p:nvPr/>
        </p:nvSpPr>
        <p:spPr>
          <a:xfrm>
            <a:off x="12193524" y="6527800"/>
            <a:ext cx="1562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febc05bff8_0_19"/>
          <p:cNvPicPr preferRelativeResize="0"/>
          <p:nvPr/>
        </p:nvPicPr>
        <p:blipFill rotWithShape="1">
          <a:blip r:embed="rId6">
            <a:alphaModFix/>
          </a:blip>
          <a:srcRect b="0" l="0" r="0" t="0"/>
          <a:stretch/>
        </p:blipFill>
        <p:spPr>
          <a:xfrm>
            <a:off x="12193524" y="6489700"/>
            <a:ext cx="1562295" cy="38100"/>
          </a:xfrm>
          <a:prstGeom prst="rect">
            <a:avLst/>
          </a:prstGeom>
          <a:noFill/>
          <a:ln>
            <a:noFill/>
          </a:ln>
        </p:spPr>
      </p:pic>
      <p:sp>
        <p:nvSpPr>
          <p:cNvPr id="72" name="Google Shape;72;g2febc05bff8_0_19"/>
          <p:cNvSpPr/>
          <p:nvPr/>
        </p:nvSpPr>
        <p:spPr>
          <a:xfrm>
            <a:off x="13857432" y="9245600"/>
            <a:ext cx="1562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febc05bff8_0_19"/>
          <p:cNvPicPr preferRelativeResize="0"/>
          <p:nvPr/>
        </p:nvPicPr>
        <p:blipFill rotWithShape="1">
          <a:blip r:embed="rId6">
            <a:alphaModFix/>
          </a:blip>
          <a:srcRect b="0" l="0" r="0" t="0"/>
          <a:stretch/>
        </p:blipFill>
        <p:spPr>
          <a:xfrm>
            <a:off x="13857432" y="9207500"/>
            <a:ext cx="156229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78" name="Shape 78"/>
        <p:cNvGrpSpPr/>
        <p:nvPr/>
      </p:nvGrpSpPr>
      <p:grpSpPr>
        <a:xfrm>
          <a:off x="0" y="0"/>
          <a:ext cx="0" cy="0"/>
          <a:chOff x="0" y="0"/>
          <a:chExt cx="0" cy="0"/>
        </a:xfrm>
      </p:grpSpPr>
      <p:pic>
        <p:nvPicPr>
          <p:cNvPr descr=" " id="79" name="Google Shape;79;g2febc05bff8_0_6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0" name="Google Shape;80;g2febc05bff8_0_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febc05bff8_0_6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2" name="Google Shape;82;g2febc05bff8_0_60"/>
          <p:cNvSpPr/>
          <p:nvPr/>
        </p:nvSpPr>
        <p:spPr>
          <a:xfrm>
            <a:off x="2959470" y="2603500"/>
            <a:ext cx="14882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THE EXTRAORDINARY</a:t>
            </a:r>
            <a:endParaRPr b="0" i="0" sz="8000" u="none" cap="none" strike="noStrike">
              <a:solidFill>
                <a:schemeClr val="dk1"/>
              </a:solidFill>
              <a:latin typeface="Calibri"/>
              <a:ea typeface="Calibri"/>
              <a:cs typeface="Calibri"/>
              <a:sym typeface="Calibri"/>
            </a:endParaRPr>
          </a:p>
        </p:txBody>
      </p:sp>
      <p:sp>
        <p:nvSpPr>
          <p:cNvPr id="83" name="Google Shape;83;g2febc05bff8_0_60"/>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4" name="Google Shape;84;g2febc05bff8_0_60"/>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89" name="Shape 89"/>
        <p:cNvGrpSpPr/>
        <p:nvPr/>
      </p:nvGrpSpPr>
      <p:grpSpPr>
        <a:xfrm>
          <a:off x="0" y="0"/>
          <a:ext cx="0" cy="0"/>
          <a:chOff x="0" y="0"/>
          <a:chExt cx="0" cy="0"/>
        </a:xfrm>
      </p:grpSpPr>
      <p:pic>
        <p:nvPicPr>
          <p:cNvPr descr=" " id="90" name="Google Shape;90;g2febc05bff8_0_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1" name="Google Shape;91;g2febc05bff8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febc05bff8_0_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3" name="Google Shape;93;g2febc05bff8_0_70"/>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4" name="Google Shape;94;g2febc05bff8_0_70"/>
          <p:cNvSpPr/>
          <p:nvPr/>
        </p:nvSpPr>
        <p:spPr>
          <a:xfrm>
            <a:off x="2502213" y="2489200"/>
            <a:ext cx="78750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febc05bff8_0_70"/>
          <p:cNvPicPr preferRelativeResize="0"/>
          <p:nvPr/>
        </p:nvPicPr>
        <p:blipFill rotWithShape="1">
          <a:blip r:embed="rId6">
            <a:alphaModFix/>
          </a:blip>
          <a:srcRect b="0" l="0" r="0" t="0"/>
          <a:stretch/>
        </p:blipFill>
        <p:spPr>
          <a:xfrm>
            <a:off x="2480360" y="2467353"/>
            <a:ext cx="1059832" cy="1059693"/>
          </a:xfrm>
          <a:prstGeom prst="rect">
            <a:avLst/>
          </a:prstGeom>
          <a:noFill/>
          <a:ln>
            <a:noFill/>
          </a:ln>
        </p:spPr>
      </p:pic>
      <p:sp>
        <p:nvSpPr>
          <p:cNvPr id="96" name="Google Shape;96;g2febc05bff8_0_70"/>
          <p:cNvSpPr/>
          <p:nvPr/>
        </p:nvSpPr>
        <p:spPr>
          <a:xfrm>
            <a:off x="2502213" y="38100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febc05bff8_0_70"/>
          <p:cNvSpPr/>
          <p:nvPr/>
        </p:nvSpPr>
        <p:spPr>
          <a:xfrm>
            <a:off x="2502213" y="3810000"/>
            <a:ext cx="8078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UNICORN</a:t>
            </a:r>
            <a:endParaRPr b="0" i="0" sz="4800" u="none" cap="none" strike="noStrike">
              <a:solidFill>
                <a:schemeClr val="dk1"/>
              </a:solidFill>
              <a:latin typeface="Calibri"/>
              <a:ea typeface="Calibri"/>
              <a:cs typeface="Calibri"/>
              <a:sym typeface="Calibri"/>
            </a:endParaRPr>
          </a:p>
        </p:txBody>
      </p:sp>
      <p:sp>
        <p:nvSpPr>
          <p:cNvPr id="98" name="Google Shape;98;g2febc05bff8_0_70"/>
          <p:cNvSpPr/>
          <p:nvPr/>
        </p:nvSpPr>
        <p:spPr>
          <a:xfrm>
            <a:off x="2502213" y="4902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9" name="Google Shape;99;g2febc05bff8_0_70"/>
          <p:cNvSpPr/>
          <p:nvPr/>
        </p:nvSpPr>
        <p:spPr>
          <a:xfrm>
            <a:off x="2502213" y="8001000"/>
            <a:ext cx="78750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2febc05bff8_0_70"/>
          <p:cNvPicPr preferRelativeResize="0"/>
          <p:nvPr/>
        </p:nvPicPr>
        <p:blipFill rotWithShape="1">
          <a:blip r:embed="rId7">
            <a:alphaModFix/>
          </a:blip>
          <a:srcRect b="0" l="0" r="0" t="0"/>
          <a:stretch/>
        </p:blipFill>
        <p:spPr>
          <a:xfrm>
            <a:off x="2481963" y="7980753"/>
            <a:ext cx="693179" cy="1056494"/>
          </a:xfrm>
          <a:prstGeom prst="rect">
            <a:avLst/>
          </a:prstGeom>
          <a:noFill/>
          <a:ln>
            <a:noFill/>
          </a:ln>
        </p:spPr>
      </p:pic>
      <p:sp>
        <p:nvSpPr>
          <p:cNvPr id="101" name="Google Shape;101;g2febc05bff8_0_70"/>
          <p:cNvSpPr/>
          <p:nvPr/>
        </p:nvSpPr>
        <p:spPr>
          <a:xfrm>
            <a:off x="2502213" y="9321800"/>
            <a:ext cx="7875000" cy="35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febc05bff8_0_70"/>
          <p:cNvSpPr/>
          <p:nvPr/>
        </p:nvSpPr>
        <p:spPr>
          <a:xfrm>
            <a:off x="2502213" y="9321800"/>
            <a:ext cx="8078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DRAGON </a:t>
            </a:r>
            <a:endParaRPr b="0" i="0" sz="4800" u="none" cap="none" strike="noStrike">
              <a:solidFill>
                <a:schemeClr val="dk1"/>
              </a:solidFill>
              <a:latin typeface="Calibri"/>
              <a:ea typeface="Calibri"/>
              <a:cs typeface="Calibri"/>
              <a:sym typeface="Calibri"/>
            </a:endParaRPr>
          </a:p>
        </p:txBody>
      </p:sp>
      <p:sp>
        <p:nvSpPr>
          <p:cNvPr id="103" name="Google Shape;103;g2febc05bff8_0_70"/>
          <p:cNvSpPr/>
          <p:nvPr/>
        </p:nvSpPr>
        <p:spPr>
          <a:xfrm>
            <a:off x="2502213" y="10414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108" name="Shape 108"/>
        <p:cNvGrpSpPr/>
        <p:nvPr/>
      </p:nvGrpSpPr>
      <p:grpSpPr>
        <a:xfrm>
          <a:off x="0" y="0"/>
          <a:ext cx="0" cy="0"/>
          <a:chOff x="0" y="0"/>
          <a:chExt cx="0" cy="0"/>
        </a:xfrm>
      </p:grpSpPr>
      <p:pic>
        <p:nvPicPr>
          <p:cNvPr descr=" " id="109" name="Google Shape;109;g2febc05bff8_0_8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0" name="Google Shape;110;g2febc05bff8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febc05bff8_0_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12" name="Google Shape;112;g2febc05bff8_0_88"/>
          <p:cNvPicPr preferRelativeResize="0"/>
          <p:nvPr/>
        </p:nvPicPr>
        <p:blipFill rotWithShape="1">
          <a:blip r:embed="rId5">
            <a:alphaModFix/>
          </a:blip>
          <a:srcRect b="0" l="0" r="0" t="0"/>
          <a:stretch/>
        </p:blipFill>
        <p:spPr>
          <a:xfrm>
            <a:off x="0" y="1498600"/>
            <a:ext cx="5966698" cy="4437887"/>
          </a:xfrm>
          <a:prstGeom prst="rect">
            <a:avLst/>
          </a:prstGeom>
          <a:noFill/>
          <a:ln>
            <a:noFill/>
          </a:ln>
        </p:spPr>
      </p:pic>
      <p:sp>
        <p:nvSpPr>
          <p:cNvPr id="113" name="Google Shape;113;g2febc05bff8_0_88"/>
          <p:cNvSpPr/>
          <p:nvPr/>
        </p:nvSpPr>
        <p:spPr>
          <a:xfrm>
            <a:off x="5398175" y="2381250"/>
            <a:ext cx="13603500" cy="89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febc05bff8_0_88"/>
          <p:cNvSpPr/>
          <p:nvPr/>
        </p:nvSpPr>
        <p:spPr>
          <a:xfrm>
            <a:off x="5398175" y="2381250"/>
            <a:ext cx="13806600" cy="820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15" name="Google Shape;115;g2febc05bff8_0_88"/>
          <p:cNvSpPr/>
          <p:nvPr/>
        </p:nvSpPr>
        <p:spPr>
          <a:xfrm>
            <a:off x="12968321" y="10687050"/>
            <a:ext cx="61857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ela Gothic One"/>
              <a:buNone/>
            </a:pPr>
            <a:r>
              <a:rPr b="0" i="0" lang="en-US" sz="3600" u="none" cap="none" strike="noStrike">
                <a:solidFill>
                  <a:srgbClr val="0E0E0E"/>
                </a:solidFill>
                <a:latin typeface="Dela Gothic One"/>
                <a:ea typeface="Dela Gothic One"/>
                <a:cs typeface="Dela Gothic One"/>
                <a:sym typeface="Dela Gothic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120" name="Shape 120"/>
        <p:cNvGrpSpPr/>
        <p:nvPr/>
      </p:nvGrpSpPr>
      <p:grpSpPr>
        <a:xfrm>
          <a:off x="0" y="0"/>
          <a:ext cx="0" cy="0"/>
          <a:chOff x="0" y="0"/>
          <a:chExt cx="0" cy="0"/>
        </a:xfrm>
      </p:grpSpPr>
      <p:pic>
        <p:nvPicPr>
          <p:cNvPr descr=" " id="121" name="Google Shape;121;g2febc05bff8_0_9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2" name="Google Shape;122;g2febc05bff8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febc05bff8_0_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4" name="Google Shape;124;g2febc05bff8_0_99"/>
          <p:cNvPicPr preferRelativeResize="0"/>
          <p:nvPr/>
        </p:nvPicPr>
        <p:blipFill rotWithShape="1">
          <a:blip r:embed="rId5">
            <a:alphaModFix/>
          </a:blip>
          <a:srcRect b="0" l="0" r="0" t="0"/>
          <a:stretch/>
        </p:blipFill>
        <p:spPr>
          <a:xfrm>
            <a:off x="8395749" y="1155700"/>
            <a:ext cx="7595549" cy="11404600"/>
          </a:xfrm>
          <a:prstGeom prst="rect">
            <a:avLst/>
          </a:prstGeom>
          <a:noFill/>
          <a:ln>
            <a:noFill/>
          </a:ln>
        </p:spPr>
      </p:pic>
      <p:sp>
        <p:nvSpPr>
          <p:cNvPr id="125" name="Google Shape;125;g2febc05bff8_0_99"/>
          <p:cNvSpPr/>
          <p:nvPr/>
        </p:nvSpPr>
        <p:spPr>
          <a:xfrm>
            <a:off x="2235479" y="9690100"/>
            <a:ext cx="50679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febc05bff8_0_99"/>
          <p:cNvSpPr/>
          <p:nvPr/>
        </p:nvSpPr>
        <p:spPr>
          <a:xfrm>
            <a:off x="2235479" y="9690100"/>
            <a:ext cx="5271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DRAGON </a:t>
            </a:r>
            <a:endParaRPr b="0" i="0" sz="4800" u="none" cap="none" strike="noStrike">
              <a:solidFill>
                <a:schemeClr val="dk1"/>
              </a:solidFill>
              <a:latin typeface="Calibri"/>
              <a:ea typeface="Calibri"/>
              <a:cs typeface="Calibri"/>
              <a:sym typeface="Calibri"/>
            </a:endParaRPr>
          </a:p>
        </p:txBody>
      </p:sp>
      <p:sp>
        <p:nvSpPr>
          <p:cNvPr id="127" name="Google Shape;127;g2febc05bff8_0_99"/>
          <p:cNvSpPr/>
          <p:nvPr/>
        </p:nvSpPr>
        <p:spPr>
          <a:xfrm>
            <a:off x="2235479" y="108839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28" name="Google Shape;128;g2febc05bff8_0_99"/>
          <p:cNvSpPr/>
          <p:nvPr/>
        </p:nvSpPr>
        <p:spPr>
          <a:xfrm>
            <a:off x="16715289" y="1155700"/>
            <a:ext cx="54363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febc05bff8_0_99"/>
          <p:cNvSpPr/>
          <p:nvPr/>
        </p:nvSpPr>
        <p:spPr>
          <a:xfrm>
            <a:off x="16715289" y="1155700"/>
            <a:ext cx="5639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UNICORN </a:t>
            </a:r>
            <a:endParaRPr b="0" i="0" sz="4800" u="none" cap="none" strike="noStrike">
              <a:solidFill>
                <a:schemeClr val="dk1"/>
              </a:solidFill>
              <a:latin typeface="Calibri"/>
              <a:ea typeface="Calibri"/>
              <a:cs typeface="Calibri"/>
              <a:sym typeface="Calibri"/>
            </a:endParaRPr>
          </a:p>
        </p:txBody>
      </p:sp>
      <p:sp>
        <p:nvSpPr>
          <p:cNvPr id="130" name="Google Shape;130;g2febc05bff8_0_99"/>
          <p:cNvSpPr/>
          <p:nvPr/>
        </p:nvSpPr>
        <p:spPr>
          <a:xfrm>
            <a:off x="16715289" y="23495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31" name="Google Shape;131;g2febc05bff8_0_99"/>
          <p:cNvPicPr preferRelativeResize="0"/>
          <p:nvPr/>
        </p:nvPicPr>
        <p:blipFill rotWithShape="1">
          <a:blip r:embed="rId6">
            <a:alphaModFix/>
          </a:blip>
          <a:srcRect b="0" l="0" r="0" t="0"/>
          <a:stretch/>
        </p:blipFill>
        <p:spPr>
          <a:xfrm>
            <a:off x="2235479" y="1155700"/>
            <a:ext cx="5436279" cy="8153400"/>
          </a:xfrm>
          <a:prstGeom prst="rect">
            <a:avLst/>
          </a:prstGeom>
          <a:noFill/>
          <a:ln>
            <a:noFill/>
          </a:ln>
        </p:spPr>
      </p:pic>
      <p:pic>
        <p:nvPicPr>
          <p:cNvPr descr=" " id="132" name="Google Shape;132;g2febc05bff8_0_99"/>
          <p:cNvPicPr preferRelativeResize="0"/>
          <p:nvPr/>
        </p:nvPicPr>
        <p:blipFill rotWithShape="1">
          <a:blip r:embed="rId7">
            <a:alphaModFix/>
          </a:blip>
          <a:srcRect b="0" l="0" r="0" t="0"/>
          <a:stretch/>
        </p:blipFill>
        <p:spPr>
          <a:xfrm>
            <a:off x="16715289" y="4406900"/>
            <a:ext cx="5436279" cy="8153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137" name="Shape 137"/>
        <p:cNvGrpSpPr/>
        <p:nvPr/>
      </p:nvGrpSpPr>
      <p:grpSpPr>
        <a:xfrm>
          <a:off x="0" y="0"/>
          <a:ext cx="0" cy="0"/>
          <a:chOff x="0" y="0"/>
          <a:chExt cx="0" cy="0"/>
        </a:xfrm>
      </p:grpSpPr>
      <p:pic>
        <p:nvPicPr>
          <p:cNvPr descr=" " id="138" name="Google Shape;138;g2febc05bff8_0_1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9" name="Google Shape;139;g2febc05bff8_0_115"/>
          <p:cNvSpPr/>
          <p:nvPr/>
        </p:nvSpPr>
        <p:spPr>
          <a:xfrm>
            <a:off x="2104230" y="1079500"/>
            <a:ext cx="20216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THE MAGIC OF DRAGONS</a:t>
            </a:r>
            <a:endParaRPr b="0" i="0" sz="8000" u="none" cap="none" strike="noStrike">
              <a:solidFill>
                <a:schemeClr val="dk1"/>
              </a:solidFill>
              <a:latin typeface="Calibri"/>
              <a:ea typeface="Calibri"/>
              <a:cs typeface="Calibri"/>
              <a:sym typeface="Calibri"/>
            </a:endParaRPr>
          </a:p>
        </p:txBody>
      </p:sp>
      <p:sp>
        <p:nvSpPr>
          <p:cNvPr id="140" name="Google Shape;140;g2febc05bff8_0_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febc05bff8_0_1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42" name="Google Shape;142;g2febc05bff8_0_115"/>
          <p:cNvSpPr/>
          <p:nvPr/>
        </p:nvSpPr>
        <p:spPr>
          <a:xfrm>
            <a:off x="2121165" y="3695700"/>
            <a:ext cx="6096900" cy="6096000"/>
          </a:xfrm>
          <a:prstGeom prst="rect">
            <a:avLst/>
          </a:prstGeom>
          <a:noFill/>
          <a:ln cap="flat" cmpd="sng" w="381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g2febc05bff8_0_115"/>
          <p:cNvPicPr preferRelativeResize="0"/>
          <p:nvPr/>
        </p:nvPicPr>
        <p:blipFill rotWithShape="1">
          <a:blip r:embed="rId5">
            <a:alphaModFix/>
          </a:blip>
          <a:srcRect b="0" l="0" r="0" t="0"/>
          <a:stretch/>
        </p:blipFill>
        <p:spPr>
          <a:xfrm>
            <a:off x="4334792" y="4867647"/>
            <a:ext cx="1669505" cy="1669306"/>
          </a:xfrm>
          <a:prstGeom prst="rect">
            <a:avLst/>
          </a:prstGeom>
          <a:noFill/>
          <a:ln>
            <a:noFill/>
          </a:ln>
        </p:spPr>
      </p:pic>
      <p:sp>
        <p:nvSpPr>
          <p:cNvPr id="144" name="Google Shape;144;g2febc05bff8_0_115"/>
          <p:cNvSpPr/>
          <p:nvPr/>
        </p:nvSpPr>
        <p:spPr>
          <a:xfrm>
            <a:off x="2273584"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febc05bff8_0_115"/>
          <p:cNvSpPr/>
          <p:nvPr/>
        </p:nvSpPr>
        <p:spPr>
          <a:xfrm>
            <a:off x="2171971"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SIGHTING</a:t>
            </a:r>
            <a:endParaRPr b="0" i="0" sz="4800" u="none" cap="none" strike="noStrike">
              <a:solidFill>
                <a:schemeClr val="dk1"/>
              </a:solidFill>
              <a:latin typeface="Calibri"/>
              <a:ea typeface="Calibri"/>
              <a:cs typeface="Calibri"/>
              <a:sym typeface="Calibri"/>
            </a:endParaRPr>
          </a:p>
        </p:txBody>
      </p:sp>
      <p:sp>
        <p:nvSpPr>
          <p:cNvPr id="146" name="Google Shape;146;g2febc05bff8_0_115"/>
          <p:cNvSpPr/>
          <p:nvPr/>
        </p:nvSpPr>
        <p:spPr>
          <a:xfrm>
            <a:off x="9145143" y="3695700"/>
            <a:ext cx="6096900" cy="6096000"/>
          </a:xfrm>
          <a:prstGeom prst="rect">
            <a:avLst/>
          </a:prstGeom>
          <a:noFill/>
          <a:ln cap="flat" cmpd="sng" w="381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febc05bff8_0_115"/>
          <p:cNvPicPr preferRelativeResize="0"/>
          <p:nvPr/>
        </p:nvPicPr>
        <p:blipFill rotWithShape="1">
          <a:blip r:embed="rId6">
            <a:alphaModFix/>
          </a:blip>
          <a:srcRect b="0" l="0" r="0" t="0"/>
          <a:stretch/>
        </p:blipFill>
        <p:spPr>
          <a:xfrm>
            <a:off x="11599210" y="4867647"/>
            <a:ext cx="1188625" cy="1669306"/>
          </a:xfrm>
          <a:prstGeom prst="rect">
            <a:avLst/>
          </a:prstGeom>
          <a:noFill/>
          <a:ln>
            <a:noFill/>
          </a:ln>
        </p:spPr>
      </p:pic>
      <p:sp>
        <p:nvSpPr>
          <p:cNvPr id="148" name="Google Shape;148;g2febc05bff8_0_115"/>
          <p:cNvSpPr/>
          <p:nvPr/>
        </p:nvSpPr>
        <p:spPr>
          <a:xfrm>
            <a:off x="9297562"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febc05bff8_0_115"/>
          <p:cNvSpPr/>
          <p:nvPr/>
        </p:nvSpPr>
        <p:spPr>
          <a:xfrm>
            <a:off x="9195949"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TAMING</a:t>
            </a:r>
            <a:endParaRPr b="0" i="0" sz="4800" u="none" cap="none" strike="noStrike">
              <a:solidFill>
                <a:schemeClr val="dk1"/>
              </a:solidFill>
              <a:latin typeface="Calibri"/>
              <a:ea typeface="Calibri"/>
              <a:cs typeface="Calibri"/>
              <a:sym typeface="Calibri"/>
            </a:endParaRPr>
          </a:p>
        </p:txBody>
      </p:sp>
      <p:sp>
        <p:nvSpPr>
          <p:cNvPr id="150" name="Google Shape;150;g2febc05bff8_0_115"/>
          <p:cNvSpPr/>
          <p:nvPr/>
        </p:nvSpPr>
        <p:spPr>
          <a:xfrm>
            <a:off x="16169121" y="3695700"/>
            <a:ext cx="6096900" cy="6096000"/>
          </a:xfrm>
          <a:prstGeom prst="rect">
            <a:avLst/>
          </a:prstGeom>
          <a:noFill/>
          <a:ln cap="flat" cmpd="sng" w="381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febc05bff8_0_115"/>
          <p:cNvPicPr preferRelativeResize="0"/>
          <p:nvPr/>
        </p:nvPicPr>
        <p:blipFill rotWithShape="1">
          <a:blip r:embed="rId7">
            <a:alphaModFix/>
          </a:blip>
          <a:srcRect b="0" l="0" r="0" t="0"/>
          <a:stretch/>
        </p:blipFill>
        <p:spPr>
          <a:xfrm>
            <a:off x="17997446" y="4889500"/>
            <a:ext cx="2440116" cy="1625600"/>
          </a:xfrm>
          <a:prstGeom prst="rect">
            <a:avLst/>
          </a:prstGeom>
          <a:noFill/>
          <a:ln>
            <a:noFill/>
          </a:ln>
        </p:spPr>
      </p:pic>
      <p:sp>
        <p:nvSpPr>
          <p:cNvPr id="152" name="Google Shape;152;g2febc05bff8_0_115"/>
          <p:cNvSpPr/>
          <p:nvPr/>
        </p:nvSpPr>
        <p:spPr>
          <a:xfrm>
            <a:off x="16321540" y="6819900"/>
            <a:ext cx="57918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febc05bff8_0_115"/>
          <p:cNvSpPr/>
          <p:nvPr/>
        </p:nvSpPr>
        <p:spPr>
          <a:xfrm>
            <a:off x="16219927" y="6819900"/>
            <a:ext cx="59952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SEEING</a:t>
            </a:r>
            <a:endParaRPr b="0" i="0" sz="4800" u="none" cap="none" strike="noStrike">
              <a:solidFill>
                <a:schemeClr val="dk1"/>
              </a:solidFill>
              <a:latin typeface="Calibri"/>
              <a:ea typeface="Calibri"/>
              <a:cs typeface="Calibri"/>
              <a:sym typeface="Calibri"/>
            </a:endParaRPr>
          </a:p>
        </p:txBody>
      </p:sp>
      <p:sp>
        <p:nvSpPr>
          <p:cNvPr id="154" name="Google Shape;154;g2febc05bff8_0_115"/>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febc05bff8_0_115"/>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febc05bff8_0_115"/>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57" name="Google Shape;157;g2febc05bff8_0_115"/>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febc05bff8_0_115"/>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febc05bff8_0_115"/>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60" name="Google Shape;160;g2febc05bff8_0_115"/>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febc05bff8_0_115"/>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febc05bff8_0_115"/>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5CA"/>
        </a:solidFill>
      </p:bgPr>
    </p:bg>
    <p:spTree>
      <p:nvGrpSpPr>
        <p:cNvPr id="167" name="Shape 167"/>
        <p:cNvGrpSpPr/>
        <p:nvPr/>
      </p:nvGrpSpPr>
      <p:grpSpPr>
        <a:xfrm>
          <a:off x="0" y="0"/>
          <a:ext cx="0" cy="0"/>
          <a:chOff x="0" y="0"/>
          <a:chExt cx="0" cy="0"/>
        </a:xfrm>
      </p:grpSpPr>
      <p:pic>
        <p:nvPicPr>
          <p:cNvPr descr=" " id="168" name="Google Shape;168;g2febc05bff8_0_14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9" name="Google Shape;169;g2febc05bff8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febc05bff8_0_14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1" name="Google Shape;171;g2febc05bff8_0_144"/>
          <p:cNvSpPr/>
          <p:nvPr/>
        </p:nvSpPr>
        <p:spPr>
          <a:xfrm>
            <a:off x="1778222" y="469900"/>
            <a:ext cx="10106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2A21"/>
              </a:buClr>
              <a:buSzPts val="8000"/>
              <a:buFont typeface="Dela Gothic One"/>
              <a:buNone/>
            </a:pPr>
            <a:r>
              <a:rPr b="0" i="0" lang="en-US" sz="8000" u="none" cap="none" strike="noStrike">
                <a:solidFill>
                  <a:srgbClr val="522A21"/>
                </a:solidFill>
                <a:latin typeface="Dela Gothic One"/>
                <a:ea typeface="Dela Gothic One"/>
                <a:cs typeface="Dela Gothic One"/>
                <a:sym typeface="Dela Gothic One"/>
              </a:rPr>
              <a:t>PRICING PLAN</a:t>
            </a:r>
            <a:endParaRPr b="0" i="0" sz="8000" u="none" cap="none" strike="noStrike">
              <a:solidFill>
                <a:schemeClr val="dk1"/>
              </a:solidFill>
              <a:latin typeface="Calibri"/>
              <a:ea typeface="Calibri"/>
              <a:cs typeface="Calibri"/>
              <a:sym typeface="Calibri"/>
            </a:endParaRPr>
          </a:p>
        </p:txBody>
      </p:sp>
      <p:sp>
        <p:nvSpPr>
          <p:cNvPr id="172" name="Google Shape;172;g2febc05bff8_0_144"/>
          <p:cNvSpPr/>
          <p:nvPr/>
        </p:nvSpPr>
        <p:spPr>
          <a:xfrm>
            <a:off x="1778222" y="2286000"/>
            <a:ext cx="20843400" cy="105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febc05bff8_0_144"/>
          <p:cNvSpPr/>
          <p:nvPr/>
        </p:nvSpPr>
        <p:spPr>
          <a:xfrm>
            <a:off x="1778222" y="2286000"/>
            <a:ext cx="6439800" cy="10515600"/>
          </a:xfrm>
          <a:prstGeom prst="rect">
            <a:avLst/>
          </a:prstGeom>
          <a:noFill/>
          <a:ln cap="flat" cmpd="sng" w="254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febc05bff8_0_144"/>
          <p:cNvPicPr preferRelativeResize="0"/>
          <p:nvPr/>
        </p:nvPicPr>
        <p:blipFill rotWithShape="1">
          <a:blip r:embed="rId5">
            <a:alphaModFix/>
          </a:blip>
          <a:srcRect b="0" l="0" r="0" t="0"/>
          <a:stretch/>
        </p:blipFill>
        <p:spPr>
          <a:xfrm>
            <a:off x="4613749" y="2722947"/>
            <a:ext cx="768651" cy="1666106"/>
          </a:xfrm>
          <a:prstGeom prst="rect">
            <a:avLst/>
          </a:prstGeom>
          <a:noFill/>
          <a:ln>
            <a:noFill/>
          </a:ln>
        </p:spPr>
      </p:pic>
      <p:sp>
        <p:nvSpPr>
          <p:cNvPr id="175" name="Google Shape;175;g2febc05bff8_0_144"/>
          <p:cNvSpPr/>
          <p:nvPr/>
        </p:nvSpPr>
        <p:spPr>
          <a:xfrm>
            <a:off x="3594549" y="4673600"/>
            <a:ext cx="2807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2D26"/>
              </a:buClr>
              <a:buSzPts val="4800"/>
              <a:buFont typeface="Dela Gothic One"/>
              <a:buNone/>
            </a:pPr>
            <a:r>
              <a:rPr b="0" i="0" lang="en-US" sz="4800" u="none" cap="none" strike="noStrike">
                <a:solidFill>
                  <a:srgbClr val="5F2D26"/>
                </a:solidFill>
                <a:latin typeface="Dela Gothic One"/>
                <a:ea typeface="Dela Gothic One"/>
                <a:cs typeface="Dela Gothic One"/>
                <a:sym typeface="Dela Gothic One"/>
              </a:rPr>
              <a:t>BASIC</a:t>
            </a:r>
            <a:endParaRPr b="0" i="0" sz="4800" u="none" cap="none" strike="noStrike">
              <a:solidFill>
                <a:schemeClr val="dk1"/>
              </a:solidFill>
              <a:latin typeface="Calibri"/>
              <a:ea typeface="Calibri"/>
              <a:cs typeface="Calibri"/>
              <a:sym typeface="Calibri"/>
            </a:endParaRPr>
          </a:p>
        </p:txBody>
      </p:sp>
      <p:sp>
        <p:nvSpPr>
          <p:cNvPr id="176" name="Google Shape;176;g2febc05bff8_0_144"/>
          <p:cNvSpPr/>
          <p:nvPr/>
        </p:nvSpPr>
        <p:spPr>
          <a:xfrm>
            <a:off x="2235479"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77" name="Google Shape;177;g2febc05bff8_0_144"/>
          <p:cNvSpPr/>
          <p:nvPr/>
        </p:nvSpPr>
        <p:spPr>
          <a:xfrm>
            <a:off x="2578422" y="11455400"/>
            <a:ext cx="48393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$10/MONTH</a:t>
            </a:r>
            <a:endParaRPr b="0" i="0" sz="4800" u="none" cap="none" strike="noStrike">
              <a:solidFill>
                <a:schemeClr val="dk1"/>
              </a:solidFill>
              <a:latin typeface="Calibri"/>
              <a:ea typeface="Calibri"/>
              <a:cs typeface="Calibri"/>
              <a:sym typeface="Calibri"/>
            </a:endParaRPr>
          </a:p>
        </p:txBody>
      </p:sp>
      <p:sp>
        <p:nvSpPr>
          <p:cNvPr id="178" name="Google Shape;178;g2febc05bff8_0_144"/>
          <p:cNvSpPr/>
          <p:nvPr/>
        </p:nvSpPr>
        <p:spPr>
          <a:xfrm>
            <a:off x="8980022" y="2286000"/>
            <a:ext cx="6439800" cy="10515600"/>
          </a:xfrm>
          <a:prstGeom prst="rect">
            <a:avLst/>
          </a:prstGeom>
          <a:noFill/>
          <a:ln cap="flat" cmpd="sng" w="254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febc05bff8_0_144"/>
          <p:cNvPicPr preferRelativeResize="0"/>
          <p:nvPr/>
        </p:nvPicPr>
        <p:blipFill rotWithShape="1">
          <a:blip r:embed="rId6">
            <a:alphaModFix/>
          </a:blip>
          <a:srcRect b="0" l="0" r="0" t="0"/>
          <a:stretch/>
        </p:blipFill>
        <p:spPr>
          <a:xfrm>
            <a:off x="11732353" y="2722947"/>
            <a:ext cx="935046" cy="1666106"/>
          </a:xfrm>
          <a:prstGeom prst="rect">
            <a:avLst/>
          </a:prstGeom>
          <a:noFill/>
          <a:ln>
            <a:noFill/>
          </a:ln>
        </p:spPr>
      </p:pic>
      <p:sp>
        <p:nvSpPr>
          <p:cNvPr id="180" name="Google Shape;180;g2febc05bff8_0_144"/>
          <p:cNvSpPr/>
          <p:nvPr/>
        </p:nvSpPr>
        <p:spPr>
          <a:xfrm>
            <a:off x="10834454" y="4673600"/>
            <a:ext cx="27309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2D26"/>
              </a:buClr>
              <a:buSzPts val="4800"/>
              <a:buFont typeface="Dela Gothic One"/>
              <a:buNone/>
            </a:pPr>
            <a:r>
              <a:rPr b="0" i="0" lang="en-US" sz="4800" u="none" cap="none" strike="noStrike">
                <a:solidFill>
                  <a:srgbClr val="5F2D26"/>
                </a:solidFill>
                <a:latin typeface="Dela Gothic One"/>
                <a:ea typeface="Dela Gothic One"/>
                <a:cs typeface="Dela Gothic One"/>
                <a:sym typeface="Dela Gothic One"/>
              </a:rPr>
              <a:t>ELITE</a:t>
            </a:r>
            <a:endParaRPr b="0" i="0" sz="4800" u="none" cap="none" strike="noStrike">
              <a:solidFill>
                <a:schemeClr val="dk1"/>
              </a:solidFill>
              <a:latin typeface="Calibri"/>
              <a:ea typeface="Calibri"/>
              <a:cs typeface="Calibri"/>
              <a:sym typeface="Calibri"/>
            </a:endParaRPr>
          </a:p>
        </p:txBody>
      </p:sp>
      <p:sp>
        <p:nvSpPr>
          <p:cNvPr id="181" name="Google Shape;181;g2febc05bff8_0_144"/>
          <p:cNvSpPr/>
          <p:nvPr/>
        </p:nvSpPr>
        <p:spPr>
          <a:xfrm>
            <a:off x="94372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82" name="Google Shape;182;g2febc05bff8_0_144"/>
          <p:cNvSpPr/>
          <p:nvPr/>
        </p:nvSpPr>
        <p:spPr>
          <a:xfrm>
            <a:off x="9672259" y="11455400"/>
            <a:ext cx="50553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$50/MONTH</a:t>
            </a:r>
            <a:endParaRPr b="0" i="0" sz="4800" u="none" cap="none" strike="noStrike">
              <a:solidFill>
                <a:schemeClr val="dk1"/>
              </a:solidFill>
              <a:latin typeface="Calibri"/>
              <a:ea typeface="Calibri"/>
              <a:cs typeface="Calibri"/>
              <a:sym typeface="Calibri"/>
            </a:endParaRPr>
          </a:p>
        </p:txBody>
      </p:sp>
      <p:sp>
        <p:nvSpPr>
          <p:cNvPr id="183" name="Google Shape;183;g2febc05bff8_0_144"/>
          <p:cNvSpPr/>
          <p:nvPr/>
        </p:nvSpPr>
        <p:spPr>
          <a:xfrm>
            <a:off x="16181822" y="2286000"/>
            <a:ext cx="6439800" cy="10515600"/>
          </a:xfrm>
          <a:prstGeom prst="rect">
            <a:avLst/>
          </a:prstGeom>
          <a:noFill/>
          <a:ln cap="flat" cmpd="sng" w="25400">
            <a:solidFill>
              <a:srgbClr val="5F2D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febc05bff8_0_144"/>
          <p:cNvPicPr preferRelativeResize="0"/>
          <p:nvPr/>
        </p:nvPicPr>
        <p:blipFill rotWithShape="1">
          <a:blip r:embed="rId7">
            <a:alphaModFix/>
          </a:blip>
          <a:srcRect b="0" l="0" r="0" t="0"/>
          <a:stretch/>
        </p:blipFill>
        <p:spPr>
          <a:xfrm>
            <a:off x="18849156" y="2722947"/>
            <a:ext cx="1105038" cy="1666106"/>
          </a:xfrm>
          <a:prstGeom prst="rect">
            <a:avLst/>
          </a:prstGeom>
          <a:noFill/>
          <a:ln>
            <a:noFill/>
          </a:ln>
        </p:spPr>
      </p:pic>
      <p:sp>
        <p:nvSpPr>
          <p:cNvPr id="185" name="Google Shape;185;g2febc05bff8_0_144"/>
          <p:cNvSpPr/>
          <p:nvPr/>
        </p:nvSpPr>
        <p:spPr>
          <a:xfrm>
            <a:off x="16880410" y="4673600"/>
            <a:ext cx="5042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F2D26"/>
              </a:buClr>
              <a:buSzPts val="4800"/>
              <a:buFont typeface="Dela Gothic One"/>
              <a:buNone/>
            </a:pPr>
            <a:r>
              <a:rPr b="0" i="0" lang="en-US" sz="4800" u="none" cap="none" strike="noStrike">
                <a:solidFill>
                  <a:srgbClr val="5F2D26"/>
                </a:solidFill>
                <a:latin typeface="Dela Gothic One"/>
                <a:ea typeface="Dela Gothic One"/>
                <a:cs typeface="Dela Gothic One"/>
                <a:sym typeface="Dela Gothic One"/>
              </a:rPr>
              <a:t>LEGENDARY</a:t>
            </a:r>
            <a:endParaRPr b="0" i="0" sz="4800" u="none" cap="none" strike="noStrike">
              <a:solidFill>
                <a:schemeClr val="dk1"/>
              </a:solidFill>
              <a:latin typeface="Calibri"/>
              <a:ea typeface="Calibri"/>
              <a:cs typeface="Calibri"/>
              <a:sym typeface="Calibri"/>
            </a:endParaRPr>
          </a:p>
        </p:txBody>
      </p:sp>
      <p:sp>
        <p:nvSpPr>
          <p:cNvPr id="186" name="Google Shape;186;g2febc05bff8_0_144"/>
          <p:cNvSpPr/>
          <p:nvPr/>
        </p:nvSpPr>
        <p:spPr>
          <a:xfrm>
            <a:off x="166390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187" name="Google Shape;187;g2febc05bff8_0_144"/>
          <p:cNvSpPr/>
          <p:nvPr/>
        </p:nvSpPr>
        <p:spPr>
          <a:xfrm>
            <a:off x="16702588" y="11455400"/>
            <a:ext cx="5398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ela Gothic One"/>
              <a:buNone/>
            </a:pPr>
            <a:r>
              <a:rPr b="0" i="0" lang="en-US" sz="4800" u="none" cap="none" strike="noStrike">
                <a:solidFill>
                  <a:srgbClr val="0E0E0E"/>
                </a:solidFill>
                <a:latin typeface="Dela Gothic One"/>
                <a:ea typeface="Dela Gothic One"/>
                <a:cs typeface="Dela Gothic One"/>
                <a:sym typeface="Dela Gothic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2024-10-21T09:50:33Z</dcterms:created>
  <dc:creator>PptxGenJS</dc:creator>
</cp:coreProperties>
</file>