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81" r:id="rId5"/>
    <p:sldId id="278" r:id="rId6"/>
    <p:sldId id="282" r:id="rId7"/>
    <p:sldId id="279" r:id="rId8"/>
    <p:sldId id="283" r:id="rId9"/>
    <p:sldId id="28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hiệp lễ</a:t>
            </a:r>
            <a:b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Mađalêna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B56D3-F9CA-130E-BFAA-B962A8A7E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845B-912B-FB8E-D8AC-79D5B4C6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80BB32-292C-FA22-C234-C3BC759AB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759F098-09DF-CC7D-B15D-8C0DA0BF77CE}"/>
              </a:ext>
            </a:extLst>
          </p:cNvPr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Tình yêu Chúa Ki-tô thúc bách chúng ta, để những ai đang sống không còn sống cho chính mình, nhưng cho Đấng đã chết và sống lại vì họ.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59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Tình yêu Chúa Ki-tô thúc bách chúng ta, để những ai đang sống không còn sống cho chính mình, nhưng cho Đấng đã chết và sống lại vì họ.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6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1ECD8-5E21-37AE-E710-740813F18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3070-4385-6489-91D3-8161A85B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D1F12B-A5FC-35B7-FACE-6211B267D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050E158-15BC-0721-FD5B-986FC1BCDCEF}"/>
              </a:ext>
            </a:extLst>
          </p:cNvPr>
          <p:cNvSpPr/>
          <p:nvPr/>
        </p:nvSpPr>
        <p:spPr>
          <a:xfrm>
            <a:off x="425027" y="328139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Con ẩn náu nơi Ngài, nguyện Chúa giữ gìn con. Ngoài Chúa ra con tìm đâu hạnh phúc, lạy Thiên Chúa của con.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6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A7360-9219-245D-BEC5-823D466D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DF61F-7199-33C7-CC33-B58299D07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8D74F-88C9-2907-C096-2A33EB705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89BDED7-C51F-6705-F37F-47458E124AAF}"/>
              </a:ext>
            </a:extLst>
          </p:cNvPr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Tình yêu Chúa Ki-tô thúc bách chúng ta, để những ai đang sống không còn sống cho chính mình, nhưng cho Đấng đã chết và sống lại vì họ.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756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55E2E-ED65-0002-03B4-313ED9A39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881E-922A-2F30-D3F3-CC094026B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E1FDED-D031-1E53-5479-00BEFC6CD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D031CE3-848E-DF08-E014-0E95575F0866}"/>
              </a:ext>
            </a:extLst>
          </p:cNvPr>
          <p:cNvSpPr/>
          <p:nvPr/>
        </p:nvSpPr>
        <p:spPr>
          <a:xfrm>
            <a:off x="425027" y="328139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Nơi Ngài chính gia nghiệp và chén phúc lộc con. Phần của con, ôi thực cao trọng quá vì do Chúa dành cho.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2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9F13A-7D00-8EF4-4AD2-650D2F6A7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297A-76BD-D0FA-EA97-8E6BC616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B4A40-93B7-2C70-B607-3662F0AF8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9FE360-F537-CCAF-B0EE-6E59500F5720}"/>
              </a:ext>
            </a:extLst>
          </p:cNvPr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Tình yêu Chúa Ki-tô thúc bách chúng ta, để những ai đang sống không còn sống cho chính mình, nhưng cho Đấng đã chết và sống lại vì họ.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2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9EEBB-382D-99C3-D55E-BEF3384FA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2CCD5-3650-9902-CDB6-C83B10477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C34FDA-1530-5E22-3150-2013065EF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1D055A6-F082-3804-F4BE-51E8F32ED9C0}"/>
              </a:ext>
            </a:extLst>
          </p:cNvPr>
          <p:cNvSpPr/>
          <p:nvPr/>
        </p:nvSpPr>
        <p:spPr>
          <a:xfrm>
            <a:off x="425027" y="328139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Con nguyện chúc tụng Ngài là Đấng giáo dục con. Và quyết tâm luôn đặt Chúa ở trước, ở bên hữu của con.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3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72FDF-C629-F8E7-9420-336A62C25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8F3E-812F-3FA2-6EE1-CFC618D8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CD62C3-7D7B-71A4-DE95-484F5118F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BD5920-902B-1BB1-9108-BC1AC5573742}"/>
              </a:ext>
            </a:extLst>
          </p:cNvPr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Tình yêu Chúa Ki-tô thúc bách chúng ta, để những ai đang sống không còn sống cho chính mình, nhưng cho Đấng đã chết và sống lại vì họ.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7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FC9B5-A3DA-7F2E-D314-A1373D06E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8C408-2342-39AE-45D0-922C6B66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E270D4-ECFB-30F4-0E38-C495185DE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FAC67CB-81F7-F0A3-B2CD-37C3B8CDA74C}"/>
              </a:ext>
            </a:extLst>
          </p:cNvPr>
          <p:cNvSpPr/>
          <p:nvPr/>
        </p:nvSpPr>
        <p:spPr>
          <a:xfrm>
            <a:off x="425027" y="328139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6600" b="1">
                <a:latin typeface="Arial" panose="020B0604020202020204" pitchFamily="34" charset="0"/>
                <a:cs typeface="Arial" panose="020B0604020202020204" pitchFamily="34" charset="0"/>
              </a:rPr>
              <a:t>Mong được Chúa chỉ dạy đường tới cõi trường sinh. Thực sướng vui khi ở trước mặt Chúa, lòng hoan hỉ triền miên.</a:t>
            </a:r>
            <a:endParaRPr lang="vi-V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68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44</TotalTime>
  <Words>289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Garamond</vt:lpstr>
      <vt:lpstr>Savon</vt:lpstr>
      <vt:lpstr>Ca hiệp lễ Thánh Mađalêna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Phúc Đinh</cp:lastModifiedBy>
  <cp:revision>26</cp:revision>
  <dcterms:created xsi:type="dcterms:W3CDTF">2024-12-09T14:38:56Z</dcterms:created>
  <dcterms:modified xsi:type="dcterms:W3CDTF">2025-07-06T09:43:19Z</dcterms:modified>
</cp:coreProperties>
</file>