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538597"/>
            <a:ext cx="497999" cy="177165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28" l="0" r="0" t="39"/>
          <a:stretch/>
        </p:blipFill>
        <p:spPr>
          <a:xfrm>
            <a:off x="1" y="-2590"/>
            <a:ext cx="497998" cy="514608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0" y="3371851"/>
            <a:ext cx="497999" cy="177165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 rot="-5400000">
            <a:off x="-510532" y="4071172"/>
            <a:ext cx="14873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Cidadania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2" name="Google Shape;92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3" name="Google Shape;93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-2590"/>
            <a:ext cx="497998" cy="51460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3371851"/>
            <a:ext cx="497999" cy="177165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510532" y="4071172"/>
            <a:ext cx="14873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Cidadania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businessinsider.com/instagram-feed-algorithm-rolls-out-globally-2016-6?r=US&amp;IR=T" TargetMode="External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Relationship Id="rId5" Type="http://schemas.openxmlformats.org/officeDocument/2006/relationships/image" Target="../media/image6.jpg"/><Relationship Id="rId6" Type="http://schemas.openxmlformats.org/officeDocument/2006/relationships/image" Target="../media/image18.jpg"/><Relationship Id="rId7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hyperlink" Target="https://gizmodo.com/the-new-instagram-feed-is-ruining-my-life-1782491769" TargetMode="External"/><Relationship Id="rId5" Type="http://schemas.openxmlformats.org/officeDocument/2006/relationships/image" Target="../media/image5.jpg"/><Relationship Id="rId6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5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24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idx="4294967295" type="ctrTitle"/>
          </p:nvPr>
        </p:nvSpPr>
        <p:spPr>
          <a:xfrm>
            <a:off x="1129990" y="1193516"/>
            <a:ext cx="422910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Estudo de caso:</a:t>
            </a:r>
            <a:br>
              <a:rPr b="1" i="0" lang="pt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Insta-males</a:t>
            </a:r>
            <a:endParaRPr b="1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" sz="14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Trabalhar com partes interessadas em linha &gt; Cidadania &gt; </a:t>
            </a:r>
            <a:r>
              <a:rPr b="1" i="0" lang="pt" sz="14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Estudo de caso: Insta-males</a:t>
            </a:r>
            <a:endParaRPr b="1" i="0" sz="14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1388" y="1251175"/>
            <a:ext cx="2503300" cy="25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7843" y="2037599"/>
            <a:ext cx="926412" cy="92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6"/>
          <p:cNvPicPr preferRelativeResize="0"/>
          <p:nvPr/>
        </p:nvPicPr>
        <p:blipFill rotWithShape="1">
          <a:blip r:embed="rId3">
            <a:alphaModFix/>
          </a:blip>
          <a:srcRect b="31350" l="0" r="26936" t="0"/>
          <a:stretch/>
        </p:blipFill>
        <p:spPr>
          <a:xfrm>
            <a:off x="828075" y="234050"/>
            <a:ext cx="4659000" cy="4340700"/>
          </a:xfrm>
          <a:prstGeom prst="roundRect">
            <a:avLst>
              <a:gd fmla="val 6022" name="adj"/>
            </a:avLst>
          </a:prstGeom>
          <a:noFill/>
          <a:ln cap="flat" cmpd="sng" w="28575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26"/>
          <p:cNvSpPr txBox="1"/>
          <p:nvPr/>
        </p:nvSpPr>
        <p:spPr>
          <a:xfrm>
            <a:off x="5760250" y="810125"/>
            <a:ext cx="27024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Março de 2016</a:t>
            </a:r>
            <a:endParaRPr b="0" i="0" sz="2400" u="none" cap="none" strike="noStrike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Instagram altera o seu algoritmo que controla a ordem das imagens no teu </a:t>
            </a:r>
            <a:r>
              <a:rPr b="0" i="1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</a:t>
            </a:r>
            <a:endParaRPr b="0" i="1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425" y="257750"/>
            <a:ext cx="4833900" cy="4289700"/>
          </a:xfrm>
          <a:prstGeom prst="roundRect">
            <a:avLst>
              <a:gd fmla="val 3009" name="adj"/>
            </a:avLst>
          </a:prstGeom>
          <a:noFill/>
          <a:ln cap="flat" cmpd="sng" w="28575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27"/>
          <p:cNvSpPr txBox="1"/>
          <p:nvPr/>
        </p:nvSpPr>
        <p:spPr>
          <a:xfrm>
            <a:off x="5871100" y="935750"/>
            <a:ext cx="27024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Junho de 2016</a:t>
            </a:r>
            <a:endParaRPr b="0" i="0" sz="2400" u="none" cap="none" strike="noStrike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sítios de notícias sobre tecnologia digital anunciam e criticam as alterações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6549" y="3024090"/>
            <a:ext cx="3076739" cy="99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 rotWithShape="1">
          <a:blip r:embed="rId3">
            <a:alphaModFix/>
          </a:blip>
          <a:srcRect b="30339" l="0" r="0" t="0"/>
          <a:stretch/>
        </p:blipFill>
        <p:spPr>
          <a:xfrm>
            <a:off x="5786549" y="2925629"/>
            <a:ext cx="3076739" cy="69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5078" y="1402223"/>
            <a:ext cx="3078474" cy="115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 rotWithShape="1">
          <a:blip r:embed="rId4">
            <a:alphaModFix/>
          </a:blip>
          <a:srcRect b="27596" l="0" r="0" t="0"/>
          <a:stretch/>
        </p:blipFill>
        <p:spPr>
          <a:xfrm>
            <a:off x="5755078" y="1247856"/>
            <a:ext cx="3078474" cy="83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672" y="2212646"/>
            <a:ext cx="4101145" cy="130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/>
        </p:nvSpPr>
        <p:spPr>
          <a:xfrm>
            <a:off x="3541241" y="188004"/>
            <a:ext cx="2213837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Janeiro de 2018</a:t>
            </a:r>
            <a:endParaRPr b="0" i="0" sz="2400" u="none" cap="none" strike="noStrike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fúria e as frustrações dos utilizadores estão ao rubro!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7672" y="813525"/>
            <a:ext cx="3039947" cy="1250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 txBox="1"/>
          <p:nvPr/>
        </p:nvSpPr>
        <p:spPr>
          <a:xfrm>
            <a:off x="705847" y="1301232"/>
            <a:ext cx="28432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 </a:t>
            </a:r>
            <a:r>
              <a:rPr b="0" i="0" lang="pt" sz="800" u="none" cap="none" strike="noStrik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@Instagram</a:t>
            </a:r>
            <a:r>
              <a:rPr b="0" i="0" lang="p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quero ver pessoas na minha cronologia que não sigo. Alterem isto imediatamente. Por favor e obrigado. </a:t>
            </a:r>
            <a:endParaRPr/>
          </a:p>
        </p:txBody>
      </p:sp>
      <p:sp>
        <p:nvSpPr>
          <p:cNvPr id="137" name="Google Shape;137;p28"/>
          <p:cNvSpPr txBox="1"/>
          <p:nvPr/>
        </p:nvSpPr>
        <p:spPr>
          <a:xfrm>
            <a:off x="627672" y="330611"/>
            <a:ext cx="242667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as redes sociais não o toleram:</a:t>
            </a:r>
            <a:endParaRPr/>
          </a:p>
        </p:txBody>
      </p:sp>
      <p:sp>
        <p:nvSpPr>
          <p:cNvPr id="138" name="Google Shape;138;p28"/>
          <p:cNvSpPr txBox="1"/>
          <p:nvPr/>
        </p:nvSpPr>
        <p:spPr>
          <a:xfrm>
            <a:off x="5681042" y="330765"/>
            <a:ext cx="311126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que fique claro, só queremos que o Instagram volte a publicar conteúdos por ordem cronológica.</a:t>
            </a:r>
            <a:endParaRPr/>
          </a:p>
        </p:txBody>
      </p:sp>
      <p:sp>
        <p:nvSpPr>
          <p:cNvPr id="139" name="Google Shape;139;p28"/>
          <p:cNvSpPr txBox="1"/>
          <p:nvPr/>
        </p:nvSpPr>
        <p:spPr>
          <a:xfrm>
            <a:off x="693300" y="2626272"/>
            <a:ext cx="26561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quero que o Instagram inclua post</a:t>
            </a:r>
            <a:r>
              <a:rPr lang="pt" sz="800"/>
              <a:t>s</a:t>
            </a:r>
            <a:r>
              <a:rPr b="0" i="0" lang="p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ordem cronológica; será pedir muito?</a:t>
            </a:r>
            <a:endParaRPr/>
          </a:p>
        </p:txBody>
      </p:sp>
      <p:sp>
        <p:nvSpPr>
          <p:cNvPr id="140" name="Google Shape;140;p28"/>
          <p:cNvSpPr txBox="1"/>
          <p:nvPr/>
        </p:nvSpPr>
        <p:spPr>
          <a:xfrm>
            <a:off x="1356133" y="1782683"/>
            <a:ext cx="143490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9 de janeiro de 2018</a:t>
            </a:r>
            <a:endParaRPr/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7">
            <a:alphaModFix/>
          </a:blip>
          <a:srcRect b="20267" l="0" r="0" t="0"/>
          <a:stretch/>
        </p:blipFill>
        <p:spPr>
          <a:xfrm>
            <a:off x="592814" y="3300552"/>
            <a:ext cx="3074806" cy="124331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 txBox="1"/>
          <p:nvPr/>
        </p:nvSpPr>
        <p:spPr>
          <a:xfrm>
            <a:off x="627673" y="3763265"/>
            <a:ext cx="27462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Já alguma vez houve uma atualização nas redes sociais que tenha agradado às pessoas?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800" u="none" cap="none" strike="noStrik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#Instagram #instagramupdate</a:t>
            </a:r>
            <a:endParaRPr/>
          </a:p>
        </p:txBody>
      </p:sp>
      <p:sp>
        <p:nvSpPr>
          <p:cNvPr id="143" name="Google Shape;143;p28"/>
          <p:cNvSpPr txBox="1"/>
          <p:nvPr/>
        </p:nvSpPr>
        <p:spPr>
          <a:xfrm>
            <a:off x="1370200" y="2941213"/>
            <a:ext cx="143490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9 de janeiro de 2018</a:t>
            </a:r>
            <a:endParaRPr/>
          </a:p>
        </p:txBody>
      </p:sp>
      <p:sp>
        <p:nvSpPr>
          <p:cNvPr id="144" name="Google Shape;144;p28"/>
          <p:cNvSpPr txBox="1"/>
          <p:nvPr/>
        </p:nvSpPr>
        <p:spPr>
          <a:xfrm>
            <a:off x="1273475" y="4214578"/>
            <a:ext cx="143490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9 de janeiro de 2018</a:t>
            </a:r>
            <a:endParaRPr/>
          </a:p>
        </p:txBody>
      </p:sp>
      <p:sp>
        <p:nvSpPr>
          <p:cNvPr id="145" name="Google Shape;145;p28"/>
          <p:cNvSpPr txBox="1"/>
          <p:nvPr/>
        </p:nvSpPr>
        <p:spPr>
          <a:xfrm>
            <a:off x="5847741" y="1699434"/>
            <a:ext cx="27778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meu único desejo é que o Instagram volte a colocar as coisas por ordem cronológica; não aguento ter de estar constantemente a gostar de post</a:t>
            </a:r>
            <a:r>
              <a:rPr lang="pt" sz="800"/>
              <a:t>s </a:t>
            </a:r>
            <a:r>
              <a:rPr b="0" i="0" lang="p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há quatro anos</a:t>
            </a:r>
            <a:endParaRPr/>
          </a:p>
        </p:txBody>
      </p:sp>
      <p:sp>
        <p:nvSpPr>
          <p:cNvPr id="146" name="Google Shape;146;p28"/>
          <p:cNvSpPr txBox="1"/>
          <p:nvPr/>
        </p:nvSpPr>
        <p:spPr>
          <a:xfrm>
            <a:off x="5851814" y="3326439"/>
            <a:ext cx="27149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800" u="none" cap="none" strike="noStrik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@Instagram </a:t>
            </a:r>
            <a:r>
              <a:rPr b="0" i="0" lang="p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 mostrar-nos post</a:t>
            </a:r>
            <a:r>
              <a:rPr lang="pt" sz="800"/>
              <a:t>s</a:t>
            </a:r>
            <a:r>
              <a:rPr b="0" i="0" lang="p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pessoas que nem sequer seguimos, mas não é capaz de tornar o nosso feed cronológico. </a:t>
            </a:r>
            <a:endParaRPr/>
          </a:p>
        </p:txBody>
      </p:sp>
      <p:sp>
        <p:nvSpPr>
          <p:cNvPr id="147" name="Google Shape;147;p28"/>
          <p:cNvSpPr txBox="1"/>
          <p:nvPr/>
        </p:nvSpPr>
        <p:spPr>
          <a:xfrm>
            <a:off x="6561994" y="2238283"/>
            <a:ext cx="143490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9 de janeiro de 2018</a:t>
            </a:r>
            <a:endParaRPr/>
          </a:p>
        </p:txBody>
      </p:sp>
      <p:sp>
        <p:nvSpPr>
          <p:cNvPr id="148" name="Google Shape;148;p28"/>
          <p:cNvSpPr txBox="1"/>
          <p:nvPr/>
        </p:nvSpPr>
        <p:spPr>
          <a:xfrm>
            <a:off x="6470735" y="3727544"/>
            <a:ext cx="143490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9 de janeiro de 2018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5463" y="576022"/>
            <a:ext cx="3560323" cy="14007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/>
          <p:nvPr/>
        </p:nvSpPr>
        <p:spPr>
          <a:xfrm>
            <a:off x="891714" y="3617151"/>
            <a:ext cx="5079506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Março de 2018</a:t>
            </a:r>
            <a:endParaRPr b="0" i="0" sz="2400" u="none" cap="none" strike="noStrike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indignação dá lugar à ação.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29"/>
          <p:cNvGrpSpPr/>
          <p:nvPr/>
        </p:nvGrpSpPr>
        <p:grpSpPr>
          <a:xfrm>
            <a:off x="770575" y="180650"/>
            <a:ext cx="4431900" cy="3198300"/>
            <a:chOff x="770575" y="180650"/>
            <a:chExt cx="4431900" cy="3198300"/>
          </a:xfrm>
        </p:grpSpPr>
        <p:pic>
          <p:nvPicPr>
            <p:cNvPr id="156" name="Google Shape;156;p29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0575" y="180650"/>
              <a:ext cx="4431900" cy="3198300"/>
            </a:xfrm>
            <a:prstGeom prst="roundRect">
              <a:avLst>
                <a:gd fmla="val 6526" name="adj"/>
              </a:avLst>
            </a:prstGeom>
            <a:noFill/>
            <a:ln cap="flat" cmpd="sng" w="28575">
              <a:solidFill>
                <a:srgbClr val="F793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57" name="Google Shape;157;p29"/>
            <p:cNvSpPr/>
            <p:nvPr/>
          </p:nvSpPr>
          <p:spPr>
            <a:xfrm>
              <a:off x="891714" y="232117"/>
              <a:ext cx="3771725" cy="30777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1709225" y="668215"/>
              <a:ext cx="914400" cy="17584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29"/>
          <p:cNvSpPr txBox="1"/>
          <p:nvPr/>
        </p:nvSpPr>
        <p:spPr>
          <a:xfrm>
            <a:off x="835481" y="284155"/>
            <a:ext cx="48516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novo feed do Instagram está a destruir a minha vida</a:t>
            </a:r>
            <a:endParaRPr/>
          </a:p>
        </p:txBody>
      </p:sp>
      <p:pic>
        <p:nvPicPr>
          <p:cNvPr id="160" name="Google Shape;160;p29"/>
          <p:cNvPicPr preferRelativeResize="0"/>
          <p:nvPr/>
        </p:nvPicPr>
        <p:blipFill rotWithShape="1">
          <a:blip r:embed="rId3">
            <a:alphaModFix/>
          </a:blip>
          <a:srcRect b="41682" l="0" r="0" t="0"/>
          <a:stretch/>
        </p:blipFill>
        <p:spPr>
          <a:xfrm>
            <a:off x="5415463" y="376312"/>
            <a:ext cx="3560323" cy="81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 txBox="1"/>
          <p:nvPr/>
        </p:nvSpPr>
        <p:spPr>
          <a:xfrm>
            <a:off x="5507502" y="880434"/>
            <a:ext cx="3468284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percebo a lógica do Instagram na base dos algoritmos quando cerca de metade dos nossos seguidores vê </a:t>
            </a:r>
            <a:r>
              <a:rPr lang="pt" sz="900"/>
              <a:t>os</a:t>
            </a:r>
            <a:r>
              <a:rPr b="0" i="0" lang="p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noss</a:t>
            </a:r>
            <a:r>
              <a:rPr lang="pt" sz="900"/>
              <a:t>o</a:t>
            </a:r>
            <a:r>
              <a:rPr b="0" i="0" lang="p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post</a:t>
            </a:r>
            <a:r>
              <a:rPr lang="pt" sz="900"/>
              <a:t>s</a:t>
            </a:r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15463" y="2112170"/>
            <a:ext cx="3560323" cy="164721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 txBox="1"/>
          <p:nvPr/>
        </p:nvSpPr>
        <p:spPr>
          <a:xfrm>
            <a:off x="5507502" y="2577442"/>
            <a:ext cx="33614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PETIÇÃO PARA BOICOTAR O INSTAGRAM A NÃO SER QUE RESOLVAM O ALGORITMO OBRIGADO. QUERO VER PESSOAS QUE CONHEÇO E PEQUENAS EMPRESAS E NÃO TODAS AS PESSOAS FAMOSAS QUE EXISTEM. </a:t>
            </a:r>
            <a:endParaRPr/>
          </a:p>
        </p:txBody>
      </p:sp>
      <p:sp>
        <p:nvSpPr>
          <p:cNvPr id="164" name="Google Shape;164;p29"/>
          <p:cNvSpPr txBox="1"/>
          <p:nvPr/>
        </p:nvSpPr>
        <p:spPr>
          <a:xfrm>
            <a:off x="6234124" y="1374358"/>
            <a:ext cx="143490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19 de março de 2018</a:t>
            </a:r>
            <a:endParaRPr/>
          </a:p>
        </p:txBody>
      </p:sp>
      <p:sp>
        <p:nvSpPr>
          <p:cNvPr id="165" name="Google Shape;165;p29"/>
          <p:cNvSpPr txBox="1"/>
          <p:nvPr/>
        </p:nvSpPr>
        <p:spPr>
          <a:xfrm>
            <a:off x="6300300" y="3195789"/>
            <a:ext cx="143490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12 de março de 2018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 b="34070" l="0" r="27911" t="0"/>
          <a:stretch/>
        </p:blipFill>
        <p:spPr>
          <a:xfrm>
            <a:off x="867200" y="222550"/>
            <a:ext cx="4749600" cy="4268100"/>
          </a:xfrm>
          <a:prstGeom prst="roundRect">
            <a:avLst>
              <a:gd fmla="val 7560" name="adj"/>
            </a:avLst>
          </a:prstGeom>
          <a:noFill/>
          <a:ln cap="flat" cmpd="sng" w="28575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1" name="Google Shape;171;p30"/>
          <p:cNvSpPr txBox="1"/>
          <p:nvPr/>
        </p:nvSpPr>
        <p:spPr>
          <a:xfrm>
            <a:off x="6008550" y="928650"/>
            <a:ext cx="300907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Março de 2018</a:t>
            </a:r>
            <a:endParaRPr b="0" i="0" sz="2400" u="none" cap="none" strike="noStrike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Instagram "ouviu" as opiniões dos utilizadores e acabou por alterar</a:t>
            </a:r>
            <a:r>
              <a:rPr lang="pt" sz="2400"/>
              <a:t>,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novo, o algoritmo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 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