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2" r:id="rId4"/>
    <p:sldId id="263" r:id="rId5"/>
    <p:sldId id="264" r:id="rId6"/>
    <p:sldId id="265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25-01-2025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US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3973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US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9234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US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5076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US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2238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US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508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US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4402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B51117-D91B-B7C5-F332-B44A5A77B71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5CFC049-AD78-2F37-DFE4-1723001D857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7A7C51BD-BA6E-1D1B-97DD-7A39287B27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138C5-B2E0-79A9-EAE4-C7341239B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D034E4E-F4A4-4E57-3005-7A9C70D1299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45415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3D66D-1742-3450-D555-6F146EDFB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3802DF2-E3A0-E519-C915-02F3734910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4558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B0CE7-4637-6EB9-1B3E-030174F97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5B784D6-7BEF-1F4F-6FB3-8BCCAED23E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166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5B4BE-F684-E3B5-8B24-71AAE746A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92CD63A-77BB-7472-C011-7E402FD3CC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62573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Office PowerPoint</Application>
  <PresentationFormat>Widescreen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2025-01-24T23:11:19Z</dcterms:modified>
</cp:coreProperties>
</file>