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bold r:id="rId29"/>
      <p:boldItalic r:id="rId30"/>
    </p:embeddedFont>
    <p:embeddedFont>
      <p:font typeface="Poller One"/>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j9eQzOwrbT1S56h0ndBURqjmIJ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llerOne-regular.fntdata"/><Relationship Id="rId30" Type="http://schemas.openxmlformats.org/officeDocument/2006/relationships/font" Target="fonts/Lato-boldItalic.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fa687fa64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fa687fa64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fa687fa64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fa687fa64b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2fa687fa64b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2fa687fa64b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fa687fa64b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fa687fa64b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fa687fa64b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fa687fa64b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fa687fa64b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fa687fa64b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fa687fa64b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fa687fa64b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fa687fa64b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fa687fa64b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fa687fa64b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fa687fa64b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fa687fa64b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fa687fa64b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fa687fa64b_0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fa687fa64b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2fa687fa64b_0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2fa687fa64b_0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fa687fa64b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fa687fa64b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fa687fa64b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fa687fa64b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fa687fa64b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fa687fa64b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fa687fa64b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fa687fa64b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fa687fa64b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fa687fa64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fa687fa64b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fa687fa64b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fa687fa64b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fa687fa64b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fa687fa64b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fa687fa64b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fa687fa64b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fa687fa64b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fa687fa64b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fa687fa64b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2fa687fa64b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fa687fa64b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2fa687fa64b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g2fa687fa64b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fa687fa64b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2fa687fa64b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2fa687fa64b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fa687fa64b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fa687fa64b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fa687fa64b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fa687fa64b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g2fa687fa64b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g2fa687fa64b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fa687fa64b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fa687fa64b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fa687fa64b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a687fa64b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2fa687fa64b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2fa687fa64b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fa687fa64b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fa687fa64b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fa687fa64b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fa687fa64b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fa687fa64b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2fa687fa64b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fa687fa64b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fa687fa64b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2fa687fa64b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0.png"/><Relationship Id="rId10" Type="http://schemas.openxmlformats.org/officeDocument/2006/relationships/image" Target="../media/image33.png"/><Relationship Id="rId9" Type="http://schemas.openxmlformats.org/officeDocument/2006/relationships/image" Target="../media/image30.png"/><Relationship Id="rId5" Type="http://schemas.openxmlformats.org/officeDocument/2006/relationships/image" Target="../media/image51.png"/><Relationship Id="rId6" Type="http://schemas.openxmlformats.org/officeDocument/2006/relationships/image" Target="../media/image34.png"/><Relationship Id="rId7" Type="http://schemas.openxmlformats.org/officeDocument/2006/relationships/image" Target="../media/image65.pn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0" Type="http://schemas.openxmlformats.org/officeDocument/2006/relationships/image" Target="../media/image88.png"/><Relationship Id="rId22" Type="http://schemas.openxmlformats.org/officeDocument/2006/relationships/image" Target="../media/image64.png"/><Relationship Id="rId21" Type="http://schemas.openxmlformats.org/officeDocument/2006/relationships/image" Target="../media/image62.png"/><Relationship Id="rId24" Type="http://schemas.openxmlformats.org/officeDocument/2006/relationships/image" Target="../media/image68.png"/><Relationship Id="rId23"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49.png"/><Relationship Id="rId26" Type="http://schemas.openxmlformats.org/officeDocument/2006/relationships/image" Target="../media/image92.png"/><Relationship Id="rId25" Type="http://schemas.openxmlformats.org/officeDocument/2006/relationships/image" Target="../media/image86.png"/><Relationship Id="rId28" Type="http://schemas.openxmlformats.org/officeDocument/2006/relationships/image" Target="../media/image66.png"/><Relationship Id="rId27" Type="http://schemas.openxmlformats.org/officeDocument/2006/relationships/image" Target="../media/image87.png"/><Relationship Id="rId5" Type="http://schemas.openxmlformats.org/officeDocument/2006/relationships/image" Target="../media/image56.png"/><Relationship Id="rId6" Type="http://schemas.openxmlformats.org/officeDocument/2006/relationships/image" Target="../media/image53.png"/><Relationship Id="rId7" Type="http://schemas.openxmlformats.org/officeDocument/2006/relationships/image" Target="../media/image48.png"/><Relationship Id="rId8" Type="http://schemas.openxmlformats.org/officeDocument/2006/relationships/image" Target="../media/image61.png"/><Relationship Id="rId11" Type="http://schemas.openxmlformats.org/officeDocument/2006/relationships/image" Target="../media/image59.png"/><Relationship Id="rId10" Type="http://schemas.openxmlformats.org/officeDocument/2006/relationships/image" Target="../media/image47.png"/><Relationship Id="rId13" Type="http://schemas.openxmlformats.org/officeDocument/2006/relationships/image" Target="../media/image85.png"/><Relationship Id="rId12" Type="http://schemas.openxmlformats.org/officeDocument/2006/relationships/image" Target="../media/image67.png"/><Relationship Id="rId15" Type="http://schemas.openxmlformats.org/officeDocument/2006/relationships/image" Target="../media/image58.png"/><Relationship Id="rId14" Type="http://schemas.openxmlformats.org/officeDocument/2006/relationships/image" Target="../media/image89.png"/><Relationship Id="rId17" Type="http://schemas.openxmlformats.org/officeDocument/2006/relationships/image" Target="../media/image57.png"/><Relationship Id="rId16" Type="http://schemas.openxmlformats.org/officeDocument/2006/relationships/image" Target="../media/image52.png"/><Relationship Id="rId19" Type="http://schemas.openxmlformats.org/officeDocument/2006/relationships/image" Target="../media/image60.png"/><Relationship Id="rId18"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71.png"/><Relationship Id="rId6"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78.png"/><Relationship Id="rId6" Type="http://schemas.openxmlformats.org/officeDocument/2006/relationships/image" Target="../media/image8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02.png"/><Relationship Id="rId6" Type="http://schemas.openxmlformats.org/officeDocument/2006/relationships/image" Target="../media/image9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10.png"/><Relationship Id="rId5" Type="http://schemas.openxmlformats.org/officeDocument/2006/relationships/image" Target="../media/image107.png"/><Relationship Id="rId6" Type="http://schemas.openxmlformats.org/officeDocument/2006/relationships/image" Target="../media/image91.png"/><Relationship Id="rId7" Type="http://schemas.openxmlformats.org/officeDocument/2006/relationships/image" Target="../media/image99.png"/><Relationship Id="rId8" Type="http://schemas.openxmlformats.org/officeDocument/2006/relationships/image" Target="../media/image122.png"/><Relationship Id="rId11" Type="http://schemas.openxmlformats.org/officeDocument/2006/relationships/image" Target="../media/image108.png"/><Relationship Id="rId10" Type="http://schemas.openxmlformats.org/officeDocument/2006/relationships/image" Target="../media/image10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117.png"/><Relationship Id="rId6" Type="http://schemas.openxmlformats.org/officeDocument/2006/relationships/image" Target="../media/image119.png"/><Relationship Id="rId7" Type="http://schemas.openxmlformats.org/officeDocument/2006/relationships/image" Target="../media/image1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25.png"/><Relationship Id="rId6" Type="http://schemas.openxmlformats.org/officeDocument/2006/relationships/image" Target="../media/image127.png"/></Relationships>
</file>

<file path=ppt/slides/_rels/slide23.xml.rels><?xml version="1.0" encoding="UTF-8" standalone="yes"?><Relationships xmlns="http://schemas.openxmlformats.org/package/2006/relationships"><Relationship Id="rId20" Type="http://schemas.openxmlformats.org/officeDocument/2006/relationships/image" Target="../media/image143.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41.png"/><Relationship Id="rId5" Type="http://schemas.openxmlformats.org/officeDocument/2006/relationships/hyperlink" Target="https://eatemp.com/powerpoint-org-chart-template/" TargetMode="External"/><Relationship Id="rId6" Type="http://schemas.openxmlformats.org/officeDocument/2006/relationships/image" Target="../media/image129.png"/><Relationship Id="rId7" Type="http://schemas.openxmlformats.org/officeDocument/2006/relationships/image" Target="../media/image115.png"/><Relationship Id="rId8" Type="http://schemas.openxmlformats.org/officeDocument/2006/relationships/image" Target="../media/image114.png"/><Relationship Id="rId11" Type="http://schemas.openxmlformats.org/officeDocument/2006/relationships/image" Target="../media/image138.png"/><Relationship Id="rId10" Type="http://schemas.openxmlformats.org/officeDocument/2006/relationships/image" Target="../media/image123.png"/><Relationship Id="rId13" Type="http://schemas.openxmlformats.org/officeDocument/2006/relationships/image" Target="../media/image130.png"/><Relationship Id="rId12" Type="http://schemas.openxmlformats.org/officeDocument/2006/relationships/image" Target="../media/image128.png"/><Relationship Id="rId15" Type="http://schemas.openxmlformats.org/officeDocument/2006/relationships/image" Target="../media/image121.png"/><Relationship Id="rId14" Type="http://schemas.openxmlformats.org/officeDocument/2006/relationships/image" Target="../media/image124.png"/><Relationship Id="rId17" Type="http://schemas.openxmlformats.org/officeDocument/2006/relationships/image" Target="../media/image120.png"/><Relationship Id="rId16" Type="http://schemas.openxmlformats.org/officeDocument/2006/relationships/image" Target="../media/image118.png"/><Relationship Id="rId19" Type="http://schemas.openxmlformats.org/officeDocument/2006/relationships/image" Target="../media/image144.png"/><Relationship Id="rId18" Type="http://schemas.openxmlformats.org/officeDocument/2006/relationships/image" Target="../media/image1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10.png"/><Relationship Id="rId5" Type="http://schemas.openxmlformats.org/officeDocument/2006/relationships/hyperlink" Target="https://unsplash.com/" TargetMode="External"/><Relationship Id="rId6" Type="http://schemas.openxmlformats.org/officeDocument/2006/relationships/image" Target="../media/image1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0.png"/><Relationship Id="rId5" Type="http://schemas.openxmlformats.org/officeDocument/2006/relationships/image" Target="../media/image45.png"/><Relationship Id="rId6" Type="http://schemas.openxmlformats.org/officeDocument/2006/relationships/image" Target="../media/image37.png"/><Relationship Id="rId7"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31.png"/><Relationship Id="rId6" Type="http://schemas.openxmlformats.org/officeDocument/2006/relationships/image" Target="../media/image40.png"/><Relationship Id="rId7"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15" name="Shape 15"/>
        <p:cNvGrpSpPr/>
        <p:nvPr/>
      </p:nvGrpSpPr>
      <p:grpSpPr>
        <a:xfrm>
          <a:off x="0" y="0"/>
          <a:ext cx="0" cy="0"/>
          <a:chOff x="0" y="0"/>
          <a:chExt cx="0" cy="0"/>
        </a:xfrm>
      </p:grpSpPr>
      <p:sp>
        <p:nvSpPr>
          <p:cNvPr id="16" name="Google Shape;16;g2fa687fa64b_0_0"/>
          <p:cNvSpPr/>
          <p:nvPr/>
        </p:nvSpPr>
        <p:spPr>
          <a:xfrm rot="10800000">
            <a:off x="48" y="0"/>
            <a:ext cx="24387000" cy="13716000"/>
          </a:xfrm>
          <a:prstGeom prst="rect">
            <a:avLst/>
          </a:prstGeom>
          <a:solidFill>
            <a:srgbClr val="FE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g2fa687fa64b_0_0"/>
          <p:cNvPicPr preferRelativeResize="0"/>
          <p:nvPr/>
        </p:nvPicPr>
        <p:blipFill rotWithShape="1">
          <a:blip r:embed="rId3">
            <a:alphaModFix/>
          </a:blip>
          <a:srcRect b="0" l="0" r="0" t="0"/>
          <a:stretch/>
        </p:blipFill>
        <p:spPr>
          <a:xfrm>
            <a:off x="12193524" y="1866900"/>
            <a:ext cx="12549168" cy="12547600"/>
          </a:xfrm>
          <a:prstGeom prst="rect">
            <a:avLst/>
          </a:prstGeom>
          <a:noFill/>
          <a:ln>
            <a:noFill/>
          </a:ln>
        </p:spPr>
      </p:pic>
      <p:sp>
        <p:nvSpPr>
          <p:cNvPr id="18" name="Google Shape;18;g2fa687fa64b_0_0"/>
          <p:cNvSpPr/>
          <p:nvPr/>
        </p:nvSpPr>
        <p:spPr>
          <a:xfrm>
            <a:off x="673184" y="9182100"/>
            <a:ext cx="23040600" cy="422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g2fa687fa64b_0_0"/>
          <p:cNvSpPr/>
          <p:nvPr/>
        </p:nvSpPr>
        <p:spPr>
          <a:xfrm>
            <a:off x="1435279" y="9486900"/>
            <a:ext cx="22532700" cy="463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Poller One"/>
              <a:buNone/>
            </a:pPr>
            <a:r>
              <a:rPr b="0" i="0" lang="en-US" sz="24000" u="none" cap="none" strike="noStrike">
                <a:solidFill>
                  <a:srgbClr val="000000"/>
                </a:solidFill>
                <a:latin typeface="Poller One"/>
                <a:ea typeface="Poller One"/>
                <a:cs typeface="Poller One"/>
                <a:sym typeface="Poller One"/>
              </a:rPr>
              <a:t>Microscopy</a:t>
            </a:r>
            <a:endParaRPr b="0" i="0" sz="24000" u="none" cap="none" strike="noStrike">
              <a:solidFill>
                <a:schemeClr val="dk1"/>
              </a:solidFill>
              <a:latin typeface="Calibri"/>
              <a:ea typeface="Calibri"/>
              <a:cs typeface="Calibri"/>
              <a:sym typeface="Calibri"/>
            </a:endParaRPr>
          </a:p>
        </p:txBody>
      </p:sp>
      <p:sp>
        <p:nvSpPr>
          <p:cNvPr id="20" name="Google Shape;20;g2fa687fa64b_0_0"/>
          <p:cNvSpPr/>
          <p:nvPr/>
        </p:nvSpPr>
        <p:spPr>
          <a:xfrm>
            <a:off x="6465108" y="9779000"/>
            <a:ext cx="16863600" cy="115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1799A"/>
              </a:buClr>
              <a:buSzPts val="5900"/>
              <a:buFont typeface="Lato"/>
              <a:buNone/>
            </a:pPr>
            <a:r>
              <a:rPr b="1" i="0" lang="en-US" sz="5900" u="none" cap="none" strike="noStrike">
                <a:solidFill>
                  <a:srgbClr val="C1799A"/>
                </a:solidFill>
                <a:latin typeface="Lato"/>
                <a:ea typeface="Lato"/>
                <a:cs typeface="Lato"/>
                <a:sym typeface="Lato"/>
              </a:rPr>
              <a:t>FREE PRESENTATION TEMPLATE BY EATEMP</a:t>
            </a:r>
            <a:endParaRPr b="0" i="0" sz="5900" u="none" cap="none" strike="noStrike">
              <a:solidFill>
                <a:schemeClr val="dk1"/>
              </a:solidFill>
              <a:latin typeface="Calibri"/>
              <a:ea typeface="Calibri"/>
              <a:cs typeface="Calibri"/>
              <a:sym typeface="Calibri"/>
            </a:endParaRPr>
          </a:p>
        </p:txBody>
      </p:sp>
      <p:pic>
        <p:nvPicPr>
          <p:cNvPr descr=" " id="21" name="Google Shape;21;g2fa687fa64b_0_0"/>
          <p:cNvPicPr preferRelativeResize="0"/>
          <p:nvPr/>
        </p:nvPicPr>
        <p:blipFill rotWithShape="1">
          <a:blip r:embed="rId4">
            <a:alphaModFix/>
          </a:blip>
          <a:srcRect b="0" l="0" r="0" t="0"/>
          <a:stretch/>
        </p:blipFill>
        <p:spPr>
          <a:xfrm>
            <a:off x="7049381" y="101600"/>
            <a:ext cx="10300987" cy="9156700"/>
          </a:xfrm>
          <a:prstGeom prst="rect">
            <a:avLst/>
          </a:prstGeom>
          <a:noFill/>
          <a:ln>
            <a:noFill/>
          </a:ln>
        </p:spPr>
      </p:pic>
      <p:sp>
        <p:nvSpPr>
          <p:cNvPr id="22" name="Google Shape;22;g2fa687fa64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fa687fa64b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199" name="Shape 199"/>
        <p:cNvGrpSpPr/>
        <p:nvPr/>
      </p:nvGrpSpPr>
      <p:grpSpPr>
        <a:xfrm>
          <a:off x="0" y="0"/>
          <a:ext cx="0" cy="0"/>
          <a:chOff x="0" y="0"/>
          <a:chExt cx="0" cy="0"/>
        </a:xfrm>
      </p:grpSpPr>
      <p:sp>
        <p:nvSpPr>
          <p:cNvPr id="200" name="Google Shape;200;g2fa687fa64b_0_175"/>
          <p:cNvSpPr/>
          <p:nvPr/>
        </p:nvSpPr>
        <p:spPr>
          <a:xfrm>
            <a:off x="0" y="0"/>
            <a:ext cx="24387000" cy="13716000"/>
          </a:xfrm>
          <a:prstGeom prst="rect">
            <a:avLst/>
          </a:prstGeom>
          <a:solidFill>
            <a:srgbClr val="FBE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fa687fa64b_0_175"/>
          <p:cNvPicPr preferRelativeResize="0"/>
          <p:nvPr/>
        </p:nvPicPr>
        <p:blipFill rotWithShape="1">
          <a:blip r:embed="rId3">
            <a:alphaModFix/>
          </a:blip>
          <a:srcRect b="0" l="0" r="0" t="0"/>
          <a:stretch/>
        </p:blipFill>
        <p:spPr>
          <a:xfrm>
            <a:off x="13603400" y="1257300"/>
            <a:ext cx="9602400" cy="11201400"/>
          </a:xfrm>
          <a:prstGeom prst="rect">
            <a:avLst/>
          </a:prstGeom>
          <a:noFill/>
          <a:ln>
            <a:noFill/>
          </a:ln>
        </p:spPr>
      </p:pic>
      <p:sp>
        <p:nvSpPr>
          <p:cNvPr id="202" name="Google Shape;202;g2fa687fa64b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fa687fa64b_0_17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4" name="Google Shape;204;g2fa687fa64b_0_175"/>
          <p:cNvPicPr preferRelativeResize="0"/>
          <p:nvPr/>
        </p:nvPicPr>
        <p:blipFill rotWithShape="1">
          <a:blip r:embed="rId5">
            <a:alphaModFix/>
          </a:blip>
          <a:srcRect b="0" l="0" r="0" t="0"/>
          <a:stretch/>
        </p:blipFill>
        <p:spPr>
          <a:xfrm>
            <a:off x="381048" y="2146300"/>
            <a:ext cx="23637654" cy="9144000"/>
          </a:xfrm>
          <a:prstGeom prst="rect">
            <a:avLst/>
          </a:prstGeom>
          <a:noFill/>
          <a:ln>
            <a:noFill/>
          </a:ln>
        </p:spPr>
      </p:pic>
      <p:sp>
        <p:nvSpPr>
          <p:cNvPr id="205" name="Google Shape;205;g2fa687fa64b_0_175"/>
          <p:cNvSpPr/>
          <p:nvPr/>
        </p:nvSpPr>
        <p:spPr>
          <a:xfrm>
            <a:off x="381048" y="3606800"/>
            <a:ext cx="5347500" cy="758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fa687fa64b_0_175"/>
          <p:cNvSpPr/>
          <p:nvPr/>
        </p:nvSpPr>
        <p:spPr>
          <a:xfrm>
            <a:off x="685886"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fa687fa64b_0_175"/>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fa687fa64b_0_175"/>
          <p:cNvSpPr/>
          <p:nvPr/>
        </p:nvSpPr>
        <p:spPr>
          <a:xfrm>
            <a:off x="685886"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fa687fa64b_0_175"/>
          <p:cNvSpPr/>
          <p:nvPr/>
        </p:nvSpPr>
        <p:spPr>
          <a:xfrm>
            <a:off x="609676"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Eclipse</a:t>
            </a:r>
            <a:endParaRPr b="0" i="0" sz="3600" u="none" cap="none" strike="noStrike">
              <a:solidFill>
                <a:schemeClr val="dk1"/>
              </a:solidFill>
              <a:latin typeface="Calibri"/>
              <a:ea typeface="Calibri"/>
              <a:cs typeface="Calibri"/>
              <a:sym typeface="Calibri"/>
            </a:endParaRPr>
          </a:p>
        </p:txBody>
      </p:sp>
      <p:sp>
        <p:nvSpPr>
          <p:cNvPr id="210" name="Google Shape;210;g2fa687fa64b_0_175"/>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11" name="Google Shape;211;g2fa687fa64b_0_175"/>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12" name="Google Shape;212;g2fa687fa64b_0_175"/>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13" name="Google Shape;213;g2fa687fa64b_0_175"/>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fa687fa64b_0_175"/>
          <p:cNvSpPr/>
          <p:nvPr/>
        </p:nvSpPr>
        <p:spPr>
          <a:xfrm>
            <a:off x="685886"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fa687fa64b_0_175"/>
          <p:cNvSpPr/>
          <p:nvPr/>
        </p:nvSpPr>
        <p:spPr>
          <a:xfrm>
            <a:off x="609676"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Quest</a:t>
            </a:r>
            <a:endParaRPr b="0" i="0" sz="3600" u="none" cap="none" strike="noStrike">
              <a:solidFill>
                <a:schemeClr val="dk1"/>
              </a:solidFill>
              <a:latin typeface="Calibri"/>
              <a:ea typeface="Calibri"/>
              <a:cs typeface="Calibri"/>
              <a:sym typeface="Calibri"/>
            </a:endParaRPr>
          </a:p>
        </p:txBody>
      </p:sp>
      <p:sp>
        <p:nvSpPr>
          <p:cNvPr id="216" name="Google Shape;216;g2fa687fa64b_0_175"/>
          <p:cNvSpPr/>
          <p:nvPr/>
        </p:nvSpPr>
        <p:spPr>
          <a:xfrm>
            <a:off x="618144"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17" name="Google Shape;217;g2fa687fa64b_0_175"/>
          <p:cNvSpPr/>
          <p:nvPr/>
        </p:nvSpPr>
        <p:spPr>
          <a:xfrm>
            <a:off x="6477810" y="3606800"/>
            <a:ext cx="5347500" cy="758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fa687fa64b_0_175"/>
          <p:cNvSpPr/>
          <p:nvPr/>
        </p:nvSpPr>
        <p:spPr>
          <a:xfrm>
            <a:off x="6782648"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fa687fa64b_0_175"/>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fa687fa64b_0_175"/>
          <p:cNvSpPr/>
          <p:nvPr/>
        </p:nvSpPr>
        <p:spPr>
          <a:xfrm>
            <a:off x="6782648"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fa687fa64b_0_175"/>
          <p:cNvSpPr/>
          <p:nvPr/>
        </p:nvSpPr>
        <p:spPr>
          <a:xfrm>
            <a:off x="6706438"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Eclipse</a:t>
            </a:r>
            <a:endParaRPr b="0" i="0" sz="3600" u="none" cap="none" strike="noStrike">
              <a:solidFill>
                <a:schemeClr val="dk1"/>
              </a:solidFill>
              <a:latin typeface="Calibri"/>
              <a:ea typeface="Calibri"/>
              <a:cs typeface="Calibri"/>
              <a:sym typeface="Calibri"/>
            </a:endParaRPr>
          </a:p>
        </p:txBody>
      </p:sp>
      <p:sp>
        <p:nvSpPr>
          <p:cNvPr id="222" name="Google Shape;222;g2fa687fa64b_0_175"/>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3" name="Google Shape;223;g2fa687fa64b_0_175"/>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24" name="Google Shape;224;g2fa687fa64b_0_175"/>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25" name="Google Shape;225;g2fa687fa64b_0_175"/>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fa687fa64b_0_175"/>
          <p:cNvSpPr/>
          <p:nvPr/>
        </p:nvSpPr>
        <p:spPr>
          <a:xfrm>
            <a:off x="6782648"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fa687fa64b_0_175"/>
          <p:cNvSpPr/>
          <p:nvPr/>
        </p:nvSpPr>
        <p:spPr>
          <a:xfrm>
            <a:off x="6706438"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Quest</a:t>
            </a:r>
            <a:endParaRPr b="0" i="0" sz="3600" u="none" cap="none" strike="noStrike">
              <a:solidFill>
                <a:schemeClr val="dk1"/>
              </a:solidFill>
              <a:latin typeface="Calibri"/>
              <a:ea typeface="Calibri"/>
              <a:cs typeface="Calibri"/>
              <a:sym typeface="Calibri"/>
            </a:endParaRPr>
          </a:p>
        </p:txBody>
      </p:sp>
      <p:sp>
        <p:nvSpPr>
          <p:cNvPr id="228" name="Google Shape;228;g2fa687fa64b_0_175"/>
          <p:cNvSpPr/>
          <p:nvPr/>
        </p:nvSpPr>
        <p:spPr>
          <a:xfrm>
            <a:off x="6714906"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29" name="Google Shape;229;g2fa687fa64b_0_175"/>
          <p:cNvSpPr/>
          <p:nvPr/>
        </p:nvSpPr>
        <p:spPr>
          <a:xfrm>
            <a:off x="12574572" y="3606800"/>
            <a:ext cx="5347500" cy="758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fa687fa64b_0_175"/>
          <p:cNvSpPr/>
          <p:nvPr/>
        </p:nvSpPr>
        <p:spPr>
          <a:xfrm>
            <a:off x="12879410"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fa687fa64b_0_175"/>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fa687fa64b_0_175"/>
          <p:cNvSpPr/>
          <p:nvPr/>
        </p:nvSpPr>
        <p:spPr>
          <a:xfrm>
            <a:off x="12879410"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fa687fa64b_0_175"/>
          <p:cNvSpPr/>
          <p:nvPr/>
        </p:nvSpPr>
        <p:spPr>
          <a:xfrm>
            <a:off x="12803200"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Eclipse</a:t>
            </a:r>
            <a:endParaRPr b="0" i="0" sz="3600" u="none" cap="none" strike="noStrike">
              <a:solidFill>
                <a:schemeClr val="dk1"/>
              </a:solidFill>
              <a:latin typeface="Calibri"/>
              <a:ea typeface="Calibri"/>
              <a:cs typeface="Calibri"/>
              <a:sym typeface="Calibri"/>
            </a:endParaRPr>
          </a:p>
        </p:txBody>
      </p:sp>
      <p:sp>
        <p:nvSpPr>
          <p:cNvPr id="234" name="Google Shape;234;g2fa687fa64b_0_175"/>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5" name="Google Shape;235;g2fa687fa64b_0_175"/>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36" name="Google Shape;236;g2fa687fa64b_0_175"/>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37" name="Google Shape;237;g2fa687fa64b_0_175"/>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fa687fa64b_0_175"/>
          <p:cNvSpPr/>
          <p:nvPr/>
        </p:nvSpPr>
        <p:spPr>
          <a:xfrm>
            <a:off x="12879410"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fa687fa64b_0_175"/>
          <p:cNvSpPr/>
          <p:nvPr/>
        </p:nvSpPr>
        <p:spPr>
          <a:xfrm>
            <a:off x="12803200"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Quest</a:t>
            </a:r>
            <a:endParaRPr b="0" i="0" sz="3600" u="none" cap="none" strike="noStrike">
              <a:solidFill>
                <a:schemeClr val="dk1"/>
              </a:solidFill>
              <a:latin typeface="Calibri"/>
              <a:ea typeface="Calibri"/>
              <a:cs typeface="Calibri"/>
              <a:sym typeface="Calibri"/>
            </a:endParaRPr>
          </a:p>
        </p:txBody>
      </p:sp>
      <p:sp>
        <p:nvSpPr>
          <p:cNvPr id="240" name="Google Shape;240;g2fa687fa64b_0_175"/>
          <p:cNvSpPr/>
          <p:nvPr/>
        </p:nvSpPr>
        <p:spPr>
          <a:xfrm>
            <a:off x="12811668"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1" name="Google Shape;241;g2fa687fa64b_0_175"/>
          <p:cNvSpPr/>
          <p:nvPr/>
        </p:nvSpPr>
        <p:spPr>
          <a:xfrm>
            <a:off x="18671334" y="3606800"/>
            <a:ext cx="5347500" cy="758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fa687fa64b_0_175"/>
          <p:cNvSpPr/>
          <p:nvPr/>
        </p:nvSpPr>
        <p:spPr>
          <a:xfrm>
            <a:off x="18976172" y="5016500"/>
            <a:ext cx="4737600" cy="58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fa687fa64b_0_175"/>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fa687fa64b_0_175"/>
          <p:cNvSpPr/>
          <p:nvPr/>
        </p:nvSpPr>
        <p:spPr>
          <a:xfrm>
            <a:off x="18976172" y="50165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fa687fa64b_0_175"/>
          <p:cNvSpPr/>
          <p:nvPr/>
        </p:nvSpPr>
        <p:spPr>
          <a:xfrm>
            <a:off x="18899962" y="50165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Eclipse</a:t>
            </a:r>
            <a:endParaRPr b="0" i="0" sz="3600" u="none" cap="none" strike="noStrike">
              <a:solidFill>
                <a:schemeClr val="dk1"/>
              </a:solidFill>
              <a:latin typeface="Calibri"/>
              <a:ea typeface="Calibri"/>
              <a:cs typeface="Calibri"/>
              <a:sym typeface="Calibri"/>
            </a:endParaRPr>
          </a:p>
        </p:txBody>
      </p:sp>
      <p:sp>
        <p:nvSpPr>
          <p:cNvPr id="246" name="Google Shape;246;g2fa687fa64b_0_175"/>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7" name="Google Shape;247;g2fa687fa64b_0_175"/>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48" name="Google Shape;248;g2fa687fa64b_0_175"/>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49" name="Google Shape;249;g2fa687fa64b_0_175"/>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fa687fa64b_0_175"/>
          <p:cNvSpPr/>
          <p:nvPr/>
        </p:nvSpPr>
        <p:spPr>
          <a:xfrm>
            <a:off x="18976172" y="9169400"/>
            <a:ext cx="4737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fa687fa64b_0_175"/>
          <p:cNvSpPr/>
          <p:nvPr/>
        </p:nvSpPr>
        <p:spPr>
          <a:xfrm>
            <a:off x="18899962" y="9169400"/>
            <a:ext cx="4890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Quest</a:t>
            </a:r>
            <a:endParaRPr b="0" i="0" sz="3600" u="none" cap="none" strike="noStrike">
              <a:solidFill>
                <a:schemeClr val="dk1"/>
              </a:solidFill>
              <a:latin typeface="Calibri"/>
              <a:ea typeface="Calibri"/>
              <a:cs typeface="Calibri"/>
              <a:sym typeface="Calibri"/>
            </a:endParaRPr>
          </a:p>
        </p:txBody>
      </p:sp>
      <p:sp>
        <p:nvSpPr>
          <p:cNvPr id="252" name="Google Shape;252;g2fa687fa64b_0_175"/>
          <p:cNvSpPr/>
          <p:nvPr/>
        </p:nvSpPr>
        <p:spPr>
          <a:xfrm>
            <a:off x="18908430" y="99187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3" name="Google Shape;253;g2fa687fa64b_0_175"/>
          <p:cNvSpPr/>
          <p:nvPr/>
        </p:nvSpPr>
        <p:spPr>
          <a:xfrm>
            <a:off x="1994149" y="2146300"/>
            <a:ext cx="2133900" cy="2133600"/>
          </a:xfrm>
          <a:prstGeom prst="roundRect">
            <a:avLst>
              <a:gd fmla="val 198429" name="adj"/>
            </a:avLst>
          </a:prstGeom>
          <a:solidFill>
            <a:srgbClr val="090A3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fa687fa64b_0_175"/>
          <p:cNvSpPr/>
          <p:nvPr/>
        </p:nvSpPr>
        <p:spPr>
          <a:xfrm>
            <a:off x="2654632" y="2609850"/>
            <a:ext cx="1151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ller One"/>
              <a:buNone/>
            </a:pPr>
            <a:r>
              <a:rPr b="0" i="0" lang="en-US" sz="8000" u="none" cap="none" strike="noStrike">
                <a:solidFill>
                  <a:srgbClr val="FFFFFF"/>
                </a:solidFill>
                <a:latin typeface="Poller One"/>
                <a:ea typeface="Poller One"/>
                <a:cs typeface="Poller One"/>
                <a:sym typeface="Poller One"/>
              </a:rPr>
              <a:t>S</a:t>
            </a:r>
            <a:endParaRPr b="0" i="0" sz="8000" u="none" cap="none" strike="noStrike">
              <a:solidFill>
                <a:schemeClr val="dk1"/>
              </a:solidFill>
              <a:latin typeface="Calibri"/>
              <a:ea typeface="Calibri"/>
              <a:cs typeface="Calibri"/>
              <a:sym typeface="Calibri"/>
            </a:endParaRPr>
          </a:p>
        </p:txBody>
      </p:sp>
      <p:sp>
        <p:nvSpPr>
          <p:cNvPr id="255" name="Google Shape;255;g2fa687fa64b_0_175"/>
          <p:cNvSpPr/>
          <p:nvPr/>
        </p:nvSpPr>
        <p:spPr>
          <a:xfrm>
            <a:off x="8090911" y="2146300"/>
            <a:ext cx="2133900" cy="2133600"/>
          </a:xfrm>
          <a:prstGeom prst="roundRect">
            <a:avLst>
              <a:gd fmla="val 198429" name="adj"/>
            </a:avLst>
          </a:prstGeom>
          <a:solidFill>
            <a:srgbClr val="090A3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fa687fa64b_0_175"/>
          <p:cNvSpPr/>
          <p:nvPr/>
        </p:nvSpPr>
        <p:spPr>
          <a:xfrm>
            <a:off x="8567221" y="2609850"/>
            <a:ext cx="15201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ller One"/>
              <a:buNone/>
            </a:pPr>
            <a:r>
              <a:rPr b="0" i="0" lang="en-US" sz="8000" u="none" cap="none" strike="noStrike">
                <a:solidFill>
                  <a:srgbClr val="FFFFFF"/>
                </a:solidFill>
                <a:latin typeface="Poller One"/>
                <a:ea typeface="Poller One"/>
                <a:cs typeface="Poller One"/>
                <a:sym typeface="Poller One"/>
              </a:rPr>
              <a:t>W</a:t>
            </a:r>
            <a:endParaRPr b="0" i="0" sz="8000" u="none" cap="none" strike="noStrike">
              <a:solidFill>
                <a:schemeClr val="dk1"/>
              </a:solidFill>
              <a:latin typeface="Calibri"/>
              <a:ea typeface="Calibri"/>
              <a:cs typeface="Calibri"/>
              <a:sym typeface="Calibri"/>
            </a:endParaRPr>
          </a:p>
        </p:txBody>
      </p:sp>
      <p:sp>
        <p:nvSpPr>
          <p:cNvPr id="257" name="Google Shape;257;g2fa687fa64b_0_175"/>
          <p:cNvSpPr/>
          <p:nvPr/>
        </p:nvSpPr>
        <p:spPr>
          <a:xfrm>
            <a:off x="14187673" y="2146300"/>
            <a:ext cx="2133900" cy="2133600"/>
          </a:xfrm>
          <a:prstGeom prst="roundRect">
            <a:avLst>
              <a:gd fmla="val 198429" name="adj"/>
            </a:avLst>
          </a:prstGeom>
          <a:solidFill>
            <a:srgbClr val="090A3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fa687fa64b_0_175"/>
          <p:cNvSpPr/>
          <p:nvPr/>
        </p:nvSpPr>
        <p:spPr>
          <a:xfrm>
            <a:off x="14778297" y="2609850"/>
            <a:ext cx="12912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ller One"/>
              <a:buNone/>
            </a:pPr>
            <a:r>
              <a:rPr b="0" i="0" lang="en-US" sz="8000" u="none" cap="none" strike="noStrike">
                <a:solidFill>
                  <a:srgbClr val="FFFFFF"/>
                </a:solidFill>
                <a:latin typeface="Poller One"/>
                <a:ea typeface="Poller One"/>
                <a:cs typeface="Poller One"/>
                <a:sym typeface="Poller One"/>
              </a:rPr>
              <a:t>O</a:t>
            </a:r>
            <a:endParaRPr b="0" i="0" sz="8000" u="none" cap="none" strike="noStrike">
              <a:solidFill>
                <a:schemeClr val="dk1"/>
              </a:solidFill>
              <a:latin typeface="Calibri"/>
              <a:ea typeface="Calibri"/>
              <a:cs typeface="Calibri"/>
              <a:sym typeface="Calibri"/>
            </a:endParaRPr>
          </a:p>
        </p:txBody>
      </p:sp>
      <p:sp>
        <p:nvSpPr>
          <p:cNvPr id="259" name="Google Shape;259;g2fa687fa64b_0_175"/>
          <p:cNvSpPr/>
          <p:nvPr/>
        </p:nvSpPr>
        <p:spPr>
          <a:xfrm>
            <a:off x="20284435" y="2146300"/>
            <a:ext cx="2133900" cy="2133600"/>
          </a:xfrm>
          <a:prstGeom prst="roundRect">
            <a:avLst>
              <a:gd fmla="val 198429" name="adj"/>
            </a:avLst>
          </a:prstGeom>
          <a:solidFill>
            <a:srgbClr val="090A38"/>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fa687fa64b_0_175"/>
          <p:cNvSpPr/>
          <p:nvPr/>
        </p:nvSpPr>
        <p:spPr>
          <a:xfrm>
            <a:off x="20983023" y="2609850"/>
            <a:ext cx="1075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ller One"/>
              <a:buNone/>
            </a:pPr>
            <a:r>
              <a:rPr b="0" i="0" lang="en-US" sz="8000" u="none" cap="none" strike="noStrike">
                <a:solidFill>
                  <a:srgbClr val="FFFFFF"/>
                </a:solidFill>
                <a:latin typeface="Poller One"/>
                <a:ea typeface="Poller One"/>
                <a:cs typeface="Poller One"/>
                <a:sym typeface="Poller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265" name="Shape 265"/>
        <p:cNvGrpSpPr/>
        <p:nvPr/>
      </p:nvGrpSpPr>
      <p:grpSpPr>
        <a:xfrm>
          <a:off x="0" y="0"/>
          <a:ext cx="0" cy="0"/>
          <a:chOff x="0" y="0"/>
          <a:chExt cx="0" cy="0"/>
        </a:xfrm>
      </p:grpSpPr>
      <p:sp>
        <p:nvSpPr>
          <p:cNvPr id="266" name="Google Shape;266;g2fa687fa64b_0_240"/>
          <p:cNvSpPr/>
          <p:nvPr/>
        </p:nvSpPr>
        <p:spPr>
          <a:xfrm>
            <a:off x="0" y="0"/>
            <a:ext cx="24387000" cy="13716000"/>
          </a:xfrm>
          <a:prstGeom prst="rect">
            <a:avLst/>
          </a:prstGeom>
          <a:solidFill>
            <a:srgbClr val="FE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g2fa687fa64b_0_240"/>
          <p:cNvPicPr preferRelativeResize="0"/>
          <p:nvPr/>
        </p:nvPicPr>
        <p:blipFill rotWithShape="1">
          <a:blip r:embed="rId3">
            <a:alphaModFix/>
          </a:blip>
          <a:srcRect b="0" l="0" r="0" t="0"/>
          <a:stretch/>
        </p:blipFill>
        <p:spPr>
          <a:xfrm>
            <a:off x="-355644" y="1866900"/>
            <a:ext cx="12549168" cy="12547600"/>
          </a:xfrm>
          <a:prstGeom prst="rect">
            <a:avLst/>
          </a:prstGeom>
          <a:noFill/>
          <a:ln>
            <a:noFill/>
          </a:ln>
        </p:spPr>
      </p:pic>
      <p:sp>
        <p:nvSpPr>
          <p:cNvPr id="268" name="Google Shape;268;g2fa687fa64b_0_2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g2fa687fa64b_0_2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70" name="Google Shape;270;g2fa687fa64b_0_240"/>
          <p:cNvPicPr preferRelativeResize="0"/>
          <p:nvPr/>
        </p:nvPicPr>
        <p:blipFill rotWithShape="1">
          <a:blip r:embed="rId5">
            <a:alphaModFix/>
          </a:blip>
          <a:srcRect b="0" l="0" r="0" t="0"/>
          <a:stretch/>
        </p:blipFill>
        <p:spPr>
          <a:xfrm>
            <a:off x="0" y="520700"/>
            <a:ext cx="12612676" cy="12674600"/>
          </a:xfrm>
          <a:prstGeom prst="rect">
            <a:avLst/>
          </a:prstGeom>
          <a:noFill/>
          <a:ln>
            <a:noFill/>
          </a:ln>
        </p:spPr>
      </p:pic>
      <p:sp>
        <p:nvSpPr>
          <p:cNvPr id="271" name="Google Shape;271;g2fa687fa64b_0_240"/>
          <p:cNvSpPr/>
          <p:nvPr/>
        </p:nvSpPr>
        <p:spPr>
          <a:xfrm>
            <a:off x="13196949" y="1930400"/>
            <a:ext cx="82941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fa687fa64b_0_240"/>
          <p:cNvSpPr/>
          <p:nvPr/>
        </p:nvSpPr>
        <p:spPr>
          <a:xfrm>
            <a:off x="13959045" y="2235200"/>
            <a:ext cx="7108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ller One"/>
              <a:buNone/>
            </a:pPr>
            <a:r>
              <a:rPr b="0" i="0" lang="en-US" sz="8000" u="none" cap="none" strike="noStrike">
                <a:solidFill>
                  <a:srgbClr val="0E0E0E"/>
                </a:solidFill>
                <a:latin typeface="Poller One"/>
                <a:ea typeface="Poller One"/>
                <a:cs typeface="Poller One"/>
                <a:sym typeface="Poller One"/>
              </a:rPr>
              <a:t>Some Data</a:t>
            </a:r>
            <a:endParaRPr b="0" i="0" sz="8000" u="none" cap="none" strike="noStrike">
              <a:solidFill>
                <a:schemeClr val="dk1"/>
              </a:solidFill>
              <a:latin typeface="Calibri"/>
              <a:ea typeface="Calibri"/>
              <a:cs typeface="Calibri"/>
              <a:sym typeface="Calibri"/>
            </a:endParaRPr>
          </a:p>
        </p:txBody>
      </p:sp>
      <p:sp>
        <p:nvSpPr>
          <p:cNvPr id="273" name="Google Shape;273;g2fa687fa64b_0_240"/>
          <p:cNvSpPr/>
          <p:nvPr/>
        </p:nvSpPr>
        <p:spPr>
          <a:xfrm>
            <a:off x="13196949" y="5029200"/>
            <a:ext cx="10326300" cy="66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fa687fa64b_0_240"/>
          <p:cNvSpPr/>
          <p:nvPr/>
        </p:nvSpPr>
        <p:spPr>
          <a:xfrm>
            <a:off x="13196949" y="5029200"/>
            <a:ext cx="103263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fa687fa64b_0_240"/>
          <p:cNvSpPr/>
          <p:nvPr/>
        </p:nvSpPr>
        <p:spPr>
          <a:xfrm>
            <a:off x="13196949" y="5029200"/>
            <a:ext cx="43311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fa687fa64b_0_240"/>
          <p:cNvSpPr/>
          <p:nvPr/>
        </p:nvSpPr>
        <p:spPr>
          <a:xfrm>
            <a:off x="13959045" y="5334000"/>
            <a:ext cx="3145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70%</a:t>
            </a:r>
            <a:endParaRPr b="0" i="0" sz="8000" u="none" cap="none" strike="noStrike">
              <a:solidFill>
                <a:schemeClr val="dk1"/>
              </a:solidFill>
              <a:latin typeface="Calibri"/>
              <a:ea typeface="Calibri"/>
              <a:cs typeface="Calibri"/>
              <a:sym typeface="Calibri"/>
            </a:endParaRPr>
          </a:p>
        </p:txBody>
      </p:sp>
      <p:sp>
        <p:nvSpPr>
          <p:cNvPr id="277" name="Google Shape;277;g2fa687fa64b_0_240"/>
          <p:cNvSpPr/>
          <p:nvPr/>
        </p:nvSpPr>
        <p:spPr>
          <a:xfrm>
            <a:off x="17731416" y="5099050"/>
            <a:ext cx="5791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fa687fa64b_0_240"/>
          <p:cNvSpPr/>
          <p:nvPr/>
        </p:nvSpPr>
        <p:spPr>
          <a:xfrm>
            <a:off x="17731416" y="5099050"/>
            <a:ext cx="59442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Enchanted Creatures</a:t>
            </a:r>
            <a:endParaRPr b="0" i="0" sz="3600" u="none" cap="none" strike="noStrike">
              <a:solidFill>
                <a:schemeClr val="dk1"/>
              </a:solidFill>
              <a:latin typeface="Calibri"/>
              <a:ea typeface="Calibri"/>
              <a:cs typeface="Calibri"/>
              <a:sym typeface="Calibri"/>
            </a:endParaRPr>
          </a:p>
        </p:txBody>
      </p:sp>
      <p:sp>
        <p:nvSpPr>
          <p:cNvPr id="279" name="Google Shape;279;g2fa687fa64b_0_240"/>
          <p:cNvSpPr/>
          <p:nvPr/>
        </p:nvSpPr>
        <p:spPr>
          <a:xfrm>
            <a:off x="17731416" y="6292850"/>
            <a:ext cx="5927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80" name="Google Shape;280;g2fa687fa64b_0_240"/>
          <p:cNvSpPr/>
          <p:nvPr/>
        </p:nvSpPr>
        <p:spPr>
          <a:xfrm>
            <a:off x="13196949" y="7454900"/>
            <a:ext cx="103263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fa687fa64b_0_240"/>
          <p:cNvSpPr/>
          <p:nvPr/>
        </p:nvSpPr>
        <p:spPr>
          <a:xfrm>
            <a:off x="13196949" y="7454900"/>
            <a:ext cx="44838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fa687fa64b_0_240"/>
          <p:cNvSpPr/>
          <p:nvPr/>
        </p:nvSpPr>
        <p:spPr>
          <a:xfrm>
            <a:off x="13959045" y="7759700"/>
            <a:ext cx="32982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60%</a:t>
            </a:r>
            <a:endParaRPr b="0" i="0" sz="8000" u="none" cap="none" strike="noStrike">
              <a:solidFill>
                <a:schemeClr val="dk1"/>
              </a:solidFill>
              <a:latin typeface="Calibri"/>
              <a:ea typeface="Calibri"/>
              <a:cs typeface="Calibri"/>
              <a:sym typeface="Calibri"/>
            </a:endParaRPr>
          </a:p>
        </p:txBody>
      </p:sp>
      <p:sp>
        <p:nvSpPr>
          <p:cNvPr id="283" name="Google Shape;283;g2fa687fa64b_0_240"/>
          <p:cNvSpPr/>
          <p:nvPr/>
        </p:nvSpPr>
        <p:spPr>
          <a:xfrm>
            <a:off x="17883835" y="7524750"/>
            <a:ext cx="56394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fa687fa64b_0_240"/>
          <p:cNvSpPr/>
          <p:nvPr/>
        </p:nvSpPr>
        <p:spPr>
          <a:xfrm>
            <a:off x="17883835" y="7524750"/>
            <a:ext cx="57918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Magic-Wielding Individuals</a:t>
            </a:r>
            <a:endParaRPr b="0" i="0" sz="3600" u="none" cap="none" strike="noStrike">
              <a:solidFill>
                <a:schemeClr val="dk1"/>
              </a:solidFill>
              <a:latin typeface="Calibri"/>
              <a:ea typeface="Calibri"/>
              <a:cs typeface="Calibri"/>
              <a:sym typeface="Calibri"/>
            </a:endParaRPr>
          </a:p>
        </p:txBody>
      </p:sp>
      <p:sp>
        <p:nvSpPr>
          <p:cNvPr id="285" name="Google Shape;285;g2fa687fa64b_0_240"/>
          <p:cNvSpPr/>
          <p:nvPr/>
        </p:nvSpPr>
        <p:spPr>
          <a:xfrm>
            <a:off x="17883835" y="8718550"/>
            <a:ext cx="57750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86" name="Google Shape;286;g2fa687fa64b_0_240"/>
          <p:cNvSpPr/>
          <p:nvPr/>
        </p:nvSpPr>
        <p:spPr>
          <a:xfrm>
            <a:off x="13196949" y="9880600"/>
            <a:ext cx="103263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fa687fa64b_0_240"/>
          <p:cNvSpPr/>
          <p:nvPr/>
        </p:nvSpPr>
        <p:spPr>
          <a:xfrm>
            <a:off x="13196949" y="9880600"/>
            <a:ext cx="44838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fa687fa64b_0_240"/>
          <p:cNvSpPr/>
          <p:nvPr/>
        </p:nvSpPr>
        <p:spPr>
          <a:xfrm>
            <a:off x="13959045" y="10185400"/>
            <a:ext cx="32982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90%</a:t>
            </a:r>
            <a:endParaRPr b="0" i="0" sz="8000" u="none" cap="none" strike="noStrike">
              <a:solidFill>
                <a:schemeClr val="dk1"/>
              </a:solidFill>
              <a:latin typeface="Calibri"/>
              <a:ea typeface="Calibri"/>
              <a:cs typeface="Calibri"/>
              <a:sym typeface="Calibri"/>
            </a:endParaRPr>
          </a:p>
        </p:txBody>
      </p:sp>
      <p:sp>
        <p:nvSpPr>
          <p:cNvPr id="289" name="Google Shape;289;g2fa687fa64b_0_240"/>
          <p:cNvSpPr/>
          <p:nvPr/>
        </p:nvSpPr>
        <p:spPr>
          <a:xfrm>
            <a:off x="17883835" y="9982200"/>
            <a:ext cx="56394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fa687fa64b_0_240"/>
          <p:cNvSpPr/>
          <p:nvPr/>
        </p:nvSpPr>
        <p:spPr>
          <a:xfrm>
            <a:off x="17883835" y="9982200"/>
            <a:ext cx="5791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Spells Cast</a:t>
            </a:r>
            <a:endParaRPr b="0" i="0" sz="3600" u="none" cap="none" strike="noStrike">
              <a:solidFill>
                <a:schemeClr val="dk1"/>
              </a:solidFill>
              <a:latin typeface="Calibri"/>
              <a:ea typeface="Calibri"/>
              <a:cs typeface="Calibri"/>
              <a:sym typeface="Calibri"/>
            </a:endParaRPr>
          </a:p>
        </p:txBody>
      </p:sp>
      <p:sp>
        <p:nvSpPr>
          <p:cNvPr id="291" name="Google Shape;291;g2fa687fa64b_0_240"/>
          <p:cNvSpPr/>
          <p:nvPr/>
        </p:nvSpPr>
        <p:spPr>
          <a:xfrm>
            <a:off x="17883835" y="10629900"/>
            <a:ext cx="577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296" name="Shape 296"/>
        <p:cNvGrpSpPr/>
        <p:nvPr/>
      </p:nvGrpSpPr>
      <p:grpSpPr>
        <a:xfrm>
          <a:off x="0" y="0"/>
          <a:ext cx="0" cy="0"/>
          <a:chOff x="0" y="0"/>
          <a:chExt cx="0" cy="0"/>
        </a:xfrm>
      </p:grpSpPr>
      <p:sp>
        <p:nvSpPr>
          <p:cNvPr id="297" name="Google Shape;297;g2fa687fa64b_0_270"/>
          <p:cNvSpPr/>
          <p:nvPr/>
        </p:nvSpPr>
        <p:spPr>
          <a:xfrm>
            <a:off x="0" y="0"/>
            <a:ext cx="24387000" cy="13716000"/>
          </a:xfrm>
          <a:prstGeom prst="rect">
            <a:avLst/>
          </a:prstGeom>
          <a:solidFill>
            <a:srgbClr val="DEE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8" name="Google Shape;298;g2fa687fa64b_0_270"/>
          <p:cNvPicPr preferRelativeResize="0"/>
          <p:nvPr/>
        </p:nvPicPr>
        <p:blipFill rotWithShape="1">
          <a:blip r:embed="rId3">
            <a:alphaModFix/>
          </a:blip>
          <a:srcRect b="0" l="0" r="0" t="0"/>
          <a:stretch/>
        </p:blipFill>
        <p:spPr>
          <a:xfrm>
            <a:off x="1547147" y="631503"/>
            <a:ext cx="10650845" cy="12577764"/>
          </a:xfrm>
          <a:prstGeom prst="rect">
            <a:avLst/>
          </a:prstGeom>
          <a:noFill/>
          <a:ln>
            <a:noFill/>
          </a:ln>
        </p:spPr>
      </p:pic>
      <p:sp>
        <p:nvSpPr>
          <p:cNvPr id="299" name="Google Shape;299;g2fa687fa64b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fa687fa64b_0_2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1" name="Google Shape;301;g2fa687fa64b_0_270"/>
          <p:cNvSpPr/>
          <p:nvPr/>
        </p:nvSpPr>
        <p:spPr>
          <a:xfrm>
            <a:off x="3645356" y="3467100"/>
            <a:ext cx="17109000" cy="678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fa687fa64b_0_270"/>
          <p:cNvSpPr/>
          <p:nvPr/>
        </p:nvSpPr>
        <p:spPr>
          <a:xfrm>
            <a:off x="3645356" y="3467100"/>
            <a:ext cx="171090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fa687fa64b_0_270"/>
          <p:cNvSpPr/>
          <p:nvPr/>
        </p:nvSpPr>
        <p:spPr>
          <a:xfrm>
            <a:off x="3645356" y="3467100"/>
            <a:ext cx="17109000" cy="422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fa687fa64b_0_270"/>
          <p:cNvSpPr/>
          <p:nvPr/>
        </p:nvSpPr>
        <p:spPr>
          <a:xfrm>
            <a:off x="4407451" y="3771900"/>
            <a:ext cx="16601100" cy="463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Poller One"/>
              <a:buNone/>
            </a:pPr>
            <a:r>
              <a:rPr b="0" i="0" lang="en-US" sz="24000" u="none" cap="none" strike="noStrike">
                <a:solidFill>
                  <a:srgbClr val="000000"/>
                </a:solidFill>
                <a:latin typeface="Poller One"/>
                <a:ea typeface="Poller One"/>
                <a:cs typeface="Poller One"/>
                <a:sym typeface="Poller One"/>
              </a:rPr>
              <a:t>234,567</a:t>
            </a:r>
            <a:endParaRPr b="0" i="0" sz="24000" u="none" cap="none" strike="noStrike">
              <a:solidFill>
                <a:schemeClr val="dk1"/>
              </a:solidFill>
              <a:latin typeface="Calibri"/>
              <a:ea typeface="Calibri"/>
              <a:cs typeface="Calibri"/>
              <a:sym typeface="Calibri"/>
            </a:endParaRPr>
          </a:p>
        </p:txBody>
      </p:sp>
      <p:sp>
        <p:nvSpPr>
          <p:cNvPr id="305" name="Google Shape;305;g2fa687fa64b_0_270"/>
          <p:cNvSpPr/>
          <p:nvPr/>
        </p:nvSpPr>
        <p:spPr>
          <a:xfrm>
            <a:off x="4183056" y="78994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06" name="Google Shape;306;g2fa687fa64b_0_270"/>
          <p:cNvSpPr/>
          <p:nvPr/>
        </p:nvSpPr>
        <p:spPr>
          <a:xfrm>
            <a:off x="7496054" y="92837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311" name="Shape 311"/>
        <p:cNvGrpSpPr/>
        <p:nvPr/>
      </p:nvGrpSpPr>
      <p:grpSpPr>
        <a:xfrm>
          <a:off x="0" y="0"/>
          <a:ext cx="0" cy="0"/>
          <a:chOff x="0" y="0"/>
          <a:chExt cx="0" cy="0"/>
        </a:xfrm>
      </p:grpSpPr>
      <p:sp>
        <p:nvSpPr>
          <p:cNvPr id="312" name="Google Shape;312;g2fa687fa64b_0_284"/>
          <p:cNvSpPr/>
          <p:nvPr/>
        </p:nvSpPr>
        <p:spPr>
          <a:xfrm>
            <a:off x="0" y="0"/>
            <a:ext cx="24387000" cy="13716000"/>
          </a:xfrm>
          <a:prstGeom prst="rect">
            <a:avLst/>
          </a:prstGeom>
          <a:solidFill>
            <a:srgbClr val="FBE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3" name="Google Shape;313;g2fa687fa64b_0_284"/>
          <p:cNvPicPr preferRelativeResize="0"/>
          <p:nvPr/>
        </p:nvPicPr>
        <p:blipFill rotWithShape="1">
          <a:blip r:embed="rId3">
            <a:alphaModFix/>
          </a:blip>
          <a:srcRect b="0" l="0" r="0" t="0"/>
          <a:stretch/>
        </p:blipFill>
        <p:spPr>
          <a:xfrm>
            <a:off x="13603400" y="1257300"/>
            <a:ext cx="9602400" cy="11201400"/>
          </a:xfrm>
          <a:prstGeom prst="rect">
            <a:avLst/>
          </a:prstGeom>
          <a:noFill/>
          <a:ln>
            <a:noFill/>
          </a:ln>
        </p:spPr>
      </p:pic>
      <p:sp>
        <p:nvSpPr>
          <p:cNvPr id="314" name="Google Shape;314;g2fa687fa64b_0_2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g2fa687fa64b_0_2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6" name="Google Shape;316;g2fa687fa64b_0_284"/>
          <p:cNvSpPr/>
          <p:nvPr/>
        </p:nvSpPr>
        <p:spPr>
          <a:xfrm>
            <a:off x="3391324" y="2476500"/>
            <a:ext cx="7875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fa687fa64b_0_284"/>
          <p:cNvSpPr/>
          <p:nvPr/>
        </p:nvSpPr>
        <p:spPr>
          <a:xfrm>
            <a:off x="1778222" y="2476500"/>
            <a:ext cx="11101200" cy="254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fa687fa64b_0_284"/>
          <p:cNvSpPr/>
          <p:nvPr/>
        </p:nvSpPr>
        <p:spPr>
          <a:xfrm>
            <a:off x="1998383" y="2781300"/>
            <a:ext cx="10119000" cy="247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Poller One"/>
              <a:buNone/>
            </a:pPr>
            <a:r>
              <a:rPr b="0" i="0" lang="en-US" sz="12800" u="none" cap="none" strike="noStrike">
                <a:solidFill>
                  <a:srgbClr val="000000"/>
                </a:solidFill>
                <a:latin typeface="Poller One"/>
                <a:ea typeface="Poller One"/>
                <a:cs typeface="Poller One"/>
                <a:sym typeface="Poller One"/>
              </a:rPr>
              <a:t>233 Coins</a:t>
            </a:r>
            <a:endParaRPr b="0" i="0" sz="12800" u="none" cap="none" strike="noStrike">
              <a:solidFill>
                <a:schemeClr val="dk1"/>
              </a:solidFill>
              <a:latin typeface="Calibri"/>
              <a:ea typeface="Calibri"/>
              <a:cs typeface="Calibri"/>
              <a:sym typeface="Calibri"/>
            </a:endParaRPr>
          </a:p>
        </p:txBody>
      </p:sp>
      <p:sp>
        <p:nvSpPr>
          <p:cNvPr id="319" name="Google Shape;319;g2fa687fa64b_0_284"/>
          <p:cNvSpPr/>
          <p:nvPr/>
        </p:nvSpPr>
        <p:spPr>
          <a:xfrm>
            <a:off x="3391324" y="53213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fa687fa64b_0_284"/>
          <p:cNvSpPr/>
          <p:nvPr/>
        </p:nvSpPr>
        <p:spPr>
          <a:xfrm>
            <a:off x="3323582" y="53213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21" name="Google Shape;321;g2fa687fa64b_0_284"/>
          <p:cNvSpPr/>
          <p:nvPr/>
        </p:nvSpPr>
        <p:spPr>
          <a:xfrm>
            <a:off x="3391324" y="7226300"/>
            <a:ext cx="7875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fa687fa64b_0_284"/>
          <p:cNvSpPr/>
          <p:nvPr/>
        </p:nvSpPr>
        <p:spPr>
          <a:xfrm>
            <a:off x="1270159" y="7226300"/>
            <a:ext cx="12117300" cy="254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fa687fa64b_0_284"/>
          <p:cNvSpPr/>
          <p:nvPr/>
        </p:nvSpPr>
        <p:spPr>
          <a:xfrm>
            <a:off x="1490320" y="7531100"/>
            <a:ext cx="11135100" cy="247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Poller One"/>
              <a:buNone/>
            </a:pPr>
            <a:r>
              <a:rPr b="0" i="0" lang="en-US" sz="12800" u="none" cap="none" strike="noStrike">
                <a:solidFill>
                  <a:srgbClr val="000000"/>
                </a:solidFill>
                <a:latin typeface="Poller One"/>
                <a:ea typeface="Poller One"/>
                <a:cs typeface="Poller One"/>
                <a:sym typeface="Poller One"/>
              </a:rPr>
              <a:t>456 Hours</a:t>
            </a:r>
            <a:endParaRPr b="0" i="0" sz="12800" u="none" cap="none" strike="noStrike">
              <a:solidFill>
                <a:schemeClr val="dk1"/>
              </a:solidFill>
              <a:latin typeface="Calibri"/>
              <a:ea typeface="Calibri"/>
              <a:cs typeface="Calibri"/>
              <a:sym typeface="Calibri"/>
            </a:endParaRPr>
          </a:p>
        </p:txBody>
      </p:sp>
      <p:sp>
        <p:nvSpPr>
          <p:cNvPr id="324" name="Google Shape;324;g2fa687fa64b_0_284"/>
          <p:cNvSpPr/>
          <p:nvPr/>
        </p:nvSpPr>
        <p:spPr>
          <a:xfrm>
            <a:off x="3391324" y="100711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fa687fa64b_0_284"/>
          <p:cNvSpPr/>
          <p:nvPr/>
        </p:nvSpPr>
        <p:spPr>
          <a:xfrm>
            <a:off x="3323582" y="100711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26" name="Google Shape;326;g2fa687fa64b_0_284"/>
          <p:cNvSpPr/>
          <p:nvPr/>
        </p:nvSpPr>
        <p:spPr>
          <a:xfrm>
            <a:off x="14695737" y="2476500"/>
            <a:ext cx="7875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fa687fa64b_0_284"/>
          <p:cNvSpPr/>
          <p:nvPr/>
        </p:nvSpPr>
        <p:spPr>
          <a:xfrm>
            <a:off x="15597549" y="2476500"/>
            <a:ext cx="6071400" cy="254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fa687fa64b_0_284"/>
          <p:cNvSpPr/>
          <p:nvPr/>
        </p:nvSpPr>
        <p:spPr>
          <a:xfrm>
            <a:off x="15817710" y="2781300"/>
            <a:ext cx="5089200" cy="247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Poller One"/>
              <a:buNone/>
            </a:pPr>
            <a:r>
              <a:rPr b="0" i="0" lang="en-US" sz="12800" u="none" cap="none" strike="noStrike">
                <a:solidFill>
                  <a:srgbClr val="000000"/>
                </a:solidFill>
                <a:latin typeface="Poller One"/>
                <a:ea typeface="Poller One"/>
                <a:cs typeface="Poller One"/>
                <a:sym typeface="Poller One"/>
              </a:rPr>
              <a:t>85%</a:t>
            </a:r>
            <a:endParaRPr b="0" i="0" sz="12800" u="none" cap="none" strike="noStrike">
              <a:solidFill>
                <a:schemeClr val="dk1"/>
              </a:solidFill>
              <a:latin typeface="Calibri"/>
              <a:ea typeface="Calibri"/>
              <a:cs typeface="Calibri"/>
              <a:sym typeface="Calibri"/>
            </a:endParaRPr>
          </a:p>
        </p:txBody>
      </p:sp>
      <p:sp>
        <p:nvSpPr>
          <p:cNvPr id="329" name="Google Shape;329;g2fa687fa64b_0_284"/>
          <p:cNvSpPr/>
          <p:nvPr/>
        </p:nvSpPr>
        <p:spPr>
          <a:xfrm>
            <a:off x="14695737" y="53213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fa687fa64b_0_284"/>
          <p:cNvSpPr/>
          <p:nvPr/>
        </p:nvSpPr>
        <p:spPr>
          <a:xfrm>
            <a:off x="14627995" y="53213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31" name="Google Shape;331;g2fa687fa64b_0_284"/>
          <p:cNvSpPr/>
          <p:nvPr/>
        </p:nvSpPr>
        <p:spPr>
          <a:xfrm>
            <a:off x="14695737" y="7226300"/>
            <a:ext cx="7875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fa687fa64b_0_284"/>
          <p:cNvSpPr/>
          <p:nvPr/>
        </p:nvSpPr>
        <p:spPr>
          <a:xfrm>
            <a:off x="14041605" y="7226300"/>
            <a:ext cx="9183300" cy="254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fa687fa64b_0_284"/>
          <p:cNvSpPr/>
          <p:nvPr/>
        </p:nvSpPr>
        <p:spPr>
          <a:xfrm>
            <a:off x="14261766" y="7531100"/>
            <a:ext cx="8201100" cy="247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Poller One"/>
              <a:buNone/>
            </a:pPr>
            <a:r>
              <a:rPr b="0" i="0" lang="en-US" sz="12800" u="none" cap="none" strike="noStrike">
                <a:solidFill>
                  <a:srgbClr val="000000"/>
                </a:solidFill>
                <a:latin typeface="Poller One"/>
                <a:ea typeface="Poller One"/>
                <a:cs typeface="Poller One"/>
                <a:sym typeface="Poller One"/>
              </a:rPr>
              <a:t>674 Km</a:t>
            </a:r>
            <a:endParaRPr b="0" i="0" sz="12800" u="none" cap="none" strike="noStrike">
              <a:solidFill>
                <a:schemeClr val="dk1"/>
              </a:solidFill>
              <a:latin typeface="Calibri"/>
              <a:ea typeface="Calibri"/>
              <a:cs typeface="Calibri"/>
              <a:sym typeface="Calibri"/>
            </a:endParaRPr>
          </a:p>
        </p:txBody>
      </p:sp>
      <p:sp>
        <p:nvSpPr>
          <p:cNvPr id="334" name="Google Shape;334;g2fa687fa64b_0_284"/>
          <p:cNvSpPr/>
          <p:nvPr/>
        </p:nvSpPr>
        <p:spPr>
          <a:xfrm>
            <a:off x="14695737" y="100711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fa687fa64b_0_284"/>
          <p:cNvSpPr/>
          <p:nvPr/>
        </p:nvSpPr>
        <p:spPr>
          <a:xfrm>
            <a:off x="14627995" y="100711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340" name="Shape 340"/>
        <p:cNvGrpSpPr/>
        <p:nvPr/>
      </p:nvGrpSpPr>
      <p:grpSpPr>
        <a:xfrm>
          <a:off x="0" y="0"/>
          <a:ext cx="0" cy="0"/>
          <a:chOff x="0" y="0"/>
          <a:chExt cx="0" cy="0"/>
        </a:xfrm>
      </p:grpSpPr>
      <p:sp>
        <p:nvSpPr>
          <p:cNvPr id="341" name="Google Shape;341;g2fa687fa64b_0_312"/>
          <p:cNvSpPr/>
          <p:nvPr/>
        </p:nvSpPr>
        <p:spPr>
          <a:xfrm>
            <a:off x="0" y="0"/>
            <a:ext cx="24387000" cy="13716000"/>
          </a:xfrm>
          <a:prstGeom prst="rect">
            <a:avLst/>
          </a:prstGeom>
          <a:solidFill>
            <a:srgbClr val="E6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2" name="Google Shape;342;g2fa687fa64b_0_312"/>
          <p:cNvPicPr preferRelativeResize="0"/>
          <p:nvPr/>
        </p:nvPicPr>
        <p:blipFill rotWithShape="1">
          <a:blip r:embed="rId3">
            <a:alphaModFix/>
          </a:blip>
          <a:srcRect b="0" l="0" r="0" t="0"/>
          <a:stretch/>
        </p:blipFill>
        <p:spPr>
          <a:xfrm>
            <a:off x="14035254" y="723900"/>
            <a:ext cx="10351794" cy="10350500"/>
          </a:xfrm>
          <a:prstGeom prst="rect">
            <a:avLst/>
          </a:prstGeom>
          <a:noFill/>
          <a:ln>
            <a:noFill/>
          </a:ln>
        </p:spPr>
      </p:pic>
      <p:sp>
        <p:nvSpPr>
          <p:cNvPr id="343" name="Google Shape;343;g2fa687fa64b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4" name="Google Shape;344;g2fa687fa64b_0_3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5" name="Google Shape;345;g2fa687fa64b_0_312"/>
          <p:cNvSpPr/>
          <p:nvPr/>
        </p:nvSpPr>
        <p:spPr>
          <a:xfrm>
            <a:off x="7563795" y="1143000"/>
            <a:ext cx="92595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fa687fa64b_0_312"/>
          <p:cNvSpPr/>
          <p:nvPr/>
        </p:nvSpPr>
        <p:spPr>
          <a:xfrm>
            <a:off x="8325891" y="1447800"/>
            <a:ext cx="80739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Some Graph</a:t>
            </a:r>
            <a:endParaRPr b="0" i="0" sz="8000" u="none" cap="none" strike="noStrike">
              <a:solidFill>
                <a:schemeClr val="dk1"/>
              </a:solidFill>
              <a:latin typeface="Calibri"/>
              <a:ea typeface="Calibri"/>
              <a:cs typeface="Calibri"/>
              <a:sym typeface="Calibri"/>
            </a:endParaRPr>
          </a:p>
        </p:txBody>
      </p:sp>
      <p:sp>
        <p:nvSpPr>
          <p:cNvPr id="347" name="Google Shape;347;g2fa687fa64b_0_31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fa687fa64b_0_31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9" name="Google Shape;349;g2fa687fa64b_0_31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0" name="Google Shape;350;g2fa687fa64b_0_31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1" name="Google Shape;351;g2fa687fa64b_0_31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2" name="Google Shape;352;g2fa687fa64b_0_31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3" name="Google Shape;353;g2fa687fa64b_0_31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4" name="Google Shape;354;g2fa687fa64b_0_31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5" name="Google Shape;355;g2fa687fa64b_0_31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6" name="Google Shape;356;g2fa687fa64b_0_31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2185"/>
              <a:buFont typeface="Lato"/>
              <a:buNone/>
            </a:pPr>
            <a:r>
              <a:rPr b="0" i="0" lang="en-US" sz="2185" u="none" cap="none" strike="noStrike">
                <a:solidFill>
                  <a:srgbClr val="090A3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7" name="Google Shape;357;g2fa687fa64b_0_31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8" name="Google Shape;358;g2fa687fa64b_0_31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9" name="Google Shape;359;g2fa687fa64b_0_31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0" name="Google Shape;360;g2fa687fa64b_0_31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1" name="Google Shape;361;g2fa687fa64b_0_31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2" name="Google Shape;362;g2fa687fa64b_0_31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3" name="Google Shape;363;g2fa687fa64b_0_31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4" name="Google Shape;364;g2fa687fa64b_0_31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5" name="Google Shape;365;g2fa687fa64b_0_31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6" name="Google Shape;366;g2fa687fa64b_0_31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1820"/>
              <a:buFont typeface="Lato"/>
              <a:buNone/>
            </a:pPr>
            <a:r>
              <a:rPr b="0" i="0" lang="en-US" sz="1820" u="none" cap="none" strike="noStrike">
                <a:solidFill>
                  <a:srgbClr val="090A3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7" name="Google Shape;367;g2fa687fa64b_0_312"/>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68" name="Google Shape;368;g2fa687fa64b_0_312"/>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69" name="Google Shape;369;g2fa687fa64b_0_312"/>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70" name="Google Shape;370;g2fa687fa64b_0_312"/>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71" name="Google Shape;371;g2fa687fa64b_0_312"/>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72" name="Google Shape;372;g2fa687fa64b_0_312"/>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73" name="Google Shape;373;g2fa687fa64b_0_312"/>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74" name="Google Shape;374;g2fa687fa64b_0_312"/>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75" name="Google Shape;375;g2fa687fa64b_0_312"/>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76" name="Google Shape;376;g2fa687fa64b_0_312"/>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77" name="Google Shape;377;g2fa687fa64b_0_312"/>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78" name="Google Shape;378;g2fa687fa64b_0_312"/>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79" name="Google Shape;379;g2fa687fa64b_0_312"/>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80" name="Google Shape;380;g2fa687fa64b_0_312"/>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81" name="Google Shape;381;g2fa687fa64b_0_312"/>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82" name="Google Shape;382;g2fa687fa64b_0_312"/>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83" name="Google Shape;383;g2fa687fa64b_0_312"/>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84" name="Google Shape;384;g2fa687fa64b_0_312"/>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85" name="Google Shape;385;g2fa687fa64b_0_312"/>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86" name="Google Shape;386;g2fa687fa64b_0_312"/>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87" name="Google Shape;387;g2fa687fa64b_0_312"/>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88" name="Google Shape;388;g2fa687fa64b_0_312"/>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89" name="Google Shape;389;g2fa687fa64b_0_31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fa687fa64b_0_31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1" name="Google Shape;391;g2fa687fa64b_0_312"/>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92" name="Google Shape;392;g2fa687fa64b_0_31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93" name="Google Shape;393;g2fa687fa64b_0_312"/>
          <p:cNvSpPr/>
          <p:nvPr/>
        </p:nvSpPr>
        <p:spPr>
          <a:xfrm>
            <a:off x="15864283" y="6365379"/>
            <a:ext cx="2667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fa687fa64b_0_312"/>
          <p:cNvSpPr/>
          <p:nvPr/>
        </p:nvSpPr>
        <p:spPr>
          <a:xfrm>
            <a:off x="15864283" y="6375400"/>
            <a:ext cx="28707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34.574</a:t>
            </a:r>
            <a:endParaRPr b="0" i="0" sz="4800" u="none" cap="none" strike="noStrike">
              <a:solidFill>
                <a:schemeClr val="dk1"/>
              </a:solidFill>
              <a:latin typeface="Calibri"/>
              <a:ea typeface="Calibri"/>
              <a:cs typeface="Calibri"/>
              <a:sym typeface="Calibri"/>
            </a:endParaRPr>
          </a:p>
        </p:txBody>
      </p:sp>
      <p:sp>
        <p:nvSpPr>
          <p:cNvPr id="395" name="Google Shape;395;g2fa687fa64b_0_312"/>
          <p:cNvSpPr/>
          <p:nvPr/>
        </p:nvSpPr>
        <p:spPr>
          <a:xfrm>
            <a:off x="16753394" y="70993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96" name="Google Shape;396;g2fa687fa64b_0_312"/>
          <p:cNvSpPr/>
          <p:nvPr/>
        </p:nvSpPr>
        <p:spPr>
          <a:xfrm>
            <a:off x="13260457"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fa687fa64b_0_312"/>
          <p:cNvSpPr/>
          <p:nvPr/>
        </p:nvSpPr>
        <p:spPr>
          <a:xfrm>
            <a:off x="13260457"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fa687fa64b_0_312"/>
          <p:cNvSpPr/>
          <p:nvPr/>
        </p:nvSpPr>
        <p:spPr>
          <a:xfrm>
            <a:off x="13158845"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Treasure Found</a:t>
            </a:r>
            <a:endParaRPr b="0" i="0" sz="4800" u="none" cap="none" strike="noStrike">
              <a:solidFill>
                <a:schemeClr val="dk1"/>
              </a:solidFill>
              <a:latin typeface="Calibri"/>
              <a:ea typeface="Calibri"/>
              <a:cs typeface="Calibri"/>
              <a:sym typeface="Calibri"/>
            </a:endParaRPr>
          </a:p>
        </p:txBody>
      </p:sp>
      <p:sp>
        <p:nvSpPr>
          <p:cNvPr id="399" name="Google Shape;399;g2fa687fa64b_0_312"/>
          <p:cNvSpPr/>
          <p:nvPr/>
        </p:nvSpPr>
        <p:spPr>
          <a:xfrm>
            <a:off x="13192716" y="113411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0" name="Google Shape;400;g2fa687fa64b_0_312"/>
          <p:cNvSpPr/>
          <p:nvPr/>
        </p:nvSpPr>
        <p:spPr>
          <a:xfrm>
            <a:off x="3251606"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fa687fa64b_0_312"/>
          <p:cNvSpPr/>
          <p:nvPr/>
        </p:nvSpPr>
        <p:spPr>
          <a:xfrm>
            <a:off x="3251606"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fa687fa64b_0_312"/>
          <p:cNvSpPr/>
          <p:nvPr/>
        </p:nvSpPr>
        <p:spPr>
          <a:xfrm>
            <a:off x="3149994"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Spellcasting</a:t>
            </a:r>
            <a:endParaRPr b="0" i="0" sz="4800" u="none" cap="none" strike="noStrike">
              <a:solidFill>
                <a:schemeClr val="dk1"/>
              </a:solidFill>
              <a:latin typeface="Calibri"/>
              <a:ea typeface="Calibri"/>
              <a:cs typeface="Calibri"/>
              <a:sym typeface="Calibri"/>
            </a:endParaRPr>
          </a:p>
        </p:txBody>
      </p:sp>
      <p:sp>
        <p:nvSpPr>
          <p:cNvPr id="403" name="Google Shape;403;g2fa687fa64b_0_312"/>
          <p:cNvSpPr/>
          <p:nvPr/>
        </p:nvSpPr>
        <p:spPr>
          <a:xfrm>
            <a:off x="3183865" y="113411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408" name="Shape 408"/>
        <p:cNvGrpSpPr/>
        <p:nvPr/>
      </p:nvGrpSpPr>
      <p:grpSpPr>
        <a:xfrm>
          <a:off x="0" y="0"/>
          <a:ext cx="0" cy="0"/>
          <a:chOff x="0" y="0"/>
          <a:chExt cx="0" cy="0"/>
        </a:xfrm>
      </p:grpSpPr>
      <p:sp>
        <p:nvSpPr>
          <p:cNvPr id="409" name="Google Shape;409;g2fa687fa64b_0_379"/>
          <p:cNvSpPr/>
          <p:nvPr/>
        </p:nvSpPr>
        <p:spPr>
          <a:xfrm>
            <a:off x="0" y="0"/>
            <a:ext cx="24387000" cy="13716000"/>
          </a:xfrm>
          <a:prstGeom prst="rect">
            <a:avLst/>
          </a:prstGeom>
          <a:solidFill>
            <a:srgbClr val="FE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fa687fa64b_0_379"/>
          <p:cNvPicPr preferRelativeResize="0"/>
          <p:nvPr/>
        </p:nvPicPr>
        <p:blipFill rotWithShape="1">
          <a:blip r:embed="rId3">
            <a:alphaModFix/>
          </a:blip>
          <a:srcRect b="0" l="0" r="0" t="0"/>
          <a:stretch/>
        </p:blipFill>
        <p:spPr>
          <a:xfrm>
            <a:off x="-355644" y="1866900"/>
            <a:ext cx="12549168" cy="12547600"/>
          </a:xfrm>
          <a:prstGeom prst="rect">
            <a:avLst/>
          </a:prstGeom>
          <a:noFill/>
          <a:ln>
            <a:noFill/>
          </a:ln>
        </p:spPr>
      </p:pic>
      <p:sp>
        <p:nvSpPr>
          <p:cNvPr id="411" name="Google Shape;411;g2fa687fa64b_0_3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fa687fa64b_0_3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3" name="Google Shape;413;g2fa687fa64b_0_379"/>
          <p:cNvSpPr/>
          <p:nvPr/>
        </p:nvSpPr>
        <p:spPr>
          <a:xfrm>
            <a:off x="13450981" y="57531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fa687fa64b_0_379"/>
          <p:cNvSpPr/>
          <p:nvPr/>
        </p:nvSpPr>
        <p:spPr>
          <a:xfrm>
            <a:off x="13450981" y="57531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fa687fa64b_0_379"/>
          <p:cNvSpPr/>
          <p:nvPr/>
        </p:nvSpPr>
        <p:spPr>
          <a:xfrm>
            <a:off x="13450981" y="57531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A web application</a:t>
            </a:r>
            <a:endParaRPr b="0" i="0" sz="4800" u="none" cap="none" strike="noStrike">
              <a:solidFill>
                <a:schemeClr val="dk1"/>
              </a:solidFill>
              <a:latin typeface="Calibri"/>
              <a:ea typeface="Calibri"/>
              <a:cs typeface="Calibri"/>
              <a:sym typeface="Calibri"/>
            </a:endParaRPr>
          </a:p>
        </p:txBody>
      </p:sp>
      <p:sp>
        <p:nvSpPr>
          <p:cNvPr id="416" name="Google Shape;416;g2fa687fa64b_0_379"/>
          <p:cNvSpPr/>
          <p:nvPr/>
        </p:nvSpPr>
        <p:spPr>
          <a:xfrm>
            <a:off x="13450981" y="66802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7" name="Google Shape;417;g2fa687fa64b_0_379"/>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18" name="Google Shape;418;g2fa687fa64b_0_379"/>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19" name="Google Shape;419;g2fa687fa64b_0_379"/>
          <p:cNvSpPr/>
          <p:nvPr/>
        </p:nvSpPr>
        <p:spPr>
          <a:xfrm>
            <a:off x="5220352" y="1219200"/>
            <a:ext cx="139464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fa687fa64b_0_379"/>
          <p:cNvSpPr/>
          <p:nvPr/>
        </p:nvSpPr>
        <p:spPr>
          <a:xfrm>
            <a:off x="5982448" y="1524000"/>
            <a:ext cx="12760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425" name="Shape 425"/>
        <p:cNvGrpSpPr/>
        <p:nvPr/>
      </p:nvGrpSpPr>
      <p:grpSpPr>
        <a:xfrm>
          <a:off x="0" y="0"/>
          <a:ext cx="0" cy="0"/>
          <a:chOff x="0" y="0"/>
          <a:chExt cx="0" cy="0"/>
        </a:xfrm>
      </p:grpSpPr>
      <p:sp>
        <p:nvSpPr>
          <p:cNvPr id="426" name="Google Shape;426;g2fa687fa64b_0_395"/>
          <p:cNvSpPr/>
          <p:nvPr/>
        </p:nvSpPr>
        <p:spPr>
          <a:xfrm>
            <a:off x="0" y="0"/>
            <a:ext cx="24387000" cy="13716000"/>
          </a:xfrm>
          <a:prstGeom prst="rect">
            <a:avLst/>
          </a:prstGeom>
          <a:solidFill>
            <a:srgbClr val="FBE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fa687fa64b_0_395"/>
          <p:cNvPicPr preferRelativeResize="0"/>
          <p:nvPr/>
        </p:nvPicPr>
        <p:blipFill rotWithShape="1">
          <a:blip r:embed="rId3">
            <a:alphaModFix/>
          </a:blip>
          <a:srcRect b="0" l="0" r="0" t="0"/>
          <a:stretch/>
        </p:blipFill>
        <p:spPr>
          <a:xfrm>
            <a:off x="13603400" y="1257300"/>
            <a:ext cx="9602400" cy="11201400"/>
          </a:xfrm>
          <a:prstGeom prst="rect">
            <a:avLst/>
          </a:prstGeom>
          <a:noFill/>
          <a:ln>
            <a:noFill/>
          </a:ln>
        </p:spPr>
      </p:pic>
      <p:sp>
        <p:nvSpPr>
          <p:cNvPr id="428" name="Google Shape;428;g2fa687fa64b_0_3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g2fa687fa64b_0_39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0" name="Google Shape;430;g2fa687fa64b_0_395"/>
          <p:cNvSpPr/>
          <p:nvPr/>
        </p:nvSpPr>
        <p:spPr>
          <a:xfrm>
            <a:off x="2946768" y="46609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fa687fa64b_0_395"/>
          <p:cNvSpPr/>
          <p:nvPr/>
        </p:nvSpPr>
        <p:spPr>
          <a:xfrm>
            <a:off x="2946768" y="46609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fa687fa64b_0_395"/>
          <p:cNvSpPr/>
          <p:nvPr/>
        </p:nvSpPr>
        <p:spPr>
          <a:xfrm>
            <a:off x="2946768" y="46609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An mobile app</a:t>
            </a:r>
            <a:endParaRPr b="0" i="0" sz="4800" u="none" cap="none" strike="noStrike">
              <a:solidFill>
                <a:schemeClr val="dk1"/>
              </a:solidFill>
              <a:latin typeface="Calibri"/>
              <a:ea typeface="Calibri"/>
              <a:cs typeface="Calibri"/>
              <a:sym typeface="Calibri"/>
            </a:endParaRPr>
          </a:p>
        </p:txBody>
      </p:sp>
      <p:sp>
        <p:nvSpPr>
          <p:cNvPr id="433" name="Google Shape;433;g2fa687fa64b_0_395"/>
          <p:cNvSpPr/>
          <p:nvPr/>
        </p:nvSpPr>
        <p:spPr>
          <a:xfrm>
            <a:off x="2946768" y="55880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4" name="Google Shape;434;g2fa687fa64b_0_395"/>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35" name="Google Shape;435;g2fa687fa64b_0_395"/>
          <p:cNvSpPr/>
          <p:nvPr/>
        </p:nvSpPr>
        <p:spPr>
          <a:xfrm>
            <a:off x="2895962" y="1854200"/>
            <a:ext cx="82941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fa687fa64b_0_395"/>
          <p:cNvSpPr/>
          <p:nvPr/>
        </p:nvSpPr>
        <p:spPr>
          <a:xfrm>
            <a:off x="3658057" y="2159000"/>
            <a:ext cx="7108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The Future</a:t>
            </a:r>
            <a:endParaRPr b="0" i="0" sz="8000" u="none" cap="none" strike="noStrike">
              <a:solidFill>
                <a:schemeClr val="dk1"/>
              </a:solidFill>
              <a:latin typeface="Calibri"/>
              <a:ea typeface="Calibri"/>
              <a:cs typeface="Calibri"/>
              <a:sym typeface="Calibri"/>
            </a:endParaRPr>
          </a:p>
        </p:txBody>
      </p:sp>
      <p:pic>
        <p:nvPicPr>
          <p:cNvPr descr=" " id="437" name="Google Shape;437;g2fa687fa64b_0_395"/>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38" name="Google Shape;438;g2fa687fa64b_0_395"/>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443" name="Shape 443"/>
        <p:cNvGrpSpPr/>
        <p:nvPr/>
      </p:nvGrpSpPr>
      <p:grpSpPr>
        <a:xfrm>
          <a:off x="0" y="0"/>
          <a:ext cx="0" cy="0"/>
          <a:chOff x="0" y="0"/>
          <a:chExt cx="0" cy="0"/>
        </a:xfrm>
      </p:grpSpPr>
      <p:sp>
        <p:nvSpPr>
          <p:cNvPr id="444" name="Google Shape;444;g2fa687fa64b_0_412"/>
          <p:cNvSpPr/>
          <p:nvPr/>
        </p:nvSpPr>
        <p:spPr>
          <a:xfrm>
            <a:off x="0" y="0"/>
            <a:ext cx="24387000" cy="13716000"/>
          </a:xfrm>
          <a:prstGeom prst="rect">
            <a:avLst/>
          </a:prstGeom>
          <a:solidFill>
            <a:srgbClr val="E6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g2fa687fa64b_0_412"/>
          <p:cNvPicPr preferRelativeResize="0"/>
          <p:nvPr/>
        </p:nvPicPr>
        <p:blipFill rotWithShape="1">
          <a:blip r:embed="rId3">
            <a:alphaModFix/>
          </a:blip>
          <a:srcRect b="0" l="0" r="0" t="0"/>
          <a:stretch/>
        </p:blipFill>
        <p:spPr>
          <a:xfrm>
            <a:off x="14035254" y="723900"/>
            <a:ext cx="10351794" cy="10350500"/>
          </a:xfrm>
          <a:prstGeom prst="rect">
            <a:avLst/>
          </a:prstGeom>
          <a:noFill/>
          <a:ln>
            <a:noFill/>
          </a:ln>
        </p:spPr>
      </p:pic>
      <p:sp>
        <p:nvSpPr>
          <p:cNvPr id="446" name="Google Shape;446;g2fa687fa64b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fa687fa64b_0_4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8" name="Google Shape;448;g2fa687fa64b_0_412"/>
          <p:cNvSpPr/>
          <p:nvPr/>
        </p:nvSpPr>
        <p:spPr>
          <a:xfrm>
            <a:off x="876410" y="8369300"/>
            <a:ext cx="57156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fa687fa64b_0_412"/>
          <p:cNvSpPr/>
          <p:nvPr/>
        </p:nvSpPr>
        <p:spPr>
          <a:xfrm>
            <a:off x="876410" y="8369300"/>
            <a:ext cx="57156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fa687fa64b_0_412"/>
          <p:cNvSpPr/>
          <p:nvPr/>
        </p:nvSpPr>
        <p:spPr>
          <a:xfrm>
            <a:off x="876410" y="8369300"/>
            <a:ext cx="59190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A web application</a:t>
            </a:r>
            <a:endParaRPr b="0" i="0" sz="4800" u="none" cap="none" strike="noStrike">
              <a:solidFill>
                <a:schemeClr val="dk1"/>
              </a:solidFill>
              <a:latin typeface="Calibri"/>
              <a:ea typeface="Calibri"/>
              <a:cs typeface="Calibri"/>
              <a:sym typeface="Calibri"/>
            </a:endParaRPr>
          </a:p>
        </p:txBody>
      </p:sp>
      <p:sp>
        <p:nvSpPr>
          <p:cNvPr id="451" name="Google Shape;451;g2fa687fa64b_0_412"/>
          <p:cNvSpPr/>
          <p:nvPr/>
        </p:nvSpPr>
        <p:spPr>
          <a:xfrm>
            <a:off x="876410" y="100203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2" name="Google Shape;452;g2fa687fa64b_0_412"/>
          <p:cNvSpPr/>
          <p:nvPr/>
        </p:nvSpPr>
        <p:spPr>
          <a:xfrm>
            <a:off x="825603" y="1231900"/>
            <a:ext cx="9678600" cy="543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fa687fa64b_0_412"/>
          <p:cNvSpPr/>
          <p:nvPr/>
        </p:nvSpPr>
        <p:spPr>
          <a:xfrm>
            <a:off x="1587698" y="1536700"/>
            <a:ext cx="8493000" cy="516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Wonder</a:t>
            </a:r>
            <a:endParaRPr b="0" i="0" sz="8000" u="none" cap="none" strike="noStrike">
              <a:solidFill>
                <a:schemeClr val="dk1"/>
              </a:solidFill>
              <a:latin typeface="Calibri"/>
              <a:ea typeface="Calibri"/>
              <a:cs typeface="Calibri"/>
              <a:sym typeface="Calibri"/>
            </a:endParaRPr>
          </a:p>
        </p:txBody>
      </p:sp>
      <p:sp>
        <p:nvSpPr>
          <p:cNvPr id="454" name="Google Shape;454;g2fa687fa64b_0_412"/>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5" name="Google Shape;455;g2fa687fa64b_0_412"/>
          <p:cNvPicPr preferRelativeResize="0"/>
          <p:nvPr/>
        </p:nvPicPr>
        <p:blipFill rotWithShape="1">
          <a:blip r:embed="rId5">
            <a:alphaModFix/>
          </a:blip>
          <a:srcRect b="0" l="0" r="0" t="0"/>
          <a:stretch/>
        </p:blipFill>
        <p:spPr>
          <a:xfrm>
            <a:off x="9742118" y="749300"/>
            <a:ext cx="8573572" cy="12331700"/>
          </a:xfrm>
          <a:prstGeom prst="rect">
            <a:avLst/>
          </a:prstGeom>
          <a:noFill/>
          <a:ln>
            <a:noFill/>
          </a:ln>
        </p:spPr>
      </p:pic>
      <p:pic>
        <p:nvPicPr>
          <p:cNvPr descr=" " id="456" name="Google Shape;456;g2fa687fa64b_0_412"/>
          <p:cNvPicPr preferRelativeResize="0"/>
          <p:nvPr/>
        </p:nvPicPr>
        <p:blipFill rotWithShape="1">
          <a:blip r:embed="rId6">
            <a:alphaModFix/>
          </a:blip>
          <a:srcRect b="0" l="0" r="0" t="0"/>
          <a:stretch/>
        </p:blipFill>
        <p:spPr>
          <a:xfrm>
            <a:off x="10237480"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461" name="Shape 461"/>
        <p:cNvGrpSpPr/>
        <p:nvPr/>
      </p:nvGrpSpPr>
      <p:grpSpPr>
        <a:xfrm>
          <a:off x="0" y="0"/>
          <a:ext cx="0" cy="0"/>
          <a:chOff x="0" y="0"/>
          <a:chExt cx="0" cy="0"/>
        </a:xfrm>
      </p:grpSpPr>
      <p:pic>
        <p:nvPicPr>
          <p:cNvPr descr=" " id="462" name="Google Shape;462;g2fa687fa64b_0_42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3" name="Google Shape;463;g2fa687fa64b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g2fa687fa64b_0_42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5" name="Google Shape;465;g2fa687fa64b_0_429"/>
          <p:cNvSpPr/>
          <p:nvPr/>
        </p:nvSpPr>
        <p:spPr>
          <a:xfrm>
            <a:off x="12282435" y="698500"/>
            <a:ext cx="113172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fa687fa64b_0_429"/>
          <p:cNvSpPr/>
          <p:nvPr/>
        </p:nvSpPr>
        <p:spPr>
          <a:xfrm>
            <a:off x="13044530" y="1003300"/>
            <a:ext cx="101316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471" name="Shape 471"/>
        <p:cNvGrpSpPr/>
        <p:nvPr/>
      </p:nvGrpSpPr>
      <p:grpSpPr>
        <a:xfrm>
          <a:off x="0" y="0"/>
          <a:ext cx="0" cy="0"/>
          <a:chOff x="0" y="0"/>
          <a:chExt cx="0" cy="0"/>
        </a:xfrm>
      </p:grpSpPr>
      <p:sp>
        <p:nvSpPr>
          <p:cNvPr id="472" name="Google Shape;472;g2fa687fa64b_0_438"/>
          <p:cNvSpPr/>
          <p:nvPr/>
        </p:nvSpPr>
        <p:spPr>
          <a:xfrm>
            <a:off x="0" y="0"/>
            <a:ext cx="24387000" cy="13716000"/>
          </a:xfrm>
          <a:prstGeom prst="rect">
            <a:avLst/>
          </a:prstGeom>
          <a:solidFill>
            <a:srgbClr val="FBE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2fa687fa64b_0_438"/>
          <p:cNvPicPr preferRelativeResize="0"/>
          <p:nvPr/>
        </p:nvPicPr>
        <p:blipFill rotWithShape="1">
          <a:blip r:embed="rId3">
            <a:alphaModFix/>
          </a:blip>
          <a:srcRect b="0" l="0" r="0" t="0"/>
          <a:stretch/>
        </p:blipFill>
        <p:spPr>
          <a:xfrm>
            <a:off x="13603400" y="1257300"/>
            <a:ext cx="9602400" cy="11201400"/>
          </a:xfrm>
          <a:prstGeom prst="rect">
            <a:avLst/>
          </a:prstGeom>
          <a:noFill/>
          <a:ln>
            <a:noFill/>
          </a:ln>
        </p:spPr>
      </p:pic>
      <p:sp>
        <p:nvSpPr>
          <p:cNvPr id="474" name="Google Shape;474;g2fa687fa64b_0_4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fa687fa64b_0_43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76" name="Google Shape;476;g2fa687fa64b_0_438"/>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77" name="Google Shape;477;g2fa687fa64b_0_438"/>
          <p:cNvSpPr/>
          <p:nvPr/>
        </p:nvSpPr>
        <p:spPr>
          <a:xfrm>
            <a:off x="3277010" y="977900"/>
            <a:ext cx="178458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fa687fa64b_0_438"/>
          <p:cNvSpPr/>
          <p:nvPr/>
        </p:nvSpPr>
        <p:spPr>
          <a:xfrm>
            <a:off x="4039105" y="1282700"/>
            <a:ext cx="166602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Fantasy Realm at a Glance</a:t>
            </a:r>
            <a:endParaRPr b="0" i="0" sz="8000" u="none" cap="none" strike="noStrike">
              <a:solidFill>
                <a:schemeClr val="dk1"/>
              </a:solidFill>
              <a:latin typeface="Calibri"/>
              <a:ea typeface="Calibri"/>
              <a:cs typeface="Calibri"/>
              <a:sym typeface="Calibri"/>
            </a:endParaRPr>
          </a:p>
        </p:txBody>
      </p:sp>
      <p:sp>
        <p:nvSpPr>
          <p:cNvPr id="479" name="Google Shape;479;g2fa687fa64b_0_438"/>
          <p:cNvSpPr/>
          <p:nvPr/>
        </p:nvSpPr>
        <p:spPr>
          <a:xfrm>
            <a:off x="16118315" y="372110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fa687fa64b_0_438"/>
          <p:cNvSpPr/>
          <p:nvPr/>
        </p:nvSpPr>
        <p:spPr>
          <a:xfrm>
            <a:off x="16118315" y="372110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fa687fa64b_0_438"/>
          <p:cNvSpPr/>
          <p:nvPr/>
        </p:nvSpPr>
        <p:spPr>
          <a:xfrm>
            <a:off x="16118315" y="372110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The Forest</a:t>
            </a:r>
            <a:endParaRPr b="0" i="0" sz="4800" u="none" cap="none" strike="noStrike">
              <a:solidFill>
                <a:schemeClr val="dk1"/>
              </a:solidFill>
              <a:latin typeface="Calibri"/>
              <a:ea typeface="Calibri"/>
              <a:cs typeface="Calibri"/>
              <a:sym typeface="Calibri"/>
            </a:endParaRPr>
          </a:p>
        </p:txBody>
      </p:sp>
      <p:sp>
        <p:nvSpPr>
          <p:cNvPr id="482" name="Google Shape;482;g2fa687fa64b_0_438"/>
          <p:cNvSpPr/>
          <p:nvPr/>
        </p:nvSpPr>
        <p:spPr>
          <a:xfrm>
            <a:off x="16118315" y="454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83" name="Google Shape;483;g2fa687fa64b_0_438"/>
          <p:cNvSpPr/>
          <p:nvPr/>
        </p:nvSpPr>
        <p:spPr>
          <a:xfrm>
            <a:off x="16118315" y="68897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fa687fa64b_0_438"/>
          <p:cNvSpPr/>
          <p:nvPr/>
        </p:nvSpPr>
        <p:spPr>
          <a:xfrm>
            <a:off x="16118315" y="68897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fa687fa64b_0_438"/>
          <p:cNvSpPr/>
          <p:nvPr/>
        </p:nvSpPr>
        <p:spPr>
          <a:xfrm>
            <a:off x="16118315" y="68897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The Caves</a:t>
            </a:r>
            <a:endParaRPr b="0" i="0" sz="4800" u="none" cap="none" strike="noStrike">
              <a:solidFill>
                <a:schemeClr val="dk1"/>
              </a:solidFill>
              <a:latin typeface="Calibri"/>
              <a:ea typeface="Calibri"/>
              <a:cs typeface="Calibri"/>
              <a:sym typeface="Calibri"/>
            </a:endParaRPr>
          </a:p>
        </p:txBody>
      </p:sp>
      <p:sp>
        <p:nvSpPr>
          <p:cNvPr id="486" name="Google Shape;486;g2fa687fa64b_0_438"/>
          <p:cNvSpPr/>
          <p:nvPr/>
        </p:nvSpPr>
        <p:spPr>
          <a:xfrm>
            <a:off x="16118315" y="77152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87" name="Google Shape;487;g2fa687fa64b_0_438"/>
          <p:cNvSpPr/>
          <p:nvPr/>
        </p:nvSpPr>
        <p:spPr>
          <a:xfrm>
            <a:off x="16118315" y="100520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fa687fa64b_0_438"/>
          <p:cNvSpPr/>
          <p:nvPr/>
        </p:nvSpPr>
        <p:spPr>
          <a:xfrm>
            <a:off x="16118315" y="100520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fa687fa64b_0_438"/>
          <p:cNvSpPr/>
          <p:nvPr/>
        </p:nvSpPr>
        <p:spPr>
          <a:xfrm>
            <a:off x="16118315" y="100520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The Lair</a:t>
            </a:r>
            <a:endParaRPr b="0" i="0" sz="4800" u="none" cap="none" strike="noStrike">
              <a:solidFill>
                <a:schemeClr val="dk1"/>
              </a:solidFill>
              <a:latin typeface="Calibri"/>
              <a:ea typeface="Calibri"/>
              <a:cs typeface="Calibri"/>
              <a:sym typeface="Calibri"/>
            </a:endParaRPr>
          </a:p>
        </p:txBody>
      </p:sp>
      <p:sp>
        <p:nvSpPr>
          <p:cNvPr id="490" name="Google Shape;490;g2fa687fa64b_0_438"/>
          <p:cNvSpPr/>
          <p:nvPr/>
        </p:nvSpPr>
        <p:spPr>
          <a:xfrm>
            <a:off x="16118315" y="108775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28" name="Shape 28"/>
        <p:cNvGrpSpPr/>
        <p:nvPr/>
      </p:nvGrpSpPr>
      <p:grpSpPr>
        <a:xfrm>
          <a:off x="0" y="0"/>
          <a:ext cx="0" cy="0"/>
          <a:chOff x="0" y="0"/>
          <a:chExt cx="0" cy="0"/>
        </a:xfrm>
      </p:grpSpPr>
      <p:sp>
        <p:nvSpPr>
          <p:cNvPr id="29" name="Google Shape;29;g2fa687fa64b_0_12"/>
          <p:cNvSpPr/>
          <p:nvPr/>
        </p:nvSpPr>
        <p:spPr>
          <a:xfrm>
            <a:off x="0" y="0"/>
            <a:ext cx="24387000" cy="13716000"/>
          </a:xfrm>
          <a:prstGeom prst="rect">
            <a:avLst/>
          </a:prstGeom>
          <a:solidFill>
            <a:srgbClr val="DEE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fa687fa64b_0_12"/>
          <p:cNvPicPr preferRelativeResize="0"/>
          <p:nvPr/>
        </p:nvPicPr>
        <p:blipFill rotWithShape="1">
          <a:blip r:embed="rId3">
            <a:alphaModFix/>
          </a:blip>
          <a:srcRect b="0" l="0" r="0" t="0"/>
          <a:stretch/>
        </p:blipFill>
        <p:spPr>
          <a:xfrm>
            <a:off x="1547147" y="631498"/>
            <a:ext cx="10650845" cy="12577766"/>
          </a:xfrm>
          <a:prstGeom prst="rect">
            <a:avLst/>
          </a:prstGeom>
          <a:noFill/>
          <a:ln>
            <a:noFill/>
          </a:ln>
        </p:spPr>
      </p:pic>
      <p:sp>
        <p:nvSpPr>
          <p:cNvPr id="31" name="Google Shape;31;g2fa687fa64b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fa687fa64b_0_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 name="Google Shape;33;g2fa687fa64b_0_12"/>
          <p:cNvSpPr/>
          <p:nvPr/>
        </p:nvSpPr>
        <p:spPr>
          <a:xfrm>
            <a:off x="6960470" y="3619500"/>
            <a:ext cx="10478700" cy="254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fa687fa64b_0_12"/>
          <p:cNvSpPr/>
          <p:nvPr/>
        </p:nvSpPr>
        <p:spPr>
          <a:xfrm>
            <a:off x="7722565" y="3924300"/>
            <a:ext cx="94965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ller One"/>
              <a:buNone/>
            </a:pPr>
            <a:r>
              <a:rPr b="0" i="0" lang="en-US" sz="12800" u="none" cap="none" strike="noStrike">
                <a:solidFill>
                  <a:srgbClr val="000000"/>
                </a:solidFill>
                <a:latin typeface="Poller One"/>
                <a:ea typeface="Poller One"/>
                <a:cs typeface="Poller One"/>
                <a:sym typeface="Poller One"/>
              </a:rPr>
              <a:t>Welcome</a:t>
            </a:r>
            <a:endParaRPr b="0" i="0" sz="12800" u="none" cap="none" strike="noStrike">
              <a:solidFill>
                <a:schemeClr val="dk1"/>
              </a:solidFill>
              <a:latin typeface="Calibri"/>
              <a:ea typeface="Calibri"/>
              <a:cs typeface="Calibri"/>
              <a:sym typeface="Calibri"/>
            </a:endParaRPr>
          </a:p>
        </p:txBody>
      </p:sp>
      <p:sp>
        <p:nvSpPr>
          <p:cNvPr id="35" name="Google Shape;35;g2fa687fa64b_0_12"/>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495" name="Shape 495"/>
        <p:cNvGrpSpPr/>
        <p:nvPr/>
      </p:nvGrpSpPr>
      <p:grpSpPr>
        <a:xfrm>
          <a:off x="0" y="0"/>
          <a:ext cx="0" cy="0"/>
          <a:chOff x="0" y="0"/>
          <a:chExt cx="0" cy="0"/>
        </a:xfrm>
      </p:grpSpPr>
      <p:sp>
        <p:nvSpPr>
          <p:cNvPr id="496" name="Google Shape;496;g2fa687fa64b_0_461"/>
          <p:cNvSpPr/>
          <p:nvPr/>
        </p:nvSpPr>
        <p:spPr>
          <a:xfrm>
            <a:off x="0" y="0"/>
            <a:ext cx="24387000" cy="13716000"/>
          </a:xfrm>
          <a:prstGeom prst="rect">
            <a:avLst/>
          </a:prstGeom>
          <a:solidFill>
            <a:srgbClr val="E6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fa687fa64b_0_461"/>
          <p:cNvPicPr preferRelativeResize="0"/>
          <p:nvPr/>
        </p:nvPicPr>
        <p:blipFill rotWithShape="1">
          <a:blip r:embed="rId3">
            <a:alphaModFix/>
          </a:blip>
          <a:srcRect b="0" l="0" r="0" t="0"/>
          <a:stretch/>
        </p:blipFill>
        <p:spPr>
          <a:xfrm>
            <a:off x="14035254" y="723900"/>
            <a:ext cx="10351794" cy="10350500"/>
          </a:xfrm>
          <a:prstGeom prst="rect">
            <a:avLst/>
          </a:prstGeom>
          <a:noFill/>
          <a:ln>
            <a:noFill/>
          </a:ln>
        </p:spPr>
      </p:pic>
      <p:sp>
        <p:nvSpPr>
          <p:cNvPr id="498" name="Google Shape;498;g2fa687fa64b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g2fa687fa64b_0_4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0" name="Google Shape;500;g2fa687fa64b_0_461"/>
          <p:cNvSpPr/>
          <p:nvPr/>
        </p:nvSpPr>
        <p:spPr>
          <a:xfrm>
            <a:off x="1155844" y="635000"/>
            <a:ext cx="94245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fa687fa64b_0_461"/>
          <p:cNvSpPr/>
          <p:nvPr/>
        </p:nvSpPr>
        <p:spPr>
          <a:xfrm>
            <a:off x="1917940" y="939800"/>
            <a:ext cx="82392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The Timeline</a:t>
            </a:r>
            <a:endParaRPr b="0" i="0" sz="8000" u="none" cap="none" strike="noStrike">
              <a:solidFill>
                <a:schemeClr val="dk1"/>
              </a:solidFill>
              <a:latin typeface="Calibri"/>
              <a:ea typeface="Calibri"/>
              <a:cs typeface="Calibri"/>
              <a:sym typeface="Calibri"/>
            </a:endParaRPr>
          </a:p>
        </p:txBody>
      </p:sp>
      <p:pic>
        <p:nvPicPr>
          <p:cNvPr descr=" " id="502" name="Google Shape;502;g2fa687fa64b_0_461"/>
          <p:cNvPicPr preferRelativeResize="0"/>
          <p:nvPr/>
        </p:nvPicPr>
        <p:blipFill rotWithShape="1">
          <a:blip r:embed="rId5">
            <a:alphaModFix/>
          </a:blip>
          <a:srcRect b="0" l="0" r="0" t="0"/>
          <a:stretch/>
        </p:blipFill>
        <p:spPr>
          <a:xfrm>
            <a:off x="1574997" y="3124200"/>
            <a:ext cx="21237054" cy="8191500"/>
          </a:xfrm>
          <a:prstGeom prst="rect">
            <a:avLst/>
          </a:prstGeom>
          <a:noFill/>
          <a:ln>
            <a:noFill/>
          </a:ln>
        </p:spPr>
      </p:pic>
      <p:pic>
        <p:nvPicPr>
          <p:cNvPr descr=" " id="503" name="Google Shape;503;g2fa687fa64b_0_461"/>
          <p:cNvPicPr preferRelativeResize="0"/>
          <p:nvPr/>
        </p:nvPicPr>
        <p:blipFill rotWithShape="1">
          <a:blip r:embed="rId6">
            <a:alphaModFix/>
          </a:blip>
          <a:srcRect b="0" l="0" r="0" t="0"/>
          <a:stretch/>
        </p:blipFill>
        <p:spPr>
          <a:xfrm>
            <a:off x="4077210" y="5956300"/>
            <a:ext cx="38105" cy="2527300"/>
          </a:xfrm>
          <a:prstGeom prst="rect">
            <a:avLst/>
          </a:prstGeom>
          <a:noFill/>
          <a:ln>
            <a:noFill/>
          </a:ln>
        </p:spPr>
      </p:pic>
      <p:pic>
        <p:nvPicPr>
          <p:cNvPr descr=" " id="504" name="Google Shape;504;g2fa687fa64b_0_461"/>
          <p:cNvPicPr preferRelativeResize="0"/>
          <p:nvPr/>
        </p:nvPicPr>
        <p:blipFill rotWithShape="1">
          <a:blip r:embed="rId6">
            <a:alphaModFix/>
          </a:blip>
          <a:srcRect b="0" l="0" r="0" t="0"/>
          <a:stretch/>
        </p:blipFill>
        <p:spPr>
          <a:xfrm>
            <a:off x="9462683" y="5956300"/>
            <a:ext cx="38105" cy="2527300"/>
          </a:xfrm>
          <a:prstGeom prst="rect">
            <a:avLst/>
          </a:prstGeom>
          <a:noFill/>
          <a:ln>
            <a:noFill/>
          </a:ln>
        </p:spPr>
      </p:pic>
      <p:pic>
        <p:nvPicPr>
          <p:cNvPr descr=" " id="505" name="Google Shape;505;g2fa687fa64b_0_461"/>
          <p:cNvPicPr preferRelativeResize="0"/>
          <p:nvPr/>
        </p:nvPicPr>
        <p:blipFill rotWithShape="1">
          <a:blip r:embed="rId6">
            <a:alphaModFix/>
          </a:blip>
          <a:srcRect b="0" l="0" r="0" t="0"/>
          <a:stretch/>
        </p:blipFill>
        <p:spPr>
          <a:xfrm>
            <a:off x="14848156" y="5956300"/>
            <a:ext cx="38105" cy="2527300"/>
          </a:xfrm>
          <a:prstGeom prst="rect">
            <a:avLst/>
          </a:prstGeom>
          <a:noFill/>
          <a:ln>
            <a:noFill/>
          </a:ln>
        </p:spPr>
      </p:pic>
      <p:pic>
        <p:nvPicPr>
          <p:cNvPr descr=" " id="506" name="Google Shape;506;g2fa687fa64b_0_461"/>
          <p:cNvPicPr preferRelativeResize="0"/>
          <p:nvPr/>
        </p:nvPicPr>
        <p:blipFill rotWithShape="1">
          <a:blip r:embed="rId6">
            <a:alphaModFix/>
          </a:blip>
          <a:srcRect b="0" l="0" r="0" t="0"/>
          <a:stretch/>
        </p:blipFill>
        <p:spPr>
          <a:xfrm>
            <a:off x="20233629" y="5956300"/>
            <a:ext cx="38105" cy="2527300"/>
          </a:xfrm>
          <a:prstGeom prst="rect">
            <a:avLst/>
          </a:prstGeom>
          <a:noFill/>
          <a:ln>
            <a:noFill/>
          </a:ln>
        </p:spPr>
      </p:pic>
      <p:sp>
        <p:nvSpPr>
          <p:cNvPr id="507" name="Google Shape;507;g2fa687fa64b_0_461"/>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fa687fa64b_0_461"/>
          <p:cNvSpPr/>
          <p:nvPr/>
        </p:nvSpPr>
        <p:spPr>
          <a:xfrm>
            <a:off x="1574997"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fa687fa64b_0_461"/>
          <p:cNvSpPr/>
          <p:nvPr/>
        </p:nvSpPr>
        <p:spPr>
          <a:xfrm>
            <a:off x="2794349" y="6851650"/>
            <a:ext cx="2845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Eclipse</a:t>
            </a:r>
            <a:endParaRPr b="0" i="0" sz="4800" u="none" cap="none" strike="noStrike">
              <a:solidFill>
                <a:schemeClr val="dk1"/>
              </a:solidFill>
              <a:latin typeface="Calibri"/>
              <a:ea typeface="Calibri"/>
              <a:cs typeface="Calibri"/>
              <a:sym typeface="Calibri"/>
            </a:endParaRPr>
          </a:p>
        </p:txBody>
      </p:sp>
      <p:sp>
        <p:nvSpPr>
          <p:cNvPr id="510" name="Google Shape;510;g2fa687fa64b_0_461"/>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fa687fa64b_0_461"/>
          <p:cNvPicPr preferRelativeResize="0"/>
          <p:nvPr/>
        </p:nvPicPr>
        <p:blipFill rotWithShape="1">
          <a:blip r:embed="rId7">
            <a:alphaModFix/>
          </a:blip>
          <a:srcRect b="0" l="0" r="0" t="0"/>
          <a:stretch/>
        </p:blipFill>
        <p:spPr>
          <a:xfrm>
            <a:off x="6655632" y="7175500"/>
            <a:ext cx="304838" cy="38100"/>
          </a:xfrm>
          <a:prstGeom prst="rect">
            <a:avLst/>
          </a:prstGeom>
          <a:noFill/>
          <a:ln>
            <a:noFill/>
          </a:ln>
        </p:spPr>
      </p:pic>
      <p:sp>
        <p:nvSpPr>
          <p:cNvPr id="512" name="Google Shape;512;g2fa687fa64b_0_461"/>
          <p:cNvSpPr/>
          <p:nvPr/>
        </p:nvSpPr>
        <p:spPr>
          <a:xfrm>
            <a:off x="6960470"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fa687fa64b_0_461"/>
          <p:cNvSpPr/>
          <p:nvPr/>
        </p:nvSpPr>
        <p:spPr>
          <a:xfrm>
            <a:off x="8421153" y="6851650"/>
            <a:ext cx="23625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Quest</a:t>
            </a:r>
            <a:endParaRPr b="0" i="0" sz="4800" u="none" cap="none" strike="noStrike">
              <a:solidFill>
                <a:schemeClr val="dk1"/>
              </a:solidFill>
              <a:latin typeface="Calibri"/>
              <a:ea typeface="Calibri"/>
              <a:cs typeface="Calibri"/>
              <a:sym typeface="Calibri"/>
            </a:endParaRPr>
          </a:p>
        </p:txBody>
      </p:sp>
      <p:sp>
        <p:nvSpPr>
          <p:cNvPr id="514" name="Google Shape;514;g2fa687fa64b_0_461"/>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fa687fa64b_0_461"/>
          <p:cNvPicPr preferRelativeResize="0"/>
          <p:nvPr/>
        </p:nvPicPr>
        <p:blipFill rotWithShape="1">
          <a:blip r:embed="rId7">
            <a:alphaModFix/>
          </a:blip>
          <a:srcRect b="0" l="0" r="0" t="0"/>
          <a:stretch/>
        </p:blipFill>
        <p:spPr>
          <a:xfrm>
            <a:off x="12041105" y="7175500"/>
            <a:ext cx="304838" cy="38100"/>
          </a:xfrm>
          <a:prstGeom prst="rect">
            <a:avLst/>
          </a:prstGeom>
          <a:noFill/>
          <a:ln>
            <a:noFill/>
          </a:ln>
        </p:spPr>
      </p:pic>
      <p:sp>
        <p:nvSpPr>
          <p:cNvPr id="516" name="Google Shape;516;g2fa687fa64b_0_461"/>
          <p:cNvSpPr/>
          <p:nvPr/>
        </p:nvSpPr>
        <p:spPr>
          <a:xfrm>
            <a:off x="12345943"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fa687fa64b_0_461"/>
          <p:cNvSpPr/>
          <p:nvPr/>
        </p:nvSpPr>
        <p:spPr>
          <a:xfrm>
            <a:off x="13711364" y="6851650"/>
            <a:ext cx="2553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Found</a:t>
            </a:r>
            <a:endParaRPr b="0" i="0" sz="4800" u="none" cap="none" strike="noStrike">
              <a:solidFill>
                <a:schemeClr val="dk1"/>
              </a:solidFill>
              <a:latin typeface="Calibri"/>
              <a:ea typeface="Calibri"/>
              <a:cs typeface="Calibri"/>
              <a:sym typeface="Calibri"/>
            </a:endParaRPr>
          </a:p>
        </p:txBody>
      </p:sp>
      <p:sp>
        <p:nvSpPr>
          <p:cNvPr id="518" name="Google Shape;518;g2fa687fa64b_0_461"/>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2fa687fa64b_0_461"/>
          <p:cNvPicPr preferRelativeResize="0"/>
          <p:nvPr/>
        </p:nvPicPr>
        <p:blipFill rotWithShape="1">
          <a:blip r:embed="rId7">
            <a:alphaModFix/>
          </a:blip>
          <a:srcRect b="0" l="0" r="0" t="0"/>
          <a:stretch/>
        </p:blipFill>
        <p:spPr>
          <a:xfrm>
            <a:off x="17426578" y="7175500"/>
            <a:ext cx="304838" cy="38100"/>
          </a:xfrm>
          <a:prstGeom prst="rect">
            <a:avLst/>
          </a:prstGeom>
          <a:noFill/>
          <a:ln>
            <a:noFill/>
          </a:ln>
        </p:spPr>
      </p:pic>
      <p:sp>
        <p:nvSpPr>
          <p:cNvPr id="520" name="Google Shape;520;g2fa687fa64b_0_461"/>
          <p:cNvSpPr/>
          <p:nvPr/>
        </p:nvSpPr>
        <p:spPr>
          <a:xfrm>
            <a:off x="17731416"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fa687fa64b_0_461"/>
          <p:cNvSpPr/>
          <p:nvPr/>
        </p:nvSpPr>
        <p:spPr>
          <a:xfrm>
            <a:off x="18252181" y="6851650"/>
            <a:ext cx="42423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Transform</a:t>
            </a:r>
            <a:endParaRPr b="0" i="0" sz="4800" u="none" cap="none" strike="noStrike">
              <a:solidFill>
                <a:schemeClr val="dk1"/>
              </a:solidFill>
              <a:latin typeface="Calibri"/>
              <a:ea typeface="Calibri"/>
              <a:cs typeface="Calibri"/>
              <a:sym typeface="Calibri"/>
            </a:endParaRPr>
          </a:p>
        </p:txBody>
      </p:sp>
      <p:pic>
        <p:nvPicPr>
          <p:cNvPr descr=" " id="522" name="Google Shape;522;g2fa687fa64b_0_461"/>
          <p:cNvPicPr preferRelativeResize="0"/>
          <p:nvPr/>
        </p:nvPicPr>
        <p:blipFill rotWithShape="1">
          <a:blip r:embed="rId8">
            <a:alphaModFix/>
          </a:blip>
          <a:srcRect b="0" l="0" r="0" t="0"/>
          <a:stretch/>
        </p:blipFill>
        <p:spPr>
          <a:xfrm>
            <a:off x="3302413" y="4229100"/>
            <a:ext cx="1625803" cy="1625600"/>
          </a:xfrm>
          <a:prstGeom prst="rect">
            <a:avLst/>
          </a:prstGeom>
          <a:noFill/>
          <a:ln>
            <a:noFill/>
          </a:ln>
        </p:spPr>
      </p:pic>
      <p:pic>
        <p:nvPicPr>
          <p:cNvPr descr=" " id="523" name="Google Shape;523;g2fa687fa64b_0_461"/>
          <p:cNvPicPr preferRelativeResize="0"/>
          <p:nvPr/>
        </p:nvPicPr>
        <p:blipFill rotWithShape="1">
          <a:blip r:embed="rId9">
            <a:alphaModFix/>
          </a:blip>
          <a:srcRect b="0" l="0" r="0" t="0"/>
          <a:stretch/>
        </p:blipFill>
        <p:spPr>
          <a:xfrm>
            <a:off x="8687886" y="8585200"/>
            <a:ext cx="1625803" cy="1625600"/>
          </a:xfrm>
          <a:prstGeom prst="rect">
            <a:avLst/>
          </a:prstGeom>
          <a:noFill/>
          <a:ln>
            <a:noFill/>
          </a:ln>
        </p:spPr>
      </p:pic>
      <p:pic>
        <p:nvPicPr>
          <p:cNvPr descr=" " id="524" name="Google Shape;524;g2fa687fa64b_0_461"/>
          <p:cNvPicPr preferRelativeResize="0"/>
          <p:nvPr/>
        </p:nvPicPr>
        <p:blipFill rotWithShape="1">
          <a:blip r:embed="rId10">
            <a:alphaModFix/>
          </a:blip>
          <a:srcRect b="0" l="0" r="0" t="0"/>
          <a:stretch/>
        </p:blipFill>
        <p:spPr>
          <a:xfrm>
            <a:off x="14132277" y="4229100"/>
            <a:ext cx="1504475" cy="1625600"/>
          </a:xfrm>
          <a:prstGeom prst="rect">
            <a:avLst/>
          </a:prstGeom>
          <a:noFill/>
          <a:ln>
            <a:noFill/>
          </a:ln>
        </p:spPr>
      </p:pic>
      <p:pic>
        <p:nvPicPr>
          <p:cNvPr descr=" " id="525" name="Google Shape;525;g2fa687fa64b_0_461"/>
          <p:cNvPicPr preferRelativeResize="0"/>
          <p:nvPr/>
        </p:nvPicPr>
        <p:blipFill rotWithShape="1">
          <a:blip r:embed="rId11">
            <a:alphaModFix/>
          </a:blip>
          <a:srcRect b="0" l="0" r="0" t="0"/>
          <a:stretch/>
        </p:blipFill>
        <p:spPr>
          <a:xfrm>
            <a:off x="19454987" y="8585200"/>
            <a:ext cx="1625803" cy="1625600"/>
          </a:xfrm>
          <a:prstGeom prst="rect">
            <a:avLst/>
          </a:prstGeom>
          <a:noFill/>
          <a:ln>
            <a:noFill/>
          </a:ln>
        </p:spPr>
      </p:pic>
      <p:sp>
        <p:nvSpPr>
          <p:cNvPr id="526" name="Google Shape;526;g2fa687fa64b_0_461"/>
          <p:cNvSpPr/>
          <p:nvPr/>
        </p:nvSpPr>
        <p:spPr>
          <a:xfrm>
            <a:off x="1574997" y="8610600"/>
            <a:ext cx="5080500" cy="288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fa687fa64b_0_461"/>
          <p:cNvSpPr/>
          <p:nvPr/>
        </p:nvSpPr>
        <p:spPr>
          <a:xfrm>
            <a:off x="1981448" y="8915400"/>
            <a:ext cx="4267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fa687fa64b_0_461"/>
          <p:cNvSpPr/>
          <p:nvPr/>
        </p:nvSpPr>
        <p:spPr>
          <a:xfrm>
            <a:off x="1879835" y="89154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April</a:t>
            </a:r>
            <a:endParaRPr b="0" i="0" sz="4800" u="none" cap="none" strike="noStrike">
              <a:solidFill>
                <a:schemeClr val="dk1"/>
              </a:solidFill>
              <a:latin typeface="Calibri"/>
              <a:ea typeface="Calibri"/>
              <a:cs typeface="Calibri"/>
              <a:sym typeface="Calibri"/>
            </a:endParaRPr>
          </a:p>
        </p:txBody>
      </p:sp>
      <p:sp>
        <p:nvSpPr>
          <p:cNvPr id="529" name="Google Shape;529;g2fa687fa64b_0_461"/>
          <p:cNvSpPr/>
          <p:nvPr/>
        </p:nvSpPr>
        <p:spPr>
          <a:xfrm>
            <a:off x="1913706" y="97409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30" name="Google Shape;530;g2fa687fa64b_0_461"/>
          <p:cNvSpPr/>
          <p:nvPr/>
        </p:nvSpPr>
        <p:spPr>
          <a:xfrm>
            <a:off x="6960470" y="2946400"/>
            <a:ext cx="5080500" cy="288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fa687fa64b_0_461"/>
          <p:cNvSpPr/>
          <p:nvPr/>
        </p:nvSpPr>
        <p:spPr>
          <a:xfrm>
            <a:off x="7366921" y="3251200"/>
            <a:ext cx="4267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fa687fa64b_0_461"/>
          <p:cNvSpPr/>
          <p:nvPr/>
        </p:nvSpPr>
        <p:spPr>
          <a:xfrm>
            <a:off x="7265308" y="32512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May</a:t>
            </a:r>
            <a:endParaRPr b="0" i="0" sz="4800" u="none" cap="none" strike="noStrike">
              <a:solidFill>
                <a:schemeClr val="dk1"/>
              </a:solidFill>
              <a:latin typeface="Calibri"/>
              <a:ea typeface="Calibri"/>
              <a:cs typeface="Calibri"/>
              <a:sym typeface="Calibri"/>
            </a:endParaRPr>
          </a:p>
        </p:txBody>
      </p:sp>
      <p:sp>
        <p:nvSpPr>
          <p:cNvPr id="533" name="Google Shape;533;g2fa687fa64b_0_461"/>
          <p:cNvSpPr/>
          <p:nvPr/>
        </p:nvSpPr>
        <p:spPr>
          <a:xfrm>
            <a:off x="7299179" y="40767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34" name="Google Shape;534;g2fa687fa64b_0_461"/>
          <p:cNvSpPr/>
          <p:nvPr/>
        </p:nvSpPr>
        <p:spPr>
          <a:xfrm>
            <a:off x="12345943" y="8610600"/>
            <a:ext cx="5080500" cy="288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fa687fa64b_0_461"/>
          <p:cNvSpPr/>
          <p:nvPr/>
        </p:nvSpPr>
        <p:spPr>
          <a:xfrm>
            <a:off x="12752394" y="8915400"/>
            <a:ext cx="4267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fa687fa64b_0_461"/>
          <p:cNvSpPr/>
          <p:nvPr/>
        </p:nvSpPr>
        <p:spPr>
          <a:xfrm>
            <a:off x="12650781" y="89154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June</a:t>
            </a:r>
            <a:endParaRPr b="0" i="0" sz="4800" u="none" cap="none" strike="noStrike">
              <a:solidFill>
                <a:schemeClr val="dk1"/>
              </a:solidFill>
              <a:latin typeface="Calibri"/>
              <a:ea typeface="Calibri"/>
              <a:cs typeface="Calibri"/>
              <a:sym typeface="Calibri"/>
            </a:endParaRPr>
          </a:p>
        </p:txBody>
      </p:sp>
      <p:sp>
        <p:nvSpPr>
          <p:cNvPr id="537" name="Google Shape;537;g2fa687fa64b_0_461"/>
          <p:cNvSpPr/>
          <p:nvPr/>
        </p:nvSpPr>
        <p:spPr>
          <a:xfrm>
            <a:off x="12684652" y="97409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38" name="Google Shape;538;g2fa687fa64b_0_461"/>
          <p:cNvSpPr/>
          <p:nvPr/>
        </p:nvSpPr>
        <p:spPr>
          <a:xfrm>
            <a:off x="17731416" y="2946400"/>
            <a:ext cx="5080500" cy="288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fa687fa64b_0_461"/>
          <p:cNvSpPr/>
          <p:nvPr/>
        </p:nvSpPr>
        <p:spPr>
          <a:xfrm>
            <a:off x="18137867" y="3251200"/>
            <a:ext cx="4267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fa687fa64b_0_461"/>
          <p:cNvSpPr/>
          <p:nvPr/>
        </p:nvSpPr>
        <p:spPr>
          <a:xfrm>
            <a:off x="18036254" y="3251200"/>
            <a:ext cx="4470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July</a:t>
            </a:r>
            <a:endParaRPr b="0" i="0" sz="4800" u="none" cap="none" strike="noStrike">
              <a:solidFill>
                <a:schemeClr val="dk1"/>
              </a:solidFill>
              <a:latin typeface="Calibri"/>
              <a:ea typeface="Calibri"/>
              <a:cs typeface="Calibri"/>
              <a:sym typeface="Calibri"/>
            </a:endParaRPr>
          </a:p>
        </p:txBody>
      </p:sp>
      <p:sp>
        <p:nvSpPr>
          <p:cNvPr id="541" name="Google Shape;541;g2fa687fa64b_0_461"/>
          <p:cNvSpPr/>
          <p:nvPr/>
        </p:nvSpPr>
        <p:spPr>
          <a:xfrm>
            <a:off x="18070125" y="407670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the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546" name="Shape 546"/>
        <p:cNvGrpSpPr/>
        <p:nvPr/>
      </p:nvGrpSpPr>
      <p:grpSpPr>
        <a:xfrm>
          <a:off x="0" y="0"/>
          <a:ext cx="0" cy="0"/>
          <a:chOff x="0" y="0"/>
          <a:chExt cx="0" cy="0"/>
        </a:xfrm>
      </p:grpSpPr>
      <p:sp>
        <p:nvSpPr>
          <p:cNvPr id="547" name="Google Shape;547;g2fa687fa64b_0_511"/>
          <p:cNvSpPr/>
          <p:nvPr/>
        </p:nvSpPr>
        <p:spPr>
          <a:xfrm>
            <a:off x="0" y="0"/>
            <a:ext cx="24387000" cy="13716000"/>
          </a:xfrm>
          <a:prstGeom prst="rect">
            <a:avLst/>
          </a:prstGeom>
          <a:solidFill>
            <a:srgbClr val="FE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fa687fa64b_0_511"/>
          <p:cNvPicPr preferRelativeResize="0"/>
          <p:nvPr/>
        </p:nvPicPr>
        <p:blipFill rotWithShape="1">
          <a:blip r:embed="rId3">
            <a:alphaModFix/>
          </a:blip>
          <a:srcRect b="0" l="0" r="0" t="0"/>
          <a:stretch/>
        </p:blipFill>
        <p:spPr>
          <a:xfrm>
            <a:off x="-355644" y="1866900"/>
            <a:ext cx="12549168" cy="12547600"/>
          </a:xfrm>
          <a:prstGeom prst="rect">
            <a:avLst/>
          </a:prstGeom>
          <a:noFill/>
          <a:ln>
            <a:noFill/>
          </a:ln>
        </p:spPr>
      </p:pic>
      <p:sp>
        <p:nvSpPr>
          <p:cNvPr id="549" name="Google Shape;549;g2fa687fa64b_0_5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fa687fa64b_0_5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1" name="Google Shape;551;g2fa687fa64b_0_511"/>
          <p:cNvSpPr/>
          <p:nvPr/>
        </p:nvSpPr>
        <p:spPr>
          <a:xfrm>
            <a:off x="8383048" y="1263650"/>
            <a:ext cx="76209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fa687fa64b_0_511"/>
          <p:cNvSpPr/>
          <p:nvPr/>
        </p:nvSpPr>
        <p:spPr>
          <a:xfrm>
            <a:off x="9145143" y="1568450"/>
            <a:ext cx="64356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Our Team</a:t>
            </a:r>
            <a:endParaRPr b="0" i="0" sz="8000" u="none" cap="none" strike="noStrike">
              <a:solidFill>
                <a:schemeClr val="dk1"/>
              </a:solidFill>
              <a:latin typeface="Calibri"/>
              <a:ea typeface="Calibri"/>
              <a:cs typeface="Calibri"/>
              <a:sym typeface="Calibri"/>
            </a:endParaRPr>
          </a:p>
        </p:txBody>
      </p:sp>
      <p:sp>
        <p:nvSpPr>
          <p:cNvPr id="553" name="Google Shape;553;g2fa687fa64b_0_511"/>
          <p:cNvSpPr/>
          <p:nvPr/>
        </p:nvSpPr>
        <p:spPr>
          <a:xfrm>
            <a:off x="2070359" y="3981450"/>
            <a:ext cx="6096900" cy="765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fa687fa64b_0_511"/>
          <p:cNvPicPr preferRelativeResize="0"/>
          <p:nvPr/>
        </p:nvPicPr>
        <p:blipFill rotWithShape="1">
          <a:blip r:embed="rId5">
            <a:alphaModFix/>
          </a:blip>
          <a:srcRect b="0" l="0" r="0" t="0"/>
          <a:stretch/>
        </p:blipFill>
        <p:spPr>
          <a:xfrm>
            <a:off x="2070359" y="3981450"/>
            <a:ext cx="6096762" cy="6096000"/>
          </a:xfrm>
          <a:prstGeom prst="rect">
            <a:avLst/>
          </a:prstGeom>
          <a:noFill/>
          <a:ln>
            <a:noFill/>
          </a:ln>
        </p:spPr>
      </p:pic>
      <p:sp>
        <p:nvSpPr>
          <p:cNvPr id="555" name="Google Shape;555;g2fa687fa64b_0_511"/>
          <p:cNvSpPr/>
          <p:nvPr/>
        </p:nvSpPr>
        <p:spPr>
          <a:xfrm>
            <a:off x="2070359"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fa687fa64b_0_511"/>
          <p:cNvSpPr/>
          <p:nvPr/>
        </p:nvSpPr>
        <p:spPr>
          <a:xfrm>
            <a:off x="2070359"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fa687fa64b_0_511"/>
          <p:cNvSpPr/>
          <p:nvPr/>
        </p:nvSpPr>
        <p:spPr>
          <a:xfrm>
            <a:off x="1968746" y="102806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Eldruin</a:t>
            </a:r>
            <a:endParaRPr b="0" i="0" sz="4800" u="none" cap="none" strike="noStrike">
              <a:solidFill>
                <a:schemeClr val="dk1"/>
              </a:solidFill>
              <a:latin typeface="Calibri"/>
              <a:ea typeface="Calibri"/>
              <a:cs typeface="Calibri"/>
              <a:sym typeface="Calibri"/>
            </a:endParaRPr>
          </a:p>
        </p:txBody>
      </p:sp>
      <p:sp>
        <p:nvSpPr>
          <p:cNvPr id="558" name="Google Shape;558;g2fa687fa64b_0_511"/>
          <p:cNvSpPr/>
          <p:nvPr/>
        </p:nvSpPr>
        <p:spPr>
          <a:xfrm>
            <a:off x="2002617" y="111569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59" name="Google Shape;559;g2fa687fa64b_0_511"/>
          <p:cNvSpPr/>
          <p:nvPr/>
        </p:nvSpPr>
        <p:spPr>
          <a:xfrm>
            <a:off x="9145143" y="3981450"/>
            <a:ext cx="6096900" cy="765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fa687fa64b_0_511"/>
          <p:cNvPicPr preferRelativeResize="0"/>
          <p:nvPr/>
        </p:nvPicPr>
        <p:blipFill rotWithShape="1">
          <a:blip r:embed="rId6">
            <a:alphaModFix/>
          </a:blip>
          <a:srcRect b="0" l="0" r="0" t="0"/>
          <a:stretch/>
        </p:blipFill>
        <p:spPr>
          <a:xfrm>
            <a:off x="9145143" y="3981450"/>
            <a:ext cx="6096762" cy="6096000"/>
          </a:xfrm>
          <a:prstGeom prst="rect">
            <a:avLst/>
          </a:prstGeom>
          <a:noFill/>
          <a:ln>
            <a:noFill/>
          </a:ln>
        </p:spPr>
      </p:pic>
      <p:sp>
        <p:nvSpPr>
          <p:cNvPr id="561" name="Google Shape;561;g2fa687fa64b_0_511"/>
          <p:cNvSpPr/>
          <p:nvPr/>
        </p:nvSpPr>
        <p:spPr>
          <a:xfrm>
            <a:off x="9145143"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fa687fa64b_0_511"/>
          <p:cNvSpPr/>
          <p:nvPr/>
        </p:nvSpPr>
        <p:spPr>
          <a:xfrm>
            <a:off x="9145143"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fa687fa64b_0_511"/>
          <p:cNvSpPr/>
          <p:nvPr/>
        </p:nvSpPr>
        <p:spPr>
          <a:xfrm>
            <a:off x="9043530" y="102806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Elementalen</a:t>
            </a:r>
            <a:endParaRPr b="0" i="0" sz="4800" u="none" cap="none" strike="noStrike">
              <a:solidFill>
                <a:schemeClr val="dk1"/>
              </a:solidFill>
              <a:latin typeface="Calibri"/>
              <a:ea typeface="Calibri"/>
              <a:cs typeface="Calibri"/>
              <a:sym typeface="Calibri"/>
            </a:endParaRPr>
          </a:p>
        </p:txBody>
      </p:sp>
      <p:sp>
        <p:nvSpPr>
          <p:cNvPr id="564" name="Google Shape;564;g2fa687fa64b_0_511"/>
          <p:cNvSpPr/>
          <p:nvPr/>
        </p:nvSpPr>
        <p:spPr>
          <a:xfrm>
            <a:off x="9077401" y="111569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65" name="Google Shape;565;g2fa687fa64b_0_511"/>
          <p:cNvSpPr/>
          <p:nvPr/>
        </p:nvSpPr>
        <p:spPr>
          <a:xfrm>
            <a:off x="16219927" y="3981450"/>
            <a:ext cx="6096900" cy="765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fa687fa64b_0_511"/>
          <p:cNvPicPr preferRelativeResize="0"/>
          <p:nvPr/>
        </p:nvPicPr>
        <p:blipFill rotWithShape="1">
          <a:blip r:embed="rId7">
            <a:alphaModFix/>
          </a:blip>
          <a:srcRect b="0" l="0" r="0" t="0"/>
          <a:stretch/>
        </p:blipFill>
        <p:spPr>
          <a:xfrm>
            <a:off x="16219927" y="3981450"/>
            <a:ext cx="6096762" cy="6096000"/>
          </a:xfrm>
          <a:prstGeom prst="rect">
            <a:avLst/>
          </a:prstGeom>
          <a:noFill/>
          <a:ln>
            <a:noFill/>
          </a:ln>
        </p:spPr>
      </p:pic>
      <p:sp>
        <p:nvSpPr>
          <p:cNvPr id="567" name="Google Shape;567;g2fa687fa64b_0_511"/>
          <p:cNvSpPr/>
          <p:nvPr/>
        </p:nvSpPr>
        <p:spPr>
          <a:xfrm>
            <a:off x="16219927"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fa687fa64b_0_511"/>
          <p:cNvSpPr/>
          <p:nvPr/>
        </p:nvSpPr>
        <p:spPr>
          <a:xfrm>
            <a:off x="16219927" y="10280650"/>
            <a:ext cx="60969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fa687fa64b_0_511"/>
          <p:cNvSpPr/>
          <p:nvPr/>
        </p:nvSpPr>
        <p:spPr>
          <a:xfrm>
            <a:off x="16118315" y="102806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Lunaria</a:t>
            </a:r>
            <a:endParaRPr b="0" i="0" sz="4800" u="none" cap="none" strike="noStrike">
              <a:solidFill>
                <a:schemeClr val="dk1"/>
              </a:solidFill>
              <a:latin typeface="Calibri"/>
              <a:ea typeface="Calibri"/>
              <a:cs typeface="Calibri"/>
              <a:sym typeface="Calibri"/>
            </a:endParaRPr>
          </a:p>
        </p:txBody>
      </p:sp>
      <p:sp>
        <p:nvSpPr>
          <p:cNvPr id="570" name="Google Shape;570;g2fa687fa64b_0_511"/>
          <p:cNvSpPr/>
          <p:nvPr/>
        </p:nvSpPr>
        <p:spPr>
          <a:xfrm>
            <a:off x="16152185" y="111569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575" name="Shape 575"/>
        <p:cNvGrpSpPr/>
        <p:nvPr/>
      </p:nvGrpSpPr>
      <p:grpSpPr>
        <a:xfrm>
          <a:off x="0" y="0"/>
          <a:ext cx="0" cy="0"/>
          <a:chOff x="0" y="0"/>
          <a:chExt cx="0" cy="0"/>
        </a:xfrm>
      </p:grpSpPr>
      <p:sp>
        <p:nvSpPr>
          <p:cNvPr id="576" name="Google Shape;576;g2fa687fa64b_0_539"/>
          <p:cNvSpPr/>
          <p:nvPr/>
        </p:nvSpPr>
        <p:spPr>
          <a:xfrm>
            <a:off x="0" y="0"/>
            <a:ext cx="24387000" cy="13716000"/>
          </a:xfrm>
          <a:prstGeom prst="rect">
            <a:avLst/>
          </a:prstGeom>
          <a:solidFill>
            <a:srgbClr val="FBE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fa687fa64b_0_539"/>
          <p:cNvPicPr preferRelativeResize="0"/>
          <p:nvPr/>
        </p:nvPicPr>
        <p:blipFill rotWithShape="1">
          <a:blip r:embed="rId3">
            <a:alphaModFix/>
          </a:blip>
          <a:srcRect b="0" l="0" r="0" t="0"/>
          <a:stretch/>
        </p:blipFill>
        <p:spPr>
          <a:xfrm>
            <a:off x="13603400" y="1257300"/>
            <a:ext cx="9602400" cy="11201400"/>
          </a:xfrm>
          <a:prstGeom prst="rect">
            <a:avLst/>
          </a:prstGeom>
          <a:noFill/>
          <a:ln>
            <a:noFill/>
          </a:ln>
        </p:spPr>
      </p:pic>
      <p:sp>
        <p:nvSpPr>
          <p:cNvPr id="578" name="Google Shape;578;g2fa687fa64b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fa687fa64b_0_5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80" name="Google Shape;580;g2fa687fa64b_0_539"/>
          <p:cNvPicPr preferRelativeResize="0"/>
          <p:nvPr/>
        </p:nvPicPr>
        <p:blipFill rotWithShape="1">
          <a:blip r:embed="rId5">
            <a:alphaModFix/>
          </a:blip>
          <a:srcRect b="0" l="0" r="0" t="0"/>
          <a:stretch/>
        </p:blipFill>
        <p:spPr>
          <a:xfrm>
            <a:off x="1867133" y="1778000"/>
            <a:ext cx="7125591" cy="11061700"/>
          </a:xfrm>
          <a:prstGeom prst="rect">
            <a:avLst/>
          </a:prstGeom>
          <a:noFill/>
          <a:ln>
            <a:noFill/>
          </a:ln>
        </p:spPr>
      </p:pic>
      <p:sp>
        <p:nvSpPr>
          <p:cNvPr id="581" name="Google Shape;581;g2fa687fa64b_0_539"/>
          <p:cNvSpPr/>
          <p:nvPr/>
        </p:nvSpPr>
        <p:spPr>
          <a:xfrm>
            <a:off x="9272159" y="2336800"/>
            <a:ext cx="3238800" cy="970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fa687fa64b_0_539"/>
          <p:cNvSpPr/>
          <p:nvPr/>
        </p:nvSpPr>
        <p:spPr>
          <a:xfrm>
            <a:off x="9310264" y="2336800"/>
            <a:ext cx="31626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fa687fa64b_0_539"/>
          <p:cNvSpPr/>
          <p:nvPr/>
        </p:nvSpPr>
        <p:spPr>
          <a:xfrm>
            <a:off x="9310264" y="2336800"/>
            <a:ext cx="35013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8000"/>
              <a:buFont typeface="Poller One"/>
              <a:buNone/>
            </a:pPr>
            <a:r>
              <a:rPr b="0" i="0" lang="en-US" sz="8000" u="none" cap="none" strike="noStrike">
                <a:solidFill>
                  <a:srgbClr val="090A38"/>
                </a:solidFill>
                <a:latin typeface="Poller One"/>
                <a:ea typeface="Poller One"/>
                <a:cs typeface="Poller One"/>
                <a:sym typeface="Poller One"/>
              </a:rPr>
              <a:t>2023</a:t>
            </a:r>
            <a:endParaRPr b="0" i="0" sz="8000" u="none" cap="none" strike="noStrike">
              <a:solidFill>
                <a:schemeClr val="dk1"/>
              </a:solidFill>
              <a:latin typeface="Calibri"/>
              <a:ea typeface="Calibri"/>
              <a:cs typeface="Calibri"/>
              <a:sym typeface="Calibri"/>
            </a:endParaRPr>
          </a:p>
        </p:txBody>
      </p:sp>
      <p:pic>
        <p:nvPicPr>
          <p:cNvPr descr=" " id="584" name="Google Shape;584;g2fa687fa64b_0_539"/>
          <p:cNvPicPr preferRelativeResize="0"/>
          <p:nvPr/>
        </p:nvPicPr>
        <p:blipFill rotWithShape="1">
          <a:blip r:embed="rId6">
            <a:alphaModFix/>
          </a:blip>
          <a:srcRect b="0" l="0" r="0" t="0"/>
          <a:stretch/>
        </p:blipFill>
        <p:spPr>
          <a:xfrm>
            <a:off x="10853507" y="3543300"/>
            <a:ext cx="38105" cy="1625600"/>
          </a:xfrm>
          <a:prstGeom prst="rect">
            <a:avLst/>
          </a:prstGeom>
          <a:noFill/>
          <a:ln>
            <a:noFill/>
          </a:ln>
        </p:spPr>
      </p:pic>
      <p:sp>
        <p:nvSpPr>
          <p:cNvPr id="585" name="Google Shape;585;g2fa687fa64b_0_539"/>
          <p:cNvSpPr/>
          <p:nvPr/>
        </p:nvSpPr>
        <p:spPr>
          <a:xfrm>
            <a:off x="9272159" y="5168900"/>
            <a:ext cx="32388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fa687fa64b_0_539"/>
          <p:cNvSpPr/>
          <p:nvPr/>
        </p:nvSpPr>
        <p:spPr>
          <a:xfrm>
            <a:off x="9272159" y="5168900"/>
            <a:ext cx="3577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8000"/>
              <a:buFont typeface="Poller One"/>
              <a:buNone/>
            </a:pPr>
            <a:r>
              <a:rPr b="0" i="0" lang="en-US" sz="8000" u="none" cap="none" strike="noStrike">
                <a:solidFill>
                  <a:srgbClr val="090A38"/>
                </a:solidFill>
                <a:latin typeface="Poller One"/>
                <a:ea typeface="Poller One"/>
                <a:cs typeface="Poller One"/>
                <a:sym typeface="Poller One"/>
              </a:rPr>
              <a:t>2024</a:t>
            </a:r>
            <a:endParaRPr b="0" i="0" sz="8000" u="none" cap="none" strike="noStrike">
              <a:solidFill>
                <a:schemeClr val="dk1"/>
              </a:solidFill>
              <a:latin typeface="Calibri"/>
              <a:ea typeface="Calibri"/>
              <a:cs typeface="Calibri"/>
              <a:sym typeface="Calibri"/>
            </a:endParaRPr>
          </a:p>
        </p:txBody>
      </p:sp>
      <p:pic>
        <p:nvPicPr>
          <p:cNvPr descr=" " id="587" name="Google Shape;587;g2fa687fa64b_0_539"/>
          <p:cNvPicPr preferRelativeResize="0"/>
          <p:nvPr/>
        </p:nvPicPr>
        <p:blipFill rotWithShape="1">
          <a:blip r:embed="rId6">
            <a:alphaModFix/>
          </a:blip>
          <a:srcRect b="0" l="0" r="0" t="0"/>
          <a:stretch/>
        </p:blipFill>
        <p:spPr>
          <a:xfrm>
            <a:off x="10853507" y="6375400"/>
            <a:ext cx="38105" cy="1625600"/>
          </a:xfrm>
          <a:prstGeom prst="rect">
            <a:avLst/>
          </a:prstGeom>
          <a:noFill/>
          <a:ln>
            <a:noFill/>
          </a:ln>
        </p:spPr>
      </p:pic>
      <p:sp>
        <p:nvSpPr>
          <p:cNvPr id="588" name="Google Shape;588;g2fa687fa64b_0_539"/>
          <p:cNvSpPr/>
          <p:nvPr/>
        </p:nvSpPr>
        <p:spPr>
          <a:xfrm>
            <a:off x="9310264" y="8001000"/>
            <a:ext cx="31626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fa687fa64b_0_539"/>
          <p:cNvSpPr/>
          <p:nvPr/>
        </p:nvSpPr>
        <p:spPr>
          <a:xfrm>
            <a:off x="9310264" y="8001000"/>
            <a:ext cx="35013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8000"/>
              <a:buFont typeface="Poller One"/>
              <a:buNone/>
            </a:pPr>
            <a:r>
              <a:rPr b="0" i="0" lang="en-US" sz="8000" u="none" cap="none" strike="noStrike">
                <a:solidFill>
                  <a:srgbClr val="090A38"/>
                </a:solidFill>
                <a:latin typeface="Poller One"/>
                <a:ea typeface="Poller One"/>
                <a:cs typeface="Poller One"/>
                <a:sym typeface="Poller One"/>
              </a:rPr>
              <a:t>2025</a:t>
            </a:r>
            <a:endParaRPr b="0" i="0" sz="8000" u="none" cap="none" strike="noStrike">
              <a:solidFill>
                <a:schemeClr val="dk1"/>
              </a:solidFill>
              <a:latin typeface="Calibri"/>
              <a:ea typeface="Calibri"/>
              <a:cs typeface="Calibri"/>
              <a:sym typeface="Calibri"/>
            </a:endParaRPr>
          </a:p>
        </p:txBody>
      </p:sp>
      <p:pic>
        <p:nvPicPr>
          <p:cNvPr descr=" " id="590" name="Google Shape;590;g2fa687fa64b_0_539"/>
          <p:cNvPicPr preferRelativeResize="0"/>
          <p:nvPr/>
        </p:nvPicPr>
        <p:blipFill rotWithShape="1">
          <a:blip r:embed="rId6">
            <a:alphaModFix/>
          </a:blip>
          <a:srcRect b="0" l="0" r="0" t="0"/>
          <a:stretch/>
        </p:blipFill>
        <p:spPr>
          <a:xfrm>
            <a:off x="10853507" y="9207500"/>
            <a:ext cx="38105" cy="1625600"/>
          </a:xfrm>
          <a:prstGeom prst="rect">
            <a:avLst/>
          </a:prstGeom>
          <a:noFill/>
          <a:ln>
            <a:noFill/>
          </a:ln>
        </p:spPr>
      </p:pic>
      <p:sp>
        <p:nvSpPr>
          <p:cNvPr id="591" name="Google Shape;591;g2fa687fa64b_0_539"/>
          <p:cNvSpPr/>
          <p:nvPr/>
        </p:nvSpPr>
        <p:spPr>
          <a:xfrm>
            <a:off x="9272159" y="10833100"/>
            <a:ext cx="32388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fa687fa64b_0_539"/>
          <p:cNvSpPr/>
          <p:nvPr/>
        </p:nvSpPr>
        <p:spPr>
          <a:xfrm>
            <a:off x="9272159" y="10833100"/>
            <a:ext cx="3577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90A38"/>
              </a:buClr>
              <a:buSzPts val="8000"/>
              <a:buFont typeface="Poller One"/>
              <a:buNone/>
            </a:pPr>
            <a:r>
              <a:rPr b="0" i="0" lang="en-US" sz="8000" u="none" cap="none" strike="noStrike">
                <a:solidFill>
                  <a:srgbClr val="090A38"/>
                </a:solidFill>
                <a:latin typeface="Poller One"/>
                <a:ea typeface="Poller One"/>
                <a:cs typeface="Poller One"/>
                <a:sym typeface="Poller One"/>
              </a:rPr>
              <a:t>2026</a:t>
            </a:r>
            <a:endParaRPr b="0" i="0" sz="8000" u="none" cap="none" strike="noStrike">
              <a:solidFill>
                <a:schemeClr val="dk1"/>
              </a:solidFill>
              <a:latin typeface="Calibri"/>
              <a:ea typeface="Calibri"/>
              <a:cs typeface="Calibri"/>
              <a:sym typeface="Calibri"/>
            </a:endParaRPr>
          </a:p>
        </p:txBody>
      </p:sp>
      <p:sp>
        <p:nvSpPr>
          <p:cNvPr id="593" name="Google Shape;593;g2fa687fa64b_0_539"/>
          <p:cNvSpPr/>
          <p:nvPr/>
        </p:nvSpPr>
        <p:spPr>
          <a:xfrm>
            <a:off x="11710864" y="3619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94" name="Google Shape;594;g2fa687fa64b_0_539"/>
          <p:cNvSpPr/>
          <p:nvPr/>
        </p:nvSpPr>
        <p:spPr>
          <a:xfrm>
            <a:off x="11710864" y="6794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95" name="Google Shape;595;g2fa687fa64b_0_539"/>
          <p:cNvSpPr/>
          <p:nvPr/>
        </p:nvSpPr>
        <p:spPr>
          <a:xfrm>
            <a:off x="11710864" y="9969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96" name="Google Shape;596;g2fa687fa64b_0_539"/>
          <p:cNvSpPr/>
          <p:nvPr/>
        </p:nvSpPr>
        <p:spPr>
          <a:xfrm>
            <a:off x="14562370" y="419100"/>
            <a:ext cx="90561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fa687fa64b_0_539"/>
          <p:cNvSpPr/>
          <p:nvPr/>
        </p:nvSpPr>
        <p:spPr>
          <a:xfrm>
            <a:off x="15324465" y="723900"/>
            <a:ext cx="7870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602" name="Shape 602"/>
        <p:cNvGrpSpPr/>
        <p:nvPr/>
      </p:nvGrpSpPr>
      <p:grpSpPr>
        <a:xfrm>
          <a:off x="0" y="0"/>
          <a:ext cx="0" cy="0"/>
          <a:chOff x="0" y="0"/>
          <a:chExt cx="0" cy="0"/>
        </a:xfrm>
      </p:grpSpPr>
      <p:sp>
        <p:nvSpPr>
          <p:cNvPr id="603" name="Google Shape;603;g2fa687fa64b_0_565"/>
          <p:cNvSpPr/>
          <p:nvPr/>
        </p:nvSpPr>
        <p:spPr>
          <a:xfrm>
            <a:off x="0" y="0"/>
            <a:ext cx="24387000" cy="13716000"/>
          </a:xfrm>
          <a:prstGeom prst="rect">
            <a:avLst/>
          </a:prstGeom>
          <a:solidFill>
            <a:srgbClr val="E6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fa687fa64b_0_565"/>
          <p:cNvPicPr preferRelativeResize="0"/>
          <p:nvPr/>
        </p:nvPicPr>
        <p:blipFill rotWithShape="1">
          <a:blip r:embed="rId3">
            <a:alphaModFix/>
          </a:blip>
          <a:srcRect b="0" l="0" r="0" t="0"/>
          <a:stretch/>
        </p:blipFill>
        <p:spPr>
          <a:xfrm>
            <a:off x="14035254" y="723900"/>
            <a:ext cx="10351794" cy="10350500"/>
          </a:xfrm>
          <a:prstGeom prst="rect">
            <a:avLst/>
          </a:prstGeom>
          <a:noFill/>
          <a:ln>
            <a:noFill/>
          </a:ln>
        </p:spPr>
      </p:pic>
      <p:sp>
        <p:nvSpPr>
          <p:cNvPr id="605" name="Google Shape;605;g2fa687fa64b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fa687fa64b_0_5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7" name="Google Shape;607;g2fa687fa64b_0_565"/>
          <p:cNvSpPr/>
          <p:nvPr/>
        </p:nvSpPr>
        <p:spPr>
          <a:xfrm>
            <a:off x="7747968" y="12801600"/>
            <a:ext cx="780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 download more editable chart, </a:t>
            </a:r>
            <a:r>
              <a:rPr b="0" i="0" lang="en-US" sz="3200" u="sng" cap="none" strike="noStrike">
                <a:solidFill>
                  <a:srgbClr val="0E0E0E"/>
                </a:solidFill>
                <a:latin typeface="Lato"/>
                <a:ea typeface="Lato"/>
                <a:cs typeface="Lato"/>
                <a:sym typeface="Lato"/>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08" name="Google Shape;608;g2fa687fa64b_0_565"/>
          <p:cNvSpPr/>
          <p:nvPr/>
        </p:nvSpPr>
        <p:spPr>
          <a:xfrm>
            <a:off x="6039605" y="635000"/>
            <a:ext cx="123204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fa687fa64b_0_565"/>
          <p:cNvSpPr/>
          <p:nvPr/>
        </p:nvSpPr>
        <p:spPr>
          <a:xfrm>
            <a:off x="6801700" y="939800"/>
            <a:ext cx="111351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The Organization</a:t>
            </a:r>
            <a:endParaRPr b="0" i="0" sz="8000" u="none" cap="none" strike="noStrike">
              <a:solidFill>
                <a:schemeClr val="dk1"/>
              </a:solidFill>
              <a:latin typeface="Calibri"/>
              <a:ea typeface="Calibri"/>
              <a:cs typeface="Calibri"/>
              <a:sym typeface="Calibri"/>
            </a:endParaRPr>
          </a:p>
        </p:txBody>
      </p:sp>
      <p:sp>
        <p:nvSpPr>
          <p:cNvPr id="610" name="Google Shape;610;g2fa687fa64b_0_565"/>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fa687fa64b_0_565"/>
          <p:cNvSpPr/>
          <p:nvPr/>
        </p:nvSpPr>
        <p:spPr>
          <a:xfrm>
            <a:off x="10173972" y="33528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fa687fa64b_0_565"/>
          <p:cNvPicPr preferRelativeResize="0"/>
          <p:nvPr/>
        </p:nvPicPr>
        <p:blipFill rotWithShape="1">
          <a:blip r:embed="rId6">
            <a:alphaModFix/>
          </a:blip>
          <a:srcRect b="0" l="0" r="0" t="0"/>
          <a:stretch/>
        </p:blipFill>
        <p:spPr>
          <a:xfrm>
            <a:off x="10478810" y="3562350"/>
            <a:ext cx="1117740" cy="1117600"/>
          </a:xfrm>
          <a:prstGeom prst="rect">
            <a:avLst/>
          </a:prstGeom>
          <a:noFill/>
          <a:ln>
            <a:noFill/>
          </a:ln>
        </p:spPr>
      </p:pic>
      <p:sp>
        <p:nvSpPr>
          <p:cNvPr id="613" name="Google Shape;613;g2fa687fa64b_0_565"/>
          <p:cNvSpPr/>
          <p:nvPr/>
        </p:nvSpPr>
        <p:spPr>
          <a:xfrm>
            <a:off x="11799775" y="3556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fa687fa64b_0_565"/>
          <p:cNvSpPr/>
          <p:nvPr/>
        </p:nvSpPr>
        <p:spPr>
          <a:xfrm>
            <a:off x="11799775" y="3556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Chloe Ng</a:t>
            </a:r>
            <a:endParaRPr b="0" i="0" sz="3600" u="none" cap="none" strike="noStrike">
              <a:solidFill>
                <a:schemeClr val="dk1"/>
              </a:solidFill>
              <a:latin typeface="Calibri"/>
              <a:ea typeface="Calibri"/>
              <a:cs typeface="Calibri"/>
              <a:sym typeface="Calibri"/>
            </a:endParaRPr>
          </a:p>
        </p:txBody>
      </p:sp>
      <p:sp>
        <p:nvSpPr>
          <p:cNvPr id="615" name="Google Shape;615;g2fa687fa64b_0_565"/>
          <p:cNvSpPr/>
          <p:nvPr/>
        </p:nvSpPr>
        <p:spPr>
          <a:xfrm>
            <a:off x="11799775" y="4203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16" name="Google Shape;616;g2fa687fa64b_0_565"/>
          <p:cNvSpPr/>
          <p:nvPr/>
        </p:nvSpPr>
        <p:spPr>
          <a:xfrm>
            <a:off x="787498" y="57150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fa687fa64b_0_565"/>
          <p:cNvPicPr preferRelativeResize="0"/>
          <p:nvPr/>
        </p:nvPicPr>
        <p:blipFill rotWithShape="1">
          <a:blip r:embed="rId7">
            <a:alphaModFix/>
          </a:blip>
          <a:srcRect b="0" l="0" r="0" t="0"/>
          <a:stretch/>
        </p:blipFill>
        <p:spPr>
          <a:xfrm>
            <a:off x="1092337" y="5924550"/>
            <a:ext cx="1117740" cy="1117600"/>
          </a:xfrm>
          <a:prstGeom prst="rect">
            <a:avLst/>
          </a:prstGeom>
          <a:noFill/>
          <a:ln>
            <a:noFill/>
          </a:ln>
        </p:spPr>
      </p:pic>
      <p:sp>
        <p:nvSpPr>
          <p:cNvPr id="618" name="Google Shape;618;g2fa687fa64b_0_565"/>
          <p:cNvSpPr/>
          <p:nvPr/>
        </p:nvSpPr>
        <p:spPr>
          <a:xfrm>
            <a:off x="2413302" y="59182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fa687fa64b_0_565"/>
          <p:cNvSpPr/>
          <p:nvPr/>
        </p:nvSpPr>
        <p:spPr>
          <a:xfrm>
            <a:off x="2413302" y="59182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Valtorin</a:t>
            </a:r>
            <a:endParaRPr b="0" i="0" sz="3600" u="none" cap="none" strike="noStrike">
              <a:solidFill>
                <a:schemeClr val="dk1"/>
              </a:solidFill>
              <a:latin typeface="Calibri"/>
              <a:ea typeface="Calibri"/>
              <a:cs typeface="Calibri"/>
              <a:sym typeface="Calibri"/>
            </a:endParaRPr>
          </a:p>
        </p:txBody>
      </p:sp>
      <p:sp>
        <p:nvSpPr>
          <p:cNvPr id="620" name="Google Shape;620;g2fa687fa64b_0_565"/>
          <p:cNvSpPr/>
          <p:nvPr/>
        </p:nvSpPr>
        <p:spPr>
          <a:xfrm>
            <a:off x="2413302" y="6565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21" name="Google Shape;621;g2fa687fa64b_0_565"/>
          <p:cNvSpPr/>
          <p:nvPr/>
        </p:nvSpPr>
        <p:spPr>
          <a:xfrm>
            <a:off x="3835879" y="80518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fa687fa64b_0_565"/>
          <p:cNvPicPr preferRelativeResize="0"/>
          <p:nvPr/>
        </p:nvPicPr>
        <p:blipFill rotWithShape="1">
          <a:blip r:embed="rId8">
            <a:alphaModFix/>
          </a:blip>
          <a:srcRect b="0" l="0" r="0" t="0"/>
          <a:stretch/>
        </p:blipFill>
        <p:spPr>
          <a:xfrm>
            <a:off x="4140718" y="8261350"/>
            <a:ext cx="1117740" cy="1117600"/>
          </a:xfrm>
          <a:prstGeom prst="rect">
            <a:avLst/>
          </a:prstGeom>
          <a:noFill/>
          <a:ln>
            <a:noFill/>
          </a:ln>
        </p:spPr>
      </p:pic>
      <p:sp>
        <p:nvSpPr>
          <p:cNvPr id="623" name="Google Shape;623;g2fa687fa64b_0_565"/>
          <p:cNvSpPr/>
          <p:nvPr/>
        </p:nvSpPr>
        <p:spPr>
          <a:xfrm>
            <a:off x="5461683" y="8255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fa687fa64b_0_565"/>
          <p:cNvSpPr/>
          <p:nvPr/>
        </p:nvSpPr>
        <p:spPr>
          <a:xfrm>
            <a:off x="5461683" y="8255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Lucian</a:t>
            </a:r>
            <a:endParaRPr b="0" i="0" sz="3600" u="none" cap="none" strike="noStrike">
              <a:solidFill>
                <a:schemeClr val="dk1"/>
              </a:solidFill>
              <a:latin typeface="Calibri"/>
              <a:ea typeface="Calibri"/>
              <a:cs typeface="Calibri"/>
              <a:sym typeface="Calibri"/>
            </a:endParaRPr>
          </a:p>
        </p:txBody>
      </p:sp>
      <p:sp>
        <p:nvSpPr>
          <p:cNvPr id="625" name="Google Shape;625;g2fa687fa64b_0_565"/>
          <p:cNvSpPr/>
          <p:nvPr/>
        </p:nvSpPr>
        <p:spPr>
          <a:xfrm>
            <a:off x="5461683" y="8902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26" name="Google Shape;626;g2fa687fa64b_0_565"/>
          <p:cNvSpPr/>
          <p:nvPr/>
        </p:nvSpPr>
        <p:spPr>
          <a:xfrm>
            <a:off x="3835879" y="104394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fa687fa64b_0_565"/>
          <p:cNvPicPr preferRelativeResize="0"/>
          <p:nvPr/>
        </p:nvPicPr>
        <p:blipFill rotWithShape="1">
          <a:blip r:embed="rId9">
            <a:alphaModFix/>
          </a:blip>
          <a:srcRect b="0" l="0" r="0" t="0"/>
          <a:stretch/>
        </p:blipFill>
        <p:spPr>
          <a:xfrm>
            <a:off x="4140718" y="10648950"/>
            <a:ext cx="1117740" cy="1117600"/>
          </a:xfrm>
          <a:prstGeom prst="rect">
            <a:avLst/>
          </a:prstGeom>
          <a:noFill/>
          <a:ln>
            <a:noFill/>
          </a:ln>
        </p:spPr>
      </p:pic>
      <p:sp>
        <p:nvSpPr>
          <p:cNvPr id="628" name="Google Shape;628;g2fa687fa64b_0_565"/>
          <p:cNvSpPr/>
          <p:nvPr/>
        </p:nvSpPr>
        <p:spPr>
          <a:xfrm>
            <a:off x="5461683" y="10642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fa687fa64b_0_565"/>
          <p:cNvSpPr/>
          <p:nvPr/>
        </p:nvSpPr>
        <p:spPr>
          <a:xfrm>
            <a:off x="5461683" y="10642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Cedric</a:t>
            </a:r>
            <a:endParaRPr b="0" i="0" sz="3600" u="none" cap="none" strike="noStrike">
              <a:solidFill>
                <a:schemeClr val="dk1"/>
              </a:solidFill>
              <a:latin typeface="Calibri"/>
              <a:ea typeface="Calibri"/>
              <a:cs typeface="Calibri"/>
              <a:sym typeface="Calibri"/>
            </a:endParaRPr>
          </a:p>
        </p:txBody>
      </p:sp>
      <p:sp>
        <p:nvSpPr>
          <p:cNvPr id="630" name="Google Shape;630;g2fa687fa64b_0_565"/>
          <p:cNvSpPr/>
          <p:nvPr/>
        </p:nvSpPr>
        <p:spPr>
          <a:xfrm>
            <a:off x="5461683" y="11290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31" name="Google Shape;631;g2fa687fa64b_0_565"/>
          <p:cNvSpPr/>
          <p:nvPr/>
        </p:nvSpPr>
        <p:spPr>
          <a:xfrm>
            <a:off x="15343518" y="80772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fa687fa64b_0_565"/>
          <p:cNvPicPr preferRelativeResize="0"/>
          <p:nvPr/>
        </p:nvPicPr>
        <p:blipFill rotWithShape="1">
          <a:blip r:embed="rId10">
            <a:alphaModFix/>
          </a:blip>
          <a:srcRect b="0" l="0" r="0" t="0"/>
          <a:stretch/>
        </p:blipFill>
        <p:spPr>
          <a:xfrm>
            <a:off x="15648356" y="8286750"/>
            <a:ext cx="1117740" cy="1117600"/>
          </a:xfrm>
          <a:prstGeom prst="rect">
            <a:avLst/>
          </a:prstGeom>
          <a:noFill/>
          <a:ln>
            <a:noFill/>
          </a:ln>
        </p:spPr>
      </p:pic>
      <p:sp>
        <p:nvSpPr>
          <p:cNvPr id="633" name="Google Shape;633;g2fa687fa64b_0_565"/>
          <p:cNvSpPr/>
          <p:nvPr/>
        </p:nvSpPr>
        <p:spPr>
          <a:xfrm>
            <a:off x="16969321" y="8280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fa687fa64b_0_565"/>
          <p:cNvSpPr/>
          <p:nvPr/>
        </p:nvSpPr>
        <p:spPr>
          <a:xfrm>
            <a:off x="16969321" y="8280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Elvina</a:t>
            </a:r>
            <a:endParaRPr b="0" i="0" sz="3600" u="none" cap="none" strike="noStrike">
              <a:solidFill>
                <a:schemeClr val="dk1"/>
              </a:solidFill>
              <a:latin typeface="Calibri"/>
              <a:ea typeface="Calibri"/>
              <a:cs typeface="Calibri"/>
              <a:sym typeface="Calibri"/>
            </a:endParaRPr>
          </a:p>
        </p:txBody>
      </p:sp>
      <p:sp>
        <p:nvSpPr>
          <p:cNvPr id="635" name="Google Shape;635;g2fa687fa64b_0_565"/>
          <p:cNvSpPr/>
          <p:nvPr/>
        </p:nvSpPr>
        <p:spPr>
          <a:xfrm>
            <a:off x="16969321" y="8928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36" name="Google Shape;636;g2fa687fa64b_0_565"/>
          <p:cNvSpPr/>
          <p:nvPr/>
        </p:nvSpPr>
        <p:spPr>
          <a:xfrm>
            <a:off x="15343518" y="104394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fa687fa64b_0_565"/>
          <p:cNvPicPr preferRelativeResize="0"/>
          <p:nvPr/>
        </p:nvPicPr>
        <p:blipFill rotWithShape="1">
          <a:blip r:embed="rId11">
            <a:alphaModFix/>
          </a:blip>
          <a:srcRect b="0" l="0" r="0" t="0"/>
          <a:stretch/>
        </p:blipFill>
        <p:spPr>
          <a:xfrm>
            <a:off x="15648356" y="10648950"/>
            <a:ext cx="1117740" cy="1117600"/>
          </a:xfrm>
          <a:prstGeom prst="rect">
            <a:avLst/>
          </a:prstGeom>
          <a:noFill/>
          <a:ln>
            <a:noFill/>
          </a:ln>
        </p:spPr>
      </p:pic>
      <p:sp>
        <p:nvSpPr>
          <p:cNvPr id="638" name="Google Shape;638;g2fa687fa64b_0_565"/>
          <p:cNvSpPr/>
          <p:nvPr/>
        </p:nvSpPr>
        <p:spPr>
          <a:xfrm>
            <a:off x="16969321" y="10642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fa687fa64b_0_565"/>
          <p:cNvSpPr/>
          <p:nvPr/>
        </p:nvSpPr>
        <p:spPr>
          <a:xfrm>
            <a:off x="16969321" y="10642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Seraphina</a:t>
            </a:r>
            <a:endParaRPr b="0" i="0" sz="3600" u="none" cap="none" strike="noStrike">
              <a:solidFill>
                <a:schemeClr val="dk1"/>
              </a:solidFill>
              <a:latin typeface="Calibri"/>
              <a:ea typeface="Calibri"/>
              <a:cs typeface="Calibri"/>
              <a:sym typeface="Calibri"/>
            </a:endParaRPr>
          </a:p>
        </p:txBody>
      </p:sp>
      <p:sp>
        <p:nvSpPr>
          <p:cNvPr id="640" name="Google Shape;640;g2fa687fa64b_0_565"/>
          <p:cNvSpPr/>
          <p:nvPr/>
        </p:nvSpPr>
        <p:spPr>
          <a:xfrm>
            <a:off x="16969321" y="11290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41" name="Google Shape;641;g2fa687fa64b_0_565"/>
          <p:cNvSpPr/>
          <p:nvPr/>
        </p:nvSpPr>
        <p:spPr>
          <a:xfrm>
            <a:off x="6681035" y="57150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fa687fa64b_0_565"/>
          <p:cNvPicPr preferRelativeResize="0"/>
          <p:nvPr/>
        </p:nvPicPr>
        <p:blipFill rotWithShape="1">
          <a:blip r:embed="rId12">
            <a:alphaModFix/>
          </a:blip>
          <a:srcRect b="0" l="0" r="0" t="0"/>
          <a:stretch/>
        </p:blipFill>
        <p:spPr>
          <a:xfrm>
            <a:off x="6985873" y="5924550"/>
            <a:ext cx="1117740" cy="1117600"/>
          </a:xfrm>
          <a:prstGeom prst="rect">
            <a:avLst/>
          </a:prstGeom>
          <a:noFill/>
          <a:ln>
            <a:noFill/>
          </a:ln>
        </p:spPr>
      </p:pic>
      <p:sp>
        <p:nvSpPr>
          <p:cNvPr id="643" name="Google Shape;643;g2fa687fa64b_0_565"/>
          <p:cNvSpPr/>
          <p:nvPr/>
        </p:nvSpPr>
        <p:spPr>
          <a:xfrm>
            <a:off x="8306838" y="59182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fa687fa64b_0_565"/>
          <p:cNvSpPr/>
          <p:nvPr/>
        </p:nvSpPr>
        <p:spPr>
          <a:xfrm>
            <a:off x="8306838" y="59182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Aurielle</a:t>
            </a:r>
            <a:endParaRPr b="0" i="0" sz="3600" u="none" cap="none" strike="noStrike">
              <a:solidFill>
                <a:schemeClr val="dk1"/>
              </a:solidFill>
              <a:latin typeface="Calibri"/>
              <a:ea typeface="Calibri"/>
              <a:cs typeface="Calibri"/>
              <a:sym typeface="Calibri"/>
            </a:endParaRPr>
          </a:p>
        </p:txBody>
      </p:sp>
      <p:sp>
        <p:nvSpPr>
          <p:cNvPr id="645" name="Google Shape;645;g2fa687fa64b_0_565"/>
          <p:cNvSpPr/>
          <p:nvPr/>
        </p:nvSpPr>
        <p:spPr>
          <a:xfrm>
            <a:off x="8306838" y="6565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46" name="Google Shape;646;g2fa687fa64b_0_565"/>
          <p:cNvSpPr/>
          <p:nvPr/>
        </p:nvSpPr>
        <p:spPr>
          <a:xfrm>
            <a:off x="18468108" y="57150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fa687fa64b_0_565"/>
          <p:cNvPicPr preferRelativeResize="0"/>
          <p:nvPr/>
        </p:nvPicPr>
        <p:blipFill rotWithShape="1">
          <a:blip r:embed="rId13">
            <a:alphaModFix/>
          </a:blip>
          <a:srcRect b="0" l="0" r="0" t="0"/>
          <a:stretch/>
        </p:blipFill>
        <p:spPr>
          <a:xfrm>
            <a:off x="18772946" y="5924550"/>
            <a:ext cx="1117740" cy="1117600"/>
          </a:xfrm>
          <a:prstGeom prst="rect">
            <a:avLst/>
          </a:prstGeom>
          <a:noFill/>
          <a:ln>
            <a:noFill/>
          </a:ln>
        </p:spPr>
      </p:pic>
      <p:sp>
        <p:nvSpPr>
          <p:cNvPr id="648" name="Google Shape;648;g2fa687fa64b_0_565"/>
          <p:cNvSpPr/>
          <p:nvPr/>
        </p:nvSpPr>
        <p:spPr>
          <a:xfrm>
            <a:off x="20093911" y="59182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fa687fa64b_0_565"/>
          <p:cNvSpPr/>
          <p:nvPr/>
        </p:nvSpPr>
        <p:spPr>
          <a:xfrm>
            <a:off x="20093911" y="59182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Dariana</a:t>
            </a:r>
            <a:endParaRPr b="0" i="0" sz="3600" u="none" cap="none" strike="noStrike">
              <a:solidFill>
                <a:schemeClr val="dk1"/>
              </a:solidFill>
              <a:latin typeface="Calibri"/>
              <a:ea typeface="Calibri"/>
              <a:cs typeface="Calibri"/>
              <a:sym typeface="Calibri"/>
            </a:endParaRPr>
          </a:p>
        </p:txBody>
      </p:sp>
      <p:sp>
        <p:nvSpPr>
          <p:cNvPr id="650" name="Google Shape;650;g2fa687fa64b_0_565"/>
          <p:cNvSpPr/>
          <p:nvPr/>
        </p:nvSpPr>
        <p:spPr>
          <a:xfrm>
            <a:off x="20093911" y="6565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51" name="Google Shape;651;g2fa687fa64b_0_565"/>
          <p:cNvSpPr/>
          <p:nvPr/>
        </p:nvSpPr>
        <p:spPr>
          <a:xfrm>
            <a:off x="12574572" y="5715000"/>
            <a:ext cx="5487000" cy="1536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fa687fa64b_0_565"/>
          <p:cNvPicPr preferRelativeResize="0"/>
          <p:nvPr/>
        </p:nvPicPr>
        <p:blipFill rotWithShape="1">
          <a:blip r:embed="rId14">
            <a:alphaModFix/>
          </a:blip>
          <a:srcRect b="0" l="0" r="0" t="0"/>
          <a:stretch/>
        </p:blipFill>
        <p:spPr>
          <a:xfrm>
            <a:off x="12879410" y="5924550"/>
            <a:ext cx="1117740" cy="1117600"/>
          </a:xfrm>
          <a:prstGeom prst="rect">
            <a:avLst/>
          </a:prstGeom>
          <a:noFill/>
          <a:ln>
            <a:noFill/>
          </a:ln>
        </p:spPr>
      </p:pic>
      <p:sp>
        <p:nvSpPr>
          <p:cNvPr id="653" name="Google Shape;653;g2fa687fa64b_0_565"/>
          <p:cNvSpPr/>
          <p:nvPr/>
        </p:nvSpPr>
        <p:spPr>
          <a:xfrm>
            <a:off x="14200375" y="59182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fa687fa64b_0_565"/>
          <p:cNvSpPr/>
          <p:nvPr/>
        </p:nvSpPr>
        <p:spPr>
          <a:xfrm>
            <a:off x="14200375" y="59182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Theronis</a:t>
            </a:r>
            <a:endParaRPr b="0" i="0" sz="3600" u="none" cap="none" strike="noStrike">
              <a:solidFill>
                <a:schemeClr val="dk1"/>
              </a:solidFill>
              <a:latin typeface="Calibri"/>
              <a:ea typeface="Calibri"/>
              <a:cs typeface="Calibri"/>
              <a:sym typeface="Calibri"/>
            </a:endParaRPr>
          </a:p>
        </p:txBody>
      </p:sp>
      <p:sp>
        <p:nvSpPr>
          <p:cNvPr id="655" name="Google Shape;655;g2fa687fa64b_0_565"/>
          <p:cNvSpPr/>
          <p:nvPr/>
        </p:nvSpPr>
        <p:spPr>
          <a:xfrm>
            <a:off x="14200375" y="6565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56" name="Google Shape;656;g2fa687fa64b_0_565"/>
          <p:cNvPicPr preferRelativeResize="0"/>
          <p:nvPr/>
        </p:nvPicPr>
        <p:blipFill rotWithShape="1">
          <a:blip r:embed="rId15">
            <a:alphaModFix/>
          </a:blip>
          <a:srcRect b="0" l="0" r="0" t="0"/>
          <a:stretch/>
        </p:blipFill>
        <p:spPr>
          <a:xfrm>
            <a:off x="3353219" y="5295900"/>
            <a:ext cx="17680610" cy="12700"/>
          </a:xfrm>
          <a:prstGeom prst="rect">
            <a:avLst/>
          </a:prstGeom>
          <a:noFill/>
          <a:ln>
            <a:noFill/>
          </a:ln>
        </p:spPr>
      </p:pic>
      <p:pic>
        <p:nvPicPr>
          <p:cNvPr descr=" " id="657" name="Google Shape;657;g2fa687fa64b_0_565"/>
          <p:cNvPicPr preferRelativeResize="0"/>
          <p:nvPr/>
        </p:nvPicPr>
        <p:blipFill rotWithShape="1">
          <a:blip r:embed="rId16">
            <a:alphaModFix/>
          </a:blip>
          <a:srcRect b="0" l="0" r="0" t="0"/>
          <a:stretch/>
        </p:blipFill>
        <p:spPr>
          <a:xfrm>
            <a:off x="13006426" y="4902200"/>
            <a:ext cx="12702" cy="406400"/>
          </a:xfrm>
          <a:prstGeom prst="rect">
            <a:avLst/>
          </a:prstGeom>
          <a:noFill/>
          <a:ln>
            <a:noFill/>
          </a:ln>
        </p:spPr>
      </p:pic>
      <p:pic>
        <p:nvPicPr>
          <p:cNvPr descr=" " id="658" name="Google Shape;658;g2fa687fa64b_0_565"/>
          <p:cNvPicPr preferRelativeResize="0"/>
          <p:nvPr/>
        </p:nvPicPr>
        <p:blipFill rotWithShape="1">
          <a:blip r:embed="rId17">
            <a:alphaModFix/>
          </a:blip>
          <a:srcRect b="0" l="0" r="0" t="0"/>
          <a:stretch/>
        </p:blipFill>
        <p:spPr>
          <a:xfrm>
            <a:off x="3353219" y="5308600"/>
            <a:ext cx="12702" cy="419100"/>
          </a:xfrm>
          <a:prstGeom prst="rect">
            <a:avLst/>
          </a:prstGeom>
          <a:noFill/>
          <a:ln>
            <a:noFill/>
          </a:ln>
        </p:spPr>
      </p:pic>
      <p:pic>
        <p:nvPicPr>
          <p:cNvPr descr=" " id="659" name="Google Shape;659;g2fa687fa64b_0_565"/>
          <p:cNvPicPr preferRelativeResize="0"/>
          <p:nvPr/>
        </p:nvPicPr>
        <p:blipFill rotWithShape="1">
          <a:blip r:embed="rId17">
            <a:alphaModFix/>
          </a:blip>
          <a:srcRect b="0" l="0" r="0" t="0"/>
          <a:stretch/>
        </p:blipFill>
        <p:spPr>
          <a:xfrm>
            <a:off x="9513489" y="5308600"/>
            <a:ext cx="12702" cy="419100"/>
          </a:xfrm>
          <a:prstGeom prst="rect">
            <a:avLst/>
          </a:prstGeom>
          <a:noFill/>
          <a:ln>
            <a:noFill/>
          </a:ln>
        </p:spPr>
      </p:pic>
      <p:pic>
        <p:nvPicPr>
          <p:cNvPr descr=" " id="660" name="Google Shape;660;g2fa687fa64b_0_565"/>
          <p:cNvPicPr preferRelativeResize="0"/>
          <p:nvPr/>
        </p:nvPicPr>
        <p:blipFill rotWithShape="1">
          <a:blip r:embed="rId17">
            <a:alphaModFix/>
          </a:blip>
          <a:srcRect b="0" l="0" r="0" t="0"/>
          <a:stretch/>
        </p:blipFill>
        <p:spPr>
          <a:xfrm>
            <a:off x="15407026" y="5308600"/>
            <a:ext cx="12702" cy="419100"/>
          </a:xfrm>
          <a:prstGeom prst="rect">
            <a:avLst/>
          </a:prstGeom>
          <a:noFill/>
          <a:ln>
            <a:noFill/>
          </a:ln>
        </p:spPr>
      </p:pic>
      <p:pic>
        <p:nvPicPr>
          <p:cNvPr descr=" " id="661" name="Google Shape;661;g2fa687fa64b_0_565"/>
          <p:cNvPicPr preferRelativeResize="0"/>
          <p:nvPr/>
        </p:nvPicPr>
        <p:blipFill rotWithShape="1">
          <a:blip r:embed="rId17">
            <a:alphaModFix/>
          </a:blip>
          <a:srcRect b="0" l="0" r="0" t="0"/>
          <a:stretch/>
        </p:blipFill>
        <p:spPr>
          <a:xfrm>
            <a:off x="21021127" y="5308600"/>
            <a:ext cx="12702" cy="419100"/>
          </a:xfrm>
          <a:prstGeom prst="rect">
            <a:avLst/>
          </a:prstGeom>
          <a:noFill/>
          <a:ln>
            <a:noFill/>
          </a:ln>
        </p:spPr>
      </p:pic>
      <p:pic>
        <p:nvPicPr>
          <p:cNvPr descr=" " id="662" name="Google Shape;662;g2fa687fa64b_0_565"/>
          <p:cNvPicPr preferRelativeResize="0"/>
          <p:nvPr/>
        </p:nvPicPr>
        <p:blipFill rotWithShape="1">
          <a:blip r:embed="rId18">
            <a:alphaModFix/>
          </a:blip>
          <a:srcRect b="0" l="0" r="0" t="0"/>
          <a:stretch/>
        </p:blipFill>
        <p:spPr>
          <a:xfrm>
            <a:off x="9513489" y="7124700"/>
            <a:ext cx="12702" cy="4165600"/>
          </a:xfrm>
          <a:prstGeom prst="rect">
            <a:avLst/>
          </a:prstGeom>
          <a:noFill/>
          <a:ln>
            <a:noFill/>
          </a:ln>
        </p:spPr>
      </p:pic>
      <p:pic>
        <p:nvPicPr>
          <p:cNvPr descr=" " id="663" name="Google Shape;663;g2fa687fa64b_0_565"/>
          <p:cNvPicPr preferRelativeResize="0"/>
          <p:nvPr/>
        </p:nvPicPr>
        <p:blipFill rotWithShape="1">
          <a:blip r:embed="rId19">
            <a:alphaModFix/>
          </a:blip>
          <a:srcRect b="0" l="0" r="0" t="0"/>
          <a:stretch/>
        </p:blipFill>
        <p:spPr>
          <a:xfrm>
            <a:off x="9322965" y="8813800"/>
            <a:ext cx="203225" cy="12700"/>
          </a:xfrm>
          <a:prstGeom prst="rect">
            <a:avLst/>
          </a:prstGeom>
          <a:noFill/>
          <a:ln>
            <a:noFill/>
          </a:ln>
        </p:spPr>
      </p:pic>
      <p:pic>
        <p:nvPicPr>
          <p:cNvPr descr=" " id="664" name="Google Shape;664;g2fa687fa64b_0_565"/>
          <p:cNvPicPr preferRelativeResize="0"/>
          <p:nvPr/>
        </p:nvPicPr>
        <p:blipFill rotWithShape="1">
          <a:blip r:embed="rId19">
            <a:alphaModFix/>
          </a:blip>
          <a:srcRect b="0" l="0" r="0" t="0"/>
          <a:stretch/>
        </p:blipFill>
        <p:spPr>
          <a:xfrm>
            <a:off x="20830603" y="8813800"/>
            <a:ext cx="203225" cy="12700"/>
          </a:xfrm>
          <a:prstGeom prst="rect">
            <a:avLst/>
          </a:prstGeom>
          <a:noFill/>
          <a:ln>
            <a:noFill/>
          </a:ln>
        </p:spPr>
      </p:pic>
      <p:pic>
        <p:nvPicPr>
          <p:cNvPr descr=" " id="665" name="Google Shape;665;g2fa687fa64b_0_565"/>
          <p:cNvPicPr preferRelativeResize="0"/>
          <p:nvPr/>
        </p:nvPicPr>
        <p:blipFill rotWithShape="1">
          <a:blip r:embed="rId19">
            <a:alphaModFix/>
          </a:blip>
          <a:srcRect b="0" l="0" r="0" t="0"/>
          <a:stretch/>
        </p:blipFill>
        <p:spPr>
          <a:xfrm>
            <a:off x="9322965" y="11277600"/>
            <a:ext cx="203225" cy="12700"/>
          </a:xfrm>
          <a:prstGeom prst="rect">
            <a:avLst/>
          </a:prstGeom>
          <a:noFill/>
          <a:ln>
            <a:noFill/>
          </a:ln>
        </p:spPr>
      </p:pic>
      <p:pic>
        <p:nvPicPr>
          <p:cNvPr descr=" " id="666" name="Google Shape;666;g2fa687fa64b_0_565"/>
          <p:cNvPicPr preferRelativeResize="0"/>
          <p:nvPr/>
        </p:nvPicPr>
        <p:blipFill rotWithShape="1">
          <a:blip r:embed="rId19">
            <a:alphaModFix/>
          </a:blip>
          <a:srcRect b="0" l="0" r="0" t="0"/>
          <a:stretch/>
        </p:blipFill>
        <p:spPr>
          <a:xfrm>
            <a:off x="20830603" y="11277600"/>
            <a:ext cx="203225" cy="12700"/>
          </a:xfrm>
          <a:prstGeom prst="rect">
            <a:avLst/>
          </a:prstGeom>
          <a:noFill/>
          <a:ln>
            <a:noFill/>
          </a:ln>
        </p:spPr>
      </p:pic>
      <p:pic>
        <p:nvPicPr>
          <p:cNvPr descr=" " id="667" name="Google Shape;667;g2fa687fa64b_0_565"/>
          <p:cNvPicPr preferRelativeResize="0"/>
          <p:nvPr/>
        </p:nvPicPr>
        <p:blipFill rotWithShape="1">
          <a:blip r:embed="rId20">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672" name="Shape 672"/>
        <p:cNvGrpSpPr/>
        <p:nvPr/>
      </p:nvGrpSpPr>
      <p:grpSpPr>
        <a:xfrm>
          <a:off x="0" y="0"/>
          <a:ext cx="0" cy="0"/>
          <a:chOff x="0" y="0"/>
          <a:chExt cx="0" cy="0"/>
        </a:xfrm>
      </p:grpSpPr>
      <p:sp>
        <p:nvSpPr>
          <p:cNvPr id="673" name="Google Shape;673;g2fa687fa64b_0_634"/>
          <p:cNvSpPr/>
          <p:nvPr/>
        </p:nvSpPr>
        <p:spPr>
          <a:xfrm>
            <a:off x="0" y="0"/>
            <a:ext cx="24387000" cy="13716000"/>
          </a:xfrm>
          <a:prstGeom prst="rect">
            <a:avLst/>
          </a:prstGeom>
          <a:solidFill>
            <a:srgbClr val="DEE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fa687fa64b_0_634"/>
          <p:cNvPicPr preferRelativeResize="0"/>
          <p:nvPr/>
        </p:nvPicPr>
        <p:blipFill rotWithShape="1">
          <a:blip r:embed="rId3">
            <a:alphaModFix/>
          </a:blip>
          <a:srcRect b="0" l="0" r="0" t="0"/>
          <a:stretch/>
        </p:blipFill>
        <p:spPr>
          <a:xfrm>
            <a:off x="1547147" y="631503"/>
            <a:ext cx="10650845" cy="12577764"/>
          </a:xfrm>
          <a:prstGeom prst="rect">
            <a:avLst/>
          </a:prstGeom>
          <a:noFill/>
          <a:ln>
            <a:noFill/>
          </a:ln>
        </p:spPr>
      </p:pic>
      <p:sp>
        <p:nvSpPr>
          <p:cNvPr id="675" name="Google Shape;675;g2fa687fa64b_0_6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fa687fa64b_0_63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77" name="Google Shape;677;g2fa687fa64b_0_634"/>
          <p:cNvSpPr/>
          <p:nvPr/>
        </p:nvSpPr>
        <p:spPr>
          <a:xfrm>
            <a:off x="635079" y="1549400"/>
            <a:ext cx="9386400" cy="422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fa687fa64b_0_634"/>
          <p:cNvSpPr/>
          <p:nvPr/>
        </p:nvSpPr>
        <p:spPr>
          <a:xfrm>
            <a:off x="1397175" y="1854200"/>
            <a:ext cx="8201100" cy="395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Thank you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for choosing</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EaTemp</a:t>
            </a:r>
            <a:endParaRPr b="0" i="0" sz="8000" u="none" cap="none" strike="noStrike">
              <a:solidFill>
                <a:schemeClr val="dk1"/>
              </a:solidFill>
              <a:latin typeface="Calibri"/>
              <a:ea typeface="Calibri"/>
              <a:cs typeface="Calibri"/>
              <a:sym typeface="Calibri"/>
            </a:endParaRPr>
          </a:p>
        </p:txBody>
      </p:sp>
      <p:sp>
        <p:nvSpPr>
          <p:cNvPr id="679" name="Google Shape;679;g2fa687fa64b_0_634"/>
          <p:cNvSpPr/>
          <p:nvPr/>
        </p:nvSpPr>
        <p:spPr>
          <a:xfrm>
            <a:off x="635079" y="6921500"/>
            <a:ext cx="9636300" cy="503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80" name="Google Shape;680;g2fa687fa64b_0_634"/>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E0E0E"/>
                </a:solidFill>
                <a:latin typeface="Lato"/>
                <a:ea typeface="Lato"/>
                <a:cs typeface="Lato"/>
                <a:sym typeface="Lato"/>
                <a:hlinkClick r:id="rId5">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81" name="Google Shape;681;g2fa687fa64b_0_634"/>
          <p:cNvPicPr preferRelativeResize="0"/>
          <p:nvPr/>
        </p:nvPicPr>
        <p:blipFill rotWithShape="1">
          <a:blip r:embed="rId6">
            <a:alphaModFix/>
          </a:blip>
          <a:srcRect b="0" l="0" r="0" t="0"/>
          <a:stretch/>
        </p:blipFill>
        <p:spPr>
          <a:xfrm>
            <a:off x="10364495" y="977900"/>
            <a:ext cx="12892111" cy="11772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40" name="Shape 40"/>
        <p:cNvGrpSpPr/>
        <p:nvPr/>
      </p:nvGrpSpPr>
      <p:grpSpPr>
        <a:xfrm>
          <a:off x="0" y="0"/>
          <a:ext cx="0" cy="0"/>
          <a:chOff x="0" y="0"/>
          <a:chExt cx="0" cy="0"/>
        </a:xfrm>
      </p:grpSpPr>
      <p:sp>
        <p:nvSpPr>
          <p:cNvPr id="41" name="Google Shape;41;g2fa687fa64b_0_23"/>
          <p:cNvSpPr/>
          <p:nvPr/>
        </p:nvSpPr>
        <p:spPr>
          <a:xfrm>
            <a:off x="0" y="0"/>
            <a:ext cx="24387000" cy="13716000"/>
          </a:xfrm>
          <a:prstGeom prst="rect">
            <a:avLst/>
          </a:prstGeom>
          <a:solidFill>
            <a:srgbClr val="FBE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fa687fa64b_0_23"/>
          <p:cNvPicPr preferRelativeResize="0"/>
          <p:nvPr/>
        </p:nvPicPr>
        <p:blipFill rotWithShape="1">
          <a:blip r:embed="rId3">
            <a:alphaModFix/>
          </a:blip>
          <a:srcRect b="0" l="0" r="0" t="0"/>
          <a:stretch/>
        </p:blipFill>
        <p:spPr>
          <a:xfrm>
            <a:off x="13603400" y="1257300"/>
            <a:ext cx="9602400" cy="11201400"/>
          </a:xfrm>
          <a:prstGeom prst="rect">
            <a:avLst/>
          </a:prstGeom>
          <a:noFill/>
          <a:ln>
            <a:noFill/>
          </a:ln>
        </p:spPr>
      </p:pic>
      <p:sp>
        <p:nvSpPr>
          <p:cNvPr id="43" name="Google Shape;43;g2fa687fa64b_0_23"/>
          <p:cNvSpPr/>
          <p:nvPr/>
        </p:nvSpPr>
        <p:spPr>
          <a:xfrm>
            <a:off x="2730841" y="673100"/>
            <a:ext cx="18938100" cy="254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fa687fa64b_0_23"/>
          <p:cNvSpPr/>
          <p:nvPr/>
        </p:nvSpPr>
        <p:spPr>
          <a:xfrm>
            <a:off x="3492937" y="977900"/>
            <a:ext cx="179559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ller One"/>
              <a:buNone/>
            </a:pPr>
            <a:r>
              <a:rPr b="0" i="0" lang="en-US" sz="12800" u="none" cap="none" strike="noStrike">
                <a:solidFill>
                  <a:srgbClr val="000000"/>
                </a:solidFill>
                <a:latin typeface="Poller One"/>
                <a:ea typeface="Poller One"/>
                <a:cs typeface="Poller One"/>
                <a:sym typeface="Poller One"/>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fa687fa64b_0_23"/>
          <p:cNvSpPr/>
          <p:nvPr/>
        </p:nvSpPr>
        <p:spPr>
          <a:xfrm>
            <a:off x="11088486" y="45212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fa687fa64b_0_23"/>
          <p:cNvSpPr/>
          <p:nvPr/>
        </p:nvSpPr>
        <p:spPr>
          <a:xfrm>
            <a:off x="11088486" y="45212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fa687fa64b_0_23"/>
          <p:cNvSpPr/>
          <p:nvPr/>
        </p:nvSpPr>
        <p:spPr>
          <a:xfrm>
            <a:off x="11355219" y="4870450"/>
            <a:ext cx="10923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01</a:t>
            </a:r>
            <a:endParaRPr b="0" i="0" sz="4800" u="none" cap="none" strike="noStrike">
              <a:solidFill>
                <a:schemeClr val="dk1"/>
              </a:solidFill>
              <a:latin typeface="Calibri"/>
              <a:ea typeface="Calibri"/>
              <a:cs typeface="Calibri"/>
              <a:sym typeface="Calibri"/>
            </a:endParaRPr>
          </a:p>
        </p:txBody>
      </p:sp>
      <p:sp>
        <p:nvSpPr>
          <p:cNvPr id="48" name="Google Shape;48;g2fa687fa64b_0_23"/>
          <p:cNvSpPr/>
          <p:nvPr/>
        </p:nvSpPr>
        <p:spPr>
          <a:xfrm>
            <a:off x="11088486" y="63500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fa687fa64b_0_23"/>
          <p:cNvSpPr/>
          <p:nvPr/>
        </p:nvSpPr>
        <p:spPr>
          <a:xfrm>
            <a:off x="11088486" y="63500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Introduction</a:t>
            </a:r>
            <a:endParaRPr b="0" i="0" sz="4800" u="none" cap="none" strike="noStrike">
              <a:solidFill>
                <a:schemeClr val="dk1"/>
              </a:solidFill>
              <a:latin typeface="Calibri"/>
              <a:ea typeface="Calibri"/>
              <a:cs typeface="Calibri"/>
              <a:sym typeface="Calibri"/>
            </a:endParaRPr>
          </a:p>
        </p:txBody>
      </p:sp>
      <p:sp>
        <p:nvSpPr>
          <p:cNvPr id="50" name="Google Shape;50;g2fa687fa64b_0_23"/>
          <p:cNvSpPr/>
          <p:nvPr/>
        </p:nvSpPr>
        <p:spPr>
          <a:xfrm>
            <a:off x="11088486" y="71755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2fa687fa64b_0_23"/>
          <p:cNvSpPr/>
          <p:nvPr/>
        </p:nvSpPr>
        <p:spPr>
          <a:xfrm>
            <a:off x="11088486" y="91567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fa687fa64b_0_23"/>
          <p:cNvSpPr/>
          <p:nvPr/>
        </p:nvSpPr>
        <p:spPr>
          <a:xfrm>
            <a:off x="11088486" y="9156700"/>
            <a:ext cx="1625700" cy="162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fa687fa64b_0_23"/>
          <p:cNvSpPr/>
          <p:nvPr/>
        </p:nvSpPr>
        <p:spPr>
          <a:xfrm>
            <a:off x="11304413" y="9505950"/>
            <a:ext cx="11940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02</a:t>
            </a:r>
            <a:endParaRPr b="0" i="0" sz="4800" u="none" cap="none" strike="noStrike">
              <a:solidFill>
                <a:schemeClr val="dk1"/>
              </a:solidFill>
              <a:latin typeface="Calibri"/>
              <a:ea typeface="Calibri"/>
              <a:cs typeface="Calibri"/>
              <a:sym typeface="Calibri"/>
            </a:endParaRPr>
          </a:p>
        </p:txBody>
      </p:sp>
      <p:sp>
        <p:nvSpPr>
          <p:cNvPr id="54" name="Google Shape;54;g2fa687fa64b_0_23"/>
          <p:cNvSpPr/>
          <p:nvPr/>
        </p:nvSpPr>
        <p:spPr>
          <a:xfrm>
            <a:off x="11088486" y="109855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fa687fa64b_0_23"/>
          <p:cNvSpPr/>
          <p:nvPr/>
        </p:nvSpPr>
        <p:spPr>
          <a:xfrm>
            <a:off x="11088486" y="109855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Encounters</a:t>
            </a:r>
            <a:endParaRPr b="0" i="0" sz="4800" u="none" cap="none" strike="noStrike">
              <a:solidFill>
                <a:schemeClr val="dk1"/>
              </a:solidFill>
              <a:latin typeface="Calibri"/>
              <a:ea typeface="Calibri"/>
              <a:cs typeface="Calibri"/>
              <a:sym typeface="Calibri"/>
            </a:endParaRPr>
          </a:p>
        </p:txBody>
      </p:sp>
      <p:sp>
        <p:nvSpPr>
          <p:cNvPr id="56" name="Google Shape;56;g2fa687fa64b_0_23"/>
          <p:cNvSpPr/>
          <p:nvPr/>
        </p:nvSpPr>
        <p:spPr>
          <a:xfrm>
            <a:off x="11088486" y="118110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7" name="Google Shape;57;g2fa687fa64b_0_23"/>
          <p:cNvSpPr/>
          <p:nvPr/>
        </p:nvSpPr>
        <p:spPr>
          <a:xfrm>
            <a:off x="18404600" y="45212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fa687fa64b_0_23"/>
          <p:cNvSpPr/>
          <p:nvPr/>
        </p:nvSpPr>
        <p:spPr>
          <a:xfrm>
            <a:off x="18404600" y="4521200"/>
            <a:ext cx="1625700" cy="162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fa687fa64b_0_23"/>
          <p:cNvSpPr/>
          <p:nvPr/>
        </p:nvSpPr>
        <p:spPr>
          <a:xfrm>
            <a:off x="18614176" y="4870450"/>
            <a:ext cx="12066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03</a:t>
            </a:r>
            <a:endParaRPr b="0" i="0" sz="4800" u="none" cap="none" strike="noStrike">
              <a:solidFill>
                <a:schemeClr val="dk1"/>
              </a:solidFill>
              <a:latin typeface="Calibri"/>
              <a:ea typeface="Calibri"/>
              <a:cs typeface="Calibri"/>
              <a:sym typeface="Calibri"/>
            </a:endParaRPr>
          </a:p>
        </p:txBody>
      </p:sp>
      <p:sp>
        <p:nvSpPr>
          <p:cNvPr id="60" name="Google Shape;60;g2fa687fa64b_0_23"/>
          <p:cNvSpPr/>
          <p:nvPr/>
        </p:nvSpPr>
        <p:spPr>
          <a:xfrm>
            <a:off x="18404600" y="63500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fa687fa64b_0_23"/>
          <p:cNvSpPr/>
          <p:nvPr/>
        </p:nvSpPr>
        <p:spPr>
          <a:xfrm>
            <a:off x="18404600" y="63500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Wonders</a:t>
            </a:r>
            <a:endParaRPr b="0" i="0" sz="4800" u="none" cap="none" strike="noStrike">
              <a:solidFill>
                <a:schemeClr val="dk1"/>
              </a:solidFill>
              <a:latin typeface="Calibri"/>
              <a:ea typeface="Calibri"/>
              <a:cs typeface="Calibri"/>
              <a:sym typeface="Calibri"/>
            </a:endParaRPr>
          </a:p>
        </p:txBody>
      </p:sp>
      <p:sp>
        <p:nvSpPr>
          <p:cNvPr id="62" name="Google Shape;62;g2fa687fa64b_0_23"/>
          <p:cNvSpPr/>
          <p:nvPr/>
        </p:nvSpPr>
        <p:spPr>
          <a:xfrm>
            <a:off x="18404600" y="71755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3" name="Google Shape;63;g2fa687fa64b_0_23"/>
          <p:cNvSpPr/>
          <p:nvPr/>
        </p:nvSpPr>
        <p:spPr>
          <a:xfrm>
            <a:off x="18404600" y="9156700"/>
            <a:ext cx="7316100" cy="31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fa687fa64b_0_23"/>
          <p:cNvSpPr/>
          <p:nvPr/>
        </p:nvSpPr>
        <p:spPr>
          <a:xfrm>
            <a:off x="18404600" y="9156700"/>
            <a:ext cx="1625700" cy="1625700"/>
          </a:xfrm>
          <a:prstGeom prst="roundRect">
            <a:avLst>
              <a:gd fmla="val 78131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fa687fa64b_0_23"/>
          <p:cNvSpPr/>
          <p:nvPr/>
        </p:nvSpPr>
        <p:spPr>
          <a:xfrm>
            <a:off x="18595124" y="9505950"/>
            <a:ext cx="12447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04</a:t>
            </a:r>
            <a:endParaRPr b="0" i="0" sz="4800" u="none" cap="none" strike="noStrike">
              <a:solidFill>
                <a:schemeClr val="dk1"/>
              </a:solidFill>
              <a:latin typeface="Calibri"/>
              <a:ea typeface="Calibri"/>
              <a:cs typeface="Calibri"/>
              <a:sym typeface="Calibri"/>
            </a:endParaRPr>
          </a:p>
        </p:txBody>
      </p:sp>
      <p:sp>
        <p:nvSpPr>
          <p:cNvPr id="66" name="Google Shape;66;g2fa687fa64b_0_23"/>
          <p:cNvSpPr/>
          <p:nvPr/>
        </p:nvSpPr>
        <p:spPr>
          <a:xfrm>
            <a:off x="18404600" y="10985500"/>
            <a:ext cx="73161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fa687fa64b_0_23"/>
          <p:cNvSpPr/>
          <p:nvPr/>
        </p:nvSpPr>
        <p:spPr>
          <a:xfrm>
            <a:off x="18404600" y="10985500"/>
            <a:ext cx="7519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Magic</a:t>
            </a:r>
            <a:endParaRPr b="0" i="0" sz="4800" u="none" cap="none" strike="noStrike">
              <a:solidFill>
                <a:schemeClr val="dk1"/>
              </a:solidFill>
              <a:latin typeface="Calibri"/>
              <a:ea typeface="Calibri"/>
              <a:cs typeface="Calibri"/>
              <a:sym typeface="Calibri"/>
            </a:endParaRPr>
          </a:p>
        </p:txBody>
      </p:sp>
      <p:sp>
        <p:nvSpPr>
          <p:cNvPr id="68" name="Google Shape;68;g2fa687fa64b_0_23"/>
          <p:cNvSpPr/>
          <p:nvPr/>
        </p:nvSpPr>
        <p:spPr>
          <a:xfrm>
            <a:off x="18404600" y="118110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69" name="Google Shape;69;g2fa687fa64b_0_23"/>
          <p:cNvPicPr preferRelativeResize="0"/>
          <p:nvPr/>
        </p:nvPicPr>
        <p:blipFill rotWithShape="1">
          <a:blip r:embed="rId4">
            <a:alphaModFix/>
          </a:blip>
          <a:srcRect b="0" l="0" r="0" t="0"/>
          <a:stretch/>
        </p:blipFill>
        <p:spPr>
          <a:xfrm>
            <a:off x="393749" y="2501900"/>
            <a:ext cx="10262883" cy="10325100"/>
          </a:xfrm>
          <a:prstGeom prst="rect">
            <a:avLst/>
          </a:prstGeom>
          <a:noFill/>
          <a:ln>
            <a:noFill/>
          </a:ln>
        </p:spPr>
      </p:pic>
      <p:sp>
        <p:nvSpPr>
          <p:cNvPr id="70" name="Google Shape;70;g2fa687fa64b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fa687fa64b_0_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76" name="Shape 76"/>
        <p:cNvGrpSpPr/>
        <p:nvPr/>
      </p:nvGrpSpPr>
      <p:grpSpPr>
        <a:xfrm>
          <a:off x="0" y="0"/>
          <a:ext cx="0" cy="0"/>
          <a:chOff x="0" y="0"/>
          <a:chExt cx="0" cy="0"/>
        </a:xfrm>
      </p:grpSpPr>
      <p:sp>
        <p:nvSpPr>
          <p:cNvPr id="77" name="Google Shape;77;g2fa687fa64b_0_58"/>
          <p:cNvSpPr/>
          <p:nvPr/>
        </p:nvSpPr>
        <p:spPr>
          <a:xfrm>
            <a:off x="0" y="0"/>
            <a:ext cx="24387000" cy="13716000"/>
          </a:xfrm>
          <a:prstGeom prst="rect">
            <a:avLst/>
          </a:prstGeom>
          <a:solidFill>
            <a:srgbClr val="E6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fa687fa64b_0_58"/>
          <p:cNvPicPr preferRelativeResize="0"/>
          <p:nvPr/>
        </p:nvPicPr>
        <p:blipFill rotWithShape="1">
          <a:blip r:embed="rId3">
            <a:alphaModFix/>
          </a:blip>
          <a:srcRect b="0" l="0" r="0" t="0"/>
          <a:stretch/>
        </p:blipFill>
        <p:spPr>
          <a:xfrm>
            <a:off x="14035254" y="723900"/>
            <a:ext cx="10351794" cy="10350500"/>
          </a:xfrm>
          <a:prstGeom prst="rect">
            <a:avLst/>
          </a:prstGeom>
          <a:noFill/>
          <a:ln>
            <a:noFill/>
          </a:ln>
        </p:spPr>
      </p:pic>
      <p:sp>
        <p:nvSpPr>
          <p:cNvPr id="79" name="Google Shape;79;g2fa687fa64b_0_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fa687fa64b_0_5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1" name="Google Shape;81;g2fa687fa64b_0_58"/>
          <p:cNvSpPr/>
          <p:nvPr/>
        </p:nvSpPr>
        <p:spPr>
          <a:xfrm>
            <a:off x="2959470" y="2159000"/>
            <a:ext cx="130698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fa687fa64b_0_58"/>
          <p:cNvSpPr/>
          <p:nvPr/>
        </p:nvSpPr>
        <p:spPr>
          <a:xfrm>
            <a:off x="3721565" y="2463800"/>
            <a:ext cx="11884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The Extraordinary</a:t>
            </a:r>
            <a:endParaRPr b="0" i="0" sz="8000" u="none" cap="none" strike="noStrike">
              <a:solidFill>
                <a:schemeClr val="dk1"/>
              </a:solidFill>
              <a:latin typeface="Calibri"/>
              <a:ea typeface="Calibri"/>
              <a:cs typeface="Calibri"/>
              <a:sym typeface="Calibri"/>
            </a:endParaRPr>
          </a:p>
        </p:txBody>
      </p:sp>
      <p:sp>
        <p:nvSpPr>
          <p:cNvPr id="83" name="Google Shape;83;g2fa687fa64b_0_58"/>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4" name="Google Shape;84;g2fa687fa64b_0_58"/>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89" name="Shape 89"/>
        <p:cNvGrpSpPr/>
        <p:nvPr/>
      </p:nvGrpSpPr>
      <p:grpSpPr>
        <a:xfrm>
          <a:off x="0" y="0"/>
          <a:ext cx="0" cy="0"/>
          <a:chOff x="0" y="0"/>
          <a:chExt cx="0" cy="0"/>
        </a:xfrm>
      </p:grpSpPr>
      <p:sp>
        <p:nvSpPr>
          <p:cNvPr id="90" name="Google Shape;90;g2fa687fa64b_0_70"/>
          <p:cNvSpPr/>
          <p:nvPr/>
        </p:nvSpPr>
        <p:spPr>
          <a:xfrm>
            <a:off x="0" y="0"/>
            <a:ext cx="24387000" cy="13716000"/>
          </a:xfrm>
          <a:prstGeom prst="rect">
            <a:avLst/>
          </a:prstGeom>
          <a:solidFill>
            <a:srgbClr val="FE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fa687fa64b_0_70"/>
          <p:cNvPicPr preferRelativeResize="0"/>
          <p:nvPr/>
        </p:nvPicPr>
        <p:blipFill rotWithShape="1">
          <a:blip r:embed="rId3">
            <a:alphaModFix/>
          </a:blip>
          <a:srcRect b="0" l="0" r="0" t="0"/>
          <a:stretch/>
        </p:blipFill>
        <p:spPr>
          <a:xfrm>
            <a:off x="-355644" y="1866900"/>
            <a:ext cx="12549168" cy="12547600"/>
          </a:xfrm>
          <a:prstGeom prst="rect">
            <a:avLst/>
          </a:prstGeom>
          <a:noFill/>
          <a:ln>
            <a:noFill/>
          </a:ln>
        </p:spPr>
      </p:pic>
      <p:pic>
        <p:nvPicPr>
          <p:cNvPr descr=" " id="92" name="Google Shape;92;g2fa687fa64b_0_70"/>
          <p:cNvPicPr preferRelativeResize="0"/>
          <p:nvPr/>
        </p:nvPicPr>
        <p:blipFill rotWithShape="1">
          <a:blip r:embed="rId4">
            <a:alphaModFix/>
          </a:blip>
          <a:srcRect b="0" l="0" r="0" t="0"/>
          <a:stretch/>
        </p:blipFill>
        <p:spPr>
          <a:xfrm>
            <a:off x="0" y="7175500"/>
            <a:ext cx="24387048" cy="6540500"/>
          </a:xfrm>
          <a:prstGeom prst="rect">
            <a:avLst/>
          </a:prstGeom>
          <a:noFill/>
          <a:ln>
            <a:noFill/>
          </a:ln>
        </p:spPr>
      </p:pic>
      <p:pic>
        <p:nvPicPr>
          <p:cNvPr descr=" " id="93" name="Google Shape;93;g2fa687fa64b_0_70"/>
          <p:cNvPicPr preferRelativeResize="0"/>
          <p:nvPr/>
        </p:nvPicPr>
        <p:blipFill rotWithShape="1">
          <a:blip r:embed="rId5">
            <a:alphaModFix/>
          </a:blip>
          <a:srcRect b="0" l="0" r="0" t="0"/>
          <a:stretch/>
        </p:blipFill>
        <p:spPr>
          <a:xfrm>
            <a:off x="23370921" y="10515600"/>
            <a:ext cx="1016127" cy="3200400"/>
          </a:xfrm>
          <a:prstGeom prst="rect">
            <a:avLst/>
          </a:prstGeom>
          <a:noFill/>
          <a:ln>
            <a:noFill/>
          </a:ln>
        </p:spPr>
      </p:pic>
      <p:sp>
        <p:nvSpPr>
          <p:cNvPr id="94" name="Google Shape;94;g2fa687fa64b_0_70"/>
          <p:cNvSpPr/>
          <p:nvPr/>
        </p:nvSpPr>
        <p:spPr>
          <a:xfrm>
            <a:off x="1905238" y="1600200"/>
            <a:ext cx="9869100" cy="48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fa687fa64b_0_70"/>
          <p:cNvPicPr preferRelativeResize="0"/>
          <p:nvPr/>
        </p:nvPicPr>
        <p:blipFill rotWithShape="1">
          <a:blip r:embed="rId6">
            <a:alphaModFix/>
          </a:blip>
          <a:srcRect b="0" l="0" r="0" t="0"/>
          <a:stretch/>
        </p:blipFill>
        <p:spPr>
          <a:xfrm>
            <a:off x="6026897" y="1905000"/>
            <a:ext cx="1625819" cy="1625600"/>
          </a:xfrm>
          <a:prstGeom prst="rect">
            <a:avLst/>
          </a:prstGeom>
          <a:noFill/>
          <a:ln>
            <a:noFill/>
          </a:ln>
        </p:spPr>
      </p:pic>
      <p:sp>
        <p:nvSpPr>
          <p:cNvPr id="96" name="Google Shape;96;g2fa687fa64b_0_70"/>
          <p:cNvSpPr/>
          <p:nvPr/>
        </p:nvSpPr>
        <p:spPr>
          <a:xfrm>
            <a:off x="2311689" y="3835400"/>
            <a:ext cx="9056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fa687fa64b_0_70"/>
          <p:cNvSpPr/>
          <p:nvPr/>
        </p:nvSpPr>
        <p:spPr>
          <a:xfrm>
            <a:off x="2210076" y="3835400"/>
            <a:ext cx="9259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Unicorn Sightings</a:t>
            </a:r>
            <a:endParaRPr b="0" i="0" sz="4800" u="none" cap="none" strike="noStrike">
              <a:solidFill>
                <a:schemeClr val="dk1"/>
              </a:solidFill>
              <a:latin typeface="Calibri"/>
              <a:ea typeface="Calibri"/>
              <a:cs typeface="Calibri"/>
              <a:sym typeface="Calibri"/>
            </a:endParaRPr>
          </a:p>
        </p:txBody>
      </p:sp>
      <p:sp>
        <p:nvSpPr>
          <p:cNvPr id="98" name="Google Shape;98;g2fa687fa64b_0_70"/>
          <p:cNvSpPr/>
          <p:nvPr/>
        </p:nvSpPr>
        <p:spPr>
          <a:xfrm>
            <a:off x="2243947" y="46609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9" name="Google Shape;99;g2fa687fa64b_0_70"/>
          <p:cNvSpPr/>
          <p:nvPr/>
        </p:nvSpPr>
        <p:spPr>
          <a:xfrm>
            <a:off x="12612676" y="1600200"/>
            <a:ext cx="9869100" cy="48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2fa687fa64b_0_70"/>
          <p:cNvPicPr preferRelativeResize="0"/>
          <p:nvPr/>
        </p:nvPicPr>
        <p:blipFill rotWithShape="1">
          <a:blip r:embed="rId7">
            <a:alphaModFix/>
          </a:blip>
          <a:srcRect b="0" l="0" r="0" t="0"/>
          <a:stretch/>
        </p:blipFill>
        <p:spPr>
          <a:xfrm>
            <a:off x="16731982" y="1905000"/>
            <a:ext cx="1630526" cy="1625600"/>
          </a:xfrm>
          <a:prstGeom prst="rect">
            <a:avLst/>
          </a:prstGeom>
          <a:noFill/>
          <a:ln>
            <a:noFill/>
          </a:ln>
        </p:spPr>
      </p:pic>
      <p:sp>
        <p:nvSpPr>
          <p:cNvPr id="101" name="Google Shape;101;g2fa687fa64b_0_70"/>
          <p:cNvSpPr/>
          <p:nvPr/>
        </p:nvSpPr>
        <p:spPr>
          <a:xfrm>
            <a:off x="13019127" y="3835400"/>
            <a:ext cx="9056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fa687fa64b_0_70"/>
          <p:cNvSpPr/>
          <p:nvPr/>
        </p:nvSpPr>
        <p:spPr>
          <a:xfrm>
            <a:off x="12917514" y="3835400"/>
            <a:ext cx="9259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Dragon Taming</a:t>
            </a:r>
            <a:endParaRPr b="0" i="0" sz="4800" u="none" cap="none" strike="noStrike">
              <a:solidFill>
                <a:schemeClr val="dk1"/>
              </a:solidFill>
              <a:latin typeface="Calibri"/>
              <a:ea typeface="Calibri"/>
              <a:cs typeface="Calibri"/>
              <a:sym typeface="Calibri"/>
            </a:endParaRPr>
          </a:p>
        </p:txBody>
      </p:sp>
      <p:sp>
        <p:nvSpPr>
          <p:cNvPr id="103" name="Google Shape;103;g2fa687fa64b_0_70"/>
          <p:cNvSpPr/>
          <p:nvPr/>
        </p:nvSpPr>
        <p:spPr>
          <a:xfrm>
            <a:off x="12951385" y="46609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108" name="Shape 108"/>
        <p:cNvGrpSpPr/>
        <p:nvPr/>
      </p:nvGrpSpPr>
      <p:grpSpPr>
        <a:xfrm>
          <a:off x="0" y="0"/>
          <a:ext cx="0" cy="0"/>
          <a:chOff x="0" y="0"/>
          <a:chExt cx="0" cy="0"/>
        </a:xfrm>
      </p:grpSpPr>
      <p:sp>
        <p:nvSpPr>
          <p:cNvPr id="109" name="Google Shape;109;g2fa687fa64b_0_88"/>
          <p:cNvSpPr/>
          <p:nvPr/>
        </p:nvSpPr>
        <p:spPr>
          <a:xfrm>
            <a:off x="0" y="0"/>
            <a:ext cx="24387000" cy="13716000"/>
          </a:xfrm>
          <a:prstGeom prst="rect">
            <a:avLst/>
          </a:prstGeom>
          <a:solidFill>
            <a:srgbClr val="FBEF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fa687fa64b_0_88"/>
          <p:cNvPicPr preferRelativeResize="0"/>
          <p:nvPr/>
        </p:nvPicPr>
        <p:blipFill rotWithShape="1">
          <a:blip r:embed="rId3">
            <a:alphaModFix/>
          </a:blip>
          <a:srcRect b="0" l="0" r="0" t="0"/>
          <a:stretch/>
        </p:blipFill>
        <p:spPr>
          <a:xfrm>
            <a:off x="13603400" y="1257300"/>
            <a:ext cx="9602400" cy="11201400"/>
          </a:xfrm>
          <a:prstGeom prst="rect">
            <a:avLst/>
          </a:prstGeom>
          <a:noFill/>
          <a:ln>
            <a:noFill/>
          </a:ln>
        </p:spPr>
      </p:pic>
      <p:sp>
        <p:nvSpPr>
          <p:cNvPr id="111" name="Google Shape;111;g2fa687fa64b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fa687fa64b_0_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3" name="Google Shape;113;g2fa687fa64b_0_88"/>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fa687fa64b_0_88"/>
          <p:cNvPicPr preferRelativeResize="0"/>
          <p:nvPr/>
        </p:nvPicPr>
        <p:blipFill rotWithShape="1">
          <a:blip r:embed="rId5">
            <a:alphaModFix/>
          </a:blip>
          <a:srcRect b="0" l="0" r="0" t="0"/>
          <a:stretch/>
        </p:blipFill>
        <p:spPr>
          <a:xfrm>
            <a:off x="2934067" y="1384300"/>
            <a:ext cx="8129016" cy="7696200"/>
          </a:xfrm>
          <a:prstGeom prst="rect">
            <a:avLst/>
          </a:prstGeom>
          <a:noFill/>
          <a:ln>
            <a:noFill/>
          </a:ln>
        </p:spPr>
      </p:pic>
      <p:sp>
        <p:nvSpPr>
          <p:cNvPr id="115" name="Google Shape;115;g2fa687fa64b_0_88"/>
          <p:cNvSpPr/>
          <p:nvPr/>
        </p:nvSpPr>
        <p:spPr>
          <a:xfrm>
            <a:off x="2934067" y="9690100"/>
            <a:ext cx="8129100" cy="133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fa687fa64b_0_88"/>
          <p:cNvSpPr/>
          <p:nvPr/>
        </p:nvSpPr>
        <p:spPr>
          <a:xfrm>
            <a:off x="3696162" y="9994900"/>
            <a:ext cx="680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Unicorn Sightings</a:t>
            </a:r>
            <a:endParaRPr b="0" i="0" sz="4800" u="none" cap="none" strike="noStrike">
              <a:solidFill>
                <a:schemeClr val="dk1"/>
              </a:solidFill>
              <a:latin typeface="Calibri"/>
              <a:ea typeface="Calibri"/>
              <a:cs typeface="Calibri"/>
              <a:sym typeface="Calibri"/>
            </a:endParaRPr>
          </a:p>
        </p:txBody>
      </p:sp>
      <p:sp>
        <p:nvSpPr>
          <p:cNvPr id="117" name="Google Shape;117;g2fa687fa64b_0_88"/>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fa687fa64b_0_88"/>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9" name="Google Shape;119;g2fa687fa64b_0_88"/>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fa687fa64b_0_88"/>
          <p:cNvPicPr preferRelativeResize="0"/>
          <p:nvPr/>
        </p:nvPicPr>
        <p:blipFill rotWithShape="1">
          <a:blip r:embed="rId6">
            <a:alphaModFix/>
          </a:blip>
          <a:srcRect b="0" l="0" r="0" t="0"/>
          <a:stretch/>
        </p:blipFill>
        <p:spPr>
          <a:xfrm>
            <a:off x="13323965" y="1384300"/>
            <a:ext cx="8129016" cy="7696200"/>
          </a:xfrm>
          <a:prstGeom prst="rect">
            <a:avLst/>
          </a:prstGeom>
          <a:noFill/>
          <a:ln>
            <a:noFill/>
          </a:ln>
        </p:spPr>
      </p:pic>
      <p:sp>
        <p:nvSpPr>
          <p:cNvPr id="121" name="Google Shape;121;g2fa687fa64b_0_88"/>
          <p:cNvSpPr/>
          <p:nvPr/>
        </p:nvSpPr>
        <p:spPr>
          <a:xfrm>
            <a:off x="13323965" y="9690100"/>
            <a:ext cx="8129100" cy="133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fa687fa64b_0_88"/>
          <p:cNvSpPr/>
          <p:nvPr/>
        </p:nvSpPr>
        <p:spPr>
          <a:xfrm>
            <a:off x="14086061" y="9994900"/>
            <a:ext cx="59571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ller One"/>
              <a:buNone/>
            </a:pPr>
            <a:r>
              <a:rPr b="0" i="0" lang="en-US" sz="4800" u="none" cap="none" strike="noStrike">
                <a:solidFill>
                  <a:srgbClr val="000000"/>
                </a:solidFill>
                <a:latin typeface="Poller One"/>
                <a:ea typeface="Poller One"/>
                <a:cs typeface="Poller One"/>
                <a:sym typeface="Poller One"/>
              </a:rPr>
              <a:t>Dragon Taming</a:t>
            </a:r>
            <a:endParaRPr b="0" i="0" sz="4800" u="none" cap="none" strike="noStrike">
              <a:solidFill>
                <a:schemeClr val="dk1"/>
              </a:solidFill>
              <a:latin typeface="Calibri"/>
              <a:ea typeface="Calibri"/>
              <a:cs typeface="Calibri"/>
              <a:sym typeface="Calibri"/>
            </a:endParaRPr>
          </a:p>
        </p:txBody>
      </p:sp>
      <p:sp>
        <p:nvSpPr>
          <p:cNvPr id="123" name="Google Shape;123;g2fa687fa64b_0_88"/>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fa687fa64b_0_88"/>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129" name="Shape 129"/>
        <p:cNvGrpSpPr/>
        <p:nvPr/>
      </p:nvGrpSpPr>
      <p:grpSpPr>
        <a:xfrm>
          <a:off x="0" y="0"/>
          <a:ext cx="0" cy="0"/>
          <a:chOff x="0" y="0"/>
          <a:chExt cx="0" cy="0"/>
        </a:xfrm>
      </p:grpSpPr>
      <p:sp>
        <p:nvSpPr>
          <p:cNvPr id="130" name="Google Shape;130;g2fa687fa64b_0_108"/>
          <p:cNvSpPr/>
          <p:nvPr/>
        </p:nvSpPr>
        <p:spPr>
          <a:xfrm rot="10800000">
            <a:off x="48" y="0"/>
            <a:ext cx="24387000" cy="13716000"/>
          </a:xfrm>
          <a:prstGeom prst="rect">
            <a:avLst/>
          </a:prstGeom>
          <a:solidFill>
            <a:srgbClr val="DEE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fa687fa64b_0_108"/>
          <p:cNvPicPr preferRelativeResize="0"/>
          <p:nvPr/>
        </p:nvPicPr>
        <p:blipFill rotWithShape="1">
          <a:blip r:embed="rId3">
            <a:alphaModFix/>
          </a:blip>
          <a:srcRect b="0" l="0" r="0" t="0"/>
          <a:stretch/>
        </p:blipFill>
        <p:spPr>
          <a:xfrm>
            <a:off x="12189055" y="631496"/>
            <a:ext cx="10650845" cy="12577769"/>
          </a:xfrm>
          <a:prstGeom prst="rect">
            <a:avLst/>
          </a:prstGeom>
          <a:noFill/>
          <a:ln>
            <a:noFill/>
          </a:ln>
        </p:spPr>
      </p:pic>
      <p:sp>
        <p:nvSpPr>
          <p:cNvPr id="132" name="Google Shape;132;g2fa687fa64b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fa687fa64b_0_10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4" name="Google Shape;134;g2fa687fa64b_0_108"/>
          <p:cNvPicPr preferRelativeResize="0"/>
          <p:nvPr/>
        </p:nvPicPr>
        <p:blipFill rotWithShape="1">
          <a:blip r:embed="rId5">
            <a:alphaModFix/>
          </a:blip>
          <a:srcRect b="0" l="0" r="0" t="0"/>
          <a:stretch/>
        </p:blipFill>
        <p:spPr>
          <a:xfrm>
            <a:off x="914514" y="1384300"/>
            <a:ext cx="5966698" cy="4437887"/>
          </a:xfrm>
          <a:prstGeom prst="rect">
            <a:avLst/>
          </a:prstGeom>
          <a:noFill/>
          <a:ln>
            <a:noFill/>
          </a:ln>
        </p:spPr>
      </p:pic>
      <p:sp>
        <p:nvSpPr>
          <p:cNvPr id="135" name="Google Shape;135;g2fa687fa64b_0_108"/>
          <p:cNvSpPr/>
          <p:nvPr/>
        </p:nvSpPr>
        <p:spPr>
          <a:xfrm>
            <a:off x="5842730" y="4699000"/>
            <a:ext cx="136035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fa687fa64b_0_108"/>
          <p:cNvSpPr/>
          <p:nvPr/>
        </p:nvSpPr>
        <p:spPr>
          <a:xfrm>
            <a:off x="5842730" y="4699000"/>
            <a:ext cx="138066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7" name="Google Shape;137;g2fa687fa64b_0_108"/>
          <p:cNvSpPr/>
          <p:nvPr/>
        </p:nvSpPr>
        <p:spPr>
          <a:xfrm>
            <a:off x="14124165" y="10071100"/>
            <a:ext cx="5474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ller One"/>
              <a:buNone/>
            </a:pPr>
            <a:r>
              <a:rPr b="0" i="0" lang="en-US" sz="3600" u="none" cap="none" strike="noStrike">
                <a:solidFill>
                  <a:srgbClr val="0E0E0E"/>
                </a:solidFill>
                <a:latin typeface="Poller One"/>
                <a:ea typeface="Poller One"/>
                <a:cs typeface="Poller One"/>
                <a:sym typeface="Poller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142" name="Shape 142"/>
        <p:cNvGrpSpPr/>
        <p:nvPr/>
      </p:nvGrpSpPr>
      <p:grpSpPr>
        <a:xfrm>
          <a:off x="0" y="0"/>
          <a:ext cx="0" cy="0"/>
          <a:chOff x="0" y="0"/>
          <a:chExt cx="0" cy="0"/>
        </a:xfrm>
      </p:grpSpPr>
      <p:sp>
        <p:nvSpPr>
          <p:cNvPr id="143" name="Google Shape;143;g2fa687fa64b_0_120"/>
          <p:cNvSpPr/>
          <p:nvPr/>
        </p:nvSpPr>
        <p:spPr>
          <a:xfrm>
            <a:off x="0" y="0"/>
            <a:ext cx="24387000" cy="13716000"/>
          </a:xfrm>
          <a:prstGeom prst="rect">
            <a:avLst/>
          </a:prstGeom>
          <a:solidFill>
            <a:srgbClr val="FE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fa687fa64b_0_120"/>
          <p:cNvPicPr preferRelativeResize="0"/>
          <p:nvPr/>
        </p:nvPicPr>
        <p:blipFill rotWithShape="1">
          <a:blip r:embed="rId3">
            <a:alphaModFix/>
          </a:blip>
          <a:srcRect b="0" l="0" r="0" t="0"/>
          <a:stretch/>
        </p:blipFill>
        <p:spPr>
          <a:xfrm>
            <a:off x="-355644" y="1866900"/>
            <a:ext cx="12549168" cy="12547600"/>
          </a:xfrm>
          <a:prstGeom prst="rect">
            <a:avLst/>
          </a:prstGeom>
          <a:noFill/>
          <a:ln>
            <a:noFill/>
          </a:ln>
        </p:spPr>
      </p:pic>
      <p:sp>
        <p:nvSpPr>
          <p:cNvPr id="145" name="Google Shape;145;g2fa687fa64b_0_120"/>
          <p:cNvSpPr/>
          <p:nvPr/>
        </p:nvSpPr>
        <p:spPr>
          <a:xfrm>
            <a:off x="762095" y="1092200"/>
            <a:ext cx="228882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fa687fa64b_0_120"/>
          <p:cNvSpPr/>
          <p:nvPr/>
        </p:nvSpPr>
        <p:spPr>
          <a:xfrm>
            <a:off x="1524191" y="1397000"/>
            <a:ext cx="217029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The Magic of Dragons: A Research</a:t>
            </a:r>
            <a:endParaRPr b="0" i="0" sz="8000" u="none" cap="none" strike="noStrike">
              <a:solidFill>
                <a:schemeClr val="dk1"/>
              </a:solidFill>
              <a:latin typeface="Calibri"/>
              <a:ea typeface="Calibri"/>
              <a:cs typeface="Calibri"/>
              <a:sym typeface="Calibri"/>
            </a:endParaRPr>
          </a:p>
        </p:txBody>
      </p:sp>
      <p:sp>
        <p:nvSpPr>
          <p:cNvPr id="147" name="Google Shape;147;g2fa687fa64b_0_120"/>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fa687fa64b_0_120"/>
          <p:cNvSpPr/>
          <p:nvPr/>
        </p:nvSpPr>
        <p:spPr>
          <a:xfrm>
            <a:off x="14200375" y="4406900"/>
            <a:ext cx="8205300" cy="8204100"/>
          </a:xfrm>
          <a:prstGeom prst="ellipse">
            <a:avLst/>
          </a:prstGeom>
          <a:solidFill>
            <a:srgbClr val="090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fa687fa64b_0_120"/>
          <p:cNvSpPr/>
          <p:nvPr/>
        </p:nvSpPr>
        <p:spPr>
          <a:xfrm>
            <a:off x="15229203" y="6299200"/>
            <a:ext cx="6160200" cy="615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fa687fa64b_0_120"/>
          <p:cNvSpPr/>
          <p:nvPr/>
        </p:nvSpPr>
        <p:spPr>
          <a:xfrm>
            <a:off x="16258032" y="8178800"/>
            <a:ext cx="4089900" cy="4089300"/>
          </a:xfrm>
          <a:prstGeom prst="ellipse">
            <a:avLst/>
          </a:prstGeom>
          <a:solidFill>
            <a:srgbClr val="DEE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fa687fa64b_0_120"/>
          <p:cNvSpPr/>
          <p:nvPr/>
        </p:nvSpPr>
        <p:spPr>
          <a:xfrm>
            <a:off x="17236054" y="4953000"/>
            <a:ext cx="21084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EE9FF"/>
              </a:buClr>
              <a:buSzPts val="4800"/>
              <a:buFont typeface="Poller One"/>
              <a:buNone/>
            </a:pPr>
            <a:r>
              <a:rPr b="0" i="0" lang="en-US" sz="4800" u="none" cap="none" strike="noStrike">
                <a:solidFill>
                  <a:srgbClr val="DEE9FF"/>
                </a:solidFill>
                <a:latin typeface="Poller One"/>
                <a:ea typeface="Poller One"/>
                <a:cs typeface="Poller One"/>
                <a:sym typeface="Poller One"/>
              </a:rPr>
              <a:t>6.7M</a:t>
            </a:r>
            <a:endParaRPr b="0" i="0" sz="4800" u="none" cap="none" strike="noStrike">
              <a:solidFill>
                <a:schemeClr val="dk1"/>
              </a:solidFill>
              <a:latin typeface="Calibri"/>
              <a:ea typeface="Calibri"/>
              <a:cs typeface="Calibri"/>
              <a:sym typeface="Calibri"/>
            </a:endParaRPr>
          </a:p>
        </p:txBody>
      </p:sp>
      <p:sp>
        <p:nvSpPr>
          <p:cNvPr id="152" name="Google Shape;152;g2fa687fa64b_0_120"/>
          <p:cNvSpPr/>
          <p:nvPr/>
        </p:nvSpPr>
        <p:spPr>
          <a:xfrm>
            <a:off x="17261457" y="9766300"/>
            <a:ext cx="20958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Poller One"/>
              <a:buNone/>
            </a:pPr>
            <a:r>
              <a:rPr b="0" i="0" lang="en-US" sz="4800" u="none" cap="none" strike="noStrike">
                <a:solidFill>
                  <a:srgbClr val="272727"/>
                </a:solidFill>
                <a:latin typeface="Poller One"/>
                <a:ea typeface="Poller One"/>
                <a:cs typeface="Poller One"/>
                <a:sym typeface="Poller One"/>
              </a:rPr>
              <a:t>2.3M</a:t>
            </a:r>
            <a:endParaRPr b="0" i="0" sz="4800" u="none" cap="none" strike="noStrike">
              <a:solidFill>
                <a:schemeClr val="dk1"/>
              </a:solidFill>
              <a:latin typeface="Calibri"/>
              <a:ea typeface="Calibri"/>
              <a:cs typeface="Calibri"/>
              <a:sym typeface="Calibri"/>
            </a:endParaRPr>
          </a:p>
        </p:txBody>
      </p:sp>
      <p:sp>
        <p:nvSpPr>
          <p:cNvPr id="153" name="Google Shape;153;g2fa687fa64b_0_120"/>
          <p:cNvSpPr/>
          <p:nvPr/>
        </p:nvSpPr>
        <p:spPr>
          <a:xfrm>
            <a:off x="17210651" y="6832600"/>
            <a:ext cx="21975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Poller One"/>
              <a:buNone/>
            </a:pPr>
            <a:r>
              <a:rPr b="0" i="0" lang="en-US" sz="4800" u="none" cap="none" strike="noStrike">
                <a:solidFill>
                  <a:srgbClr val="272727"/>
                </a:solidFill>
                <a:latin typeface="Poller One"/>
                <a:ea typeface="Poller One"/>
                <a:cs typeface="Poller One"/>
                <a:sym typeface="Poller One"/>
              </a:rPr>
              <a:t>4.4M</a:t>
            </a:r>
            <a:endParaRPr b="0" i="0" sz="4800" u="none" cap="none" strike="noStrike">
              <a:solidFill>
                <a:schemeClr val="dk1"/>
              </a:solidFill>
              <a:latin typeface="Calibri"/>
              <a:ea typeface="Calibri"/>
              <a:cs typeface="Calibri"/>
              <a:sym typeface="Calibri"/>
            </a:endParaRPr>
          </a:p>
        </p:txBody>
      </p:sp>
      <p:sp>
        <p:nvSpPr>
          <p:cNvPr id="154" name="Google Shape;154;g2fa687fa64b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g2fa687fa64b_0_1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6" name="Google Shape;156;g2fa687fa64b_0_120"/>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fa687fa64b_0_120"/>
          <p:cNvPicPr preferRelativeResize="0"/>
          <p:nvPr/>
        </p:nvPicPr>
        <p:blipFill rotWithShape="1">
          <a:blip r:embed="rId5">
            <a:alphaModFix/>
          </a:blip>
          <a:srcRect b="0" l="0" r="0" t="0"/>
          <a:stretch/>
        </p:blipFill>
        <p:spPr>
          <a:xfrm>
            <a:off x="3734267" y="3594100"/>
            <a:ext cx="1111590" cy="1117600"/>
          </a:xfrm>
          <a:prstGeom prst="rect">
            <a:avLst/>
          </a:prstGeom>
          <a:noFill/>
          <a:ln>
            <a:noFill/>
          </a:ln>
        </p:spPr>
      </p:pic>
      <p:sp>
        <p:nvSpPr>
          <p:cNvPr id="158" name="Google Shape;158;g2fa687fa64b_0_120"/>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fa687fa64b_0_120"/>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0" name="Google Shape;160;g2fa687fa64b_0_120"/>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fa687fa64b_0_120"/>
          <p:cNvPicPr preferRelativeResize="0"/>
          <p:nvPr/>
        </p:nvPicPr>
        <p:blipFill rotWithShape="1">
          <a:blip r:embed="rId6">
            <a:alphaModFix/>
          </a:blip>
          <a:srcRect b="0" l="0" r="0" t="0"/>
          <a:stretch/>
        </p:blipFill>
        <p:spPr>
          <a:xfrm>
            <a:off x="3734267" y="6946900"/>
            <a:ext cx="1099782" cy="1117600"/>
          </a:xfrm>
          <a:prstGeom prst="rect">
            <a:avLst/>
          </a:prstGeom>
          <a:noFill/>
          <a:ln>
            <a:noFill/>
          </a:ln>
        </p:spPr>
      </p:pic>
      <p:sp>
        <p:nvSpPr>
          <p:cNvPr id="162" name="Google Shape;162;g2fa687fa64b_0_120"/>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fa687fa64b_0_120"/>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4" name="Google Shape;164;g2fa687fa64b_0_120"/>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fa687fa64b_0_120"/>
          <p:cNvPicPr preferRelativeResize="0"/>
          <p:nvPr/>
        </p:nvPicPr>
        <p:blipFill rotWithShape="1">
          <a:blip r:embed="rId7">
            <a:alphaModFix/>
          </a:blip>
          <a:srcRect b="0" l="0" r="0" t="0"/>
          <a:stretch/>
        </p:blipFill>
        <p:spPr>
          <a:xfrm>
            <a:off x="3734267" y="10299700"/>
            <a:ext cx="1095437" cy="1117600"/>
          </a:xfrm>
          <a:prstGeom prst="rect">
            <a:avLst/>
          </a:prstGeom>
          <a:noFill/>
          <a:ln>
            <a:noFill/>
          </a:ln>
        </p:spPr>
      </p:pic>
      <p:sp>
        <p:nvSpPr>
          <p:cNvPr id="166" name="Google Shape;166;g2fa687fa64b_0_120"/>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fa687fa64b_0_120"/>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9FF"/>
        </a:solidFill>
      </p:bgPr>
    </p:bg>
    <p:spTree>
      <p:nvGrpSpPr>
        <p:cNvPr id="172" name="Shape 172"/>
        <p:cNvGrpSpPr/>
        <p:nvPr/>
      </p:nvGrpSpPr>
      <p:grpSpPr>
        <a:xfrm>
          <a:off x="0" y="0"/>
          <a:ext cx="0" cy="0"/>
          <a:chOff x="0" y="0"/>
          <a:chExt cx="0" cy="0"/>
        </a:xfrm>
      </p:grpSpPr>
      <p:sp>
        <p:nvSpPr>
          <p:cNvPr id="173" name="Google Shape;173;g2fa687fa64b_0_149"/>
          <p:cNvSpPr/>
          <p:nvPr/>
        </p:nvSpPr>
        <p:spPr>
          <a:xfrm>
            <a:off x="0" y="0"/>
            <a:ext cx="24387000" cy="13716000"/>
          </a:xfrm>
          <a:prstGeom prst="rect">
            <a:avLst/>
          </a:prstGeom>
          <a:solidFill>
            <a:srgbClr val="E6D6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fa687fa64b_0_149"/>
          <p:cNvPicPr preferRelativeResize="0"/>
          <p:nvPr/>
        </p:nvPicPr>
        <p:blipFill rotWithShape="1">
          <a:blip r:embed="rId3">
            <a:alphaModFix/>
          </a:blip>
          <a:srcRect b="0" l="0" r="0" t="0"/>
          <a:stretch/>
        </p:blipFill>
        <p:spPr>
          <a:xfrm>
            <a:off x="14035254" y="723900"/>
            <a:ext cx="10351794" cy="10350500"/>
          </a:xfrm>
          <a:prstGeom prst="rect">
            <a:avLst/>
          </a:prstGeom>
          <a:noFill/>
          <a:ln>
            <a:noFill/>
          </a:ln>
        </p:spPr>
      </p:pic>
      <p:sp>
        <p:nvSpPr>
          <p:cNvPr id="175" name="Google Shape;175;g2fa687fa64b_0_1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fa687fa64b_0_14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7" name="Google Shape;177;g2fa687fa64b_0_149"/>
          <p:cNvSpPr/>
          <p:nvPr/>
        </p:nvSpPr>
        <p:spPr>
          <a:xfrm>
            <a:off x="7620953" y="971550"/>
            <a:ext cx="9145200" cy="1816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fa687fa64b_0_149"/>
          <p:cNvSpPr/>
          <p:nvPr/>
        </p:nvSpPr>
        <p:spPr>
          <a:xfrm>
            <a:off x="8383048" y="1276350"/>
            <a:ext cx="79596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Poller One"/>
              <a:buNone/>
            </a:pPr>
            <a:r>
              <a:rPr b="0" i="0" lang="en-US" sz="8000" u="none" cap="none" strike="noStrike">
                <a:solidFill>
                  <a:srgbClr val="000000"/>
                </a:solidFill>
                <a:latin typeface="Poller One"/>
                <a:ea typeface="Poller One"/>
                <a:cs typeface="Poller One"/>
                <a:sym typeface="Poller One"/>
              </a:rPr>
              <a:t>Pricing Plan</a:t>
            </a:r>
            <a:endParaRPr b="0" i="0" sz="8000" u="none" cap="none" strike="noStrike">
              <a:solidFill>
                <a:schemeClr val="dk1"/>
              </a:solidFill>
              <a:latin typeface="Calibri"/>
              <a:ea typeface="Calibri"/>
              <a:cs typeface="Calibri"/>
              <a:sym typeface="Calibri"/>
            </a:endParaRPr>
          </a:p>
        </p:txBody>
      </p:sp>
      <p:sp>
        <p:nvSpPr>
          <p:cNvPr id="179" name="Google Shape;179;g2fa687fa64b_0_149"/>
          <p:cNvSpPr/>
          <p:nvPr/>
        </p:nvSpPr>
        <p:spPr>
          <a:xfrm>
            <a:off x="1778222" y="3632200"/>
            <a:ext cx="208434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fa687fa64b_0_149"/>
          <p:cNvSpPr/>
          <p:nvPr/>
        </p:nvSpPr>
        <p:spPr>
          <a:xfrm>
            <a:off x="1778222" y="3632200"/>
            <a:ext cx="6439800" cy="820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fa687fa64b_0_149"/>
          <p:cNvPicPr preferRelativeResize="0"/>
          <p:nvPr/>
        </p:nvPicPr>
        <p:blipFill rotWithShape="1">
          <a:blip r:embed="rId5">
            <a:alphaModFix/>
          </a:blip>
          <a:srcRect b="0" l="0" r="0" t="0"/>
          <a:stretch/>
        </p:blipFill>
        <p:spPr>
          <a:xfrm>
            <a:off x="4184801" y="4089400"/>
            <a:ext cx="1626547" cy="1625600"/>
          </a:xfrm>
          <a:prstGeom prst="rect">
            <a:avLst/>
          </a:prstGeom>
          <a:noFill/>
          <a:ln>
            <a:noFill/>
          </a:ln>
        </p:spPr>
      </p:pic>
      <p:sp>
        <p:nvSpPr>
          <p:cNvPr id="182" name="Google Shape;182;g2fa687fa64b_0_149"/>
          <p:cNvSpPr/>
          <p:nvPr/>
        </p:nvSpPr>
        <p:spPr>
          <a:xfrm>
            <a:off x="3886686" y="6019800"/>
            <a:ext cx="22227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90A38"/>
              </a:buClr>
              <a:buSzPts val="4800"/>
              <a:buFont typeface="Poller One"/>
              <a:buNone/>
            </a:pPr>
            <a:r>
              <a:rPr b="0" i="0" lang="en-US" sz="4800" u="none" cap="none" strike="noStrike">
                <a:solidFill>
                  <a:srgbClr val="090A38"/>
                </a:solidFill>
                <a:latin typeface="Poller One"/>
                <a:ea typeface="Poller One"/>
                <a:cs typeface="Poller One"/>
                <a:sym typeface="Poller One"/>
              </a:rPr>
              <a:t>Basic</a:t>
            </a:r>
            <a:endParaRPr b="0" i="0" sz="4800" u="none" cap="none" strike="noStrike">
              <a:solidFill>
                <a:schemeClr val="dk1"/>
              </a:solidFill>
              <a:latin typeface="Calibri"/>
              <a:ea typeface="Calibri"/>
              <a:cs typeface="Calibri"/>
              <a:sym typeface="Calibri"/>
            </a:endParaRPr>
          </a:p>
        </p:txBody>
      </p:sp>
      <p:sp>
        <p:nvSpPr>
          <p:cNvPr id="183" name="Google Shape;183;g2fa687fa64b_0_149"/>
          <p:cNvSpPr/>
          <p:nvPr/>
        </p:nvSpPr>
        <p:spPr>
          <a:xfrm>
            <a:off x="2235479" y="7048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4" name="Google Shape;184;g2fa687fa64b_0_149"/>
          <p:cNvSpPr/>
          <p:nvPr/>
        </p:nvSpPr>
        <p:spPr>
          <a:xfrm>
            <a:off x="2826103" y="10655300"/>
            <a:ext cx="4344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$10/month</a:t>
            </a:r>
            <a:endParaRPr b="0" i="0" sz="4800" u="none" cap="none" strike="noStrike">
              <a:solidFill>
                <a:schemeClr val="dk1"/>
              </a:solidFill>
              <a:latin typeface="Calibri"/>
              <a:ea typeface="Calibri"/>
              <a:cs typeface="Calibri"/>
              <a:sym typeface="Calibri"/>
            </a:endParaRPr>
          </a:p>
        </p:txBody>
      </p:sp>
      <p:sp>
        <p:nvSpPr>
          <p:cNvPr id="185" name="Google Shape;185;g2fa687fa64b_0_149"/>
          <p:cNvSpPr/>
          <p:nvPr/>
        </p:nvSpPr>
        <p:spPr>
          <a:xfrm>
            <a:off x="8980022" y="3632200"/>
            <a:ext cx="6439800" cy="820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fa687fa64b_0_149"/>
          <p:cNvPicPr preferRelativeResize="0"/>
          <p:nvPr/>
        </p:nvPicPr>
        <p:blipFill rotWithShape="1">
          <a:blip r:embed="rId6">
            <a:alphaModFix/>
          </a:blip>
          <a:srcRect b="0" l="0" r="0" t="0"/>
          <a:stretch/>
        </p:blipFill>
        <p:spPr>
          <a:xfrm>
            <a:off x="11392853" y="4089400"/>
            <a:ext cx="1614041" cy="1625600"/>
          </a:xfrm>
          <a:prstGeom prst="rect">
            <a:avLst/>
          </a:prstGeom>
          <a:noFill/>
          <a:ln>
            <a:noFill/>
          </a:ln>
        </p:spPr>
      </p:pic>
      <p:sp>
        <p:nvSpPr>
          <p:cNvPr id="187" name="Google Shape;187;g2fa687fa64b_0_149"/>
          <p:cNvSpPr/>
          <p:nvPr/>
        </p:nvSpPr>
        <p:spPr>
          <a:xfrm>
            <a:off x="11253607" y="6019800"/>
            <a:ext cx="18924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90A38"/>
              </a:buClr>
              <a:buSzPts val="4800"/>
              <a:buFont typeface="Poller One"/>
              <a:buNone/>
            </a:pPr>
            <a:r>
              <a:rPr b="0" i="0" lang="en-US" sz="4800" u="none" cap="none" strike="noStrike">
                <a:solidFill>
                  <a:srgbClr val="090A38"/>
                </a:solidFill>
                <a:latin typeface="Poller One"/>
                <a:ea typeface="Poller One"/>
                <a:cs typeface="Poller One"/>
                <a:sym typeface="Poller One"/>
              </a:rPr>
              <a:t>Elite</a:t>
            </a:r>
            <a:endParaRPr b="0" i="0" sz="4800" u="none" cap="none" strike="noStrike">
              <a:solidFill>
                <a:schemeClr val="dk1"/>
              </a:solidFill>
              <a:latin typeface="Calibri"/>
              <a:ea typeface="Calibri"/>
              <a:cs typeface="Calibri"/>
              <a:sym typeface="Calibri"/>
            </a:endParaRPr>
          </a:p>
        </p:txBody>
      </p:sp>
      <p:sp>
        <p:nvSpPr>
          <p:cNvPr id="188" name="Google Shape;188;g2fa687fa64b_0_149"/>
          <p:cNvSpPr/>
          <p:nvPr/>
        </p:nvSpPr>
        <p:spPr>
          <a:xfrm>
            <a:off x="9437280" y="7048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189" name="Google Shape;189;g2fa687fa64b_0_149"/>
          <p:cNvSpPr/>
          <p:nvPr/>
        </p:nvSpPr>
        <p:spPr>
          <a:xfrm>
            <a:off x="9977097" y="10655300"/>
            <a:ext cx="44457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$50/month</a:t>
            </a:r>
            <a:endParaRPr b="0" i="0" sz="4800" u="none" cap="none" strike="noStrike">
              <a:solidFill>
                <a:schemeClr val="dk1"/>
              </a:solidFill>
              <a:latin typeface="Calibri"/>
              <a:ea typeface="Calibri"/>
              <a:cs typeface="Calibri"/>
              <a:sym typeface="Calibri"/>
            </a:endParaRPr>
          </a:p>
        </p:txBody>
      </p:sp>
      <p:sp>
        <p:nvSpPr>
          <p:cNvPr id="190" name="Google Shape;190;g2fa687fa64b_0_149"/>
          <p:cNvSpPr/>
          <p:nvPr/>
        </p:nvSpPr>
        <p:spPr>
          <a:xfrm>
            <a:off x="16181822" y="3632200"/>
            <a:ext cx="6439800" cy="820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fa687fa64b_0_149"/>
          <p:cNvPicPr preferRelativeResize="0"/>
          <p:nvPr/>
        </p:nvPicPr>
        <p:blipFill rotWithShape="1">
          <a:blip r:embed="rId7">
            <a:alphaModFix/>
          </a:blip>
          <a:srcRect b="0" l="0" r="0" t="0"/>
          <a:stretch/>
        </p:blipFill>
        <p:spPr>
          <a:xfrm>
            <a:off x="18518437" y="4089400"/>
            <a:ext cx="1766473" cy="1625600"/>
          </a:xfrm>
          <a:prstGeom prst="rect">
            <a:avLst/>
          </a:prstGeom>
          <a:noFill/>
          <a:ln>
            <a:noFill/>
          </a:ln>
        </p:spPr>
      </p:pic>
      <p:sp>
        <p:nvSpPr>
          <p:cNvPr id="192" name="Google Shape;192;g2fa687fa64b_0_149"/>
          <p:cNvSpPr/>
          <p:nvPr/>
        </p:nvSpPr>
        <p:spPr>
          <a:xfrm>
            <a:off x="17324965" y="6019800"/>
            <a:ext cx="4153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90A38"/>
              </a:buClr>
              <a:buSzPts val="4800"/>
              <a:buFont typeface="Poller One"/>
              <a:buNone/>
            </a:pPr>
            <a:r>
              <a:rPr b="0" i="0" lang="en-US" sz="4800" u="none" cap="none" strike="noStrike">
                <a:solidFill>
                  <a:srgbClr val="090A38"/>
                </a:solidFill>
                <a:latin typeface="Poller One"/>
                <a:ea typeface="Poller One"/>
                <a:cs typeface="Poller One"/>
                <a:sym typeface="Poller One"/>
              </a:rPr>
              <a:t>Legendary</a:t>
            </a:r>
            <a:endParaRPr b="0" i="0" sz="4800" u="none" cap="none" strike="noStrike">
              <a:solidFill>
                <a:schemeClr val="dk1"/>
              </a:solidFill>
              <a:latin typeface="Calibri"/>
              <a:ea typeface="Calibri"/>
              <a:cs typeface="Calibri"/>
              <a:sym typeface="Calibri"/>
            </a:endParaRPr>
          </a:p>
        </p:txBody>
      </p:sp>
      <p:sp>
        <p:nvSpPr>
          <p:cNvPr id="193" name="Google Shape;193;g2fa687fa64b_0_149"/>
          <p:cNvSpPr/>
          <p:nvPr/>
        </p:nvSpPr>
        <p:spPr>
          <a:xfrm>
            <a:off x="16639080" y="7048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94" name="Google Shape;194;g2fa687fa64b_0_149"/>
          <p:cNvSpPr/>
          <p:nvPr/>
        </p:nvSpPr>
        <p:spPr>
          <a:xfrm>
            <a:off x="16962970" y="10655300"/>
            <a:ext cx="48774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ller One"/>
              <a:buNone/>
            </a:pPr>
            <a:r>
              <a:rPr b="0" i="0" lang="en-US" sz="4800" u="none" cap="none" strike="noStrike">
                <a:solidFill>
                  <a:srgbClr val="0E0E0E"/>
                </a:solidFill>
                <a:latin typeface="Poller One"/>
                <a:ea typeface="Poller One"/>
                <a:cs typeface="Poller One"/>
                <a:sym typeface="Poller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2024-10-14T09:11:11Z</dcterms:created>
  <dc:creator>PptxGenJS</dc:creator>
</cp:coreProperties>
</file>