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notesMasterIdLst>
    <p:notesMasterId r:id="rId26"/>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1.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slideLayout" Target="../slideLayouts/slideLayout1.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slideLayout" Target="../slideLayouts/slideLayout1.xml"/><Relationship Id="rId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1.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slideLayout" Target="../slideLayouts/slideLayout1.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image" Target="../media/image-14-8.png"/><Relationship Id="rId9" Type="http://schemas.openxmlformats.org/officeDocument/2006/relationships/image" Target="../media/image-14-9.png"/><Relationship Id="rId10" Type="http://schemas.openxmlformats.org/officeDocument/2006/relationships/image" Target="../media/image-14-10.png"/><Relationship Id="rId11" Type="http://schemas.openxmlformats.org/officeDocument/2006/relationships/image" Target="../media/image-14-11.png"/><Relationship Id="rId12" Type="http://schemas.openxmlformats.org/officeDocument/2006/relationships/image" Target="../media/image-14-12.png"/><Relationship Id="rId13" Type="http://schemas.openxmlformats.org/officeDocument/2006/relationships/image" Target="../media/image-14-13.png"/><Relationship Id="rId14" Type="http://schemas.openxmlformats.org/officeDocument/2006/relationships/image" Target="../media/image-14-14.png"/><Relationship Id="rId15" Type="http://schemas.openxmlformats.org/officeDocument/2006/relationships/image" Target="../media/image-14-15.png"/><Relationship Id="rId16" Type="http://schemas.openxmlformats.org/officeDocument/2006/relationships/image" Target="../media/image-14-16.png"/><Relationship Id="rId17" Type="http://schemas.openxmlformats.org/officeDocument/2006/relationships/image" Target="../media/image-14-17.png"/><Relationship Id="rId18" Type="http://schemas.openxmlformats.org/officeDocument/2006/relationships/image" Target="../media/image-14-18.png"/><Relationship Id="rId19" Type="http://schemas.openxmlformats.org/officeDocument/2006/relationships/image" Target="../media/image-14-19.png"/><Relationship Id="rId20" Type="http://schemas.openxmlformats.org/officeDocument/2006/relationships/image" Target="../media/image-14-20.png"/><Relationship Id="rId21" Type="http://schemas.openxmlformats.org/officeDocument/2006/relationships/image" Target="../media/image-14-21.png"/><Relationship Id="rId22" Type="http://schemas.openxmlformats.org/officeDocument/2006/relationships/image" Target="../media/image-14-22.png"/><Relationship Id="rId23" Type="http://schemas.openxmlformats.org/officeDocument/2006/relationships/image" Target="../media/image-14-23.png"/><Relationship Id="rId24" Type="http://schemas.openxmlformats.org/officeDocument/2006/relationships/image" Target="../media/image-14-24.png"/><Relationship Id="rId25" Type="http://schemas.openxmlformats.org/officeDocument/2006/relationships/image" Target="../media/image-14-25.png"/><Relationship Id="rId26" Type="http://schemas.openxmlformats.org/officeDocument/2006/relationships/image" Target="../media/image-14-26.png"/><Relationship Id="rId27" Type="http://schemas.openxmlformats.org/officeDocument/2006/relationships/image" Target="../media/image-14-27.png"/><Relationship Id="rId28" Type="http://schemas.openxmlformats.org/officeDocument/2006/relationships/slideLayout" Target="../slideLayouts/slideLayout1.xml"/><Relationship Id="rId29"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slideLayout" Target="../slideLayouts/slideLayout1.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slideLayout" Target="../slideLayouts/slideLayout1.xml"/><Relationship Id="rId6"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slideLayout" Target="../slideLayouts/slideLayout1.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image" Target="../media/image-20-5.png"/><Relationship Id="rId6" Type="http://schemas.openxmlformats.org/officeDocument/2006/relationships/image" Target="../media/image-20-6.png"/><Relationship Id="rId7" Type="http://schemas.openxmlformats.org/officeDocument/2006/relationships/slideLayout" Target="../slideLayouts/slideLayout1.xml"/><Relationship Id="rId8"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image" Target="../media/image-21-5.png"/><Relationship Id="rId6" Type="http://schemas.openxmlformats.org/officeDocument/2006/relationships/slideLayout" Target="../slideLayouts/slideLayout1.xml"/><Relationship Id="rId7"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slideLayout" Target="../slideLayouts/slideLayout1.xml"/><Relationship Id="rId5"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hyperlink" Target="https://eatemp.com/powerpoint-org-chart-template/" TargetMode="External"/><Relationship Id="rId1" Type="http://schemas.openxmlformats.org/officeDocument/2006/relationships/image" Target="../media/image-23-1.png"/><Relationship Id="rId2" Type="http://schemas.openxmlformats.org/officeDocument/2006/relationships/image" Target="../media/image-23-2.png"/><Relationship Id="rId4" Type="http://schemas.openxmlformats.org/officeDocument/2006/relationships/image" Target="../media/image-23-3.png"/><Relationship Id="rId5" Type="http://schemas.openxmlformats.org/officeDocument/2006/relationships/image" Target="../media/image-23-4.png"/><Relationship Id="rId6" Type="http://schemas.openxmlformats.org/officeDocument/2006/relationships/image" Target="../media/image-23-5.png"/><Relationship Id="rId7" Type="http://schemas.openxmlformats.org/officeDocument/2006/relationships/image" Target="../media/image-23-6.png"/><Relationship Id="rId8" Type="http://schemas.openxmlformats.org/officeDocument/2006/relationships/image" Target="../media/image-23-7.png"/><Relationship Id="rId9" Type="http://schemas.openxmlformats.org/officeDocument/2006/relationships/image" Target="../media/image-23-8.png"/><Relationship Id="rId10" Type="http://schemas.openxmlformats.org/officeDocument/2006/relationships/image" Target="../media/image-23-9.png"/><Relationship Id="rId11" Type="http://schemas.openxmlformats.org/officeDocument/2006/relationships/image" Target="../media/image-23-10.png"/><Relationship Id="rId12" Type="http://schemas.openxmlformats.org/officeDocument/2006/relationships/image" Target="../media/image-23-11.png"/><Relationship Id="rId13" Type="http://schemas.openxmlformats.org/officeDocument/2006/relationships/slideLayout" Target="../slideLayouts/slideLayout1.xml"/><Relationship Id="rId1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hyperlink" Target="https://unsplash.com/" TargetMode="External"/><Relationship Id="rId1" Type="http://schemas.openxmlformats.org/officeDocument/2006/relationships/image" Target="../media/image-24-1.png"/><Relationship Id="rId2" Type="http://schemas.openxmlformats.org/officeDocument/2006/relationships/image" Target="../media/image-24-2.png"/><Relationship Id="rId4" Type="http://schemas.openxmlformats.org/officeDocument/2006/relationships/image" Target="../media/image-24-3.png"/><Relationship Id="rId5" Type="http://schemas.openxmlformats.org/officeDocument/2006/relationships/slideLayout" Target="../slideLayouts/slideLayout1.xml"/><Relationship Id="rId6"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DEE9FF"/>
        </a:solidFill>
      </p:bgPr>
    </p:bg>
    <p:spTree>
      <p:nvGrpSpPr>
        <p:cNvPr id="1" name=""/>
        <p:cNvGrpSpPr/>
        <p:nvPr/>
      </p:nvGrpSpPr>
      <p:grpSpPr>
        <a:xfrm>
          <a:off x="0" y="0"/>
          <a:ext cx="0" cy="0"/>
          <a:chOff x="0" y="0"/>
          <a:chExt cx="0" cy="0"/>
        </a:xfrm>
      </p:grpSpPr>
      <p:sp>
        <p:nvSpPr>
          <p:cNvPr id="2" name="Shape 0"/>
          <p:cNvSpPr/>
          <p:nvPr/>
        </p:nvSpPr>
        <p:spPr>
          <a:xfrm flipH="1">
            <a:off x="0" y="0"/>
            <a:ext cx="18288000" cy="10287000"/>
          </a:xfrm>
          <a:prstGeom prst="rect">
            <a:avLst/>
          </a:prstGeom>
          <a:solidFill>
            <a:srgbClr val="FECEE4"/>
          </a:solidFill>
          <a:ln/>
        </p:spPr>
      </p:sp>
      <p:pic>
        <p:nvPicPr>
          <p:cNvPr id="3" name="Image 0" descr="preencoded.png">    </p:cNvPr>
          <p:cNvPicPr>
            <a:picLocks noChangeAspect="1"/>
          </p:cNvPicPr>
          <p:nvPr/>
        </p:nvPicPr>
        <p:blipFill>
          <a:blip r:embed="rId1"/>
          <a:stretch>
            <a:fillRect/>
          </a:stretch>
        </p:blipFill>
        <p:spPr>
          <a:xfrm rot="10800000">
            <a:off x="9144000" y="1400175"/>
            <a:ext cx="9410700" cy="9410700"/>
          </a:xfrm>
          <a:prstGeom prst="rect">
            <a:avLst/>
          </a:prstGeom>
        </p:spPr>
      </p:pic>
      <p:grpSp>
        <p:nvGrpSpPr>
          <p:cNvPr id="98720" name="Group"/>
          <p:cNvGrpSpPr/>
          <p:nvPr/>
        </p:nvGrpSpPr>
        <p:grpSpPr>
          <a:xfrm>
            <a:off x="504825" y="6886575"/>
            <a:ext cx="17506950" cy="3743325"/>
            <a:chOff x="504825" y="6886575"/>
            <a:chExt cx="17506950" cy="3743325"/>
          </a:xfrm>
        </p:grpSpPr>
        <p:sp>
          <p:nvSpPr>
            <p:cNvPr id="4" name="Shape 1"/>
            <p:cNvSpPr/>
            <p:nvPr/>
          </p:nvSpPr>
          <p:spPr>
            <a:xfrm>
              <a:off x="504825" y="6886575"/>
              <a:ext cx="17278350" cy="3171825"/>
            </a:xfrm>
            <a:prstGeom prst="rect">
              <a:avLst/>
            </a:prstGeom>
            <a:solidFill>
              <a:srgbClr val="FFFFFF"/>
            </a:solidFill>
            <a:ln/>
          </p:spPr>
        </p:sp>
        <p:sp>
          <p:nvSpPr>
            <p:cNvPr id="5" name="Text 2"/>
            <p:cNvSpPr/>
            <p:nvPr/>
          </p:nvSpPr>
          <p:spPr>
            <a:xfrm>
              <a:off x="1076325" y="7115175"/>
              <a:ext cx="16935450" cy="3514725"/>
            </a:xfrm>
            <a:prstGeom prst="rect">
              <a:avLst/>
            </a:prstGeom>
            <a:noFill/>
            <a:ln/>
          </p:spPr>
          <p:txBody>
            <a:bodyPr wrap="square" lIns="0" tIns="0" rIns="0" bIns="0" rtlCol="0" anchor="t"/>
            <a:lstStyle/>
            <a:p>
              <a:pPr algn="l" indent="0" marL="0">
                <a:buNone/>
              </a:pPr>
              <a:r>
                <a:rPr lang="en-US" sz="18000" u="none" dirty="0">
                  <a:solidFill>
                    <a:srgbClr val="000000"/>
                  </a:solidFill>
                  <a:latin typeface="Poller One" pitchFamily="34" charset="0"/>
                  <a:ea typeface="Poller One" pitchFamily="34" charset="-122"/>
                  <a:cs typeface="Poller One" pitchFamily="34" charset="-120"/>
                </a:rPr>
                <a:t>Microscopy</a:t>
              </a:r>
              <a:endParaRPr lang="en-US" sz="18000" dirty="0"/>
            </a:p>
          </p:txBody>
        </p:sp>
      </p:grpSp>
      <p:sp>
        <p:nvSpPr>
          <p:cNvPr id="6" name="Text 3"/>
          <p:cNvSpPr/>
          <p:nvPr/>
        </p:nvSpPr>
        <p:spPr>
          <a:xfrm>
            <a:off x="4848225" y="7334250"/>
            <a:ext cx="12655391" cy="872966"/>
          </a:xfrm>
          <a:prstGeom prst="rect">
            <a:avLst/>
          </a:prstGeom>
          <a:noFill/>
          <a:ln/>
        </p:spPr>
        <p:txBody>
          <a:bodyPr wrap="square" lIns="0" tIns="0" rIns="0" bIns="0" rtlCol="0" anchor="t"/>
          <a:lstStyle/>
          <a:p>
            <a:pPr algn="l" indent="0" marL="0">
              <a:buNone/>
            </a:pPr>
            <a:r>
              <a:rPr lang="en-US" sz="4425" b="1" u="none" dirty="0">
                <a:solidFill>
                  <a:srgbClr val="C1799A"/>
                </a:solidFill>
                <a:latin typeface="Lato" pitchFamily="34" charset="0"/>
                <a:ea typeface="Lato" pitchFamily="34" charset="-122"/>
                <a:cs typeface="Lato" pitchFamily="34" charset="-120"/>
              </a:rPr>
              <a:t>FREE PRESENTATION TEMPLATE BY EATEMP</a:t>
            </a:r>
            <a:endParaRPr lang="en-US" sz="4425" dirty="0"/>
          </a:p>
        </p:txBody>
      </p:sp>
      <p:pic>
        <p:nvPicPr>
          <p:cNvPr id="7" name="Image 1" descr="preencoded.png">    </p:cNvPr>
          <p:cNvPicPr>
            <a:picLocks noChangeAspect="1"/>
          </p:cNvPicPr>
          <p:nvPr/>
        </p:nvPicPr>
        <p:blipFill>
          <a:blip r:embed="rId2"/>
          <a:stretch>
            <a:fillRect/>
          </a:stretch>
        </p:blipFill>
        <p:spPr>
          <a:xfrm>
            <a:off x="4210050" y="0"/>
            <a:ext cx="10163175" cy="7181850"/>
          </a:xfrm>
          <a:prstGeom prst="rect">
            <a:avLst/>
          </a:prstGeom>
        </p:spPr>
      </p:pic>
      <p:grpSp>
        <p:nvGrpSpPr>
          <p:cNvPr id="51146" name="Group"/>
          <p:cNvGrpSpPr/>
          <p:nvPr/>
        </p:nvGrpSpPr>
        <p:grpSpPr>
          <a:xfrm>
            <a:off x="17235487" y="8456817"/>
            <a:ext cx="1463470" cy="1601583"/>
            <a:chOff x="17235487" y="8456817"/>
            <a:chExt cx="1463470" cy="1601583"/>
          </a:xfrm>
        </p:grpSpPr>
        <p:pic>
          <p:nvPicPr>
            <p:cNvPr id="8"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9" name="Text 4"/>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90A38"/>
                  </a:solidFill>
                  <a:latin typeface="Inter" pitchFamily="34" charset="0"/>
                  <a:ea typeface="Inter" pitchFamily="34" charset="-122"/>
                  <a:cs typeface="Inter" pitchFamily="34" charset="-120"/>
                </a:rPr>
                <a:t>EaTemp</a:t>
              </a:r>
              <a:endParaRPr lang="en-US" sz="2710" dirty="0"/>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DEE9FF"/>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DEE9FF"/>
          </a:solidFill>
          <a:ln/>
        </p:spPr>
      </p:sp>
      <p:pic>
        <p:nvPicPr>
          <p:cNvPr id="3" name="Image 0" descr="preencoded.png">    </p:cNvPr>
          <p:cNvPicPr>
            <a:picLocks noChangeAspect="1"/>
          </p:cNvPicPr>
          <p:nvPr/>
        </p:nvPicPr>
        <p:blipFill>
          <a:blip r:embed="rId1"/>
          <a:stretch>
            <a:fillRect/>
          </a:stretch>
        </p:blipFill>
        <p:spPr>
          <a:xfrm>
            <a:off x="1160215" y="473623"/>
            <a:ext cx="7987136" cy="9433325"/>
          </a:xfrm>
          <a:prstGeom prst="rect">
            <a:avLst/>
          </a:prstGeom>
        </p:spPr>
      </p:pic>
      <p:grpSp>
        <p:nvGrpSpPr>
          <p:cNvPr id="63565" name="Group"/>
          <p:cNvGrpSpPr/>
          <p:nvPr/>
        </p:nvGrpSpPr>
        <p:grpSpPr>
          <a:xfrm>
            <a:off x="17235487" y="8456817"/>
            <a:ext cx="1463470" cy="1601583"/>
            <a:chOff x="17235487" y="8456817"/>
            <a:chExt cx="1463470" cy="1601583"/>
          </a:xfrm>
        </p:grpSpPr>
        <p:pic>
          <p:nvPicPr>
            <p:cNvPr id="4"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5"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90A38"/>
                  </a:solidFill>
                  <a:latin typeface="Inter" pitchFamily="34" charset="0"/>
                  <a:ea typeface="Inter" pitchFamily="34" charset="-122"/>
                  <a:cs typeface="Inter" pitchFamily="34" charset="-120"/>
                </a:rPr>
                <a:t>EaTemp</a:t>
              </a:r>
              <a:endParaRPr lang="en-US" sz="2710" dirty="0"/>
            </a:p>
          </p:txBody>
        </p:sp>
      </p:grpSp>
      <p:grpSp>
        <p:nvGrpSpPr>
          <p:cNvPr id="33210" name="Group"/>
          <p:cNvGrpSpPr/>
          <p:nvPr/>
        </p:nvGrpSpPr>
        <p:grpSpPr>
          <a:xfrm>
            <a:off x="5219700" y="2714625"/>
            <a:ext cx="7858125" cy="2103120"/>
            <a:chOff x="5219700" y="2714625"/>
            <a:chExt cx="7858125" cy="2103120"/>
          </a:xfrm>
        </p:grpSpPr>
        <p:sp>
          <p:nvSpPr>
            <p:cNvPr id="6" name="Shape 2"/>
            <p:cNvSpPr/>
            <p:nvPr/>
          </p:nvSpPr>
          <p:spPr>
            <a:xfrm>
              <a:off x="5219700" y="2714625"/>
              <a:ext cx="7858125" cy="1905000"/>
            </a:xfrm>
            <a:prstGeom prst="rect">
              <a:avLst/>
            </a:prstGeom>
            <a:solidFill>
              <a:srgbClr val="FFFFFF"/>
            </a:solidFill>
            <a:ln/>
          </p:spPr>
        </p:sp>
        <p:sp>
          <p:nvSpPr>
            <p:cNvPr id="7" name="Text 3"/>
            <p:cNvSpPr/>
            <p:nvPr/>
          </p:nvSpPr>
          <p:spPr>
            <a:xfrm>
              <a:off x="5791200" y="2943225"/>
              <a:ext cx="7141845" cy="1874520"/>
            </a:xfrm>
            <a:prstGeom prst="rect">
              <a:avLst/>
            </a:prstGeom>
            <a:noFill/>
            <a:ln/>
          </p:spPr>
          <p:txBody>
            <a:bodyPr wrap="square" lIns="0" tIns="0" rIns="0" bIns="0" rtlCol="0" anchor="t"/>
            <a:lstStyle/>
            <a:p>
              <a:pPr algn="l" indent="0" marL="0">
                <a:buNone/>
              </a:pPr>
              <a:r>
                <a:rPr lang="en-US" sz="9600" u="none" dirty="0">
                  <a:solidFill>
                    <a:srgbClr val="000000"/>
                  </a:solidFill>
                  <a:latin typeface="Poller One" pitchFamily="34" charset="0"/>
                  <a:ea typeface="Poller One" pitchFamily="34" charset="-122"/>
                  <a:cs typeface="Poller One" pitchFamily="34" charset="-120"/>
                </a:rPr>
                <a:t>Welcome</a:t>
              </a:r>
              <a:endParaRPr lang="en-US" sz="9600" dirty="0"/>
            </a:p>
          </p:txBody>
        </p:sp>
      </p:grpSp>
      <p:sp>
        <p:nvSpPr>
          <p:cNvPr id="8" name="Text 4"/>
          <p:cNvSpPr/>
          <p:nvPr/>
        </p:nvSpPr>
        <p:spPr>
          <a:xfrm>
            <a:off x="3769995" y="5191125"/>
            <a:ext cx="10757535" cy="15544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Welcome to the world of fantasy! Join us on a journey to explore the mystical creatures, enchanted lands, and magical wonders that exist beyond our reality. Discover the wonders and secrets of this exciting realm and unlock the power of imagination.</a:t>
            </a:r>
            <a:endParaRPr 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EE9FF"/>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BEFB9"/>
          </a:solidFill>
          <a:ln/>
        </p:spPr>
      </p:sp>
      <p:pic>
        <p:nvPicPr>
          <p:cNvPr id="3" name="Image 0" descr="preencoded.png">    </p:cNvPr>
          <p:cNvPicPr>
            <a:picLocks noChangeAspect="1"/>
          </p:cNvPicPr>
          <p:nvPr/>
        </p:nvPicPr>
        <p:blipFill>
          <a:blip r:embed="rId1"/>
          <a:stretch>
            <a:fillRect/>
          </a:stretch>
        </p:blipFill>
        <p:spPr>
          <a:xfrm>
            <a:off x="10201275" y="942975"/>
            <a:ext cx="7200900" cy="8401051"/>
          </a:xfrm>
          <a:prstGeom prst="rect">
            <a:avLst/>
          </a:prstGeom>
        </p:spPr>
      </p:pic>
      <p:grpSp>
        <p:nvGrpSpPr>
          <p:cNvPr id="89574" name="Group"/>
          <p:cNvGrpSpPr/>
          <p:nvPr/>
        </p:nvGrpSpPr>
        <p:grpSpPr>
          <a:xfrm>
            <a:off x="2047875" y="504825"/>
            <a:ext cx="14201775" cy="2103120"/>
            <a:chOff x="2047875" y="504825"/>
            <a:chExt cx="14201775" cy="2103120"/>
          </a:xfrm>
        </p:grpSpPr>
        <p:sp>
          <p:nvSpPr>
            <p:cNvPr id="4" name="Shape 1"/>
            <p:cNvSpPr/>
            <p:nvPr/>
          </p:nvSpPr>
          <p:spPr>
            <a:xfrm>
              <a:off x="2047875" y="504825"/>
              <a:ext cx="14201775" cy="1905000"/>
            </a:xfrm>
            <a:prstGeom prst="rect">
              <a:avLst/>
            </a:prstGeom>
            <a:solidFill>
              <a:srgbClr val="FFFFFF"/>
            </a:solidFill>
            <a:ln/>
          </p:spPr>
        </p:sp>
        <p:sp>
          <p:nvSpPr>
            <p:cNvPr id="5" name="Text 2"/>
            <p:cNvSpPr/>
            <p:nvPr/>
          </p:nvSpPr>
          <p:spPr>
            <a:xfrm>
              <a:off x="2619375" y="733425"/>
              <a:ext cx="13485495" cy="1874520"/>
            </a:xfrm>
            <a:prstGeom prst="rect">
              <a:avLst/>
            </a:prstGeom>
            <a:noFill/>
            <a:ln/>
          </p:spPr>
          <p:txBody>
            <a:bodyPr wrap="square" lIns="0" tIns="0" rIns="0" bIns="0" rtlCol="0" anchor="t"/>
            <a:lstStyle/>
            <a:p>
              <a:pPr algn="l" indent="0" marL="0">
                <a:buNone/>
              </a:pPr>
              <a:r>
                <a:rPr lang="en-US" sz="9600" u="none" dirty="0">
                  <a:solidFill>
                    <a:srgbClr val="000000"/>
                  </a:solidFill>
                  <a:latin typeface="Poller One" pitchFamily="34" charset="0"/>
                  <a:ea typeface="Poller One" pitchFamily="34" charset="-122"/>
                  <a:cs typeface="Poller One" pitchFamily="34" charset="-120"/>
                </a:rPr>
                <a:t>Table of Contents</a:t>
              </a:r>
              <a:endParaRPr lang="en-US" sz="9600" dirty="0"/>
            </a:p>
          </p:txBody>
        </p:sp>
      </p:grpSp>
      <p:grpSp>
        <p:nvGrpSpPr>
          <p:cNvPr id="18610" name="Group"/>
          <p:cNvGrpSpPr/>
          <p:nvPr/>
        </p:nvGrpSpPr>
        <p:grpSpPr>
          <a:xfrm>
            <a:off x="8315325" y="3390900"/>
            <a:ext cx="1219200" cy="1219200"/>
            <a:chOff x="8315325" y="3390900"/>
            <a:chExt cx="1219200" cy="1219200"/>
          </a:xfrm>
        </p:grpSpPr>
        <p:sp>
          <p:nvSpPr>
            <p:cNvPr id="6" name="Shape 3"/>
            <p:cNvSpPr/>
            <p:nvPr/>
          </p:nvSpPr>
          <p:spPr>
            <a:xfrm>
              <a:off x="8315325" y="3390900"/>
              <a:ext cx="1219200" cy="1219200"/>
            </a:xfrm>
            <a:prstGeom prst="ellipse">
              <a:avLst/>
            </a:prstGeom>
            <a:solidFill>
              <a:srgbClr val="FFFFFF"/>
            </a:solidFill>
            <a:ln/>
          </p:spPr>
        </p:sp>
        <p:sp>
          <p:nvSpPr>
            <p:cNvPr id="7" name="Text 4"/>
            <p:cNvSpPr/>
            <p:nvPr/>
          </p:nvSpPr>
          <p:spPr>
            <a:xfrm>
              <a:off x="8511540" y="3649028"/>
              <a:ext cx="826770" cy="702945"/>
            </a:xfrm>
            <a:prstGeom prst="rect">
              <a:avLst/>
            </a:prstGeom>
            <a:noFill/>
            <a:ln/>
          </p:spPr>
          <p:txBody>
            <a:bodyPr wrap="square" lIns="0" tIns="0" rIns="0" bIns="0" rtlCol="0" anchor="ctr"/>
            <a:lstStyle/>
            <a:p>
              <a:pPr algn="ctr" indent="0" marL="0">
                <a:buNone/>
              </a:pPr>
              <a:r>
                <a:rPr lang="en-US" sz="3600" u="none" dirty="0">
                  <a:solidFill>
                    <a:srgbClr val="000000"/>
                  </a:solidFill>
                  <a:latin typeface="Poller One" pitchFamily="34" charset="0"/>
                  <a:ea typeface="Poller One" pitchFamily="34" charset="-122"/>
                  <a:cs typeface="Poller One" pitchFamily="34" charset="-120"/>
                </a:rPr>
                <a:t>01</a:t>
              </a:r>
              <a:endParaRPr lang="en-US" sz="3600" dirty="0"/>
            </a:p>
          </p:txBody>
        </p:sp>
      </p:grpSp>
      <p:grpSp>
        <p:nvGrpSpPr>
          <p:cNvPr id="52152" name="Group"/>
          <p:cNvGrpSpPr/>
          <p:nvPr/>
        </p:nvGrpSpPr>
        <p:grpSpPr>
          <a:xfrm>
            <a:off x="8315325" y="4762500"/>
            <a:ext cx="5577840" cy="1087755"/>
            <a:chOff x="8315325" y="4762500"/>
            <a:chExt cx="5577840" cy="1087755"/>
          </a:xfrm>
        </p:grpSpPr>
        <p:sp>
          <p:nvSpPr>
            <p:cNvPr id="8" name="Text 5"/>
            <p:cNvSpPr/>
            <p:nvPr/>
          </p:nvSpPr>
          <p:spPr>
            <a:xfrm>
              <a:off x="8315325" y="4762500"/>
              <a:ext cx="5577840" cy="702945"/>
            </a:xfrm>
            <a:prstGeom prst="rect">
              <a:avLst/>
            </a:prstGeom>
            <a:noFill/>
            <a:ln/>
          </p:spPr>
          <p:txBody>
            <a:bodyPr wrap="square" lIns="0" tIns="0" rIns="0" bIns="0" rtlCol="0" anchor="t"/>
            <a:lstStyle/>
            <a:p>
              <a:pPr algn="l" indent="0" marL="0">
                <a:buNone/>
              </a:pPr>
              <a:r>
                <a:rPr lang="en-US" sz="3600" u="none" dirty="0">
                  <a:solidFill>
                    <a:srgbClr val="0E0E0E"/>
                  </a:solidFill>
                  <a:latin typeface="Poller One" pitchFamily="34" charset="0"/>
                  <a:ea typeface="Poller One" pitchFamily="34" charset="-122"/>
                  <a:cs typeface="Poller One" pitchFamily="34" charset="-120"/>
                </a:rPr>
                <a:t>Introduction</a:t>
              </a:r>
              <a:endParaRPr lang="en-US" sz="3600" dirty="0"/>
            </a:p>
          </p:txBody>
        </p:sp>
        <p:sp>
          <p:nvSpPr>
            <p:cNvPr id="9" name="Text 6"/>
            <p:cNvSpPr/>
            <p:nvPr/>
          </p:nvSpPr>
          <p:spPr>
            <a:xfrm>
              <a:off x="8315325" y="5381625"/>
              <a:ext cx="55473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Extraordinary Realm</a:t>
              </a:r>
              <a:endParaRPr lang="en-US" sz="2400" dirty="0"/>
            </a:p>
          </p:txBody>
        </p:sp>
      </p:grpSp>
      <p:grpSp>
        <p:nvGrpSpPr>
          <p:cNvPr id="41947" name="Group"/>
          <p:cNvGrpSpPr/>
          <p:nvPr/>
        </p:nvGrpSpPr>
        <p:grpSpPr>
          <a:xfrm>
            <a:off x="8315325" y="6867525"/>
            <a:ext cx="1219200" cy="1219200"/>
            <a:chOff x="8315325" y="6867525"/>
            <a:chExt cx="1219200" cy="1219200"/>
          </a:xfrm>
        </p:grpSpPr>
        <p:sp>
          <p:nvSpPr>
            <p:cNvPr id="10" name="Shape 7"/>
            <p:cNvSpPr/>
            <p:nvPr/>
          </p:nvSpPr>
          <p:spPr>
            <a:xfrm>
              <a:off x="8315325" y="6867525"/>
              <a:ext cx="1219200" cy="1219200"/>
            </a:xfrm>
            <a:prstGeom prst="rect">
              <a:avLst/>
            </a:prstGeom>
            <a:solidFill>
              <a:srgbClr val="FFFFFF"/>
            </a:solidFill>
            <a:ln/>
          </p:spPr>
        </p:sp>
        <p:sp>
          <p:nvSpPr>
            <p:cNvPr id="11" name="Text 8"/>
            <p:cNvSpPr/>
            <p:nvPr/>
          </p:nvSpPr>
          <p:spPr>
            <a:xfrm>
              <a:off x="8473440" y="7125653"/>
              <a:ext cx="902970" cy="702945"/>
            </a:xfrm>
            <a:prstGeom prst="rect">
              <a:avLst/>
            </a:prstGeom>
            <a:noFill/>
            <a:ln/>
          </p:spPr>
          <p:txBody>
            <a:bodyPr wrap="square" lIns="0" tIns="0" rIns="0" bIns="0" rtlCol="0" anchor="ctr"/>
            <a:lstStyle/>
            <a:p>
              <a:pPr algn="ctr" indent="0" marL="0">
                <a:buNone/>
              </a:pPr>
              <a:r>
                <a:rPr lang="en-US" sz="3600" u="none" dirty="0">
                  <a:solidFill>
                    <a:srgbClr val="000000"/>
                  </a:solidFill>
                  <a:latin typeface="Poller One" pitchFamily="34" charset="0"/>
                  <a:ea typeface="Poller One" pitchFamily="34" charset="-122"/>
                  <a:cs typeface="Poller One" pitchFamily="34" charset="-120"/>
                </a:rPr>
                <a:t>02</a:t>
              </a:r>
              <a:endParaRPr lang="en-US" sz="3600" dirty="0"/>
            </a:p>
          </p:txBody>
        </p:sp>
      </p:grpSp>
      <p:grpSp>
        <p:nvGrpSpPr>
          <p:cNvPr id="76585" name="Group"/>
          <p:cNvGrpSpPr/>
          <p:nvPr/>
        </p:nvGrpSpPr>
        <p:grpSpPr>
          <a:xfrm>
            <a:off x="8315325" y="8239125"/>
            <a:ext cx="5577840" cy="1087755"/>
            <a:chOff x="8315325" y="8239125"/>
            <a:chExt cx="5577840" cy="1087755"/>
          </a:xfrm>
        </p:grpSpPr>
        <p:sp>
          <p:nvSpPr>
            <p:cNvPr id="12" name="Text 9"/>
            <p:cNvSpPr/>
            <p:nvPr/>
          </p:nvSpPr>
          <p:spPr>
            <a:xfrm>
              <a:off x="8315325" y="8239125"/>
              <a:ext cx="5577840" cy="702945"/>
            </a:xfrm>
            <a:prstGeom prst="rect">
              <a:avLst/>
            </a:prstGeom>
            <a:noFill/>
            <a:ln/>
          </p:spPr>
          <p:txBody>
            <a:bodyPr wrap="square" lIns="0" tIns="0" rIns="0" bIns="0" rtlCol="0" anchor="t"/>
            <a:lstStyle/>
            <a:p>
              <a:pPr algn="l" indent="0" marL="0">
                <a:buNone/>
              </a:pPr>
              <a:r>
                <a:rPr lang="en-US" sz="3600" u="none" dirty="0">
                  <a:solidFill>
                    <a:srgbClr val="0E0E0E"/>
                  </a:solidFill>
                  <a:latin typeface="Poller One" pitchFamily="34" charset="0"/>
                  <a:ea typeface="Poller One" pitchFamily="34" charset="-122"/>
                  <a:cs typeface="Poller One" pitchFamily="34" charset="-120"/>
                </a:rPr>
                <a:t>Encounters</a:t>
              </a:r>
              <a:endParaRPr lang="en-US" sz="3600" dirty="0"/>
            </a:p>
          </p:txBody>
        </p:sp>
        <p:sp>
          <p:nvSpPr>
            <p:cNvPr id="13" name="Text 10"/>
            <p:cNvSpPr/>
            <p:nvPr/>
          </p:nvSpPr>
          <p:spPr>
            <a:xfrm>
              <a:off x="8315325" y="8858250"/>
              <a:ext cx="55473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Unicorn Sightings</a:t>
              </a:r>
              <a:endParaRPr lang="en-US" sz="2400" dirty="0"/>
            </a:p>
          </p:txBody>
        </p:sp>
      </p:grpSp>
      <p:grpSp>
        <p:nvGrpSpPr>
          <p:cNvPr id="91286" name="Group"/>
          <p:cNvGrpSpPr/>
          <p:nvPr/>
        </p:nvGrpSpPr>
        <p:grpSpPr>
          <a:xfrm>
            <a:off x="13801725" y="3390900"/>
            <a:ext cx="1219200" cy="1219200"/>
            <a:chOff x="13801725" y="3390900"/>
            <a:chExt cx="1219200" cy="1219200"/>
          </a:xfrm>
        </p:grpSpPr>
        <p:sp>
          <p:nvSpPr>
            <p:cNvPr id="14" name="Shape 11"/>
            <p:cNvSpPr/>
            <p:nvPr/>
          </p:nvSpPr>
          <p:spPr>
            <a:xfrm>
              <a:off x="13801725" y="3390900"/>
              <a:ext cx="1219200" cy="1219200"/>
            </a:xfrm>
            <a:prstGeom prst="rect">
              <a:avLst/>
            </a:prstGeom>
            <a:solidFill>
              <a:srgbClr val="FFFFFF"/>
            </a:solidFill>
            <a:ln/>
          </p:spPr>
        </p:sp>
        <p:sp>
          <p:nvSpPr>
            <p:cNvPr id="15" name="Text 12"/>
            <p:cNvSpPr/>
            <p:nvPr/>
          </p:nvSpPr>
          <p:spPr>
            <a:xfrm>
              <a:off x="13955078" y="3649028"/>
              <a:ext cx="912495" cy="702945"/>
            </a:xfrm>
            <a:prstGeom prst="rect">
              <a:avLst/>
            </a:prstGeom>
            <a:noFill/>
            <a:ln/>
          </p:spPr>
          <p:txBody>
            <a:bodyPr wrap="square" lIns="0" tIns="0" rIns="0" bIns="0" rtlCol="0" anchor="ctr"/>
            <a:lstStyle/>
            <a:p>
              <a:pPr algn="ctr" indent="0" marL="0">
                <a:buNone/>
              </a:pPr>
              <a:r>
                <a:rPr lang="en-US" sz="3600" u="none" dirty="0">
                  <a:solidFill>
                    <a:srgbClr val="000000"/>
                  </a:solidFill>
                  <a:latin typeface="Poller One" pitchFamily="34" charset="0"/>
                  <a:ea typeface="Poller One" pitchFamily="34" charset="-122"/>
                  <a:cs typeface="Poller One" pitchFamily="34" charset="-120"/>
                </a:rPr>
                <a:t>03</a:t>
              </a:r>
              <a:endParaRPr lang="en-US" sz="3600" dirty="0"/>
            </a:p>
          </p:txBody>
        </p:sp>
      </p:grpSp>
      <p:grpSp>
        <p:nvGrpSpPr>
          <p:cNvPr id="96075" name="Group"/>
          <p:cNvGrpSpPr/>
          <p:nvPr/>
        </p:nvGrpSpPr>
        <p:grpSpPr>
          <a:xfrm>
            <a:off x="13801725" y="4762500"/>
            <a:ext cx="5577840" cy="1087755"/>
            <a:chOff x="13801725" y="4762500"/>
            <a:chExt cx="5577840" cy="1087755"/>
          </a:xfrm>
        </p:grpSpPr>
        <p:sp>
          <p:nvSpPr>
            <p:cNvPr id="16" name="Text 13"/>
            <p:cNvSpPr/>
            <p:nvPr/>
          </p:nvSpPr>
          <p:spPr>
            <a:xfrm>
              <a:off x="13801725" y="4762500"/>
              <a:ext cx="5577840" cy="702945"/>
            </a:xfrm>
            <a:prstGeom prst="rect">
              <a:avLst/>
            </a:prstGeom>
            <a:noFill/>
            <a:ln/>
          </p:spPr>
          <p:txBody>
            <a:bodyPr wrap="square" lIns="0" tIns="0" rIns="0" bIns="0" rtlCol="0" anchor="t"/>
            <a:lstStyle/>
            <a:p>
              <a:pPr algn="l" indent="0" marL="0">
                <a:buNone/>
              </a:pPr>
              <a:r>
                <a:rPr lang="en-US" sz="3600" u="none" dirty="0">
                  <a:solidFill>
                    <a:srgbClr val="0E0E0E"/>
                  </a:solidFill>
                  <a:latin typeface="Poller One" pitchFamily="34" charset="0"/>
                  <a:ea typeface="Poller One" pitchFamily="34" charset="-122"/>
                  <a:cs typeface="Poller One" pitchFamily="34" charset="-120"/>
                </a:rPr>
                <a:t>Wonders</a:t>
              </a:r>
              <a:endParaRPr lang="en-US" sz="3600" dirty="0"/>
            </a:p>
          </p:txBody>
        </p:sp>
        <p:sp>
          <p:nvSpPr>
            <p:cNvPr id="17" name="Text 14"/>
            <p:cNvSpPr/>
            <p:nvPr/>
          </p:nvSpPr>
          <p:spPr>
            <a:xfrm>
              <a:off x="13801725" y="5381625"/>
              <a:ext cx="55473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Wishes Granted</a:t>
              </a:r>
              <a:endParaRPr lang="en-US" sz="2400" dirty="0"/>
            </a:p>
          </p:txBody>
        </p:sp>
      </p:grpSp>
      <p:grpSp>
        <p:nvGrpSpPr>
          <p:cNvPr id="77750" name="Group"/>
          <p:cNvGrpSpPr/>
          <p:nvPr/>
        </p:nvGrpSpPr>
        <p:grpSpPr>
          <a:xfrm>
            <a:off x="13801725" y="6867525"/>
            <a:ext cx="1219200" cy="1219200"/>
            <a:chOff x="13801725" y="6867525"/>
            <a:chExt cx="1219200" cy="1219200"/>
          </a:xfrm>
        </p:grpSpPr>
        <p:sp>
          <p:nvSpPr>
            <p:cNvPr id="18" name="Shape 15"/>
            <p:cNvSpPr/>
            <p:nvPr/>
          </p:nvSpPr>
          <p:spPr>
            <a:xfrm>
              <a:off x="13801725" y="6867525"/>
              <a:ext cx="1219200" cy="1219200"/>
            </a:xfrm>
            <a:prstGeom prst="ellipse">
              <a:avLst/>
            </a:prstGeom>
            <a:solidFill>
              <a:srgbClr val="FFFFFF"/>
            </a:solidFill>
            <a:ln/>
          </p:spPr>
        </p:sp>
        <p:sp>
          <p:nvSpPr>
            <p:cNvPr id="19" name="Text 16"/>
            <p:cNvSpPr/>
            <p:nvPr/>
          </p:nvSpPr>
          <p:spPr>
            <a:xfrm>
              <a:off x="13940790" y="7125653"/>
              <a:ext cx="941070" cy="702945"/>
            </a:xfrm>
            <a:prstGeom prst="rect">
              <a:avLst/>
            </a:prstGeom>
            <a:noFill/>
            <a:ln/>
          </p:spPr>
          <p:txBody>
            <a:bodyPr wrap="square" lIns="0" tIns="0" rIns="0" bIns="0" rtlCol="0" anchor="ctr"/>
            <a:lstStyle/>
            <a:p>
              <a:pPr algn="ctr" indent="0" marL="0">
                <a:buNone/>
              </a:pPr>
              <a:r>
                <a:rPr lang="en-US" sz="3600" u="none" dirty="0">
                  <a:solidFill>
                    <a:srgbClr val="000000"/>
                  </a:solidFill>
                  <a:latin typeface="Poller One" pitchFamily="34" charset="0"/>
                  <a:ea typeface="Poller One" pitchFamily="34" charset="-122"/>
                  <a:cs typeface="Poller One" pitchFamily="34" charset="-120"/>
                </a:rPr>
                <a:t>04</a:t>
              </a:r>
              <a:endParaRPr lang="en-US" sz="3600" dirty="0"/>
            </a:p>
          </p:txBody>
        </p:sp>
      </p:grpSp>
      <p:grpSp>
        <p:nvGrpSpPr>
          <p:cNvPr id="93819" name="Group"/>
          <p:cNvGrpSpPr/>
          <p:nvPr/>
        </p:nvGrpSpPr>
        <p:grpSpPr>
          <a:xfrm>
            <a:off x="13801725" y="8239125"/>
            <a:ext cx="5577840" cy="1087755"/>
            <a:chOff x="13801725" y="8239125"/>
            <a:chExt cx="5577840" cy="1087755"/>
          </a:xfrm>
        </p:grpSpPr>
        <p:sp>
          <p:nvSpPr>
            <p:cNvPr id="20" name="Text 17"/>
            <p:cNvSpPr/>
            <p:nvPr/>
          </p:nvSpPr>
          <p:spPr>
            <a:xfrm>
              <a:off x="13801725" y="8239125"/>
              <a:ext cx="5577840" cy="702945"/>
            </a:xfrm>
            <a:prstGeom prst="rect">
              <a:avLst/>
            </a:prstGeom>
            <a:noFill/>
            <a:ln/>
          </p:spPr>
          <p:txBody>
            <a:bodyPr wrap="square" lIns="0" tIns="0" rIns="0" bIns="0" rtlCol="0" anchor="t"/>
            <a:lstStyle/>
            <a:p>
              <a:pPr algn="l" indent="0" marL="0">
                <a:buNone/>
              </a:pPr>
              <a:r>
                <a:rPr lang="en-US" sz="3600" u="none" dirty="0">
                  <a:solidFill>
                    <a:srgbClr val="0E0E0E"/>
                  </a:solidFill>
                  <a:latin typeface="Poller One" pitchFamily="34" charset="0"/>
                  <a:ea typeface="Poller One" pitchFamily="34" charset="-122"/>
                  <a:cs typeface="Poller One" pitchFamily="34" charset="-120"/>
                </a:rPr>
                <a:t>Magic</a:t>
              </a:r>
              <a:endParaRPr lang="en-US" sz="3600" dirty="0"/>
            </a:p>
          </p:txBody>
        </p:sp>
        <p:sp>
          <p:nvSpPr>
            <p:cNvPr id="21" name="Text 18"/>
            <p:cNvSpPr/>
            <p:nvPr/>
          </p:nvSpPr>
          <p:spPr>
            <a:xfrm>
              <a:off x="13801725" y="8858250"/>
              <a:ext cx="55473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Spellcasting</a:t>
              </a:r>
              <a:endParaRPr lang="en-US" sz="2400" dirty="0"/>
            </a:p>
          </p:txBody>
        </p:sp>
      </p:grpSp>
      <p:pic>
        <p:nvPicPr>
          <p:cNvPr id="22" name="Image 1" descr="preencoded.png">    </p:cNvPr>
          <p:cNvPicPr>
            <a:picLocks noChangeAspect="1"/>
          </p:cNvPicPr>
          <p:nvPr/>
        </p:nvPicPr>
        <p:blipFill>
          <a:blip r:embed="rId2"/>
          <a:stretch>
            <a:fillRect/>
          </a:stretch>
        </p:blipFill>
        <p:spPr>
          <a:xfrm>
            <a:off x="57150" y="1457325"/>
            <a:ext cx="8258175" cy="8505825"/>
          </a:xfrm>
          <a:prstGeom prst="rect">
            <a:avLst/>
          </a:prstGeom>
        </p:spPr>
      </p:pic>
      <p:grpSp>
        <p:nvGrpSpPr>
          <p:cNvPr id="50394" name="Group"/>
          <p:cNvGrpSpPr/>
          <p:nvPr/>
        </p:nvGrpSpPr>
        <p:grpSpPr>
          <a:xfrm>
            <a:off x="17235487" y="8456817"/>
            <a:ext cx="1463470" cy="1601583"/>
            <a:chOff x="17235487" y="8456817"/>
            <a:chExt cx="1463470" cy="1601583"/>
          </a:xfrm>
        </p:grpSpPr>
        <p:pic>
          <p:nvPicPr>
            <p:cNvPr id="23"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24" name="Text 19"/>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90A38"/>
                  </a:solidFill>
                  <a:latin typeface="Inter" pitchFamily="34" charset="0"/>
                  <a:ea typeface="Inter" pitchFamily="34" charset="-122"/>
                  <a:cs typeface="Inter" pitchFamily="34" charset="-120"/>
                </a:rPr>
                <a:t>EaTemp</a:t>
              </a:r>
              <a:endParaRPr lang="en-US" sz="2710" dirty="0"/>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EE9FF"/>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E6D6FD"/>
          </a:solidFill>
          <a:ln/>
        </p:spPr>
      </p:sp>
      <p:pic>
        <p:nvPicPr>
          <p:cNvPr id="3" name="Image 0" descr="preencoded.png">    </p:cNvPr>
          <p:cNvPicPr>
            <a:picLocks noChangeAspect="1"/>
          </p:cNvPicPr>
          <p:nvPr/>
        </p:nvPicPr>
        <p:blipFill>
          <a:blip r:embed="rId1"/>
          <a:stretch>
            <a:fillRect/>
          </a:stretch>
        </p:blipFill>
        <p:spPr>
          <a:xfrm>
            <a:off x="10525125" y="542925"/>
            <a:ext cx="7762875" cy="7762875"/>
          </a:xfrm>
          <a:prstGeom prst="rect">
            <a:avLst/>
          </a:prstGeom>
        </p:spPr>
      </p:pic>
      <p:grpSp>
        <p:nvGrpSpPr>
          <p:cNvPr id="33673" name="Group"/>
          <p:cNvGrpSpPr/>
          <p:nvPr/>
        </p:nvGrpSpPr>
        <p:grpSpPr>
          <a:xfrm>
            <a:off x="17235487" y="8456817"/>
            <a:ext cx="1463470" cy="1601583"/>
            <a:chOff x="17235487" y="8456817"/>
            <a:chExt cx="1463470" cy="1601583"/>
          </a:xfrm>
        </p:grpSpPr>
        <p:pic>
          <p:nvPicPr>
            <p:cNvPr id="4"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5"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90A38"/>
                  </a:solidFill>
                  <a:latin typeface="Inter" pitchFamily="34" charset="0"/>
                  <a:ea typeface="Inter" pitchFamily="34" charset="-122"/>
                  <a:cs typeface="Inter" pitchFamily="34" charset="-120"/>
                </a:rPr>
                <a:t>EaTemp</a:t>
              </a:r>
              <a:endParaRPr lang="en-US" sz="2710" dirty="0"/>
            </a:p>
          </p:txBody>
        </p:sp>
      </p:grpSp>
      <p:grpSp>
        <p:nvGrpSpPr>
          <p:cNvPr id="24571" name="Group"/>
          <p:cNvGrpSpPr/>
          <p:nvPr/>
        </p:nvGrpSpPr>
        <p:grpSpPr>
          <a:xfrm>
            <a:off x="2219325" y="1619250"/>
            <a:ext cx="9801225" cy="1400175"/>
            <a:chOff x="2219325" y="1619250"/>
            <a:chExt cx="9801225" cy="1400175"/>
          </a:xfrm>
        </p:grpSpPr>
        <p:sp>
          <p:nvSpPr>
            <p:cNvPr id="6" name="Shape 2"/>
            <p:cNvSpPr/>
            <p:nvPr/>
          </p:nvSpPr>
          <p:spPr>
            <a:xfrm>
              <a:off x="2219325" y="1619250"/>
              <a:ext cx="9801225" cy="1362075"/>
            </a:xfrm>
            <a:prstGeom prst="rect">
              <a:avLst/>
            </a:prstGeom>
            <a:solidFill>
              <a:srgbClr val="FFFFFF"/>
            </a:solidFill>
            <a:ln/>
          </p:spPr>
        </p:sp>
        <p:sp>
          <p:nvSpPr>
            <p:cNvPr id="7" name="Text 3"/>
            <p:cNvSpPr/>
            <p:nvPr/>
          </p:nvSpPr>
          <p:spPr>
            <a:xfrm>
              <a:off x="2790825" y="1847850"/>
              <a:ext cx="8924925" cy="1171575"/>
            </a:xfrm>
            <a:prstGeom prst="rect">
              <a:avLst/>
            </a:prstGeom>
            <a:noFill/>
            <a:ln/>
          </p:spPr>
          <p:txBody>
            <a:bodyPr wrap="square" lIns="0" tIns="0" rIns="0" bIns="0" rtlCol="0" anchor="t"/>
            <a:lstStyle/>
            <a:p>
              <a:pPr algn="l" indent="0" marL="0">
                <a:buNone/>
              </a:pPr>
              <a:r>
                <a:rPr lang="en-US" sz="6000" u="none" dirty="0">
                  <a:solidFill>
                    <a:srgbClr val="000000"/>
                  </a:solidFill>
                  <a:latin typeface="Poller One" pitchFamily="34" charset="0"/>
                  <a:ea typeface="Poller One" pitchFamily="34" charset="-122"/>
                  <a:cs typeface="Poller One" pitchFamily="34" charset="-120"/>
                </a:rPr>
                <a:t>The Extraordinary</a:t>
              </a:r>
              <a:endParaRPr lang="en-US" sz="6000" dirty="0"/>
            </a:p>
          </p:txBody>
        </p:sp>
      </p:grpSp>
      <p:grpSp>
        <p:nvGrpSpPr>
          <p:cNvPr id="97385" name="Group"/>
          <p:cNvGrpSpPr/>
          <p:nvPr/>
        </p:nvGrpSpPr>
        <p:grpSpPr>
          <a:xfrm>
            <a:off x="2219325" y="3552825"/>
            <a:ext cx="13910310" cy="3364230"/>
            <a:chOff x="2219325" y="3552825"/>
            <a:chExt cx="13910310" cy="3364230"/>
          </a:xfrm>
        </p:grpSpPr>
        <p:sp>
          <p:nvSpPr>
            <p:cNvPr id="8" name="Text 4"/>
            <p:cNvSpPr/>
            <p:nvPr/>
          </p:nvSpPr>
          <p:spPr>
            <a:xfrm>
              <a:off x="2219325" y="3552825"/>
              <a:ext cx="6604635" cy="33642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lang="en-US" sz="2400" dirty="0"/>
            </a:p>
          </p:txBody>
        </p:sp>
        <p:sp>
          <p:nvSpPr>
            <p:cNvPr id="9" name="Text 5"/>
            <p:cNvSpPr/>
            <p:nvPr/>
          </p:nvSpPr>
          <p:spPr>
            <a:xfrm>
              <a:off x="9525000" y="3552825"/>
              <a:ext cx="6604635" cy="33642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lang="en-US" sz="2400"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EE9FF"/>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ECEE4"/>
          </a:solidFill>
          <a:ln/>
        </p:spPr>
      </p:sp>
      <p:pic>
        <p:nvPicPr>
          <p:cNvPr id="3" name="Image 0" descr="preencoded.png">    </p:cNvPr>
          <p:cNvPicPr>
            <a:picLocks noChangeAspect="1"/>
          </p:cNvPicPr>
          <p:nvPr/>
        </p:nvPicPr>
        <p:blipFill>
          <a:blip r:embed="rId1"/>
          <a:stretch>
            <a:fillRect/>
          </a:stretch>
        </p:blipFill>
        <p:spPr>
          <a:xfrm>
            <a:off x="-266700" y="1400175"/>
            <a:ext cx="9410700" cy="9410700"/>
          </a:xfrm>
          <a:prstGeom prst="rect">
            <a:avLst/>
          </a:prstGeom>
        </p:spPr>
      </p:pic>
      <p:pic>
        <p:nvPicPr>
          <p:cNvPr id="4" name="Image 1" descr="preencoded.png">    </p:cNvPr>
          <p:cNvPicPr>
            <a:picLocks noChangeAspect="1"/>
          </p:cNvPicPr>
          <p:nvPr/>
        </p:nvPicPr>
        <p:blipFill>
          <a:blip r:embed="rId2"/>
          <a:stretch>
            <a:fillRect/>
          </a:stretch>
        </p:blipFill>
        <p:spPr>
          <a:xfrm>
            <a:off x="0" y="5381625"/>
            <a:ext cx="18288000" cy="4905375"/>
          </a:xfrm>
          <a:prstGeom prst="rect">
            <a:avLst/>
          </a:prstGeom>
        </p:spPr>
      </p:pic>
      <p:grpSp>
        <p:nvGrpSpPr>
          <p:cNvPr id="58339"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90A38"/>
                  </a:solidFill>
                  <a:latin typeface="Inter" pitchFamily="34" charset="0"/>
                  <a:ea typeface="Inter" pitchFamily="34" charset="-122"/>
                  <a:cs typeface="Inter" pitchFamily="34" charset="-120"/>
                </a:rPr>
                <a:t>EaTemp</a:t>
              </a:r>
              <a:endParaRPr lang="en-US" sz="2710" dirty="0"/>
            </a:p>
          </p:txBody>
        </p:sp>
      </p:grpSp>
      <p:grpSp>
        <p:nvGrpSpPr>
          <p:cNvPr id="94392" name="Group"/>
          <p:cNvGrpSpPr/>
          <p:nvPr/>
        </p:nvGrpSpPr>
        <p:grpSpPr>
          <a:xfrm>
            <a:off x="1428750" y="1200150"/>
            <a:ext cx="7400925" cy="3448050"/>
            <a:chOff x="1428750" y="1200150"/>
            <a:chExt cx="7400925" cy="3448050"/>
          </a:xfrm>
        </p:grpSpPr>
        <p:sp>
          <p:nvSpPr>
            <p:cNvPr id="7" name="Shape 2"/>
            <p:cNvSpPr/>
            <p:nvPr/>
          </p:nvSpPr>
          <p:spPr>
            <a:xfrm>
              <a:off x="1428750" y="1200150"/>
              <a:ext cx="7400925" cy="3448050"/>
            </a:xfrm>
            <a:prstGeom prst="rect">
              <a:avLst/>
            </a:prstGeom>
            <a:solidFill>
              <a:srgbClr val="FFFFFF"/>
            </a:solidFill>
            <a:ln/>
          </p:spPr>
        </p:sp>
        <p:pic>
          <p:nvPicPr>
            <p:cNvPr id="8" name="Image 3" descr="preencoded.png">    </p:cNvPr>
            <p:cNvPicPr>
              <a:picLocks noChangeAspect="1"/>
            </p:cNvPicPr>
            <p:nvPr/>
          </p:nvPicPr>
          <p:blipFill>
            <a:blip r:embed="rId4"/>
            <a:stretch>
              <a:fillRect/>
            </a:stretch>
          </p:blipFill>
          <p:spPr>
            <a:xfrm>
              <a:off x="4371975" y="1400175"/>
              <a:ext cx="1514475" cy="1114425"/>
            </a:xfrm>
            <a:prstGeom prst="rect">
              <a:avLst/>
            </a:prstGeom>
          </p:spPr>
        </p:pic>
        <p:grpSp>
          <p:nvGrpSpPr>
            <p:cNvPr id="13373" name="Group"/>
            <p:cNvGrpSpPr/>
            <p:nvPr/>
          </p:nvGrpSpPr>
          <p:grpSpPr>
            <a:xfrm>
              <a:off x="1687830" y="2714625"/>
              <a:ext cx="6882765" cy="1811655"/>
              <a:chOff x="1687830" y="2714625"/>
              <a:chExt cx="6882765" cy="1811655"/>
            </a:xfrm>
          </p:grpSpPr>
          <p:sp>
            <p:nvSpPr>
              <p:cNvPr id="9" name="Text 3"/>
              <p:cNvSpPr/>
              <p:nvPr/>
            </p:nvSpPr>
            <p:spPr>
              <a:xfrm>
                <a:off x="1687830" y="2714625"/>
                <a:ext cx="6882765" cy="702945"/>
              </a:xfrm>
              <a:prstGeom prst="rect">
                <a:avLst/>
              </a:prstGeom>
              <a:noFill/>
              <a:ln/>
            </p:spPr>
            <p:txBody>
              <a:bodyPr wrap="square" lIns="0" tIns="0" rIns="0" bIns="0" rtlCol="0" anchor="t"/>
              <a:lstStyle/>
              <a:p>
                <a:pPr algn="ctr" indent="0" marL="0">
                  <a:buNone/>
                </a:pPr>
                <a:r>
                  <a:rPr lang="en-US" sz="3600" u="none" dirty="0">
                    <a:solidFill>
                      <a:srgbClr val="0E0E0E"/>
                    </a:solidFill>
                    <a:latin typeface="Poller One" pitchFamily="34" charset="0"/>
                    <a:ea typeface="Poller One" pitchFamily="34" charset="-122"/>
                    <a:cs typeface="Poller One" pitchFamily="34" charset="-120"/>
                  </a:rPr>
                  <a:t>Unicorn Sightings</a:t>
                </a:r>
                <a:endParaRPr lang="en-US" sz="3600" dirty="0"/>
              </a:p>
            </p:txBody>
          </p:sp>
          <p:sp>
            <p:nvSpPr>
              <p:cNvPr id="10" name="Text 4"/>
              <p:cNvSpPr/>
              <p:nvPr/>
            </p:nvSpPr>
            <p:spPr>
              <a:xfrm>
                <a:off x="1703070" y="3333750"/>
                <a:ext cx="6852285" cy="11925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A record of the number of unicorns spotted in the fantasy realm and the beauty and mystery that surrounds these enchanting creatures.</a:t>
                </a:r>
                <a:endParaRPr lang="en-US" sz="2400" dirty="0"/>
              </a:p>
            </p:txBody>
          </p:sp>
        </p:grpSp>
      </p:grpSp>
      <p:grpSp>
        <p:nvGrpSpPr>
          <p:cNvPr id="33284" name="Group"/>
          <p:cNvGrpSpPr/>
          <p:nvPr/>
        </p:nvGrpSpPr>
        <p:grpSpPr>
          <a:xfrm>
            <a:off x="9458325" y="1200150"/>
            <a:ext cx="7400925" cy="3448050"/>
            <a:chOff x="9458325" y="1200150"/>
            <a:chExt cx="7400925" cy="3448050"/>
          </a:xfrm>
        </p:grpSpPr>
        <p:sp>
          <p:nvSpPr>
            <p:cNvPr id="11" name="Shape 5"/>
            <p:cNvSpPr/>
            <p:nvPr/>
          </p:nvSpPr>
          <p:spPr>
            <a:xfrm>
              <a:off x="9458325" y="1200150"/>
              <a:ext cx="7400925" cy="3448050"/>
            </a:xfrm>
            <a:prstGeom prst="rect">
              <a:avLst/>
            </a:prstGeom>
            <a:solidFill>
              <a:srgbClr val="FFFFFF"/>
            </a:solidFill>
            <a:ln/>
          </p:spPr>
        </p:sp>
        <p:pic>
          <p:nvPicPr>
            <p:cNvPr id="12" name="Image 4" descr="preencoded.png">    </p:cNvPr>
            <p:cNvPicPr>
              <a:picLocks noChangeAspect="1"/>
            </p:cNvPicPr>
            <p:nvPr/>
          </p:nvPicPr>
          <p:blipFill>
            <a:blip r:embed="rId5"/>
            <a:stretch>
              <a:fillRect/>
            </a:stretch>
          </p:blipFill>
          <p:spPr>
            <a:xfrm>
              <a:off x="12372975" y="1400175"/>
              <a:ext cx="1571625" cy="1114425"/>
            </a:xfrm>
            <a:prstGeom prst="rect">
              <a:avLst/>
            </a:prstGeom>
          </p:spPr>
        </p:pic>
        <p:grpSp>
          <p:nvGrpSpPr>
            <p:cNvPr id="68204" name="Group"/>
            <p:cNvGrpSpPr/>
            <p:nvPr/>
          </p:nvGrpSpPr>
          <p:grpSpPr>
            <a:xfrm>
              <a:off x="9717405" y="2714625"/>
              <a:ext cx="6882765" cy="1811655"/>
              <a:chOff x="9717405" y="2714625"/>
              <a:chExt cx="6882765" cy="1811655"/>
            </a:xfrm>
          </p:grpSpPr>
          <p:sp>
            <p:nvSpPr>
              <p:cNvPr id="13" name="Text 6"/>
              <p:cNvSpPr/>
              <p:nvPr/>
            </p:nvSpPr>
            <p:spPr>
              <a:xfrm>
                <a:off x="9717405" y="2714625"/>
                <a:ext cx="6882765" cy="702945"/>
              </a:xfrm>
              <a:prstGeom prst="rect">
                <a:avLst/>
              </a:prstGeom>
              <a:noFill/>
              <a:ln/>
            </p:spPr>
            <p:txBody>
              <a:bodyPr wrap="square" lIns="0" tIns="0" rIns="0" bIns="0" rtlCol="0" anchor="t"/>
              <a:lstStyle/>
              <a:p>
                <a:pPr algn="ctr" indent="0" marL="0">
                  <a:buNone/>
                </a:pPr>
                <a:r>
                  <a:rPr lang="en-US" sz="3600" u="none" dirty="0">
                    <a:solidFill>
                      <a:srgbClr val="0E0E0E"/>
                    </a:solidFill>
                    <a:latin typeface="Poller One" pitchFamily="34" charset="0"/>
                    <a:ea typeface="Poller One" pitchFamily="34" charset="-122"/>
                    <a:cs typeface="Poller One" pitchFamily="34" charset="-120"/>
                  </a:rPr>
                  <a:t>Dragon Taming</a:t>
                </a:r>
                <a:endParaRPr lang="en-US" sz="3600" dirty="0"/>
              </a:p>
            </p:txBody>
          </p:sp>
          <p:sp>
            <p:nvSpPr>
              <p:cNvPr id="14" name="Text 7"/>
              <p:cNvSpPr/>
              <p:nvPr/>
            </p:nvSpPr>
            <p:spPr>
              <a:xfrm>
                <a:off x="9732645" y="3333750"/>
                <a:ext cx="6852285" cy="11925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A closer look at the art of taming dragons and the brave adventurers who dare to take on these fearsome creatures.</a:t>
                </a:r>
                <a:endParaRPr lang="en-US" sz="2400" dirty="0"/>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EE9FF"/>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BEFB9"/>
          </a:solidFill>
          <a:ln/>
        </p:spPr>
      </p:sp>
      <p:pic>
        <p:nvPicPr>
          <p:cNvPr id="3" name="Image 0" descr="preencoded.png">    </p:cNvPr>
          <p:cNvPicPr>
            <a:picLocks noChangeAspect="1"/>
          </p:cNvPicPr>
          <p:nvPr/>
        </p:nvPicPr>
        <p:blipFill>
          <a:blip r:embed="rId1"/>
          <a:stretch>
            <a:fillRect/>
          </a:stretch>
        </p:blipFill>
        <p:spPr>
          <a:xfrm>
            <a:off x="10201275" y="942975"/>
            <a:ext cx="7200900" cy="8401051"/>
          </a:xfrm>
          <a:prstGeom prst="rect">
            <a:avLst/>
          </a:prstGeom>
        </p:spPr>
      </p:pic>
      <p:grpSp>
        <p:nvGrpSpPr>
          <p:cNvPr id="63509" name="Group"/>
          <p:cNvGrpSpPr/>
          <p:nvPr/>
        </p:nvGrpSpPr>
        <p:grpSpPr>
          <a:xfrm>
            <a:off x="17235487" y="8456817"/>
            <a:ext cx="1463470" cy="1601583"/>
            <a:chOff x="17235487" y="8456817"/>
            <a:chExt cx="1463470" cy="1601583"/>
          </a:xfrm>
        </p:grpSpPr>
        <p:pic>
          <p:nvPicPr>
            <p:cNvPr id="4"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5"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90A38"/>
                  </a:solidFill>
                  <a:latin typeface="Inter" pitchFamily="34" charset="0"/>
                  <a:ea typeface="Inter" pitchFamily="34" charset="-122"/>
                  <a:cs typeface="Inter" pitchFamily="34" charset="-120"/>
                </a:rPr>
                <a:t>EaTemp</a:t>
              </a:r>
              <a:endParaRPr lang="en-US" sz="2710" dirty="0"/>
            </a:p>
          </p:txBody>
        </p:sp>
      </p:grpSp>
      <p:grpSp>
        <p:nvGrpSpPr>
          <p:cNvPr id="90651" name="Group"/>
          <p:cNvGrpSpPr/>
          <p:nvPr/>
        </p:nvGrpSpPr>
        <p:grpSpPr>
          <a:xfrm>
            <a:off x="2200275" y="1038225"/>
            <a:ext cx="6096000" cy="5772150"/>
            <a:chOff x="2200275" y="1038225"/>
            <a:chExt cx="6096000" cy="5772150"/>
          </a:xfrm>
        </p:grpSpPr>
        <p:pic>
          <p:nvPicPr>
            <p:cNvPr id="6" name="Image 2" descr="preencoded.png">    </p:cNvPr>
            <p:cNvPicPr>
              <a:picLocks noChangeAspect="1"/>
            </p:cNvPicPr>
            <p:nvPr/>
          </p:nvPicPr>
          <p:blipFill>
            <a:blip r:embed="rId3"/>
            <a:stretch>
              <a:fillRect/>
            </a:stretch>
          </p:blipFill>
          <p:spPr>
            <a:xfrm>
              <a:off x="2200275" y="1038225"/>
              <a:ext cx="6096000" cy="5772150"/>
            </a:xfrm>
            <a:prstGeom prst="rect">
              <a:avLst/>
            </a:prstGeom>
          </p:spPr>
        </p:pic>
        <p:grpSp>
          <p:nvGrpSpPr>
            <p:cNvPr id="70148" name="Group"/>
            <p:cNvGrpSpPr/>
            <p:nvPr/>
          </p:nvGrpSpPr>
          <p:grpSpPr>
            <a:xfrm>
              <a:off x="2200275" y="7267575"/>
              <a:ext cx="6096000" cy="1000125"/>
              <a:chOff x="2200275" y="7267575"/>
              <a:chExt cx="6096000" cy="1000125"/>
            </a:xfrm>
          </p:grpSpPr>
          <p:sp>
            <p:nvSpPr>
              <p:cNvPr id="7" name="Shape 2"/>
              <p:cNvSpPr/>
              <p:nvPr/>
            </p:nvSpPr>
            <p:spPr>
              <a:xfrm>
                <a:off x="2200275" y="7267575"/>
                <a:ext cx="6096000" cy="1000125"/>
              </a:xfrm>
              <a:prstGeom prst="rect">
                <a:avLst/>
              </a:prstGeom>
              <a:solidFill>
                <a:srgbClr val="FFFFFF"/>
              </a:solidFill>
              <a:ln/>
            </p:spPr>
          </p:sp>
          <p:sp>
            <p:nvSpPr>
              <p:cNvPr id="8" name="Text 3"/>
              <p:cNvSpPr/>
              <p:nvPr/>
            </p:nvSpPr>
            <p:spPr>
              <a:xfrm>
                <a:off x="2771775" y="7496175"/>
                <a:ext cx="5113020" cy="702945"/>
              </a:xfrm>
              <a:prstGeom prst="rect">
                <a:avLst/>
              </a:prstGeom>
              <a:noFill/>
              <a:ln/>
            </p:spPr>
            <p:txBody>
              <a:bodyPr wrap="square" lIns="0" tIns="0" rIns="0" bIns="0" rtlCol="0" anchor="t"/>
              <a:lstStyle/>
              <a:p>
                <a:pPr algn="l" indent="0" marL="0">
                  <a:buNone/>
                </a:pPr>
                <a:r>
                  <a:rPr lang="en-US" sz="3600" u="none" dirty="0">
                    <a:solidFill>
                      <a:srgbClr val="000000"/>
                    </a:solidFill>
                    <a:latin typeface="Poller One" pitchFamily="34" charset="0"/>
                    <a:ea typeface="Poller One" pitchFamily="34" charset="-122"/>
                    <a:cs typeface="Poller One" pitchFamily="34" charset="-120"/>
                  </a:rPr>
                  <a:t>Unicorn Sightings</a:t>
                </a:r>
                <a:endParaRPr lang="en-US" sz="3600" dirty="0"/>
              </a:p>
            </p:txBody>
          </p:sp>
        </p:grpSp>
        <p:grpSp>
          <p:nvGrpSpPr>
            <p:cNvPr id="51720" name="Group"/>
            <p:cNvGrpSpPr/>
            <p:nvPr/>
          </p:nvGrpSpPr>
          <p:grpSpPr>
            <a:xfrm>
              <a:off x="2200275" y="8724900"/>
              <a:ext cx="6156960" cy="830580"/>
              <a:chOff x="2200275" y="8724900"/>
              <a:chExt cx="6156960" cy="830580"/>
            </a:xfrm>
          </p:grpSpPr>
          <p:sp>
            <p:nvSpPr>
              <p:cNvPr id="9" name="Text 4"/>
              <p:cNvSpPr/>
              <p:nvPr/>
            </p:nvSpPr>
            <p:spPr>
              <a:xfrm>
                <a:off x="2200275" y="8724900"/>
                <a:ext cx="615696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 record of the number of unicorns spotted in the fantasy realm and the beauty and mystery.</a:t>
                </a:r>
                <a:endParaRPr lang="en-US" sz="2400" dirty="0"/>
              </a:p>
            </p:txBody>
          </p:sp>
        </p:grpSp>
      </p:grpSp>
      <p:grpSp>
        <p:nvGrpSpPr>
          <p:cNvPr id="90862" name="Group"/>
          <p:cNvGrpSpPr/>
          <p:nvPr/>
        </p:nvGrpSpPr>
        <p:grpSpPr>
          <a:xfrm>
            <a:off x="9991725" y="1038225"/>
            <a:ext cx="6096000" cy="5772150"/>
            <a:chOff x="9991725" y="1038225"/>
            <a:chExt cx="6096000" cy="5772150"/>
          </a:xfrm>
        </p:grpSpPr>
        <p:pic>
          <p:nvPicPr>
            <p:cNvPr id="10" name="Image 3" descr="preencoded.png">    </p:cNvPr>
            <p:cNvPicPr>
              <a:picLocks noChangeAspect="1"/>
            </p:cNvPicPr>
            <p:nvPr/>
          </p:nvPicPr>
          <p:blipFill>
            <a:blip r:embed="rId4"/>
            <a:stretch>
              <a:fillRect/>
            </a:stretch>
          </p:blipFill>
          <p:spPr>
            <a:xfrm>
              <a:off x="9991725" y="1038225"/>
              <a:ext cx="6096000" cy="5772150"/>
            </a:xfrm>
            <a:prstGeom prst="rect">
              <a:avLst/>
            </a:prstGeom>
          </p:spPr>
        </p:pic>
        <p:grpSp>
          <p:nvGrpSpPr>
            <p:cNvPr id="12786" name="Group"/>
            <p:cNvGrpSpPr/>
            <p:nvPr/>
          </p:nvGrpSpPr>
          <p:grpSpPr>
            <a:xfrm>
              <a:off x="9991725" y="7267575"/>
              <a:ext cx="6096000" cy="1000125"/>
              <a:chOff x="9991725" y="7267575"/>
              <a:chExt cx="6096000" cy="1000125"/>
            </a:xfrm>
          </p:grpSpPr>
          <p:sp>
            <p:nvSpPr>
              <p:cNvPr id="11" name="Shape 5"/>
              <p:cNvSpPr/>
              <p:nvPr/>
            </p:nvSpPr>
            <p:spPr>
              <a:xfrm>
                <a:off x="9991725" y="7267575"/>
                <a:ext cx="6096000" cy="1000125"/>
              </a:xfrm>
              <a:prstGeom prst="rect">
                <a:avLst/>
              </a:prstGeom>
              <a:solidFill>
                <a:srgbClr val="FFFFFF"/>
              </a:solidFill>
              <a:ln/>
            </p:spPr>
          </p:sp>
          <p:sp>
            <p:nvSpPr>
              <p:cNvPr id="12" name="Text 6"/>
              <p:cNvSpPr/>
              <p:nvPr/>
            </p:nvSpPr>
            <p:spPr>
              <a:xfrm>
                <a:off x="10563225" y="7496175"/>
                <a:ext cx="4474845" cy="702945"/>
              </a:xfrm>
              <a:prstGeom prst="rect">
                <a:avLst/>
              </a:prstGeom>
              <a:noFill/>
              <a:ln/>
            </p:spPr>
            <p:txBody>
              <a:bodyPr wrap="square" lIns="0" tIns="0" rIns="0" bIns="0" rtlCol="0" anchor="t"/>
              <a:lstStyle/>
              <a:p>
                <a:pPr algn="l" indent="0" marL="0">
                  <a:buNone/>
                </a:pPr>
                <a:r>
                  <a:rPr lang="en-US" sz="3600" u="none" dirty="0">
                    <a:solidFill>
                      <a:srgbClr val="000000"/>
                    </a:solidFill>
                    <a:latin typeface="Poller One" pitchFamily="34" charset="0"/>
                    <a:ea typeface="Poller One" pitchFamily="34" charset="-122"/>
                    <a:cs typeface="Poller One" pitchFamily="34" charset="-120"/>
                  </a:rPr>
                  <a:t>Dragon Taming</a:t>
                </a:r>
                <a:endParaRPr lang="en-US" sz="3600" dirty="0"/>
              </a:p>
            </p:txBody>
          </p:sp>
        </p:grpSp>
        <p:grpSp>
          <p:nvGrpSpPr>
            <p:cNvPr id="66340" name="Group"/>
            <p:cNvGrpSpPr/>
            <p:nvPr/>
          </p:nvGrpSpPr>
          <p:grpSpPr>
            <a:xfrm>
              <a:off x="9991725" y="8724900"/>
              <a:ext cx="6156960" cy="830580"/>
              <a:chOff x="9991725" y="8724900"/>
              <a:chExt cx="6156960" cy="830580"/>
            </a:xfrm>
          </p:grpSpPr>
          <p:sp>
            <p:nvSpPr>
              <p:cNvPr id="13" name="Text 7"/>
              <p:cNvSpPr/>
              <p:nvPr/>
            </p:nvSpPr>
            <p:spPr>
              <a:xfrm>
                <a:off x="9991725" y="8724900"/>
                <a:ext cx="615696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 closer look at the art of taming dragons and the adventurers who take on these creatures.</a:t>
                </a:r>
                <a:endParaRPr lang="en-US" sz="2400" dirty="0"/>
              </a:p>
            </p:txBody>
          </p:sp>
        </p:gr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DEE9FF"/>
        </a:solidFill>
      </p:bgPr>
    </p:bg>
    <p:spTree>
      <p:nvGrpSpPr>
        <p:cNvPr id="1" name=""/>
        <p:cNvGrpSpPr/>
        <p:nvPr/>
      </p:nvGrpSpPr>
      <p:grpSpPr>
        <a:xfrm>
          <a:off x="0" y="0"/>
          <a:ext cx="0" cy="0"/>
          <a:chOff x="0" y="0"/>
          <a:chExt cx="0" cy="0"/>
        </a:xfrm>
      </p:grpSpPr>
      <p:sp>
        <p:nvSpPr>
          <p:cNvPr id="2" name="Shape 0"/>
          <p:cNvSpPr/>
          <p:nvPr/>
        </p:nvSpPr>
        <p:spPr>
          <a:xfrm flipH="1">
            <a:off x="0" y="0"/>
            <a:ext cx="18288000" cy="10287000"/>
          </a:xfrm>
          <a:prstGeom prst="rect">
            <a:avLst/>
          </a:prstGeom>
          <a:solidFill>
            <a:srgbClr val="DEE9FF"/>
          </a:solidFill>
          <a:ln/>
        </p:spPr>
      </p:sp>
      <p:pic>
        <p:nvPicPr>
          <p:cNvPr id="3" name="Image 0" descr="preencoded.png">    </p:cNvPr>
          <p:cNvPicPr>
            <a:picLocks noChangeAspect="1"/>
          </p:cNvPicPr>
          <p:nvPr/>
        </p:nvPicPr>
        <p:blipFill>
          <a:blip r:embed="rId1"/>
          <a:stretch>
            <a:fillRect/>
          </a:stretch>
        </p:blipFill>
        <p:spPr>
          <a:xfrm rot="10800000">
            <a:off x="9140649" y="473622"/>
            <a:ext cx="7987136" cy="9433325"/>
          </a:xfrm>
          <a:prstGeom prst="rect">
            <a:avLst/>
          </a:prstGeom>
        </p:spPr>
      </p:pic>
      <p:grpSp>
        <p:nvGrpSpPr>
          <p:cNvPr id="27284" name="Group"/>
          <p:cNvGrpSpPr/>
          <p:nvPr/>
        </p:nvGrpSpPr>
        <p:grpSpPr>
          <a:xfrm>
            <a:off x="17235487" y="8456817"/>
            <a:ext cx="1463470" cy="1601583"/>
            <a:chOff x="17235487" y="8456817"/>
            <a:chExt cx="1463470" cy="1601583"/>
          </a:xfrm>
        </p:grpSpPr>
        <p:pic>
          <p:nvPicPr>
            <p:cNvPr id="4"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5"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90A38"/>
                  </a:solidFill>
                  <a:latin typeface="Inter" pitchFamily="34" charset="0"/>
                  <a:ea typeface="Inter" pitchFamily="34" charset="-122"/>
                  <a:cs typeface="Inter" pitchFamily="34" charset="-120"/>
                </a:rPr>
                <a:t>EaTemp</a:t>
              </a:r>
              <a:endParaRPr lang="en-US" sz="2710" dirty="0"/>
            </a:p>
          </p:txBody>
        </p:sp>
      </p:grpSp>
      <p:pic>
        <p:nvPicPr>
          <p:cNvPr id="6" name="Image 2" descr="preencoded.png">    </p:cNvPr>
          <p:cNvPicPr>
            <a:picLocks noChangeAspect="1"/>
          </p:cNvPicPr>
          <p:nvPr/>
        </p:nvPicPr>
        <p:blipFill>
          <a:blip r:embed="rId3"/>
          <a:stretch>
            <a:fillRect/>
          </a:stretch>
        </p:blipFill>
        <p:spPr>
          <a:xfrm>
            <a:off x="685800" y="1038225"/>
            <a:ext cx="4474464" cy="3328416"/>
          </a:xfrm>
          <a:prstGeom prst="rect">
            <a:avLst/>
          </a:prstGeom>
        </p:spPr>
      </p:pic>
      <p:grpSp>
        <p:nvGrpSpPr>
          <p:cNvPr id="91600" name="Group"/>
          <p:cNvGrpSpPr/>
          <p:nvPr/>
        </p:nvGrpSpPr>
        <p:grpSpPr>
          <a:xfrm>
            <a:off x="4381500" y="3524250"/>
            <a:ext cx="10321290" cy="4558665"/>
            <a:chOff x="4381500" y="3524250"/>
            <a:chExt cx="10321290" cy="4558665"/>
          </a:xfrm>
        </p:grpSpPr>
        <p:sp>
          <p:nvSpPr>
            <p:cNvPr id="7" name="Text 2"/>
            <p:cNvSpPr/>
            <p:nvPr/>
          </p:nvSpPr>
          <p:spPr>
            <a:xfrm>
              <a:off x="4381500" y="3524250"/>
              <a:ext cx="10292715" cy="3960495"/>
            </a:xfrm>
            <a:prstGeom prst="rect">
              <a:avLst/>
            </a:prstGeom>
            <a:noFill/>
            <a:ln/>
          </p:spPr>
          <p:txBody>
            <a:bodyPr wrap="square" lIns="0" tIns="0" rIns="0" bIns="0" rtlCol="0" anchor="t"/>
            <a:lstStyle/>
            <a:p>
              <a:pPr algn="l" indent="0" marL="0">
                <a:buNone/>
              </a:pPr>
              <a:r>
                <a:rPr lang="en-US" sz="3600" u="none" dirty="0">
                  <a:solidFill>
                    <a:srgbClr val="0E0E0E"/>
                  </a:solidFill>
                  <a:latin typeface="Poller One" pitchFamily="34" charset="0"/>
                  <a:ea typeface="Poller One" pitchFamily="34" charset="-122"/>
                  <a:cs typeface="Poller One" pitchFamily="34" charset="-120"/>
                </a:rPr>
                <a:t>Fantasy is the gateway to the impossible, the land where the ordinary becomes extraordinary, and the impossible becomes possible. It is the realm of the imagination, where anything can happen and everything is possible.</a:t>
              </a:r>
              <a:endParaRPr lang="en-US" sz="3600" dirty="0"/>
            </a:p>
          </p:txBody>
        </p:sp>
        <p:sp>
          <p:nvSpPr>
            <p:cNvPr id="8" name="Text 3"/>
            <p:cNvSpPr/>
            <p:nvPr/>
          </p:nvSpPr>
          <p:spPr>
            <a:xfrm>
              <a:off x="10591800" y="7553325"/>
              <a:ext cx="4110990"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Poller One" pitchFamily="34" charset="0"/>
                  <a:ea typeface="Poller One" pitchFamily="34" charset="-122"/>
                  <a:cs typeface="Poller One" pitchFamily="34" charset="-120"/>
                </a:rPr>
                <a:t>The Dream Weaver</a:t>
              </a:r>
              <a:endParaRPr lang="en-US" sz="2700" dirty="0"/>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DEE9FF"/>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ECEE4"/>
          </a:solidFill>
          <a:ln/>
        </p:spPr>
      </p:sp>
      <p:pic>
        <p:nvPicPr>
          <p:cNvPr id="3" name="Image 0" descr="preencoded.png">    </p:cNvPr>
          <p:cNvPicPr>
            <a:picLocks noChangeAspect="1"/>
          </p:cNvPicPr>
          <p:nvPr/>
        </p:nvPicPr>
        <p:blipFill>
          <a:blip r:embed="rId1"/>
          <a:stretch>
            <a:fillRect/>
          </a:stretch>
        </p:blipFill>
        <p:spPr>
          <a:xfrm>
            <a:off x="-266700" y="1400175"/>
            <a:ext cx="9410700" cy="9410700"/>
          </a:xfrm>
          <a:prstGeom prst="rect">
            <a:avLst/>
          </a:prstGeom>
        </p:spPr>
      </p:pic>
      <p:grpSp>
        <p:nvGrpSpPr>
          <p:cNvPr id="28190" name="Group"/>
          <p:cNvGrpSpPr/>
          <p:nvPr/>
        </p:nvGrpSpPr>
        <p:grpSpPr>
          <a:xfrm>
            <a:off x="571500" y="819150"/>
            <a:ext cx="17164050" cy="1400175"/>
            <a:chOff x="571500" y="819150"/>
            <a:chExt cx="17164050" cy="1400175"/>
          </a:xfrm>
        </p:grpSpPr>
        <p:sp>
          <p:nvSpPr>
            <p:cNvPr id="4" name="Shape 1"/>
            <p:cNvSpPr/>
            <p:nvPr/>
          </p:nvSpPr>
          <p:spPr>
            <a:xfrm>
              <a:off x="571500" y="819150"/>
              <a:ext cx="17164050" cy="1362075"/>
            </a:xfrm>
            <a:prstGeom prst="rect">
              <a:avLst/>
            </a:prstGeom>
            <a:solidFill>
              <a:srgbClr val="FFFFFF"/>
            </a:solidFill>
            <a:ln/>
          </p:spPr>
        </p:sp>
        <p:sp>
          <p:nvSpPr>
            <p:cNvPr id="5" name="Text 2"/>
            <p:cNvSpPr/>
            <p:nvPr/>
          </p:nvSpPr>
          <p:spPr>
            <a:xfrm>
              <a:off x="1143000" y="1047750"/>
              <a:ext cx="16287750" cy="1171575"/>
            </a:xfrm>
            <a:prstGeom prst="rect">
              <a:avLst/>
            </a:prstGeom>
            <a:noFill/>
            <a:ln/>
          </p:spPr>
          <p:txBody>
            <a:bodyPr wrap="square" lIns="0" tIns="0" rIns="0" bIns="0" rtlCol="0" anchor="t"/>
            <a:lstStyle/>
            <a:p>
              <a:pPr algn="l" indent="0" marL="0">
                <a:buNone/>
              </a:pPr>
              <a:r>
                <a:rPr lang="en-US" sz="6000" u="none" dirty="0">
                  <a:solidFill>
                    <a:srgbClr val="000000"/>
                  </a:solidFill>
                  <a:latin typeface="Poller One" pitchFamily="34" charset="0"/>
                  <a:ea typeface="Poller One" pitchFamily="34" charset="-122"/>
                  <a:cs typeface="Poller One" pitchFamily="34" charset="-120"/>
                </a:rPr>
                <a:t>The Magic of Dragons: A Research</a:t>
              </a:r>
              <a:endParaRPr lang="en-US" sz="6000" dirty="0"/>
            </a:p>
          </p:txBody>
        </p:sp>
      </p:grpSp>
      <p:grpSp>
        <p:nvGrpSpPr>
          <p:cNvPr id="65349" name="Group"/>
          <p:cNvGrpSpPr/>
          <p:nvPr/>
        </p:nvGrpSpPr>
        <p:grpSpPr>
          <a:xfrm>
            <a:off x="10648950" y="3305175"/>
            <a:ext cx="6153150" cy="6153150"/>
            <a:chOff x="10648950" y="3305175"/>
            <a:chExt cx="6153150" cy="6153150"/>
          </a:xfrm>
        </p:grpSpPr>
        <p:sp>
          <p:nvSpPr>
            <p:cNvPr id="6" name="Shape 3"/>
            <p:cNvSpPr/>
            <p:nvPr/>
          </p:nvSpPr>
          <p:spPr>
            <a:xfrm>
              <a:off x="10648950" y="3305175"/>
              <a:ext cx="6153150" cy="6153150"/>
            </a:xfrm>
            <a:prstGeom prst="ellipse">
              <a:avLst/>
            </a:prstGeom>
            <a:solidFill>
              <a:srgbClr val="090A38"/>
            </a:solidFill>
            <a:ln/>
          </p:spPr>
        </p:sp>
        <p:sp>
          <p:nvSpPr>
            <p:cNvPr id="7" name="Shape 4"/>
            <p:cNvSpPr/>
            <p:nvPr/>
          </p:nvSpPr>
          <p:spPr>
            <a:xfrm>
              <a:off x="11420475" y="4724400"/>
              <a:ext cx="4619625" cy="4619625"/>
            </a:xfrm>
            <a:prstGeom prst="ellipse">
              <a:avLst/>
            </a:prstGeom>
            <a:solidFill>
              <a:srgbClr val="FFFFFF"/>
            </a:solidFill>
            <a:ln/>
          </p:spPr>
        </p:sp>
        <p:sp>
          <p:nvSpPr>
            <p:cNvPr id="8" name="Shape 5"/>
            <p:cNvSpPr/>
            <p:nvPr/>
          </p:nvSpPr>
          <p:spPr>
            <a:xfrm>
              <a:off x="12192000" y="6134100"/>
              <a:ext cx="3067050" cy="3067050"/>
            </a:xfrm>
            <a:prstGeom prst="ellipse">
              <a:avLst/>
            </a:prstGeom>
            <a:solidFill>
              <a:srgbClr val="DEE9FF"/>
            </a:solidFill>
            <a:ln/>
          </p:spPr>
        </p:sp>
        <p:sp>
          <p:nvSpPr>
            <p:cNvPr id="9" name="Text 6"/>
            <p:cNvSpPr/>
            <p:nvPr/>
          </p:nvSpPr>
          <p:spPr>
            <a:xfrm>
              <a:off x="12921615" y="3710940"/>
              <a:ext cx="1588770" cy="702945"/>
            </a:xfrm>
            <a:prstGeom prst="rect">
              <a:avLst/>
            </a:prstGeom>
            <a:noFill/>
            <a:ln/>
          </p:spPr>
          <p:txBody>
            <a:bodyPr wrap="square" lIns="0" tIns="0" rIns="0" bIns="0" rtlCol="0" anchor="ctr"/>
            <a:lstStyle/>
            <a:p>
              <a:pPr algn="ctr" indent="0" marL="0">
                <a:buNone/>
              </a:pPr>
              <a:r>
                <a:rPr lang="en-US" sz="3600" u="none" dirty="0">
                  <a:solidFill>
                    <a:srgbClr val="DEE9FF"/>
                  </a:solidFill>
                  <a:latin typeface="Poller One" pitchFamily="34" charset="0"/>
                  <a:ea typeface="Poller One" pitchFamily="34" charset="-122"/>
                  <a:cs typeface="Poller One" pitchFamily="34" charset="-120"/>
                </a:rPr>
                <a:t>6.7M</a:t>
              </a:r>
              <a:endParaRPr lang="en-US" sz="3600" dirty="0"/>
            </a:p>
          </p:txBody>
        </p:sp>
        <p:sp>
          <p:nvSpPr>
            <p:cNvPr id="10" name="Text 7"/>
            <p:cNvSpPr/>
            <p:nvPr/>
          </p:nvSpPr>
          <p:spPr>
            <a:xfrm>
              <a:off x="12940665" y="7320915"/>
              <a:ext cx="1579245" cy="702945"/>
            </a:xfrm>
            <a:prstGeom prst="rect">
              <a:avLst/>
            </a:prstGeom>
            <a:noFill/>
            <a:ln/>
          </p:spPr>
          <p:txBody>
            <a:bodyPr wrap="square" lIns="0" tIns="0" rIns="0" bIns="0" rtlCol="0" anchor="ctr"/>
            <a:lstStyle/>
            <a:p>
              <a:pPr algn="ctr" indent="0" marL="0">
                <a:buNone/>
              </a:pPr>
              <a:r>
                <a:rPr lang="en-US" sz="3600" u="none" dirty="0">
                  <a:solidFill>
                    <a:srgbClr val="272727"/>
                  </a:solidFill>
                  <a:latin typeface="Poller One" pitchFamily="34" charset="0"/>
                  <a:ea typeface="Poller One" pitchFamily="34" charset="-122"/>
                  <a:cs typeface="Poller One" pitchFamily="34" charset="-120"/>
                </a:rPr>
                <a:t>2.3M</a:t>
              </a:r>
              <a:endParaRPr lang="en-US" sz="3600" dirty="0"/>
            </a:p>
          </p:txBody>
        </p:sp>
        <p:sp>
          <p:nvSpPr>
            <p:cNvPr id="11" name="Text 8"/>
            <p:cNvSpPr/>
            <p:nvPr/>
          </p:nvSpPr>
          <p:spPr>
            <a:xfrm>
              <a:off x="12902565" y="5120640"/>
              <a:ext cx="1655445" cy="702945"/>
            </a:xfrm>
            <a:prstGeom prst="rect">
              <a:avLst/>
            </a:prstGeom>
            <a:noFill/>
            <a:ln/>
          </p:spPr>
          <p:txBody>
            <a:bodyPr wrap="square" lIns="0" tIns="0" rIns="0" bIns="0" rtlCol="0" anchor="ctr"/>
            <a:lstStyle/>
            <a:p>
              <a:pPr algn="ctr" indent="0" marL="0">
                <a:buNone/>
              </a:pPr>
              <a:r>
                <a:rPr lang="en-US" sz="3600" u="none" dirty="0">
                  <a:solidFill>
                    <a:srgbClr val="272727"/>
                  </a:solidFill>
                  <a:latin typeface="Poller One" pitchFamily="34" charset="0"/>
                  <a:ea typeface="Poller One" pitchFamily="34" charset="-122"/>
                  <a:cs typeface="Poller One" pitchFamily="34" charset="-120"/>
                </a:rPr>
                <a:t>4.4M</a:t>
              </a:r>
              <a:endParaRPr lang="en-US" sz="3600" dirty="0"/>
            </a:p>
          </p:txBody>
        </p:sp>
      </p:grpSp>
      <p:grpSp>
        <p:nvGrpSpPr>
          <p:cNvPr id="52483" name="Group"/>
          <p:cNvGrpSpPr/>
          <p:nvPr/>
        </p:nvGrpSpPr>
        <p:grpSpPr>
          <a:xfrm>
            <a:off x="17235487" y="8456817"/>
            <a:ext cx="1463470" cy="1601583"/>
            <a:chOff x="17235487" y="8456817"/>
            <a:chExt cx="1463470" cy="1601583"/>
          </a:xfrm>
        </p:grpSpPr>
        <p:pic>
          <p:nvPicPr>
            <p:cNvPr id="12"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13" name="Text 9"/>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90A38"/>
                  </a:solidFill>
                  <a:latin typeface="Inter" pitchFamily="34" charset="0"/>
                  <a:ea typeface="Inter" pitchFamily="34" charset="-122"/>
                  <a:cs typeface="Inter" pitchFamily="34" charset="-120"/>
                </a:rPr>
                <a:t>EaTemp</a:t>
              </a:r>
              <a:endParaRPr lang="en-US" sz="2710" dirty="0"/>
            </a:p>
          </p:txBody>
        </p:sp>
      </p:grpSp>
      <p:grpSp>
        <p:nvGrpSpPr>
          <p:cNvPr id="96656" name="Group"/>
          <p:cNvGrpSpPr/>
          <p:nvPr/>
        </p:nvGrpSpPr>
        <p:grpSpPr>
          <a:xfrm>
            <a:off x="2771775" y="2667000"/>
            <a:ext cx="914400" cy="1009650"/>
            <a:chOff x="2771775" y="2667000"/>
            <a:chExt cx="914400" cy="1009650"/>
          </a:xfrm>
        </p:grpSpPr>
        <p:pic>
          <p:nvPicPr>
            <p:cNvPr id="14" name="Image 2" descr="preencoded.png">    </p:cNvPr>
            <p:cNvPicPr>
              <a:picLocks noChangeAspect="1"/>
            </p:cNvPicPr>
            <p:nvPr/>
          </p:nvPicPr>
          <p:blipFill>
            <a:blip r:embed="rId3"/>
            <a:stretch>
              <a:fillRect/>
            </a:stretch>
          </p:blipFill>
          <p:spPr>
            <a:xfrm>
              <a:off x="2771775" y="2667000"/>
              <a:ext cx="914400" cy="1009650"/>
            </a:xfrm>
            <a:prstGeom prst="rect">
              <a:avLst/>
            </a:prstGeom>
          </p:spPr>
        </p:pic>
        <p:grpSp>
          <p:nvGrpSpPr>
            <p:cNvPr id="51783" name="Group"/>
            <p:cNvGrpSpPr/>
            <p:nvPr/>
          </p:nvGrpSpPr>
          <p:grpSpPr>
            <a:xfrm>
              <a:off x="2800350" y="3876675"/>
              <a:ext cx="6404610" cy="830580"/>
              <a:chOff x="2800350" y="3876675"/>
              <a:chExt cx="6404610" cy="830580"/>
            </a:xfrm>
          </p:grpSpPr>
          <p:sp>
            <p:nvSpPr>
              <p:cNvPr id="15" name="Text 10"/>
              <p:cNvSpPr/>
              <p:nvPr/>
            </p:nvSpPr>
            <p:spPr>
              <a:xfrm>
                <a:off x="2800350" y="3876675"/>
                <a:ext cx="64046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Art of Archery": Discover the intricacies of the Art of Archery .</a:t>
                </a:r>
                <a:endParaRPr lang="en-US" sz="2400" dirty="0"/>
              </a:p>
            </p:txBody>
          </p:sp>
        </p:grpSp>
      </p:grpSp>
      <p:grpSp>
        <p:nvGrpSpPr>
          <p:cNvPr id="71332" name="Group"/>
          <p:cNvGrpSpPr/>
          <p:nvPr/>
        </p:nvGrpSpPr>
        <p:grpSpPr>
          <a:xfrm>
            <a:off x="2771775" y="5181600"/>
            <a:ext cx="742950" cy="1009651"/>
            <a:chOff x="2771775" y="5181600"/>
            <a:chExt cx="742950" cy="1009651"/>
          </a:xfrm>
        </p:grpSpPr>
        <p:pic>
          <p:nvPicPr>
            <p:cNvPr id="16" name="Image 3" descr="preencoded.png">    </p:cNvPr>
            <p:cNvPicPr>
              <a:picLocks noChangeAspect="1"/>
            </p:cNvPicPr>
            <p:nvPr/>
          </p:nvPicPr>
          <p:blipFill>
            <a:blip r:embed="rId4"/>
            <a:stretch>
              <a:fillRect/>
            </a:stretch>
          </p:blipFill>
          <p:spPr>
            <a:xfrm>
              <a:off x="2771775" y="5181600"/>
              <a:ext cx="742950" cy="1009651"/>
            </a:xfrm>
            <a:prstGeom prst="rect">
              <a:avLst/>
            </a:prstGeom>
          </p:spPr>
        </p:pic>
        <p:grpSp>
          <p:nvGrpSpPr>
            <p:cNvPr id="23522" name="Group"/>
            <p:cNvGrpSpPr/>
            <p:nvPr/>
          </p:nvGrpSpPr>
          <p:grpSpPr>
            <a:xfrm>
              <a:off x="2800350" y="6391275"/>
              <a:ext cx="6404610" cy="830580"/>
              <a:chOff x="2800350" y="6391275"/>
              <a:chExt cx="6404610" cy="830580"/>
            </a:xfrm>
          </p:grpSpPr>
          <p:sp>
            <p:nvSpPr>
              <p:cNvPr id="17" name="Text 11"/>
              <p:cNvSpPr/>
              <p:nvPr/>
            </p:nvSpPr>
            <p:spPr>
              <a:xfrm>
                <a:off x="2800350" y="6391275"/>
                <a:ext cx="64046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Music of the Elves": Immerse yourself in the enchanting music of the elves.</a:t>
                </a:r>
                <a:endParaRPr lang="en-US" sz="2400" dirty="0"/>
              </a:p>
            </p:txBody>
          </p:sp>
        </p:grpSp>
      </p:grpSp>
      <p:grpSp>
        <p:nvGrpSpPr>
          <p:cNvPr id="83032" name="Group"/>
          <p:cNvGrpSpPr/>
          <p:nvPr/>
        </p:nvGrpSpPr>
        <p:grpSpPr>
          <a:xfrm>
            <a:off x="2771775" y="7696200"/>
            <a:ext cx="819150" cy="895350"/>
            <a:chOff x="2771775" y="7696200"/>
            <a:chExt cx="819150" cy="895350"/>
          </a:xfrm>
        </p:grpSpPr>
        <p:pic>
          <p:nvPicPr>
            <p:cNvPr id="18" name="Image 4" descr="preencoded.png">    </p:cNvPr>
            <p:cNvPicPr>
              <a:picLocks noChangeAspect="1"/>
            </p:cNvPicPr>
            <p:nvPr/>
          </p:nvPicPr>
          <p:blipFill>
            <a:blip r:embed="rId5"/>
            <a:stretch>
              <a:fillRect/>
            </a:stretch>
          </p:blipFill>
          <p:spPr>
            <a:xfrm>
              <a:off x="2771775" y="7696200"/>
              <a:ext cx="819150" cy="895350"/>
            </a:xfrm>
            <a:prstGeom prst="rect">
              <a:avLst/>
            </a:prstGeom>
          </p:spPr>
        </p:pic>
        <p:grpSp>
          <p:nvGrpSpPr>
            <p:cNvPr id="77639" name="Group"/>
            <p:cNvGrpSpPr/>
            <p:nvPr/>
          </p:nvGrpSpPr>
          <p:grpSpPr>
            <a:xfrm>
              <a:off x="2800350" y="8791575"/>
              <a:ext cx="6404610" cy="830580"/>
              <a:chOff x="2800350" y="8791575"/>
              <a:chExt cx="6404610" cy="830580"/>
            </a:xfrm>
          </p:grpSpPr>
          <p:sp>
            <p:nvSpPr>
              <p:cNvPr id="19" name="Text 12"/>
              <p:cNvSpPr/>
              <p:nvPr/>
            </p:nvSpPr>
            <p:spPr>
              <a:xfrm>
                <a:off x="2800350" y="8791575"/>
                <a:ext cx="64046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Life of an Elf": Learn about the customs and daily life of the elves.</a:t>
                </a:r>
                <a:endParaRPr lang="en-US" sz="2400" dirty="0"/>
              </a:p>
            </p:txBody>
          </p:sp>
        </p:gr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DEE9FF"/>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E6D6FD"/>
          </a:solidFill>
          <a:ln/>
        </p:spPr>
      </p:sp>
      <p:pic>
        <p:nvPicPr>
          <p:cNvPr id="3" name="Image 0" descr="preencoded.png">    </p:cNvPr>
          <p:cNvPicPr>
            <a:picLocks noChangeAspect="1"/>
          </p:cNvPicPr>
          <p:nvPr/>
        </p:nvPicPr>
        <p:blipFill>
          <a:blip r:embed="rId1"/>
          <a:stretch>
            <a:fillRect/>
          </a:stretch>
        </p:blipFill>
        <p:spPr>
          <a:xfrm>
            <a:off x="10525125" y="542925"/>
            <a:ext cx="7762875" cy="7762875"/>
          </a:xfrm>
          <a:prstGeom prst="rect">
            <a:avLst/>
          </a:prstGeom>
        </p:spPr>
      </p:pic>
      <p:grpSp>
        <p:nvGrpSpPr>
          <p:cNvPr id="83401" name="Group"/>
          <p:cNvGrpSpPr/>
          <p:nvPr/>
        </p:nvGrpSpPr>
        <p:grpSpPr>
          <a:xfrm>
            <a:off x="17235487" y="8456817"/>
            <a:ext cx="1463470" cy="1601583"/>
            <a:chOff x="17235487" y="8456817"/>
            <a:chExt cx="1463470" cy="1601583"/>
          </a:xfrm>
        </p:grpSpPr>
        <p:pic>
          <p:nvPicPr>
            <p:cNvPr id="4"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5"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90A38"/>
                  </a:solidFill>
                  <a:latin typeface="Inter" pitchFamily="34" charset="0"/>
                  <a:ea typeface="Inter" pitchFamily="34" charset="-122"/>
                  <a:cs typeface="Inter" pitchFamily="34" charset="-120"/>
                </a:rPr>
                <a:t>EaTemp</a:t>
              </a:r>
              <a:endParaRPr lang="en-US" sz="2710" dirty="0"/>
            </a:p>
          </p:txBody>
        </p:sp>
      </p:grpSp>
      <p:grpSp>
        <p:nvGrpSpPr>
          <p:cNvPr id="48470" name="Group"/>
          <p:cNvGrpSpPr/>
          <p:nvPr/>
        </p:nvGrpSpPr>
        <p:grpSpPr>
          <a:xfrm>
            <a:off x="5715000" y="728663"/>
            <a:ext cx="6858000" cy="1400175"/>
            <a:chOff x="5715000" y="728663"/>
            <a:chExt cx="6858000" cy="1400175"/>
          </a:xfrm>
        </p:grpSpPr>
        <p:sp>
          <p:nvSpPr>
            <p:cNvPr id="6" name="Shape 2"/>
            <p:cNvSpPr/>
            <p:nvPr/>
          </p:nvSpPr>
          <p:spPr>
            <a:xfrm>
              <a:off x="5715000" y="728663"/>
              <a:ext cx="6858000" cy="1362075"/>
            </a:xfrm>
            <a:prstGeom prst="rect">
              <a:avLst/>
            </a:prstGeom>
            <a:solidFill>
              <a:srgbClr val="FFFFFF"/>
            </a:solidFill>
            <a:ln/>
          </p:spPr>
        </p:sp>
        <p:sp>
          <p:nvSpPr>
            <p:cNvPr id="7" name="Text 3"/>
            <p:cNvSpPr/>
            <p:nvPr/>
          </p:nvSpPr>
          <p:spPr>
            <a:xfrm>
              <a:off x="6286500" y="957263"/>
              <a:ext cx="5981700" cy="1171575"/>
            </a:xfrm>
            <a:prstGeom prst="rect">
              <a:avLst/>
            </a:prstGeom>
            <a:noFill/>
            <a:ln/>
          </p:spPr>
          <p:txBody>
            <a:bodyPr wrap="square" lIns="0" tIns="0" rIns="0" bIns="0" rtlCol="0" anchor="t"/>
            <a:lstStyle/>
            <a:p>
              <a:pPr algn="l" indent="0" marL="0">
                <a:buNone/>
              </a:pPr>
              <a:r>
                <a:rPr lang="en-US" sz="6000" u="none" dirty="0">
                  <a:solidFill>
                    <a:srgbClr val="000000"/>
                  </a:solidFill>
                  <a:latin typeface="Poller One" pitchFamily="34" charset="0"/>
                  <a:ea typeface="Poller One" pitchFamily="34" charset="-122"/>
                  <a:cs typeface="Poller One" pitchFamily="34" charset="-120"/>
                </a:rPr>
                <a:t>Pricing Plan</a:t>
              </a:r>
              <a:endParaRPr lang="en-US" sz="6000" dirty="0"/>
            </a:p>
          </p:txBody>
        </p:sp>
      </p:grpSp>
      <p:grpSp>
        <p:nvGrpSpPr>
          <p:cNvPr id="90459" name="Group"/>
          <p:cNvGrpSpPr/>
          <p:nvPr/>
        </p:nvGrpSpPr>
        <p:grpSpPr>
          <a:xfrm>
            <a:off x="1333500" y="2724150"/>
            <a:ext cx="15630525" cy="5991225"/>
            <a:chOff x="1333500" y="2724150"/>
            <a:chExt cx="15630525" cy="5991225"/>
          </a:xfrm>
        </p:grpSpPr>
        <p:sp>
          <p:nvSpPr>
            <p:cNvPr id="8" name="Shape 4"/>
            <p:cNvSpPr/>
            <p:nvPr/>
          </p:nvSpPr>
          <p:spPr>
            <a:xfrm>
              <a:off x="1333500" y="2724150"/>
              <a:ext cx="4829175" cy="5991225"/>
            </a:xfrm>
            <a:prstGeom prst="rect">
              <a:avLst/>
            </a:prstGeom>
            <a:solidFill>
              <a:srgbClr val="FFFFFF"/>
            </a:solidFill>
            <a:ln/>
          </p:spPr>
        </p:sp>
        <p:pic>
          <p:nvPicPr>
            <p:cNvPr id="9" name="Image 2" descr="preencoded.png">    </p:cNvPr>
            <p:cNvPicPr>
              <a:picLocks noChangeAspect="1"/>
            </p:cNvPicPr>
            <p:nvPr/>
          </p:nvPicPr>
          <p:blipFill>
            <a:blip r:embed="rId3"/>
            <a:stretch>
              <a:fillRect/>
            </a:stretch>
          </p:blipFill>
          <p:spPr>
            <a:xfrm>
              <a:off x="3328986" y="3038475"/>
              <a:ext cx="838203" cy="1114425"/>
            </a:xfrm>
            <a:prstGeom prst="rect">
              <a:avLst/>
            </a:prstGeom>
          </p:spPr>
        </p:pic>
        <p:sp>
          <p:nvSpPr>
            <p:cNvPr id="10" name="Shape 5"/>
            <p:cNvSpPr/>
            <p:nvPr/>
          </p:nvSpPr>
          <p:spPr>
            <a:xfrm>
              <a:off x="6734175" y="2724150"/>
              <a:ext cx="4829175" cy="5991225"/>
            </a:xfrm>
            <a:prstGeom prst="rect">
              <a:avLst/>
            </a:prstGeom>
            <a:solidFill>
              <a:srgbClr val="FFFFFF"/>
            </a:solidFill>
            <a:ln/>
          </p:spPr>
        </p:sp>
        <p:pic>
          <p:nvPicPr>
            <p:cNvPr id="11" name="Image 3" descr="preencoded.png">    </p:cNvPr>
            <p:cNvPicPr>
              <a:picLocks noChangeAspect="1"/>
            </p:cNvPicPr>
            <p:nvPr/>
          </p:nvPicPr>
          <p:blipFill>
            <a:blip r:embed="rId4"/>
            <a:stretch>
              <a:fillRect/>
            </a:stretch>
          </p:blipFill>
          <p:spPr>
            <a:xfrm>
              <a:off x="8839200" y="3038475"/>
              <a:ext cx="619125" cy="1114425"/>
            </a:xfrm>
            <a:prstGeom prst="rect">
              <a:avLst/>
            </a:prstGeom>
          </p:spPr>
        </p:pic>
        <p:sp>
          <p:nvSpPr>
            <p:cNvPr id="12" name="Shape 6"/>
            <p:cNvSpPr/>
            <p:nvPr/>
          </p:nvSpPr>
          <p:spPr>
            <a:xfrm>
              <a:off x="12134850" y="2724150"/>
              <a:ext cx="4829175" cy="5991225"/>
            </a:xfrm>
            <a:prstGeom prst="rect">
              <a:avLst/>
            </a:prstGeom>
            <a:solidFill>
              <a:srgbClr val="FFFFFF"/>
            </a:solidFill>
            <a:ln/>
          </p:spPr>
        </p:sp>
        <p:pic>
          <p:nvPicPr>
            <p:cNvPr id="13" name="Image 4" descr="preencoded.png">    </p:cNvPr>
            <p:cNvPicPr>
              <a:picLocks noChangeAspect="1"/>
            </p:cNvPicPr>
            <p:nvPr/>
          </p:nvPicPr>
          <p:blipFill>
            <a:blip r:embed="rId5"/>
            <a:stretch>
              <a:fillRect/>
            </a:stretch>
          </p:blipFill>
          <p:spPr>
            <a:xfrm>
              <a:off x="13877925" y="3038475"/>
              <a:ext cx="1343025" cy="1114425"/>
            </a:xfrm>
            <a:prstGeom prst="rect">
              <a:avLst/>
            </a:prstGeom>
          </p:spPr>
        </p:pic>
        <p:sp>
          <p:nvSpPr>
            <p:cNvPr id="14" name="Text 7"/>
            <p:cNvSpPr/>
            <p:nvPr/>
          </p:nvSpPr>
          <p:spPr>
            <a:xfrm>
              <a:off x="2910840" y="4352925"/>
              <a:ext cx="1674495" cy="702945"/>
            </a:xfrm>
            <a:prstGeom prst="rect">
              <a:avLst/>
            </a:prstGeom>
            <a:noFill/>
            <a:ln/>
          </p:spPr>
          <p:txBody>
            <a:bodyPr wrap="square" lIns="0" tIns="0" rIns="0" bIns="0" rtlCol="0" anchor="t"/>
            <a:lstStyle/>
            <a:p>
              <a:pPr algn="ctr" indent="0" marL="0">
                <a:buNone/>
              </a:pPr>
              <a:r>
                <a:rPr lang="en-US" sz="3600" u="none" dirty="0">
                  <a:solidFill>
                    <a:srgbClr val="090A38"/>
                  </a:solidFill>
                  <a:latin typeface="Poller One" pitchFamily="34" charset="0"/>
                  <a:ea typeface="Poller One" pitchFamily="34" charset="-122"/>
                  <a:cs typeface="Poller One" pitchFamily="34" charset="-120"/>
                </a:rPr>
                <a:t>Basic</a:t>
              </a:r>
              <a:endParaRPr lang="en-US" sz="3600" dirty="0"/>
            </a:p>
          </p:txBody>
        </p:sp>
        <p:sp>
          <p:nvSpPr>
            <p:cNvPr id="15" name="Text 8"/>
            <p:cNvSpPr/>
            <p:nvPr/>
          </p:nvSpPr>
          <p:spPr>
            <a:xfrm>
              <a:off x="1676400" y="5124450"/>
              <a:ext cx="4204335" cy="25831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Access to the entry-level dungeons.</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A limited number of quests and battles per month.</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Ability to form a small party with fellow adventurers.</a:t>
              </a:r>
              <a:endParaRPr lang="en-US" sz="2400" dirty="0"/>
            </a:p>
          </p:txBody>
        </p:sp>
        <p:sp>
          <p:nvSpPr>
            <p:cNvPr id="16" name="Text 9"/>
            <p:cNvSpPr/>
            <p:nvPr/>
          </p:nvSpPr>
          <p:spPr>
            <a:xfrm>
              <a:off x="2115503" y="7829550"/>
              <a:ext cx="3265170" cy="702945"/>
            </a:xfrm>
            <a:prstGeom prst="rect">
              <a:avLst/>
            </a:prstGeom>
            <a:noFill/>
            <a:ln/>
          </p:spPr>
          <p:txBody>
            <a:bodyPr wrap="square" lIns="0" tIns="0" rIns="0" bIns="0" rtlCol="0" anchor="t"/>
            <a:lstStyle/>
            <a:p>
              <a:pPr algn="ctr" indent="0" marL="0">
                <a:buNone/>
              </a:pPr>
              <a:r>
                <a:rPr lang="en-US" sz="3600" u="none" dirty="0">
                  <a:solidFill>
                    <a:srgbClr val="0E0E0E"/>
                  </a:solidFill>
                  <a:latin typeface="Poller One" pitchFamily="34" charset="0"/>
                  <a:ea typeface="Poller One" pitchFamily="34" charset="-122"/>
                  <a:cs typeface="Poller One" pitchFamily="34" charset="-120"/>
                </a:rPr>
                <a:t>$10/month</a:t>
              </a:r>
              <a:endParaRPr lang="en-US" sz="3600" dirty="0"/>
            </a:p>
          </p:txBody>
        </p:sp>
        <p:sp>
          <p:nvSpPr>
            <p:cNvPr id="17" name="Text 10"/>
            <p:cNvSpPr/>
            <p:nvPr/>
          </p:nvSpPr>
          <p:spPr>
            <a:xfrm>
              <a:off x="8435340" y="4352925"/>
              <a:ext cx="1426845" cy="702945"/>
            </a:xfrm>
            <a:prstGeom prst="rect">
              <a:avLst/>
            </a:prstGeom>
            <a:noFill/>
            <a:ln/>
          </p:spPr>
          <p:txBody>
            <a:bodyPr wrap="square" lIns="0" tIns="0" rIns="0" bIns="0" rtlCol="0" anchor="t"/>
            <a:lstStyle/>
            <a:p>
              <a:pPr algn="ctr" indent="0" marL="0">
                <a:buNone/>
              </a:pPr>
              <a:r>
                <a:rPr lang="en-US" sz="3600" u="none" dirty="0">
                  <a:solidFill>
                    <a:srgbClr val="090A38"/>
                  </a:solidFill>
                  <a:latin typeface="Poller One" pitchFamily="34" charset="0"/>
                  <a:ea typeface="Poller One" pitchFamily="34" charset="-122"/>
                  <a:cs typeface="Poller One" pitchFamily="34" charset="-120"/>
                </a:rPr>
                <a:t>Elite</a:t>
              </a:r>
              <a:endParaRPr lang="en-US" sz="3600" dirty="0"/>
            </a:p>
          </p:txBody>
        </p:sp>
        <p:sp>
          <p:nvSpPr>
            <p:cNvPr id="18" name="Text 11"/>
            <p:cNvSpPr/>
            <p:nvPr/>
          </p:nvSpPr>
          <p:spPr>
            <a:xfrm>
              <a:off x="7077075" y="5124450"/>
              <a:ext cx="4204335" cy="25831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Access to the intermediate and advanced dungeons.</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A greater number of quests and battles</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Ability to form larger parties with adventurers.</a:t>
              </a:r>
              <a:endParaRPr lang="en-US" sz="2400" dirty="0"/>
            </a:p>
          </p:txBody>
        </p:sp>
        <p:sp>
          <p:nvSpPr>
            <p:cNvPr id="19" name="Text 12"/>
            <p:cNvSpPr/>
            <p:nvPr/>
          </p:nvSpPr>
          <p:spPr>
            <a:xfrm>
              <a:off x="7478078" y="7829550"/>
              <a:ext cx="3341370" cy="702945"/>
            </a:xfrm>
            <a:prstGeom prst="rect">
              <a:avLst/>
            </a:prstGeom>
            <a:noFill/>
            <a:ln/>
          </p:spPr>
          <p:txBody>
            <a:bodyPr wrap="square" lIns="0" tIns="0" rIns="0" bIns="0" rtlCol="0" anchor="t"/>
            <a:lstStyle/>
            <a:p>
              <a:pPr algn="ctr" indent="0" marL="0">
                <a:buNone/>
              </a:pPr>
              <a:r>
                <a:rPr lang="en-US" sz="3600" u="none" dirty="0">
                  <a:solidFill>
                    <a:srgbClr val="0E0E0E"/>
                  </a:solidFill>
                  <a:latin typeface="Poller One" pitchFamily="34" charset="0"/>
                  <a:ea typeface="Poller One" pitchFamily="34" charset="-122"/>
                  <a:cs typeface="Poller One" pitchFamily="34" charset="-120"/>
                </a:rPr>
                <a:t>$50/month</a:t>
              </a:r>
              <a:endParaRPr lang="en-US" sz="3600" dirty="0"/>
            </a:p>
          </p:txBody>
        </p:sp>
        <p:sp>
          <p:nvSpPr>
            <p:cNvPr id="20" name="Text 13"/>
            <p:cNvSpPr/>
            <p:nvPr/>
          </p:nvSpPr>
          <p:spPr>
            <a:xfrm>
              <a:off x="12988290" y="4352925"/>
              <a:ext cx="3122295" cy="702945"/>
            </a:xfrm>
            <a:prstGeom prst="rect">
              <a:avLst/>
            </a:prstGeom>
            <a:noFill/>
            <a:ln/>
          </p:spPr>
          <p:txBody>
            <a:bodyPr wrap="square" lIns="0" tIns="0" rIns="0" bIns="0" rtlCol="0" anchor="t"/>
            <a:lstStyle/>
            <a:p>
              <a:pPr algn="ctr" indent="0" marL="0">
                <a:buNone/>
              </a:pPr>
              <a:r>
                <a:rPr lang="en-US" sz="3600" u="none" dirty="0">
                  <a:solidFill>
                    <a:srgbClr val="090A38"/>
                  </a:solidFill>
                  <a:latin typeface="Poller One" pitchFamily="34" charset="0"/>
                  <a:ea typeface="Poller One" pitchFamily="34" charset="-122"/>
                  <a:cs typeface="Poller One" pitchFamily="34" charset="-120"/>
                </a:rPr>
                <a:t>Legendary</a:t>
              </a:r>
              <a:endParaRPr lang="en-US" sz="3600" dirty="0"/>
            </a:p>
          </p:txBody>
        </p:sp>
        <p:sp>
          <p:nvSpPr>
            <p:cNvPr id="21" name="Text 14"/>
            <p:cNvSpPr/>
            <p:nvPr/>
          </p:nvSpPr>
          <p:spPr>
            <a:xfrm>
              <a:off x="12477750" y="5124450"/>
              <a:ext cx="4204335" cy="25831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Access to the most challenging dungeons.</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Unlimited quests and battles per month.</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The ability to form the largest parties.</a:t>
              </a:r>
              <a:endParaRPr lang="en-US" sz="2400" dirty="0"/>
            </a:p>
          </p:txBody>
        </p:sp>
        <p:sp>
          <p:nvSpPr>
            <p:cNvPr id="22" name="Text 15"/>
            <p:cNvSpPr/>
            <p:nvPr/>
          </p:nvSpPr>
          <p:spPr>
            <a:xfrm>
              <a:off x="12716828" y="7829550"/>
              <a:ext cx="3665220" cy="702945"/>
            </a:xfrm>
            <a:prstGeom prst="rect">
              <a:avLst/>
            </a:prstGeom>
            <a:noFill/>
            <a:ln/>
          </p:spPr>
          <p:txBody>
            <a:bodyPr wrap="square" lIns="0" tIns="0" rIns="0" bIns="0" rtlCol="0" anchor="t"/>
            <a:lstStyle/>
            <a:p>
              <a:pPr algn="ctr" indent="0" marL="0">
                <a:buNone/>
              </a:pPr>
              <a:r>
                <a:rPr lang="en-US" sz="3600" u="none" dirty="0">
                  <a:solidFill>
                    <a:srgbClr val="0E0E0E"/>
                  </a:solidFill>
                  <a:latin typeface="Poller One" pitchFamily="34" charset="0"/>
                  <a:ea typeface="Poller One" pitchFamily="34" charset="-122"/>
                  <a:cs typeface="Poller One" pitchFamily="34" charset="-120"/>
                </a:rPr>
                <a:t>$100/month</a:t>
              </a:r>
              <a:endParaRPr lang="en-US" sz="3600" dirty="0"/>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DEE9FF"/>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BEFB9"/>
          </a:solidFill>
          <a:ln/>
        </p:spPr>
      </p:sp>
      <p:pic>
        <p:nvPicPr>
          <p:cNvPr id="3" name="Image 0" descr="preencoded.png">    </p:cNvPr>
          <p:cNvPicPr>
            <a:picLocks noChangeAspect="1"/>
          </p:cNvPicPr>
          <p:nvPr/>
        </p:nvPicPr>
        <p:blipFill>
          <a:blip r:embed="rId1"/>
          <a:stretch>
            <a:fillRect/>
          </a:stretch>
        </p:blipFill>
        <p:spPr>
          <a:xfrm>
            <a:off x="10201275" y="942975"/>
            <a:ext cx="7200900" cy="8401051"/>
          </a:xfrm>
          <a:prstGeom prst="rect">
            <a:avLst/>
          </a:prstGeom>
        </p:spPr>
      </p:pic>
      <p:grpSp>
        <p:nvGrpSpPr>
          <p:cNvPr id="77267" name="Group"/>
          <p:cNvGrpSpPr/>
          <p:nvPr/>
        </p:nvGrpSpPr>
        <p:grpSpPr>
          <a:xfrm>
            <a:off x="17235487" y="8456817"/>
            <a:ext cx="1463470" cy="1601583"/>
            <a:chOff x="17235487" y="8456817"/>
            <a:chExt cx="1463470" cy="1601583"/>
          </a:xfrm>
        </p:grpSpPr>
        <p:pic>
          <p:nvPicPr>
            <p:cNvPr id="4"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5"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90A38"/>
                  </a:solidFill>
                  <a:latin typeface="Inter" pitchFamily="34" charset="0"/>
                  <a:ea typeface="Inter" pitchFamily="34" charset="-122"/>
                  <a:cs typeface="Inter" pitchFamily="34" charset="-120"/>
                </a:rPr>
                <a:t>EaTemp</a:t>
              </a:r>
              <a:endParaRPr lang="en-US" sz="2710" dirty="0"/>
            </a:p>
          </p:txBody>
        </p:sp>
      </p:grpSp>
      <p:grpSp>
        <p:nvGrpSpPr>
          <p:cNvPr id="98867" name="Group"/>
          <p:cNvGrpSpPr/>
          <p:nvPr/>
        </p:nvGrpSpPr>
        <p:grpSpPr>
          <a:xfrm>
            <a:off x="285750" y="1609725"/>
            <a:ext cx="17726025" cy="6781800"/>
            <a:chOff x="285750" y="1609725"/>
            <a:chExt cx="17726025" cy="6781800"/>
          </a:xfrm>
        </p:grpSpPr>
        <p:sp>
          <p:nvSpPr>
            <p:cNvPr id="6" name="Shape 2"/>
            <p:cNvSpPr/>
            <p:nvPr/>
          </p:nvSpPr>
          <p:spPr>
            <a:xfrm>
              <a:off x="285750" y="2705100"/>
              <a:ext cx="4010025" cy="5686425"/>
            </a:xfrm>
            <a:prstGeom prst="rect">
              <a:avLst/>
            </a:prstGeom>
            <a:solidFill>
              <a:srgbClr val="FFFFFF"/>
            </a:solidFill>
            <a:ln/>
          </p:spPr>
        </p:sp>
        <p:pic>
          <p:nvPicPr>
            <p:cNvPr id="7" name="Image 2" descr="preencoded.png">    </p:cNvPr>
            <p:cNvPicPr>
              <a:picLocks noChangeAspect="1"/>
            </p:cNvPicPr>
            <p:nvPr/>
          </p:nvPicPr>
          <p:blipFill>
            <a:blip r:embed="rId3"/>
            <a:stretch>
              <a:fillRect/>
            </a:stretch>
          </p:blipFill>
          <p:spPr>
            <a:xfrm>
              <a:off x="1744670" y="5416562"/>
              <a:ext cx="1092180" cy="1092182"/>
            </a:xfrm>
            <a:prstGeom prst="rect">
              <a:avLst/>
            </a:prstGeom>
          </p:spPr>
        </p:pic>
        <p:sp>
          <p:nvSpPr>
            <p:cNvPr id="8" name="Shape 3"/>
            <p:cNvSpPr/>
            <p:nvPr/>
          </p:nvSpPr>
          <p:spPr>
            <a:xfrm>
              <a:off x="4857750" y="2705100"/>
              <a:ext cx="4010025" cy="5686425"/>
            </a:xfrm>
            <a:prstGeom prst="rect">
              <a:avLst/>
            </a:prstGeom>
            <a:solidFill>
              <a:srgbClr val="FFFFFF"/>
            </a:solidFill>
            <a:ln/>
          </p:spPr>
        </p:sp>
        <p:pic>
          <p:nvPicPr>
            <p:cNvPr id="9" name="Image 3" descr="preencoded.png">    </p:cNvPr>
            <p:cNvPicPr>
              <a:picLocks noChangeAspect="1"/>
            </p:cNvPicPr>
            <p:nvPr/>
          </p:nvPicPr>
          <p:blipFill>
            <a:blip r:embed="rId4"/>
            <a:stretch>
              <a:fillRect/>
            </a:stretch>
          </p:blipFill>
          <p:spPr>
            <a:xfrm>
              <a:off x="6405563" y="5505450"/>
              <a:ext cx="894080" cy="892810"/>
            </a:xfrm>
            <a:prstGeom prst="rect">
              <a:avLst/>
            </a:prstGeom>
          </p:spPr>
        </p:pic>
        <p:sp>
          <p:nvSpPr>
            <p:cNvPr id="10" name="Shape 4"/>
            <p:cNvSpPr/>
            <p:nvPr/>
          </p:nvSpPr>
          <p:spPr>
            <a:xfrm>
              <a:off x="9429750" y="2705100"/>
              <a:ext cx="4010025" cy="5686425"/>
            </a:xfrm>
            <a:prstGeom prst="rect">
              <a:avLst/>
            </a:prstGeom>
            <a:solidFill>
              <a:srgbClr val="FFFFFF"/>
            </a:solidFill>
            <a:ln/>
          </p:spPr>
        </p:sp>
        <p:pic>
          <p:nvPicPr>
            <p:cNvPr id="11" name="Image 4" descr="preencoded.png">    </p:cNvPr>
            <p:cNvPicPr>
              <a:picLocks noChangeAspect="1"/>
            </p:cNvPicPr>
            <p:nvPr/>
          </p:nvPicPr>
          <p:blipFill>
            <a:blip r:embed="rId5"/>
            <a:stretch>
              <a:fillRect/>
            </a:stretch>
          </p:blipFill>
          <p:spPr>
            <a:xfrm>
              <a:off x="10901344" y="5356622"/>
              <a:ext cx="1139446" cy="1139446"/>
            </a:xfrm>
            <a:prstGeom prst="rect">
              <a:avLst/>
            </a:prstGeom>
          </p:spPr>
        </p:pic>
        <p:sp>
          <p:nvSpPr>
            <p:cNvPr id="12" name="Shape 5"/>
            <p:cNvSpPr/>
            <p:nvPr/>
          </p:nvSpPr>
          <p:spPr>
            <a:xfrm>
              <a:off x="14001750" y="2705100"/>
              <a:ext cx="4010025" cy="5686425"/>
            </a:xfrm>
            <a:prstGeom prst="rect">
              <a:avLst/>
            </a:prstGeom>
            <a:solidFill>
              <a:srgbClr val="FFFFFF"/>
            </a:solidFill>
            <a:ln/>
          </p:spPr>
        </p:sp>
        <p:pic>
          <p:nvPicPr>
            <p:cNvPr id="13" name="Image 5" descr="preencoded.png">    </p:cNvPr>
            <p:cNvPicPr>
              <a:picLocks noChangeAspect="1"/>
            </p:cNvPicPr>
            <p:nvPr/>
          </p:nvPicPr>
          <p:blipFill>
            <a:blip r:embed="rId6"/>
            <a:stretch>
              <a:fillRect/>
            </a:stretch>
          </p:blipFill>
          <p:spPr>
            <a:xfrm>
              <a:off x="15473363" y="5353047"/>
              <a:ext cx="1117600" cy="1219200"/>
            </a:xfrm>
            <a:prstGeom prst="rect">
              <a:avLst/>
            </a:prstGeom>
          </p:spPr>
        </p:pic>
        <p:sp>
          <p:nvSpPr>
            <p:cNvPr id="14" name="Shape 6"/>
            <p:cNvSpPr/>
            <p:nvPr/>
          </p:nvSpPr>
          <p:spPr>
            <a:xfrm>
              <a:off x="1495425" y="1609725"/>
              <a:ext cx="1600200" cy="1600200"/>
            </a:xfrm>
            <a:prstGeom prst="ellipse">
              <a:avLst/>
            </a:prstGeom>
            <a:solidFill>
              <a:srgbClr val="090A38"/>
            </a:solidFill>
            <a:ln w="38100">
              <a:solidFill>
                <a:srgbClr val="272727"/>
              </a:solidFill>
              <a:prstDash val="solid"/>
            </a:ln>
          </p:spPr>
        </p:sp>
        <p:sp>
          <p:nvSpPr>
            <p:cNvPr id="15" name="Shape 7"/>
            <p:cNvSpPr/>
            <p:nvPr/>
          </p:nvSpPr>
          <p:spPr>
            <a:xfrm>
              <a:off x="6067425" y="1609725"/>
              <a:ext cx="1600200" cy="1600200"/>
            </a:xfrm>
            <a:prstGeom prst="ellipse">
              <a:avLst/>
            </a:prstGeom>
            <a:solidFill>
              <a:srgbClr val="090A38"/>
            </a:solidFill>
            <a:ln w="38100">
              <a:solidFill>
                <a:srgbClr val="272727"/>
              </a:solidFill>
              <a:prstDash val="solid"/>
            </a:ln>
          </p:spPr>
        </p:sp>
        <p:sp>
          <p:nvSpPr>
            <p:cNvPr id="16" name="Shape 8"/>
            <p:cNvSpPr/>
            <p:nvPr/>
          </p:nvSpPr>
          <p:spPr>
            <a:xfrm>
              <a:off x="10639425" y="1609725"/>
              <a:ext cx="1600200" cy="1600200"/>
            </a:xfrm>
            <a:prstGeom prst="ellipse">
              <a:avLst/>
            </a:prstGeom>
            <a:solidFill>
              <a:srgbClr val="090A38"/>
            </a:solidFill>
            <a:ln w="38100">
              <a:solidFill>
                <a:srgbClr val="272727"/>
              </a:solidFill>
              <a:prstDash val="solid"/>
            </a:ln>
          </p:spPr>
        </p:sp>
        <p:sp>
          <p:nvSpPr>
            <p:cNvPr id="17" name="Shape 9"/>
            <p:cNvSpPr/>
            <p:nvPr/>
          </p:nvSpPr>
          <p:spPr>
            <a:xfrm>
              <a:off x="15211425" y="1609725"/>
              <a:ext cx="1600200" cy="1600200"/>
            </a:xfrm>
            <a:prstGeom prst="ellipse">
              <a:avLst/>
            </a:prstGeom>
            <a:solidFill>
              <a:srgbClr val="090A38"/>
            </a:solidFill>
            <a:ln w="38100">
              <a:solidFill>
                <a:srgbClr val="272727"/>
              </a:solidFill>
              <a:prstDash val="solid"/>
            </a:ln>
          </p:spPr>
        </p:sp>
        <p:sp>
          <p:nvSpPr>
            <p:cNvPr id="18" name="Text 10"/>
            <p:cNvSpPr/>
            <p:nvPr/>
          </p:nvSpPr>
          <p:spPr>
            <a:xfrm>
              <a:off x="480060" y="3762375"/>
              <a:ext cx="3621405" cy="529590"/>
            </a:xfrm>
            <a:prstGeom prst="rect">
              <a:avLst/>
            </a:prstGeom>
            <a:noFill/>
            <a:ln/>
          </p:spPr>
          <p:txBody>
            <a:bodyPr wrap="square" lIns="0" tIns="0" rIns="0" bIns="0" rtlCol="0" anchor="t"/>
            <a:lstStyle/>
            <a:p>
              <a:pPr algn="ctr" indent="0" marL="0">
                <a:buNone/>
              </a:pPr>
              <a:r>
                <a:rPr lang="en-US" sz="2700" u="none" dirty="0">
                  <a:solidFill>
                    <a:srgbClr val="0E0E0E"/>
                  </a:solidFill>
                  <a:latin typeface="Poller One" pitchFamily="34" charset="0"/>
                  <a:ea typeface="Poller One" pitchFamily="34" charset="-122"/>
                  <a:cs typeface="Poller One" pitchFamily="34" charset="-120"/>
                </a:rPr>
                <a:t>Eclipse</a:t>
              </a:r>
              <a:endParaRPr lang="en-US" sz="2700" dirty="0"/>
            </a:p>
          </p:txBody>
        </p:sp>
        <p:sp>
          <p:nvSpPr>
            <p:cNvPr id="19" name="Text 11"/>
            <p:cNvSpPr/>
            <p:nvPr/>
          </p:nvSpPr>
          <p:spPr>
            <a:xfrm>
              <a:off x="483870" y="4324350"/>
              <a:ext cx="3613785"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Rare event causes unpredictable magic.</a:t>
              </a:r>
              <a:endParaRPr lang="en-US" sz="2400" dirty="0"/>
            </a:p>
          </p:txBody>
        </p:sp>
        <p:sp>
          <p:nvSpPr>
            <p:cNvPr id="20" name="Text 12"/>
            <p:cNvSpPr/>
            <p:nvPr/>
          </p:nvSpPr>
          <p:spPr>
            <a:xfrm>
              <a:off x="480060" y="6877050"/>
              <a:ext cx="3621405" cy="529590"/>
            </a:xfrm>
            <a:prstGeom prst="rect">
              <a:avLst/>
            </a:prstGeom>
            <a:noFill/>
            <a:ln/>
          </p:spPr>
          <p:txBody>
            <a:bodyPr wrap="square" lIns="0" tIns="0" rIns="0" bIns="0" rtlCol="0" anchor="t"/>
            <a:lstStyle/>
            <a:p>
              <a:pPr algn="ctr" indent="0" marL="0">
                <a:buNone/>
              </a:pPr>
              <a:r>
                <a:rPr lang="en-US" sz="2700" u="none" dirty="0">
                  <a:solidFill>
                    <a:srgbClr val="0E0E0E"/>
                  </a:solidFill>
                  <a:latin typeface="Poller One" pitchFamily="34" charset="0"/>
                  <a:ea typeface="Poller One" pitchFamily="34" charset="-122"/>
                  <a:cs typeface="Poller One" pitchFamily="34" charset="-120"/>
                </a:rPr>
                <a:t>Quest</a:t>
              </a:r>
              <a:endParaRPr lang="en-US" sz="2700" dirty="0"/>
            </a:p>
          </p:txBody>
        </p:sp>
        <p:sp>
          <p:nvSpPr>
            <p:cNvPr id="21" name="Text 13"/>
            <p:cNvSpPr/>
            <p:nvPr/>
          </p:nvSpPr>
          <p:spPr>
            <a:xfrm>
              <a:off x="483870" y="7439025"/>
              <a:ext cx="3613785"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Adventurers seek immortal artifact.</a:t>
              </a:r>
              <a:endParaRPr lang="en-US" sz="2400" dirty="0"/>
            </a:p>
          </p:txBody>
        </p:sp>
        <p:sp>
          <p:nvSpPr>
            <p:cNvPr id="22" name="Text 14"/>
            <p:cNvSpPr/>
            <p:nvPr/>
          </p:nvSpPr>
          <p:spPr>
            <a:xfrm>
              <a:off x="5052060" y="3762375"/>
              <a:ext cx="3621405" cy="529590"/>
            </a:xfrm>
            <a:prstGeom prst="rect">
              <a:avLst/>
            </a:prstGeom>
            <a:noFill/>
            <a:ln/>
          </p:spPr>
          <p:txBody>
            <a:bodyPr wrap="square" lIns="0" tIns="0" rIns="0" bIns="0" rtlCol="0" anchor="t"/>
            <a:lstStyle/>
            <a:p>
              <a:pPr algn="ctr" indent="0" marL="0">
                <a:buNone/>
              </a:pPr>
              <a:r>
                <a:rPr lang="en-US" sz="2700" u="none" dirty="0">
                  <a:solidFill>
                    <a:srgbClr val="0E0E0E"/>
                  </a:solidFill>
                  <a:latin typeface="Poller One" pitchFamily="34" charset="0"/>
                  <a:ea typeface="Poller One" pitchFamily="34" charset="-122"/>
                  <a:cs typeface="Poller One" pitchFamily="34" charset="-120"/>
                </a:rPr>
                <a:t>Eclipse</a:t>
              </a:r>
              <a:endParaRPr lang="en-US" sz="2700" dirty="0"/>
            </a:p>
          </p:txBody>
        </p:sp>
        <p:sp>
          <p:nvSpPr>
            <p:cNvPr id="23" name="Text 15"/>
            <p:cNvSpPr/>
            <p:nvPr/>
          </p:nvSpPr>
          <p:spPr>
            <a:xfrm>
              <a:off x="5055870" y="4324350"/>
              <a:ext cx="3613785"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Rare event causes unpredictable magic.</a:t>
              </a:r>
              <a:endParaRPr lang="en-US" sz="2400" dirty="0"/>
            </a:p>
          </p:txBody>
        </p:sp>
        <p:sp>
          <p:nvSpPr>
            <p:cNvPr id="24" name="Text 16"/>
            <p:cNvSpPr/>
            <p:nvPr/>
          </p:nvSpPr>
          <p:spPr>
            <a:xfrm>
              <a:off x="5052060" y="6877050"/>
              <a:ext cx="3621405" cy="529590"/>
            </a:xfrm>
            <a:prstGeom prst="rect">
              <a:avLst/>
            </a:prstGeom>
            <a:noFill/>
            <a:ln/>
          </p:spPr>
          <p:txBody>
            <a:bodyPr wrap="square" lIns="0" tIns="0" rIns="0" bIns="0" rtlCol="0" anchor="t"/>
            <a:lstStyle/>
            <a:p>
              <a:pPr algn="ctr" indent="0" marL="0">
                <a:buNone/>
              </a:pPr>
              <a:r>
                <a:rPr lang="en-US" sz="2700" u="none" dirty="0">
                  <a:solidFill>
                    <a:srgbClr val="0E0E0E"/>
                  </a:solidFill>
                  <a:latin typeface="Poller One" pitchFamily="34" charset="0"/>
                  <a:ea typeface="Poller One" pitchFamily="34" charset="-122"/>
                  <a:cs typeface="Poller One" pitchFamily="34" charset="-120"/>
                </a:rPr>
                <a:t>Quest</a:t>
              </a:r>
              <a:endParaRPr lang="en-US" sz="2700" dirty="0"/>
            </a:p>
          </p:txBody>
        </p:sp>
        <p:sp>
          <p:nvSpPr>
            <p:cNvPr id="25" name="Text 17"/>
            <p:cNvSpPr/>
            <p:nvPr/>
          </p:nvSpPr>
          <p:spPr>
            <a:xfrm>
              <a:off x="5055870" y="7439025"/>
              <a:ext cx="3613785"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Adventurers seek immortal artifact.</a:t>
              </a:r>
              <a:endParaRPr lang="en-US" sz="2400" dirty="0"/>
            </a:p>
          </p:txBody>
        </p:sp>
        <p:sp>
          <p:nvSpPr>
            <p:cNvPr id="26" name="Text 18"/>
            <p:cNvSpPr/>
            <p:nvPr/>
          </p:nvSpPr>
          <p:spPr>
            <a:xfrm>
              <a:off x="9624060" y="3762375"/>
              <a:ext cx="3621405" cy="529590"/>
            </a:xfrm>
            <a:prstGeom prst="rect">
              <a:avLst/>
            </a:prstGeom>
            <a:noFill/>
            <a:ln/>
          </p:spPr>
          <p:txBody>
            <a:bodyPr wrap="square" lIns="0" tIns="0" rIns="0" bIns="0" rtlCol="0" anchor="t"/>
            <a:lstStyle/>
            <a:p>
              <a:pPr algn="ctr" indent="0" marL="0">
                <a:buNone/>
              </a:pPr>
              <a:r>
                <a:rPr lang="en-US" sz="2700" u="none" dirty="0">
                  <a:solidFill>
                    <a:srgbClr val="0E0E0E"/>
                  </a:solidFill>
                  <a:latin typeface="Poller One" pitchFamily="34" charset="0"/>
                  <a:ea typeface="Poller One" pitchFamily="34" charset="-122"/>
                  <a:cs typeface="Poller One" pitchFamily="34" charset="-120"/>
                </a:rPr>
                <a:t>Eclipse</a:t>
              </a:r>
              <a:endParaRPr lang="en-US" sz="2700" dirty="0"/>
            </a:p>
          </p:txBody>
        </p:sp>
        <p:sp>
          <p:nvSpPr>
            <p:cNvPr id="27" name="Text 19"/>
            <p:cNvSpPr/>
            <p:nvPr/>
          </p:nvSpPr>
          <p:spPr>
            <a:xfrm>
              <a:off x="9627870" y="4324350"/>
              <a:ext cx="3613785"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Rare event causes unpredictable magic.</a:t>
              </a:r>
              <a:endParaRPr lang="en-US" sz="2400" dirty="0"/>
            </a:p>
          </p:txBody>
        </p:sp>
        <p:sp>
          <p:nvSpPr>
            <p:cNvPr id="28" name="Text 20"/>
            <p:cNvSpPr/>
            <p:nvPr/>
          </p:nvSpPr>
          <p:spPr>
            <a:xfrm>
              <a:off x="9624060" y="6877050"/>
              <a:ext cx="3621405" cy="529590"/>
            </a:xfrm>
            <a:prstGeom prst="rect">
              <a:avLst/>
            </a:prstGeom>
            <a:noFill/>
            <a:ln/>
          </p:spPr>
          <p:txBody>
            <a:bodyPr wrap="square" lIns="0" tIns="0" rIns="0" bIns="0" rtlCol="0" anchor="t"/>
            <a:lstStyle/>
            <a:p>
              <a:pPr algn="ctr" indent="0" marL="0">
                <a:buNone/>
              </a:pPr>
              <a:r>
                <a:rPr lang="en-US" sz="2700" u="none" dirty="0">
                  <a:solidFill>
                    <a:srgbClr val="0E0E0E"/>
                  </a:solidFill>
                  <a:latin typeface="Poller One" pitchFamily="34" charset="0"/>
                  <a:ea typeface="Poller One" pitchFamily="34" charset="-122"/>
                  <a:cs typeface="Poller One" pitchFamily="34" charset="-120"/>
                </a:rPr>
                <a:t>Quest</a:t>
              </a:r>
              <a:endParaRPr lang="en-US" sz="2700" dirty="0"/>
            </a:p>
          </p:txBody>
        </p:sp>
        <p:sp>
          <p:nvSpPr>
            <p:cNvPr id="29" name="Text 21"/>
            <p:cNvSpPr/>
            <p:nvPr/>
          </p:nvSpPr>
          <p:spPr>
            <a:xfrm>
              <a:off x="9627870" y="7439025"/>
              <a:ext cx="3613785"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Adventurers seek immortal artifact.</a:t>
              </a:r>
              <a:endParaRPr lang="en-US" sz="2400" dirty="0"/>
            </a:p>
          </p:txBody>
        </p:sp>
        <p:sp>
          <p:nvSpPr>
            <p:cNvPr id="30" name="Text 22"/>
            <p:cNvSpPr/>
            <p:nvPr/>
          </p:nvSpPr>
          <p:spPr>
            <a:xfrm>
              <a:off x="14196060" y="3762375"/>
              <a:ext cx="3621405" cy="529590"/>
            </a:xfrm>
            <a:prstGeom prst="rect">
              <a:avLst/>
            </a:prstGeom>
            <a:noFill/>
            <a:ln/>
          </p:spPr>
          <p:txBody>
            <a:bodyPr wrap="square" lIns="0" tIns="0" rIns="0" bIns="0" rtlCol="0" anchor="t"/>
            <a:lstStyle/>
            <a:p>
              <a:pPr algn="ctr" indent="0" marL="0">
                <a:buNone/>
              </a:pPr>
              <a:r>
                <a:rPr lang="en-US" sz="2700" u="none" dirty="0">
                  <a:solidFill>
                    <a:srgbClr val="0E0E0E"/>
                  </a:solidFill>
                  <a:latin typeface="Poller One" pitchFamily="34" charset="0"/>
                  <a:ea typeface="Poller One" pitchFamily="34" charset="-122"/>
                  <a:cs typeface="Poller One" pitchFamily="34" charset="-120"/>
                </a:rPr>
                <a:t>Eclipse</a:t>
              </a:r>
              <a:endParaRPr lang="en-US" sz="2700" dirty="0"/>
            </a:p>
          </p:txBody>
        </p:sp>
        <p:sp>
          <p:nvSpPr>
            <p:cNvPr id="31" name="Text 23"/>
            <p:cNvSpPr/>
            <p:nvPr/>
          </p:nvSpPr>
          <p:spPr>
            <a:xfrm>
              <a:off x="14199870" y="4324350"/>
              <a:ext cx="3613785"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Rare event causes unpredictable magic.</a:t>
              </a:r>
              <a:endParaRPr lang="en-US" sz="2400" dirty="0"/>
            </a:p>
          </p:txBody>
        </p:sp>
        <p:sp>
          <p:nvSpPr>
            <p:cNvPr id="32" name="Text 24"/>
            <p:cNvSpPr/>
            <p:nvPr/>
          </p:nvSpPr>
          <p:spPr>
            <a:xfrm>
              <a:off x="14196060" y="6877050"/>
              <a:ext cx="3621405" cy="529590"/>
            </a:xfrm>
            <a:prstGeom prst="rect">
              <a:avLst/>
            </a:prstGeom>
            <a:noFill/>
            <a:ln/>
          </p:spPr>
          <p:txBody>
            <a:bodyPr wrap="square" lIns="0" tIns="0" rIns="0" bIns="0" rtlCol="0" anchor="t"/>
            <a:lstStyle/>
            <a:p>
              <a:pPr algn="ctr" indent="0" marL="0">
                <a:buNone/>
              </a:pPr>
              <a:r>
                <a:rPr lang="en-US" sz="2700" u="none" dirty="0">
                  <a:solidFill>
                    <a:srgbClr val="0E0E0E"/>
                  </a:solidFill>
                  <a:latin typeface="Poller One" pitchFamily="34" charset="0"/>
                  <a:ea typeface="Poller One" pitchFamily="34" charset="-122"/>
                  <a:cs typeface="Poller One" pitchFamily="34" charset="-120"/>
                </a:rPr>
                <a:t>Quest</a:t>
              </a:r>
              <a:endParaRPr lang="en-US" sz="2700" dirty="0"/>
            </a:p>
          </p:txBody>
        </p:sp>
        <p:sp>
          <p:nvSpPr>
            <p:cNvPr id="33" name="Text 25"/>
            <p:cNvSpPr/>
            <p:nvPr/>
          </p:nvSpPr>
          <p:spPr>
            <a:xfrm>
              <a:off x="14199870" y="7439025"/>
              <a:ext cx="3613785"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Adventurers seek immortal artifact.</a:t>
              </a:r>
              <a:endParaRPr lang="en-US" sz="2400" dirty="0"/>
            </a:p>
          </p:txBody>
        </p:sp>
        <p:sp>
          <p:nvSpPr>
            <p:cNvPr id="34" name="Text 26"/>
            <p:cNvSpPr/>
            <p:nvPr/>
          </p:nvSpPr>
          <p:spPr>
            <a:xfrm>
              <a:off x="1990725" y="1957388"/>
              <a:ext cx="876300" cy="1171575"/>
            </a:xfrm>
            <a:prstGeom prst="rect">
              <a:avLst/>
            </a:prstGeom>
            <a:noFill/>
            <a:ln/>
          </p:spPr>
          <p:txBody>
            <a:bodyPr wrap="square" lIns="0" tIns="0" rIns="0" bIns="0" rtlCol="0" anchor="t"/>
            <a:lstStyle/>
            <a:p>
              <a:pPr algn="l" indent="0" marL="0">
                <a:buNone/>
              </a:pPr>
              <a:r>
                <a:rPr lang="en-US" sz="6000" u="none" dirty="0">
                  <a:solidFill>
                    <a:srgbClr val="FFFFFF"/>
                  </a:solidFill>
                  <a:latin typeface="Poller One" pitchFamily="34" charset="0"/>
                  <a:ea typeface="Poller One" pitchFamily="34" charset="-122"/>
                  <a:cs typeface="Poller One" pitchFamily="34" charset="-120"/>
                </a:rPr>
                <a:t>S</a:t>
              </a:r>
              <a:endParaRPr lang="en-US" sz="6000" dirty="0"/>
            </a:p>
          </p:txBody>
        </p:sp>
        <p:sp>
          <p:nvSpPr>
            <p:cNvPr id="35" name="Text 27"/>
            <p:cNvSpPr/>
            <p:nvPr/>
          </p:nvSpPr>
          <p:spPr>
            <a:xfrm>
              <a:off x="6424613" y="1957388"/>
              <a:ext cx="1152525" cy="1171575"/>
            </a:xfrm>
            <a:prstGeom prst="rect">
              <a:avLst/>
            </a:prstGeom>
            <a:noFill/>
            <a:ln/>
          </p:spPr>
          <p:txBody>
            <a:bodyPr wrap="square" lIns="0" tIns="0" rIns="0" bIns="0" rtlCol="0" anchor="t"/>
            <a:lstStyle/>
            <a:p>
              <a:pPr algn="l" indent="0" marL="0">
                <a:buNone/>
              </a:pPr>
              <a:r>
                <a:rPr lang="en-US" sz="6000" u="none" dirty="0">
                  <a:solidFill>
                    <a:srgbClr val="FFFFFF"/>
                  </a:solidFill>
                  <a:latin typeface="Poller One" pitchFamily="34" charset="0"/>
                  <a:ea typeface="Poller One" pitchFamily="34" charset="-122"/>
                  <a:cs typeface="Poller One" pitchFamily="34" charset="-120"/>
                </a:rPr>
                <a:t>W</a:t>
              </a:r>
              <a:endParaRPr lang="en-US" sz="6000" dirty="0"/>
            </a:p>
          </p:txBody>
        </p:sp>
        <p:sp>
          <p:nvSpPr>
            <p:cNvPr id="36" name="Text 28"/>
            <p:cNvSpPr/>
            <p:nvPr/>
          </p:nvSpPr>
          <p:spPr>
            <a:xfrm>
              <a:off x="11082338" y="1957388"/>
              <a:ext cx="981075" cy="1171575"/>
            </a:xfrm>
            <a:prstGeom prst="rect">
              <a:avLst/>
            </a:prstGeom>
            <a:noFill/>
            <a:ln/>
          </p:spPr>
          <p:txBody>
            <a:bodyPr wrap="square" lIns="0" tIns="0" rIns="0" bIns="0" rtlCol="0" anchor="t"/>
            <a:lstStyle/>
            <a:p>
              <a:pPr algn="l" indent="0" marL="0">
                <a:buNone/>
              </a:pPr>
              <a:r>
                <a:rPr lang="en-US" sz="6000" u="none" dirty="0">
                  <a:solidFill>
                    <a:srgbClr val="FFFFFF"/>
                  </a:solidFill>
                  <a:latin typeface="Poller One" pitchFamily="34" charset="0"/>
                  <a:ea typeface="Poller One" pitchFamily="34" charset="-122"/>
                  <a:cs typeface="Poller One" pitchFamily="34" charset="-120"/>
                </a:rPr>
                <a:t>O</a:t>
              </a:r>
              <a:endParaRPr lang="en-US" sz="6000" dirty="0"/>
            </a:p>
          </p:txBody>
        </p:sp>
        <p:sp>
          <p:nvSpPr>
            <p:cNvPr id="37" name="Text 29"/>
            <p:cNvSpPr/>
            <p:nvPr/>
          </p:nvSpPr>
          <p:spPr>
            <a:xfrm>
              <a:off x="15735300" y="1957388"/>
              <a:ext cx="819150" cy="1171575"/>
            </a:xfrm>
            <a:prstGeom prst="rect">
              <a:avLst/>
            </a:prstGeom>
            <a:noFill/>
            <a:ln/>
          </p:spPr>
          <p:txBody>
            <a:bodyPr wrap="square" lIns="0" tIns="0" rIns="0" bIns="0" rtlCol="0" anchor="t"/>
            <a:lstStyle/>
            <a:p>
              <a:pPr algn="l" indent="0" marL="0">
                <a:buNone/>
              </a:pPr>
              <a:r>
                <a:rPr lang="en-US" sz="6000" u="none" dirty="0">
                  <a:solidFill>
                    <a:srgbClr val="FFFFFF"/>
                  </a:solidFill>
                  <a:latin typeface="Poller One" pitchFamily="34" charset="0"/>
                  <a:ea typeface="Poller One" pitchFamily="34" charset="-122"/>
                  <a:cs typeface="Poller One" pitchFamily="34" charset="-120"/>
                </a:rPr>
                <a:t>T</a:t>
              </a:r>
              <a:endParaRPr lang="en-US" sz="6000"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DEE9FF"/>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ECEE4"/>
          </a:solidFill>
          <a:ln/>
        </p:spPr>
      </p:sp>
      <p:pic>
        <p:nvPicPr>
          <p:cNvPr id="3" name="Image 0" descr="preencoded.png">    </p:cNvPr>
          <p:cNvPicPr>
            <a:picLocks noChangeAspect="1"/>
          </p:cNvPicPr>
          <p:nvPr/>
        </p:nvPicPr>
        <p:blipFill>
          <a:blip r:embed="rId1"/>
          <a:stretch>
            <a:fillRect/>
          </a:stretch>
        </p:blipFill>
        <p:spPr>
          <a:xfrm>
            <a:off x="-266700" y="1400175"/>
            <a:ext cx="9410700" cy="9410700"/>
          </a:xfrm>
          <a:prstGeom prst="rect">
            <a:avLst/>
          </a:prstGeom>
        </p:spPr>
      </p:pic>
      <p:grpSp>
        <p:nvGrpSpPr>
          <p:cNvPr id="71919" name="Group"/>
          <p:cNvGrpSpPr/>
          <p:nvPr/>
        </p:nvGrpSpPr>
        <p:grpSpPr>
          <a:xfrm>
            <a:off x="17235487" y="8456817"/>
            <a:ext cx="1463470" cy="1601583"/>
            <a:chOff x="17235487" y="8456817"/>
            <a:chExt cx="1463470" cy="1601583"/>
          </a:xfrm>
        </p:grpSpPr>
        <p:pic>
          <p:nvPicPr>
            <p:cNvPr id="4"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5"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90A38"/>
                  </a:solidFill>
                  <a:latin typeface="Inter" pitchFamily="34" charset="0"/>
                  <a:ea typeface="Inter" pitchFamily="34" charset="-122"/>
                  <a:cs typeface="Inter" pitchFamily="34" charset="-120"/>
                </a:rPr>
                <a:t>EaTemp</a:t>
              </a:r>
              <a:endParaRPr lang="en-US" sz="2710" dirty="0"/>
            </a:p>
          </p:txBody>
        </p:sp>
      </p:grpSp>
      <p:pic>
        <p:nvPicPr>
          <p:cNvPr id="6" name="Image 2" descr="preencoded.png">    </p:cNvPr>
          <p:cNvPicPr>
            <a:picLocks noChangeAspect="1"/>
          </p:cNvPicPr>
          <p:nvPr/>
        </p:nvPicPr>
        <p:blipFill>
          <a:blip r:embed="rId3"/>
          <a:stretch>
            <a:fillRect/>
          </a:stretch>
        </p:blipFill>
        <p:spPr>
          <a:xfrm>
            <a:off x="0" y="1047750"/>
            <a:ext cx="9677400" cy="8191500"/>
          </a:xfrm>
          <a:prstGeom prst="rect">
            <a:avLst/>
          </a:prstGeom>
        </p:spPr>
      </p:pic>
      <p:grpSp>
        <p:nvGrpSpPr>
          <p:cNvPr id="19880" name="Group"/>
          <p:cNvGrpSpPr/>
          <p:nvPr/>
        </p:nvGrpSpPr>
        <p:grpSpPr>
          <a:xfrm>
            <a:off x="9896475" y="1447800"/>
            <a:ext cx="6219825" cy="1400175"/>
            <a:chOff x="9896475" y="1447800"/>
            <a:chExt cx="6219825" cy="1400175"/>
          </a:xfrm>
        </p:grpSpPr>
        <p:sp>
          <p:nvSpPr>
            <p:cNvPr id="7" name="Shape 2"/>
            <p:cNvSpPr/>
            <p:nvPr/>
          </p:nvSpPr>
          <p:spPr>
            <a:xfrm>
              <a:off x="9896475" y="1447800"/>
              <a:ext cx="6219825" cy="1362075"/>
            </a:xfrm>
            <a:prstGeom prst="rect">
              <a:avLst/>
            </a:prstGeom>
            <a:solidFill>
              <a:srgbClr val="FFFFFF"/>
            </a:solidFill>
            <a:ln/>
          </p:spPr>
        </p:sp>
        <p:sp>
          <p:nvSpPr>
            <p:cNvPr id="8" name="Text 3"/>
            <p:cNvSpPr/>
            <p:nvPr/>
          </p:nvSpPr>
          <p:spPr>
            <a:xfrm>
              <a:off x="10467975" y="1676400"/>
              <a:ext cx="5343525" cy="1171575"/>
            </a:xfrm>
            <a:prstGeom prst="rect">
              <a:avLst/>
            </a:prstGeom>
            <a:noFill/>
            <a:ln/>
          </p:spPr>
          <p:txBody>
            <a:bodyPr wrap="square" lIns="0" tIns="0" rIns="0" bIns="0" rtlCol="0" anchor="t"/>
            <a:lstStyle/>
            <a:p>
              <a:pPr algn="l" indent="0" marL="0">
                <a:buNone/>
              </a:pPr>
              <a:r>
                <a:rPr lang="en-US" sz="6000" u="none" dirty="0">
                  <a:solidFill>
                    <a:srgbClr val="0E0E0E"/>
                  </a:solidFill>
                  <a:latin typeface="Poller One" pitchFamily="34" charset="0"/>
                  <a:ea typeface="Poller One" pitchFamily="34" charset="-122"/>
                  <a:cs typeface="Poller One" pitchFamily="34" charset="-120"/>
                </a:rPr>
                <a:t>Some Data</a:t>
              </a:r>
              <a:endParaRPr lang="en-US" sz="6000" dirty="0"/>
            </a:p>
          </p:txBody>
        </p:sp>
      </p:grpSp>
      <p:grpSp>
        <p:nvGrpSpPr>
          <p:cNvPr id="71509" name="Group"/>
          <p:cNvGrpSpPr/>
          <p:nvPr/>
        </p:nvGrpSpPr>
        <p:grpSpPr>
          <a:xfrm>
            <a:off x="9896475" y="3771900"/>
            <a:ext cx="3248025" cy="1400175"/>
            <a:chOff x="9896475" y="3771900"/>
            <a:chExt cx="3248025" cy="1400175"/>
          </a:xfrm>
        </p:grpSpPr>
        <p:sp>
          <p:nvSpPr>
            <p:cNvPr id="9" name="Shape 4"/>
            <p:cNvSpPr/>
            <p:nvPr/>
          </p:nvSpPr>
          <p:spPr>
            <a:xfrm>
              <a:off x="9896475" y="3771900"/>
              <a:ext cx="3248025" cy="1362075"/>
            </a:xfrm>
            <a:prstGeom prst="rect">
              <a:avLst/>
            </a:prstGeom>
            <a:solidFill>
              <a:srgbClr val="FFFFFF"/>
            </a:solidFill>
            <a:ln/>
          </p:spPr>
        </p:sp>
        <p:sp>
          <p:nvSpPr>
            <p:cNvPr id="10" name="Text 5"/>
            <p:cNvSpPr/>
            <p:nvPr/>
          </p:nvSpPr>
          <p:spPr>
            <a:xfrm>
              <a:off x="10467975" y="4000500"/>
              <a:ext cx="2371725" cy="1171575"/>
            </a:xfrm>
            <a:prstGeom prst="rect">
              <a:avLst/>
            </a:prstGeom>
            <a:noFill/>
            <a:ln/>
          </p:spPr>
          <p:txBody>
            <a:bodyPr wrap="square" lIns="0" tIns="0" rIns="0" bIns="0" rtlCol="0" anchor="t"/>
            <a:lstStyle/>
            <a:p>
              <a:pPr algn="l" indent="0" marL="0">
                <a:buNone/>
              </a:pPr>
              <a:r>
                <a:rPr lang="en-US" sz="6000" u="none" dirty="0">
                  <a:solidFill>
                    <a:srgbClr val="000000"/>
                  </a:solidFill>
                  <a:latin typeface="Poller One" pitchFamily="34" charset="0"/>
                  <a:ea typeface="Poller One" pitchFamily="34" charset="-122"/>
                  <a:cs typeface="Poller One" pitchFamily="34" charset="-120"/>
                </a:rPr>
                <a:t>70%</a:t>
              </a:r>
              <a:endParaRPr lang="en-US" sz="6000" dirty="0"/>
            </a:p>
          </p:txBody>
        </p:sp>
      </p:grpSp>
      <p:grpSp>
        <p:nvGrpSpPr>
          <p:cNvPr id="90961" name="Group"/>
          <p:cNvGrpSpPr/>
          <p:nvPr/>
        </p:nvGrpSpPr>
        <p:grpSpPr>
          <a:xfrm>
            <a:off x="13296900" y="3824288"/>
            <a:ext cx="4411980" cy="1363980"/>
            <a:chOff x="13296900" y="3824288"/>
            <a:chExt cx="4411980" cy="1363980"/>
          </a:xfrm>
        </p:grpSpPr>
        <p:sp>
          <p:nvSpPr>
            <p:cNvPr id="11" name="Text 6"/>
            <p:cNvSpPr/>
            <p:nvPr/>
          </p:nvSpPr>
          <p:spPr>
            <a:xfrm>
              <a:off x="13296900" y="3824288"/>
              <a:ext cx="4411980" cy="939165"/>
            </a:xfrm>
            <a:prstGeom prst="rect">
              <a:avLst/>
            </a:prstGeom>
            <a:noFill/>
            <a:ln/>
          </p:spPr>
          <p:txBody>
            <a:bodyPr wrap="square" lIns="0" tIns="0" rIns="0" bIns="0" rtlCol="0" anchor="t"/>
            <a:lstStyle/>
            <a:p>
              <a:pPr algn="l" indent="0" marL="0">
                <a:buNone/>
              </a:pPr>
              <a:r>
                <a:rPr lang="en-US" sz="2700" u="none" dirty="0">
                  <a:solidFill>
                    <a:srgbClr val="0E0E0E"/>
                  </a:solidFill>
                  <a:latin typeface="Poller One" pitchFamily="34" charset="0"/>
                  <a:ea typeface="Poller One" pitchFamily="34" charset="-122"/>
                  <a:cs typeface="Poller One" pitchFamily="34" charset="-120"/>
                </a:rPr>
                <a:t>Enchanted Creatures</a:t>
              </a:r>
              <a:endParaRPr lang="en-US" sz="2700" dirty="0"/>
            </a:p>
          </p:txBody>
        </p:sp>
        <p:sp>
          <p:nvSpPr>
            <p:cNvPr id="12" name="Text 7"/>
            <p:cNvSpPr/>
            <p:nvPr/>
          </p:nvSpPr>
          <p:spPr>
            <a:xfrm>
              <a:off x="13296900" y="4719638"/>
              <a:ext cx="44043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possess the ability to cast spells.</a:t>
              </a:r>
              <a:endParaRPr lang="en-US" sz="2400" dirty="0"/>
            </a:p>
          </p:txBody>
        </p:sp>
      </p:grpSp>
      <p:grpSp>
        <p:nvGrpSpPr>
          <p:cNvPr id="35018" name="Group"/>
          <p:cNvGrpSpPr/>
          <p:nvPr/>
        </p:nvGrpSpPr>
        <p:grpSpPr>
          <a:xfrm>
            <a:off x="9896475" y="5591175"/>
            <a:ext cx="3362325" cy="1400175"/>
            <a:chOff x="9896475" y="5591175"/>
            <a:chExt cx="3362325" cy="1400175"/>
          </a:xfrm>
        </p:grpSpPr>
        <p:sp>
          <p:nvSpPr>
            <p:cNvPr id="13" name="Shape 8"/>
            <p:cNvSpPr/>
            <p:nvPr/>
          </p:nvSpPr>
          <p:spPr>
            <a:xfrm>
              <a:off x="9896475" y="5591175"/>
              <a:ext cx="3362325" cy="1362075"/>
            </a:xfrm>
            <a:prstGeom prst="rect">
              <a:avLst/>
            </a:prstGeom>
            <a:solidFill>
              <a:srgbClr val="FFFFFF"/>
            </a:solidFill>
            <a:ln/>
          </p:spPr>
        </p:sp>
        <p:sp>
          <p:nvSpPr>
            <p:cNvPr id="14" name="Text 9"/>
            <p:cNvSpPr/>
            <p:nvPr/>
          </p:nvSpPr>
          <p:spPr>
            <a:xfrm>
              <a:off x="10467975" y="5819775"/>
              <a:ext cx="2486025" cy="1171575"/>
            </a:xfrm>
            <a:prstGeom prst="rect">
              <a:avLst/>
            </a:prstGeom>
            <a:noFill/>
            <a:ln/>
          </p:spPr>
          <p:txBody>
            <a:bodyPr wrap="square" lIns="0" tIns="0" rIns="0" bIns="0" rtlCol="0" anchor="t"/>
            <a:lstStyle/>
            <a:p>
              <a:pPr algn="l" indent="0" marL="0">
                <a:buNone/>
              </a:pPr>
              <a:r>
                <a:rPr lang="en-US" sz="6000" u="none" dirty="0">
                  <a:solidFill>
                    <a:srgbClr val="000000"/>
                  </a:solidFill>
                  <a:latin typeface="Poller One" pitchFamily="34" charset="0"/>
                  <a:ea typeface="Poller One" pitchFamily="34" charset="-122"/>
                  <a:cs typeface="Poller One" pitchFamily="34" charset="-120"/>
                </a:rPr>
                <a:t>60%</a:t>
              </a:r>
              <a:endParaRPr lang="en-US" sz="6000" dirty="0"/>
            </a:p>
          </p:txBody>
        </p:sp>
      </p:grpSp>
      <p:grpSp>
        <p:nvGrpSpPr>
          <p:cNvPr id="19289" name="Group"/>
          <p:cNvGrpSpPr/>
          <p:nvPr/>
        </p:nvGrpSpPr>
        <p:grpSpPr>
          <a:xfrm>
            <a:off x="13411200" y="5643563"/>
            <a:ext cx="4297680" cy="1363980"/>
            <a:chOff x="13411200" y="5643563"/>
            <a:chExt cx="4297680" cy="1363980"/>
          </a:xfrm>
        </p:grpSpPr>
        <p:sp>
          <p:nvSpPr>
            <p:cNvPr id="15" name="Text 10"/>
            <p:cNvSpPr/>
            <p:nvPr/>
          </p:nvSpPr>
          <p:spPr>
            <a:xfrm>
              <a:off x="13411200" y="5643563"/>
              <a:ext cx="4297680" cy="939165"/>
            </a:xfrm>
            <a:prstGeom prst="rect">
              <a:avLst/>
            </a:prstGeom>
            <a:noFill/>
            <a:ln/>
          </p:spPr>
          <p:txBody>
            <a:bodyPr wrap="square" lIns="0" tIns="0" rIns="0" bIns="0" rtlCol="0" anchor="t"/>
            <a:lstStyle/>
            <a:p>
              <a:pPr algn="l" indent="0" marL="0">
                <a:buNone/>
              </a:pPr>
              <a:r>
                <a:rPr lang="en-US" sz="2700" u="none" dirty="0">
                  <a:solidFill>
                    <a:srgbClr val="0E0E0E"/>
                  </a:solidFill>
                  <a:latin typeface="Poller One" pitchFamily="34" charset="0"/>
                  <a:ea typeface="Poller One" pitchFamily="34" charset="-122"/>
                  <a:cs typeface="Poller One" pitchFamily="34" charset="-120"/>
                </a:rPr>
                <a:t>Magic-Wielding Individuals</a:t>
              </a:r>
              <a:endParaRPr lang="en-US" sz="2700" dirty="0"/>
            </a:p>
          </p:txBody>
        </p:sp>
        <p:sp>
          <p:nvSpPr>
            <p:cNvPr id="16" name="Text 11"/>
            <p:cNvSpPr/>
            <p:nvPr/>
          </p:nvSpPr>
          <p:spPr>
            <a:xfrm>
              <a:off x="13411200" y="6538913"/>
              <a:ext cx="42900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practice the art of illusions.</a:t>
              </a:r>
              <a:endParaRPr lang="en-US" sz="2400" dirty="0"/>
            </a:p>
          </p:txBody>
        </p:sp>
      </p:grpSp>
      <p:grpSp>
        <p:nvGrpSpPr>
          <p:cNvPr id="68893" name="Group"/>
          <p:cNvGrpSpPr/>
          <p:nvPr/>
        </p:nvGrpSpPr>
        <p:grpSpPr>
          <a:xfrm>
            <a:off x="9896475" y="7410450"/>
            <a:ext cx="3362325" cy="1400175"/>
            <a:chOff x="9896475" y="7410450"/>
            <a:chExt cx="3362325" cy="1400175"/>
          </a:xfrm>
        </p:grpSpPr>
        <p:sp>
          <p:nvSpPr>
            <p:cNvPr id="17" name="Shape 12"/>
            <p:cNvSpPr/>
            <p:nvPr/>
          </p:nvSpPr>
          <p:spPr>
            <a:xfrm>
              <a:off x="9896475" y="7410450"/>
              <a:ext cx="3362325" cy="1362075"/>
            </a:xfrm>
            <a:prstGeom prst="rect">
              <a:avLst/>
            </a:prstGeom>
            <a:solidFill>
              <a:srgbClr val="FFFFFF"/>
            </a:solidFill>
            <a:ln/>
          </p:spPr>
        </p:sp>
        <p:sp>
          <p:nvSpPr>
            <p:cNvPr id="18" name="Text 13"/>
            <p:cNvSpPr/>
            <p:nvPr/>
          </p:nvSpPr>
          <p:spPr>
            <a:xfrm>
              <a:off x="10467975" y="7639050"/>
              <a:ext cx="2486025" cy="1171575"/>
            </a:xfrm>
            <a:prstGeom prst="rect">
              <a:avLst/>
            </a:prstGeom>
            <a:noFill/>
            <a:ln/>
          </p:spPr>
          <p:txBody>
            <a:bodyPr wrap="square" lIns="0" tIns="0" rIns="0" bIns="0" rtlCol="0" anchor="t"/>
            <a:lstStyle/>
            <a:p>
              <a:pPr algn="l" indent="0" marL="0">
                <a:buNone/>
              </a:pPr>
              <a:r>
                <a:rPr lang="en-US" sz="6000" u="none" dirty="0">
                  <a:solidFill>
                    <a:srgbClr val="000000"/>
                  </a:solidFill>
                  <a:latin typeface="Poller One" pitchFamily="34" charset="0"/>
                  <a:ea typeface="Poller One" pitchFamily="34" charset="-122"/>
                  <a:cs typeface="Poller One" pitchFamily="34" charset="-120"/>
                </a:rPr>
                <a:t>90%</a:t>
              </a:r>
              <a:endParaRPr lang="en-US" sz="6000" dirty="0"/>
            </a:p>
          </p:txBody>
        </p:sp>
      </p:grpSp>
      <p:grpSp>
        <p:nvGrpSpPr>
          <p:cNvPr id="68247" name="Group"/>
          <p:cNvGrpSpPr/>
          <p:nvPr/>
        </p:nvGrpSpPr>
        <p:grpSpPr>
          <a:xfrm>
            <a:off x="13411200" y="7486650"/>
            <a:ext cx="4297680" cy="1316355"/>
            <a:chOff x="13411200" y="7486650"/>
            <a:chExt cx="4297680" cy="1316355"/>
          </a:xfrm>
        </p:grpSpPr>
        <p:sp>
          <p:nvSpPr>
            <p:cNvPr id="19" name="Text 14"/>
            <p:cNvSpPr/>
            <p:nvPr/>
          </p:nvSpPr>
          <p:spPr>
            <a:xfrm>
              <a:off x="13411200" y="7486650"/>
              <a:ext cx="4297680"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Poller One" pitchFamily="34" charset="0"/>
                  <a:ea typeface="Poller One" pitchFamily="34" charset="-122"/>
                  <a:cs typeface="Poller One" pitchFamily="34" charset="-120"/>
                </a:rPr>
                <a:t>Spells Cast</a:t>
              </a:r>
              <a:endParaRPr lang="en-US" sz="2700" dirty="0"/>
            </a:p>
          </p:txBody>
        </p:sp>
        <p:sp>
          <p:nvSpPr>
            <p:cNvPr id="20" name="Text 15"/>
            <p:cNvSpPr/>
            <p:nvPr/>
          </p:nvSpPr>
          <p:spPr>
            <a:xfrm>
              <a:off x="13411200" y="7972425"/>
              <a:ext cx="429006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are dark magic, foretelling danger.</a:t>
              </a:r>
              <a:endParaRPr lang="en-US" sz="2400"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DEE9FF"/>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DEE9FF"/>
          </a:solidFill>
          <a:ln/>
        </p:spPr>
      </p:sp>
      <p:pic>
        <p:nvPicPr>
          <p:cNvPr id="3" name="Image 0" descr="preencoded.png">    </p:cNvPr>
          <p:cNvPicPr>
            <a:picLocks noChangeAspect="1"/>
          </p:cNvPicPr>
          <p:nvPr/>
        </p:nvPicPr>
        <p:blipFill>
          <a:blip r:embed="rId1"/>
          <a:stretch>
            <a:fillRect/>
          </a:stretch>
        </p:blipFill>
        <p:spPr>
          <a:xfrm>
            <a:off x="1160215" y="473627"/>
            <a:ext cx="7987136" cy="9433325"/>
          </a:xfrm>
          <a:prstGeom prst="rect">
            <a:avLst/>
          </a:prstGeom>
        </p:spPr>
      </p:pic>
      <p:grpSp>
        <p:nvGrpSpPr>
          <p:cNvPr id="10895" name="Group"/>
          <p:cNvGrpSpPr/>
          <p:nvPr/>
        </p:nvGrpSpPr>
        <p:grpSpPr>
          <a:xfrm>
            <a:off x="17235487" y="8456817"/>
            <a:ext cx="1463470" cy="1601583"/>
            <a:chOff x="17235487" y="8456817"/>
            <a:chExt cx="1463470" cy="1601583"/>
          </a:xfrm>
        </p:grpSpPr>
        <p:pic>
          <p:nvPicPr>
            <p:cNvPr id="4"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5"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90A38"/>
                  </a:solidFill>
                  <a:latin typeface="Inter" pitchFamily="34" charset="0"/>
                  <a:ea typeface="Inter" pitchFamily="34" charset="-122"/>
                  <a:cs typeface="Inter" pitchFamily="34" charset="-120"/>
                </a:rPr>
                <a:t>EaTemp</a:t>
              </a:r>
              <a:endParaRPr lang="en-US" sz="2710" dirty="0"/>
            </a:p>
          </p:txBody>
        </p:sp>
      </p:grpSp>
      <p:grpSp>
        <p:nvGrpSpPr>
          <p:cNvPr id="49505" name="Group"/>
          <p:cNvGrpSpPr/>
          <p:nvPr/>
        </p:nvGrpSpPr>
        <p:grpSpPr>
          <a:xfrm>
            <a:off x="5641658" y="6962775"/>
            <a:ext cx="7014210" cy="830580"/>
            <a:chOff x="5641658" y="6962775"/>
            <a:chExt cx="7014210" cy="830580"/>
          </a:xfrm>
        </p:grpSpPr>
        <p:grpSp>
          <p:nvGrpSpPr>
            <p:cNvPr id="92880" name="Group"/>
            <p:cNvGrpSpPr/>
            <p:nvPr/>
          </p:nvGrpSpPr>
          <p:grpSpPr>
            <a:xfrm>
              <a:off x="3177540" y="5924550"/>
              <a:ext cx="11942445" cy="946785"/>
              <a:chOff x="3177540" y="5924550"/>
              <a:chExt cx="11942445" cy="946785"/>
            </a:xfrm>
          </p:grpSpPr>
          <p:grpSp>
            <p:nvGrpSpPr>
              <p:cNvPr id="48161" name="Group"/>
              <p:cNvGrpSpPr/>
              <p:nvPr/>
            </p:nvGrpSpPr>
            <p:grpSpPr>
              <a:xfrm>
                <a:off x="2733675" y="2600325"/>
                <a:ext cx="13058775" cy="3743325"/>
                <a:chOff x="2733675" y="2600325"/>
                <a:chExt cx="13058775" cy="3743325"/>
              </a:xfrm>
            </p:grpSpPr>
            <p:sp>
              <p:nvSpPr>
                <p:cNvPr id="6" name="Shape 2"/>
                <p:cNvSpPr/>
                <p:nvPr/>
              </p:nvSpPr>
              <p:spPr>
                <a:xfrm>
                  <a:off x="2733675" y="2600325"/>
                  <a:ext cx="12830175" cy="3171825"/>
                </a:xfrm>
                <a:prstGeom prst="rect">
                  <a:avLst/>
                </a:prstGeom>
                <a:solidFill>
                  <a:srgbClr val="FFFFFF"/>
                </a:solidFill>
                <a:ln/>
              </p:spPr>
            </p:sp>
            <p:sp>
              <p:nvSpPr>
                <p:cNvPr id="7" name="Text 3"/>
                <p:cNvSpPr/>
                <p:nvPr/>
              </p:nvSpPr>
              <p:spPr>
                <a:xfrm>
                  <a:off x="3305175" y="2828925"/>
                  <a:ext cx="12487275" cy="3514725"/>
                </a:xfrm>
                <a:prstGeom prst="rect">
                  <a:avLst/>
                </a:prstGeom>
                <a:noFill/>
                <a:ln/>
              </p:spPr>
              <p:txBody>
                <a:bodyPr wrap="square" lIns="0" tIns="0" rIns="0" bIns="0" rtlCol="0" anchor="t"/>
                <a:lstStyle/>
                <a:p>
                  <a:pPr algn="l" indent="0" marL="0">
                    <a:buNone/>
                  </a:pPr>
                  <a:r>
                    <a:rPr lang="en-US" sz="18000" u="none" dirty="0">
                      <a:solidFill>
                        <a:srgbClr val="000000"/>
                      </a:solidFill>
                      <a:latin typeface="Poller One" pitchFamily="34" charset="0"/>
                      <a:ea typeface="Poller One" pitchFamily="34" charset="-122"/>
                      <a:cs typeface="Poller One" pitchFamily="34" charset="-120"/>
                    </a:rPr>
                    <a:t>234,567</a:t>
                  </a:r>
                  <a:endParaRPr lang="en-US" sz="18000" dirty="0"/>
                </a:p>
              </p:txBody>
            </p:sp>
          </p:grpSp>
          <p:sp>
            <p:nvSpPr>
              <p:cNvPr id="8" name="Text 4"/>
              <p:cNvSpPr/>
              <p:nvPr/>
            </p:nvSpPr>
            <p:spPr>
              <a:xfrm>
                <a:off x="3177540" y="5924550"/>
                <a:ext cx="11942445" cy="946785"/>
              </a:xfrm>
              <a:prstGeom prst="rect">
                <a:avLst/>
              </a:prstGeom>
              <a:noFill/>
              <a:ln/>
            </p:spPr>
            <p:txBody>
              <a:bodyPr wrap="square" lIns="0" tIns="0" rIns="0" bIns="0" rtlCol="0" anchor="t"/>
              <a:lstStyle/>
              <a:p>
                <a:pPr algn="ctr" indent="0" marL="0">
                  <a:buNone/>
                </a:pPr>
                <a:r>
                  <a:rPr lang="en-US" sz="4800" b="1" u="none" dirty="0">
                    <a:solidFill>
                      <a:srgbClr val="0E0E0E"/>
                    </a:solidFill>
                    <a:latin typeface="Lato" pitchFamily="34" charset="0"/>
                    <a:ea typeface="Lato" pitchFamily="34" charset="-122"/>
                    <a:cs typeface="Lato" pitchFamily="34" charset="-120"/>
                  </a:rPr>
                  <a:t>UNICORN SIGHTINGS</a:t>
                </a:r>
                <a:endParaRPr lang="en-US" sz="4800" dirty="0"/>
              </a:p>
            </p:txBody>
          </p:sp>
        </p:grpSp>
        <p:sp>
          <p:nvSpPr>
            <p:cNvPr id="9" name="Text 5"/>
            <p:cNvSpPr/>
            <p:nvPr/>
          </p:nvSpPr>
          <p:spPr>
            <a:xfrm>
              <a:off x="5641658" y="6962775"/>
              <a:ext cx="7014210"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A tally of the number of unicorns spotted in the fantasy realm.</a:t>
              </a:r>
              <a:endParaRPr lang="en-US" sz="2400"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DEE9FF"/>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BEFB9"/>
          </a:solidFill>
          <a:ln/>
        </p:spPr>
      </p:sp>
      <p:pic>
        <p:nvPicPr>
          <p:cNvPr id="3" name="Image 0" descr="preencoded.png">    </p:cNvPr>
          <p:cNvPicPr>
            <a:picLocks noChangeAspect="1"/>
          </p:cNvPicPr>
          <p:nvPr/>
        </p:nvPicPr>
        <p:blipFill>
          <a:blip r:embed="rId1"/>
          <a:stretch>
            <a:fillRect/>
          </a:stretch>
        </p:blipFill>
        <p:spPr>
          <a:xfrm>
            <a:off x="10201275" y="942975"/>
            <a:ext cx="7200900" cy="8401051"/>
          </a:xfrm>
          <a:prstGeom prst="rect">
            <a:avLst/>
          </a:prstGeom>
        </p:spPr>
      </p:pic>
      <p:grpSp>
        <p:nvGrpSpPr>
          <p:cNvPr id="45349" name="Group"/>
          <p:cNvGrpSpPr/>
          <p:nvPr/>
        </p:nvGrpSpPr>
        <p:grpSpPr>
          <a:xfrm>
            <a:off x="17235487" y="8456817"/>
            <a:ext cx="1463470" cy="1601583"/>
            <a:chOff x="17235487" y="8456817"/>
            <a:chExt cx="1463470" cy="1601583"/>
          </a:xfrm>
        </p:grpSpPr>
        <p:pic>
          <p:nvPicPr>
            <p:cNvPr id="4"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5"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90A38"/>
                  </a:solidFill>
                  <a:latin typeface="Inter" pitchFamily="34" charset="0"/>
                  <a:ea typeface="Inter" pitchFamily="34" charset="-122"/>
                  <a:cs typeface="Inter" pitchFamily="34" charset="-120"/>
                </a:rPr>
                <a:t>EaTemp</a:t>
              </a:r>
              <a:endParaRPr lang="en-US" sz="2710" dirty="0"/>
            </a:p>
          </p:txBody>
        </p:sp>
      </p:grpSp>
      <p:grpSp>
        <p:nvGrpSpPr>
          <p:cNvPr id="37048" name="Group"/>
          <p:cNvGrpSpPr/>
          <p:nvPr/>
        </p:nvGrpSpPr>
        <p:grpSpPr>
          <a:xfrm>
            <a:off x="1333500" y="1857375"/>
            <a:ext cx="8324850" cy="2103120"/>
            <a:chOff x="1333500" y="1857375"/>
            <a:chExt cx="8324850" cy="2103120"/>
          </a:xfrm>
        </p:grpSpPr>
        <p:sp>
          <p:nvSpPr>
            <p:cNvPr id="6" name="Shape 2"/>
            <p:cNvSpPr/>
            <p:nvPr/>
          </p:nvSpPr>
          <p:spPr>
            <a:xfrm>
              <a:off x="1333500" y="1857375"/>
              <a:ext cx="8324850" cy="1905000"/>
            </a:xfrm>
            <a:prstGeom prst="rect">
              <a:avLst/>
            </a:prstGeom>
            <a:solidFill>
              <a:srgbClr val="FFFFFF"/>
            </a:solidFill>
            <a:ln/>
          </p:spPr>
        </p:sp>
        <p:sp>
          <p:nvSpPr>
            <p:cNvPr id="7" name="Text 3"/>
            <p:cNvSpPr/>
            <p:nvPr/>
          </p:nvSpPr>
          <p:spPr>
            <a:xfrm>
              <a:off x="1478280" y="2085975"/>
              <a:ext cx="7608570" cy="1874520"/>
            </a:xfrm>
            <a:prstGeom prst="rect">
              <a:avLst/>
            </a:prstGeom>
            <a:noFill/>
            <a:ln/>
          </p:spPr>
          <p:txBody>
            <a:bodyPr wrap="square" lIns="0" tIns="0" rIns="0" bIns="0" rtlCol="0" anchor="t"/>
            <a:lstStyle/>
            <a:p>
              <a:pPr algn="r" indent="0" marL="0">
                <a:buNone/>
              </a:pPr>
              <a:r>
                <a:rPr lang="en-US" sz="9600" u="none" dirty="0">
                  <a:solidFill>
                    <a:srgbClr val="000000"/>
                  </a:solidFill>
                  <a:latin typeface="Poller One" pitchFamily="34" charset="0"/>
                  <a:ea typeface="Poller One" pitchFamily="34" charset="-122"/>
                  <a:cs typeface="Poller One" pitchFamily="34" charset="-120"/>
                </a:rPr>
                <a:t>233 Coins</a:t>
              </a:r>
              <a:endParaRPr lang="en-US" sz="9600" dirty="0"/>
            </a:p>
          </p:txBody>
        </p:sp>
      </p:grpSp>
      <p:grpSp>
        <p:nvGrpSpPr>
          <p:cNvPr id="30917" name="Group"/>
          <p:cNvGrpSpPr/>
          <p:nvPr/>
        </p:nvGrpSpPr>
        <p:grpSpPr>
          <a:xfrm>
            <a:off x="2512695" y="3990975"/>
            <a:ext cx="5966460" cy="468630"/>
            <a:chOff x="2512695" y="3990975"/>
            <a:chExt cx="5966460" cy="468630"/>
          </a:xfrm>
        </p:grpSpPr>
        <p:sp>
          <p:nvSpPr>
            <p:cNvPr id="8" name="Text 4"/>
            <p:cNvSpPr/>
            <p:nvPr/>
          </p:nvSpPr>
          <p:spPr>
            <a:xfrm>
              <a:off x="2512695" y="3990975"/>
              <a:ext cx="59664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Treasure Found</a:t>
              </a:r>
              <a:endParaRPr lang="en-US" sz="2400" dirty="0"/>
            </a:p>
          </p:txBody>
        </p:sp>
      </p:grpSp>
      <p:grpSp>
        <p:nvGrpSpPr>
          <p:cNvPr id="49931" name="Group"/>
          <p:cNvGrpSpPr/>
          <p:nvPr/>
        </p:nvGrpSpPr>
        <p:grpSpPr>
          <a:xfrm>
            <a:off x="952500" y="5419725"/>
            <a:ext cx="9086850" cy="2103120"/>
            <a:chOff x="952500" y="5419725"/>
            <a:chExt cx="9086850" cy="2103120"/>
          </a:xfrm>
        </p:grpSpPr>
        <p:sp>
          <p:nvSpPr>
            <p:cNvPr id="9" name="Shape 5"/>
            <p:cNvSpPr/>
            <p:nvPr/>
          </p:nvSpPr>
          <p:spPr>
            <a:xfrm>
              <a:off x="952500" y="5419725"/>
              <a:ext cx="9086850" cy="1905000"/>
            </a:xfrm>
            <a:prstGeom prst="rect">
              <a:avLst/>
            </a:prstGeom>
            <a:solidFill>
              <a:srgbClr val="FFFFFF"/>
            </a:solidFill>
            <a:ln/>
          </p:spPr>
        </p:sp>
        <p:sp>
          <p:nvSpPr>
            <p:cNvPr id="10" name="Text 6"/>
            <p:cNvSpPr/>
            <p:nvPr/>
          </p:nvSpPr>
          <p:spPr>
            <a:xfrm>
              <a:off x="1097280" y="5648325"/>
              <a:ext cx="8370570" cy="1874520"/>
            </a:xfrm>
            <a:prstGeom prst="rect">
              <a:avLst/>
            </a:prstGeom>
            <a:noFill/>
            <a:ln/>
          </p:spPr>
          <p:txBody>
            <a:bodyPr wrap="square" lIns="0" tIns="0" rIns="0" bIns="0" rtlCol="0" anchor="t"/>
            <a:lstStyle/>
            <a:p>
              <a:pPr algn="r" indent="0" marL="0">
                <a:buNone/>
              </a:pPr>
              <a:r>
                <a:rPr lang="en-US" sz="9600" u="none" dirty="0">
                  <a:solidFill>
                    <a:srgbClr val="000000"/>
                  </a:solidFill>
                  <a:latin typeface="Poller One" pitchFamily="34" charset="0"/>
                  <a:ea typeface="Poller One" pitchFamily="34" charset="-122"/>
                  <a:cs typeface="Poller One" pitchFamily="34" charset="-120"/>
                </a:rPr>
                <a:t>456 Hours</a:t>
              </a:r>
              <a:endParaRPr lang="en-US" sz="9600" dirty="0"/>
            </a:p>
          </p:txBody>
        </p:sp>
      </p:grpSp>
      <p:grpSp>
        <p:nvGrpSpPr>
          <p:cNvPr id="69055" name="Group"/>
          <p:cNvGrpSpPr/>
          <p:nvPr/>
        </p:nvGrpSpPr>
        <p:grpSpPr>
          <a:xfrm>
            <a:off x="2512695" y="7553325"/>
            <a:ext cx="5966460" cy="468630"/>
            <a:chOff x="2512695" y="7553325"/>
            <a:chExt cx="5966460" cy="468630"/>
          </a:xfrm>
        </p:grpSpPr>
        <p:sp>
          <p:nvSpPr>
            <p:cNvPr id="11" name="Text 7"/>
            <p:cNvSpPr/>
            <p:nvPr/>
          </p:nvSpPr>
          <p:spPr>
            <a:xfrm>
              <a:off x="2512695" y="7553325"/>
              <a:ext cx="59664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Duration of Spell Casting</a:t>
              </a:r>
              <a:endParaRPr lang="en-US" sz="2400" dirty="0"/>
            </a:p>
          </p:txBody>
        </p:sp>
      </p:grpSp>
      <p:grpSp>
        <p:nvGrpSpPr>
          <p:cNvPr id="58033" name="Group"/>
          <p:cNvGrpSpPr/>
          <p:nvPr/>
        </p:nvGrpSpPr>
        <p:grpSpPr>
          <a:xfrm>
            <a:off x="11696700" y="1857375"/>
            <a:ext cx="4552950" cy="2103120"/>
            <a:chOff x="11696700" y="1857375"/>
            <a:chExt cx="4552950" cy="2103120"/>
          </a:xfrm>
        </p:grpSpPr>
        <p:sp>
          <p:nvSpPr>
            <p:cNvPr id="12" name="Shape 8"/>
            <p:cNvSpPr/>
            <p:nvPr/>
          </p:nvSpPr>
          <p:spPr>
            <a:xfrm>
              <a:off x="11696700" y="1857375"/>
              <a:ext cx="4552950" cy="1905000"/>
            </a:xfrm>
            <a:prstGeom prst="rect">
              <a:avLst/>
            </a:prstGeom>
            <a:solidFill>
              <a:srgbClr val="FFFFFF"/>
            </a:solidFill>
            <a:ln/>
          </p:spPr>
        </p:sp>
        <p:sp>
          <p:nvSpPr>
            <p:cNvPr id="13" name="Text 9"/>
            <p:cNvSpPr/>
            <p:nvPr/>
          </p:nvSpPr>
          <p:spPr>
            <a:xfrm>
              <a:off x="11841480" y="2085975"/>
              <a:ext cx="3836670" cy="1874520"/>
            </a:xfrm>
            <a:prstGeom prst="rect">
              <a:avLst/>
            </a:prstGeom>
            <a:noFill/>
            <a:ln/>
          </p:spPr>
          <p:txBody>
            <a:bodyPr wrap="square" lIns="0" tIns="0" rIns="0" bIns="0" rtlCol="0" anchor="t"/>
            <a:lstStyle/>
            <a:p>
              <a:pPr algn="r" indent="0" marL="0">
                <a:buNone/>
              </a:pPr>
              <a:r>
                <a:rPr lang="en-US" sz="9600" u="none" dirty="0">
                  <a:solidFill>
                    <a:srgbClr val="000000"/>
                  </a:solidFill>
                  <a:latin typeface="Poller One" pitchFamily="34" charset="0"/>
                  <a:ea typeface="Poller One" pitchFamily="34" charset="-122"/>
                  <a:cs typeface="Poller One" pitchFamily="34" charset="-120"/>
                </a:rPr>
                <a:t>85%</a:t>
              </a:r>
              <a:endParaRPr lang="en-US" sz="9600" dirty="0"/>
            </a:p>
          </p:txBody>
        </p:sp>
      </p:grpSp>
      <p:grpSp>
        <p:nvGrpSpPr>
          <p:cNvPr id="28982" name="Group"/>
          <p:cNvGrpSpPr/>
          <p:nvPr/>
        </p:nvGrpSpPr>
        <p:grpSpPr>
          <a:xfrm>
            <a:off x="10989945" y="3990975"/>
            <a:ext cx="5966460" cy="468630"/>
            <a:chOff x="10989945" y="3990975"/>
            <a:chExt cx="5966460" cy="468630"/>
          </a:xfrm>
        </p:grpSpPr>
        <p:sp>
          <p:nvSpPr>
            <p:cNvPr id="14" name="Text 10"/>
            <p:cNvSpPr/>
            <p:nvPr/>
          </p:nvSpPr>
          <p:spPr>
            <a:xfrm>
              <a:off x="10989945" y="3990975"/>
              <a:ext cx="59664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Wished Granted</a:t>
              </a:r>
              <a:endParaRPr lang="en-US" sz="2400" dirty="0"/>
            </a:p>
          </p:txBody>
        </p:sp>
      </p:grpSp>
      <p:grpSp>
        <p:nvGrpSpPr>
          <p:cNvPr id="70825" name="Group"/>
          <p:cNvGrpSpPr/>
          <p:nvPr/>
        </p:nvGrpSpPr>
        <p:grpSpPr>
          <a:xfrm>
            <a:off x="10529888" y="5419725"/>
            <a:ext cx="6886575" cy="2103120"/>
            <a:chOff x="10529888" y="5419725"/>
            <a:chExt cx="6886575" cy="2103120"/>
          </a:xfrm>
        </p:grpSpPr>
        <p:sp>
          <p:nvSpPr>
            <p:cNvPr id="15" name="Shape 11"/>
            <p:cNvSpPr/>
            <p:nvPr/>
          </p:nvSpPr>
          <p:spPr>
            <a:xfrm>
              <a:off x="10529888" y="5419725"/>
              <a:ext cx="6886575" cy="1905000"/>
            </a:xfrm>
            <a:prstGeom prst="rect">
              <a:avLst/>
            </a:prstGeom>
            <a:solidFill>
              <a:srgbClr val="FFFFFF"/>
            </a:solidFill>
            <a:ln/>
          </p:spPr>
        </p:sp>
        <p:sp>
          <p:nvSpPr>
            <p:cNvPr id="16" name="Text 12"/>
            <p:cNvSpPr/>
            <p:nvPr/>
          </p:nvSpPr>
          <p:spPr>
            <a:xfrm>
              <a:off x="10674668" y="5648325"/>
              <a:ext cx="6170295" cy="1874520"/>
            </a:xfrm>
            <a:prstGeom prst="rect">
              <a:avLst/>
            </a:prstGeom>
            <a:noFill/>
            <a:ln/>
          </p:spPr>
          <p:txBody>
            <a:bodyPr wrap="square" lIns="0" tIns="0" rIns="0" bIns="0" rtlCol="0" anchor="t"/>
            <a:lstStyle/>
            <a:p>
              <a:pPr algn="r" indent="0" marL="0">
                <a:buNone/>
              </a:pPr>
              <a:r>
                <a:rPr lang="en-US" sz="9600" u="none" dirty="0">
                  <a:solidFill>
                    <a:srgbClr val="000000"/>
                  </a:solidFill>
                  <a:latin typeface="Poller One" pitchFamily="34" charset="0"/>
                  <a:ea typeface="Poller One" pitchFamily="34" charset="-122"/>
                  <a:cs typeface="Poller One" pitchFamily="34" charset="-120"/>
                </a:rPr>
                <a:t>674 Km</a:t>
              </a:r>
              <a:endParaRPr lang="en-US" sz="9600" dirty="0"/>
            </a:p>
          </p:txBody>
        </p:sp>
      </p:grpSp>
      <p:grpSp>
        <p:nvGrpSpPr>
          <p:cNvPr id="98295" name="Group"/>
          <p:cNvGrpSpPr/>
          <p:nvPr/>
        </p:nvGrpSpPr>
        <p:grpSpPr>
          <a:xfrm>
            <a:off x="10989945" y="7553325"/>
            <a:ext cx="5966460" cy="468630"/>
            <a:chOff x="10989945" y="7553325"/>
            <a:chExt cx="5966460" cy="468630"/>
          </a:xfrm>
        </p:grpSpPr>
        <p:sp>
          <p:nvSpPr>
            <p:cNvPr id="17" name="Text 13"/>
            <p:cNvSpPr/>
            <p:nvPr/>
          </p:nvSpPr>
          <p:spPr>
            <a:xfrm>
              <a:off x="10989945" y="7553325"/>
              <a:ext cx="59664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Journey Distance</a:t>
              </a:r>
              <a:endParaRPr lang="en-US" sz="2400" dirty="0"/>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DEE9FF"/>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E6D6FD"/>
          </a:solidFill>
          <a:ln/>
        </p:spPr>
      </p:sp>
      <p:pic>
        <p:nvPicPr>
          <p:cNvPr id="3" name="Image 0" descr="preencoded.png">    </p:cNvPr>
          <p:cNvPicPr>
            <a:picLocks noChangeAspect="1"/>
          </p:cNvPicPr>
          <p:nvPr/>
        </p:nvPicPr>
        <p:blipFill>
          <a:blip r:embed="rId1"/>
          <a:stretch>
            <a:fillRect/>
          </a:stretch>
        </p:blipFill>
        <p:spPr>
          <a:xfrm>
            <a:off x="10525125" y="542925"/>
            <a:ext cx="7762875" cy="7762875"/>
          </a:xfrm>
          <a:prstGeom prst="rect">
            <a:avLst/>
          </a:prstGeom>
        </p:spPr>
      </p:pic>
      <p:grpSp>
        <p:nvGrpSpPr>
          <p:cNvPr id="28923" name="Group"/>
          <p:cNvGrpSpPr/>
          <p:nvPr/>
        </p:nvGrpSpPr>
        <p:grpSpPr>
          <a:xfrm>
            <a:off x="17235487" y="8456817"/>
            <a:ext cx="1463470" cy="1601583"/>
            <a:chOff x="17235487" y="8456817"/>
            <a:chExt cx="1463470" cy="1601583"/>
          </a:xfrm>
        </p:grpSpPr>
        <p:pic>
          <p:nvPicPr>
            <p:cNvPr id="4"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5"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90A38"/>
                  </a:solidFill>
                  <a:latin typeface="Inter" pitchFamily="34" charset="0"/>
                  <a:ea typeface="Inter" pitchFamily="34" charset="-122"/>
                  <a:cs typeface="Inter" pitchFamily="34" charset="-120"/>
                </a:rPr>
                <a:t>EaTemp</a:t>
              </a:r>
              <a:endParaRPr lang="en-US" sz="2710" dirty="0"/>
            </a:p>
          </p:txBody>
        </p:sp>
      </p:grpSp>
      <p:grpSp>
        <p:nvGrpSpPr>
          <p:cNvPr id="43315" name="Group"/>
          <p:cNvGrpSpPr/>
          <p:nvPr/>
        </p:nvGrpSpPr>
        <p:grpSpPr>
          <a:xfrm>
            <a:off x="5672138" y="857250"/>
            <a:ext cx="6943725" cy="1400175"/>
            <a:chOff x="5672138" y="857250"/>
            <a:chExt cx="6943725" cy="1400175"/>
          </a:xfrm>
        </p:grpSpPr>
        <p:sp>
          <p:nvSpPr>
            <p:cNvPr id="6" name="Shape 2"/>
            <p:cNvSpPr/>
            <p:nvPr/>
          </p:nvSpPr>
          <p:spPr>
            <a:xfrm>
              <a:off x="5672138" y="857250"/>
              <a:ext cx="6943725" cy="1362075"/>
            </a:xfrm>
            <a:prstGeom prst="rect">
              <a:avLst/>
            </a:prstGeom>
            <a:solidFill>
              <a:srgbClr val="FFFFFF"/>
            </a:solidFill>
            <a:ln/>
          </p:spPr>
        </p:sp>
        <p:sp>
          <p:nvSpPr>
            <p:cNvPr id="7" name="Text 3"/>
            <p:cNvSpPr/>
            <p:nvPr/>
          </p:nvSpPr>
          <p:spPr>
            <a:xfrm>
              <a:off x="6243638" y="1085850"/>
              <a:ext cx="6067425" cy="1171575"/>
            </a:xfrm>
            <a:prstGeom prst="rect">
              <a:avLst/>
            </a:prstGeom>
            <a:noFill/>
            <a:ln/>
          </p:spPr>
          <p:txBody>
            <a:bodyPr wrap="square" lIns="0" tIns="0" rIns="0" bIns="0" rtlCol="0" anchor="t"/>
            <a:lstStyle/>
            <a:p>
              <a:pPr algn="l" indent="0" marL="0">
                <a:buNone/>
              </a:pPr>
              <a:r>
                <a:rPr lang="en-US" sz="6000" u="none" dirty="0">
                  <a:solidFill>
                    <a:srgbClr val="000000"/>
                  </a:solidFill>
                  <a:latin typeface="Poller One" pitchFamily="34" charset="0"/>
                  <a:ea typeface="Poller One" pitchFamily="34" charset="-122"/>
                  <a:cs typeface="Poller One" pitchFamily="34" charset="-120"/>
                </a:rPr>
                <a:t>Some Graph</a:t>
              </a:r>
              <a:endParaRPr lang="en-US" sz="6000" dirty="0"/>
            </a:p>
          </p:txBody>
        </p:sp>
      </p:grpSp>
      <p:grpSp>
        <p:nvGrpSpPr>
          <p:cNvPr id="62884" name="Group"/>
          <p:cNvGrpSpPr/>
          <p:nvPr/>
        </p:nvGrpSpPr>
        <p:grpSpPr>
          <a:xfrm>
            <a:off x="2038350" y="2824588"/>
            <a:ext cx="6709938" cy="4712871"/>
            <a:chOff x="2038350" y="2824588"/>
            <a:chExt cx="6709938" cy="4712871"/>
          </a:xfrm>
        </p:grpSpPr>
        <p:pic>
          <p:nvPicPr>
            <p:cNvPr id="8" name="Image 2" descr="preencoded.png">    </p:cNvPr>
            <p:cNvPicPr>
              <a:picLocks noChangeAspect="1"/>
            </p:cNvPicPr>
            <p:nvPr/>
          </p:nvPicPr>
          <p:blipFill>
            <a:blip r:embed="rId3"/>
            <a:stretch>
              <a:fillRect/>
            </a:stretch>
          </p:blipFill>
          <p:spPr>
            <a:xfrm>
              <a:off x="2530372" y="2824588"/>
              <a:ext cx="6217916" cy="4133250"/>
            </a:xfrm>
            <a:prstGeom prst="rect">
              <a:avLst/>
            </a:prstGeom>
          </p:spPr>
        </p:pic>
        <p:pic>
          <p:nvPicPr>
            <p:cNvPr id="9" name="Image 3" descr="preencoded.png">    </p:cNvPr>
            <p:cNvPicPr>
              <a:picLocks noChangeAspect="1"/>
            </p:cNvPicPr>
            <p:nvPr/>
          </p:nvPicPr>
          <p:blipFill>
            <a:blip r:embed="rId4"/>
            <a:stretch>
              <a:fillRect/>
            </a:stretch>
          </p:blipFill>
          <p:spPr>
            <a:xfrm>
              <a:off x="3384152" y="3139083"/>
              <a:ext cx="8673" cy="3943830"/>
            </a:xfrm>
            <a:prstGeom prst="rect">
              <a:avLst/>
            </a:prstGeom>
          </p:spPr>
        </p:pic>
        <p:pic>
          <p:nvPicPr>
            <p:cNvPr id="10" name="Image 4" descr="preencoded.png">    </p:cNvPr>
            <p:cNvPicPr>
              <a:picLocks noChangeAspect="1"/>
            </p:cNvPicPr>
            <p:nvPr/>
          </p:nvPicPr>
          <p:blipFill>
            <a:blip r:embed="rId5"/>
            <a:stretch>
              <a:fillRect/>
            </a:stretch>
          </p:blipFill>
          <p:spPr>
            <a:xfrm>
              <a:off x="4237930" y="3139083"/>
              <a:ext cx="8673" cy="3943830"/>
            </a:xfrm>
            <a:prstGeom prst="rect">
              <a:avLst/>
            </a:prstGeom>
          </p:spPr>
        </p:pic>
        <p:pic>
          <p:nvPicPr>
            <p:cNvPr id="11" name="Image 5" descr="preencoded.png">    </p:cNvPr>
            <p:cNvPicPr>
              <a:picLocks noChangeAspect="1"/>
            </p:cNvPicPr>
            <p:nvPr/>
          </p:nvPicPr>
          <p:blipFill>
            <a:blip r:embed="rId6"/>
            <a:stretch>
              <a:fillRect/>
            </a:stretch>
          </p:blipFill>
          <p:spPr>
            <a:xfrm>
              <a:off x="5091711" y="3139083"/>
              <a:ext cx="8673" cy="3943830"/>
            </a:xfrm>
            <a:prstGeom prst="rect">
              <a:avLst/>
            </a:prstGeom>
          </p:spPr>
        </p:pic>
        <p:pic>
          <p:nvPicPr>
            <p:cNvPr id="12" name="Image 6" descr="preencoded.png">    </p:cNvPr>
            <p:cNvPicPr>
              <a:picLocks noChangeAspect="1"/>
            </p:cNvPicPr>
            <p:nvPr/>
          </p:nvPicPr>
          <p:blipFill>
            <a:blip r:embed="rId7"/>
            <a:stretch>
              <a:fillRect/>
            </a:stretch>
          </p:blipFill>
          <p:spPr>
            <a:xfrm>
              <a:off x="5945489" y="3139083"/>
              <a:ext cx="8673" cy="3943830"/>
            </a:xfrm>
            <a:prstGeom prst="rect">
              <a:avLst/>
            </a:prstGeom>
          </p:spPr>
        </p:pic>
        <p:pic>
          <p:nvPicPr>
            <p:cNvPr id="13" name="Image 7" descr="preencoded.png">    </p:cNvPr>
            <p:cNvPicPr>
              <a:picLocks noChangeAspect="1"/>
            </p:cNvPicPr>
            <p:nvPr/>
          </p:nvPicPr>
          <p:blipFill>
            <a:blip r:embed="rId8"/>
            <a:stretch>
              <a:fillRect/>
            </a:stretch>
          </p:blipFill>
          <p:spPr>
            <a:xfrm>
              <a:off x="6799271" y="3139083"/>
              <a:ext cx="8673" cy="3943830"/>
            </a:xfrm>
            <a:prstGeom prst="rect">
              <a:avLst/>
            </a:prstGeom>
          </p:spPr>
        </p:pic>
        <p:pic>
          <p:nvPicPr>
            <p:cNvPr id="14" name="Image 8" descr="preencoded.png">    </p:cNvPr>
            <p:cNvPicPr>
              <a:picLocks noChangeAspect="1"/>
            </p:cNvPicPr>
            <p:nvPr/>
          </p:nvPicPr>
          <p:blipFill>
            <a:blip r:embed="rId9"/>
            <a:stretch>
              <a:fillRect/>
            </a:stretch>
          </p:blipFill>
          <p:spPr>
            <a:xfrm>
              <a:off x="7653049" y="3139083"/>
              <a:ext cx="8673" cy="3943830"/>
            </a:xfrm>
            <a:prstGeom prst="rect">
              <a:avLst/>
            </a:prstGeom>
          </p:spPr>
        </p:pic>
        <p:pic>
          <p:nvPicPr>
            <p:cNvPr id="15" name="Image 9" descr="preencoded.png">    </p:cNvPr>
            <p:cNvPicPr>
              <a:picLocks noChangeAspect="1"/>
            </p:cNvPicPr>
            <p:nvPr/>
          </p:nvPicPr>
          <p:blipFill>
            <a:blip r:embed="rId10"/>
            <a:stretch>
              <a:fillRect/>
            </a:stretch>
          </p:blipFill>
          <p:spPr>
            <a:xfrm>
              <a:off x="8506828" y="3139083"/>
              <a:ext cx="8673" cy="3943830"/>
            </a:xfrm>
            <a:prstGeom prst="rect">
              <a:avLst/>
            </a:prstGeom>
          </p:spPr>
        </p:pic>
        <p:pic>
          <p:nvPicPr>
            <p:cNvPr id="16" name="Image 10" descr="preencoded.png">    </p:cNvPr>
            <p:cNvPicPr>
              <a:picLocks noChangeAspect="1"/>
            </p:cNvPicPr>
            <p:nvPr/>
          </p:nvPicPr>
          <p:blipFill>
            <a:blip r:embed="rId11"/>
            <a:stretch>
              <a:fillRect/>
            </a:stretch>
          </p:blipFill>
          <p:spPr>
            <a:xfrm>
              <a:off x="2516122" y="4106724"/>
              <a:ext cx="6036870" cy="1780186"/>
            </a:xfrm>
            <a:prstGeom prst="rect">
              <a:avLst/>
            </a:prstGeom>
          </p:spPr>
        </p:pic>
        <p:pic>
          <p:nvPicPr>
            <p:cNvPr id="17" name="Image 11" descr="preencoded.png">    </p:cNvPr>
            <p:cNvPicPr>
              <a:picLocks noChangeAspect="1"/>
            </p:cNvPicPr>
            <p:nvPr/>
          </p:nvPicPr>
          <p:blipFill>
            <a:blip r:embed="rId12"/>
            <a:stretch>
              <a:fillRect/>
            </a:stretch>
          </p:blipFill>
          <p:spPr>
            <a:xfrm>
              <a:off x="2526404" y="4773581"/>
              <a:ext cx="6032267" cy="1701393"/>
            </a:xfrm>
            <a:prstGeom prst="rect">
              <a:avLst/>
            </a:prstGeom>
          </p:spPr>
        </p:pic>
        <p:pic>
          <p:nvPicPr>
            <p:cNvPr id="18" name="Image 12" descr="preencoded.png">    </p:cNvPr>
            <p:cNvPicPr>
              <a:picLocks noChangeAspect="1"/>
            </p:cNvPicPr>
            <p:nvPr/>
          </p:nvPicPr>
          <p:blipFill>
            <a:blip r:embed="rId13"/>
            <a:stretch>
              <a:fillRect/>
            </a:stretch>
          </p:blipFill>
          <p:spPr>
            <a:xfrm>
              <a:off x="3330897" y="4541732"/>
              <a:ext cx="115179" cy="115178"/>
            </a:xfrm>
            <a:prstGeom prst="rect">
              <a:avLst/>
            </a:prstGeom>
          </p:spPr>
        </p:pic>
        <p:pic>
          <p:nvPicPr>
            <p:cNvPr id="19" name="Image 13" descr="preencoded.png">    </p:cNvPr>
            <p:cNvPicPr>
              <a:picLocks noChangeAspect="1"/>
            </p:cNvPicPr>
            <p:nvPr/>
          </p:nvPicPr>
          <p:blipFill>
            <a:blip r:embed="rId14"/>
            <a:stretch>
              <a:fillRect/>
            </a:stretch>
          </p:blipFill>
          <p:spPr>
            <a:xfrm>
              <a:off x="3330897" y="5235848"/>
              <a:ext cx="115179" cy="115179"/>
            </a:xfrm>
            <a:prstGeom prst="rect">
              <a:avLst/>
            </a:prstGeom>
          </p:spPr>
        </p:pic>
        <p:pic>
          <p:nvPicPr>
            <p:cNvPr id="20" name="Image 14" descr="preencoded.png">    </p:cNvPr>
            <p:cNvPicPr>
              <a:picLocks noChangeAspect="1"/>
            </p:cNvPicPr>
            <p:nvPr/>
          </p:nvPicPr>
          <p:blipFill>
            <a:blip r:embed="rId15"/>
            <a:stretch>
              <a:fillRect/>
            </a:stretch>
          </p:blipFill>
          <p:spPr>
            <a:xfrm>
              <a:off x="4184677" y="4238458"/>
              <a:ext cx="115179" cy="115179"/>
            </a:xfrm>
            <a:prstGeom prst="rect">
              <a:avLst/>
            </a:prstGeom>
          </p:spPr>
        </p:pic>
        <p:pic>
          <p:nvPicPr>
            <p:cNvPr id="21" name="Image 15" descr="preencoded.png">    </p:cNvPr>
            <p:cNvPicPr>
              <a:picLocks noChangeAspect="1"/>
            </p:cNvPicPr>
            <p:nvPr/>
          </p:nvPicPr>
          <p:blipFill>
            <a:blip r:embed="rId16"/>
            <a:stretch>
              <a:fillRect/>
            </a:stretch>
          </p:blipFill>
          <p:spPr>
            <a:xfrm>
              <a:off x="4184677" y="5561633"/>
              <a:ext cx="115179" cy="115179"/>
            </a:xfrm>
            <a:prstGeom prst="rect">
              <a:avLst/>
            </a:prstGeom>
          </p:spPr>
        </p:pic>
        <p:pic>
          <p:nvPicPr>
            <p:cNvPr id="22" name="Image 16" descr="preencoded.png">    </p:cNvPr>
            <p:cNvPicPr>
              <a:picLocks noChangeAspect="1"/>
            </p:cNvPicPr>
            <p:nvPr/>
          </p:nvPicPr>
          <p:blipFill>
            <a:blip r:embed="rId17"/>
            <a:stretch>
              <a:fillRect/>
            </a:stretch>
          </p:blipFill>
          <p:spPr>
            <a:xfrm>
              <a:off x="5038458" y="5799609"/>
              <a:ext cx="115179" cy="115179"/>
            </a:xfrm>
            <a:prstGeom prst="rect">
              <a:avLst/>
            </a:prstGeom>
          </p:spPr>
        </p:pic>
        <p:pic>
          <p:nvPicPr>
            <p:cNvPr id="23" name="Image 17" descr="preencoded.png">    </p:cNvPr>
            <p:cNvPicPr>
              <a:picLocks noChangeAspect="1"/>
            </p:cNvPicPr>
            <p:nvPr/>
          </p:nvPicPr>
          <p:blipFill>
            <a:blip r:embed="rId18"/>
            <a:stretch>
              <a:fillRect/>
            </a:stretch>
          </p:blipFill>
          <p:spPr>
            <a:xfrm>
              <a:off x="5038458" y="4733869"/>
              <a:ext cx="115179" cy="115179"/>
            </a:xfrm>
            <a:prstGeom prst="rect">
              <a:avLst/>
            </a:prstGeom>
          </p:spPr>
        </p:pic>
        <p:pic>
          <p:nvPicPr>
            <p:cNvPr id="24" name="Image 18" descr="preencoded.png">    </p:cNvPr>
            <p:cNvPicPr>
              <a:picLocks noChangeAspect="1"/>
            </p:cNvPicPr>
            <p:nvPr/>
          </p:nvPicPr>
          <p:blipFill>
            <a:blip r:embed="rId19"/>
            <a:stretch>
              <a:fillRect/>
            </a:stretch>
          </p:blipFill>
          <p:spPr>
            <a:xfrm>
              <a:off x="5895705" y="5049924"/>
              <a:ext cx="115179" cy="115179"/>
            </a:xfrm>
            <a:prstGeom prst="rect">
              <a:avLst/>
            </a:prstGeom>
          </p:spPr>
        </p:pic>
        <p:pic>
          <p:nvPicPr>
            <p:cNvPr id="25" name="Image 19" descr="preencoded.png">    </p:cNvPr>
            <p:cNvPicPr>
              <a:picLocks noChangeAspect="1"/>
            </p:cNvPicPr>
            <p:nvPr/>
          </p:nvPicPr>
          <p:blipFill>
            <a:blip r:embed="rId20"/>
            <a:stretch>
              <a:fillRect/>
            </a:stretch>
          </p:blipFill>
          <p:spPr>
            <a:xfrm>
              <a:off x="5895705" y="4815483"/>
              <a:ext cx="115179" cy="115179"/>
            </a:xfrm>
            <a:prstGeom prst="rect">
              <a:avLst/>
            </a:prstGeom>
          </p:spPr>
        </p:pic>
        <p:pic>
          <p:nvPicPr>
            <p:cNvPr id="26" name="Image 20" descr="preencoded.png">    </p:cNvPr>
            <p:cNvPicPr>
              <a:picLocks noChangeAspect="1"/>
            </p:cNvPicPr>
            <p:nvPr/>
          </p:nvPicPr>
          <p:blipFill>
            <a:blip r:embed="rId21"/>
            <a:stretch>
              <a:fillRect/>
            </a:stretch>
          </p:blipFill>
          <p:spPr>
            <a:xfrm>
              <a:off x="6746016" y="5750682"/>
              <a:ext cx="115179" cy="115178"/>
            </a:xfrm>
            <a:prstGeom prst="rect">
              <a:avLst/>
            </a:prstGeom>
          </p:spPr>
        </p:pic>
        <p:pic>
          <p:nvPicPr>
            <p:cNvPr id="27" name="Image 21" descr="preencoded.png">    </p:cNvPr>
            <p:cNvPicPr>
              <a:picLocks noChangeAspect="1"/>
            </p:cNvPicPr>
            <p:nvPr/>
          </p:nvPicPr>
          <p:blipFill>
            <a:blip r:embed="rId22"/>
            <a:stretch>
              <a:fillRect/>
            </a:stretch>
          </p:blipFill>
          <p:spPr>
            <a:xfrm>
              <a:off x="6746016" y="5307657"/>
              <a:ext cx="115179" cy="115178"/>
            </a:xfrm>
            <a:prstGeom prst="rect">
              <a:avLst/>
            </a:prstGeom>
          </p:spPr>
        </p:pic>
        <p:pic>
          <p:nvPicPr>
            <p:cNvPr id="28" name="Image 22" descr="preencoded.png">    </p:cNvPr>
            <p:cNvPicPr>
              <a:picLocks noChangeAspect="1"/>
            </p:cNvPicPr>
            <p:nvPr/>
          </p:nvPicPr>
          <p:blipFill>
            <a:blip r:embed="rId23"/>
            <a:stretch>
              <a:fillRect/>
            </a:stretch>
          </p:blipFill>
          <p:spPr>
            <a:xfrm>
              <a:off x="7603266" y="5229337"/>
              <a:ext cx="115179" cy="115179"/>
            </a:xfrm>
            <a:prstGeom prst="rect">
              <a:avLst/>
            </a:prstGeom>
          </p:spPr>
        </p:pic>
        <p:pic>
          <p:nvPicPr>
            <p:cNvPr id="29" name="Image 23" descr="preencoded.png">    </p:cNvPr>
            <p:cNvPicPr>
              <a:picLocks noChangeAspect="1"/>
            </p:cNvPicPr>
            <p:nvPr/>
          </p:nvPicPr>
          <p:blipFill>
            <a:blip r:embed="rId24"/>
            <a:stretch>
              <a:fillRect/>
            </a:stretch>
          </p:blipFill>
          <p:spPr>
            <a:xfrm>
              <a:off x="7603266" y="4929578"/>
              <a:ext cx="115179" cy="115179"/>
            </a:xfrm>
            <a:prstGeom prst="rect">
              <a:avLst/>
            </a:prstGeom>
          </p:spPr>
        </p:pic>
        <p:sp>
          <p:nvSpPr>
            <p:cNvPr id="30" name="Text 4"/>
            <p:cNvSpPr/>
            <p:nvPr/>
          </p:nvSpPr>
          <p:spPr>
            <a:xfrm>
              <a:off x="2239561" y="6749635"/>
              <a:ext cx="165487" cy="270262"/>
            </a:xfrm>
            <a:prstGeom prst="rect">
              <a:avLst/>
            </a:prstGeom>
            <a:noFill/>
            <a:ln/>
          </p:spPr>
          <p:txBody>
            <a:bodyPr wrap="square" lIns="0" tIns="0" rIns="0" bIns="0" rtlCol="0" anchor="t"/>
            <a:lstStyle/>
            <a:p>
              <a:pPr algn="l" indent="0" marL="0">
                <a:buNone/>
              </a:pPr>
              <a:r>
                <a:rPr lang="en-US" sz="1366" u="none" dirty="0">
                  <a:solidFill>
                    <a:srgbClr val="090A38"/>
                  </a:solidFill>
                  <a:latin typeface="Lato" pitchFamily="34" charset="0"/>
                  <a:ea typeface="Lato" pitchFamily="34" charset="-122"/>
                  <a:cs typeface="Lato" pitchFamily="34" charset="-120"/>
                </a:rPr>
                <a:t>0</a:t>
              </a:r>
              <a:endParaRPr lang="en-US" sz="1366" dirty="0"/>
            </a:p>
          </p:txBody>
        </p:sp>
        <p:sp>
          <p:nvSpPr>
            <p:cNvPr id="31" name="Text 5"/>
            <p:cNvSpPr/>
            <p:nvPr/>
          </p:nvSpPr>
          <p:spPr>
            <a:xfrm>
              <a:off x="2498431" y="7216955"/>
              <a:ext cx="196679" cy="320504"/>
            </a:xfrm>
            <a:prstGeom prst="rect">
              <a:avLst/>
            </a:prstGeom>
            <a:noFill/>
            <a:ln/>
          </p:spPr>
          <p:txBody>
            <a:bodyPr wrap="square" lIns="0" tIns="0" rIns="0" bIns="0" rtlCol="0" anchor="t"/>
            <a:lstStyle/>
            <a:p>
              <a:pPr algn="l" indent="0" marL="0">
                <a:buNone/>
              </a:pPr>
              <a:r>
                <a:rPr lang="en-US" sz="1639" u="none" dirty="0">
                  <a:solidFill>
                    <a:srgbClr val="090A38"/>
                  </a:solidFill>
                  <a:latin typeface="Lato" pitchFamily="34" charset="0"/>
                  <a:ea typeface="Lato" pitchFamily="34" charset="-122"/>
                  <a:cs typeface="Lato" pitchFamily="34" charset="-120"/>
                </a:rPr>
                <a:t>1</a:t>
              </a:r>
              <a:endParaRPr lang="en-US" sz="1639" dirty="0"/>
            </a:p>
          </p:txBody>
        </p:sp>
        <p:sp>
          <p:nvSpPr>
            <p:cNvPr id="32" name="Text 6"/>
            <p:cNvSpPr/>
            <p:nvPr/>
          </p:nvSpPr>
          <p:spPr>
            <a:xfrm>
              <a:off x="3352630" y="7216955"/>
              <a:ext cx="196679" cy="320504"/>
            </a:xfrm>
            <a:prstGeom prst="rect">
              <a:avLst/>
            </a:prstGeom>
            <a:noFill/>
            <a:ln/>
          </p:spPr>
          <p:txBody>
            <a:bodyPr wrap="square" lIns="0" tIns="0" rIns="0" bIns="0" rtlCol="0" anchor="t"/>
            <a:lstStyle/>
            <a:p>
              <a:pPr algn="l" indent="0" marL="0">
                <a:buNone/>
              </a:pPr>
              <a:r>
                <a:rPr lang="en-US" sz="1639" u="none" dirty="0">
                  <a:solidFill>
                    <a:srgbClr val="090A38"/>
                  </a:solidFill>
                  <a:latin typeface="Lato" pitchFamily="34" charset="0"/>
                  <a:ea typeface="Lato" pitchFamily="34" charset="-122"/>
                  <a:cs typeface="Lato" pitchFamily="34" charset="-120"/>
                </a:rPr>
                <a:t>2</a:t>
              </a:r>
              <a:endParaRPr lang="en-US" sz="1639" dirty="0"/>
            </a:p>
          </p:txBody>
        </p:sp>
        <p:sp>
          <p:nvSpPr>
            <p:cNvPr id="33" name="Text 7"/>
            <p:cNvSpPr/>
            <p:nvPr/>
          </p:nvSpPr>
          <p:spPr>
            <a:xfrm>
              <a:off x="4206827" y="7216955"/>
              <a:ext cx="196679" cy="320504"/>
            </a:xfrm>
            <a:prstGeom prst="rect">
              <a:avLst/>
            </a:prstGeom>
            <a:noFill/>
            <a:ln/>
          </p:spPr>
          <p:txBody>
            <a:bodyPr wrap="square" lIns="0" tIns="0" rIns="0" bIns="0" rtlCol="0" anchor="t"/>
            <a:lstStyle/>
            <a:p>
              <a:pPr algn="l" indent="0" marL="0">
                <a:buNone/>
              </a:pPr>
              <a:r>
                <a:rPr lang="en-US" sz="1639" u="none" dirty="0">
                  <a:solidFill>
                    <a:srgbClr val="090A38"/>
                  </a:solidFill>
                  <a:latin typeface="Lato" pitchFamily="34" charset="0"/>
                  <a:ea typeface="Lato" pitchFamily="34" charset="-122"/>
                  <a:cs typeface="Lato" pitchFamily="34" charset="-120"/>
                </a:rPr>
                <a:t>3</a:t>
              </a:r>
              <a:endParaRPr lang="en-US" sz="1639" dirty="0"/>
            </a:p>
          </p:txBody>
        </p:sp>
        <p:sp>
          <p:nvSpPr>
            <p:cNvPr id="34" name="Text 8"/>
            <p:cNvSpPr/>
            <p:nvPr/>
          </p:nvSpPr>
          <p:spPr>
            <a:xfrm>
              <a:off x="5061026" y="7216955"/>
              <a:ext cx="196679" cy="320504"/>
            </a:xfrm>
            <a:prstGeom prst="rect">
              <a:avLst/>
            </a:prstGeom>
            <a:noFill/>
            <a:ln/>
          </p:spPr>
          <p:txBody>
            <a:bodyPr wrap="square" lIns="0" tIns="0" rIns="0" bIns="0" rtlCol="0" anchor="t"/>
            <a:lstStyle/>
            <a:p>
              <a:pPr algn="l" indent="0" marL="0">
                <a:buNone/>
              </a:pPr>
              <a:r>
                <a:rPr lang="en-US" sz="1639" u="none" dirty="0">
                  <a:solidFill>
                    <a:srgbClr val="090A38"/>
                  </a:solidFill>
                  <a:latin typeface="Lato" pitchFamily="34" charset="0"/>
                  <a:ea typeface="Lato" pitchFamily="34" charset="-122"/>
                  <a:cs typeface="Lato" pitchFamily="34" charset="-120"/>
                </a:rPr>
                <a:t>4</a:t>
              </a:r>
              <a:endParaRPr lang="en-US" sz="1639" dirty="0"/>
            </a:p>
          </p:txBody>
        </p:sp>
        <p:sp>
          <p:nvSpPr>
            <p:cNvPr id="35" name="Text 9"/>
            <p:cNvSpPr/>
            <p:nvPr/>
          </p:nvSpPr>
          <p:spPr>
            <a:xfrm>
              <a:off x="5915258" y="7216955"/>
              <a:ext cx="196679" cy="320504"/>
            </a:xfrm>
            <a:prstGeom prst="rect">
              <a:avLst/>
            </a:prstGeom>
            <a:noFill/>
            <a:ln/>
          </p:spPr>
          <p:txBody>
            <a:bodyPr wrap="square" lIns="0" tIns="0" rIns="0" bIns="0" rtlCol="0" anchor="t"/>
            <a:lstStyle/>
            <a:p>
              <a:pPr algn="l" indent="0" marL="0">
                <a:buNone/>
              </a:pPr>
              <a:r>
                <a:rPr lang="en-US" sz="1639" u="none" dirty="0">
                  <a:solidFill>
                    <a:srgbClr val="090A38"/>
                  </a:solidFill>
                  <a:latin typeface="Lato" pitchFamily="34" charset="0"/>
                  <a:ea typeface="Lato" pitchFamily="34" charset="-122"/>
                  <a:cs typeface="Lato" pitchFamily="34" charset="-120"/>
                </a:rPr>
                <a:t>5</a:t>
              </a:r>
              <a:endParaRPr lang="en-US" sz="1639" dirty="0"/>
            </a:p>
          </p:txBody>
        </p:sp>
        <p:sp>
          <p:nvSpPr>
            <p:cNvPr id="36" name="Text 10"/>
            <p:cNvSpPr/>
            <p:nvPr/>
          </p:nvSpPr>
          <p:spPr>
            <a:xfrm>
              <a:off x="6769457" y="7216955"/>
              <a:ext cx="196679" cy="320504"/>
            </a:xfrm>
            <a:prstGeom prst="rect">
              <a:avLst/>
            </a:prstGeom>
            <a:noFill/>
            <a:ln/>
          </p:spPr>
          <p:txBody>
            <a:bodyPr wrap="square" lIns="0" tIns="0" rIns="0" bIns="0" rtlCol="0" anchor="t"/>
            <a:lstStyle/>
            <a:p>
              <a:pPr algn="l" indent="0" marL="0">
                <a:buNone/>
              </a:pPr>
              <a:r>
                <a:rPr lang="en-US" sz="1639" u="none" dirty="0">
                  <a:solidFill>
                    <a:srgbClr val="090A38"/>
                  </a:solidFill>
                  <a:latin typeface="Lato" pitchFamily="34" charset="0"/>
                  <a:ea typeface="Lato" pitchFamily="34" charset="-122"/>
                  <a:cs typeface="Lato" pitchFamily="34" charset="-120"/>
                </a:rPr>
                <a:t>6</a:t>
              </a:r>
              <a:endParaRPr lang="en-US" sz="1639" dirty="0"/>
            </a:p>
          </p:txBody>
        </p:sp>
        <p:sp>
          <p:nvSpPr>
            <p:cNvPr id="37" name="Text 11"/>
            <p:cNvSpPr/>
            <p:nvPr/>
          </p:nvSpPr>
          <p:spPr>
            <a:xfrm>
              <a:off x="7623656" y="7216955"/>
              <a:ext cx="196679" cy="320504"/>
            </a:xfrm>
            <a:prstGeom prst="rect">
              <a:avLst/>
            </a:prstGeom>
            <a:noFill/>
            <a:ln/>
          </p:spPr>
          <p:txBody>
            <a:bodyPr wrap="square" lIns="0" tIns="0" rIns="0" bIns="0" rtlCol="0" anchor="t"/>
            <a:lstStyle/>
            <a:p>
              <a:pPr algn="l" indent="0" marL="0">
                <a:buNone/>
              </a:pPr>
              <a:r>
                <a:rPr lang="en-US" sz="1639" u="none" dirty="0">
                  <a:solidFill>
                    <a:srgbClr val="090A38"/>
                  </a:solidFill>
                  <a:latin typeface="Lato" pitchFamily="34" charset="0"/>
                  <a:ea typeface="Lato" pitchFamily="34" charset="-122"/>
                  <a:cs typeface="Lato" pitchFamily="34" charset="-120"/>
                </a:rPr>
                <a:t>7</a:t>
              </a:r>
              <a:endParaRPr lang="en-US" sz="1639" dirty="0"/>
            </a:p>
          </p:txBody>
        </p:sp>
        <p:sp>
          <p:nvSpPr>
            <p:cNvPr id="38" name="Text 12"/>
            <p:cNvSpPr/>
            <p:nvPr/>
          </p:nvSpPr>
          <p:spPr>
            <a:xfrm>
              <a:off x="8460170" y="7216955"/>
              <a:ext cx="196679" cy="320504"/>
            </a:xfrm>
            <a:prstGeom prst="rect">
              <a:avLst/>
            </a:prstGeom>
            <a:noFill/>
            <a:ln/>
          </p:spPr>
          <p:txBody>
            <a:bodyPr wrap="square" lIns="0" tIns="0" rIns="0" bIns="0" rtlCol="0" anchor="t"/>
            <a:lstStyle/>
            <a:p>
              <a:pPr algn="l" indent="0" marL="0">
                <a:buNone/>
              </a:pPr>
              <a:r>
                <a:rPr lang="en-US" sz="1639" u="none" dirty="0">
                  <a:solidFill>
                    <a:srgbClr val="090A38"/>
                  </a:solidFill>
                  <a:latin typeface="Lato" pitchFamily="34" charset="0"/>
                  <a:ea typeface="Lato" pitchFamily="34" charset="-122"/>
                  <a:cs typeface="Lato" pitchFamily="34" charset="-120"/>
                </a:rPr>
                <a:t>8</a:t>
              </a:r>
              <a:endParaRPr lang="en-US" sz="1639" dirty="0"/>
            </a:p>
          </p:txBody>
        </p:sp>
        <p:sp>
          <p:nvSpPr>
            <p:cNvPr id="39" name="Text 13"/>
            <p:cNvSpPr/>
            <p:nvPr/>
          </p:nvSpPr>
          <p:spPr>
            <a:xfrm>
              <a:off x="2138972" y="6361565"/>
              <a:ext cx="270262" cy="270262"/>
            </a:xfrm>
            <a:prstGeom prst="rect">
              <a:avLst/>
            </a:prstGeom>
            <a:noFill/>
            <a:ln/>
          </p:spPr>
          <p:txBody>
            <a:bodyPr wrap="square" lIns="0" tIns="0" rIns="0" bIns="0" rtlCol="0" anchor="t"/>
            <a:lstStyle/>
            <a:p>
              <a:pPr algn="l" indent="0" marL="0">
                <a:buNone/>
              </a:pPr>
              <a:r>
                <a:rPr lang="en-US" sz="1366" u="none" dirty="0">
                  <a:solidFill>
                    <a:srgbClr val="090A38"/>
                  </a:solidFill>
                  <a:latin typeface="Lato" pitchFamily="34" charset="0"/>
                  <a:ea typeface="Lato" pitchFamily="34" charset="-122"/>
                  <a:cs typeface="Lato" pitchFamily="34" charset="-120"/>
                </a:rPr>
                <a:t>10</a:t>
              </a:r>
              <a:endParaRPr lang="en-US" sz="1366" dirty="0"/>
            </a:p>
          </p:txBody>
        </p:sp>
        <p:sp>
          <p:nvSpPr>
            <p:cNvPr id="40" name="Text 14"/>
            <p:cNvSpPr/>
            <p:nvPr/>
          </p:nvSpPr>
          <p:spPr>
            <a:xfrm>
              <a:off x="2138972" y="5973459"/>
              <a:ext cx="270262" cy="270262"/>
            </a:xfrm>
            <a:prstGeom prst="rect">
              <a:avLst/>
            </a:prstGeom>
            <a:noFill/>
            <a:ln/>
          </p:spPr>
          <p:txBody>
            <a:bodyPr wrap="square" lIns="0" tIns="0" rIns="0" bIns="0" rtlCol="0" anchor="t"/>
            <a:lstStyle/>
            <a:p>
              <a:pPr algn="l" indent="0" marL="0">
                <a:buNone/>
              </a:pPr>
              <a:r>
                <a:rPr lang="en-US" sz="1366" u="none" dirty="0">
                  <a:solidFill>
                    <a:srgbClr val="090A38"/>
                  </a:solidFill>
                  <a:latin typeface="Lato" pitchFamily="34" charset="0"/>
                  <a:ea typeface="Lato" pitchFamily="34" charset="-122"/>
                  <a:cs typeface="Lato" pitchFamily="34" charset="-120"/>
                </a:rPr>
                <a:t>20</a:t>
              </a:r>
              <a:endParaRPr lang="en-US" sz="1366" dirty="0"/>
            </a:p>
          </p:txBody>
        </p:sp>
        <p:sp>
          <p:nvSpPr>
            <p:cNvPr id="41" name="Text 15"/>
            <p:cNvSpPr/>
            <p:nvPr/>
          </p:nvSpPr>
          <p:spPr>
            <a:xfrm>
              <a:off x="2138972" y="5585371"/>
              <a:ext cx="270262" cy="270262"/>
            </a:xfrm>
            <a:prstGeom prst="rect">
              <a:avLst/>
            </a:prstGeom>
            <a:noFill/>
            <a:ln/>
          </p:spPr>
          <p:txBody>
            <a:bodyPr wrap="square" lIns="0" tIns="0" rIns="0" bIns="0" rtlCol="0" anchor="t"/>
            <a:lstStyle/>
            <a:p>
              <a:pPr algn="l" indent="0" marL="0">
                <a:buNone/>
              </a:pPr>
              <a:r>
                <a:rPr lang="en-US" sz="1366" u="none" dirty="0">
                  <a:solidFill>
                    <a:srgbClr val="090A38"/>
                  </a:solidFill>
                  <a:latin typeface="Lato" pitchFamily="34" charset="0"/>
                  <a:ea typeface="Lato" pitchFamily="34" charset="-122"/>
                  <a:cs typeface="Lato" pitchFamily="34" charset="-120"/>
                </a:rPr>
                <a:t>30</a:t>
              </a:r>
              <a:endParaRPr lang="en-US" sz="1366" dirty="0"/>
            </a:p>
          </p:txBody>
        </p:sp>
        <p:sp>
          <p:nvSpPr>
            <p:cNvPr id="42" name="Text 16"/>
            <p:cNvSpPr/>
            <p:nvPr/>
          </p:nvSpPr>
          <p:spPr>
            <a:xfrm>
              <a:off x="2138972" y="5197208"/>
              <a:ext cx="270262" cy="270262"/>
            </a:xfrm>
            <a:prstGeom prst="rect">
              <a:avLst/>
            </a:prstGeom>
            <a:noFill/>
            <a:ln/>
          </p:spPr>
          <p:txBody>
            <a:bodyPr wrap="square" lIns="0" tIns="0" rIns="0" bIns="0" rtlCol="0" anchor="t"/>
            <a:lstStyle/>
            <a:p>
              <a:pPr algn="l" indent="0" marL="0">
                <a:buNone/>
              </a:pPr>
              <a:r>
                <a:rPr lang="en-US" sz="1366" u="none" dirty="0">
                  <a:solidFill>
                    <a:srgbClr val="090A38"/>
                  </a:solidFill>
                  <a:latin typeface="Lato" pitchFamily="34" charset="0"/>
                  <a:ea typeface="Lato" pitchFamily="34" charset="-122"/>
                  <a:cs typeface="Lato" pitchFamily="34" charset="-120"/>
                </a:rPr>
                <a:t>40</a:t>
              </a:r>
              <a:endParaRPr lang="en-US" sz="1366" dirty="0"/>
            </a:p>
          </p:txBody>
        </p:sp>
        <p:sp>
          <p:nvSpPr>
            <p:cNvPr id="43" name="Text 17"/>
            <p:cNvSpPr/>
            <p:nvPr/>
          </p:nvSpPr>
          <p:spPr>
            <a:xfrm>
              <a:off x="2138972" y="4809232"/>
              <a:ext cx="270262" cy="270262"/>
            </a:xfrm>
            <a:prstGeom prst="rect">
              <a:avLst/>
            </a:prstGeom>
            <a:noFill/>
            <a:ln/>
          </p:spPr>
          <p:txBody>
            <a:bodyPr wrap="square" lIns="0" tIns="0" rIns="0" bIns="0" rtlCol="0" anchor="t"/>
            <a:lstStyle/>
            <a:p>
              <a:pPr algn="l" indent="0" marL="0">
                <a:buNone/>
              </a:pPr>
              <a:r>
                <a:rPr lang="en-US" sz="1366" u="none" dirty="0">
                  <a:solidFill>
                    <a:srgbClr val="090A38"/>
                  </a:solidFill>
                  <a:latin typeface="Lato" pitchFamily="34" charset="0"/>
                  <a:ea typeface="Lato" pitchFamily="34" charset="-122"/>
                  <a:cs typeface="Lato" pitchFamily="34" charset="-120"/>
                </a:rPr>
                <a:t>50</a:t>
              </a:r>
              <a:endParaRPr lang="en-US" sz="1366" dirty="0"/>
            </a:p>
          </p:txBody>
        </p:sp>
        <p:sp>
          <p:nvSpPr>
            <p:cNvPr id="44" name="Text 18"/>
            <p:cNvSpPr/>
            <p:nvPr/>
          </p:nvSpPr>
          <p:spPr>
            <a:xfrm>
              <a:off x="2138972" y="4421107"/>
              <a:ext cx="270262" cy="270262"/>
            </a:xfrm>
            <a:prstGeom prst="rect">
              <a:avLst/>
            </a:prstGeom>
            <a:noFill/>
            <a:ln/>
          </p:spPr>
          <p:txBody>
            <a:bodyPr wrap="square" lIns="0" tIns="0" rIns="0" bIns="0" rtlCol="0" anchor="t"/>
            <a:lstStyle/>
            <a:p>
              <a:pPr algn="l" indent="0" marL="0">
                <a:buNone/>
              </a:pPr>
              <a:r>
                <a:rPr lang="en-US" sz="1366" u="none" dirty="0">
                  <a:solidFill>
                    <a:srgbClr val="090A38"/>
                  </a:solidFill>
                  <a:latin typeface="Lato" pitchFamily="34" charset="0"/>
                  <a:ea typeface="Lato" pitchFamily="34" charset="-122"/>
                  <a:cs typeface="Lato" pitchFamily="34" charset="-120"/>
                </a:rPr>
                <a:t>60</a:t>
              </a:r>
              <a:endParaRPr lang="en-US" sz="1366" dirty="0"/>
            </a:p>
          </p:txBody>
        </p:sp>
        <p:sp>
          <p:nvSpPr>
            <p:cNvPr id="45" name="Text 19"/>
            <p:cNvSpPr/>
            <p:nvPr/>
          </p:nvSpPr>
          <p:spPr>
            <a:xfrm>
              <a:off x="2138972" y="4033131"/>
              <a:ext cx="270262" cy="270262"/>
            </a:xfrm>
            <a:prstGeom prst="rect">
              <a:avLst/>
            </a:prstGeom>
            <a:noFill/>
            <a:ln/>
          </p:spPr>
          <p:txBody>
            <a:bodyPr wrap="square" lIns="0" tIns="0" rIns="0" bIns="0" rtlCol="0" anchor="t"/>
            <a:lstStyle/>
            <a:p>
              <a:pPr algn="l" indent="0" marL="0">
                <a:buNone/>
              </a:pPr>
              <a:r>
                <a:rPr lang="en-US" sz="1366" u="none" dirty="0">
                  <a:solidFill>
                    <a:srgbClr val="090A38"/>
                  </a:solidFill>
                  <a:latin typeface="Lato" pitchFamily="34" charset="0"/>
                  <a:ea typeface="Lato" pitchFamily="34" charset="-122"/>
                  <a:cs typeface="Lato" pitchFamily="34" charset="-120"/>
                </a:rPr>
                <a:t>70</a:t>
              </a:r>
              <a:endParaRPr lang="en-US" sz="1366" dirty="0"/>
            </a:p>
          </p:txBody>
        </p:sp>
        <p:sp>
          <p:nvSpPr>
            <p:cNvPr id="46" name="Text 20"/>
            <p:cNvSpPr/>
            <p:nvPr/>
          </p:nvSpPr>
          <p:spPr>
            <a:xfrm>
              <a:off x="2138972" y="3645043"/>
              <a:ext cx="270262" cy="270262"/>
            </a:xfrm>
            <a:prstGeom prst="rect">
              <a:avLst/>
            </a:prstGeom>
            <a:noFill/>
            <a:ln/>
          </p:spPr>
          <p:txBody>
            <a:bodyPr wrap="square" lIns="0" tIns="0" rIns="0" bIns="0" rtlCol="0" anchor="t"/>
            <a:lstStyle/>
            <a:p>
              <a:pPr algn="l" indent="0" marL="0">
                <a:buNone/>
              </a:pPr>
              <a:r>
                <a:rPr lang="en-US" sz="1366" u="none" dirty="0">
                  <a:solidFill>
                    <a:srgbClr val="090A38"/>
                  </a:solidFill>
                  <a:latin typeface="Lato" pitchFamily="34" charset="0"/>
                  <a:ea typeface="Lato" pitchFamily="34" charset="-122"/>
                  <a:cs typeface="Lato" pitchFamily="34" charset="-120"/>
                </a:rPr>
                <a:t>80</a:t>
              </a:r>
              <a:endParaRPr lang="en-US" sz="1366" dirty="0"/>
            </a:p>
          </p:txBody>
        </p:sp>
        <p:sp>
          <p:nvSpPr>
            <p:cNvPr id="47" name="Text 21"/>
            <p:cNvSpPr/>
            <p:nvPr/>
          </p:nvSpPr>
          <p:spPr>
            <a:xfrm>
              <a:off x="2138972" y="3256880"/>
              <a:ext cx="270262" cy="270262"/>
            </a:xfrm>
            <a:prstGeom prst="rect">
              <a:avLst/>
            </a:prstGeom>
            <a:noFill/>
            <a:ln/>
          </p:spPr>
          <p:txBody>
            <a:bodyPr wrap="square" lIns="0" tIns="0" rIns="0" bIns="0" rtlCol="0" anchor="t"/>
            <a:lstStyle/>
            <a:p>
              <a:pPr algn="l" indent="0" marL="0">
                <a:buNone/>
              </a:pPr>
              <a:r>
                <a:rPr lang="en-US" sz="1366" u="none" dirty="0">
                  <a:solidFill>
                    <a:srgbClr val="090A38"/>
                  </a:solidFill>
                  <a:latin typeface="Lato" pitchFamily="34" charset="0"/>
                  <a:ea typeface="Lato" pitchFamily="34" charset="-122"/>
                  <a:cs typeface="Lato" pitchFamily="34" charset="-120"/>
                </a:rPr>
                <a:t>90</a:t>
              </a:r>
              <a:endParaRPr lang="en-US" sz="1366" dirty="0"/>
            </a:p>
          </p:txBody>
        </p:sp>
        <p:sp>
          <p:nvSpPr>
            <p:cNvPr id="48" name="Text 22"/>
            <p:cNvSpPr/>
            <p:nvPr/>
          </p:nvSpPr>
          <p:spPr>
            <a:xfrm>
              <a:off x="2038350" y="2868774"/>
              <a:ext cx="365512" cy="270262"/>
            </a:xfrm>
            <a:prstGeom prst="rect">
              <a:avLst/>
            </a:prstGeom>
            <a:noFill/>
            <a:ln/>
          </p:spPr>
          <p:txBody>
            <a:bodyPr wrap="square" lIns="0" tIns="0" rIns="0" bIns="0" rtlCol="0" anchor="t"/>
            <a:lstStyle/>
            <a:p>
              <a:pPr algn="l" indent="0" marL="0">
                <a:buNone/>
              </a:pPr>
              <a:r>
                <a:rPr lang="en-US" sz="1366" u="none" dirty="0">
                  <a:solidFill>
                    <a:srgbClr val="090A38"/>
                  </a:solidFill>
                  <a:latin typeface="Lato" pitchFamily="34" charset="0"/>
                  <a:ea typeface="Lato" pitchFamily="34" charset="-122"/>
                  <a:cs typeface="Lato" pitchFamily="34" charset="-120"/>
                </a:rPr>
                <a:t>100</a:t>
              </a:r>
              <a:endParaRPr lang="en-US" sz="1366" dirty="0"/>
            </a:p>
          </p:txBody>
        </p:sp>
      </p:grpSp>
      <p:grpSp>
        <p:nvGrpSpPr>
          <p:cNvPr id="30530" name="Group"/>
          <p:cNvGrpSpPr/>
          <p:nvPr/>
        </p:nvGrpSpPr>
        <p:grpSpPr>
          <a:xfrm>
            <a:off x="10801350" y="3143250"/>
            <a:ext cx="4181476" cy="4181456"/>
            <a:chOff x="10801350" y="3143250"/>
            <a:chExt cx="4181476" cy="4181456"/>
          </a:xfrm>
        </p:grpSpPr>
        <p:pic>
          <p:nvPicPr>
            <p:cNvPr id="49" name="Image 24" descr="preencoded.png">    </p:cNvPr>
            <p:cNvPicPr>
              <a:picLocks noChangeAspect="1"/>
            </p:cNvPicPr>
            <p:nvPr/>
          </p:nvPicPr>
          <p:blipFill>
            <a:blip r:embed="rId25"/>
            <a:stretch>
              <a:fillRect/>
            </a:stretch>
          </p:blipFill>
          <p:spPr>
            <a:xfrm>
              <a:off x="12892088" y="3143250"/>
              <a:ext cx="2090738" cy="3569103"/>
            </a:xfrm>
            <a:prstGeom prst="rect">
              <a:avLst/>
            </a:prstGeom>
          </p:spPr>
        </p:pic>
        <p:pic>
          <p:nvPicPr>
            <p:cNvPr id="50" name="Image 25" descr="preencoded.png">    </p:cNvPr>
            <p:cNvPicPr>
              <a:picLocks noChangeAspect="1"/>
            </p:cNvPicPr>
            <p:nvPr/>
          </p:nvPicPr>
          <p:blipFill>
            <a:blip r:embed="rId26"/>
            <a:stretch>
              <a:fillRect/>
            </a:stretch>
          </p:blipFill>
          <p:spPr>
            <a:xfrm>
              <a:off x="11413713" y="6268845"/>
              <a:ext cx="2956750" cy="1055861"/>
            </a:xfrm>
            <a:prstGeom prst="rect">
              <a:avLst/>
            </a:prstGeom>
          </p:spPr>
        </p:pic>
        <p:pic>
          <p:nvPicPr>
            <p:cNvPr id="51" name="Image 26" descr="preencoded.png">    </p:cNvPr>
            <p:cNvPicPr>
              <a:picLocks noChangeAspect="1"/>
            </p:cNvPicPr>
            <p:nvPr/>
          </p:nvPicPr>
          <p:blipFill>
            <a:blip r:embed="rId27"/>
            <a:stretch>
              <a:fillRect/>
            </a:stretch>
          </p:blipFill>
          <p:spPr>
            <a:xfrm>
              <a:off x="10801350" y="3143250"/>
              <a:ext cx="2090738" cy="3569103"/>
            </a:xfrm>
            <a:prstGeom prst="rect">
              <a:avLst/>
            </a:prstGeom>
          </p:spPr>
        </p:pic>
        <p:sp>
          <p:nvSpPr>
            <p:cNvPr id="52" name="Text 23"/>
            <p:cNvSpPr/>
            <p:nvPr/>
          </p:nvSpPr>
          <p:spPr>
            <a:xfrm>
              <a:off x="11896725" y="4781550"/>
              <a:ext cx="2160270" cy="702945"/>
            </a:xfrm>
            <a:prstGeom prst="rect">
              <a:avLst/>
            </a:prstGeom>
            <a:noFill/>
            <a:ln/>
          </p:spPr>
          <p:txBody>
            <a:bodyPr wrap="square" lIns="0" tIns="0" rIns="0" bIns="0" rtlCol="0" anchor="t"/>
            <a:lstStyle/>
            <a:p>
              <a:pPr algn="l" indent="0" marL="0">
                <a:buNone/>
              </a:pPr>
              <a:r>
                <a:rPr lang="en-US" sz="3600" u="none" dirty="0">
                  <a:solidFill>
                    <a:srgbClr val="0E0E0E"/>
                  </a:solidFill>
                  <a:latin typeface="Poller One" pitchFamily="34" charset="0"/>
                  <a:ea typeface="Poller One" pitchFamily="34" charset="-122"/>
                  <a:cs typeface="Poller One" pitchFamily="34" charset="-120"/>
                </a:rPr>
                <a:t>34.574</a:t>
              </a:r>
              <a:endParaRPr lang="en-US" sz="3600" dirty="0"/>
            </a:p>
          </p:txBody>
        </p:sp>
        <p:sp>
          <p:nvSpPr>
            <p:cNvPr id="53" name="Text 24"/>
            <p:cNvSpPr/>
            <p:nvPr/>
          </p:nvSpPr>
          <p:spPr>
            <a:xfrm>
              <a:off x="12563475" y="5324475"/>
              <a:ext cx="77343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Total</a:t>
              </a:r>
              <a:endParaRPr lang="en-US" sz="2400" dirty="0"/>
            </a:p>
          </p:txBody>
        </p:sp>
      </p:grpSp>
      <p:grpSp>
        <p:nvGrpSpPr>
          <p:cNvPr id="91170" name="Group"/>
          <p:cNvGrpSpPr/>
          <p:nvPr/>
        </p:nvGrpSpPr>
        <p:grpSpPr>
          <a:xfrm>
            <a:off x="9898380" y="7886700"/>
            <a:ext cx="5996940" cy="1449705"/>
            <a:chOff x="9898380" y="7886700"/>
            <a:chExt cx="5996940" cy="1449705"/>
          </a:xfrm>
        </p:grpSpPr>
        <p:sp>
          <p:nvSpPr>
            <p:cNvPr id="54" name="Text 25"/>
            <p:cNvSpPr/>
            <p:nvPr/>
          </p:nvSpPr>
          <p:spPr>
            <a:xfrm>
              <a:off x="9898380" y="7886700"/>
              <a:ext cx="5996940" cy="702945"/>
            </a:xfrm>
            <a:prstGeom prst="rect">
              <a:avLst/>
            </a:prstGeom>
            <a:noFill/>
            <a:ln/>
          </p:spPr>
          <p:txBody>
            <a:bodyPr wrap="square" lIns="0" tIns="0" rIns="0" bIns="0" rtlCol="0" anchor="t"/>
            <a:lstStyle/>
            <a:p>
              <a:pPr algn="ctr" indent="0" marL="0">
                <a:buNone/>
              </a:pPr>
              <a:r>
                <a:rPr lang="en-US" sz="3600" u="none" dirty="0">
                  <a:solidFill>
                    <a:srgbClr val="0E0E0E"/>
                  </a:solidFill>
                  <a:latin typeface="Poller One" pitchFamily="34" charset="0"/>
                  <a:ea typeface="Poller One" pitchFamily="34" charset="-122"/>
                  <a:cs typeface="Poller One" pitchFamily="34" charset="-120"/>
                </a:rPr>
                <a:t>Treasure Found</a:t>
              </a:r>
              <a:endParaRPr lang="en-US" sz="3600" dirty="0"/>
            </a:p>
          </p:txBody>
        </p:sp>
        <p:sp>
          <p:nvSpPr>
            <p:cNvPr id="55" name="Text 26"/>
            <p:cNvSpPr/>
            <p:nvPr/>
          </p:nvSpPr>
          <p:spPr>
            <a:xfrm>
              <a:off x="9913620" y="8505825"/>
              <a:ext cx="5966460"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A record of the amount of treasure found per month</a:t>
              </a:r>
              <a:endParaRPr lang="en-US" sz="2400" dirty="0"/>
            </a:p>
          </p:txBody>
        </p:sp>
      </p:grpSp>
      <p:grpSp>
        <p:nvGrpSpPr>
          <p:cNvPr id="50750" name="Group"/>
          <p:cNvGrpSpPr/>
          <p:nvPr/>
        </p:nvGrpSpPr>
        <p:grpSpPr>
          <a:xfrm>
            <a:off x="2392680" y="7886700"/>
            <a:ext cx="5996940" cy="1449705"/>
            <a:chOff x="2392680" y="7886700"/>
            <a:chExt cx="5996940" cy="1449705"/>
          </a:xfrm>
        </p:grpSpPr>
        <p:sp>
          <p:nvSpPr>
            <p:cNvPr id="56" name="Text 27"/>
            <p:cNvSpPr/>
            <p:nvPr/>
          </p:nvSpPr>
          <p:spPr>
            <a:xfrm>
              <a:off x="2392680" y="7886700"/>
              <a:ext cx="5996940" cy="702945"/>
            </a:xfrm>
            <a:prstGeom prst="rect">
              <a:avLst/>
            </a:prstGeom>
            <a:noFill/>
            <a:ln/>
          </p:spPr>
          <p:txBody>
            <a:bodyPr wrap="square" lIns="0" tIns="0" rIns="0" bIns="0" rtlCol="0" anchor="t"/>
            <a:lstStyle/>
            <a:p>
              <a:pPr algn="ctr" indent="0" marL="0">
                <a:buNone/>
              </a:pPr>
              <a:r>
                <a:rPr lang="en-US" sz="3600" u="none" dirty="0">
                  <a:solidFill>
                    <a:srgbClr val="0E0E0E"/>
                  </a:solidFill>
                  <a:latin typeface="Poller One" pitchFamily="34" charset="0"/>
                  <a:ea typeface="Poller One" pitchFamily="34" charset="-122"/>
                  <a:cs typeface="Poller One" pitchFamily="34" charset="-120"/>
                </a:rPr>
                <a:t>Spellcasting</a:t>
              </a:r>
              <a:endParaRPr lang="en-US" sz="3600" dirty="0"/>
            </a:p>
          </p:txBody>
        </p:sp>
        <p:sp>
          <p:nvSpPr>
            <p:cNvPr id="57" name="Text 28"/>
            <p:cNvSpPr/>
            <p:nvPr/>
          </p:nvSpPr>
          <p:spPr>
            <a:xfrm>
              <a:off x="2407920" y="8505825"/>
              <a:ext cx="5966460"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A record of the number of spells cast per year</a:t>
              </a:r>
              <a:endParaRPr lang="en-US" sz="2400" dirty="0"/>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DEE9FF"/>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ECEE4"/>
          </a:solidFill>
          <a:ln/>
        </p:spPr>
      </p:sp>
      <p:pic>
        <p:nvPicPr>
          <p:cNvPr id="3" name="Image 0" descr="preencoded.png">    </p:cNvPr>
          <p:cNvPicPr>
            <a:picLocks noChangeAspect="1"/>
          </p:cNvPicPr>
          <p:nvPr/>
        </p:nvPicPr>
        <p:blipFill>
          <a:blip r:embed="rId1"/>
          <a:stretch>
            <a:fillRect/>
          </a:stretch>
        </p:blipFill>
        <p:spPr>
          <a:xfrm>
            <a:off x="-266700" y="1400175"/>
            <a:ext cx="9410700" cy="9410700"/>
          </a:xfrm>
          <a:prstGeom prst="rect">
            <a:avLst/>
          </a:prstGeom>
        </p:spPr>
      </p:pic>
      <p:grpSp>
        <p:nvGrpSpPr>
          <p:cNvPr id="70512" name="Group"/>
          <p:cNvGrpSpPr/>
          <p:nvPr/>
        </p:nvGrpSpPr>
        <p:grpSpPr>
          <a:xfrm>
            <a:off x="17235487" y="8456817"/>
            <a:ext cx="1463470" cy="1601583"/>
            <a:chOff x="17235487" y="8456817"/>
            <a:chExt cx="1463470" cy="1601583"/>
          </a:xfrm>
        </p:grpSpPr>
        <p:pic>
          <p:nvPicPr>
            <p:cNvPr id="4"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5"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90A38"/>
                  </a:solidFill>
                  <a:latin typeface="Inter" pitchFamily="34" charset="0"/>
                  <a:ea typeface="Inter" pitchFamily="34" charset="-122"/>
                  <a:cs typeface="Inter" pitchFamily="34" charset="-120"/>
                </a:rPr>
                <a:t>EaTemp</a:t>
              </a:r>
              <a:endParaRPr lang="en-US" sz="2710" dirty="0"/>
            </a:p>
          </p:txBody>
        </p:sp>
      </p:grpSp>
      <p:grpSp>
        <p:nvGrpSpPr>
          <p:cNvPr id="51054" name="Group"/>
          <p:cNvGrpSpPr/>
          <p:nvPr/>
        </p:nvGrpSpPr>
        <p:grpSpPr>
          <a:xfrm>
            <a:off x="10086975" y="4314825"/>
            <a:ext cx="6644640" cy="1525905"/>
            <a:chOff x="10086975" y="4314825"/>
            <a:chExt cx="6644640" cy="1525905"/>
          </a:xfrm>
        </p:grpSpPr>
        <p:sp>
          <p:nvSpPr>
            <p:cNvPr id="6" name="Text 2"/>
            <p:cNvSpPr/>
            <p:nvPr/>
          </p:nvSpPr>
          <p:spPr>
            <a:xfrm>
              <a:off x="10086975" y="4314825"/>
              <a:ext cx="6644640" cy="702945"/>
            </a:xfrm>
            <a:prstGeom prst="rect">
              <a:avLst/>
            </a:prstGeom>
            <a:noFill/>
            <a:ln/>
          </p:spPr>
          <p:txBody>
            <a:bodyPr wrap="square" lIns="0" tIns="0" rIns="0" bIns="0" rtlCol="0" anchor="t"/>
            <a:lstStyle/>
            <a:p>
              <a:pPr algn="l" indent="0" marL="0">
                <a:buNone/>
              </a:pPr>
              <a:r>
                <a:rPr lang="en-US" sz="3600" u="none" dirty="0">
                  <a:solidFill>
                    <a:srgbClr val="0E0E0E"/>
                  </a:solidFill>
                  <a:latin typeface="Poller One" pitchFamily="34" charset="0"/>
                  <a:ea typeface="Poller One" pitchFamily="34" charset="-122"/>
                  <a:cs typeface="Poller One" pitchFamily="34" charset="-120"/>
                </a:rPr>
                <a:t>A web application</a:t>
              </a:r>
              <a:endParaRPr lang="en-US" sz="3600" dirty="0"/>
            </a:p>
          </p:txBody>
        </p:sp>
        <p:sp>
          <p:nvSpPr>
            <p:cNvPr id="7" name="Text 3"/>
            <p:cNvSpPr/>
            <p:nvPr/>
          </p:nvSpPr>
          <p:spPr>
            <a:xfrm>
              <a:off x="10086975" y="5010150"/>
              <a:ext cx="661416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 web application designed for discovering the world of fantasy</a:t>
              </a:r>
              <a:endParaRPr lang="en-US" sz="2400" dirty="0"/>
            </a:p>
          </p:txBody>
        </p:sp>
      </p:grpSp>
      <p:pic>
        <p:nvPicPr>
          <p:cNvPr id="8" name="Image 2" descr="preencoded.png">    </p:cNvPr>
          <p:cNvPicPr>
            <a:picLocks noChangeAspect="1"/>
          </p:cNvPicPr>
          <p:nvPr/>
        </p:nvPicPr>
        <p:blipFill>
          <a:blip r:embed="rId3"/>
          <a:stretch>
            <a:fillRect/>
          </a:stretch>
        </p:blipFill>
        <p:spPr>
          <a:xfrm>
            <a:off x="190500" y="2438400"/>
            <a:ext cx="10325100" cy="6124575"/>
          </a:xfrm>
          <a:prstGeom prst="rect">
            <a:avLst/>
          </a:prstGeom>
        </p:spPr>
      </p:pic>
      <p:pic>
        <p:nvPicPr>
          <p:cNvPr id="9" name="Image 3" descr="preencoded.png">    </p:cNvPr>
          <p:cNvPicPr>
            <a:picLocks noChangeAspect="1"/>
          </p:cNvPicPr>
          <p:nvPr/>
        </p:nvPicPr>
        <p:blipFill>
          <a:blip r:embed="rId4"/>
          <a:stretch>
            <a:fillRect/>
          </a:stretch>
        </p:blipFill>
        <p:spPr>
          <a:xfrm>
            <a:off x="1638300" y="2695575"/>
            <a:ext cx="7419975" cy="4867275"/>
          </a:xfrm>
          <a:prstGeom prst="rect">
            <a:avLst/>
          </a:prstGeom>
        </p:spPr>
      </p:pic>
      <p:grpSp>
        <p:nvGrpSpPr>
          <p:cNvPr id="44088" name="Group"/>
          <p:cNvGrpSpPr/>
          <p:nvPr/>
        </p:nvGrpSpPr>
        <p:grpSpPr>
          <a:xfrm>
            <a:off x="3914775" y="914400"/>
            <a:ext cx="10458450" cy="1400175"/>
            <a:chOff x="3914775" y="914400"/>
            <a:chExt cx="10458450" cy="1400175"/>
          </a:xfrm>
        </p:grpSpPr>
        <p:sp>
          <p:nvSpPr>
            <p:cNvPr id="10" name="Shape 4"/>
            <p:cNvSpPr/>
            <p:nvPr/>
          </p:nvSpPr>
          <p:spPr>
            <a:xfrm>
              <a:off x="3914775" y="914400"/>
              <a:ext cx="10458450" cy="1362075"/>
            </a:xfrm>
            <a:prstGeom prst="rect">
              <a:avLst/>
            </a:prstGeom>
            <a:solidFill>
              <a:srgbClr val="FFFFFF"/>
            </a:solidFill>
            <a:ln/>
          </p:spPr>
        </p:sp>
        <p:sp>
          <p:nvSpPr>
            <p:cNvPr id="11" name="Text 5"/>
            <p:cNvSpPr/>
            <p:nvPr/>
          </p:nvSpPr>
          <p:spPr>
            <a:xfrm>
              <a:off x="4486275" y="1143000"/>
              <a:ext cx="9582150" cy="1171575"/>
            </a:xfrm>
            <a:prstGeom prst="rect">
              <a:avLst/>
            </a:prstGeom>
            <a:noFill/>
            <a:ln/>
          </p:spPr>
          <p:txBody>
            <a:bodyPr wrap="square" lIns="0" tIns="0" rIns="0" bIns="0" rtlCol="0" anchor="t"/>
            <a:lstStyle/>
            <a:p>
              <a:pPr algn="l" indent="0" marL="0">
                <a:buNone/>
              </a:pPr>
              <a:r>
                <a:rPr lang="en-US" sz="6000" u="none" dirty="0">
                  <a:solidFill>
                    <a:srgbClr val="000000"/>
                  </a:solidFill>
                  <a:latin typeface="Poller One" pitchFamily="34" charset="0"/>
                  <a:ea typeface="Poller One" pitchFamily="34" charset="-122"/>
                  <a:cs typeface="Poller One" pitchFamily="34" charset="-120"/>
                </a:rPr>
                <a:t>Portal to Adventure</a:t>
              </a:r>
              <a:endParaRPr lang="en-US" sz="6000" dirty="0"/>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DEE9FF"/>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BEFB9"/>
          </a:solidFill>
          <a:ln/>
        </p:spPr>
      </p:sp>
      <p:pic>
        <p:nvPicPr>
          <p:cNvPr id="3" name="Image 0" descr="preencoded.png">    </p:cNvPr>
          <p:cNvPicPr>
            <a:picLocks noChangeAspect="1"/>
          </p:cNvPicPr>
          <p:nvPr/>
        </p:nvPicPr>
        <p:blipFill>
          <a:blip r:embed="rId1"/>
          <a:stretch>
            <a:fillRect/>
          </a:stretch>
        </p:blipFill>
        <p:spPr>
          <a:xfrm>
            <a:off x="10201275" y="942975"/>
            <a:ext cx="7200900" cy="8401051"/>
          </a:xfrm>
          <a:prstGeom prst="rect">
            <a:avLst/>
          </a:prstGeom>
        </p:spPr>
      </p:pic>
      <p:grpSp>
        <p:nvGrpSpPr>
          <p:cNvPr id="35026" name="Group"/>
          <p:cNvGrpSpPr/>
          <p:nvPr/>
        </p:nvGrpSpPr>
        <p:grpSpPr>
          <a:xfrm>
            <a:off x="17235487" y="8456817"/>
            <a:ext cx="1463470" cy="1601583"/>
            <a:chOff x="17235487" y="8456817"/>
            <a:chExt cx="1463470" cy="1601583"/>
          </a:xfrm>
        </p:grpSpPr>
        <p:pic>
          <p:nvPicPr>
            <p:cNvPr id="4"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5"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90A38"/>
                  </a:solidFill>
                  <a:latin typeface="Inter" pitchFamily="34" charset="0"/>
                  <a:ea typeface="Inter" pitchFamily="34" charset="-122"/>
                  <a:cs typeface="Inter" pitchFamily="34" charset="-120"/>
                </a:rPr>
                <a:t>EaTemp</a:t>
              </a:r>
              <a:endParaRPr lang="en-US" sz="2710" dirty="0"/>
            </a:p>
          </p:txBody>
        </p:sp>
      </p:grpSp>
      <p:grpSp>
        <p:nvGrpSpPr>
          <p:cNvPr id="74805" name="Group"/>
          <p:cNvGrpSpPr/>
          <p:nvPr/>
        </p:nvGrpSpPr>
        <p:grpSpPr>
          <a:xfrm>
            <a:off x="2209800" y="3495675"/>
            <a:ext cx="6644640" cy="1525905"/>
            <a:chOff x="2209800" y="3495675"/>
            <a:chExt cx="6644640" cy="1525905"/>
          </a:xfrm>
        </p:grpSpPr>
        <p:sp>
          <p:nvSpPr>
            <p:cNvPr id="6" name="Text 2"/>
            <p:cNvSpPr/>
            <p:nvPr/>
          </p:nvSpPr>
          <p:spPr>
            <a:xfrm>
              <a:off x="2209800" y="3495675"/>
              <a:ext cx="6644640" cy="702945"/>
            </a:xfrm>
            <a:prstGeom prst="rect">
              <a:avLst/>
            </a:prstGeom>
            <a:noFill/>
            <a:ln/>
          </p:spPr>
          <p:txBody>
            <a:bodyPr wrap="square" lIns="0" tIns="0" rIns="0" bIns="0" rtlCol="0" anchor="t"/>
            <a:lstStyle/>
            <a:p>
              <a:pPr algn="l" indent="0" marL="0">
                <a:buNone/>
              </a:pPr>
              <a:r>
                <a:rPr lang="en-US" sz="3600" u="none" dirty="0">
                  <a:solidFill>
                    <a:srgbClr val="0E0E0E"/>
                  </a:solidFill>
                  <a:latin typeface="Poller One" pitchFamily="34" charset="0"/>
                  <a:ea typeface="Poller One" pitchFamily="34" charset="-122"/>
                  <a:cs typeface="Poller One" pitchFamily="34" charset="-120"/>
                </a:rPr>
                <a:t>An mobile app</a:t>
              </a:r>
              <a:endParaRPr lang="en-US" sz="3600" dirty="0"/>
            </a:p>
          </p:txBody>
        </p:sp>
        <p:sp>
          <p:nvSpPr>
            <p:cNvPr id="7" name="Text 3"/>
            <p:cNvSpPr/>
            <p:nvPr/>
          </p:nvSpPr>
          <p:spPr>
            <a:xfrm>
              <a:off x="2209800" y="4191000"/>
              <a:ext cx="661416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An app designed for exploring and experiencing the enchanting realm of fantasy</a:t>
              </a:r>
              <a:endParaRPr lang="en-US" sz="2400" dirty="0"/>
            </a:p>
          </p:txBody>
        </p:sp>
      </p:grpSp>
      <p:sp>
        <p:nvSpPr>
          <p:cNvPr id="8" name="Text 4"/>
          <p:cNvSpPr/>
          <p:nvPr/>
        </p:nvSpPr>
        <p:spPr>
          <a:xfrm>
            <a:off x="2209800" y="5743575"/>
            <a:ext cx="6776085" cy="25260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Explore a magical world</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Experience fantasy firsthand</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Immerse in a realm of magic</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Discover untold wonders</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Live your fantasy dreams</a:t>
            </a:r>
            <a:endParaRPr lang="en-US" sz="2400" dirty="0"/>
          </a:p>
        </p:txBody>
      </p:sp>
      <p:grpSp>
        <p:nvGrpSpPr>
          <p:cNvPr id="38017" name="Group"/>
          <p:cNvGrpSpPr/>
          <p:nvPr/>
        </p:nvGrpSpPr>
        <p:grpSpPr>
          <a:xfrm>
            <a:off x="2171700" y="1390650"/>
            <a:ext cx="6219825" cy="1400175"/>
            <a:chOff x="2171700" y="1390650"/>
            <a:chExt cx="6219825" cy="1400175"/>
          </a:xfrm>
        </p:grpSpPr>
        <p:sp>
          <p:nvSpPr>
            <p:cNvPr id="9" name="Shape 5"/>
            <p:cNvSpPr/>
            <p:nvPr/>
          </p:nvSpPr>
          <p:spPr>
            <a:xfrm>
              <a:off x="2171700" y="1390650"/>
              <a:ext cx="6219825" cy="1362075"/>
            </a:xfrm>
            <a:prstGeom prst="rect">
              <a:avLst/>
            </a:prstGeom>
            <a:solidFill>
              <a:srgbClr val="FFFFFF"/>
            </a:solidFill>
            <a:ln/>
          </p:spPr>
        </p:sp>
        <p:sp>
          <p:nvSpPr>
            <p:cNvPr id="10" name="Text 6"/>
            <p:cNvSpPr/>
            <p:nvPr/>
          </p:nvSpPr>
          <p:spPr>
            <a:xfrm>
              <a:off x="2743200" y="1619250"/>
              <a:ext cx="5343525" cy="1171575"/>
            </a:xfrm>
            <a:prstGeom prst="rect">
              <a:avLst/>
            </a:prstGeom>
            <a:noFill/>
            <a:ln/>
          </p:spPr>
          <p:txBody>
            <a:bodyPr wrap="square" lIns="0" tIns="0" rIns="0" bIns="0" rtlCol="0" anchor="t"/>
            <a:lstStyle/>
            <a:p>
              <a:pPr algn="l" indent="0" marL="0">
                <a:buNone/>
              </a:pPr>
              <a:r>
                <a:rPr lang="en-US" sz="6000" u="none" dirty="0">
                  <a:solidFill>
                    <a:srgbClr val="000000"/>
                  </a:solidFill>
                  <a:latin typeface="Poller One" pitchFamily="34" charset="0"/>
                  <a:ea typeface="Poller One" pitchFamily="34" charset="-122"/>
                  <a:cs typeface="Poller One" pitchFamily="34" charset="-120"/>
                </a:rPr>
                <a:t>The Future</a:t>
              </a:r>
              <a:endParaRPr lang="en-US" sz="6000" dirty="0"/>
            </a:p>
          </p:txBody>
        </p:sp>
      </p:grpSp>
      <p:pic>
        <p:nvPicPr>
          <p:cNvPr id="11" name="Image 2" descr="preencoded.png">    </p:cNvPr>
          <p:cNvPicPr>
            <a:picLocks noChangeAspect="1"/>
          </p:cNvPicPr>
          <p:nvPr/>
        </p:nvPicPr>
        <p:blipFill>
          <a:blip r:embed="rId3"/>
          <a:stretch>
            <a:fillRect/>
          </a:stretch>
        </p:blipFill>
        <p:spPr>
          <a:xfrm>
            <a:off x="11591925" y="771525"/>
            <a:ext cx="4105275" cy="8886825"/>
          </a:xfrm>
          <a:prstGeom prst="rect">
            <a:avLst/>
          </a:prstGeom>
        </p:spPr>
      </p:pic>
      <p:pic>
        <p:nvPicPr>
          <p:cNvPr id="12" name="Image 3" descr="preencoded.png">    </p:cNvPr>
          <p:cNvPicPr>
            <a:picLocks noChangeAspect="1"/>
          </p:cNvPicPr>
          <p:nvPr/>
        </p:nvPicPr>
        <p:blipFill>
          <a:blip r:embed="rId4"/>
          <a:stretch>
            <a:fillRect/>
          </a:stretch>
        </p:blipFill>
        <p:spPr>
          <a:xfrm>
            <a:off x="11734800" y="1323975"/>
            <a:ext cx="3829050" cy="809625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DEE9FF"/>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E6D6FD"/>
          </a:solidFill>
          <a:ln/>
        </p:spPr>
      </p:sp>
      <p:pic>
        <p:nvPicPr>
          <p:cNvPr id="3" name="Image 0" descr="preencoded.png">    </p:cNvPr>
          <p:cNvPicPr>
            <a:picLocks noChangeAspect="1"/>
          </p:cNvPicPr>
          <p:nvPr/>
        </p:nvPicPr>
        <p:blipFill>
          <a:blip r:embed="rId1"/>
          <a:stretch>
            <a:fillRect/>
          </a:stretch>
        </p:blipFill>
        <p:spPr>
          <a:xfrm>
            <a:off x="10525125" y="542925"/>
            <a:ext cx="7762875" cy="7762875"/>
          </a:xfrm>
          <a:prstGeom prst="rect">
            <a:avLst/>
          </a:prstGeom>
        </p:spPr>
      </p:pic>
      <p:grpSp>
        <p:nvGrpSpPr>
          <p:cNvPr id="66056" name="Group"/>
          <p:cNvGrpSpPr/>
          <p:nvPr/>
        </p:nvGrpSpPr>
        <p:grpSpPr>
          <a:xfrm>
            <a:off x="17235487" y="8456817"/>
            <a:ext cx="1463470" cy="1601583"/>
            <a:chOff x="17235487" y="8456817"/>
            <a:chExt cx="1463470" cy="1601583"/>
          </a:xfrm>
        </p:grpSpPr>
        <p:pic>
          <p:nvPicPr>
            <p:cNvPr id="4"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5"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90A38"/>
                  </a:solidFill>
                  <a:latin typeface="Inter" pitchFamily="34" charset="0"/>
                  <a:ea typeface="Inter" pitchFamily="34" charset="-122"/>
                  <a:cs typeface="Inter" pitchFamily="34" charset="-120"/>
                </a:rPr>
                <a:t>EaTemp</a:t>
              </a:r>
              <a:endParaRPr lang="en-US" sz="2710" dirty="0"/>
            </a:p>
          </p:txBody>
        </p:sp>
      </p:grpSp>
      <p:grpSp>
        <p:nvGrpSpPr>
          <p:cNvPr id="82511" name="Group"/>
          <p:cNvGrpSpPr/>
          <p:nvPr/>
        </p:nvGrpSpPr>
        <p:grpSpPr>
          <a:xfrm>
            <a:off x="657225" y="6276975"/>
            <a:ext cx="4377690" cy="2068830"/>
            <a:chOff x="657225" y="6276975"/>
            <a:chExt cx="4377690" cy="2068830"/>
          </a:xfrm>
        </p:grpSpPr>
        <p:sp>
          <p:nvSpPr>
            <p:cNvPr id="6" name="Text 2"/>
            <p:cNvSpPr/>
            <p:nvPr/>
          </p:nvSpPr>
          <p:spPr>
            <a:xfrm>
              <a:off x="657225" y="6276975"/>
              <a:ext cx="4377690" cy="1245870"/>
            </a:xfrm>
            <a:prstGeom prst="rect">
              <a:avLst/>
            </a:prstGeom>
            <a:noFill/>
            <a:ln/>
          </p:spPr>
          <p:txBody>
            <a:bodyPr wrap="square" lIns="0" tIns="0" rIns="0" bIns="0" rtlCol="0" anchor="t"/>
            <a:lstStyle/>
            <a:p>
              <a:pPr algn="l" indent="0" marL="0">
                <a:buNone/>
              </a:pPr>
              <a:r>
                <a:rPr lang="en-US" sz="3600" u="none" dirty="0">
                  <a:solidFill>
                    <a:srgbClr val="0E0E0E"/>
                  </a:solidFill>
                  <a:latin typeface="Poller One" pitchFamily="34" charset="0"/>
                  <a:ea typeface="Poller One" pitchFamily="34" charset="-122"/>
                  <a:cs typeface="Poller One" pitchFamily="34" charset="-120"/>
                </a:rPr>
                <a:t>A web application</a:t>
              </a:r>
              <a:endParaRPr lang="en-US" sz="3600" dirty="0"/>
            </a:p>
          </p:txBody>
        </p:sp>
        <p:sp>
          <p:nvSpPr>
            <p:cNvPr id="7" name="Text 3"/>
            <p:cNvSpPr/>
            <p:nvPr/>
          </p:nvSpPr>
          <p:spPr>
            <a:xfrm>
              <a:off x="657225" y="7515225"/>
              <a:ext cx="43472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 web application designed for discovering the world of fantasy</a:t>
              </a:r>
              <a:endParaRPr lang="en-US" sz="2400" dirty="0"/>
            </a:p>
          </p:txBody>
        </p:sp>
      </p:grpSp>
      <p:grpSp>
        <p:nvGrpSpPr>
          <p:cNvPr id="51990" name="Group"/>
          <p:cNvGrpSpPr/>
          <p:nvPr/>
        </p:nvGrpSpPr>
        <p:grpSpPr>
          <a:xfrm>
            <a:off x="619125" y="923925"/>
            <a:ext cx="7258050" cy="4114800"/>
            <a:chOff x="619125" y="923925"/>
            <a:chExt cx="7258050" cy="4114800"/>
          </a:xfrm>
        </p:grpSpPr>
        <p:sp>
          <p:nvSpPr>
            <p:cNvPr id="8" name="Shape 4"/>
            <p:cNvSpPr/>
            <p:nvPr/>
          </p:nvSpPr>
          <p:spPr>
            <a:xfrm>
              <a:off x="619125" y="923925"/>
              <a:ext cx="7258050" cy="4076700"/>
            </a:xfrm>
            <a:prstGeom prst="rect">
              <a:avLst/>
            </a:prstGeom>
            <a:solidFill>
              <a:srgbClr val="FFFFFF"/>
            </a:solidFill>
            <a:ln/>
          </p:spPr>
        </p:sp>
        <p:sp>
          <p:nvSpPr>
            <p:cNvPr id="9" name="Text 5"/>
            <p:cNvSpPr/>
            <p:nvPr/>
          </p:nvSpPr>
          <p:spPr>
            <a:xfrm>
              <a:off x="1190625" y="1152525"/>
              <a:ext cx="6381750" cy="3886200"/>
            </a:xfrm>
            <a:prstGeom prst="rect">
              <a:avLst/>
            </a:prstGeom>
            <a:noFill/>
            <a:ln/>
          </p:spPr>
          <p:txBody>
            <a:bodyPr wrap="square" lIns="0" tIns="0" rIns="0" bIns="0" rtlCol="0" anchor="t"/>
            <a:lstStyle/>
            <a:p>
              <a:pPr algn="l" indent="0" marL="0">
                <a:buNone/>
              </a:pPr>
              <a:r>
                <a:rPr lang="en-US" sz="6000" u="none" dirty="0">
                  <a:solidFill>
                    <a:srgbClr val="000000"/>
                  </a:solidFill>
                  <a:latin typeface="Poller One" pitchFamily="34" charset="0"/>
                  <a:ea typeface="Poller One" pitchFamily="34" charset="-122"/>
                  <a:cs typeface="Poller One" pitchFamily="34" charset="-120"/>
                </a:rPr>
                <a:t>A Gateway to</a:t>
              </a:r>
              <a:endParaRPr lang="en-US" sz="6000" dirty="0"/>
            </a:p>
            <a:p>
              <a:pPr algn="l" indent="0" marL="0">
                <a:buNone/>
              </a:pPr>
              <a:r>
                <a:rPr lang="en-US" sz="6000" u="none" dirty="0">
                  <a:solidFill>
                    <a:srgbClr val="000000"/>
                  </a:solidFill>
                  <a:latin typeface="Poller One" pitchFamily="34" charset="0"/>
                  <a:ea typeface="Poller One" pitchFamily="34" charset="-122"/>
                  <a:cs typeface="Poller One" pitchFamily="34" charset="-120"/>
                </a:rPr>
                <a:t>a World of </a:t>
              </a:r>
              <a:endParaRPr lang="en-US" sz="6000" dirty="0"/>
            </a:p>
            <a:p>
              <a:pPr algn="l" indent="0" marL="0">
                <a:buNone/>
              </a:pPr>
              <a:r>
                <a:rPr lang="en-US" sz="6000" u="none" dirty="0">
                  <a:solidFill>
                    <a:srgbClr val="000000"/>
                  </a:solidFill>
                  <a:latin typeface="Poller One" pitchFamily="34" charset="0"/>
                  <a:ea typeface="Poller One" pitchFamily="34" charset="-122"/>
                  <a:cs typeface="Poller One" pitchFamily="34" charset="-120"/>
                </a:rPr>
                <a:t>Fantasy and </a:t>
              </a:r>
              <a:endParaRPr lang="en-US" sz="6000" dirty="0"/>
            </a:p>
            <a:p>
              <a:pPr algn="l" indent="0" marL="0">
                <a:buNone/>
              </a:pPr>
              <a:r>
                <a:rPr lang="en-US" sz="6000" u="none" dirty="0">
                  <a:solidFill>
                    <a:srgbClr val="000000"/>
                  </a:solidFill>
                  <a:latin typeface="Poller One" pitchFamily="34" charset="0"/>
                  <a:ea typeface="Poller One" pitchFamily="34" charset="-122"/>
                  <a:cs typeface="Poller One" pitchFamily="34" charset="-120"/>
                </a:rPr>
                <a:t>Wonder</a:t>
              </a:r>
              <a:endParaRPr lang="en-US" sz="6000" dirty="0"/>
            </a:p>
          </p:txBody>
        </p:sp>
      </p:grpSp>
      <p:sp>
        <p:nvSpPr>
          <p:cNvPr id="10" name="Text 6"/>
          <p:cNvSpPr/>
          <p:nvPr/>
        </p:nvSpPr>
        <p:spPr>
          <a:xfrm>
            <a:off x="13592175" y="3533775"/>
            <a:ext cx="3994785" cy="41833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Immerse yourself in the world of magic and mystery</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Explore uncharted territories and fantastical lands</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Meet mythical creatures and legendary beings</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Uncover hidden treasures and secret treasures</a:t>
            </a:r>
            <a:endParaRPr lang="en-US" sz="2400" dirty="0"/>
          </a:p>
        </p:txBody>
      </p:sp>
      <p:grpSp>
        <p:nvGrpSpPr>
          <p:cNvPr id="68418" name="Group"/>
          <p:cNvGrpSpPr/>
          <p:nvPr/>
        </p:nvGrpSpPr>
        <p:grpSpPr>
          <a:xfrm>
            <a:off x="7305675" y="561975"/>
            <a:ext cx="6429375" cy="9248775"/>
            <a:chOff x="7305675" y="561975"/>
            <a:chExt cx="6429375" cy="9248775"/>
          </a:xfrm>
        </p:grpSpPr>
        <p:pic>
          <p:nvPicPr>
            <p:cNvPr id="11" name="Image 2" descr="preencoded.png">    </p:cNvPr>
            <p:cNvPicPr>
              <a:picLocks noChangeAspect="1"/>
            </p:cNvPicPr>
            <p:nvPr/>
          </p:nvPicPr>
          <p:blipFill>
            <a:blip r:embed="rId3"/>
            <a:stretch>
              <a:fillRect/>
            </a:stretch>
          </p:blipFill>
          <p:spPr>
            <a:xfrm>
              <a:off x="7305675" y="561975"/>
              <a:ext cx="6429375" cy="9248775"/>
            </a:xfrm>
            <a:prstGeom prst="rect">
              <a:avLst/>
            </a:prstGeom>
          </p:spPr>
        </p:pic>
        <p:pic>
          <p:nvPicPr>
            <p:cNvPr id="12" name="Image 3" descr="preencoded.png">    </p:cNvPr>
            <p:cNvPicPr>
              <a:picLocks noChangeAspect="1"/>
            </p:cNvPicPr>
            <p:nvPr/>
          </p:nvPicPr>
          <p:blipFill>
            <a:blip r:embed="rId4"/>
            <a:stretch>
              <a:fillRect/>
            </a:stretch>
          </p:blipFill>
          <p:spPr>
            <a:xfrm>
              <a:off x="7677150" y="1352550"/>
              <a:ext cx="5686425" cy="7677150"/>
            </a:xfrm>
            <a:prstGeom prst="rect">
              <a:avLst/>
            </a:prstGeom>
          </p:spPr>
        </p:pic>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DEE9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40564"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90A38"/>
                  </a:solidFill>
                  <a:latin typeface="Inter" pitchFamily="34" charset="0"/>
                  <a:ea typeface="Inter" pitchFamily="34" charset="-122"/>
                  <a:cs typeface="Inter" pitchFamily="34" charset="-120"/>
                </a:rPr>
                <a:t>EaTemp</a:t>
              </a:r>
              <a:endParaRPr lang="en-US" sz="2710" dirty="0"/>
            </a:p>
          </p:txBody>
        </p:sp>
      </p:grpSp>
      <p:grpSp>
        <p:nvGrpSpPr>
          <p:cNvPr id="54816" name="Group"/>
          <p:cNvGrpSpPr/>
          <p:nvPr/>
        </p:nvGrpSpPr>
        <p:grpSpPr>
          <a:xfrm>
            <a:off x="9210675" y="523875"/>
            <a:ext cx="8486775" cy="1400175"/>
            <a:chOff x="9210675" y="523875"/>
            <a:chExt cx="8486775" cy="1400175"/>
          </a:xfrm>
        </p:grpSpPr>
        <p:sp>
          <p:nvSpPr>
            <p:cNvPr id="5" name="Shape 1"/>
            <p:cNvSpPr/>
            <p:nvPr/>
          </p:nvSpPr>
          <p:spPr>
            <a:xfrm>
              <a:off x="9210675" y="523875"/>
              <a:ext cx="8486775" cy="1362075"/>
            </a:xfrm>
            <a:prstGeom prst="rect">
              <a:avLst/>
            </a:prstGeom>
            <a:solidFill>
              <a:srgbClr val="FFFFFF"/>
            </a:solidFill>
            <a:ln/>
          </p:spPr>
        </p:sp>
        <p:sp>
          <p:nvSpPr>
            <p:cNvPr id="6" name="Text 2"/>
            <p:cNvSpPr/>
            <p:nvPr/>
          </p:nvSpPr>
          <p:spPr>
            <a:xfrm>
              <a:off x="9782175" y="752475"/>
              <a:ext cx="7610475" cy="1171575"/>
            </a:xfrm>
            <a:prstGeom prst="rect">
              <a:avLst/>
            </a:prstGeom>
            <a:noFill/>
            <a:ln/>
          </p:spPr>
          <p:txBody>
            <a:bodyPr wrap="square" lIns="0" tIns="0" rIns="0" bIns="0" rtlCol="0" anchor="t"/>
            <a:lstStyle/>
            <a:p>
              <a:pPr algn="l" indent="0" marL="0">
                <a:buNone/>
              </a:pPr>
              <a:r>
                <a:rPr lang="en-US" sz="6000" u="none" dirty="0">
                  <a:solidFill>
                    <a:srgbClr val="000000"/>
                  </a:solidFill>
                  <a:latin typeface="Poller One" pitchFamily="34" charset="0"/>
                  <a:ea typeface="Poller One" pitchFamily="34" charset="-122"/>
                  <a:cs typeface="Poller One" pitchFamily="34" charset="-120"/>
                </a:rPr>
                <a:t>A Magic Picture</a:t>
              </a:r>
              <a:endParaRPr lang="en-US" sz="6000" dirty="0"/>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DEE9FF"/>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BEFB9"/>
          </a:solidFill>
          <a:ln/>
        </p:spPr>
      </p:sp>
      <p:pic>
        <p:nvPicPr>
          <p:cNvPr id="3" name="Image 0" descr="preencoded.png">    </p:cNvPr>
          <p:cNvPicPr>
            <a:picLocks noChangeAspect="1"/>
          </p:cNvPicPr>
          <p:nvPr/>
        </p:nvPicPr>
        <p:blipFill>
          <a:blip r:embed="rId1"/>
          <a:stretch>
            <a:fillRect/>
          </a:stretch>
        </p:blipFill>
        <p:spPr>
          <a:xfrm>
            <a:off x="10201275" y="942975"/>
            <a:ext cx="7200900" cy="8401051"/>
          </a:xfrm>
          <a:prstGeom prst="rect">
            <a:avLst/>
          </a:prstGeom>
        </p:spPr>
      </p:pic>
      <p:grpSp>
        <p:nvGrpSpPr>
          <p:cNvPr id="42494" name="Group"/>
          <p:cNvGrpSpPr/>
          <p:nvPr/>
        </p:nvGrpSpPr>
        <p:grpSpPr>
          <a:xfrm>
            <a:off x="17235487" y="8456817"/>
            <a:ext cx="1463470" cy="1601583"/>
            <a:chOff x="17235487" y="8456817"/>
            <a:chExt cx="1463470" cy="1601583"/>
          </a:xfrm>
        </p:grpSpPr>
        <p:pic>
          <p:nvPicPr>
            <p:cNvPr id="4"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5"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90A38"/>
                  </a:solidFill>
                  <a:latin typeface="Inter" pitchFamily="34" charset="0"/>
                  <a:ea typeface="Inter" pitchFamily="34" charset="-122"/>
                  <a:cs typeface="Inter" pitchFamily="34" charset="-120"/>
                </a:rPr>
                <a:t>EaTemp</a:t>
              </a:r>
              <a:endParaRPr lang="en-US" sz="2710" dirty="0"/>
            </a:p>
          </p:txBody>
        </p:sp>
      </p:grpSp>
      <p:pic>
        <p:nvPicPr>
          <p:cNvPr id="6" name="Image 2" descr="preencoded.png">    </p:cNvPr>
          <p:cNvPicPr>
            <a:picLocks noChangeAspect="1"/>
          </p:cNvPicPr>
          <p:nvPr/>
        </p:nvPicPr>
        <p:blipFill>
          <a:blip r:embed="rId3"/>
          <a:stretch>
            <a:fillRect/>
          </a:stretch>
        </p:blipFill>
        <p:spPr>
          <a:xfrm>
            <a:off x="381000" y="2933700"/>
            <a:ext cx="10858500" cy="5895975"/>
          </a:xfrm>
          <a:prstGeom prst="rect">
            <a:avLst/>
          </a:prstGeom>
        </p:spPr>
      </p:pic>
      <p:grpSp>
        <p:nvGrpSpPr>
          <p:cNvPr id="69462" name="Group"/>
          <p:cNvGrpSpPr/>
          <p:nvPr/>
        </p:nvGrpSpPr>
        <p:grpSpPr>
          <a:xfrm>
            <a:off x="2457450" y="733425"/>
            <a:ext cx="13382625" cy="1400175"/>
            <a:chOff x="2457450" y="733425"/>
            <a:chExt cx="13382625" cy="1400175"/>
          </a:xfrm>
        </p:grpSpPr>
        <p:sp>
          <p:nvSpPr>
            <p:cNvPr id="7" name="Shape 2"/>
            <p:cNvSpPr/>
            <p:nvPr/>
          </p:nvSpPr>
          <p:spPr>
            <a:xfrm>
              <a:off x="2457450" y="733425"/>
              <a:ext cx="13382625" cy="1362075"/>
            </a:xfrm>
            <a:prstGeom prst="rect">
              <a:avLst/>
            </a:prstGeom>
            <a:solidFill>
              <a:srgbClr val="FFFFFF"/>
            </a:solidFill>
            <a:ln/>
          </p:spPr>
        </p:sp>
        <p:sp>
          <p:nvSpPr>
            <p:cNvPr id="8" name="Text 3"/>
            <p:cNvSpPr/>
            <p:nvPr/>
          </p:nvSpPr>
          <p:spPr>
            <a:xfrm>
              <a:off x="3028950" y="962025"/>
              <a:ext cx="12506325" cy="1171575"/>
            </a:xfrm>
            <a:prstGeom prst="rect">
              <a:avLst/>
            </a:prstGeom>
            <a:noFill/>
            <a:ln/>
          </p:spPr>
          <p:txBody>
            <a:bodyPr wrap="square" lIns="0" tIns="0" rIns="0" bIns="0" rtlCol="0" anchor="t"/>
            <a:lstStyle/>
            <a:p>
              <a:pPr algn="l" indent="0" marL="0">
                <a:buNone/>
              </a:pPr>
              <a:r>
                <a:rPr lang="en-US" sz="6000" u="none" dirty="0">
                  <a:solidFill>
                    <a:srgbClr val="000000"/>
                  </a:solidFill>
                  <a:latin typeface="Poller One" pitchFamily="34" charset="0"/>
                  <a:ea typeface="Poller One" pitchFamily="34" charset="-122"/>
                  <a:cs typeface="Poller One" pitchFamily="34" charset="-120"/>
                </a:rPr>
                <a:t>Fantasy Realm at a Glance</a:t>
              </a:r>
              <a:endParaRPr lang="en-US" sz="6000" dirty="0"/>
            </a:p>
          </p:txBody>
        </p:sp>
      </p:grpSp>
      <p:grpSp>
        <p:nvGrpSpPr>
          <p:cNvPr id="72963" name="Group"/>
          <p:cNvGrpSpPr/>
          <p:nvPr/>
        </p:nvGrpSpPr>
        <p:grpSpPr>
          <a:xfrm>
            <a:off x="12087225" y="2790825"/>
            <a:ext cx="5292090" cy="1449705"/>
            <a:chOff x="12087225" y="2790825"/>
            <a:chExt cx="5292090" cy="1449705"/>
          </a:xfrm>
        </p:grpSpPr>
        <p:sp>
          <p:nvSpPr>
            <p:cNvPr id="9" name="Text 4"/>
            <p:cNvSpPr/>
            <p:nvPr/>
          </p:nvSpPr>
          <p:spPr>
            <a:xfrm>
              <a:off x="12087225" y="2790825"/>
              <a:ext cx="5292090" cy="702945"/>
            </a:xfrm>
            <a:prstGeom prst="rect">
              <a:avLst/>
            </a:prstGeom>
            <a:noFill/>
            <a:ln/>
          </p:spPr>
          <p:txBody>
            <a:bodyPr wrap="square" lIns="0" tIns="0" rIns="0" bIns="0" rtlCol="0" anchor="t"/>
            <a:lstStyle/>
            <a:p>
              <a:pPr algn="l" indent="0" marL="0">
                <a:buNone/>
              </a:pPr>
              <a:r>
                <a:rPr lang="en-US" sz="3600" u="none" dirty="0">
                  <a:solidFill>
                    <a:srgbClr val="0E0E0E"/>
                  </a:solidFill>
                  <a:latin typeface="Poller One" pitchFamily="34" charset="0"/>
                  <a:ea typeface="Poller One" pitchFamily="34" charset="-122"/>
                  <a:cs typeface="Poller One" pitchFamily="34" charset="-120"/>
                </a:rPr>
                <a:t>The Forest</a:t>
              </a:r>
              <a:endParaRPr lang="en-US" sz="3600" dirty="0"/>
            </a:p>
          </p:txBody>
        </p:sp>
        <p:sp>
          <p:nvSpPr>
            <p:cNvPr id="10" name="Text 5"/>
            <p:cNvSpPr/>
            <p:nvPr/>
          </p:nvSpPr>
          <p:spPr>
            <a:xfrm>
              <a:off x="12087225" y="3409950"/>
              <a:ext cx="52616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 magical forest filled with animals and enchanted creatures.</a:t>
              </a:r>
              <a:endParaRPr lang="en-US" sz="2400" dirty="0"/>
            </a:p>
          </p:txBody>
        </p:sp>
      </p:grpSp>
      <p:grpSp>
        <p:nvGrpSpPr>
          <p:cNvPr id="74966" name="Group"/>
          <p:cNvGrpSpPr/>
          <p:nvPr/>
        </p:nvGrpSpPr>
        <p:grpSpPr>
          <a:xfrm>
            <a:off x="12087225" y="5167313"/>
            <a:ext cx="5292090" cy="1449705"/>
            <a:chOff x="12087225" y="5167313"/>
            <a:chExt cx="5292090" cy="1449705"/>
          </a:xfrm>
        </p:grpSpPr>
        <p:sp>
          <p:nvSpPr>
            <p:cNvPr id="11" name="Text 6"/>
            <p:cNvSpPr/>
            <p:nvPr/>
          </p:nvSpPr>
          <p:spPr>
            <a:xfrm>
              <a:off x="12087225" y="5167313"/>
              <a:ext cx="5292090" cy="702945"/>
            </a:xfrm>
            <a:prstGeom prst="rect">
              <a:avLst/>
            </a:prstGeom>
            <a:noFill/>
            <a:ln/>
          </p:spPr>
          <p:txBody>
            <a:bodyPr wrap="square" lIns="0" tIns="0" rIns="0" bIns="0" rtlCol="0" anchor="t"/>
            <a:lstStyle/>
            <a:p>
              <a:pPr algn="l" indent="0" marL="0">
                <a:buNone/>
              </a:pPr>
              <a:r>
                <a:rPr lang="en-US" sz="3600" u="none" dirty="0">
                  <a:solidFill>
                    <a:srgbClr val="0E0E0E"/>
                  </a:solidFill>
                  <a:latin typeface="Poller One" pitchFamily="34" charset="0"/>
                  <a:ea typeface="Poller One" pitchFamily="34" charset="-122"/>
                  <a:cs typeface="Poller One" pitchFamily="34" charset="-120"/>
                </a:rPr>
                <a:t>The Caves</a:t>
              </a:r>
              <a:endParaRPr lang="en-US" sz="3600" dirty="0"/>
            </a:p>
          </p:txBody>
        </p:sp>
        <p:sp>
          <p:nvSpPr>
            <p:cNvPr id="12" name="Text 7"/>
            <p:cNvSpPr/>
            <p:nvPr/>
          </p:nvSpPr>
          <p:spPr>
            <a:xfrm>
              <a:off x="12087225" y="5786438"/>
              <a:ext cx="52616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 network of underground caves filled with gems and crystals.</a:t>
              </a:r>
              <a:endParaRPr lang="en-US" sz="2400" dirty="0"/>
            </a:p>
          </p:txBody>
        </p:sp>
      </p:grpSp>
      <p:grpSp>
        <p:nvGrpSpPr>
          <p:cNvPr id="72765" name="Group"/>
          <p:cNvGrpSpPr/>
          <p:nvPr/>
        </p:nvGrpSpPr>
        <p:grpSpPr>
          <a:xfrm>
            <a:off x="12087225" y="7539037"/>
            <a:ext cx="5292090" cy="1449706"/>
            <a:chOff x="12087225" y="7539037"/>
            <a:chExt cx="5292090" cy="1449706"/>
          </a:xfrm>
        </p:grpSpPr>
        <p:sp>
          <p:nvSpPr>
            <p:cNvPr id="13" name="Text 8"/>
            <p:cNvSpPr/>
            <p:nvPr/>
          </p:nvSpPr>
          <p:spPr>
            <a:xfrm>
              <a:off x="12087225" y="7539037"/>
              <a:ext cx="5292090" cy="702945"/>
            </a:xfrm>
            <a:prstGeom prst="rect">
              <a:avLst/>
            </a:prstGeom>
            <a:noFill/>
            <a:ln/>
          </p:spPr>
          <p:txBody>
            <a:bodyPr wrap="square" lIns="0" tIns="0" rIns="0" bIns="0" rtlCol="0" anchor="t"/>
            <a:lstStyle/>
            <a:p>
              <a:pPr algn="l" indent="0" marL="0">
                <a:buNone/>
              </a:pPr>
              <a:r>
                <a:rPr lang="en-US" sz="3600" u="none" dirty="0">
                  <a:solidFill>
                    <a:srgbClr val="0E0E0E"/>
                  </a:solidFill>
                  <a:latin typeface="Poller One" pitchFamily="34" charset="0"/>
                  <a:ea typeface="Poller One" pitchFamily="34" charset="-122"/>
                  <a:cs typeface="Poller One" pitchFamily="34" charset="-120"/>
                </a:rPr>
                <a:t>The Lair</a:t>
              </a:r>
              <a:endParaRPr lang="en-US" sz="3600" dirty="0"/>
            </a:p>
          </p:txBody>
        </p:sp>
        <p:sp>
          <p:nvSpPr>
            <p:cNvPr id="14" name="Text 9"/>
            <p:cNvSpPr/>
            <p:nvPr/>
          </p:nvSpPr>
          <p:spPr>
            <a:xfrm>
              <a:off x="12087225" y="8158163"/>
              <a:ext cx="52616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 dangerous and mysterious place where dragons reside.</a:t>
              </a:r>
              <a:endParaRPr lang="en-US" sz="2400" dirty="0"/>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DEE9FF"/>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E6D6FD"/>
          </a:solidFill>
          <a:ln/>
        </p:spPr>
      </p:sp>
      <p:pic>
        <p:nvPicPr>
          <p:cNvPr id="3" name="Image 0" descr="preencoded.png">    </p:cNvPr>
          <p:cNvPicPr>
            <a:picLocks noChangeAspect="1"/>
          </p:cNvPicPr>
          <p:nvPr/>
        </p:nvPicPr>
        <p:blipFill>
          <a:blip r:embed="rId1"/>
          <a:stretch>
            <a:fillRect/>
          </a:stretch>
        </p:blipFill>
        <p:spPr>
          <a:xfrm>
            <a:off x="10525125" y="542925"/>
            <a:ext cx="7762875" cy="7762875"/>
          </a:xfrm>
          <a:prstGeom prst="rect">
            <a:avLst/>
          </a:prstGeom>
        </p:spPr>
      </p:pic>
      <p:grpSp>
        <p:nvGrpSpPr>
          <p:cNvPr id="41243" name="Group"/>
          <p:cNvGrpSpPr/>
          <p:nvPr/>
        </p:nvGrpSpPr>
        <p:grpSpPr>
          <a:xfrm>
            <a:off x="17235487" y="8456817"/>
            <a:ext cx="1463470" cy="1601583"/>
            <a:chOff x="17235487" y="8456817"/>
            <a:chExt cx="1463470" cy="1601583"/>
          </a:xfrm>
        </p:grpSpPr>
        <p:pic>
          <p:nvPicPr>
            <p:cNvPr id="4"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5"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90A38"/>
                  </a:solidFill>
                  <a:latin typeface="Inter" pitchFamily="34" charset="0"/>
                  <a:ea typeface="Inter" pitchFamily="34" charset="-122"/>
                  <a:cs typeface="Inter" pitchFamily="34" charset="-120"/>
                </a:rPr>
                <a:t>EaTemp</a:t>
              </a:r>
              <a:endParaRPr lang="en-US" sz="2710" dirty="0"/>
            </a:p>
          </p:txBody>
        </p:sp>
      </p:grpSp>
      <p:grpSp>
        <p:nvGrpSpPr>
          <p:cNvPr id="89154" name="Group"/>
          <p:cNvGrpSpPr/>
          <p:nvPr/>
        </p:nvGrpSpPr>
        <p:grpSpPr>
          <a:xfrm>
            <a:off x="866775" y="476250"/>
            <a:ext cx="7067550" cy="1400175"/>
            <a:chOff x="866775" y="476250"/>
            <a:chExt cx="7067550" cy="1400175"/>
          </a:xfrm>
        </p:grpSpPr>
        <p:sp>
          <p:nvSpPr>
            <p:cNvPr id="6" name="Shape 2"/>
            <p:cNvSpPr/>
            <p:nvPr/>
          </p:nvSpPr>
          <p:spPr>
            <a:xfrm>
              <a:off x="866775" y="476250"/>
              <a:ext cx="7067550" cy="1362075"/>
            </a:xfrm>
            <a:prstGeom prst="rect">
              <a:avLst/>
            </a:prstGeom>
            <a:solidFill>
              <a:srgbClr val="FFFFFF"/>
            </a:solidFill>
            <a:ln/>
          </p:spPr>
        </p:sp>
        <p:sp>
          <p:nvSpPr>
            <p:cNvPr id="7" name="Text 3"/>
            <p:cNvSpPr/>
            <p:nvPr/>
          </p:nvSpPr>
          <p:spPr>
            <a:xfrm>
              <a:off x="1438275" y="704850"/>
              <a:ext cx="6191250" cy="1171575"/>
            </a:xfrm>
            <a:prstGeom prst="rect">
              <a:avLst/>
            </a:prstGeom>
            <a:noFill/>
            <a:ln/>
          </p:spPr>
          <p:txBody>
            <a:bodyPr wrap="square" lIns="0" tIns="0" rIns="0" bIns="0" rtlCol="0" anchor="t"/>
            <a:lstStyle/>
            <a:p>
              <a:pPr algn="l" indent="0" marL="0">
                <a:buNone/>
              </a:pPr>
              <a:r>
                <a:rPr lang="en-US" sz="6000" u="none" dirty="0">
                  <a:solidFill>
                    <a:srgbClr val="000000"/>
                  </a:solidFill>
                  <a:latin typeface="Poller One" pitchFamily="34" charset="0"/>
                  <a:ea typeface="Poller One" pitchFamily="34" charset="-122"/>
                  <a:cs typeface="Poller One" pitchFamily="34" charset="-120"/>
                </a:rPr>
                <a:t>The Timeline</a:t>
              </a:r>
              <a:endParaRPr lang="en-US" sz="6000" dirty="0"/>
            </a:p>
          </p:txBody>
        </p:sp>
      </p:grpSp>
      <p:grpSp>
        <p:nvGrpSpPr>
          <p:cNvPr id="79826" name="Group"/>
          <p:cNvGrpSpPr/>
          <p:nvPr/>
        </p:nvGrpSpPr>
        <p:grpSpPr>
          <a:xfrm>
            <a:off x="1181100" y="2209800"/>
            <a:ext cx="15925800" cy="6410325"/>
            <a:chOff x="1181100" y="2209800"/>
            <a:chExt cx="15925800" cy="6410325"/>
          </a:xfrm>
        </p:grpSpPr>
        <p:sp>
          <p:nvSpPr>
            <p:cNvPr id="8" name="Shape 4"/>
            <p:cNvSpPr/>
            <p:nvPr/>
          </p:nvSpPr>
          <p:spPr>
            <a:xfrm rot="5348179">
              <a:off x="2123967" y="5414963"/>
              <a:ext cx="1895690" cy="0"/>
            </a:xfrm>
            <a:prstGeom prst="line">
              <a:avLst/>
            </a:prstGeom>
            <a:noFill/>
            <a:ln w="28575">
              <a:solidFill>
                <a:srgbClr val="090A38"/>
              </a:solidFill>
              <a:prstDash val="solid"/>
            </a:ln>
          </p:spPr>
        </p:sp>
        <p:sp>
          <p:nvSpPr>
            <p:cNvPr id="9" name="Shape 5"/>
            <p:cNvSpPr/>
            <p:nvPr/>
          </p:nvSpPr>
          <p:spPr>
            <a:xfrm rot="5348179">
              <a:off x="6162567" y="5414963"/>
              <a:ext cx="1895690" cy="0"/>
            </a:xfrm>
            <a:prstGeom prst="line">
              <a:avLst/>
            </a:prstGeom>
            <a:noFill/>
            <a:ln w="28575">
              <a:solidFill>
                <a:srgbClr val="090A38"/>
              </a:solidFill>
              <a:prstDash val="solid"/>
            </a:ln>
          </p:spPr>
        </p:sp>
        <p:sp>
          <p:nvSpPr>
            <p:cNvPr id="10" name="Shape 6"/>
            <p:cNvSpPr/>
            <p:nvPr/>
          </p:nvSpPr>
          <p:spPr>
            <a:xfrm rot="5348179">
              <a:off x="10201167" y="5414963"/>
              <a:ext cx="1895690" cy="0"/>
            </a:xfrm>
            <a:prstGeom prst="line">
              <a:avLst/>
            </a:prstGeom>
            <a:noFill/>
            <a:ln w="28575">
              <a:solidFill>
                <a:srgbClr val="090A38"/>
              </a:solidFill>
              <a:prstDash val="solid"/>
            </a:ln>
          </p:spPr>
        </p:sp>
        <p:sp>
          <p:nvSpPr>
            <p:cNvPr id="11" name="Shape 7"/>
            <p:cNvSpPr/>
            <p:nvPr/>
          </p:nvSpPr>
          <p:spPr>
            <a:xfrm rot="5348179">
              <a:off x="14239767" y="5414963"/>
              <a:ext cx="1895690" cy="0"/>
            </a:xfrm>
            <a:prstGeom prst="line">
              <a:avLst/>
            </a:prstGeom>
            <a:noFill/>
            <a:ln w="28575">
              <a:solidFill>
                <a:srgbClr val="090A38"/>
              </a:solidFill>
              <a:prstDash val="solid"/>
            </a:ln>
          </p:spPr>
        </p:sp>
        <p:sp>
          <p:nvSpPr>
            <p:cNvPr id="12" name="Shape 8"/>
            <p:cNvSpPr/>
            <p:nvPr/>
          </p:nvSpPr>
          <p:spPr>
            <a:xfrm>
              <a:off x="1181100" y="4838700"/>
              <a:ext cx="3810000" cy="1143000"/>
            </a:xfrm>
            <a:prstGeom prst="rect">
              <a:avLst/>
            </a:prstGeom>
            <a:solidFill>
              <a:srgbClr val="FFFFFF"/>
            </a:solidFill>
            <a:ln w="38100">
              <a:solidFill>
                <a:srgbClr val="272727"/>
              </a:solidFill>
              <a:prstDash val="solid"/>
            </a:ln>
          </p:spPr>
        </p:sp>
        <p:sp>
          <p:nvSpPr>
            <p:cNvPr id="13" name="Shape 9"/>
            <p:cNvSpPr/>
            <p:nvPr/>
          </p:nvSpPr>
          <p:spPr>
            <a:xfrm rot="427501">
              <a:off x="4990210" y="5395913"/>
              <a:ext cx="230379" cy="0"/>
            </a:xfrm>
            <a:prstGeom prst="line">
              <a:avLst/>
            </a:prstGeom>
            <a:noFill/>
            <a:ln w="28575">
              <a:solidFill>
                <a:srgbClr val="090A38"/>
              </a:solidFill>
              <a:prstDash val="solid"/>
            </a:ln>
          </p:spPr>
        </p:sp>
        <p:sp>
          <p:nvSpPr>
            <p:cNvPr id="14" name="Shape 10"/>
            <p:cNvSpPr/>
            <p:nvPr/>
          </p:nvSpPr>
          <p:spPr>
            <a:xfrm>
              <a:off x="5219700" y="4838700"/>
              <a:ext cx="3810000" cy="1143000"/>
            </a:xfrm>
            <a:prstGeom prst="rect">
              <a:avLst/>
            </a:prstGeom>
            <a:solidFill>
              <a:srgbClr val="FFFFFF"/>
            </a:solidFill>
            <a:ln w="38100">
              <a:solidFill>
                <a:srgbClr val="272727"/>
              </a:solidFill>
              <a:prstDash val="solid"/>
            </a:ln>
          </p:spPr>
        </p:sp>
        <p:sp>
          <p:nvSpPr>
            <p:cNvPr id="15" name="Shape 11"/>
            <p:cNvSpPr/>
            <p:nvPr/>
          </p:nvSpPr>
          <p:spPr>
            <a:xfrm rot="427501">
              <a:off x="9028810" y="5395913"/>
              <a:ext cx="230379" cy="0"/>
            </a:xfrm>
            <a:prstGeom prst="line">
              <a:avLst/>
            </a:prstGeom>
            <a:noFill/>
            <a:ln w="28575">
              <a:solidFill>
                <a:srgbClr val="090A38"/>
              </a:solidFill>
              <a:prstDash val="solid"/>
            </a:ln>
          </p:spPr>
        </p:sp>
        <p:sp>
          <p:nvSpPr>
            <p:cNvPr id="16" name="Shape 12"/>
            <p:cNvSpPr/>
            <p:nvPr/>
          </p:nvSpPr>
          <p:spPr>
            <a:xfrm>
              <a:off x="9258300" y="4838700"/>
              <a:ext cx="3810000" cy="1143000"/>
            </a:xfrm>
            <a:prstGeom prst="rect">
              <a:avLst/>
            </a:prstGeom>
            <a:solidFill>
              <a:srgbClr val="FFFFFF"/>
            </a:solidFill>
            <a:ln w="38100">
              <a:solidFill>
                <a:srgbClr val="272727"/>
              </a:solidFill>
              <a:prstDash val="solid"/>
            </a:ln>
          </p:spPr>
        </p:sp>
        <p:sp>
          <p:nvSpPr>
            <p:cNvPr id="17" name="Shape 13"/>
            <p:cNvSpPr/>
            <p:nvPr/>
          </p:nvSpPr>
          <p:spPr>
            <a:xfrm rot="427501">
              <a:off x="13067410" y="5395913"/>
              <a:ext cx="230379" cy="0"/>
            </a:xfrm>
            <a:prstGeom prst="line">
              <a:avLst/>
            </a:prstGeom>
            <a:noFill/>
            <a:ln w="28575">
              <a:solidFill>
                <a:srgbClr val="090A38"/>
              </a:solidFill>
              <a:prstDash val="solid"/>
            </a:ln>
          </p:spPr>
        </p:sp>
        <p:sp>
          <p:nvSpPr>
            <p:cNvPr id="18" name="Shape 14"/>
            <p:cNvSpPr/>
            <p:nvPr/>
          </p:nvSpPr>
          <p:spPr>
            <a:xfrm>
              <a:off x="13296900" y="4838700"/>
              <a:ext cx="3810000" cy="1143000"/>
            </a:xfrm>
            <a:prstGeom prst="rect">
              <a:avLst/>
            </a:prstGeom>
            <a:solidFill>
              <a:srgbClr val="FFFFFF"/>
            </a:solidFill>
            <a:ln w="38100">
              <a:solidFill>
                <a:srgbClr val="272727"/>
              </a:solidFill>
              <a:prstDash val="solid"/>
            </a:ln>
          </p:spPr>
        </p:sp>
        <p:pic>
          <p:nvPicPr>
            <p:cNvPr id="19" name="Image 2" descr="preencoded.png">    </p:cNvPr>
            <p:cNvPicPr>
              <a:picLocks noChangeAspect="1"/>
            </p:cNvPicPr>
            <p:nvPr/>
          </p:nvPicPr>
          <p:blipFill>
            <a:blip r:embed="rId3"/>
            <a:stretch>
              <a:fillRect/>
            </a:stretch>
          </p:blipFill>
          <p:spPr>
            <a:xfrm>
              <a:off x="2638425" y="3333750"/>
              <a:ext cx="895350" cy="895350"/>
            </a:xfrm>
            <a:prstGeom prst="rect">
              <a:avLst/>
            </a:prstGeom>
          </p:spPr>
        </p:pic>
        <p:pic>
          <p:nvPicPr>
            <p:cNvPr id="20" name="Image 3" descr="preencoded.png">    </p:cNvPr>
            <p:cNvPicPr>
              <a:picLocks noChangeAspect="1"/>
            </p:cNvPicPr>
            <p:nvPr/>
          </p:nvPicPr>
          <p:blipFill>
            <a:blip r:embed="rId4"/>
            <a:stretch>
              <a:fillRect/>
            </a:stretch>
          </p:blipFill>
          <p:spPr>
            <a:xfrm>
              <a:off x="6696075" y="6677025"/>
              <a:ext cx="857250" cy="742950"/>
            </a:xfrm>
            <a:prstGeom prst="rect">
              <a:avLst/>
            </a:prstGeom>
          </p:spPr>
        </p:pic>
        <p:pic>
          <p:nvPicPr>
            <p:cNvPr id="21" name="Image 4" descr="preencoded.png">    </p:cNvPr>
            <p:cNvPicPr>
              <a:picLocks noChangeAspect="1"/>
            </p:cNvPicPr>
            <p:nvPr/>
          </p:nvPicPr>
          <p:blipFill>
            <a:blip r:embed="rId5"/>
            <a:stretch>
              <a:fillRect/>
            </a:stretch>
          </p:blipFill>
          <p:spPr>
            <a:xfrm>
              <a:off x="10734675" y="3295650"/>
              <a:ext cx="857250" cy="971550"/>
            </a:xfrm>
            <a:prstGeom prst="rect">
              <a:avLst/>
            </a:prstGeom>
          </p:spPr>
        </p:pic>
        <p:pic>
          <p:nvPicPr>
            <p:cNvPr id="22" name="Image 5" descr="preencoded.png">    </p:cNvPr>
            <p:cNvPicPr>
              <a:picLocks noChangeAspect="1"/>
            </p:cNvPicPr>
            <p:nvPr/>
          </p:nvPicPr>
          <p:blipFill>
            <a:blip r:embed="rId6"/>
            <a:stretch>
              <a:fillRect/>
            </a:stretch>
          </p:blipFill>
          <p:spPr>
            <a:xfrm>
              <a:off x="14735175" y="6581775"/>
              <a:ext cx="933450" cy="933450"/>
            </a:xfrm>
            <a:prstGeom prst="rect">
              <a:avLst/>
            </a:prstGeom>
          </p:spPr>
        </p:pic>
        <p:sp>
          <p:nvSpPr>
            <p:cNvPr id="23" name="Shape 15"/>
            <p:cNvSpPr/>
            <p:nvPr/>
          </p:nvSpPr>
          <p:spPr>
            <a:xfrm>
              <a:off x="1181100" y="6457950"/>
              <a:ext cx="3810000" cy="2162175"/>
            </a:xfrm>
            <a:prstGeom prst="rect">
              <a:avLst/>
            </a:prstGeom>
            <a:solidFill>
              <a:srgbClr val="FFFFFF"/>
            </a:solidFill>
            <a:ln/>
          </p:spPr>
        </p:sp>
        <p:sp>
          <p:nvSpPr>
            <p:cNvPr id="24" name="Shape 16"/>
            <p:cNvSpPr/>
            <p:nvPr/>
          </p:nvSpPr>
          <p:spPr>
            <a:xfrm>
              <a:off x="5219700" y="2209800"/>
              <a:ext cx="3810000" cy="2162175"/>
            </a:xfrm>
            <a:prstGeom prst="rect">
              <a:avLst/>
            </a:prstGeom>
            <a:solidFill>
              <a:srgbClr val="FFFFFF"/>
            </a:solidFill>
            <a:ln/>
          </p:spPr>
        </p:sp>
        <p:sp>
          <p:nvSpPr>
            <p:cNvPr id="25" name="Shape 17"/>
            <p:cNvSpPr/>
            <p:nvPr/>
          </p:nvSpPr>
          <p:spPr>
            <a:xfrm>
              <a:off x="9258300" y="6457950"/>
              <a:ext cx="3810000" cy="2162175"/>
            </a:xfrm>
            <a:prstGeom prst="rect">
              <a:avLst/>
            </a:prstGeom>
            <a:solidFill>
              <a:srgbClr val="FFFFFF"/>
            </a:solidFill>
            <a:ln/>
          </p:spPr>
        </p:sp>
        <p:sp>
          <p:nvSpPr>
            <p:cNvPr id="26" name="Shape 18"/>
            <p:cNvSpPr/>
            <p:nvPr/>
          </p:nvSpPr>
          <p:spPr>
            <a:xfrm>
              <a:off x="13296900" y="2209800"/>
              <a:ext cx="3810000" cy="2162175"/>
            </a:xfrm>
            <a:prstGeom prst="rect">
              <a:avLst/>
            </a:prstGeom>
            <a:solidFill>
              <a:srgbClr val="FFFFFF"/>
            </a:solidFill>
            <a:ln/>
          </p:spPr>
        </p:sp>
        <p:sp>
          <p:nvSpPr>
            <p:cNvPr id="27" name="Text 19"/>
            <p:cNvSpPr/>
            <p:nvPr/>
          </p:nvSpPr>
          <p:spPr>
            <a:xfrm>
              <a:off x="2015490" y="5058728"/>
              <a:ext cx="2141220" cy="702945"/>
            </a:xfrm>
            <a:prstGeom prst="rect">
              <a:avLst/>
            </a:prstGeom>
            <a:noFill/>
            <a:ln/>
          </p:spPr>
          <p:txBody>
            <a:bodyPr wrap="square" lIns="0" tIns="0" rIns="0" bIns="0" rtlCol="0" anchor="t"/>
            <a:lstStyle/>
            <a:p>
              <a:pPr algn="l" indent="0" marL="0">
                <a:buNone/>
              </a:pPr>
              <a:r>
                <a:rPr lang="en-US" sz="3600" u="none" dirty="0">
                  <a:solidFill>
                    <a:srgbClr val="000000"/>
                  </a:solidFill>
                  <a:latin typeface="Poller One" pitchFamily="34" charset="0"/>
                  <a:ea typeface="Poller One" pitchFamily="34" charset="-122"/>
                  <a:cs typeface="Poller One" pitchFamily="34" charset="-120"/>
                </a:rPr>
                <a:t>Eclipse</a:t>
              </a:r>
              <a:endParaRPr lang="en-US" sz="3600" dirty="0"/>
            </a:p>
          </p:txBody>
        </p:sp>
        <p:sp>
          <p:nvSpPr>
            <p:cNvPr id="28" name="Text 20"/>
            <p:cNvSpPr/>
            <p:nvPr/>
          </p:nvSpPr>
          <p:spPr>
            <a:xfrm>
              <a:off x="6235065" y="5058728"/>
              <a:ext cx="1779270" cy="702945"/>
            </a:xfrm>
            <a:prstGeom prst="rect">
              <a:avLst/>
            </a:prstGeom>
            <a:noFill/>
            <a:ln/>
          </p:spPr>
          <p:txBody>
            <a:bodyPr wrap="square" lIns="0" tIns="0" rIns="0" bIns="0" rtlCol="0" anchor="t"/>
            <a:lstStyle/>
            <a:p>
              <a:pPr algn="l" indent="0" marL="0">
                <a:buNone/>
              </a:pPr>
              <a:r>
                <a:rPr lang="en-US" sz="3600" u="none" dirty="0">
                  <a:solidFill>
                    <a:srgbClr val="000000"/>
                  </a:solidFill>
                  <a:latin typeface="Poller One" pitchFamily="34" charset="0"/>
                  <a:ea typeface="Poller One" pitchFamily="34" charset="-122"/>
                  <a:cs typeface="Poller One" pitchFamily="34" charset="-120"/>
                </a:rPr>
                <a:t>Quest</a:t>
              </a:r>
              <a:endParaRPr lang="en-US" sz="3600" dirty="0"/>
            </a:p>
          </p:txBody>
        </p:sp>
        <p:sp>
          <p:nvSpPr>
            <p:cNvPr id="29" name="Text 21"/>
            <p:cNvSpPr/>
            <p:nvPr/>
          </p:nvSpPr>
          <p:spPr>
            <a:xfrm>
              <a:off x="10202228" y="5058728"/>
              <a:ext cx="1922145" cy="702945"/>
            </a:xfrm>
            <a:prstGeom prst="rect">
              <a:avLst/>
            </a:prstGeom>
            <a:noFill/>
            <a:ln/>
          </p:spPr>
          <p:txBody>
            <a:bodyPr wrap="square" lIns="0" tIns="0" rIns="0" bIns="0" rtlCol="0" anchor="t"/>
            <a:lstStyle/>
            <a:p>
              <a:pPr algn="l" indent="0" marL="0">
                <a:buNone/>
              </a:pPr>
              <a:r>
                <a:rPr lang="en-US" sz="3600" u="none" dirty="0">
                  <a:solidFill>
                    <a:srgbClr val="000000"/>
                  </a:solidFill>
                  <a:latin typeface="Poller One" pitchFamily="34" charset="0"/>
                  <a:ea typeface="Poller One" pitchFamily="34" charset="-122"/>
                  <a:cs typeface="Poller One" pitchFamily="34" charset="-120"/>
                </a:rPr>
                <a:t>Found</a:t>
              </a:r>
              <a:endParaRPr lang="en-US" sz="3600" dirty="0"/>
            </a:p>
          </p:txBody>
        </p:sp>
        <p:sp>
          <p:nvSpPr>
            <p:cNvPr id="30" name="Text 22"/>
            <p:cNvSpPr/>
            <p:nvPr/>
          </p:nvSpPr>
          <p:spPr>
            <a:xfrm>
              <a:off x="13607415" y="5058728"/>
              <a:ext cx="3188970" cy="702945"/>
            </a:xfrm>
            <a:prstGeom prst="rect">
              <a:avLst/>
            </a:prstGeom>
            <a:noFill/>
            <a:ln/>
          </p:spPr>
          <p:txBody>
            <a:bodyPr wrap="square" lIns="0" tIns="0" rIns="0" bIns="0" rtlCol="0" anchor="t"/>
            <a:lstStyle/>
            <a:p>
              <a:pPr algn="l" indent="0" marL="0">
                <a:buNone/>
              </a:pPr>
              <a:r>
                <a:rPr lang="en-US" sz="3600" u="none" dirty="0">
                  <a:solidFill>
                    <a:srgbClr val="000000"/>
                  </a:solidFill>
                  <a:latin typeface="Poller One" pitchFamily="34" charset="0"/>
                  <a:ea typeface="Poller One" pitchFamily="34" charset="-122"/>
                  <a:cs typeface="Poller One" pitchFamily="34" charset="-120"/>
                </a:rPr>
                <a:t>Transform</a:t>
              </a:r>
              <a:endParaRPr lang="en-US" sz="3600" dirty="0"/>
            </a:p>
          </p:txBody>
        </p:sp>
        <p:sp>
          <p:nvSpPr>
            <p:cNvPr id="31" name="Text 23"/>
            <p:cNvSpPr/>
            <p:nvPr/>
          </p:nvSpPr>
          <p:spPr>
            <a:xfrm>
              <a:off x="1440180" y="6686550"/>
              <a:ext cx="3291840" cy="702945"/>
            </a:xfrm>
            <a:prstGeom prst="rect">
              <a:avLst/>
            </a:prstGeom>
            <a:noFill/>
            <a:ln/>
          </p:spPr>
          <p:txBody>
            <a:bodyPr wrap="square" lIns="0" tIns="0" rIns="0" bIns="0" rtlCol="0" anchor="t"/>
            <a:lstStyle/>
            <a:p>
              <a:pPr algn="ctr" indent="0" marL="0">
                <a:buNone/>
              </a:pPr>
              <a:r>
                <a:rPr lang="en-US" sz="3600" u="none" dirty="0">
                  <a:solidFill>
                    <a:srgbClr val="0E0E0E"/>
                  </a:solidFill>
                  <a:latin typeface="Poller One" pitchFamily="34" charset="0"/>
                  <a:ea typeface="Poller One" pitchFamily="34" charset="-122"/>
                  <a:cs typeface="Poller One" pitchFamily="34" charset="-120"/>
                </a:rPr>
                <a:t>April</a:t>
              </a:r>
              <a:endParaRPr lang="en-US" sz="3600" dirty="0"/>
            </a:p>
          </p:txBody>
        </p:sp>
        <p:sp>
          <p:nvSpPr>
            <p:cNvPr id="32" name="Text 24"/>
            <p:cNvSpPr/>
            <p:nvPr/>
          </p:nvSpPr>
          <p:spPr>
            <a:xfrm>
              <a:off x="1455420" y="7305675"/>
              <a:ext cx="3261360" cy="11925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Eclipse, quest for artifact, volcano disaster</a:t>
              </a:r>
              <a:endParaRPr lang="en-US" sz="2400" dirty="0"/>
            </a:p>
          </p:txBody>
        </p:sp>
        <p:sp>
          <p:nvSpPr>
            <p:cNvPr id="33" name="Text 25"/>
            <p:cNvSpPr/>
            <p:nvPr/>
          </p:nvSpPr>
          <p:spPr>
            <a:xfrm>
              <a:off x="5478780" y="2438400"/>
              <a:ext cx="3291840" cy="702945"/>
            </a:xfrm>
            <a:prstGeom prst="rect">
              <a:avLst/>
            </a:prstGeom>
            <a:noFill/>
            <a:ln/>
          </p:spPr>
          <p:txBody>
            <a:bodyPr wrap="square" lIns="0" tIns="0" rIns="0" bIns="0" rtlCol="0" anchor="t"/>
            <a:lstStyle/>
            <a:p>
              <a:pPr algn="ctr" indent="0" marL="0">
                <a:buNone/>
              </a:pPr>
              <a:r>
                <a:rPr lang="en-US" sz="3600" u="none" dirty="0">
                  <a:solidFill>
                    <a:srgbClr val="0E0E0E"/>
                  </a:solidFill>
                  <a:latin typeface="Poller One" pitchFamily="34" charset="0"/>
                  <a:ea typeface="Poller One" pitchFamily="34" charset="-122"/>
                  <a:cs typeface="Poller One" pitchFamily="34" charset="-120"/>
                </a:rPr>
                <a:t>May</a:t>
              </a:r>
              <a:endParaRPr lang="en-US" sz="3600" dirty="0"/>
            </a:p>
          </p:txBody>
        </p:sp>
        <p:sp>
          <p:nvSpPr>
            <p:cNvPr id="34" name="Text 26"/>
            <p:cNvSpPr/>
            <p:nvPr/>
          </p:nvSpPr>
          <p:spPr>
            <a:xfrm>
              <a:off x="5494020" y="3057525"/>
              <a:ext cx="3261360" cy="11925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Shimmering City, conquest, Unicorn Crystal</a:t>
              </a:r>
              <a:endParaRPr lang="en-US" sz="2400" dirty="0"/>
            </a:p>
          </p:txBody>
        </p:sp>
        <p:sp>
          <p:nvSpPr>
            <p:cNvPr id="35" name="Text 27"/>
            <p:cNvSpPr/>
            <p:nvPr/>
          </p:nvSpPr>
          <p:spPr>
            <a:xfrm>
              <a:off x="9517380" y="6686550"/>
              <a:ext cx="3291840" cy="702945"/>
            </a:xfrm>
            <a:prstGeom prst="rect">
              <a:avLst/>
            </a:prstGeom>
            <a:noFill/>
            <a:ln/>
          </p:spPr>
          <p:txBody>
            <a:bodyPr wrap="square" lIns="0" tIns="0" rIns="0" bIns="0" rtlCol="0" anchor="t"/>
            <a:lstStyle/>
            <a:p>
              <a:pPr algn="ctr" indent="0" marL="0">
                <a:buNone/>
              </a:pPr>
              <a:r>
                <a:rPr lang="en-US" sz="3600" u="none" dirty="0">
                  <a:solidFill>
                    <a:srgbClr val="0E0E0E"/>
                  </a:solidFill>
                  <a:latin typeface="Poller One" pitchFamily="34" charset="0"/>
                  <a:ea typeface="Poller One" pitchFamily="34" charset="-122"/>
                  <a:cs typeface="Poller One" pitchFamily="34" charset="-120"/>
                </a:rPr>
                <a:t>June</a:t>
              </a:r>
              <a:endParaRPr lang="en-US" sz="3600" dirty="0"/>
            </a:p>
          </p:txBody>
        </p:sp>
        <p:sp>
          <p:nvSpPr>
            <p:cNvPr id="36" name="Text 28"/>
            <p:cNvSpPr/>
            <p:nvPr/>
          </p:nvSpPr>
          <p:spPr>
            <a:xfrm>
              <a:off x="9532620" y="7305675"/>
              <a:ext cx="3261360" cy="11925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War, curse from artifact, magic discovery</a:t>
              </a:r>
              <a:endParaRPr lang="en-US" sz="2400" dirty="0"/>
            </a:p>
          </p:txBody>
        </p:sp>
        <p:sp>
          <p:nvSpPr>
            <p:cNvPr id="37" name="Text 29"/>
            <p:cNvSpPr/>
            <p:nvPr/>
          </p:nvSpPr>
          <p:spPr>
            <a:xfrm>
              <a:off x="13555980" y="2438400"/>
              <a:ext cx="3291840" cy="702945"/>
            </a:xfrm>
            <a:prstGeom prst="rect">
              <a:avLst/>
            </a:prstGeom>
            <a:noFill/>
            <a:ln/>
          </p:spPr>
          <p:txBody>
            <a:bodyPr wrap="square" lIns="0" tIns="0" rIns="0" bIns="0" rtlCol="0" anchor="t"/>
            <a:lstStyle/>
            <a:p>
              <a:pPr algn="ctr" indent="0" marL="0">
                <a:buNone/>
              </a:pPr>
              <a:r>
                <a:rPr lang="en-US" sz="3600" u="none" dirty="0">
                  <a:solidFill>
                    <a:srgbClr val="0E0E0E"/>
                  </a:solidFill>
                  <a:latin typeface="Poller One" pitchFamily="34" charset="0"/>
                  <a:ea typeface="Poller One" pitchFamily="34" charset="-122"/>
                  <a:cs typeface="Poller One" pitchFamily="34" charset="-120"/>
                </a:rPr>
                <a:t>July</a:t>
              </a:r>
              <a:endParaRPr lang="en-US" sz="3600" dirty="0"/>
            </a:p>
          </p:txBody>
        </p:sp>
        <p:sp>
          <p:nvSpPr>
            <p:cNvPr id="38" name="Text 30"/>
            <p:cNvSpPr/>
            <p:nvPr/>
          </p:nvSpPr>
          <p:spPr>
            <a:xfrm>
              <a:off x="13571220" y="3057525"/>
              <a:ext cx="3261360" cy="11925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Kingdom invaded, betrayal, the hero's festival</a:t>
              </a:r>
              <a:endParaRPr lang="en-US" sz="2400" dirty="0"/>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DEE9FF"/>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ECEE4"/>
          </a:solidFill>
          <a:ln/>
        </p:spPr>
      </p:sp>
      <p:pic>
        <p:nvPicPr>
          <p:cNvPr id="3" name="Image 0" descr="preencoded.png">    </p:cNvPr>
          <p:cNvPicPr>
            <a:picLocks noChangeAspect="1"/>
          </p:cNvPicPr>
          <p:nvPr/>
        </p:nvPicPr>
        <p:blipFill>
          <a:blip r:embed="rId1"/>
          <a:stretch>
            <a:fillRect/>
          </a:stretch>
        </p:blipFill>
        <p:spPr>
          <a:xfrm>
            <a:off x="-266700" y="1400175"/>
            <a:ext cx="9410700" cy="9410700"/>
          </a:xfrm>
          <a:prstGeom prst="rect">
            <a:avLst/>
          </a:prstGeom>
        </p:spPr>
      </p:pic>
      <p:grpSp>
        <p:nvGrpSpPr>
          <p:cNvPr id="20935" name="Group"/>
          <p:cNvGrpSpPr/>
          <p:nvPr/>
        </p:nvGrpSpPr>
        <p:grpSpPr>
          <a:xfrm>
            <a:off x="17235487" y="8456817"/>
            <a:ext cx="1463470" cy="1601583"/>
            <a:chOff x="17235487" y="8456817"/>
            <a:chExt cx="1463470" cy="1601583"/>
          </a:xfrm>
        </p:grpSpPr>
        <p:pic>
          <p:nvPicPr>
            <p:cNvPr id="4"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5"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90A38"/>
                  </a:solidFill>
                  <a:latin typeface="Inter" pitchFamily="34" charset="0"/>
                  <a:ea typeface="Inter" pitchFamily="34" charset="-122"/>
                  <a:cs typeface="Inter" pitchFamily="34" charset="-120"/>
                </a:rPr>
                <a:t>EaTemp</a:t>
              </a:r>
              <a:endParaRPr lang="en-US" sz="2710" dirty="0"/>
            </a:p>
          </p:txBody>
        </p:sp>
      </p:grpSp>
      <p:grpSp>
        <p:nvGrpSpPr>
          <p:cNvPr id="24308" name="Group"/>
          <p:cNvGrpSpPr/>
          <p:nvPr/>
        </p:nvGrpSpPr>
        <p:grpSpPr>
          <a:xfrm>
            <a:off x="6286500" y="947737"/>
            <a:ext cx="5715000" cy="1400176"/>
            <a:chOff x="6286500" y="947737"/>
            <a:chExt cx="5715000" cy="1400176"/>
          </a:xfrm>
        </p:grpSpPr>
        <p:sp>
          <p:nvSpPr>
            <p:cNvPr id="6" name="Shape 2"/>
            <p:cNvSpPr/>
            <p:nvPr/>
          </p:nvSpPr>
          <p:spPr>
            <a:xfrm>
              <a:off x="6286500" y="947737"/>
              <a:ext cx="5715000" cy="1362075"/>
            </a:xfrm>
            <a:prstGeom prst="rect">
              <a:avLst/>
            </a:prstGeom>
            <a:solidFill>
              <a:srgbClr val="FFFFFF"/>
            </a:solidFill>
            <a:ln/>
          </p:spPr>
        </p:sp>
        <p:sp>
          <p:nvSpPr>
            <p:cNvPr id="7" name="Text 3"/>
            <p:cNvSpPr/>
            <p:nvPr/>
          </p:nvSpPr>
          <p:spPr>
            <a:xfrm>
              <a:off x="6858000" y="1176338"/>
              <a:ext cx="4838700" cy="1171575"/>
            </a:xfrm>
            <a:prstGeom prst="rect">
              <a:avLst/>
            </a:prstGeom>
            <a:noFill/>
            <a:ln/>
          </p:spPr>
          <p:txBody>
            <a:bodyPr wrap="square" lIns="0" tIns="0" rIns="0" bIns="0" rtlCol="0" anchor="t"/>
            <a:lstStyle/>
            <a:p>
              <a:pPr algn="l" indent="0" marL="0">
                <a:buNone/>
              </a:pPr>
              <a:r>
                <a:rPr lang="en-US" sz="6000" u="none" dirty="0">
                  <a:solidFill>
                    <a:srgbClr val="000000"/>
                  </a:solidFill>
                  <a:latin typeface="Poller One" pitchFamily="34" charset="0"/>
                  <a:ea typeface="Poller One" pitchFamily="34" charset="-122"/>
                  <a:cs typeface="Poller One" pitchFamily="34" charset="-120"/>
                </a:rPr>
                <a:t>Our Team</a:t>
              </a:r>
              <a:endParaRPr lang="en-US" sz="6000" dirty="0"/>
            </a:p>
          </p:txBody>
        </p:sp>
      </p:grpSp>
      <p:grpSp>
        <p:nvGrpSpPr>
          <p:cNvPr id="93302" name="Group"/>
          <p:cNvGrpSpPr/>
          <p:nvPr/>
        </p:nvGrpSpPr>
        <p:grpSpPr>
          <a:xfrm>
            <a:off x="1552575" y="2986088"/>
            <a:ext cx="4572000" cy="4572000"/>
            <a:chOff x="1552575" y="2986088"/>
            <a:chExt cx="4572000" cy="4572000"/>
          </a:xfrm>
        </p:grpSpPr>
        <p:pic>
          <p:nvPicPr>
            <p:cNvPr id="8" name="Image 2" descr="preencoded.png">    </p:cNvPr>
            <p:cNvPicPr>
              <a:picLocks noChangeAspect="1"/>
            </p:cNvPicPr>
            <p:nvPr/>
          </p:nvPicPr>
          <p:blipFill>
            <a:blip r:embed="rId3"/>
            <a:stretch>
              <a:fillRect/>
            </a:stretch>
          </p:blipFill>
          <p:spPr>
            <a:xfrm>
              <a:off x="1552575" y="2986088"/>
              <a:ext cx="4572000" cy="4572000"/>
            </a:xfrm>
            <a:prstGeom prst="rect">
              <a:avLst/>
            </a:prstGeom>
          </p:spPr>
        </p:pic>
        <p:grpSp>
          <p:nvGrpSpPr>
            <p:cNvPr id="86381" name="Group"/>
            <p:cNvGrpSpPr/>
            <p:nvPr/>
          </p:nvGrpSpPr>
          <p:grpSpPr>
            <a:xfrm>
              <a:off x="1506855" y="7710488"/>
              <a:ext cx="4663440" cy="1125855"/>
              <a:chOff x="1506855" y="7710488"/>
              <a:chExt cx="4663440" cy="1125855"/>
            </a:xfrm>
          </p:grpSpPr>
          <p:sp>
            <p:nvSpPr>
              <p:cNvPr id="9" name="Text 4"/>
              <p:cNvSpPr/>
              <p:nvPr/>
            </p:nvSpPr>
            <p:spPr>
              <a:xfrm>
                <a:off x="1506855" y="7710488"/>
                <a:ext cx="4663440" cy="702945"/>
              </a:xfrm>
              <a:prstGeom prst="rect">
                <a:avLst/>
              </a:prstGeom>
              <a:noFill/>
              <a:ln/>
            </p:spPr>
            <p:txBody>
              <a:bodyPr wrap="square" lIns="0" tIns="0" rIns="0" bIns="0" rtlCol="0" anchor="t"/>
              <a:lstStyle/>
              <a:p>
                <a:pPr algn="ctr" indent="0" marL="0">
                  <a:buNone/>
                </a:pPr>
                <a:r>
                  <a:rPr lang="en-US" sz="3600" u="none" dirty="0">
                    <a:solidFill>
                      <a:srgbClr val="0E0E0E"/>
                    </a:solidFill>
                    <a:latin typeface="Poller One" pitchFamily="34" charset="0"/>
                    <a:ea typeface="Poller One" pitchFamily="34" charset="-122"/>
                    <a:cs typeface="Poller One" pitchFamily="34" charset="-120"/>
                  </a:rPr>
                  <a:t>Eldruin</a:t>
                </a:r>
                <a:endParaRPr lang="en-US" sz="3600" dirty="0"/>
              </a:p>
            </p:txBody>
          </p:sp>
          <p:sp>
            <p:nvSpPr>
              <p:cNvPr id="10" name="Text 5"/>
              <p:cNvSpPr/>
              <p:nvPr/>
            </p:nvSpPr>
            <p:spPr>
              <a:xfrm>
                <a:off x="1522095" y="8367713"/>
                <a:ext cx="46329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The Fire Mage</a:t>
                </a:r>
                <a:endParaRPr lang="en-US" sz="2400" dirty="0"/>
              </a:p>
            </p:txBody>
          </p:sp>
        </p:grpSp>
      </p:grpSp>
      <p:grpSp>
        <p:nvGrpSpPr>
          <p:cNvPr id="57365" name="Group"/>
          <p:cNvGrpSpPr/>
          <p:nvPr/>
        </p:nvGrpSpPr>
        <p:grpSpPr>
          <a:xfrm>
            <a:off x="6858000" y="2986088"/>
            <a:ext cx="4572000" cy="4572000"/>
            <a:chOff x="6858000" y="2986088"/>
            <a:chExt cx="4572000" cy="4572000"/>
          </a:xfrm>
        </p:grpSpPr>
        <p:pic>
          <p:nvPicPr>
            <p:cNvPr id="11" name="Image 3" descr="preencoded.png">    </p:cNvPr>
            <p:cNvPicPr>
              <a:picLocks noChangeAspect="1"/>
            </p:cNvPicPr>
            <p:nvPr/>
          </p:nvPicPr>
          <p:blipFill>
            <a:blip r:embed="rId4"/>
            <a:stretch>
              <a:fillRect/>
            </a:stretch>
          </p:blipFill>
          <p:spPr>
            <a:xfrm>
              <a:off x="6858000" y="2986088"/>
              <a:ext cx="4572000" cy="4572000"/>
            </a:xfrm>
            <a:prstGeom prst="rect">
              <a:avLst/>
            </a:prstGeom>
          </p:spPr>
        </p:pic>
        <p:grpSp>
          <p:nvGrpSpPr>
            <p:cNvPr id="56112" name="Group"/>
            <p:cNvGrpSpPr/>
            <p:nvPr/>
          </p:nvGrpSpPr>
          <p:grpSpPr>
            <a:xfrm>
              <a:off x="6812280" y="7710488"/>
              <a:ext cx="4663440" cy="1125855"/>
              <a:chOff x="6812280" y="7710488"/>
              <a:chExt cx="4663440" cy="1125855"/>
            </a:xfrm>
          </p:grpSpPr>
          <p:sp>
            <p:nvSpPr>
              <p:cNvPr id="12" name="Text 6"/>
              <p:cNvSpPr/>
              <p:nvPr/>
            </p:nvSpPr>
            <p:spPr>
              <a:xfrm>
                <a:off x="6812280" y="7710488"/>
                <a:ext cx="4663440" cy="702945"/>
              </a:xfrm>
              <a:prstGeom prst="rect">
                <a:avLst/>
              </a:prstGeom>
              <a:noFill/>
              <a:ln/>
            </p:spPr>
            <p:txBody>
              <a:bodyPr wrap="square" lIns="0" tIns="0" rIns="0" bIns="0" rtlCol="0" anchor="t"/>
              <a:lstStyle/>
              <a:p>
                <a:pPr algn="ctr" indent="0" marL="0">
                  <a:buNone/>
                </a:pPr>
                <a:r>
                  <a:rPr lang="en-US" sz="3600" u="none" dirty="0">
                    <a:solidFill>
                      <a:srgbClr val="0E0E0E"/>
                    </a:solidFill>
                    <a:latin typeface="Poller One" pitchFamily="34" charset="0"/>
                    <a:ea typeface="Poller One" pitchFamily="34" charset="-122"/>
                    <a:cs typeface="Poller One" pitchFamily="34" charset="-120"/>
                  </a:rPr>
                  <a:t>Elementalen</a:t>
                </a:r>
                <a:endParaRPr lang="en-US" sz="3600" dirty="0"/>
              </a:p>
            </p:txBody>
          </p:sp>
          <p:sp>
            <p:nvSpPr>
              <p:cNvPr id="13" name="Text 7"/>
              <p:cNvSpPr/>
              <p:nvPr/>
            </p:nvSpPr>
            <p:spPr>
              <a:xfrm>
                <a:off x="6827520" y="8367713"/>
                <a:ext cx="46329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The Guardian</a:t>
                </a:r>
                <a:endParaRPr lang="en-US" sz="2400" dirty="0"/>
              </a:p>
            </p:txBody>
          </p:sp>
        </p:grpSp>
      </p:grpSp>
      <p:grpSp>
        <p:nvGrpSpPr>
          <p:cNvPr id="69872" name="Group"/>
          <p:cNvGrpSpPr/>
          <p:nvPr/>
        </p:nvGrpSpPr>
        <p:grpSpPr>
          <a:xfrm>
            <a:off x="12163425" y="2986088"/>
            <a:ext cx="4572000" cy="4572000"/>
            <a:chOff x="12163425" y="2986088"/>
            <a:chExt cx="4572000" cy="4572000"/>
          </a:xfrm>
        </p:grpSpPr>
        <p:pic>
          <p:nvPicPr>
            <p:cNvPr id="14" name="Image 4" descr="preencoded.png">    </p:cNvPr>
            <p:cNvPicPr>
              <a:picLocks noChangeAspect="1"/>
            </p:cNvPicPr>
            <p:nvPr/>
          </p:nvPicPr>
          <p:blipFill>
            <a:blip r:embed="rId5"/>
            <a:stretch>
              <a:fillRect/>
            </a:stretch>
          </p:blipFill>
          <p:spPr>
            <a:xfrm>
              <a:off x="12163425" y="2986088"/>
              <a:ext cx="4572000" cy="4572000"/>
            </a:xfrm>
            <a:prstGeom prst="rect">
              <a:avLst/>
            </a:prstGeom>
          </p:spPr>
        </p:pic>
        <p:grpSp>
          <p:nvGrpSpPr>
            <p:cNvPr id="25703" name="Group"/>
            <p:cNvGrpSpPr/>
            <p:nvPr/>
          </p:nvGrpSpPr>
          <p:grpSpPr>
            <a:xfrm>
              <a:off x="12117705" y="7710488"/>
              <a:ext cx="4663440" cy="1125855"/>
              <a:chOff x="12117705" y="7710488"/>
              <a:chExt cx="4663440" cy="1125855"/>
            </a:xfrm>
          </p:grpSpPr>
          <p:sp>
            <p:nvSpPr>
              <p:cNvPr id="15" name="Text 8"/>
              <p:cNvSpPr/>
              <p:nvPr/>
            </p:nvSpPr>
            <p:spPr>
              <a:xfrm>
                <a:off x="12117705" y="7710488"/>
                <a:ext cx="4663440" cy="702945"/>
              </a:xfrm>
              <a:prstGeom prst="rect">
                <a:avLst/>
              </a:prstGeom>
              <a:noFill/>
              <a:ln/>
            </p:spPr>
            <p:txBody>
              <a:bodyPr wrap="square" lIns="0" tIns="0" rIns="0" bIns="0" rtlCol="0" anchor="t"/>
              <a:lstStyle/>
              <a:p>
                <a:pPr algn="ctr" indent="0" marL="0">
                  <a:buNone/>
                </a:pPr>
                <a:r>
                  <a:rPr lang="en-US" sz="3600" u="none" dirty="0">
                    <a:solidFill>
                      <a:srgbClr val="0E0E0E"/>
                    </a:solidFill>
                    <a:latin typeface="Poller One" pitchFamily="34" charset="0"/>
                    <a:ea typeface="Poller One" pitchFamily="34" charset="-122"/>
                    <a:cs typeface="Poller One" pitchFamily="34" charset="-120"/>
                  </a:rPr>
                  <a:t>Lunaria</a:t>
                </a:r>
                <a:endParaRPr lang="en-US" sz="3600" dirty="0"/>
              </a:p>
            </p:txBody>
          </p:sp>
          <p:sp>
            <p:nvSpPr>
              <p:cNvPr id="16" name="Text 9"/>
              <p:cNvSpPr/>
              <p:nvPr/>
            </p:nvSpPr>
            <p:spPr>
              <a:xfrm>
                <a:off x="12132945" y="8367713"/>
                <a:ext cx="46329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The Moon Priestess</a:t>
                </a:r>
                <a:endParaRPr lang="en-US" sz="2400" dirty="0"/>
              </a:p>
            </p:txBody>
          </p:sp>
        </p:gr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DEE9FF"/>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BEFB9"/>
          </a:solidFill>
          <a:ln/>
        </p:spPr>
      </p:sp>
      <p:pic>
        <p:nvPicPr>
          <p:cNvPr id="3" name="Image 0" descr="preencoded.png">    </p:cNvPr>
          <p:cNvPicPr>
            <a:picLocks noChangeAspect="1"/>
          </p:cNvPicPr>
          <p:nvPr/>
        </p:nvPicPr>
        <p:blipFill>
          <a:blip r:embed="rId1"/>
          <a:stretch>
            <a:fillRect/>
          </a:stretch>
        </p:blipFill>
        <p:spPr>
          <a:xfrm>
            <a:off x="10201275" y="942975"/>
            <a:ext cx="7200900" cy="8401051"/>
          </a:xfrm>
          <a:prstGeom prst="rect">
            <a:avLst/>
          </a:prstGeom>
        </p:spPr>
      </p:pic>
      <p:grpSp>
        <p:nvGrpSpPr>
          <p:cNvPr id="44060" name="Group"/>
          <p:cNvGrpSpPr/>
          <p:nvPr/>
        </p:nvGrpSpPr>
        <p:grpSpPr>
          <a:xfrm>
            <a:off x="17235487" y="8456817"/>
            <a:ext cx="1463470" cy="1601583"/>
            <a:chOff x="17235487" y="8456817"/>
            <a:chExt cx="1463470" cy="1601583"/>
          </a:xfrm>
        </p:grpSpPr>
        <p:pic>
          <p:nvPicPr>
            <p:cNvPr id="4"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5"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90A38"/>
                  </a:solidFill>
                  <a:latin typeface="Inter" pitchFamily="34" charset="0"/>
                  <a:ea typeface="Inter" pitchFamily="34" charset="-122"/>
                  <a:cs typeface="Inter" pitchFamily="34" charset="-120"/>
                </a:rPr>
                <a:t>EaTemp</a:t>
              </a:r>
              <a:endParaRPr lang="en-US" sz="2710" dirty="0"/>
            </a:p>
          </p:txBody>
        </p:sp>
      </p:grpSp>
      <p:pic>
        <p:nvPicPr>
          <p:cNvPr id="6" name="Image 2" descr="preencoded.png">    </p:cNvPr>
          <p:cNvPicPr>
            <a:picLocks noChangeAspect="1"/>
          </p:cNvPicPr>
          <p:nvPr/>
        </p:nvPicPr>
        <p:blipFill>
          <a:blip r:embed="rId3"/>
          <a:stretch>
            <a:fillRect/>
          </a:stretch>
        </p:blipFill>
        <p:spPr>
          <a:xfrm>
            <a:off x="0" y="942975"/>
            <a:ext cx="9353550" cy="8896350"/>
          </a:xfrm>
          <a:prstGeom prst="rect">
            <a:avLst/>
          </a:prstGeom>
        </p:spPr>
      </p:pic>
      <p:grpSp>
        <p:nvGrpSpPr>
          <p:cNvPr id="95495" name="Group"/>
          <p:cNvGrpSpPr/>
          <p:nvPr/>
        </p:nvGrpSpPr>
        <p:grpSpPr>
          <a:xfrm>
            <a:off x="6981825" y="1752600"/>
            <a:ext cx="2638425" cy="1171575"/>
            <a:chOff x="6981825" y="1752600"/>
            <a:chExt cx="2638425" cy="1171575"/>
          </a:xfrm>
        </p:grpSpPr>
        <p:sp>
          <p:nvSpPr>
            <p:cNvPr id="7" name="Text 2"/>
            <p:cNvSpPr/>
            <p:nvPr/>
          </p:nvSpPr>
          <p:spPr>
            <a:xfrm>
              <a:off x="6981825" y="1752600"/>
              <a:ext cx="2638425" cy="1171575"/>
            </a:xfrm>
            <a:prstGeom prst="rect">
              <a:avLst/>
            </a:prstGeom>
            <a:noFill/>
            <a:ln/>
          </p:spPr>
          <p:txBody>
            <a:bodyPr wrap="square" lIns="0" tIns="0" rIns="0" bIns="0" rtlCol="0" anchor="t"/>
            <a:lstStyle/>
            <a:p>
              <a:pPr algn="l" indent="0" marL="0">
                <a:buNone/>
              </a:pPr>
              <a:r>
                <a:rPr lang="en-US" sz="6000" u="none" dirty="0">
                  <a:solidFill>
                    <a:srgbClr val="090A38"/>
                  </a:solidFill>
                  <a:latin typeface="Poller One" pitchFamily="34" charset="0"/>
                  <a:ea typeface="Poller One" pitchFamily="34" charset="-122"/>
                  <a:cs typeface="Poller One" pitchFamily="34" charset="-120"/>
                </a:rPr>
                <a:t>2023</a:t>
              </a:r>
              <a:endParaRPr lang="en-US" sz="6000" dirty="0"/>
            </a:p>
          </p:txBody>
        </p:sp>
      </p:grpSp>
      <p:grpSp>
        <p:nvGrpSpPr>
          <p:cNvPr id="75886" name="Group"/>
          <p:cNvGrpSpPr/>
          <p:nvPr/>
        </p:nvGrpSpPr>
        <p:grpSpPr>
          <a:xfrm>
            <a:off x="7572208" y="3267075"/>
            <a:ext cx="1219535" cy="0"/>
            <a:chOff x="7572208" y="3267075"/>
            <a:chExt cx="1219535" cy="0"/>
          </a:xfrm>
        </p:grpSpPr>
        <p:sp>
          <p:nvSpPr>
            <p:cNvPr id="8" name="Shape 3"/>
            <p:cNvSpPr/>
            <p:nvPr/>
          </p:nvSpPr>
          <p:spPr>
            <a:xfrm rot="16200000">
              <a:off x="7572208" y="3267075"/>
              <a:ext cx="1219535" cy="0"/>
            </a:xfrm>
            <a:prstGeom prst="line">
              <a:avLst/>
            </a:prstGeom>
            <a:noFill/>
            <a:ln w="28575">
              <a:solidFill>
                <a:srgbClr val="090A38"/>
              </a:solidFill>
              <a:prstDash val="solid"/>
            </a:ln>
          </p:spPr>
        </p:sp>
      </p:grpSp>
      <p:grpSp>
        <p:nvGrpSpPr>
          <p:cNvPr id="70951" name="Group"/>
          <p:cNvGrpSpPr/>
          <p:nvPr/>
        </p:nvGrpSpPr>
        <p:grpSpPr>
          <a:xfrm>
            <a:off x="6953250" y="3876675"/>
            <a:ext cx="2695575" cy="1171575"/>
            <a:chOff x="6953250" y="3876675"/>
            <a:chExt cx="2695575" cy="1171575"/>
          </a:xfrm>
        </p:grpSpPr>
        <p:sp>
          <p:nvSpPr>
            <p:cNvPr id="9" name="Text 4"/>
            <p:cNvSpPr/>
            <p:nvPr/>
          </p:nvSpPr>
          <p:spPr>
            <a:xfrm>
              <a:off x="6953250" y="3876675"/>
              <a:ext cx="2695575" cy="1171575"/>
            </a:xfrm>
            <a:prstGeom prst="rect">
              <a:avLst/>
            </a:prstGeom>
            <a:noFill/>
            <a:ln/>
          </p:spPr>
          <p:txBody>
            <a:bodyPr wrap="square" lIns="0" tIns="0" rIns="0" bIns="0" rtlCol="0" anchor="t"/>
            <a:lstStyle/>
            <a:p>
              <a:pPr algn="l" indent="0" marL="0">
                <a:buNone/>
              </a:pPr>
              <a:r>
                <a:rPr lang="en-US" sz="6000" u="none" dirty="0">
                  <a:solidFill>
                    <a:srgbClr val="090A38"/>
                  </a:solidFill>
                  <a:latin typeface="Poller One" pitchFamily="34" charset="0"/>
                  <a:ea typeface="Poller One" pitchFamily="34" charset="-122"/>
                  <a:cs typeface="Poller One" pitchFamily="34" charset="-120"/>
                </a:rPr>
                <a:t>2024</a:t>
              </a:r>
              <a:endParaRPr lang="en-US" sz="6000" dirty="0"/>
            </a:p>
          </p:txBody>
        </p:sp>
      </p:grpSp>
      <p:grpSp>
        <p:nvGrpSpPr>
          <p:cNvPr id="24948" name="Group"/>
          <p:cNvGrpSpPr/>
          <p:nvPr/>
        </p:nvGrpSpPr>
        <p:grpSpPr>
          <a:xfrm>
            <a:off x="7572208" y="5391150"/>
            <a:ext cx="1219535" cy="0"/>
            <a:chOff x="7572208" y="5391150"/>
            <a:chExt cx="1219535" cy="0"/>
          </a:xfrm>
        </p:grpSpPr>
        <p:sp>
          <p:nvSpPr>
            <p:cNvPr id="10" name="Shape 5"/>
            <p:cNvSpPr/>
            <p:nvPr/>
          </p:nvSpPr>
          <p:spPr>
            <a:xfrm rot="16200000">
              <a:off x="7572208" y="5391150"/>
              <a:ext cx="1219535" cy="0"/>
            </a:xfrm>
            <a:prstGeom prst="line">
              <a:avLst/>
            </a:prstGeom>
            <a:noFill/>
            <a:ln w="28575">
              <a:solidFill>
                <a:srgbClr val="090A38"/>
              </a:solidFill>
              <a:prstDash val="solid"/>
            </a:ln>
          </p:spPr>
        </p:sp>
      </p:grpSp>
      <p:grpSp>
        <p:nvGrpSpPr>
          <p:cNvPr id="75367" name="Group"/>
          <p:cNvGrpSpPr/>
          <p:nvPr/>
        </p:nvGrpSpPr>
        <p:grpSpPr>
          <a:xfrm>
            <a:off x="6981825" y="6000750"/>
            <a:ext cx="2638425" cy="1171575"/>
            <a:chOff x="6981825" y="6000750"/>
            <a:chExt cx="2638425" cy="1171575"/>
          </a:xfrm>
        </p:grpSpPr>
        <p:sp>
          <p:nvSpPr>
            <p:cNvPr id="11" name="Text 6"/>
            <p:cNvSpPr/>
            <p:nvPr/>
          </p:nvSpPr>
          <p:spPr>
            <a:xfrm>
              <a:off x="6981825" y="6000750"/>
              <a:ext cx="2638425" cy="1171575"/>
            </a:xfrm>
            <a:prstGeom prst="rect">
              <a:avLst/>
            </a:prstGeom>
            <a:noFill/>
            <a:ln/>
          </p:spPr>
          <p:txBody>
            <a:bodyPr wrap="square" lIns="0" tIns="0" rIns="0" bIns="0" rtlCol="0" anchor="t"/>
            <a:lstStyle/>
            <a:p>
              <a:pPr algn="l" indent="0" marL="0">
                <a:buNone/>
              </a:pPr>
              <a:r>
                <a:rPr lang="en-US" sz="6000" u="none" dirty="0">
                  <a:solidFill>
                    <a:srgbClr val="090A38"/>
                  </a:solidFill>
                  <a:latin typeface="Poller One" pitchFamily="34" charset="0"/>
                  <a:ea typeface="Poller One" pitchFamily="34" charset="-122"/>
                  <a:cs typeface="Poller One" pitchFamily="34" charset="-120"/>
                </a:rPr>
                <a:t>2025</a:t>
              </a:r>
              <a:endParaRPr lang="en-US" sz="6000" dirty="0"/>
            </a:p>
          </p:txBody>
        </p:sp>
      </p:grpSp>
      <p:grpSp>
        <p:nvGrpSpPr>
          <p:cNvPr id="71745" name="Group"/>
          <p:cNvGrpSpPr/>
          <p:nvPr/>
        </p:nvGrpSpPr>
        <p:grpSpPr>
          <a:xfrm>
            <a:off x="7572208" y="7515225"/>
            <a:ext cx="1219535" cy="0"/>
            <a:chOff x="7572208" y="7515225"/>
            <a:chExt cx="1219535" cy="0"/>
          </a:xfrm>
        </p:grpSpPr>
        <p:sp>
          <p:nvSpPr>
            <p:cNvPr id="12" name="Shape 7"/>
            <p:cNvSpPr/>
            <p:nvPr/>
          </p:nvSpPr>
          <p:spPr>
            <a:xfrm rot="16200000">
              <a:off x="7572208" y="7515225"/>
              <a:ext cx="1219535" cy="0"/>
            </a:xfrm>
            <a:prstGeom prst="line">
              <a:avLst/>
            </a:prstGeom>
            <a:noFill/>
            <a:ln w="28575">
              <a:solidFill>
                <a:srgbClr val="090A38"/>
              </a:solidFill>
              <a:prstDash val="solid"/>
            </a:ln>
          </p:spPr>
        </p:sp>
      </p:grpSp>
      <p:grpSp>
        <p:nvGrpSpPr>
          <p:cNvPr id="19638" name="Group"/>
          <p:cNvGrpSpPr/>
          <p:nvPr/>
        </p:nvGrpSpPr>
        <p:grpSpPr>
          <a:xfrm>
            <a:off x="6953250" y="8124825"/>
            <a:ext cx="2695575" cy="1171575"/>
            <a:chOff x="6953250" y="8124825"/>
            <a:chExt cx="2695575" cy="1171575"/>
          </a:xfrm>
        </p:grpSpPr>
        <p:sp>
          <p:nvSpPr>
            <p:cNvPr id="13" name="Text 8"/>
            <p:cNvSpPr/>
            <p:nvPr/>
          </p:nvSpPr>
          <p:spPr>
            <a:xfrm>
              <a:off x="6953250" y="8124825"/>
              <a:ext cx="2695575" cy="1171575"/>
            </a:xfrm>
            <a:prstGeom prst="rect">
              <a:avLst/>
            </a:prstGeom>
            <a:noFill/>
            <a:ln/>
          </p:spPr>
          <p:txBody>
            <a:bodyPr wrap="square" lIns="0" tIns="0" rIns="0" bIns="0" rtlCol="0" anchor="t"/>
            <a:lstStyle/>
            <a:p>
              <a:pPr algn="l" indent="0" marL="0">
                <a:buNone/>
              </a:pPr>
              <a:r>
                <a:rPr lang="en-US" sz="6000" u="none" dirty="0">
                  <a:solidFill>
                    <a:srgbClr val="090A38"/>
                  </a:solidFill>
                  <a:latin typeface="Poller One" pitchFamily="34" charset="0"/>
                  <a:ea typeface="Poller One" pitchFamily="34" charset="-122"/>
                  <a:cs typeface="Poller One" pitchFamily="34" charset="-120"/>
                </a:rPr>
                <a:t>2026</a:t>
              </a:r>
              <a:endParaRPr lang="en-US" sz="6000" dirty="0"/>
            </a:p>
          </p:txBody>
        </p:sp>
      </p:grpSp>
      <p:sp>
        <p:nvSpPr>
          <p:cNvPr id="14" name="Text 9"/>
          <p:cNvSpPr/>
          <p:nvPr/>
        </p:nvSpPr>
        <p:spPr>
          <a:xfrm>
            <a:off x="8782050" y="2714625"/>
            <a:ext cx="8814435" cy="878205"/>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Forbidden Forest: A place of mystery and wonder, where mystical creatures roam and flora flourishes.</a:t>
            </a:r>
            <a:endParaRPr lang="en-US" sz="2400" dirty="0"/>
          </a:p>
        </p:txBody>
      </p:sp>
      <p:sp>
        <p:nvSpPr>
          <p:cNvPr id="15" name="Text 10"/>
          <p:cNvSpPr/>
          <p:nvPr/>
        </p:nvSpPr>
        <p:spPr>
          <a:xfrm>
            <a:off x="8782050" y="5095875"/>
            <a:ext cx="8814435" cy="878205"/>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Crystal Caves: A network of glittering caves filled with precious gems and minerals, guarded by fierce beasts.</a:t>
            </a:r>
            <a:endParaRPr lang="en-US" sz="2400" dirty="0"/>
          </a:p>
        </p:txBody>
      </p:sp>
      <p:sp>
        <p:nvSpPr>
          <p:cNvPr id="16" name="Text 11"/>
          <p:cNvSpPr/>
          <p:nvPr/>
        </p:nvSpPr>
        <p:spPr>
          <a:xfrm>
            <a:off x="8782050" y="7477125"/>
            <a:ext cx="8814435" cy="878205"/>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Enchanted Garden: A place of pure beauty and tranquility, where the colors of the flowers are vibrant.</a:t>
            </a:r>
            <a:endParaRPr lang="en-US" sz="2400" dirty="0"/>
          </a:p>
        </p:txBody>
      </p:sp>
      <p:grpSp>
        <p:nvGrpSpPr>
          <p:cNvPr id="43718" name="Group"/>
          <p:cNvGrpSpPr/>
          <p:nvPr/>
        </p:nvGrpSpPr>
        <p:grpSpPr>
          <a:xfrm>
            <a:off x="10920413" y="314325"/>
            <a:ext cx="6791325" cy="1400175"/>
            <a:chOff x="10920413" y="314325"/>
            <a:chExt cx="6791325" cy="1400175"/>
          </a:xfrm>
        </p:grpSpPr>
        <p:sp>
          <p:nvSpPr>
            <p:cNvPr id="17" name="Shape 12"/>
            <p:cNvSpPr/>
            <p:nvPr/>
          </p:nvSpPr>
          <p:spPr>
            <a:xfrm>
              <a:off x="10920413" y="314325"/>
              <a:ext cx="6791325" cy="1362075"/>
            </a:xfrm>
            <a:prstGeom prst="rect">
              <a:avLst/>
            </a:prstGeom>
            <a:solidFill>
              <a:srgbClr val="FFFFFF"/>
            </a:solidFill>
            <a:ln/>
          </p:spPr>
        </p:sp>
        <p:sp>
          <p:nvSpPr>
            <p:cNvPr id="18" name="Text 13"/>
            <p:cNvSpPr/>
            <p:nvPr/>
          </p:nvSpPr>
          <p:spPr>
            <a:xfrm>
              <a:off x="11491913" y="542925"/>
              <a:ext cx="5915025" cy="1171575"/>
            </a:xfrm>
            <a:prstGeom prst="rect">
              <a:avLst/>
            </a:prstGeom>
            <a:noFill/>
            <a:ln/>
          </p:spPr>
          <p:txBody>
            <a:bodyPr wrap="square" lIns="0" tIns="0" rIns="0" bIns="0" rtlCol="0" anchor="t"/>
            <a:lstStyle/>
            <a:p>
              <a:pPr algn="l" indent="0" marL="0">
                <a:buNone/>
              </a:pPr>
              <a:r>
                <a:rPr lang="en-US" sz="6000" u="none" dirty="0">
                  <a:solidFill>
                    <a:srgbClr val="000000"/>
                  </a:solidFill>
                  <a:latin typeface="Poller One" pitchFamily="34" charset="0"/>
                  <a:ea typeface="Poller One" pitchFamily="34" charset="-122"/>
                  <a:cs typeface="Poller One" pitchFamily="34" charset="-120"/>
                </a:rPr>
                <a:t>The Mystery</a:t>
              </a:r>
              <a:endParaRPr lang="en-US" sz="6000" dirty="0"/>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DEE9FF"/>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E6D6FD"/>
          </a:solidFill>
          <a:ln/>
        </p:spPr>
      </p:sp>
      <p:pic>
        <p:nvPicPr>
          <p:cNvPr id="3" name="Image 0" descr="preencoded.png">    </p:cNvPr>
          <p:cNvPicPr>
            <a:picLocks noChangeAspect="1"/>
          </p:cNvPicPr>
          <p:nvPr/>
        </p:nvPicPr>
        <p:blipFill>
          <a:blip r:embed="rId1"/>
          <a:stretch>
            <a:fillRect/>
          </a:stretch>
        </p:blipFill>
        <p:spPr>
          <a:xfrm>
            <a:off x="10525125" y="542925"/>
            <a:ext cx="7762875" cy="7762875"/>
          </a:xfrm>
          <a:prstGeom prst="rect">
            <a:avLst/>
          </a:prstGeom>
        </p:spPr>
      </p:pic>
      <p:grpSp>
        <p:nvGrpSpPr>
          <p:cNvPr id="42159" name="Group"/>
          <p:cNvGrpSpPr/>
          <p:nvPr/>
        </p:nvGrpSpPr>
        <p:grpSpPr>
          <a:xfrm>
            <a:off x="17235487" y="8456817"/>
            <a:ext cx="1463470" cy="1601583"/>
            <a:chOff x="17235487" y="8456817"/>
            <a:chExt cx="1463470" cy="1601583"/>
          </a:xfrm>
        </p:grpSpPr>
        <p:pic>
          <p:nvPicPr>
            <p:cNvPr id="4"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5"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90A38"/>
                  </a:solidFill>
                  <a:latin typeface="Inter" pitchFamily="34" charset="0"/>
                  <a:ea typeface="Inter" pitchFamily="34" charset="-122"/>
                  <a:cs typeface="Inter" pitchFamily="34" charset="-120"/>
                </a:rPr>
                <a:t>EaTemp</a:t>
              </a:r>
              <a:endParaRPr lang="en-US" sz="2710" dirty="0"/>
            </a:p>
          </p:txBody>
        </p:sp>
      </p:grpSp>
      <p:sp>
        <p:nvSpPr>
          <p:cNvPr id="6" name="Text 2"/>
          <p:cNvSpPr/>
          <p:nvPr/>
        </p:nvSpPr>
        <p:spPr>
          <a:xfrm>
            <a:off x="5810250" y="9601200"/>
            <a:ext cx="585978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To download more editable chart, </a:t>
            </a:r>
            <a:pPr algn="l" indent="0" marL="0">
              <a:buNone/>
            </a:pPr>
            <a:r>
              <a:rPr lang="en-US" sz="2400" u="sng" dirty="0">
                <a:solidFill>
                  <a:srgbClr val="0E0E0E"/>
                </a:solidFill>
                <a:uFill>
                  <a:solidFill>
                    <a:srgbClr val="FFFFFF"/>
                  </a:solidFill>
                </a:uFill>
                <a:latin typeface="Lato" pitchFamily="34" charset="0"/>
                <a:ea typeface="Lato" pitchFamily="34" charset="-122"/>
                <a:cs typeface="Lato" pitchFamily="34" charset="-120"/>
                <a:hlinkClick r:id="rId3" invalidUrl="" action="" tgtFrame="" tooltip="" history="1" highlightClick="0" endSnd="0">
                  <a:extLst>
                    <a:ext uri="{A12FA001-AC4F-418D-AE19-62706E023703}">
                      <ahyp:hlinkClr xmlns:ahyp="http://schemas.microsoft.com/office/drawing/2018/hyperlinkcolor" val="tx"/>
                    </a:ext>
                  </a:extLst>
                </a:hlinkClick>
              </a:rPr>
              <a:t>click here</a:t>
            </a:r>
            <a:endParaRPr lang="en-US" sz="2400" dirty="0"/>
          </a:p>
        </p:txBody>
      </p:sp>
      <p:grpSp>
        <p:nvGrpSpPr>
          <p:cNvPr id="72920" name="Group"/>
          <p:cNvGrpSpPr/>
          <p:nvPr/>
        </p:nvGrpSpPr>
        <p:grpSpPr>
          <a:xfrm>
            <a:off x="4529138" y="476250"/>
            <a:ext cx="9239250" cy="1400175"/>
            <a:chOff x="4529138" y="476250"/>
            <a:chExt cx="9239250" cy="1400175"/>
          </a:xfrm>
        </p:grpSpPr>
        <p:sp>
          <p:nvSpPr>
            <p:cNvPr id="7" name="Shape 3"/>
            <p:cNvSpPr/>
            <p:nvPr/>
          </p:nvSpPr>
          <p:spPr>
            <a:xfrm>
              <a:off x="4529138" y="476250"/>
              <a:ext cx="9239250" cy="1362075"/>
            </a:xfrm>
            <a:prstGeom prst="rect">
              <a:avLst/>
            </a:prstGeom>
            <a:solidFill>
              <a:srgbClr val="FFFFFF"/>
            </a:solidFill>
            <a:ln/>
          </p:spPr>
        </p:sp>
        <p:sp>
          <p:nvSpPr>
            <p:cNvPr id="8" name="Text 4"/>
            <p:cNvSpPr/>
            <p:nvPr/>
          </p:nvSpPr>
          <p:spPr>
            <a:xfrm>
              <a:off x="5100638" y="704850"/>
              <a:ext cx="8362950" cy="1171575"/>
            </a:xfrm>
            <a:prstGeom prst="rect">
              <a:avLst/>
            </a:prstGeom>
            <a:noFill/>
            <a:ln/>
          </p:spPr>
          <p:txBody>
            <a:bodyPr wrap="square" lIns="0" tIns="0" rIns="0" bIns="0" rtlCol="0" anchor="t"/>
            <a:lstStyle/>
            <a:p>
              <a:pPr algn="l" indent="0" marL="0">
                <a:buNone/>
              </a:pPr>
              <a:r>
                <a:rPr lang="en-US" sz="6000" u="none" dirty="0">
                  <a:solidFill>
                    <a:srgbClr val="000000"/>
                  </a:solidFill>
                  <a:latin typeface="Poller One" pitchFamily="34" charset="0"/>
                  <a:ea typeface="Poller One" pitchFamily="34" charset="-122"/>
                  <a:cs typeface="Poller One" pitchFamily="34" charset="-120"/>
                </a:rPr>
                <a:t>The Organization</a:t>
              </a:r>
              <a:endParaRPr lang="en-US" sz="6000" dirty="0"/>
            </a:p>
          </p:txBody>
        </p:sp>
      </p:grpSp>
      <p:grpSp>
        <p:nvGrpSpPr>
          <p:cNvPr id="31049" name="Group"/>
          <p:cNvGrpSpPr/>
          <p:nvPr/>
        </p:nvGrpSpPr>
        <p:grpSpPr>
          <a:xfrm>
            <a:off x="590550" y="2514600"/>
            <a:ext cx="17373600" cy="6467475"/>
            <a:chOff x="590550" y="2514600"/>
            <a:chExt cx="17373600" cy="6467475"/>
          </a:xfrm>
        </p:grpSpPr>
        <p:sp>
          <p:nvSpPr>
            <p:cNvPr id="9" name="Shape 5"/>
            <p:cNvSpPr/>
            <p:nvPr/>
          </p:nvSpPr>
          <p:spPr>
            <a:xfrm>
              <a:off x="7629525" y="2514600"/>
              <a:ext cx="4114800" cy="1152525"/>
            </a:xfrm>
            <a:prstGeom prst="rect">
              <a:avLst/>
            </a:prstGeom>
            <a:solidFill>
              <a:srgbClr val="FFFFFF"/>
            </a:solidFill>
            <a:ln/>
          </p:spPr>
        </p:sp>
        <p:pic>
          <p:nvPicPr>
            <p:cNvPr id="10" name="Image 2" descr="preencoded.png">    </p:cNvPr>
            <p:cNvPicPr>
              <a:picLocks noChangeAspect="1"/>
            </p:cNvPicPr>
            <p:nvPr/>
          </p:nvPicPr>
          <p:blipFill>
            <a:blip r:embed="rId4"/>
            <a:stretch>
              <a:fillRect/>
            </a:stretch>
          </p:blipFill>
          <p:spPr>
            <a:xfrm>
              <a:off x="7858125" y="2671763"/>
              <a:ext cx="838200" cy="838200"/>
            </a:xfrm>
            <a:prstGeom prst="rect">
              <a:avLst/>
            </a:prstGeom>
          </p:spPr>
        </p:pic>
        <p:sp>
          <p:nvSpPr>
            <p:cNvPr id="11" name="Shape 6"/>
            <p:cNvSpPr/>
            <p:nvPr/>
          </p:nvSpPr>
          <p:spPr>
            <a:xfrm>
              <a:off x="590550" y="4286250"/>
              <a:ext cx="4114800" cy="1152525"/>
            </a:xfrm>
            <a:prstGeom prst="rect">
              <a:avLst/>
            </a:prstGeom>
            <a:solidFill>
              <a:srgbClr val="FFFFFF"/>
            </a:solidFill>
            <a:ln/>
          </p:spPr>
        </p:sp>
        <p:pic>
          <p:nvPicPr>
            <p:cNvPr id="12" name="Image 3" descr="preencoded.png">    </p:cNvPr>
            <p:cNvPicPr>
              <a:picLocks noChangeAspect="1"/>
            </p:cNvPicPr>
            <p:nvPr/>
          </p:nvPicPr>
          <p:blipFill>
            <a:blip r:embed="rId5"/>
            <a:stretch>
              <a:fillRect/>
            </a:stretch>
          </p:blipFill>
          <p:spPr>
            <a:xfrm>
              <a:off x="819150" y="4443413"/>
              <a:ext cx="838200" cy="838200"/>
            </a:xfrm>
            <a:prstGeom prst="rect">
              <a:avLst/>
            </a:prstGeom>
          </p:spPr>
        </p:pic>
        <p:sp>
          <p:nvSpPr>
            <p:cNvPr id="13" name="Shape 7"/>
            <p:cNvSpPr/>
            <p:nvPr/>
          </p:nvSpPr>
          <p:spPr>
            <a:xfrm>
              <a:off x="2876550" y="6038850"/>
              <a:ext cx="4114800" cy="1152525"/>
            </a:xfrm>
            <a:prstGeom prst="rect">
              <a:avLst/>
            </a:prstGeom>
            <a:solidFill>
              <a:srgbClr val="FFFFFF"/>
            </a:solidFill>
            <a:ln/>
          </p:spPr>
        </p:sp>
        <p:pic>
          <p:nvPicPr>
            <p:cNvPr id="14" name="Image 4" descr="preencoded.png">    </p:cNvPr>
            <p:cNvPicPr>
              <a:picLocks noChangeAspect="1"/>
            </p:cNvPicPr>
            <p:nvPr/>
          </p:nvPicPr>
          <p:blipFill>
            <a:blip r:embed="rId6"/>
            <a:stretch>
              <a:fillRect/>
            </a:stretch>
          </p:blipFill>
          <p:spPr>
            <a:xfrm>
              <a:off x="3105150" y="6196013"/>
              <a:ext cx="838200" cy="838200"/>
            </a:xfrm>
            <a:prstGeom prst="rect">
              <a:avLst/>
            </a:prstGeom>
          </p:spPr>
        </p:pic>
        <p:sp>
          <p:nvSpPr>
            <p:cNvPr id="15" name="Shape 8"/>
            <p:cNvSpPr/>
            <p:nvPr/>
          </p:nvSpPr>
          <p:spPr>
            <a:xfrm>
              <a:off x="2876550" y="7829550"/>
              <a:ext cx="4114800" cy="1152525"/>
            </a:xfrm>
            <a:prstGeom prst="rect">
              <a:avLst/>
            </a:prstGeom>
            <a:solidFill>
              <a:srgbClr val="FFFFFF"/>
            </a:solidFill>
            <a:ln/>
          </p:spPr>
        </p:sp>
        <p:pic>
          <p:nvPicPr>
            <p:cNvPr id="16" name="Image 5" descr="preencoded.png">    </p:cNvPr>
            <p:cNvPicPr>
              <a:picLocks noChangeAspect="1"/>
            </p:cNvPicPr>
            <p:nvPr/>
          </p:nvPicPr>
          <p:blipFill>
            <a:blip r:embed="rId7"/>
            <a:stretch>
              <a:fillRect/>
            </a:stretch>
          </p:blipFill>
          <p:spPr>
            <a:xfrm>
              <a:off x="3105150" y="7986713"/>
              <a:ext cx="838200" cy="838200"/>
            </a:xfrm>
            <a:prstGeom prst="rect">
              <a:avLst/>
            </a:prstGeom>
          </p:spPr>
        </p:pic>
        <p:sp>
          <p:nvSpPr>
            <p:cNvPr id="17" name="Shape 9"/>
            <p:cNvSpPr/>
            <p:nvPr/>
          </p:nvSpPr>
          <p:spPr>
            <a:xfrm>
              <a:off x="11506200" y="6057900"/>
              <a:ext cx="4114800" cy="1152525"/>
            </a:xfrm>
            <a:prstGeom prst="rect">
              <a:avLst/>
            </a:prstGeom>
            <a:solidFill>
              <a:srgbClr val="FFFFFF"/>
            </a:solidFill>
            <a:ln/>
          </p:spPr>
        </p:sp>
        <p:pic>
          <p:nvPicPr>
            <p:cNvPr id="18" name="Image 6" descr="preencoded.png">    </p:cNvPr>
            <p:cNvPicPr>
              <a:picLocks noChangeAspect="1"/>
            </p:cNvPicPr>
            <p:nvPr/>
          </p:nvPicPr>
          <p:blipFill>
            <a:blip r:embed="rId8"/>
            <a:stretch>
              <a:fillRect/>
            </a:stretch>
          </p:blipFill>
          <p:spPr>
            <a:xfrm>
              <a:off x="11734800" y="6215063"/>
              <a:ext cx="838200" cy="838200"/>
            </a:xfrm>
            <a:prstGeom prst="rect">
              <a:avLst/>
            </a:prstGeom>
          </p:spPr>
        </p:pic>
        <p:sp>
          <p:nvSpPr>
            <p:cNvPr id="19" name="Shape 10"/>
            <p:cNvSpPr/>
            <p:nvPr/>
          </p:nvSpPr>
          <p:spPr>
            <a:xfrm>
              <a:off x="11506200" y="7829550"/>
              <a:ext cx="4114800" cy="1152525"/>
            </a:xfrm>
            <a:prstGeom prst="rect">
              <a:avLst/>
            </a:prstGeom>
            <a:solidFill>
              <a:srgbClr val="FFFFFF"/>
            </a:solidFill>
            <a:ln/>
          </p:spPr>
        </p:sp>
        <p:pic>
          <p:nvPicPr>
            <p:cNvPr id="20" name="Image 7" descr="preencoded.png">    </p:cNvPr>
            <p:cNvPicPr>
              <a:picLocks noChangeAspect="1"/>
            </p:cNvPicPr>
            <p:nvPr/>
          </p:nvPicPr>
          <p:blipFill>
            <a:blip r:embed="rId9"/>
            <a:stretch>
              <a:fillRect/>
            </a:stretch>
          </p:blipFill>
          <p:spPr>
            <a:xfrm>
              <a:off x="11734800" y="7986713"/>
              <a:ext cx="838200" cy="838200"/>
            </a:xfrm>
            <a:prstGeom prst="rect">
              <a:avLst/>
            </a:prstGeom>
          </p:spPr>
        </p:pic>
        <p:sp>
          <p:nvSpPr>
            <p:cNvPr id="21" name="Shape 11"/>
            <p:cNvSpPr/>
            <p:nvPr/>
          </p:nvSpPr>
          <p:spPr>
            <a:xfrm>
              <a:off x="5010150" y="4286250"/>
              <a:ext cx="4114800" cy="1152525"/>
            </a:xfrm>
            <a:prstGeom prst="rect">
              <a:avLst/>
            </a:prstGeom>
            <a:solidFill>
              <a:srgbClr val="FFFFFF"/>
            </a:solidFill>
            <a:ln/>
          </p:spPr>
        </p:sp>
        <p:pic>
          <p:nvPicPr>
            <p:cNvPr id="22" name="Image 8" descr="preencoded.png">    </p:cNvPr>
            <p:cNvPicPr>
              <a:picLocks noChangeAspect="1"/>
            </p:cNvPicPr>
            <p:nvPr/>
          </p:nvPicPr>
          <p:blipFill>
            <a:blip r:embed="rId10"/>
            <a:stretch>
              <a:fillRect/>
            </a:stretch>
          </p:blipFill>
          <p:spPr>
            <a:xfrm>
              <a:off x="5238750" y="4443413"/>
              <a:ext cx="838200" cy="838200"/>
            </a:xfrm>
            <a:prstGeom prst="rect">
              <a:avLst/>
            </a:prstGeom>
          </p:spPr>
        </p:pic>
        <p:sp>
          <p:nvSpPr>
            <p:cNvPr id="23" name="Shape 12"/>
            <p:cNvSpPr/>
            <p:nvPr/>
          </p:nvSpPr>
          <p:spPr>
            <a:xfrm>
              <a:off x="13849350" y="4286250"/>
              <a:ext cx="4114800" cy="1152525"/>
            </a:xfrm>
            <a:prstGeom prst="rect">
              <a:avLst/>
            </a:prstGeom>
            <a:solidFill>
              <a:srgbClr val="FFFFFF"/>
            </a:solidFill>
            <a:ln/>
          </p:spPr>
        </p:sp>
        <p:pic>
          <p:nvPicPr>
            <p:cNvPr id="24" name="Image 9" descr="preencoded.png">    </p:cNvPr>
            <p:cNvPicPr>
              <a:picLocks noChangeAspect="1"/>
            </p:cNvPicPr>
            <p:nvPr/>
          </p:nvPicPr>
          <p:blipFill>
            <a:blip r:embed="rId11"/>
            <a:stretch>
              <a:fillRect/>
            </a:stretch>
          </p:blipFill>
          <p:spPr>
            <a:xfrm>
              <a:off x="14077950" y="4443413"/>
              <a:ext cx="838200" cy="838200"/>
            </a:xfrm>
            <a:prstGeom prst="rect">
              <a:avLst/>
            </a:prstGeom>
          </p:spPr>
        </p:pic>
        <p:sp>
          <p:nvSpPr>
            <p:cNvPr id="25" name="Shape 13"/>
            <p:cNvSpPr/>
            <p:nvPr/>
          </p:nvSpPr>
          <p:spPr>
            <a:xfrm>
              <a:off x="9429750" y="4286250"/>
              <a:ext cx="4114800" cy="1152525"/>
            </a:xfrm>
            <a:prstGeom prst="rect">
              <a:avLst/>
            </a:prstGeom>
            <a:solidFill>
              <a:srgbClr val="FFFFFF"/>
            </a:solidFill>
            <a:ln/>
          </p:spPr>
        </p:sp>
        <p:pic>
          <p:nvPicPr>
            <p:cNvPr id="26" name="Image 10" descr="preencoded.png">    </p:cNvPr>
            <p:cNvPicPr>
              <a:picLocks noChangeAspect="1"/>
            </p:cNvPicPr>
            <p:nvPr/>
          </p:nvPicPr>
          <p:blipFill>
            <a:blip r:embed="rId12"/>
            <a:stretch>
              <a:fillRect/>
            </a:stretch>
          </p:blipFill>
          <p:spPr>
            <a:xfrm>
              <a:off x="9658350" y="4443413"/>
              <a:ext cx="838200" cy="838200"/>
            </a:xfrm>
            <a:prstGeom prst="rect">
              <a:avLst/>
            </a:prstGeom>
          </p:spPr>
        </p:pic>
        <p:sp>
          <p:nvSpPr>
            <p:cNvPr id="27" name="Shape 14"/>
            <p:cNvSpPr/>
            <p:nvPr/>
          </p:nvSpPr>
          <p:spPr>
            <a:xfrm rot="2470">
              <a:off x="2514598" y="3976687"/>
              <a:ext cx="13258803" cy="0"/>
            </a:xfrm>
            <a:prstGeom prst="line">
              <a:avLst/>
            </a:prstGeom>
            <a:noFill/>
            <a:ln w="9525">
              <a:solidFill>
                <a:srgbClr val="4D4D4D"/>
              </a:solidFill>
              <a:prstDash val="solid"/>
            </a:ln>
          </p:spPr>
        </p:sp>
        <p:sp>
          <p:nvSpPr>
            <p:cNvPr id="28" name="Shape 15"/>
            <p:cNvSpPr/>
            <p:nvPr/>
          </p:nvSpPr>
          <p:spPr>
            <a:xfrm rot="5292605">
              <a:off x="9605888" y="3829050"/>
              <a:ext cx="304949" cy="0"/>
            </a:xfrm>
            <a:prstGeom prst="line">
              <a:avLst/>
            </a:prstGeom>
            <a:noFill/>
            <a:ln w="9525">
              <a:solidFill>
                <a:srgbClr val="4D4D4D"/>
              </a:solidFill>
              <a:prstDash val="solid"/>
            </a:ln>
          </p:spPr>
        </p:sp>
        <p:sp>
          <p:nvSpPr>
            <p:cNvPr id="29" name="Shape 16"/>
            <p:cNvSpPr/>
            <p:nvPr/>
          </p:nvSpPr>
          <p:spPr>
            <a:xfrm rot="5295858">
              <a:off x="2362128" y="4138613"/>
              <a:ext cx="314469" cy="0"/>
            </a:xfrm>
            <a:prstGeom prst="line">
              <a:avLst/>
            </a:prstGeom>
            <a:noFill/>
            <a:ln w="9525">
              <a:solidFill>
                <a:srgbClr val="4D4D4D"/>
              </a:solidFill>
              <a:prstDash val="solid"/>
            </a:ln>
          </p:spPr>
        </p:sp>
        <p:sp>
          <p:nvSpPr>
            <p:cNvPr id="30" name="Shape 17"/>
            <p:cNvSpPr/>
            <p:nvPr/>
          </p:nvSpPr>
          <p:spPr>
            <a:xfrm rot="5295858">
              <a:off x="6981753" y="4138613"/>
              <a:ext cx="314469" cy="0"/>
            </a:xfrm>
            <a:prstGeom prst="line">
              <a:avLst/>
            </a:prstGeom>
            <a:noFill/>
            <a:ln w="9525">
              <a:solidFill>
                <a:srgbClr val="4D4D4D"/>
              </a:solidFill>
              <a:prstDash val="solid"/>
            </a:ln>
          </p:spPr>
        </p:sp>
        <p:sp>
          <p:nvSpPr>
            <p:cNvPr id="31" name="Shape 18"/>
            <p:cNvSpPr/>
            <p:nvPr/>
          </p:nvSpPr>
          <p:spPr>
            <a:xfrm rot="5295858">
              <a:off x="11401353" y="4138613"/>
              <a:ext cx="314469" cy="0"/>
            </a:xfrm>
            <a:prstGeom prst="line">
              <a:avLst/>
            </a:prstGeom>
            <a:noFill/>
            <a:ln w="9525">
              <a:solidFill>
                <a:srgbClr val="4D4D4D"/>
              </a:solidFill>
              <a:prstDash val="solid"/>
            </a:ln>
          </p:spPr>
        </p:sp>
        <p:sp>
          <p:nvSpPr>
            <p:cNvPr id="32" name="Shape 19"/>
            <p:cNvSpPr/>
            <p:nvPr/>
          </p:nvSpPr>
          <p:spPr>
            <a:xfrm rot="5295858">
              <a:off x="15611403" y="4138613"/>
              <a:ext cx="314469" cy="0"/>
            </a:xfrm>
            <a:prstGeom prst="line">
              <a:avLst/>
            </a:prstGeom>
            <a:noFill/>
            <a:ln w="9525">
              <a:solidFill>
                <a:srgbClr val="4D4D4D"/>
              </a:solidFill>
              <a:prstDash val="solid"/>
            </a:ln>
          </p:spPr>
        </p:sp>
        <p:sp>
          <p:nvSpPr>
            <p:cNvPr id="33" name="Shape 20"/>
            <p:cNvSpPr/>
            <p:nvPr/>
          </p:nvSpPr>
          <p:spPr>
            <a:xfrm rot="5389519">
              <a:off x="5576880" y="6905625"/>
              <a:ext cx="3124215" cy="0"/>
            </a:xfrm>
            <a:prstGeom prst="line">
              <a:avLst/>
            </a:prstGeom>
            <a:noFill/>
            <a:ln w="9525">
              <a:solidFill>
                <a:srgbClr val="4D4D4D"/>
              </a:solidFill>
              <a:prstDash val="solid"/>
            </a:ln>
          </p:spPr>
        </p:sp>
        <p:sp>
          <p:nvSpPr>
            <p:cNvPr id="34" name="Shape 21"/>
            <p:cNvSpPr/>
            <p:nvPr/>
          </p:nvSpPr>
          <p:spPr>
            <a:xfrm rot="214580">
              <a:off x="6991201" y="6615113"/>
              <a:ext cx="152697" cy="0"/>
            </a:xfrm>
            <a:prstGeom prst="line">
              <a:avLst/>
            </a:prstGeom>
            <a:noFill/>
            <a:ln w="9525">
              <a:solidFill>
                <a:srgbClr val="4D4D4D"/>
              </a:solidFill>
              <a:prstDash val="solid"/>
            </a:ln>
          </p:spPr>
        </p:sp>
        <p:sp>
          <p:nvSpPr>
            <p:cNvPr id="35" name="Shape 22"/>
            <p:cNvSpPr/>
            <p:nvPr/>
          </p:nvSpPr>
          <p:spPr>
            <a:xfrm rot="214580">
              <a:off x="15620851" y="6615113"/>
              <a:ext cx="152697" cy="0"/>
            </a:xfrm>
            <a:prstGeom prst="line">
              <a:avLst/>
            </a:prstGeom>
            <a:noFill/>
            <a:ln w="9525">
              <a:solidFill>
                <a:srgbClr val="4D4D4D"/>
              </a:solidFill>
              <a:prstDash val="solid"/>
            </a:ln>
          </p:spPr>
        </p:sp>
        <p:sp>
          <p:nvSpPr>
            <p:cNvPr id="36" name="Shape 23"/>
            <p:cNvSpPr/>
            <p:nvPr/>
          </p:nvSpPr>
          <p:spPr>
            <a:xfrm rot="214580">
              <a:off x="6991201" y="8462963"/>
              <a:ext cx="152697" cy="0"/>
            </a:xfrm>
            <a:prstGeom prst="line">
              <a:avLst/>
            </a:prstGeom>
            <a:noFill/>
            <a:ln w="9525">
              <a:solidFill>
                <a:srgbClr val="4D4D4D"/>
              </a:solidFill>
              <a:prstDash val="solid"/>
            </a:ln>
          </p:spPr>
        </p:sp>
        <p:sp>
          <p:nvSpPr>
            <p:cNvPr id="37" name="Shape 24"/>
            <p:cNvSpPr/>
            <p:nvPr/>
          </p:nvSpPr>
          <p:spPr>
            <a:xfrm rot="214580">
              <a:off x="15620851" y="8462963"/>
              <a:ext cx="152697" cy="0"/>
            </a:xfrm>
            <a:prstGeom prst="line">
              <a:avLst/>
            </a:prstGeom>
            <a:noFill/>
            <a:ln w="9525">
              <a:solidFill>
                <a:srgbClr val="4D4D4D"/>
              </a:solidFill>
              <a:prstDash val="solid"/>
            </a:ln>
          </p:spPr>
        </p:sp>
        <p:sp>
          <p:nvSpPr>
            <p:cNvPr id="38" name="Shape 25"/>
            <p:cNvSpPr/>
            <p:nvPr/>
          </p:nvSpPr>
          <p:spPr>
            <a:xfrm rot="5389155">
              <a:off x="14258917" y="6958013"/>
              <a:ext cx="3019440" cy="0"/>
            </a:xfrm>
            <a:prstGeom prst="line">
              <a:avLst/>
            </a:prstGeom>
            <a:noFill/>
            <a:ln w="9525">
              <a:solidFill>
                <a:srgbClr val="4D4D4D"/>
              </a:solidFill>
              <a:prstDash val="solid"/>
            </a:ln>
          </p:spPr>
        </p:sp>
        <p:sp>
          <p:nvSpPr>
            <p:cNvPr id="39" name="Text 26"/>
            <p:cNvSpPr/>
            <p:nvPr/>
          </p:nvSpPr>
          <p:spPr>
            <a:xfrm>
              <a:off x="8848725" y="2667000"/>
              <a:ext cx="2735580"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Poller One" pitchFamily="34" charset="0"/>
                  <a:ea typeface="Poller One" pitchFamily="34" charset="-122"/>
                  <a:cs typeface="Poller One" pitchFamily="34" charset="-120"/>
                </a:rPr>
                <a:t>Chloe Ng</a:t>
              </a:r>
              <a:endParaRPr lang="en-US" sz="2700" dirty="0"/>
            </a:p>
          </p:txBody>
        </p:sp>
        <p:sp>
          <p:nvSpPr>
            <p:cNvPr id="40" name="Text 27"/>
            <p:cNvSpPr/>
            <p:nvPr/>
          </p:nvSpPr>
          <p:spPr>
            <a:xfrm>
              <a:off x="8848725" y="3152775"/>
              <a:ext cx="27279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Mage</a:t>
              </a:r>
              <a:endParaRPr lang="en-US" sz="2400" dirty="0"/>
            </a:p>
          </p:txBody>
        </p:sp>
        <p:sp>
          <p:nvSpPr>
            <p:cNvPr id="41" name="Text 28"/>
            <p:cNvSpPr/>
            <p:nvPr/>
          </p:nvSpPr>
          <p:spPr>
            <a:xfrm>
              <a:off x="1809750" y="4438650"/>
              <a:ext cx="2735580"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Poller One" pitchFamily="34" charset="0"/>
                  <a:ea typeface="Poller One" pitchFamily="34" charset="-122"/>
                  <a:cs typeface="Poller One" pitchFamily="34" charset="-120"/>
                </a:rPr>
                <a:t>Valtorin</a:t>
              </a:r>
              <a:endParaRPr lang="en-US" sz="2700" dirty="0"/>
            </a:p>
          </p:txBody>
        </p:sp>
        <p:sp>
          <p:nvSpPr>
            <p:cNvPr id="42" name="Text 29"/>
            <p:cNvSpPr/>
            <p:nvPr/>
          </p:nvSpPr>
          <p:spPr>
            <a:xfrm>
              <a:off x="1809750" y="4924425"/>
              <a:ext cx="27279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Assassin</a:t>
              </a:r>
              <a:endParaRPr lang="en-US" sz="2400" dirty="0"/>
            </a:p>
          </p:txBody>
        </p:sp>
        <p:sp>
          <p:nvSpPr>
            <p:cNvPr id="43" name="Text 30"/>
            <p:cNvSpPr/>
            <p:nvPr/>
          </p:nvSpPr>
          <p:spPr>
            <a:xfrm>
              <a:off x="4095750" y="6191250"/>
              <a:ext cx="2735580"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Poller One" pitchFamily="34" charset="0"/>
                  <a:ea typeface="Poller One" pitchFamily="34" charset="-122"/>
                  <a:cs typeface="Poller One" pitchFamily="34" charset="-120"/>
                </a:rPr>
                <a:t>Lucian</a:t>
              </a:r>
              <a:endParaRPr lang="en-US" sz="2700" dirty="0"/>
            </a:p>
          </p:txBody>
        </p:sp>
        <p:sp>
          <p:nvSpPr>
            <p:cNvPr id="44" name="Text 31"/>
            <p:cNvSpPr/>
            <p:nvPr/>
          </p:nvSpPr>
          <p:spPr>
            <a:xfrm>
              <a:off x="4095750" y="6677025"/>
              <a:ext cx="27279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Conjurer</a:t>
              </a:r>
              <a:endParaRPr lang="en-US" sz="2400" dirty="0"/>
            </a:p>
          </p:txBody>
        </p:sp>
        <p:sp>
          <p:nvSpPr>
            <p:cNvPr id="45" name="Text 32"/>
            <p:cNvSpPr/>
            <p:nvPr/>
          </p:nvSpPr>
          <p:spPr>
            <a:xfrm>
              <a:off x="4095750" y="7981950"/>
              <a:ext cx="2735580"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Poller One" pitchFamily="34" charset="0"/>
                  <a:ea typeface="Poller One" pitchFamily="34" charset="-122"/>
                  <a:cs typeface="Poller One" pitchFamily="34" charset="-120"/>
                </a:rPr>
                <a:t>Cedric</a:t>
              </a:r>
              <a:endParaRPr lang="en-US" sz="2700" dirty="0"/>
            </a:p>
          </p:txBody>
        </p:sp>
        <p:sp>
          <p:nvSpPr>
            <p:cNvPr id="46" name="Text 33"/>
            <p:cNvSpPr/>
            <p:nvPr/>
          </p:nvSpPr>
          <p:spPr>
            <a:xfrm>
              <a:off x="4095750" y="8467725"/>
              <a:ext cx="27279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Timekeeper</a:t>
              </a:r>
              <a:endParaRPr lang="en-US" sz="2400" dirty="0"/>
            </a:p>
          </p:txBody>
        </p:sp>
        <p:sp>
          <p:nvSpPr>
            <p:cNvPr id="47" name="Text 34"/>
            <p:cNvSpPr/>
            <p:nvPr/>
          </p:nvSpPr>
          <p:spPr>
            <a:xfrm>
              <a:off x="12725400" y="6210300"/>
              <a:ext cx="2735580"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Poller One" pitchFamily="34" charset="0"/>
                  <a:ea typeface="Poller One" pitchFamily="34" charset="-122"/>
                  <a:cs typeface="Poller One" pitchFamily="34" charset="-120"/>
                </a:rPr>
                <a:t>Elvina</a:t>
              </a:r>
              <a:endParaRPr lang="en-US" sz="2700" dirty="0"/>
            </a:p>
          </p:txBody>
        </p:sp>
        <p:sp>
          <p:nvSpPr>
            <p:cNvPr id="48" name="Text 35"/>
            <p:cNvSpPr/>
            <p:nvPr/>
          </p:nvSpPr>
          <p:spPr>
            <a:xfrm>
              <a:off x="12725400" y="6696075"/>
              <a:ext cx="27279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Oracle</a:t>
              </a:r>
              <a:endParaRPr lang="en-US" sz="2400" dirty="0"/>
            </a:p>
          </p:txBody>
        </p:sp>
        <p:sp>
          <p:nvSpPr>
            <p:cNvPr id="49" name="Text 36"/>
            <p:cNvSpPr/>
            <p:nvPr/>
          </p:nvSpPr>
          <p:spPr>
            <a:xfrm>
              <a:off x="12725400" y="7981950"/>
              <a:ext cx="2735580"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Poller One" pitchFamily="34" charset="0"/>
                  <a:ea typeface="Poller One" pitchFamily="34" charset="-122"/>
                  <a:cs typeface="Poller One" pitchFamily="34" charset="-120"/>
                </a:rPr>
                <a:t>Seraphina</a:t>
              </a:r>
              <a:endParaRPr lang="en-US" sz="2700" dirty="0"/>
            </a:p>
          </p:txBody>
        </p:sp>
        <p:sp>
          <p:nvSpPr>
            <p:cNvPr id="50" name="Text 37"/>
            <p:cNvSpPr/>
            <p:nvPr/>
          </p:nvSpPr>
          <p:spPr>
            <a:xfrm>
              <a:off x="12725400" y="8467725"/>
              <a:ext cx="27279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Lightbringer</a:t>
              </a:r>
              <a:endParaRPr lang="en-US" sz="2400" dirty="0"/>
            </a:p>
          </p:txBody>
        </p:sp>
        <p:sp>
          <p:nvSpPr>
            <p:cNvPr id="51" name="Text 38"/>
            <p:cNvSpPr/>
            <p:nvPr/>
          </p:nvSpPr>
          <p:spPr>
            <a:xfrm>
              <a:off x="6229350" y="4438650"/>
              <a:ext cx="2735580"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Poller One" pitchFamily="34" charset="0"/>
                  <a:ea typeface="Poller One" pitchFamily="34" charset="-122"/>
                  <a:cs typeface="Poller One" pitchFamily="34" charset="-120"/>
                </a:rPr>
                <a:t>Aurielle</a:t>
              </a:r>
              <a:endParaRPr lang="en-US" sz="2700" dirty="0"/>
            </a:p>
          </p:txBody>
        </p:sp>
        <p:sp>
          <p:nvSpPr>
            <p:cNvPr id="52" name="Text 39"/>
            <p:cNvSpPr/>
            <p:nvPr/>
          </p:nvSpPr>
          <p:spPr>
            <a:xfrm>
              <a:off x="6229350" y="4924425"/>
              <a:ext cx="27279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Priestess</a:t>
              </a:r>
              <a:endParaRPr lang="en-US" sz="2400" dirty="0"/>
            </a:p>
          </p:txBody>
        </p:sp>
        <p:sp>
          <p:nvSpPr>
            <p:cNvPr id="53" name="Text 40"/>
            <p:cNvSpPr/>
            <p:nvPr/>
          </p:nvSpPr>
          <p:spPr>
            <a:xfrm>
              <a:off x="15068550" y="4438650"/>
              <a:ext cx="2735580"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Poller One" pitchFamily="34" charset="0"/>
                  <a:ea typeface="Poller One" pitchFamily="34" charset="-122"/>
                  <a:cs typeface="Poller One" pitchFamily="34" charset="-120"/>
                </a:rPr>
                <a:t>Dariana</a:t>
              </a:r>
              <a:endParaRPr lang="en-US" sz="2700" dirty="0"/>
            </a:p>
          </p:txBody>
        </p:sp>
        <p:sp>
          <p:nvSpPr>
            <p:cNvPr id="54" name="Text 41"/>
            <p:cNvSpPr/>
            <p:nvPr/>
          </p:nvSpPr>
          <p:spPr>
            <a:xfrm>
              <a:off x="15068550" y="4924425"/>
              <a:ext cx="27279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Shaman</a:t>
              </a:r>
              <a:endParaRPr lang="en-US" sz="2400" dirty="0"/>
            </a:p>
          </p:txBody>
        </p:sp>
        <p:sp>
          <p:nvSpPr>
            <p:cNvPr id="55" name="Text 42"/>
            <p:cNvSpPr/>
            <p:nvPr/>
          </p:nvSpPr>
          <p:spPr>
            <a:xfrm>
              <a:off x="10648950" y="4438650"/>
              <a:ext cx="2735580"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Poller One" pitchFamily="34" charset="0"/>
                  <a:ea typeface="Poller One" pitchFamily="34" charset="-122"/>
                  <a:cs typeface="Poller One" pitchFamily="34" charset="-120"/>
                </a:rPr>
                <a:t>Theronis</a:t>
              </a:r>
              <a:endParaRPr lang="en-US" sz="2700" dirty="0"/>
            </a:p>
          </p:txBody>
        </p:sp>
        <p:sp>
          <p:nvSpPr>
            <p:cNvPr id="56" name="Text 43"/>
            <p:cNvSpPr/>
            <p:nvPr/>
          </p:nvSpPr>
          <p:spPr>
            <a:xfrm>
              <a:off x="10648950" y="4924425"/>
              <a:ext cx="27279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Warrior</a:t>
              </a:r>
              <a:endParaRPr lang="en-US" sz="2400" dirty="0"/>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DEE9FF"/>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DEE9FF"/>
          </a:solidFill>
          <a:ln/>
        </p:spPr>
      </p:sp>
      <p:pic>
        <p:nvPicPr>
          <p:cNvPr id="3" name="Image 0" descr="preencoded.png">    </p:cNvPr>
          <p:cNvPicPr>
            <a:picLocks noChangeAspect="1"/>
          </p:cNvPicPr>
          <p:nvPr/>
        </p:nvPicPr>
        <p:blipFill>
          <a:blip r:embed="rId1"/>
          <a:stretch>
            <a:fillRect/>
          </a:stretch>
        </p:blipFill>
        <p:spPr>
          <a:xfrm>
            <a:off x="1160215" y="473627"/>
            <a:ext cx="7987136" cy="9433325"/>
          </a:xfrm>
          <a:prstGeom prst="rect">
            <a:avLst/>
          </a:prstGeom>
        </p:spPr>
      </p:pic>
      <p:grpSp>
        <p:nvGrpSpPr>
          <p:cNvPr id="32827" name="Group"/>
          <p:cNvGrpSpPr/>
          <p:nvPr/>
        </p:nvGrpSpPr>
        <p:grpSpPr>
          <a:xfrm>
            <a:off x="17235487" y="8456817"/>
            <a:ext cx="1463470" cy="1601583"/>
            <a:chOff x="17235487" y="8456817"/>
            <a:chExt cx="1463470" cy="1601583"/>
          </a:xfrm>
        </p:grpSpPr>
        <p:pic>
          <p:nvPicPr>
            <p:cNvPr id="4"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5"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90A38"/>
                  </a:solidFill>
                  <a:latin typeface="Inter" pitchFamily="34" charset="0"/>
                  <a:ea typeface="Inter" pitchFamily="34" charset="-122"/>
                  <a:cs typeface="Inter" pitchFamily="34" charset="-120"/>
                </a:rPr>
                <a:t>EaTemp</a:t>
              </a:r>
              <a:endParaRPr lang="en-US" sz="2710" dirty="0"/>
            </a:p>
          </p:txBody>
        </p:sp>
      </p:grpSp>
      <p:grpSp>
        <p:nvGrpSpPr>
          <p:cNvPr id="75812" name="Group"/>
          <p:cNvGrpSpPr/>
          <p:nvPr/>
        </p:nvGrpSpPr>
        <p:grpSpPr>
          <a:xfrm>
            <a:off x="476250" y="1162050"/>
            <a:ext cx="7038975" cy="3209925"/>
            <a:chOff x="476250" y="1162050"/>
            <a:chExt cx="7038975" cy="3209925"/>
          </a:xfrm>
        </p:grpSpPr>
        <p:sp>
          <p:nvSpPr>
            <p:cNvPr id="6" name="Shape 2"/>
            <p:cNvSpPr/>
            <p:nvPr/>
          </p:nvSpPr>
          <p:spPr>
            <a:xfrm>
              <a:off x="476250" y="1162050"/>
              <a:ext cx="7038975" cy="3171825"/>
            </a:xfrm>
            <a:prstGeom prst="rect">
              <a:avLst/>
            </a:prstGeom>
            <a:solidFill>
              <a:srgbClr val="FFFFFF"/>
            </a:solidFill>
            <a:ln/>
          </p:spPr>
        </p:sp>
        <p:sp>
          <p:nvSpPr>
            <p:cNvPr id="7" name="Text 3"/>
            <p:cNvSpPr/>
            <p:nvPr/>
          </p:nvSpPr>
          <p:spPr>
            <a:xfrm>
              <a:off x="1047750" y="1390650"/>
              <a:ext cx="6162675" cy="2981325"/>
            </a:xfrm>
            <a:prstGeom prst="rect">
              <a:avLst/>
            </a:prstGeom>
            <a:noFill/>
            <a:ln/>
          </p:spPr>
          <p:txBody>
            <a:bodyPr wrap="square" lIns="0" tIns="0" rIns="0" bIns="0" rtlCol="0" anchor="t"/>
            <a:lstStyle/>
            <a:p>
              <a:pPr algn="l" indent="0" marL="0">
                <a:buNone/>
              </a:pPr>
              <a:r>
                <a:rPr lang="en-US" sz="6000" u="none" dirty="0">
                  <a:solidFill>
                    <a:srgbClr val="000000"/>
                  </a:solidFill>
                  <a:latin typeface="Poller One" pitchFamily="34" charset="0"/>
                  <a:ea typeface="Poller One" pitchFamily="34" charset="-122"/>
                  <a:cs typeface="Poller One" pitchFamily="34" charset="-120"/>
                </a:rPr>
                <a:t>Thank you </a:t>
              </a:r>
              <a:endParaRPr lang="en-US" sz="6000" dirty="0"/>
            </a:p>
            <a:p>
              <a:pPr algn="l" indent="0" marL="0">
                <a:buNone/>
              </a:pPr>
              <a:r>
                <a:rPr lang="en-US" sz="6000" u="none" dirty="0">
                  <a:solidFill>
                    <a:srgbClr val="000000"/>
                  </a:solidFill>
                  <a:latin typeface="Poller One" pitchFamily="34" charset="0"/>
                  <a:ea typeface="Poller One" pitchFamily="34" charset="-122"/>
                  <a:cs typeface="Poller One" pitchFamily="34" charset="-120"/>
                </a:rPr>
                <a:t>for choosing</a:t>
              </a:r>
              <a:endParaRPr lang="en-US" sz="6000" dirty="0"/>
            </a:p>
            <a:p>
              <a:pPr algn="l" indent="0" marL="0">
                <a:buNone/>
              </a:pPr>
              <a:r>
                <a:rPr lang="en-US" sz="6000" u="none" dirty="0">
                  <a:solidFill>
                    <a:srgbClr val="000000"/>
                  </a:solidFill>
                  <a:latin typeface="Poller One" pitchFamily="34" charset="0"/>
                  <a:ea typeface="Poller One" pitchFamily="34" charset="-122"/>
                  <a:cs typeface="Poller One" pitchFamily="34" charset="-120"/>
                </a:rPr>
                <a:t>EaTemp</a:t>
              </a:r>
              <a:endParaRPr lang="en-US" sz="6000" dirty="0"/>
            </a:p>
          </p:txBody>
        </p:sp>
      </p:grpSp>
      <p:sp>
        <p:nvSpPr>
          <p:cNvPr id="8" name="Text 4"/>
          <p:cNvSpPr/>
          <p:nvPr/>
        </p:nvSpPr>
        <p:spPr>
          <a:xfrm>
            <a:off x="476250" y="5191125"/>
            <a:ext cx="7185660" cy="37833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Yes, you can use this for both personal and commercial projects.</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No, you don't have to credit us.</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No, you can't resell or redistribute it, including uploading this template online.</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And you can support us by sharing our site, EaTemp.com, with others.</a:t>
            </a:r>
            <a:endParaRPr lang="en-US" sz="2400" dirty="0"/>
          </a:p>
        </p:txBody>
      </p:sp>
      <p:sp>
        <p:nvSpPr>
          <p:cNvPr id="9" name="Text 5"/>
          <p:cNvSpPr/>
          <p:nvPr/>
        </p:nvSpPr>
        <p:spPr>
          <a:xfrm rot="16200000">
            <a:off x="16259175" y="5808345"/>
            <a:ext cx="334518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Credit | Image: </a:t>
            </a:r>
            <a:pPr algn="l" indent="0" marL="0">
              <a:buNone/>
            </a:pPr>
            <a:r>
              <a:rPr lang="en-US" sz="2400" u="sng" dirty="0">
                <a:solidFill>
                  <a:srgbClr val="0E0E0E"/>
                </a:solidFill>
                <a:uFill>
                  <a:solidFill>
                    <a:srgbClr val="FFFFFF"/>
                  </a:solidFill>
                </a:uFill>
                <a:latin typeface="Lato" pitchFamily="34" charset="0"/>
                <a:ea typeface="Lato" pitchFamily="34" charset="-122"/>
                <a:cs typeface="Lato" pitchFamily="34" charset="-120"/>
                <a:hlinkClick r:id="rId3" invalidUrl="" action="" tgtFrame="" tooltip="" history="1" highlightClick="0" endSnd="0">
                  <a:extLst>
                    <a:ext uri="{A12FA001-AC4F-418D-AE19-62706E023703}">
                      <ahyp:hlinkClr xmlns:ahyp="http://schemas.microsoft.com/office/drawing/2018/hyperlinkcolor" val="tx"/>
                    </a:ext>
                  </a:extLst>
                </a:hlinkClick>
              </a:rPr>
              <a:t>Unsplash</a:t>
            </a:r>
            <a:pPr algn="l" indent="0" marL="0">
              <a:buNone/>
            </a:pPr>
            <a:r>
              <a:rPr lang="en-US" sz="2400" u="none" dirty="0">
                <a:solidFill>
                  <a:srgbClr val="0E0E0E"/>
                </a:solidFill>
                <a:latin typeface="Lato" pitchFamily="34" charset="0"/>
                <a:ea typeface="Lato" pitchFamily="34" charset="-122"/>
                <a:cs typeface="Lato" pitchFamily="34" charset="-120"/>
              </a:rPr>
              <a:t> </a:t>
            </a:r>
            <a:endParaRPr lang="en-US" sz="2400" dirty="0"/>
          </a:p>
        </p:txBody>
      </p:sp>
      <p:pic>
        <p:nvPicPr>
          <p:cNvPr id="10" name="Image 2" descr="preencoded.png">    </p:cNvPr>
          <p:cNvPicPr>
            <a:picLocks noChangeAspect="1"/>
          </p:cNvPicPr>
          <p:nvPr/>
        </p:nvPicPr>
        <p:blipFill>
          <a:blip r:embed="rId4"/>
          <a:stretch>
            <a:fillRect/>
          </a:stretch>
        </p:blipFill>
        <p:spPr>
          <a:xfrm>
            <a:off x="7515225" y="1552575"/>
            <a:ext cx="9925050" cy="786765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24</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2026-09-25T17:29:59Z</dcterms:created>
  <dcterms:modified xsi:type="dcterms:W3CDTF">2026-09-25T17:29:59Z</dcterms:modified>
</cp:coreProperties>
</file>