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Nefelibata Brush Canvas" panose="020B0604020202020204" charset="0"/>
      <p:regular r:id="rId12"/>
    </p:embeddedFont>
    <p:embeddedFont>
      <p:font typeface="Romman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8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626050" y="4120635"/>
            <a:ext cx="67056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7708" y="8327055"/>
            <a:ext cx="1848918" cy="511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33.png"/><Relationship Id="rId4" Type="http://schemas.openxmlformats.org/officeDocument/2006/relationships/image" Target="../media/image4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jpeg"/><Relationship Id="rId7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6.svg"/><Relationship Id="rId4" Type="http://schemas.openxmlformats.org/officeDocument/2006/relationships/image" Target="../media/image17.png"/><Relationship Id="rId9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3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23.png"/><Relationship Id="rId4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9.svg"/><Relationship Id="rId9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12" Type="http://schemas.openxmlformats.org/officeDocument/2006/relationships/image" Target="../media/image20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13.png"/><Relationship Id="rId5" Type="http://schemas.openxmlformats.org/officeDocument/2006/relationships/image" Target="../media/image14.png"/><Relationship Id="rId10" Type="http://schemas.openxmlformats.org/officeDocument/2006/relationships/image" Target="../media/image47.svg"/><Relationship Id="rId4" Type="http://schemas.openxmlformats.org/officeDocument/2006/relationships/image" Target="../media/image30.jpe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6532" b="-76532"/>
            </a:stretch>
          </a:blipFill>
        </p:spPr>
      </p:sp>
      <p:sp>
        <p:nvSpPr>
          <p:cNvPr id="3" name="Freeform 3"/>
          <p:cNvSpPr/>
          <p:nvPr/>
        </p:nvSpPr>
        <p:spPr>
          <a:xfrm rot="-545360">
            <a:off x="2695379" y="1030182"/>
            <a:ext cx="14358353" cy="16555753"/>
          </a:xfrm>
          <a:custGeom>
            <a:avLst/>
            <a:gdLst/>
            <a:ahLst/>
            <a:cxnLst/>
            <a:rect l="l" t="t" r="r" b="b"/>
            <a:pathLst>
              <a:path w="14358353" h="16555753">
                <a:moveTo>
                  <a:pt x="0" y="0"/>
                </a:moveTo>
                <a:lnTo>
                  <a:pt x="14358353" y="0"/>
                </a:lnTo>
                <a:lnTo>
                  <a:pt x="14358353" y="16555753"/>
                </a:lnTo>
                <a:lnTo>
                  <a:pt x="0" y="16555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-551336">
            <a:off x="5728194" y="2960239"/>
            <a:ext cx="9342987" cy="203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570"/>
              </a:lnSpc>
              <a:spcBef>
                <a:spcPct val="0"/>
              </a:spcBef>
            </a:pPr>
            <a:r>
              <a:rPr lang="en-US" sz="11836" spc="-437">
                <a:solidFill>
                  <a:srgbClr val="CF0C0C"/>
                </a:solidFill>
                <a:latin typeface="Nefelibata Brush Canvas"/>
              </a:rPr>
              <a:t>Invitación de</a:t>
            </a:r>
          </a:p>
        </p:txBody>
      </p:sp>
      <p:sp>
        <p:nvSpPr>
          <p:cNvPr id="5" name="Freeform 5"/>
          <p:cNvSpPr/>
          <p:nvPr/>
        </p:nvSpPr>
        <p:spPr>
          <a:xfrm rot="-316740">
            <a:off x="14130981" y="1724405"/>
            <a:ext cx="1282447" cy="1457185"/>
          </a:xfrm>
          <a:custGeom>
            <a:avLst/>
            <a:gdLst/>
            <a:ahLst/>
            <a:cxnLst/>
            <a:rect l="l" t="t" r="r" b="b"/>
            <a:pathLst>
              <a:path w="1282447" h="1457185">
                <a:moveTo>
                  <a:pt x="0" y="0"/>
                </a:moveTo>
                <a:lnTo>
                  <a:pt x="1282447" y="0"/>
                </a:lnTo>
                <a:lnTo>
                  <a:pt x="1282447" y="1457185"/>
                </a:lnTo>
                <a:lnTo>
                  <a:pt x="0" y="14571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168556" t="-211947" b="-35630"/>
            </a:stretch>
          </a:blipFill>
        </p:spPr>
      </p:sp>
      <p:sp>
        <p:nvSpPr>
          <p:cNvPr id="6" name="Freeform 6"/>
          <p:cNvSpPr/>
          <p:nvPr/>
        </p:nvSpPr>
        <p:spPr>
          <a:xfrm rot="-316740" flipH="1">
            <a:off x="5183480" y="4144115"/>
            <a:ext cx="1282447" cy="1457185"/>
          </a:xfrm>
          <a:custGeom>
            <a:avLst/>
            <a:gdLst/>
            <a:ahLst/>
            <a:cxnLst/>
            <a:rect l="l" t="t" r="r" b="b"/>
            <a:pathLst>
              <a:path w="1282447" h="1457185">
                <a:moveTo>
                  <a:pt x="1282447" y="0"/>
                </a:moveTo>
                <a:lnTo>
                  <a:pt x="0" y="0"/>
                </a:lnTo>
                <a:lnTo>
                  <a:pt x="0" y="1457185"/>
                </a:lnTo>
                <a:lnTo>
                  <a:pt x="1282447" y="1457185"/>
                </a:lnTo>
                <a:lnTo>
                  <a:pt x="128244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168556" t="-211947" b="-35630"/>
            </a:stretch>
          </a:blipFill>
        </p:spPr>
      </p:sp>
      <p:sp>
        <p:nvSpPr>
          <p:cNvPr id="7" name="Freeform 7"/>
          <p:cNvSpPr/>
          <p:nvPr/>
        </p:nvSpPr>
        <p:spPr>
          <a:xfrm rot="-536544">
            <a:off x="7558042" y="7738777"/>
            <a:ext cx="6503443" cy="432567"/>
          </a:xfrm>
          <a:custGeom>
            <a:avLst/>
            <a:gdLst/>
            <a:ahLst/>
            <a:cxnLst/>
            <a:rect l="l" t="t" r="r" b="b"/>
            <a:pathLst>
              <a:path w="6503443" h="432567">
                <a:moveTo>
                  <a:pt x="0" y="0"/>
                </a:moveTo>
                <a:lnTo>
                  <a:pt x="6503443" y="0"/>
                </a:lnTo>
                <a:lnTo>
                  <a:pt x="6503443" y="432567"/>
                </a:lnTo>
                <a:lnTo>
                  <a:pt x="0" y="4325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-528915">
            <a:off x="5213357" y="4959253"/>
            <a:ext cx="11471663" cy="267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068"/>
              </a:lnSpc>
              <a:spcBef>
                <a:spcPct val="0"/>
              </a:spcBef>
            </a:pPr>
            <a:r>
              <a:rPr lang="en-US" sz="15763" spc="-583">
                <a:solidFill>
                  <a:srgbClr val="CF0C0C"/>
                </a:solidFill>
                <a:latin typeface="Nefelibata Brush Canvas"/>
              </a:rPr>
              <a:t>San Valentín</a:t>
            </a:r>
          </a:p>
        </p:txBody>
      </p:sp>
      <p:sp>
        <p:nvSpPr>
          <p:cNvPr id="9" name="Freeform 9"/>
          <p:cNvSpPr/>
          <p:nvPr/>
        </p:nvSpPr>
        <p:spPr>
          <a:xfrm>
            <a:off x="10890455" y="7728966"/>
            <a:ext cx="4867836" cy="6084795"/>
          </a:xfrm>
          <a:custGeom>
            <a:avLst/>
            <a:gdLst/>
            <a:ahLst/>
            <a:cxnLst/>
            <a:rect l="l" t="t" r="r" b="b"/>
            <a:pathLst>
              <a:path w="4867836" h="6084795">
                <a:moveTo>
                  <a:pt x="0" y="0"/>
                </a:moveTo>
                <a:lnTo>
                  <a:pt x="4867836" y="0"/>
                </a:lnTo>
                <a:lnTo>
                  <a:pt x="4867836" y="6084795"/>
                </a:lnTo>
                <a:lnTo>
                  <a:pt x="0" y="60847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113756">
            <a:off x="-2694408" y="99446"/>
            <a:ext cx="5020880" cy="6276100"/>
          </a:xfrm>
          <a:custGeom>
            <a:avLst/>
            <a:gdLst/>
            <a:ahLst/>
            <a:cxnLst/>
            <a:rect l="l" t="t" r="r" b="b"/>
            <a:pathLst>
              <a:path w="5020880" h="6276100">
                <a:moveTo>
                  <a:pt x="0" y="0"/>
                </a:moveTo>
                <a:lnTo>
                  <a:pt x="5020881" y="0"/>
                </a:lnTo>
                <a:lnTo>
                  <a:pt x="5020881" y="6276100"/>
                </a:lnTo>
                <a:lnTo>
                  <a:pt x="0" y="62761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25607" y="2618180"/>
            <a:ext cx="11236786" cy="3570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301"/>
              </a:lnSpc>
              <a:spcBef>
                <a:spcPct val="0"/>
              </a:spcBef>
            </a:pPr>
            <a:r>
              <a:rPr lang="en-US" sz="10215">
                <a:solidFill>
                  <a:srgbClr val="CF0C0C"/>
                </a:solidFill>
                <a:latin typeface="Nefelibata Brush Canvas"/>
              </a:rPr>
              <a:t>¿Aceptas mi invitación?</a:t>
            </a:r>
          </a:p>
        </p:txBody>
      </p:sp>
      <p:sp>
        <p:nvSpPr>
          <p:cNvPr id="4" name="Freeform 4"/>
          <p:cNvSpPr/>
          <p:nvPr/>
        </p:nvSpPr>
        <p:spPr>
          <a:xfrm>
            <a:off x="82268" y="4823919"/>
            <a:ext cx="6886679" cy="7200900"/>
          </a:xfrm>
          <a:custGeom>
            <a:avLst/>
            <a:gdLst/>
            <a:ahLst/>
            <a:cxnLst/>
            <a:rect l="l" t="t" r="r" b="b"/>
            <a:pathLst>
              <a:path w="6886679" h="7200900">
                <a:moveTo>
                  <a:pt x="0" y="0"/>
                </a:moveTo>
                <a:lnTo>
                  <a:pt x="6886679" y="0"/>
                </a:lnTo>
                <a:lnTo>
                  <a:pt x="6886679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06012" y="-138316"/>
            <a:ext cx="5954681" cy="9924469"/>
          </a:xfrm>
          <a:custGeom>
            <a:avLst/>
            <a:gdLst/>
            <a:ahLst/>
            <a:cxnLst/>
            <a:rect l="l" t="t" r="r" b="b"/>
            <a:pathLst>
              <a:path w="5954681" h="9924469">
                <a:moveTo>
                  <a:pt x="0" y="0"/>
                </a:moveTo>
                <a:lnTo>
                  <a:pt x="5954682" y="0"/>
                </a:lnTo>
                <a:lnTo>
                  <a:pt x="5954682" y="9924469"/>
                </a:lnTo>
                <a:lnTo>
                  <a:pt x="0" y="99244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62514">
            <a:off x="8227398" y="6721793"/>
            <a:ext cx="1833204" cy="2328550"/>
          </a:xfrm>
          <a:custGeom>
            <a:avLst/>
            <a:gdLst/>
            <a:ahLst/>
            <a:cxnLst/>
            <a:rect l="l" t="t" r="r" b="b"/>
            <a:pathLst>
              <a:path w="1833204" h="2328550">
                <a:moveTo>
                  <a:pt x="0" y="0"/>
                </a:moveTo>
                <a:lnTo>
                  <a:pt x="1833204" y="0"/>
                </a:lnTo>
                <a:lnTo>
                  <a:pt x="1833204" y="2328550"/>
                </a:lnTo>
                <a:lnTo>
                  <a:pt x="0" y="23285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105673" y="-1110190"/>
            <a:ext cx="4211347" cy="7018911"/>
          </a:xfrm>
          <a:custGeom>
            <a:avLst/>
            <a:gdLst/>
            <a:ahLst/>
            <a:cxnLst/>
            <a:rect l="l" t="t" r="r" b="b"/>
            <a:pathLst>
              <a:path w="4211347" h="7018911">
                <a:moveTo>
                  <a:pt x="0" y="0"/>
                </a:moveTo>
                <a:lnTo>
                  <a:pt x="4211346" y="0"/>
                </a:lnTo>
                <a:lnTo>
                  <a:pt x="4211346" y="7018911"/>
                </a:lnTo>
                <a:lnTo>
                  <a:pt x="0" y="70189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6532" b="-765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90455" y="5852705"/>
            <a:ext cx="6368845" cy="7961056"/>
          </a:xfrm>
          <a:custGeom>
            <a:avLst/>
            <a:gdLst/>
            <a:ahLst/>
            <a:cxnLst/>
            <a:rect l="l" t="t" r="r" b="b"/>
            <a:pathLst>
              <a:path w="6368845" h="7961056">
                <a:moveTo>
                  <a:pt x="0" y="0"/>
                </a:moveTo>
                <a:lnTo>
                  <a:pt x="6368845" y="0"/>
                </a:lnTo>
                <a:lnTo>
                  <a:pt x="6368845" y="7961056"/>
                </a:lnTo>
                <a:lnTo>
                  <a:pt x="0" y="7961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3368042" y="1926254"/>
            <a:ext cx="6383280" cy="6434493"/>
            <a:chOff x="0" y="0"/>
            <a:chExt cx="6173470" cy="6223000"/>
          </a:xfrm>
        </p:grpSpPr>
        <p:sp>
          <p:nvSpPr>
            <p:cNvPr id="5" name="Freeform 5"/>
            <p:cNvSpPr/>
            <p:nvPr/>
          </p:nvSpPr>
          <p:spPr>
            <a:xfrm>
              <a:off x="-718820" y="-803910"/>
              <a:ext cx="7609840" cy="7038340"/>
            </a:xfrm>
            <a:custGeom>
              <a:avLst/>
              <a:gdLst/>
              <a:ahLst/>
              <a:cxnLst/>
              <a:rect l="l" t="t" r="r" b="b"/>
              <a:pathLst>
                <a:path w="7609840" h="7038340">
                  <a:moveTo>
                    <a:pt x="3883660" y="6995160"/>
                  </a:moveTo>
                  <a:cubicBezTo>
                    <a:pt x="3839210" y="7038340"/>
                    <a:pt x="3769360" y="7038340"/>
                    <a:pt x="3726180" y="6995160"/>
                  </a:cubicBezTo>
                  <a:cubicBezTo>
                    <a:pt x="3180080" y="6459220"/>
                    <a:pt x="0" y="3237230"/>
                    <a:pt x="867410" y="1597660"/>
                  </a:cubicBezTo>
                  <a:cubicBezTo>
                    <a:pt x="1711960" y="0"/>
                    <a:pt x="3512820" y="1276350"/>
                    <a:pt x="3773170" y="1473200"/>
                  </a:cubicBezTo>
                  <a:cubicBezTo>
                    <a:pt x="3792220" y="1487170"/>
                    <a:pt x="3817620" y="1487170"/>
                    <a:pt x="3836670" y="1473200"/>
                  </a:cubicBezTo>
                  <a:cubicBezTo>
                    <a:pt x="4097020" y="1276350"/>
                    <a:pt x="5897880" y="0"/>
                    <a:pt x="6742430" y="1597660"/>
                  </a:cubicBezTo>
                  <a:cubicBezTo>
                    <a:pt x="7609840" y="3237230"/>
                    <a:pt x="4431030" y="6459220"/>
                    <a:pt x="3883660" y="699516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6" name="Freeform 6"/>
          <p:cNvSpPr/>
          <p:nvPr/>
        </p:nvSpPr>
        <p:spPr>
          <a:xfrm>
            <a:off x="1028700" y="-4745132"/>
            <a:ext cx="6368845" cy="7961056"/>
          </a:xfrm>
          <a:custGeom>
            <a:avLst/>
            <a:gdLst/>
            <a:ahLst/>
            <a:cxnLst/>
            <a:rect l="l" t="t" r="r" b="b"/>
            <a:pathLst>
              <a:path w="6368845" h="7961056">
                <a:moveTo>
                  <a:pt x="0" y="0"/>
                </a:moveTo>
                <a:lnTo>
                  <a:pt x="6368845" y="0"/>
                </a:lnTo>
                <a:lnTo>
                  <a:pt x="6368845" y="7961056"/>
                </a:lnTo>
                <a:lnTo>
                  <a:pt x="0" y="7961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517180" y="2076588"/>
            <a:ext cx="6085004" cy="6133824"/>
            <a:chOff x="0" y="0"/>
            <a:chExt cx="6173470" cy="6223000"/>
          </a:xfrm>
        </p:grpSpPr>
        <p:sp>
          <p:nvSpPr>
            <p:cNvPr id="8" name="Freeform 8"/>
            <p:cNvSpPr/>
            <p:nvPr/>
          </p:nvSpPr>
          <p:spPr>
            <a:xfrm>
              <a:off x="-718820" y="-803910"/>
              <a:ext cx="7609840" cy="7038340"/>
            </a:xfrm>
            <a:custGeom>
              <a:avLst/>
              <a:gdLst/>
              <a:ahLst/>
              <a:cxnLst/>
              <a:rect l="l" t="t" r="r" b="b"/>
              <a:pathLst>
                <a:path w="7609840" h="7038340">
                  <a:moveTo>
                    <a:pt x="3883660" y="6995160"/>
                  </a:moveTo>
                  <a:cubicBezTo>
                    <a:pt x="3839210" y="7038340"/>
                    <a:pt x="3769360" y="7038340"/>
                    <a:pt x="3726180" y="6995160"/>
                  </a:cubicBezTo>
                  <a:cubicBezTo>
                    <a:pt x="3180080" y="6459220"/>
                    <a:pt x="0" y="3237230"/>
                    <a:pt x="867410" y="1597660"/>
                  </a:cubicBezTo>
                  <a:cubicBezTo>
                    <a:pt x="1711960" y="0"/>
                    <a:pt x="3512820" y="1276350"/>
                    <a:pt x="3773170" y="1473200"/>
                  </a:cubicBezTo>
                  <a:cubicBezTo>
                    <a:pt x="3792220" y="1487170"/>
                    <a:pt x="3817620" y="1487170"/>
                    <a:pt x="3836670" y="1473200"/>
                  </a:cubicBezTo>
                  <a:cubicBezTo>
                    <a:pt x="4097020" y="1276350"/>
                    <a:pt x="5897880" y="0"/>
                    <a:pt x="6742430" y="1597660"/>
                  </a:cubicBezTo>
                  <a:cubicBezTo>
                    <a:pt x="7609840" y="3237230"/>
                    <a:pt x="4431030" y="6459220"/>
                    <a:pt x="3883660" y="6995160"/>
                  </a:cubicBezTo>
                  <a:close/>
                </a:path>
              </a:pathLst>
            </a:custGeom>
            <a:blipFill>
              <a:blip r:embed="rId5"/>
              <a:stretch>
                <a:fillRect l="-25610" r="-25610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9953007" y="2093572"/>
            <a:ext cx="4636571" cy="5700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03"/>
              </a:lnSpc>
              <a:spcBef>
                <a:spcPct val="0"/>
              </a:spcBef>
            </a:pPr>
            <a:r>
              <a:rPr lang="en-US" sz="6502">
                <a:solidFill>
                  <a:srgbClr val="FDF5F5"/>
                </a:solidFill>
                <a:latin typeface="Romman"/>
              </a:rPr>
              <a:t>No creía en el amor a primera vista hasta que te conocí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22847" y="6713289"/>
            <a:ext cx="5178810" cy="4114800"/>
          </a:xfrm>
          <a:custGeom>
            <a:avLst/>
            <a:gdLst/>
            <a:ahLst/>
            <a:cxnLst/>
            <a:rect l="l" t="t" r="r" b="b"/>
            <a:pathLst>
              <a:path w="5178810" h="4114800">
                <a:moveTo>
                  <a:pt x="0" y="0"/>
                </a:moveTo>
                <a:lnTo>
                  <a:pt x="5178810" y="0"/>
                </a:lnTo>
                <a:lnTo>
                  <a:pt x="5178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107561" y="1488921"/>
            <a:ext cx="8548469" cy="8065732"/>
          </a:xfrm>
          <a:custGeom>
            <a:avLst/>
            <a:gdLst/>
            <a:ahLst/>
            <a:cxnLst/>
            <a:rect l="l" t="t" r="r" b="b"/>
            <a:pathLst>
              <a:path w="8548469" h="8065732">
                <a:moveTo>
                  <a:pt x="0" y="0"/>
                </a:moveTo>
                <a:lnTo>
                  <a:pt x="8548469" y="0"/>
                </a:lnTo>
                <a:lnTo>
                  <a:pt x="8548469" y="8065732"/>
                </a:lnTo>
                <a:lnTo>
                  <a:pt x="0" y="8065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329391" y="2362037"/>
            <a:ext cx="7264795" cy="542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97"/>
              </a:lnSpc>
              <a:spcBef>
                <a:spcPct val="0"/>
              </a:spcBef>
            </a:pPr>
            <a:r>
              <a:rPr lang="en-US" sz="7712">
                <a:solidFill>
                  <a:srgbClr val="CF0C0C"/>
                </a:solidFill>
                <a:latin typeface="Nefelibata Brush Canvas"/>
              </a:rPr>
              <a:t>Te invito a celebrar este día tan especial lleno de amor</a:t>
            </a: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328938" y="2145093"/>
            <a:ext cx="6753415" cy="675338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t="-25000" b="-25000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175365" flipH="1">
            <a:off x="2117045" y="1838900"/>
            <a:ext cx="1782852" cy="2025772"/>
          </a:xfrm>
          <a:custGeom>
            <a:avLst/>
            <a:gdLst/>
            <a:ahLst/>
            <a:cxnLst/>
            <a:rect l="l" t="t" r="r" b="b"/>
            <a:pathLst>
              <a:path w="1782852" h="2025772">
                <a:moveTo>
                  <a:pt x="1782852" y="0"/>
                </a:moveTo>
                <a:lnTo>
                  <a:pt x="0" y="0"/>
                </a:lnTo>
                <a:lnTo>
                  <a:pt x="0" y="2025772"/>
                </a:lnTo>
                <a:lnTo>
                  <a:pt x="1782852" y="2025772"/>
                </a:lnTo>
                <a:lnTo>
                  <a:pt x="17828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168556" t="-211947" b="-3563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18060" y="6290132"/>
            <a:ext cx="6714739" cy="7993737"/>
          </a:xfrm>
          <a:custGeom>
            <a:avLst/>
            <a:gdLst/>
            <a:ahLst/>
            <a:cxnLst/>
            <a:rect l="l" t="t" r="r" b="b"/>
            <a:pathLst>
              <a:path w="6714739" h="7993737">
                <a:moveTo>
                  <a:pt x="0" y="0"/>
                </a:moveTo>
                <a:lnTo>
                  <a:pt x="6714739" y="0"/>
                </a:lnTo>
                <a:lnTo>
                  <a:pt x="6714739" y="7993736"/>
                </a:lnTo>
                <a:lnTo>
                  <a:pt x="0" y="79937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-3151264" y="704506"/>
            <a:ext cx="12518258" cy="12644705"/>
            <a:chOff x="0" y="0"/>
            <a:chExt cx="6286500" cy="6350000"/>
          </a:xfrm>
        </p:grpSpPr>
        <p:sp>
          <p:nvSpPr>
            <p:cNvPr id="5" name="Freeform 5"/>
            <p:cNvSpPr/>
            <p:nvPr/>
          </p:nvSpPr>
          <p:spPr>
            <a:xfrm>
              <a:off x="-157480" y="-19049"/>
              <a:ext cx="6493510" cy="6442710"/>
            </a:xfrm>
            <a:custGeom>
              <a:avLst/>
              <a:gdLst/>
              <a:ahLst/>
              <a:cxnLst/>
              <a:rect l="l" t="t" r="r" b="b"/>
              <a:pathLst>
                <a:path w="6493510" h="6442710">
                  <a:moveTo>
                    <a:pt x="6424930" y="3939539"/>
                  </a:moveTo>
                  <a:cubicBezTo>
                    <a:pt x="6150610" y="4605019"/>
                    <a:pt x="5850890" y="5260339"/>
                    <a:pt x="5519420" y="5897879"/>
                  </a:cubicBezTo>
                  <a:cubicBezTo>
                    <a:pt x="5245100" y="6327139"/>
                    <a:pt x="4709160" y="6226809"/>
                    <a:pt x="4486910" y="5800089"/>
                  </a:cubicBezTo>
                  <a:cubicBezTo>
                    <a:pt x="4116070" y="6037579"/>
                    <a:pt x="3705860" y="6219189"/>
                    <a:pt x="3285490" y="6348729"/>
                  </a:cubicBezTo>
                  <a:cubicBezTo>
                    <a:pt x="2970530" y="6442709"/>
                    <a:pt x="2627630" y="6210299"/>
                    <a:pt x="2585720" y="5887719"/>
                  </a:cubicBezTo>
                  <a:cubicBezTo>
                    <a:pt x="2332990" y="6042660"/>
                    <a:pt x="1969770" y="5947410"/>
                    <a:pt x="1823720" y="5688329"/>
                  </a:cubicBezTo>
                  <a:cubicBezTo>
                    <a:pt x="1710690" y="5487669"/>
                    <a:pt x="1755140" y="5255259"/>
                    <a:pt x="1818640" y="5045709"/>
                  </a:cubicBezTo>
                  <a:cubicBezTo>
                    <a:pt x="1579880" y="5026659"/>
                    <a:pt x="1332230" y="5029199"/>
                    <a:pt x="1120140" y="4902199"/>
                  </a:cubicBezTo>
                  <a:cubicBezTo>
                    <a:pt x="567690" y="4564379"/>
                    <a:pt x="721360" y="3812539"/>
                    <a:pt x="1092200" y="3392169"/>
                  </a:cubicBezTo>
                  <a:cubicBezTo>
                    <a:pt x="801370" y="3284219"/>
                    <a:pt x="654050" y="2933699"/>
                    <a:pt x="775970" y="2650490"/>
                  </a:cubicBezTo>
                  <a:cubicBezTo>
                    <a:pt x="335280" y="2708910"/>
                    <a:pt x="0" y="2197100"/>
                    <a:pt x="234950" y="1817369"/>
                  </a:cubicBezTo>
                  <a:cubicBezTo>
                    <a:pt x="307340" y="1694180"/>
                    <a:pt x="429260" y="1598930"/>
                    <a:pt x="566420" y="1562099"/>
                  </a:cubicBezTo>
                  <a:cubicBezTo>
                    <a:pt x="1343660" y="1252219"/>
                    <a:pt x="2122170" y="943609"/>
                    <a:pt x="2899410" y="633730"/>
                  </a:cubicBezTo>
                  <a:cubicBezTo>
                    <a:pt x="3397250" y="435610"/>
                    <a:pt x="3896360" y="237489"/>
                    <a:pt x="4394200" y="39370"/>
                  </a:cubicBezTo>
                  <a:cubicBezTo>
                    <a:pt x="4536441" y="0"/>
                    <a:pt x="4695191" y="20320"/>
                    <a:pt x="4822191" y="95250"/>
                  </a:cubicBezTo>
                  <a:cubicBezTo>
                    <a:pt x="5080000" y="246380"/>
                    <a:pt x="5177791" y="599440"/>
                    <a:pt x="5021581" y="855980"/>
                  </a:cubicBezTo>
                  <a:cubicBezTo>
                    <a:pt x="4923791" y="1005840"/>
                    <a:pt x="4763771" y="1096010"/>
                    <a:pt x="4625341" y="1203960"/>
                  </a:cubicBezTo>
                  <a:cubicBezTo>
                    <a:pt x="5626100" y="1438910"/>
                    <a:pt x="5784850" y="2627630"/>
                    <a:pt x="5228591" y="3374390"/>
                  </a:cubicBezTo>
                  <a:cubicBezTo>
                    <a:pt x="5515611" y="3294380"/>
                    <a:pt x="5892800" y="3152140"/>
                    <a:pt x="6169661" y="3312160"/>
                  </a:cubicBezTo>
                  <a:cubicBezTo>
                    <a:pt x="6383020" y="3432809"/>
                    <a:pt x="6493510" y="3702049"/>
                    <a:pt x="6424930" y="3939539"/>
                  </a:cubicBezTo>
                  <a:close/>
                </a:path>
              </a:pathLst>
            </a:custGeom>
            <a:blipFill>
              <a:blip r:embed="rId5"/>
              <a:stretch>
                <a:fillRect t="-24261" b="-24261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8716118" y="3797301"/>
            <a:ext cx="5036706" cy="216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22"/>
              </a:lnSpc>
              <a:spcBef>
                <a:spcPct val="0"/>
              </a:spcBef>
            </a:pPr>
            <a:r>
              <a:rPr lang="en-US" sz="6230">
                <a:solidFill>
                  <a:srgbClr val="CF0C0C"/>
                </a:solidFill>
                <a:latin typeface="Romman"/>
              </a:rPr>
              <a:t>El día 14 de Febrero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55954" y="1517527"/>
            <a:ext cx="8557035" cy="2089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113"/>
              </a:lnSpc>
              <a:spcBef>
                <a:spcPct val="0"/>
              </a:spcBef>
            </a:pPr>
            <a:r>
              <a:rPr lang="en-US" sz="12223">
                <a:solidFill>
                  <a:srgbClr val="CF0C0C"/>
                </a:solidFill>
                <a:latin typeface="Nefelibata Brush Canvas"/>
              </a:rPr>
              <a:t>¿Cuándo?</a:t>
            </a:r>
          </a:p>
        </p:txBody>
      </p:sp>
      <p:sp>
        <p:nvSpPr>
          <p:cNvPr id="8" name="Freeform 8"/>
          <p:cNvSpPr/>
          <p:nvPr/>
        </p:nvSpPr>
        <p:spPr>
          <a:xfrm rot="175365">
            <a:off x="15529254" y="1307211"/>
            <a:ext cx="1782852" cy="2025772"/>
          </a:xfrm>
          <a:custGeom>
            <a:avLst/>
            <a:gdLst/>
            <a:ahLst/>
            <a:cxnLst/>
            <a:rect l="l" t="t" r="r" b="b"/>
            <a:pathLst>
              <a:path w="1782852" h="2025772">
                <a:moveTo>
                  <a:pt x="0" y="0"/>
                </a:moveTo>
                <a:lnTo>
                  <a:pt x="1782852" y="0"/>
                </a:lnTo>
                <a:lnTo>
                  <a:pt x="1782852" y="2025772"/>
                </a:lnTo>
                <a:lnTo>
                  <a:pt x="0" y="20257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168556" t="-211947" b="-3563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6532" b="-7653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-8682887" y="-1287826"/>
            <a:ext cx="16792360" cy="16961980"/>
            <a:chOff x="0" y="0"/>
            <a:chExt cx="62865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7480" y="-19049"/>
              <a:ext cx="6493510" cy="6442710"/>
            </a:xfrm>
            <a:custGeom>
              <a:avLst/>
              <a:gdLst/>
              <a:ahLst/>
              <a:cxnLst/>
              <a:rect l="l" t="t" r="r" b="b"/>
              <a:pathLst>
                <a:path w="6493510" h="6442710">
                  <a:moveTo>
                    <a:pt x="6424930" y="3939539"/>
                  </a:moveTo>
                  <a:cubicBezTo>
                    <a:pt x="6150610" y="4605019"/>
                    <a:pt x="5850890" y="5260339"/>
                    <a:pt x="5519420" y="5897879"/>
                  </a:cubicBezTo>
                  <a:cubicBezTo>
                    <a:pt x="5245100" y="6327139"/>
                    <a:pt x="4709160" y="6226809"/>
                    <a:pt x="4486910" y="5800089"/>
                  </a:cubicBezTo>
                  <a:cubicBezTo>
                    <a:pt x="4116070" y="6037579"/>
                    <a:pt x="3705860" y="6219189"/>
                    <a:pt x="3285490" y="6348729"/>
                  </a:cubicBezTo>
                  <a:cubicBezTo>
                    <a:pt x="2970530" y="6442709"/>
                    <a:pt x="2627630" y="6210299"/>
                    <a:pt x="2585720" y="5887719"/>
                  </a:cubicBezTo>
                  <a:cubicBezTo>
                    <a:pt x="2332990" y="6042660"/>
                    <a:pt x="1969770" y="5947410"/>
                    <a:pt x="1823720" y="5688329"/>
                  </a:cubicBezTo>
                  <a:cubicBezTo>
                    <a:pt x="1710690" y="5487669"/>
                    <a:pt x="1755140" y="5255259"/>
                    <a:pt x="1818640" y="5045709"/>
                  </a:cubicBezTo>
                  <a:cubicBezTo>
                    <a:pt x="1579880" y="5026659"/>
                    <a:pt x="1332230" y="5029199"/>
                    <a:pt x="1120140" y="4902199"/>
                  </a:cubicBezTo>
                  <a:cubicBezTo>
                    <a:pt x="567690" y="4564379"/>
                    <a:pt x="721360" y="3812539"/>
                    <a:pt x="1092200" y="3392169"/>
                  </a:cubicBezTo>
                  <a:cubicBezTo>
                    <a:pt x="801370" y="3284219"/>
                    <a:pt x="654050" y="2933699"/>
                    <a:pt x="775970" y="2650490"/>
                  </a:cubicBezTo>
                  <a:cubicBezTo>
                    <a:pt x="335280" y="2708910"/>
                    <a:pt x="0" y="2197100"/>
                    <a:pt x="234950" y="1817369"/>
                  </a:cubicBezTo>
                  <a:cubicBezTo>
                    <a:pt x="307340" y="1694180"/>
                    <a:pt x="429260" y="1598930"/>
                    <a:pt x="566420" y="1562099"/>
                  </a:cubicBezTo>
                  <a:cubicBezTo>
                    <a:pt x="1343660" y="1252219"/>
                    <a:pt x="2122170" y="943609"/>
                    <a:pt x="2899410" y="633730"/>
                  </a:cubicBezTo>
                  <a:cubicBezTo>
                    <a:pt x="3397250" y="435610"/>
                    <a:pt x="3896360" y="237489"/>
                    <a:pt x="4394200" y="39370"/>
                  </a:cubicBezTo>
                  <a:cubicBezTo>
                    <a:pt x="4536441" y="0"/>
                    <a:pt x="4695191" y="20320"/>
                    <a:pt x="4822191" y="95250"/>
                  </a:cubicBezTo>
                  <a:cubicBezTo>
                    <a:pt x="5080000" y="246380"/>
                    <a:pt x="5177791" y="599440"/>
                    <a:pt x="5021581" y="855980"/>
                  </a:cubicBezTo>
                  <a:cubicBezTo>
                    <a:pt x="4923791" y="1005840"/>
                    <a:pt x="4763771" y="1096010"/>
                    <a:pt x="4625341" y="1203960"/>
                  </a:cubicBezTo>
                  <a:cubicBezTo>
                    <a:pt x="5626100" y="1438910"/>
                    <a:pt x="5784850" y="2627630"/>
                    <a:pt x="5228591" y="3374390"/>
                  </a:cubicBezTo>
                  <a:cubicBezTo>
                    <a:pt x="5515611" y="3294380"/>
                    <a:pt x="5892800" y="3152140"/>
                    <a:pt x="6169661" y="3312160"/>
                  </a:cubicBezTo>
                  <a:cubicBezTo>
                    <a:pt x="6383020" y="3432809"/>
                    <a:pt x="6493510" y="3702049"/>
                    <a:pt x="6424930" y="3939539"/>
                  </a:cubicBezTo>
                  <a:close/>
                </a:path>
              </a:pathLst>
            </a:custGeom>
            <a:blipFill>
              <a:blip r:embed="rId3"/>
              <a:stretch>
                <a:fillRect l="-25793" r="-25793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807749">
            <a:off x="1649404" y="3805924"/>
            <a:ext cx="2324200" cy="5606624"/>
          </a:xfrm>
          <a:custGeom>
            <a:avLst/>
            <a:gdLst/>
            <a:ahLst/>
            <a:cxnLst/>
            <a:rect l="l" t="t" r="r" b="b"/>
            <a:pathLst>
              <a:path w="2324200" h="5606624">
                <a:moveTo>
                  <a:pt x="0" y="0"/>
                </a:moveTo>
                <a:lnTo>
                  <a:pt x="2324200" y="0"/>
                </a:lnTo>
                <a:lnTo>
                  <a:pt x="2324200" y="5606624"/>
                </a:lnTo>
                <a:lnTo>
                  <a:pt x="0" y="56066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109474" y="4145419"/>
            <a:ext cx="7666833" cy="1891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75"/>
              </a:lnSpc>
              <a:spcBef>
                <a:spcPct val="0"/>
              </a:spcBef>
            </a:pPr>
            <a:r>
              <a:rPr lang="en-US" sz="5410">
                <a:solidFill>
                  <a:srgbClr val="FFFFFF"/>
                </a:solidFill>
                <a:latin typeface="Romman"/>
              </a:rPr>
              <a:t>Calle Cualquiera 123, Cualquier Lugar</a:t>
            </a:r>
          </a:p>
        </p:txBody>
      </p:sp>
      <p:sp>
        <p:nvSpPr>
          <p:cNvPr id="7" name="Freeform 7"/>
          <p:cNvSpPr/>
          <p:nvPr/>
        </p:nvSpPr>
        <p:spPr>
          <a:xfrm>
            <a:off x="10890455" y="5852705"/>
            <a:ext cx="6368845" cy="7961056"/>
          </a:xfrm>
          <a:custGeom>
            <a:avLst/>
            <a:gdLst/>
            <a:ahLst/>
            <a:cxnLst/>
            <a:rect l="l" t="t" r="r" b="b"/>
            <a:pathLst>
              <a:path w="6368845" h="7961056">
                <a:moveTo>
                  <a:pt x="0" y="0"/>
                </a:moveTo>
                <a:lnTo>
                  <a:pt x="6368845" y="0"/>
                </a:lnTo>
                <a:lnTo>
                  <a:pt x="6368845" y="7961056"/>
                </a:lnTo>
                <a:lnTo>
                  <a:pt x="0" y="79610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833357" y="4381220"/>
            <a:ext cx="1030039" cy="1471485"/>
          </a:xfrm>
          <a:custGeom>
            <a:avLst/>
            <a:gdLst/>
            <a:ahLst/>
            <a:cxnLst/>
            <a:rect l="l" t="t" r="r" b="b"/>
            <a:pathLst>
              <a:path w="1030039" h="1471485">
                <a:moveTo>
                  <a:pt x="0" y="0"/>
                </a:moveTo>
                <a:lnTo>
                  <a:pt x="1030039" y="0"/>
                </a:lnTo>
                <a:lnTo>
                  <a:pt x="1030039" y="1471485"/>
                </a:lnTo>
                <a:lnTo>
                  <a:pt x="0" y="14714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378158" y="1813474"/>
            <a:ext cx="11024596" cy="154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793"/>
              </a:lnSpc>
              <a:spcBef>
                <a:spcPct val="0"/>
              </a:spcBef>
            </a:pPr>
            <a:r>
              <a:rPr lang="en-US" sz="9137">
                <a:solidFill>
                  <a:srgbClr val="FFFFFF"/>
                </a:solidFill>
                <a:latin typeface="Nefelibata Brush Canvas"/>
              </a:rPr>
              <a:t>¿Dónde celebraremos?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9452441">
            <a:off x="-8306730" y="-1136847"/>
            <a:ext cx="14486523" cy="14632851"/>
            <a:chOff x="0" y="0"/>
            <a:chExt cx="62865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7480" y="-19049"/>
              <a:ext cx="6493510" cy="6442710"/>
            </a:xfrm>
            <a:custGeom>
              <a:avLst/>
              <a:gdLst/>
              <a:ahLst/>
              <a:cxnLst/>
              <a:rect l="l" t="t" r="r" b="b"/>
              <a:pathLst>
                <a:path w="6493510" h="6442710">
                  <a:moveTo>
                    <a:pt x="6424930" y="3939539"/>
                  </a:moveTo>
                  <a:cubicBezTo>
                    <a:pt x="6150610" y="4605019"/>
                    <a:pt x="5850890" y="5260339"/>
                    <a:pt x="5519420" y="5897879"/>
                  </a:cubicBezTo>
                  <a:cubicBezTo>
                    <a:pt x="5245100" y="6327139"/>
                    <a:pt x="4709160" y="6226809"/>
                    <a:pt x="4486910" y="5800089"/>
                  </a:cubicBezTo>
                  <a:cubicBezTo>
                    <a:pt x="4116070" y="6037579"/>
                    <a:pt x="3705860" y="6219189"/>
                    <a:pt x="3285490" y="6348729"/>
                  </a:cubicBezTo>
                  <a:cubicBezTo>
                    <a:pt x="2970530" y="6442709"/>
                    <a:pt x="2627630" y="6210299"/>
                    <a:pt x="2585720" y="5887719"/>
                  </a:cubicBezTo>
                  <a:cubicBezTo>
                    <a:pt x="2332990" y="6042660"/>
                    <a:pt x="1969770" y="5947410"/>
                    <a:pt x="1823720" y="5688329"/>
                  </a:cubicBezTo>
                  <a:cubicBezTo>
                    <a:pt x="1710690" y="5487669"/>
                    <a:pt x="1755140" y="5255259"/>
                    <a:pt x="1818640" y="5045709"/>
                  </a:cubicBezTo>
                  <a:cubicBezTo>
                    <a:pt x="1579880" y="5026659"/>
                    <a:pt x="1332230" y="5029199"/>
                    <a:pt x="1120140" y="4902199"/>
                  </a:cubicBezTo>
                  <a:cubicBezTo>
                    <a:pt x="567690" y="4564379"/>
                    <a:pt x="721360" y="3812539"/>
                    <a:pt x="1092200" y="3392169"/>
                  </a:cubicBezTo>
                  <a:cubicBezTo>
                    <a:pt x="801370" y="3284219"/>
                    <a:pt x="654050" y="2933699"/>
                    <a:pt x="775970" y="2650490"/>
                  </a:cubicBezTo>
                  <a:cubicBezTo>
                    <a:pt x="335280" y="2708910"/>
                    <a:pt x="0" y="2197100"/>
                    <a:pt x="234950" y="1817369"/>
                  </a:cubicBezTo>
                  <a:cubicBezTo>
                    <a:pt x="307340" y="1694180"/>
                    <a:pt x="429260" y="1598930"/>
                    <a:pt x="566420" y="1562099"/>
                  </a:cubicBezTo>
                  <a:cubicBezTo>
                    <a:pt x="1343660" y="1252219"/>
                    <a:pt x="2122170" y="943609"/>
                    <a:pt x="2899410" y="633730"/>
                  </a:cubicBezTo>
                  <a:cubicBezTo>
                    <a:pt x="3397250" y="435610"/>
                    <a:pt x="3896360" y="237489"/>
                    <a:pt x="4394200" y="39370"/>
                  </a:cubicBezTo>
                  <a:cubicBezTo>
                    <a:pt x="4536441" y="0"/>
                    <a:pt x="4695191" y="20320"/>
                    <a:pt x="4822191" y="95250"/>
                  </a:cubicBezTo>
                  <a:cubicBezTo>
                    <a:pt x="5080000" y="246380"/>
                    <a:pt x="5177791" y="599440"/>
                    <a:pt x="5021581" y="855980"/>
                  </a:cubicBezTo>
                  <a:cubicBezTo>
                    <a:pt x="4923791" y="1005840"/>
                    <a:pt x="4763771" y="1096010"/>
                    <a:pt x="4625341" y="1203960"/>
                  </a:cubicBezTo>
                  <a:cubicBezTo>
                    <a:pt x="5626100" y="1438910"/>
                    <a:pt x="5784850" y="2627630"/>
                    <a:pt x="5228591" y="3374390"/>
                  </a:cubicBezTo>
                  <a:cubicBezTo>
                    <a:pt x="5515611" y="3294380"/>
                    <a:pt x="5892800" y="3152140"/>
                    <a:pt x="6169661" y="3312160"/>
                  </a:cubicBezTo>
                  <a:cubicBezTo>
                    <a:pt x="6383020" y="3432809"/>
                    <a:pt x="6493510" y="3702049"/>
                    <a:pt x="6424930" y="3939539"/>
                  </a:cubicBezTo>
                  <a:close/>
                </a:path>
              </a:pathLst>
            </a:custGeom>
            <a:blipFill>
              <a:blip r:embed="rId3"/>
              <a:stretch>
                <a:fillRect t="-20473" b="-20473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4087576" y="1338363"/>
            <a:ext cx="10112848" cy="200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49"/>
              </a:lnSpc>
              <a:spcBef>
                <a:spcPct val="0"/>
              </a:spcBef>
            </a:pPr>
            <a:r>
              <a:rPr lang="en-US" sz="11678" u="none">
                <a:solidFill>
                  <a:srgbClr val="CF0C0C"/>
                </a:solidFill>
                <a:latin typeface="Nefelibata Brush Canvas"/>
              </a:rPr>
              <a:t>Por la mañana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74146" y="3803609"/>
            <a:ext cx="6139707" cy="258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08"/>
              </a:lnSpc>
              <a:spcBef>
                <a:spcPct val="0"/>
              </a:spcBef>
            </a:pPr>
            <a:r>
              <a:rPr lang="en-US" sz="4934">
                <a:solidFill>
                  <a:srgbClr val="CF0C0C"/>
                </a:solidFill>
                <a:latin typeface="Romman"/>
              </a:rPr>
              <a:t>Haremos un paseo romántico por el bosque</a:t>
            </a:r>
          </a:p>
        </p:txBody>
      </p:sp>
      <p:sp>
        <p:nvSpPr>
          <p:cNvPr id="7" name="Freeform 7"/>
          <p:cNvSpPr/>
          <p:nvPr/>
        </p:nvSpPr>
        <p:spPr>
          <a:xfrm rot="-814759">
            <a:off x="4704533" y="7517850"/>
            <a:ext cx="2376434" cy="5538299"/>
          </a:xfrm>
          <a:custGeom>
            <a:avLst/>
            <a:gdLst/>
            <a:ahLst/>
            <a:cxnLst/>
            <a:rect l="l" t="t" r="r" b="b"/>
            <a:pathLst>
              <a:path w="2376434" h="5538299">
                <a:moveTo>
                  <a:pt x="0" y="0"/>
                </a:moveTo>
                <a:lnTo>
                  <a:pt x="2376434" y="0"/>
                </a:lnTo>
                <a:lnTo>
                  <a:pt x="2376434" y="5538300"/>
                </a:lnTo>
                <a:lnTo>
                  <a:pt x="0" y="5538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524180" y="3541649"/>
            <a:ext cx="9141874" cy="8868715"/>
            <a:chOff x="0" y="0"/>
            <a:chExt cx="6350000" cy="61602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160262"/>
            </a:xfrm>
            <a:custGeom>
              <a:avLst/>
              <a:gdLst/>
              <a:ahLst/>
              <a:cxnLst/>
              <a:rect l="l" t="t" r="r" b="b"/>
              <a:pathLst>
                <a:path w="6350000" h="6160262">
                  <a:moveTo>
                    <a:pt x="6237986" y="4073525"/>
                  </a:moveTo>
                  <a:cubicBezTo>
                    <a:pt x="6237986" y="4870450"/>
                    <a:pt x="5634228" y="5516499"/>
                    <a:pt x="4889373" y="5516499"/>
                  </a:cubicBezTo>
                  <a:cubicBezTo>
                    <a:pt x="4595622" y="5516499"/>
                    <a:pt x="4323842" y="5415915"/>
                    <a:pt x="4102354" y="5245354"/>
                  </a:cubicBezTo>
                  <a:cubicBezTo>
                    <a:pt x="3838448" y="5788914"/>
                    <a:pt x="3307461" y="6160262"/>
                    <a:pt x="2695321" y="6160262"/>
                  </a:cubicBezTo>
                  <a:cubicBezTo>
                    <a:pt x="1820164" y="6160262"/>
                    <a:pt x="1110742" y="5401183"/>
                    <a:pt x="1110742" y="4464812"/>
                  </a:cubicBezTo>
                  <a:cubicBezTo>
                    <a:pt x="1110742" y="4411853"/>
                    <a:pt x="1113155" y="4359402"/>
                    <a:pt x="1117600" y="4307713"/>
                  </a:cubicBezTo>
                  <a:cubicBezTo>
                    <a:pt x="482854" y="4190492"/>
                    <a:pt x="0" y="3598545"/>
                    <a:pt x="0" y="2885948"/>
                  </a:cubicBezTo>
                  <a:cubicBezTo>
                    <a:pt x="0" y="2089023"/>
                    <a:pt x="603758" y="1442974"/>
                    <a:pt x="1348613" y="1442974"/>
                  </a:cubicBezTo>
                  <a:cubicBezTo>
                    <a:pt x="1348613" y="646049"/>
                    <a:pt x="1952371" y="0"/>
                    <a:pt x="2697226" y="0"/>
                  </a:cubicBezTo>
                  <a:cubicBezTo>
                    <a:pt x="3086100" y="0"/>
                    <a:pt x="3436366" y="176149"/>
                    <a:pt x="3682492" y="457835"/>
                  </a:cubicBezTo>
                  <a:cubicBezTo>
                    <a:pt x="3965829" y="173863"/>
                    <a:pt x="4346575" y="0"/>
                    <a:pt x="4765421" y="0"/>
                  </a:cubicBezTo>
                  <a:cubicBezTo>
                    <a:pt x="5640578" y="0"/>
                    <a:pt x="6350000" y="759079"/>
                    <a:pt x="6350000" y="1695450"/>
                  </a:cubicBezTo>
                  <a:cubicBezTo>
                    <a:pt x="6350000" y="2216785"/>
                    <a:pt x="6130036" y="2683002"/>
                    <a:pt x="5784088" y="2994025"/>
                  </a:cubicBezTo>
                  <a:cubicBezTo>
                    <a:pt x="6062472" y="3258312"/>
                    <a:pt x="6237986" y="3644011"/>
                    <a:pt x="6237986" y="4073525"/>
                  </a:cubicBezTo>
                  <a:close/>
                </a:path>
              </a:pathLst>
            </a:custGeom>
            <a:blipFill>
              <a:blip r:embed="rId6"/>
              <a:stretch>
                <a:fillRect t="-27310" b="-2731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189882">
            <a:off x="12203593" y="5479641"/>
            <a:ext cx="6966903" cy="5548188"/>
          </a:xfrm>
          <a:custGeom>
            <a:avLst/>
            <a:gdLst/>
            <a:ahLst/>
            <a:cxnLst/>
            <a:rect l="l" t="t" r="r" b="b"/>
            <a:pathLst>
              <a:path w="6966903" h="5548188">
                <a:moveTo>
                  <a:pt x="0" y="0"/>
                </a:moveTo>
                <a:lnTo>
                  <a:pt x="6966903" y="0"/>
                </a:lnTo>
                <a:lnTo>
                  <a:pt x="6966903" y="5548188"/>
                </a:lnTo>
                <a:lnTo>
                  <a:pt x="0" y="55481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731436">
            <a:off x="15554410" y="454128"/>
            <a:ext cx="4055981" cy="3230036"/>
          </a:xfrm>
          <a:custGeom>
            <a:avLst/>
            <a:gdLst/>
            <a:ahLst/>
            <a:cxnLst/>
            <a:rect l="l" t="t" r="r" b="b"/>
            <a:pathLst>
              <a:path w="4055981" h="3230036">
                <a:moveTo>
                  <a:pt x="0" y="0"/>
                </a:moveTo>
                <a:lnTo>
                  <a:pt x="4055981" y="0"/>
                </a:lnTo>
                <a:lnTo>
                  <a:pt x="4055981" y="3230036"/>
                </a:lnTo>
                <a:lnTo>
                  <a:pt x="0" y="32300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213562" y="7522112"/>
            <a:ext cx="4484524" cy="4305143"/>
          </a:xfrm>
          <a:custGeom>
            <a:avLst/>
            <a:gdLst/>
            <a:ahLst/>
            <a:cxnLst/>
            <a:rect l="l" t="t" r="r" b="b"/>
            <a:pathLst>
              <a:path w="4484524" h="4305143">
                <a:moveTo>
                  <a:pt x="0" y="0"/>
                </a:moveTo>
                <a:lnTo>
                  <a:pt x="4484524" y="0"/>
                </a:lnTo>
                <a:lnTo>
                  <a:pt x="4484524" y="4305143"/>
                </a:lnTo>
                <a:lnTo>
                  <a:pt x="0" y="43051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2617348" y="3306215"/>
            <a:ext cx="8691494" cy="8431792"/>
            <a:chOff x="0" y="0"/>
            <a:chExt cx="6350000" cy="61602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160262"/>
            </a:xfrm>
            <a:custGeom>
              <a:avLst/>
              <a:gdLst/>
              <a:ahLst/>
              <a:cxnLst/>
              <a:rect l="l" t="t" r="r" b="b"/>
              <a:pathLst>
                <a:path w="6350000" h="6160262">
                  <a:moveTo>
                    <a:pt x="6237986" y="4073525"/>
                  </a:moveTo>
                  <a:cubicBezTo>
                    <a:pt x="6237986" y="4870450"/>
                    <a:pt x="5634228" y="5516499"/>
                    <a:pt x="4889373" y="5516499"/>
                  </a:cubicBezTo>
                  <a:cubicBezTo>
                    <a:pt x="4595622" y="5516499"/>
                    <a:pt x="4323842" y="5415915"/>
                    <a:pt x="4102354" y="5245354"/>
                  </a:cubicBezTo>
                  <a:cubicBezTo>
                    <a:pt x="3838448" y="5788914"/>
                    <a:pt x="3307461" y="6160262"/>
                    <a:pt x="2695321" y="6160262"/>
                  </a:cubicBezTo>
                  <a:cubicBezTo>
                    <a:pt x="1820164" y="6160262"/>
                    <a:pt x="1110742" y="5401183"/>
                    <a:pt x="1110742" y="4464812"/>
                  </a:cubicBezTo>
                  <a:cubicBezTo>
                    <a:pt x="1110742" y="4411853"/>
                    <a:pt x="1113155" y="4359402"/>
                    <a:pt x="1117600" y="4307713"/>
                  </a:cubicBezTo>
                  <a:cubicBezTo>
                    <a:pt x="482854" y="4190492"/>
                    <a:pt x="0" y="3598545"/>
                    <a:pt x="0" y="2885948"/>
                  </a:cubicBezTo>
                  <a:cubicBezTo>
                    <a:pt x="0" y="2089023"/>
                    <a:pt x="603758" y="1442974"/>
                    <a:pt x="1348613" y="1442974"/>
                  </a:cubicBezTo>
                  <a:cubicBezTo>
                    <a:pt x="1348613" y="646049"/>
                    <a:pt x="1952371" y="0"/>
                    <a:pt x="2697226" y="0"/>
                  </a:cubicBezTo>
                  <a:cubicBezTo>
                    <a:pt x="3086100" y="0"/>
                    <a:pt x="3436366" y="176149"/>
                    <a:pt x="3682492" y="457835"/>
                  </a:cubicBezTo>
                  <a:cubicBezTo>
                    <a:pt x="3965829" y="173863"/>
                    <a:pt x="4346575" y="0"/>
                    <a:pt x="4765421" y="0"/>
                  </a:cubicBezTo>
                  <a:cubicBezTo>
                    <a:pt x="5640578" y="0"/>
                    <a:pt x="6350000" y="759079"/>
                    <a:pt x="6350000" y="1695450"/>
                  </a:cubicBezTo>
                  <a:cubicBezTo>
                    <a:pt x="6350000" y="2216785"/>
                    <a:pt x="6130036" y="2683002"/>
                    <a:pt x="5784088" y="2994025"/>
                  </a:cubicBezTo>
                  <a:cubicBezTo>
                    <a:pt x="6062472" y="3258312"/>
                    <a:pt x="6237986" y="3644011"/>
                    <a:pt x="6237986" y="4073525"/>
                  </a:cubicBezTo>
                  <a:close/>
                </a:path>
              </a:pathLst>
            </a:custGeom>
            <a:blipFill>
              <a:blip r:embed="rId7"/>
              <a:stretch>
                <a:fillRect l="-22736" r="-2273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087576" y="1606534"/>
            <a:ext cx="10112848" cy="200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49"/>
              </a:lnSpc>
              <a:spcBef>
                <a:spcPct val="0"/>
              </a:spcBef>
            </a:pPr>
            <a:r>
              <a:rPr lang="en-US" sz="11678">
                <a:solidFill>
                  <a:srgbClr val="CF0C0C"/>
                </a:solidFill>
                <a:latin typeface="Nefelibata Brush Canvas"/>
              </a:rPr>
              <a:t>Por la tarde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74146" y="3978106"/>
            <a:ext cx="6139707" cy="1712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08"/>
              </a:lnSpc>
              <a:spcBef>
                <a:spcPct val="0"/>
              </a:spcBef>
            </a:pPr>
            <a:r>
              <a:rPr lang="en-US" sz="4934">
                <a:solidFill>
                  <a:srgbClr val="CF0C0C"/>
                </a:solidFill>
                <a:latin typeface="Romman"/>
              </a:rPr>
              <a:t>Brunch romántico en la ciudad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6532" b="-765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203865" y="3605429"/>
            <a:ext cx="3880269" cy="3880269"/>
          </a:xfrm>
          <a:custGeom>
            <a:avLst/>
            <a:gdLst/>
            <a:ahLst/>
            <a:cxnLst/>
            <a:rect l="l" t="t" r="r" b="b"/>
            <a:pathLst>
              <a:path w="3880269" h="3880269">
                <a:moveTo>
                  <a:pt x="0" y="0"/>
                </a:moveTo>
                <a:lnTo>
                  <a:pt x="3880270" y="0"/>
                </a:lnTo>
                <a:lnTo>
                  <a:pt x="3880270" y="3880269"/>
                </a:lnTo>
                <a:lnTo>
                  <a:pt x="0" y="3880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100829" y="3605429"/>
            <a:ext cx="3880269" cy="3880269"/>
          </a:xfrm>
          <a:custGeom>
            <a:avLst/>
            <a:gdLst/>
            <a:ahLst/>
            <a:cxnLst/>
            <a:rect l="l" t="t" r="r" b="b"/>
            <a:pathLst>
              <a:path w="3880269" h="3880269">
                <a:moveTo>
                  <a:pt x="0" y="0"/>
                </a:moveTo>
                <a:lnTo>
                  <a:pt x="3880269" y="0"/>
                </a:lnTo>
                <a:lnTo>
                  <a:pt x="3880269" y="3880269"/>
                </a:lnTo>
                <a:lnTo>
                  <a:pt x="0" y="3880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420593" y="3722695"/>
            <a:ext cx="3645753" cy="364573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25000" b="-25000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2303335" y="3605429"/>
            <a:ext cx="3880269" cy="3880269"/>
          </a:xfrm>
          <a:custGeom>
            <a:avLst/>
            <a:gdLst/>
            <a:ahLst/>
            <a:cxnLst/>
            <a:rect l="l" t="t" r="r" b="b"/>
            <a:pathLst>
              <a:path w="3880269" h="3880269">
                <a:moveTo>
                  <a:pt x="0" y="0"/>
                </a:moveTo>
                <a:lnTo>
                  <a:pt x="3880269" y="0"/>
                </a:lnTo>
                <a:lnTo>
                  <a:pt x="3880269" y="3880269"/>
                </a:lnTo>
                <a:lnTo>
                  <a:pt x="0" y="3880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321124" y="3722695"/>
            <a:ext cx="3645753" cy="3645738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6666" r="-1666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2218087" y="3722695"/>
            <a:ext cx="3645753" cy="3645738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02433" t="-13180" r="-39542" b="-23031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4087576" y="1606534"/>
            <a:ext cx="10112848" cy="199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49"/>
              </a:lnSpc>
              <a:spcBef>
                <a:spcPct val="0"/>
              </a:spcBef>
            </a:pPr>
            <a:r>
              <a:rPr lang="en-US" sz="11678">
                <a:solidFill>
                  <a:srgbClr val="FFFFF9"/>
                </a:solidFill>
                <a:latin typeface="Nefelibata Brush Canvas"/>
              </a:rPr>
              <a:t>Por la noche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00829" y="7573896"/>
            <a:ext cx="3763011" cy="517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4"/>
              </a:lnSpc>
              <a:spcBef>
                <a:spcPct val="0"/>
              </a:spcBef>
            </a:pPr>
            <a:r>
              <a:rPr lang="en-US" sz="3024">
                <a:solidFill>
                  <a:srgbClr val="FFFFF9"/>
                </a:solidFill>
                <a:latin typeface="Romman"/>
              </a:rPr>
              <a:t>Bailaremos juntos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61964" y="7573896"/>
            <a:ext cx="3763011" cy="517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4"/>
              </a:lnSpc>
              <a:spcBef>
                <a:spcPct val="0"/>
              </a:spcBef>
            </a:pPr>
            <a:r>
              <a:rPr lang="en-US" sz="3024">
                <a:solidFill>
                  <a:srgbClr val="FFFFF9"/>
                </a:solidFill>
                <a:latin typeface="Romman"/>
              </a:rPr>
              <a:t>Cena romántica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62494" y="7542848"/>
            <a:ext cx="3763011" cy="517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4"/>
              </a:lnSpc>
              <a:spcBef>
                <a:spcPct val="0"/>
              </a:spcBef>
            </a:pPr>
            <a:r>
              <a:rPr lang="en-US" sz="3024">
                <a:solidFill>
                  <a:srgbClr val="FFFFF9"/>
                </a:solidFill>
                <a:latin typeface="Romman"/>
              </a:rPr>
              <a:t>Iremos al cine</a:t>
            </a:r>
          </a:p>
        </p:txBody>
      </p:sp>
      <p:sp>
        <p:nvSpPr>
          <p:cNvPr id="16" name="Freeform 16"/>
          <p:cNvSpPr/>
          <p:nvPr/>
        </p:nvSpPr>
        <p:spPr>
          <a:xfrm rot="175365">
            <a:off x="12819629" y="2408450"/>
            <a:ext cx="1030981" cy="1171456"/>
          </a:xfrm>
          <a:custGeom>
            <a:avLst/>
            <a:gdLst/>
            <a:ahLst/>
            <a:cxnLst/>
            <a:rect l="l" t="t" r="r" b="b"/>
            <a:pathLst>
              <a:path w="1030981" h="1171456">
                <a:moveTo>
                  <a:pt x="0" y="0"/>
                </a:moveTo>
                <a:lnTo>
                  <a:pt x="1030981" y="0"/>
                </a:lnTo>
                <a:lnTo>
                  <a:pt x="1030981" y="1171456"/>
                </a:lnTo>
                <a:lnTo>
                  <a:pt x="0" y="11714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168556" t="-211947" b="-35630"/>
            </a:stretch>
          </a:blipFill>
        </p:spPr>
      </p:sp>
      <p:sp>
        <p:nvSpPr>
          <p:cNvPr id="17" name="Freeform 17"/>
          <p:cNvSpPr/>
          <p:nvPr/>
        </p:nvSpPr>
        <p:spPr>
          <a:xfrm rot="175365" flipH="1">
            <a:off x="3476420" y="1283554"/>
            <a:ext cx="1369164" cy="1555718"/>
          </a:xfrm>
          <a:custGeom>
            <a:avLst/>
            <a:gdLst/>
            <a:ahLst/>
            <a:cxnLst/>
            <a:rect l="l" t="t" r="r" b="b"/>
            <a:pathLst>
              <a:path w="1369164" h="1555718">
                <a:moveTo>
                  <a:pt x="1369165" y="0"/>
                </a:moveTo>
                <a:lnTo>
                  <a:pt x="0" y="0"/>
                </a:lnTo>
                <a:lnTo>
                  <a:pt x="0" y="1555718"/>
                </a:lnTo>
                <a:lnTo>
                  <a:pt x="1369165" y="1555718"/>
                </a:lnTo>
                <a:lnTo>
                  <a:pt x="136916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168556" t="-211947" b="-35630"/>
            </a:stretch>
          </a:blipFill>
        </p:spPr>
      </p:sp>
      <p:sp>
        <p:nvSpPr>
          <p:cNvPr id="18" name="Freeform 18"/>
          <p:cNvSpPr/>
          <p:nvPr/>
        </p:nvSpPr>
        <p:spPr>
          <a:xfrm rot="175365">
            <a:off x="14956340" y="7155902"/>
            <a:ext cx="3700578" cy="4204795"/>
          </a:xfrm>
          <a:custGeom>
            <a:avLst/>
            <a:gdLst/>
            <a:ahLst/>
            <a:cxnLst/>
            <a:rect l="l" t="t" r="r" b="b"/>
            <a:pathLst>
              <a:path w="3700578" h="4204795">
                <a:moveTo>
                  <a:pt x="0" y="0"/>
                </a:moveTo>
                <a:lnTo>
                  <a:pt x="3700579" y="0"/>
                </a:lnTo>
                <a:lnTo>
                  <a:pt x="3700579" y="4204796"/>
                </a:lnTo>
                <a:lnTo>
                  <a:pt x="0" y="42047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168556" t="-211947" b="-35630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9452441">
            <a:off x="-8306730" y="-1136847"/>
            <a:ext cx="14486523" cy="14632851"/>
            <a:chOff x="0" y="0"/>
            <a:chExt cx="62865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7480" y="-19049"/>
              <a:ext cx="6493510" cy="6442710"/>
            </a:xfrm>
            <a:custGeom>
              <a:avLst/>
              <a:gdLst/>
              <a:ahLst/>
              <a:cxnLst/>
              <a:rect l="l" t="t" r="r" b="b"/>
              <a:pathLst>
                <a:path w="6493510" h="6442710">
                  <a:moveTo>
                    <a:pt x="6424930" y="3939539"/>
                  </a:moveTo>
                  <a:cubicBezTo>
                    <a:pt x="6150610" y="4605019"/>
                    <a:pt x="5850890" y="5260339"/>
                    <a:pt x="5519420" y="5897879"/>
                  </a:cubicBezTo>
                  <a:cubicBezTo>
                    <a:pt x="5245100" y="6327139"/>
                    <a:pt x="4709160" y="6226809"/>
                    <a:pt x="4486910" y="5800089"/>
                  </a:cubicBezTo>
                  <a:cubicBezTo>
                    <a:pt x="4116070" y="6037579"/>
                    <a:pt x="3705860" y="6219189"/>
                    <a:pt x="3285490" y="6348729"/>
                  </a:cubicBezTo>
                  <a:cubicBezTo>
                    <a:pt x="2970530" y="6442709"/>
                    <a:pt x="2627630" y="6210299"/>
                    <a:pt x="2585720" y="5887719"/>
                  </a:cubicBezTo>
                  <a:cubicBezTo>
                    <a:pt x="2332990" y="6042660"/>
                    <a:pt x="1969770" y="5947410"/>
                    <a:pt x="1823720" y="5688329"/>
                  </a:cubicBezTo>
                  <a:cubicBezTo>
                    <a:pt x="1710690" y="5487669"/>
                    <a:pt x="1755140" y="5255259"/>
                    <a:pt x="1818640" y="5045709"/>
                  </a:cubicBezTo>
                  <a:cubicBezTo>
                    <a:pt x="1579880" y="5026659"/>
                    <a:pt x="1332230" y="5029199"/>
                    <a:pt x="1120140" y="4902199"/>
                  </a:cubicBezTo>
                  <a:cubicBezTo>
                    <a:pt x="567690" y="4564379"/>
                    <a:pt x="721360" y="3812539"/>
                    <a:pt x="1092200" y="3392169"/>
                  </a:cubicBezTo>
                  <a:cubicBezTo>
                    <a:pt x="801370" y="3284219"/>
                    <a:pt x="654050" y="2933699"/>
                    <a:pt x="775970" y="2650490"/>
                  </a:cubicBezTo>
                  <a:cubicBezTo>
                    <a:pt x="335280" y="2708910"/>
                    <a:pt x="0" y="2197100"/>
                    <a:pt x="234950" y="1817369"/>
                  </a:cubicBezTo>
                  <a:cubicBezTo>
                    <a:pt x="307340" y="1694180"/>
                    <a:pt x="429260" y="1598930"/>
                    <a:pt x="566420" y="1562099"/>
                  </a:cubicBezTo>
                  <a:cubicBezTo>
                    <a:pt x="1343660" y="1252219"/>
                    <a:pt x="2122170" y="943609"/>
                    <a:pt x="2899410" y="633730"/>
                  </a:cubicBezTo>
                  <a:cubicBezTo>
                    <a:pt x="3397250" y="435610"/>
                    <a:pt x="3896360" y="237489"/>
                    <a:pt x="4394200" y="39370"/>
                  </a:cubicBezTo>
                  <a:cubicBezTo>
                    <a:pt x="4536441" y="0"/>
                    <a:pt x="4695191" y="20320"/>
                    <a:pt x="4822191" y="95250"/>
                  </a:cubicBezTo>
                  <a:cubicBezTo>
                    <a:pt x="5080000" y="246380"/>
                    <a:pt x="5177791" y="599440"/>
                    <a:pt x="5021581" y="855980"/>
                  </a:cubicBezTo>
                  <a:cubicBezTo>
                    <a:pt x="4923791" y="1005840"/>
                    <a:pt x="4763771" y="1096010"/>
                    <a:pt x="4625341" y="1203960"/>
                  </a:cubicBezTo>
                  <a:cubicBezTo>
                    <a:pt x="5626100" y="1438910"/>
                    <a:pt x="5784850" y="2627630"/>
                    <a:pt x="5228591" y="3374390"/>
                  </a:cubicBezTo>
                  <a:cubicBezTo>
                    <a:pt x="5515611" y="3294380"/>
                    <a:pt x="5892800" y="3152140"/>
                    <a:pt x="6169661" y="3312160"/>
                  </a:cubicBezTo>
                  <a:cubicBezTo>
                    <a:pt x="6383020" y="3432809"/>
                    <a:pt x="6493510" y="3702049"/>
                    <a:pt x="6424930" y="3939539"/>
                  </a:cubicBezTo>
                  <a:close/>
                </a:path>
              </a:pathLst>
            </a:custGeom>
            <a:blipFill>
              <a:blip r:embed="rId3"/>
              <a:stretch>
                <a:fillRect t="-20473" b="-20473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39220" y="2225481"/>
            <a:ext cx="6986253" cy="6777504"/>
            <a:chOff x="0" y="0"/>
            <a:chExt cx="6350000" cy="6160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160262"/>
            </a:xfrm>
            <a:custGeom>
              <a:avLst/>
              <a:gdLst/>
              <a:ahLst/>
              <a:cxnLst/>
              <a:rect l="l" t="t" r="r" b="b"/>
              <a:pathLst>
                <a:path w="6350000" h="6160262">
                  <a:moveTo>
                    <a:pt x="6237986" y="4073525"/>
                  </a:moveTo>
                  <a:cubicBezTo>
                    <a:pt x="6237986" y="4870450"/>
                    <a:pt x="5634228" y="5516499"/>
                    <a:pt x="4889373" y="5516499"/>
                  </a:cubicBezTo>
                  <a:cubicBezTo>
                    <a:pt x="4595622" y="5516499"/>
                    <a:pt x="4323842" y="5415915"/>
                    <a:pt x="4102354" y="5245354"/>
                  </a:cubicBezTo>
                  <a:cubicBezTo>
                    <a:pt x="3838448" y="5788914"/>
                    <a:pt x="3307461" y="6160262"/>
                    <a:pt x="2695321" y="6160262"/>
                  </a:cubicBezTo>
                  <a:cubicBezTo>
                    <a:pt x="1820164" y="6160262"/>
                    <a:pt x="1110742" y="5401183"/>
                    <a:pt x="1110742" y="4464812"/>
                  </a:cubicBezTo>
                  <a:cubicBezTo>
                    <a:pt x="1110742" y="4411853"/>
                    <a:pt x="1113155" y="4359402"/>
                    <a:pt x="1117600" y="4307713"/>
                  </a:cubicBezTo>
                  <a:cubicBezTo>
                    <a:pt x="482854" y="4190492"/>
                    <a:pt x="0" y="3598545"/>
                    <a:pt x="0" y="2885948"/>
                  </a:cubicBezTo>
                  <a:cubicBezTo>
                    <a:pt x="0" y="2089023"/>
                    <a:pt x="603758" y="1442974"/>
                    <a:pt x="1348613" y="1442974"/>
                  </a:cubicBezTo>
                  <a:cubicBezTo>
                    <a:pt x="1348613" y="646049"/>
                    <a:pt x="1952371" y="0"/>
                    <a:pt x="2697226" y="0"/>
                  </a:cubicBezTo>
                  <a:cubicBezTo>
                    <a:pt x="3086100" y="0"/>
                    <a:pt x="3436366" y="176149"/>
                    <a:pt x="3682492" y="457835"/>
                  </a:cubicBezTo>
                  <a:cubicBezTo>
                    <a:pt x="3965829" y="173863"/>
                    <a:pt x="4346575" y="0"/>
                    <a:pt x="4765421" y="0"/>
                  </a:cubicBezTo>
                  <a:cubicBezTo>
                    <a:pt x="5640578" y="0"/>
                    <a:pt x="6350000" y="759079"/>
                    <a:pt x="6350000" y="1695450"/>
                  </a:cubicBezTo>
                  <a:cubicBezTo>
                    <a:pt x="6350000" y="2216785"/>
                    <a:pt x="6130036" y="2683002"/>
                    <a:pt x="5784088" y="2994025"/>
                  </a:cubicBezTo>
                  <a:cubicBezTo>
                    <a:pt x="6062472" y="3258312"/>
                    <a:pt x="6237986" y="3644011"/>
                    <a:pt x="6237986" y="4073525"/>
                  </a:cubicBezTo>
                  <a:close/>
                </a:path>
              </a:pathLst>
            </a:custGeom>
            <a:blipFill>
              <a:blip r:embed="rId4"/>
              <a:stretch>
                <a:fillRect l="-22758" r="-22758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2976371" y="6179578"/>
            <a:ext cx="6714739" cy="7993737"/>
          </a:xfrm>
          <a:custGeom>
            <a:avLst/>
            <a:gdLst/>
            <a:ahLst/>
            <a:cxnLst/>
            <a:rect l="l" t="t" r="r" b="b"/>
            <a:pathLst>
              <a:path w="6714739" h="7993737">
                <a:moveTo>
                  <a:pt x="0" y="0"/>
                </a:moveTo>
                <a:lnTo>
                  <a:pt x="6714739" y="0"/>
                </a:lnTo>
                <a:lnTo>
                  <a:pt x="6714739" y="7993737"/>
                </a:lnTo>
                <a:lnTo>
                  <a:pt x="0" y="79937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507718" y="8104990"/>
            <a:ext cx="3917755" cy="3112834"/>
          </a:xfrm>
          <a:custGeom>
            <a:avLst/>
            <a:gdLst/>
            <a:ahLst/>
            <a:cxnLst/>
            <a:rect l="l" t="t" r="r" b="b"/>
            <a:pathLst>
              <a:path w="3917755" h="3112834">
                <a:moveTo>
                  <a:pt x="0" y="0"/>
                </a:moveTo>
                <a:lnTo>
                  <a:pt x="3917755" y="0"/>
                </a:lnTo>
                <a:lnTo>
                  <a:pt x="3917755" y="3112834"/>
                </a:lnTo>
                <a:lnTo>
                  <a:pt x="0" y="3112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5077843" y="1211826"/>
            <a:ext cx="6545158" cy="2784667"/>
          </a:xfrm>
          <a:custGeom>
            <a:avLst/>
            <a:gdLst/>
            <a:ahLst/>
            <a:cxnLst/>
            <a:rect l="l" t="t" r="r" b="b"/>
            <a:pathLst>
              <a:path w="6545158" h="2784667">
                <a:moveTo>
                  <a:pt x="6545158" y="0"/>
                </a:moveTo>
                <a:lnTo>
                  <a:pt x="0" y="0"/>
                </a:lnTo>
                <a:lnTo>
                  <a:pt x="0" y="2784667"/>
                </a:lnTo>
                <a:lnTo>
                  <a:pt x="6545158" y="2784667"/>
                </a:lnTo>
                <a:lnTo>
                  <a:pt x="654515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428253" y="1831078"/>
            <a:ext cx="5844338" cy="71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92"/>
              </a:lnSpc>
              <a:spcBef>
                <a:spcPct val="0"/>
              </a:spcBef>
            </a:pPr>
            <a:r>
              <a:rPr lang="en-US" sz="4208">
                <a:solidFill>
                  <a:srgbClr val="CF0C0C"/>
                </a:solidFill>
                <a:latin typeface="Romman"/>
              </a:rPr>
              <a:t>Eres el amor de mi vida</a:t>
            </a:r>
          </a:p>
        </p:txBody>
      </p:sp>
      <p:sp>
        <p:nvSpPr>
          <p:cNvPr id="11" name="Freeform 11"/>
          <p:cNvSpPr/>
          <p:nvPr/>
        </p:nvSpPr>
        <p:spPr>
          <a:xfrm rot="175365">
            <a:off x="11324842" y="1177205"/>
            <a:ext cx="1845144" cy="2096551"/>
          </a:xfrm>
          <a:custGeom>
            <a:avLst/>
            <a:gdLst/>
            <a:ahLst/>
            <a:cxnLst/>
            <a:rect l="l" t="t" r="r" b="b"/>
            <a:pathLst>
              <a:path w="1845144" h="2096551">
                <a:moveTo>
                  <a:pt x="0" y="0"/>
                </a:moveTo>
                <a:lnTo>
                  <a:pt x="1845144" y="0"/>
                </a:lnTo>
                <a:lnTo>
                  <a:pt x="1845144" y="2096551"/>
                </a:lnTo>
                <a:lnTo>
                  <a:pt x="0" y="209655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l="-168556" t="-211947" b="-35630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425473" y="3574288"/>
            <a:ext cx="6703304" cy="3563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485"/>
              </a:lnSpc>
              <a:spcBef>
                <a:spcPct val="0"/>
              </a:spcBef>
            </a:pPr>
            <a:r>
              <a:rPr lang="en-US" sz="6775">
                <a:solidFill>
                  <a:srgbClr val="CF0C0C"/>
                </a:solidFill>
                <a:latin typeface="Nefelibata Brush Canvas"/>
              </a:rPr>
              <a:t>Me sigo enamorando de ti todos los días</a:t>
            </a:r>
          </a:p>
        </p:txBody>
      </p:sp>
      <p:sp>
        <p:nvSpPr>
          <p:cNvPr id="13" name="Freeform 13"/>
          <p:cNvSpPr/>
          <p:nvPr/>
        </p:nvSpPr>
        <p:spPr>
          <a:xfrm rot="175365" flipH="1">
            <a:off x="4042998" y="828190"/>
            <a:ext cx="929440" cy="1056080"/>
          </a:xfrm>
          <a:custGeom>
            <a:avLst/>
            <a:gdLst/>
            <a:ahLst/>
            <a:cxnLst/>
            <a:rect l="l" t="t" r="r" b="b"/>
            <a:pathLst>
              <a:path w="929440" h="1056080">
                <a:moveTo>
                  <a:pt x="929440" y="0"/>
                </a:moveTo>
                <a:lnTo>
                  <a:pt x="0" y="0"/>
                </a:lnTo>
                <a:lnTo>
                  <a:pt x="0" y="1056079"/>
                </a:lnTo>
                <a:lnTo>
                  <a:pt x="929440" y="1056079"/>
                </a:lnTo>
                <a:lnTo>
                  <a:pt x="92944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l="-168556" t="-211947" b="-3563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5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Personalizado</PresentationFormat>
  <Paragraphs>19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Nefelibata Brush Canvas</vt:lpstr>
      <vt:lpstr>Romman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invitacion de amor san valentin rojo</dc:title>
  <cp:lastModifiedBy>eduardo</cp:lastModifiedBy>
  <cp:revision>2</cp:revision>
  <dcterms:created xsi:type="dcterms:W3CDTF">2006-08-16T00:00:00Z</dcterms:created>
  <dcterms:modified xsi:type="dcterms:W3CDTF">2023-12-04T07:45:04Z</dcterms:modified>
  <dc:identifier>DAFyN8zH80k</dc:identifier>
</cp:coreProperties>
</file>