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516755"/>
            <a:ext cx="497999" cy="1911136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 b="28" l="0" r="0" t="39"/>
          <a:stretch/>
        </p:blipFill>
        <p:spPr>
          <a:xfrm>
            <a:off x="1" y="-2590"/>
            <a:ext cx="497998" cy="514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0" y="3371851"/>
            <a:ext cx="497999" cy="1771650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 rot="-5400000">
            <a:off x="-908000" y="3673597"/>
            <a:ext cx="22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Kansalaistaidot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6.png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-2590"/>
            <a:ext cx="497998" cy="514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0" y="3371851"/>
            <a:ext cx="497999" cy="1771650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 rot="-5400000">
            <a:off x="-725343" y="3856361"/>
            <a:ext cx="19169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Kansalaistaidot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3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/>
        </p:nvSpPr>
        <p:spPr>
          <a:xfrm>
            <a:off x="1118200" y="53850"/>
            <a:ext cx="5951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Mitä on vihapuhe? &gt; Kansalaistaidot &gt; </a:t>
            </a:r>
            <a:r>
              <a:rPr b="1" i="0" lang="fi" sz="14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Väripeli - Kortit</a:t>
            </a:r>
            <a:endParaRPr b="1" i="0" sz="14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5"/>
          <p:cNvSpPr txBox="1"/>
          <p:nvPr/>
        </p:nvSpPr>
        <p:spPr>
          <a:xfrm>
            <a:off x="1118200" y="853500"/>
            <a:ext cx="3332700" cy="27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fi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Vär</a:t>
            </a:r>
            <a:r>
              <a:rPr b="1" i="0" lang="fi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i="0" lang="fi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peli - Kortit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5"/>
          <p:cNvSpPr txBox="1"/>
          <p:nvPr/>
        </p:nvSpPr>
        <p:spPr>
          <a:xfrm>
            <a:off x="1323325" y="3760488"/>
            <a:ext cx="69114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Väripelissä käytettävät kortit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3017" y="1393205"/>
            <a:ext cx="1402407" cy="80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5567" y="2644442"/>
            <a:ext cx="546422" cy="80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4550" y="1393206"/>
            <a:ext cx="1402407" cy="807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/>
          <p:nvPr/>
        </p:nvSpPr>
        <p:spPr>
          <a:xfrm>
            <a:off x="6020946" y="850225"/>
            <a:ext cx="546600" cy="440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5"/>
          <p:cNvSpPr/>
          <p:nvPr/>
        </p:nvSpPr>
        <p:spPr>
          <a:xfrm flipH="1">
            <a:off x="7149386" y="850225"/>
            <a:ext cx="546600" cy="440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5"/>
          <p:cNvSpPr txBox="1"/>
          <p:nvPr/>
        </p:nvSpPr>
        <p:spPr>
          <a:xfrm>
            <a:off x="6535025" y="2109825"/>
            <a:ext cx="5475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fi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/>
        </p:nvSpPr>
        <p:spPr>
          <a:xfrm>
            <a:off x="898050" y="328200"/>
            <a:ext cx="15462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Kierros 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26"/>
          <p:cNvGrpSpPr/>
          <p:nvPr/>
        </p:nvGrpSpPr>
        <p:grpSpPr>
          <a:xfrm>
            <a:off x="6395613" y="239950"/>
            <a:ext cx="2544000" cy="1653600"/>
            <a:chOff x="6338463" y="187625"/>
            <a:chExt cx="2544000" cy="1653600"/>
          </a:xfrm>
        </p:grpSpPr>
        <p:pic>
          <p:nvPicPr>
            <p:cNvPr id="126" name="Google Shape;126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92899" y="1876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26"/>
            <p:cNvSpPr txBox="1"/>
            <p:nvPr/>
          </p:nvSpPr>
          <p:spPr>
            <a:xfrm>
              <a:off x="6338463" y="1014425"/>
              <a:ext cx="25440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fi" sz="2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Punaiset suostuttelijat</a:t>
              </a:r>
              <a:endParaRPr b="0" i="0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26"/>
          <p:cNvSpPr txBox="1"/>
          <p:nvPr/>
        </p:nvSpPr>
        <p:spPr>
          <a:xfrm>
            <a:off x="962525" y="1066750"/>
            <a:ext cx="3636000" cy="3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taiteellinen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epäjärjestelmällinen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optimistinen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huolehtivainen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vailla motivaatiota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ystävällinen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tunteellinen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helposti loukkaantuva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7"/>
          <p:cNvGrpSpPr/>
          <p:nvPr/>
        </p:nvGrpSpPr>
        <p:grpSpPr>
          <a:xfrm>
            <a:off x="6216550" y="219600"/>
            <a:ext cx="2801700" cy="1653600"/>
            <a:chOff x="5612825" y="1140125"/>
            <a:chExt cx="2801700" cy="1653600"/>
          </a:xfrm>
        </p:grpSpPr>
        <p:pic>
          <p:nvPicPr>
            <p:cNvPr id="134" name="Google Shape;134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96125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27"/>
            <p:cNvSpPr txBox="1"/>
            <p:nvPr/>
          </p:nvSpPr>
          <p:spPr>
            <a:xfrm>
              <a:off x="5612825" y="1966925"/>
              <a:ext cx="28017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fi" sz="24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Siniset suostuttelijat</a:t>
              </a:r>
              <a:endParaRPr b="0" i="0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27"/>
          <p:cNvSpPr txBox="1"/>
          <p:nvPr/>
        </p:nvSpPr>
        <p:spPr>
          <a:xfrm>
            <a:off x="898050" y="328200"/>
            <a:ext cx="15462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Kierros 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962524" y="1066750"/>
            <a:ext cx="4058511" cy="3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tieteellinen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järjestelmällinen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kyyninen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itsekeskeinen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motivoitunut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epäystävällinen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puolusteleva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 loukkaannu helposti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8"/>
          <p:cNvGrpSpPr/>
          <p:nvPr/>
        </p:nvGrpSpPr>
        <p:grpSpPr>
          <a:xfrm>
            <a:off x="6147744" y="141463"/>
            <a:ext cx="2487910" cy="1431687"/>
            <a:chOff x="5612825" y="1140125"/>
            <a:chExt cx="2801700" cy="1653600"/>
          </a:xfrm>
        </p:grpSpPr>
        <p:pic>
          <p:nvPicPr>
            <p:cNvPr id="143" name="Google Shape;143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96111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8"/>
            <p:cNvSpPr txBox="1"/>
            <p:nvPr/>
          </p:nvSpPr>
          <p:spPr>
            <a:xfrm>
              <a:off x="5612825" y="1966925"/>
              <a:ext cx="28017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fi" sz="24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Siniset suostuttelijat</a:t>
              </a:r>
              <a:endParaRPr b="0" i="0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28"/>
          <p:cNvSpPr txBox="1"/>
          <p:nvPr/>
        </p:nvSpPr>
        <p:spPr>
          <a:xfrm>
            <a:off x="4027500" y="389750"/>
            <a:ext cx="15462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Kierros 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28"/>
          <p:cNvGrpSpPr/>
          <p:nvPr/>
        </p:nvGrpSpPr>
        <p:grpSpPr>
          <a:xfrm>
            <a:off x="1087524" y="142551"/>
            <a:ext cx="2365920" cy="1429532"/>
            <a:chOff x="6539054" y="304094"/>
            <a:chExt cx="2544000" cy="1537131"/>
          </a:xfrm>
        </p:grpSpPr>
        <p:pic>
          <p:nvPicPr>
            <p:cNvPr id="147" name="Google Shape;147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94579" y="304094"/>
              <a:ext cx="1232954" cy="7103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28"/>
            <p:cNvSpPr txBox="1"/>
            <p:nvPr/>
          </p:nvSpPr>
          <p:spPr>
            <a:xfrm>
              <a:off x="6539054" y="1014425"/>
              <a:ext cx="25440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fi" sz="2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Punaiset suostuttelijat</a:t>
              </a:r>
              <a:endParaRPr b="0" i="0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28"/>
          <p:cNvSpPr txBox="1"/>
          <p:nvPr/>
        </p:nvSpPr>
        <p:spPr>
          <a:xfrm>
            <a:off x="5573700" y="1355600"/>
            <a:ext cx="3636000" cy="3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ammattimainen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järjestelmällinen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kyyninen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itsekeskeinen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motivoitunut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epäystävällinen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 kestä leikinlaskua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edistyksellinen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28"/>
          <p:cNvCxnSpPr>
            <a:stCxn id="145" idx="2"/>
          </p:cNvCxnSpPr>
          <p:nvPr/>
        </p:nvCxnSpPr>
        <p:spPr>
          <a:xfrm>
            <a:off x="4800600" y="1216550"/>
            <a:ext cx="0" cy="38445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28"/>
          <p:cNvSpPr txBox="1"/>
          <p:nvPr/>
        </p:nvSpPr>
        <p:spPr>
          <a:xfrm>
            <a:off x="776025" y="1355600"/>
            <a:ext cx="3811800" cy="3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antelias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epäjärjestelmällinen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optimistinen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huolehtivainen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vailla motivaatiota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ystävällinen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huumorintajuinen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vanhanaikaiset näkemykset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