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DM Sans"/>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1" roundtripDataSignature="AMtx7mgacLeGtkT5ahIef0nEVcXQw7l5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686775-42DF-4AA0-A3E8-13BECD30F6C2}">
  <a:tblStyle styleId="{07686775-42DF-4AA0-A3E8-13BECD30F6C2}"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DMSans-bold.fntdata"/><Relationship Id="rId43" Type="http://schemas.openxmlformats.org/officeDocument/2006/relationships/font" Target="fonts/DMSans-regular.fntdata"/><Relationship Id="rId46" Type="http://schemas.openxmlformats.org/officeDocument/2006/relationships/font" Target="fonts/DMSans-boldItalic.fntdata"/><Relationship Id="rId45" Type="http://schemas.openxmlformats.org/officeDocument/2006/relationships/font" Target="fonts/DM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customschemas.google.com/relationships/presentationmetadata" Target="metadata"/><Relationship Id="rId5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1-E19D-412D-B3D9-8D7247B9AEC0}"/>
              </c:ext>
            </c:extLst>
          </c:dPt>
          <c:dPt>
            <c:idx val="1"/>
            <c:invertIfNegative val="0"/>
            <c:bubble3D val="0"/>
            <c:spPr>
              <a:solidFill>
                <a:schemeClr val="accent3"/>
              </a:solidFill>
            </c:spPr>
            <c:extLst>
              <c:ext xmlns:c16="http://schemas.microsoft.com/office/drawing/2014/chart" uri="{C3380CC4-5D6E-409C-BE32-E72D297353CC}">
                <c16:uniqueId val="{00000003-E19D-412D-B3D9-8D7247B9AEC0}"/>
              </c:ext>
            </c:extLst>
          </c:dPt>
          <c:cat>
            <c:strRef>
              <c:f>Sheet1!$A$2:$A$3</c:f>
              <c:strCache>
                <c:ptCount val="2"/>
                <c:pt idx="0">
                  <c:v>Category 1</c:v>
                </c:pt>
                <c:pt idx="1">
                  <c:v>Category 2</c:v>
                </c:pt>
              </c:strCache>
            </c:strRef>
          </c:cat>
          <c:val>
            <c:numRef>
              <c:f>Sheet1!$B$2:$B$3</c:f>
              <c:numCache>
                <c:formatCode>General</c:formatCode>
                <c:ptCount val="2"/>
                <c:pt idx="0">
                  <c:v>80</c:v>
                </c:pt>
                <c:pt idx="1">
                  <c:v>40</c:v>
                </c:pt>
              </c:numCache>
            </c:numRef>
          </c:val>
          <c:extLst>
            <c:ext xmlns:c16="http://schemas.microsoft.com/office/drawing/2014/chart" uri="{C3380CC4-5D6E-409C-BE32-E72D297353CC}">
              <c16:uniqueId val="{00000004-E19D-412D-B3D9-8D7247B9AEC0}"/>
            </c:ext>
          </c:extLst>
        </c:ser>
        <c:dLbls>
          <c:showLegendKey val="0"/>
          <c:showVal val="0"/>
          <c:showCatName val="0"/>
          <c:showSerName val="0"/>
          <c:showPercent val="0"/>
          <c:showBubbleSize val="0"/>
        </c:dLbls>
        <c:gapWidth val="460"/>
        <c:axId val="382709760"/>
        <c:axId val="382710152"/>
      </c:barChart>
      <c:catAx>
        <c:axId val="382709760"/>
        <c:scaling>
          <c:orientation val="minMax"/>
        </c:scaling>
        <c:delete val="1"/>
        <c:axPos val="b"/>
        <c:numFmt formatCode="General" sourceLinked="0"/>
        <c:majorTickMark val="out"/>
        <c:minorTickMark val="none"/>
        <c:tickLblPos val="nextTo"/>
        <c:crossAx val="382710152"/>
        <c:crosses val="autoZero"/>
        <c:auto val="1"/>
        <c:lblAlgn val="ctr"/>
        <c:lblOffset val="100"/>
        <c:noMultiLvlLbl val="0"/>
      </c:catAx>
      <c:valAx>
        <c:axId val="382710152"/>
        <c:scaling>
          <c:orientation val="minMax"/>
        </c:scaling>
        <c:delete val="1"/>
        <c:axPos val="l"/>
        <c:majorGridlines>
          <c:spPr>
            <a:ln>
              <a:noFill/>
            </a:ln>
          </c:spPr>
        </c:majorGridlines>
        <c:numFmt formatCode="General" sourceLinked="1"/>
        <c:majorTickMark val="out"/>
        <c:minorTickMark val="none"/>
        <c:tickLblPos val="nextTo"/>
        <c:crossAx val="382709760"/>
        <c:crosses val="autoZero"/>
        <c:crossBetween val="between"/>
      </c:valAx>
      <c:spPr>
        <a:noFill/>
      </c:spPr>
    </c:plotArea>
    <c:plotVisOnly val="1"/>
    <c:dispBlanksAs val="gap"/>
    <c:showDLblsOverMax val="0"/>
  </c:chart>
  <c:txPr>
    <a:bodyPr/>
    <a:lstStyle/>
    <a:p>
      <a:pPr>
        <a:defRPr sz="1800"/>
      </a:pPr>
      <a:endParaRPr lang="es-P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Series 1</c:v>
                </c:pt>
              </c:strCache>
            </c:strRef>
          </c:tx>
          <c:spPr>
            <a:solidFill>
              <a:schemeClr val="accent1">
                <a:lumMod val="90000"/>
              </a:schemeClr>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50</c:v>
                </c:pt>
                <c:pt idx="1">
                  <c:v>60</c:v>
                </c:pt>
                <c:pt idx="2">
                  <c:v>30</c:v>
                </c:pt>
                <c:pt idx="3">
                  <c:v>40</c:v>
                </c:pt>
              </c:numCache>
            </c:numRef>
          </c:val>
          <c:extLst>
            <c:ext xmlns:c16="http://schemas.microsoft.com/office/drawing/2014/chart" uri="{C3380CC4-5D6E-409C-BE32-E72D297353CC}">
              <c16:uniqueId val="{00000000-1120-4D43-9A6D-804C90D9B0E0}"/>
            </c:ext>
          </c:extLst>
        </c:ser>
        <c:ser>
          <c:idx val="1"/>
          <c:order val="1"/>
          <c:tx>
            <c:strRef>
              <c:f>Sheet1!$C$1</c:f>
              <c:strCache>
                <c:ptCount val="1"/>
                <c:pt idx="0">
                  <c:v>Series 2</c:v>
                </c:pt>
              </c:strCache>
            </c:strRef>
          </c:tx>
          <c:spPr>
            <a:solidFill>
              <a:schemeClr val="bg1">
                <a:lumMod val="75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50</c:v>
                </c:pt>
                <c:pt idx="1">
                  <c:v>40</c:v>
                </c:pt>
                <c:pt idx="2">
                  <c:v>70</c:v>
                </c:pt>
                <c:pt idx="3">
                  <c:v>60</c:v>
                </c:pt>
              </c:numCache>
            </c:numRef>
          </c:val>
          <c:extLst>
            <c:ext xmlns:c16="http://schemas.microsoft.com/office/drawing/2014/chart" uri="{C3380CC4-5D6E-409C-BE32-E72D297353CC}">
              <c16:uniqueId val="{00000001-1120-4D43-9A6D-804C90D9B0E0}"/>
            </c:ext>
          </c:extLst>
        </c:ser>
        <c:dLbls>
          <c:showLegendKey val="0"/>
          <c:showVal val="0"/>
          <c:showCatName val="0"/>
          <c:showSerName val="0"/>
          <c:showPercent val="0"/>
          <c:showBubbleSize val="0"/>
        </c:dLbls>
        <c:gapWidth val="100"/>
        <c:overlap val="100"/>
        <c:axId val="335254944"/>
        <c:axId val="335250240"/>
      </c:barChart>
      <c:catAx>
        <c:axId val="335254944"/>
        <c:scaling>
          <c:orientation val="minMax"/>
        </c:scaling>
        <c:delete val="0"/>
        <c:axPos val="l"/>
        <c:numFmt formatCode="General" sourceLinked="0"/>
        <c:majorTickMark val="out"/>
        <c:minorTickMark val="none"/>
        <c:tickLblPos val="nextTo"/>
        <c:spPr>
          <a:ln>
            <a:noFill/>
          </a:ln>
        </c:spPr>
        <c:txPr>
          <a:bodyPr/>
          <a:lstStyle/>
          <a:p>
            <a:pPr>
              <a:defRPr sz="1200">
                <a:solidFill>
                  <a:schemeClr val="tx1">
                    <a:lumMod val="75000"/>
                    <a:lumOff val="25000"/>
                  </a:schemeClr>
                </a:solidFill>
                <a:latin typeface="Arial" pitchFamily="34" charset="0"/>
                <a:cs typeface="Arial" pitchFamily="34" charset="0"/>
              </a:defRPr>
            </a:pPr>
            <a:endParaRPr lang="es-PE"/>
          </a:p>
        </c:txPr>
        <c:crossAx val="335250240"/>
        <c:crosses val="autoZero"/>
        <c:auto val="1"/>
        <c:lblAlgn val="ctr"/>
        <c:lblOffset val="100"/>
        <c:noMultiLvlLbl val="0"/>
      </c:catAx>
      <c:valAx>
        <c:axId val="335250240"/>
        <c:scaling>
          <c:orientation val="minMax"/>
        </c:scaling>
        <c:delete val="1"/>
        <c:axPos val="b"/>
        <c:majorGridlines>
          <c:spPr>
            <a:ln>
              <a:noFill/>
            </a:ln>
          </c:spPr>
        </c:majorGridlines>
        <c:numFmt formatCode="General" sourceLinked="1"/>
        <c:majorTickMark val="out"/>
        <c:minorTickMark val="none"/>
        <c:tickLblPos val="nextTo"/>
        <c:crossAx val="335254944"/>
        <c:crosses val="autoZero"/>
        <c:crossBetween val="between"/>
      </c:valAx>
    </c:plotArea>
    <c:plotVisOnly val="1"/>
    <c:dispBlanksAs val="gap"/>
    <c:showDLblsOverMax val="0"/>
  </c:chart>
  <c:txPr>
    <a:bodyPr/>
    <a:lstStyle/>
    <a:p>
      <a:pPr>
        <a:defRPr sz="1800"/>
      </a:pPr>
      <a:endParaRPr lang="es-P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계열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0B2-44D1-ACD3-6727B63ABEDF}"/>
              </c:ext>
            </c:extLst>
          </c:dPt>
          <c:dPt>
            <c:idx val="1"/>
            <c:invertIfNegative val="0"/>
            <c:bubble3D val="0"/>
            <c:spPr>
              <a:solidFill>
                <a:schemeClr val="accent1">
                  <a:lumMod val="90000"/>
                </a:schemeClr>
              </a:solidFill>
              <a:ln>
                <a:noFill/>
              </a:ln>
              <a:effectLst/>
            </c:spPr>
            <c:extLst>
              <c:ext xmlns:c16="http://schemas.microsoft.com/office/drawing/2014/chart" uri="{C3380CC4-5D6E-409C-BE32-E72D297353CC}">
                <c16:uniqueId val="{00000003-90B2-44D1-ACD3-6727B63ABEDF}"/>
              </c:ext>
            </c:extLst>
          </c:dPt>
          <c:cat>
            <c:strRef>
              <c:f>Sheet1!$A$2:$A$3</c:f>
              <c:strCache>
                <c:ptCount val="2"/>
                <c:pt idx="0">
                  <c:v>항목 1</c:v>
                </c:pt>
                <c:pt idx="1">
                  <c:v>항목 2</c:v>
                </c:pt>
              </c:strCache>
            </c:strRef>
          </c:cat>
          <c:val>
            <c:numRef>
              <c:f>Sheet1!$B$2:$B$3</c:f>
              <c:numCache>
                <c:formatCode>General</c:formatCode>
                <c:ptCount val="2"/>
                <c:pt idx="0">
                  <c:v>65</c:v>
                </c:pt>
                <c:pt idx="1">
                  <c:v>92</c:v>
                </c:pt>
              </c:numCache>
            </c:numRef>
          </c:val>
          <c:extLst>
            <c:ext xmlns:c16="http://schemas.microsoft.com/office/drawing/2014/chart" uri="{C3380CC4-5D6E-409C-BE32-E72D297353CC}">
              <c16:uniqueId val="{00000002-90B2-44D1-ACD3-6727B63ABEDF}"/>
            </c:ext>
          </c:extLst>
        </c:ser>
        <c:dLbls>
          <c:showLegendKey val="0"/>
          <c:showVal val="0"/>
          <c:showCatName val="0"/>
          <c:showSerName val="0"/>
          <c:showPercent val="0"/>
          <c:showBubbleSize val="0"/>
        </c:dLbls>
        <c:gapWidth val="370"/>
        <c:axId val="335252200"/>
        <c:axId val="335252592"/>
      </c:barChart>
      <c:catAx>
        <c:axId val="335252200"/>
        <c:scaling>
          <c:orientation val="minMax"/>
        </c:scaling>
        <c:delete val="1"/>
        <c:axPos val="b"/>
        <c:numFmt formatCode="General" sourceLinked="1"/>
        <c:majorTickMark val="none"/>
        <c:minorTickMark val="none"/>
        <c:tickLblPos val="nextTo"/>
        <c:crossAx val="335252592"/>
        <c:crosses val="autoZero"/>
        <c:auto val="1"/>
        <c:lblAlgn val="ctr"/>
        <c:lblOffset val="100"/>
        <c:noMultiLvlLbl val="0"/>
      </c:catAx>
      <c:valAx>
        <c:axId val="335252592"/>
        <c:scaling>
          <c:orientation val="minMax"/>
        </c:scaling>
        <c:delete val="1"/>
        <c:axPos val="l"/>
        <c:numFmt formatCode="General" sourceLinked="1"/>
        <c:majorTickMark val="none"/>
        <c:minorTickMark val="none"/>
        <c:tickLblPos val="nextTo"/>
        <c:crossAx val="335252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4" name="Google Shape;116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1" name="Google Shape;117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0" name="Google Shape;119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7" name="Google Shape;119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7" name="Shape 2027"/>
        <p:cNvGrpSpPr/>
        <p:nvPr/>
      </p:nvGrpSpPr>
      <p:grpSpPr>
        <a:xfrm>
          <a:off x="0" y="0"/>
          <a:ext cx="0" cy="0"/>
          <a:chOff x="0" y="0"/>
          <a:chExt cx="0" cy="0"/>
        </a:xfrm>
      </p:grpSpPr>
      <p:sp>
        <p:nvSpPr>
          <p:cNvPr id="2028" name="Google Shape;202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8" name="Shape 2168"/>
        <p:cNvGrpSpPr/>
        <p:nvPr/>
      </p:nvGrpSpPr>
      <p:grpSpPr>
        <a:xfrm>
          <a:off x="0" y="0"/>
          <a:ext cx="0" cy="0"/>
          <a:chOff x="0" y="0"/>
          <a:chExt cx="0" cy="0"/>
        </a:xfrm>
      </p:grpSpPr>
      <p:sp>
        <p:nvSpPr>
          <p:cNvPr id="2169" name="Google Shape;216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5" name="Shape 2225"/>
        <p:cNvGrpSpPr/>
        <p:nvPr/>
      </p:nvGrpSpPr>
      <p:grpSpPr>
        <a:xfrm>
          <a:off x="0" y="0"/>
          <a:ext cx="0" cy="0"/>
          <a:chOff x="0" y="0"/>
          <a:chExt cx="0" cy="0"/>
        </a:xfrm>
      </p:grpSpPr>
      <p:sp>
        <p:nvSpPr>
          <p:cNvPr id="2226" name="Google Shape;222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descr="ENFERMERÍA – ONG PROVIDA" id="10" name="Google Shape;10;p38"/>
          <p:cNvPicPr preferRelativeResize="0"/>
          <p:nvPr/>
        </p:nvPicPr>
        <p:blipFill rotWithShape="1">
          <a:blip r:embed="rId3">
            <a:alphaModFix/>
          </a:blip>
          <a:srcRect b="0" l="0" r="0" t="0"/>
          <a:stretch/>
        </p:blipFill>
        <p:spPr>
          <a:xfrm>
            <a:off x="0" y="-7303"/>
            <a:ext cx="9144000" cy="5163283"/>
          </a:xfrm>
          <a:prstGeom prst="rect">
            <a:avLst/>
          </a:prstGeom>
          <a:solidFill>
            <a:schemeClr val="accent1">
              <a:alpha val="22745"/>
            </a:schemeClr>
          </a:solidFill>
          <a:ln cap="flat" cmpd="sng" w="9525">
            <a:solidFill>
              <a:schemeClr val="accent1">
                <a:alpha val="90980"/>
              </a:schemeClr>
            </a:solidFill>
            <a:prstDash val="solid"/>
            <a:round/>
            <a:headEnd len="sm" w="sm" type="none"/>
            <a:tailEnd len="sm" w="sm" type="none"/>
          </a:ln>
          <a:effectLst>
            <a:reflection blurRad="0" dir="5400000" dist="50800" endA="0" endPos="0" kx="0" rotWithShape="0" algn="bl" stPos="0" sy="-100000" ky="0"/>
          </a:effectLst>
        </p:spPr>
      </p:pic>
      <p:sp>
        <p:nvSpPr>
          <p:cNvPr id="11" name="Google Shape;11;p38"/>
          <p:cNvSpPr/>
          <p:nvPr/>
        </p:nvSpPr>
        <p:spPr>
          <a:xfrm>
            <a:off x="0" y="0"/>
            <a:ext cx="3048000" cy="5143500"/>
          </a:xfrm>
          <a:prstGeom prst="rect">
            <a:avLst/>
          </a:prstGeom>
          <a:gradFill>
            <a:gsLst>
              <a:gs pos="0">
                <a:srgbClr val="05B3F1">
                  <a:alpha val="0"/>
                </a:srgbClr>
              </a:gs>
              <a:gs pos="100000">
                <a:schemeClr val="accent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8"/>
          <p:cNvSpPr/>
          <p:nvPr/>
        </p:nvSpPr>
        <p:spPr>
          <a:xfrm>
            <a:off x="0" y="2946600"/>
            <a:ext cx="6096000" cy="1739700"/>
          </a:xfrm>
          <a:prstGeom prst="rect">
            <a:avLst/>
          </a:prstGeom>
          <a:solidFill>
            <a:schemeClr val="lt1"/>
          </a:solidFill>
          <a:ln>
            <a:noFill/>
          </a:ln>
          <a:effectLst>
            <a:outerShdw blurRad="271463" rotWithShape="0" algn="bl" dist="666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8"/>
          <p:cNvSpPr txBox="1"/>
          <p:nvPr>
            <p:ph type="ctrTitle"/>
          </p:nvPr>
        </p:nvSpPr>
        <p:spPr>
          <a:xfrm>
            <a:off x="244750" y="3059700"/>
            <a:ext cx="5647800" cy="15036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SzPts val="4800"/>
              <a:buNone/>
              <a:defRPr sz="4800"/>
            </a:lvl1pPr>
            <a:lvl2pPr lvl="1" algn="l">
              <a:lnSpc>
                <a:spcPct val="80000"/>
              </a:lnSpc>
              <a:spcBef>
                <a:spcPts val="0"/>
              </a:spcBef>
              <a:spcAft>
                <a:spcPts val="0"/>
              </a:spcAft>
              <a:buSzPts val="4800"/>
              <a:buNone/>
              <a:defRPr sz="4800"/>
            </a:lvl2pPr>
            <a:lvl3pPr lvl="2" algn="l">
              <a:lnSpc>
                <a:spcPct val="80000"/>
              </a:lnSpc>
              <a:spcBef>
                <a:spcPts val="0"/>
              </a:spcBef>
              <a:spcAft>
                <a:spcPts val="0"/>
              </a:spcAft>
              <a:buSzPts val="4800"/>
              <a:buNone/>
              <a:defRPr sz="4800"/>
            </a:lvl3pPr>
            <a:lvl4pPr lvl="3" algn="l">
              <a:lnSpc>
                <a:spcPct val="80000"/>
              </a:lnSpc>
              <a:spcBef>
                <a:spcPts val="0"/>
              </a:spcBef>
              <a:spcAft>
                <a:spcPts val="0"/>
              </a:spcAft>
              <a:buSzPts val="4800"/>
              <a:buNone/>
              <a:defRPr sz="4800"/>
            </a:lvl4pPr>
            <a:lvl5pPr lvl="4" algn="l">
              <a:lnSpc>
                <a:spcPct val="80000"/>
              </a:lnSpc>
              <a:spcBef>
                <a:spcPts val="0"/>
              </a:spcBef>
              <a:spcAft>
                <a:spcPts val="0"/>
              </a:spcAft>
              <a:buSzPts val="4800"/>
              <a:buNone/>
              <a:defRPr sz="4800"/>
            </a:lvl5pPr>
            <a:lvl6pPr lvl="5" algn="l">
              <a:lnSpc>
                <a:spcPct val="80000"/>
              </a:lnSpc>
              <a:spcBef>
                <a:spcPts val="0"/>
              </a:spcBef>
              <a:spcAft>
                <a:spcPts val="0"/>
              </a:spcAft>
              <a:buSzPts val="4800"/>
              <a:buNone/>
              <a:defRPr sz="4800"/>
            </a:lvl6pPr>
            <a:lvl7pPr lvl="6" algn="l">
              <a:lnSpc>
                <a:spcPct val="80000"/>
              </a:lnSpc>
              <a:spcBef>
                <a:spcPts val="0"/>
              </a:spcBef>
              <a:spcAft>
                <a:spcPts val="0"/>
              </a:spcAft>
              <a:buSzPts val="4800"/>
              <a:buNone/>
              <a:defRPr sz="4800"/>
            </a:lvl7pPr>
            <a:lvl8pPr lvl="7" algn="l">
              <a:lnSpc>
                <a:spcPct val="80000"/>
              </a:lnSpc>
              <a:spcBef>
                <a:spcPts val="0"/>
              </a:spcBef>
              <a:spcAft>
                <a:spcPts val="0"/>
              </a:spcAft>
              <a:buSzPts val="4800"/>
              <a:buNone/>
              <a:defRPr sz="4800"/>
            </a:lvl8pPr>
            <a:lvl9pPr lvl="8" algn="l">
              <a:lnSpc>
                <a:spcPct val="80000"/>
              </a:lnSpc>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130" name="Shape 130"/>
        <p:cNvGrpSpPr/>
        <p:nvPr/>
      </p:nvGrpSpPr>
      <p:grpSpPr>
        <a:xfrm>
          <a:off x="0" y="0"/>
          <a:ext cx="0" cy="0"/>
          <a:chOff x="0" y="0"/>
          <a:chExt cx="0" cy="0"/>
        </a:xfrm>
      </p:grpSpPr>
      <p:sp>
        <p:nvSpPr>
          <p:cNvPr id="131" name="Google Shape;131;p47"/>
          <p:cNvSpPr/>
          <p:nvPr/>
        </p:nvSpPr>
        <p:spPr>
          <a:xfrm>
            <a:off x="0" y="1583350"/>
            <a:ext cx="7404300" cy="1739700"/>
          </a:xfrm>
          <a:prstGeom prst="rect">
            <a:avLst/>
          </a:prstGeom>
          <a:solidFill>
            <a:schemeClr val="lt1"/>
          </a:solidFill>
          <a:ln>
            <a:noFill/>
          </a:ln>
          <a:effectLst>
            <a:outerShdw blurRad="271463" rotWithShape="0" algn="bl" dist="66675">
              <a:schemeClr val="dk1">
                <a:alpha val="2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7"/>
          <p:cNvSpPr txBox="1"/>
          <p:nvPr>
            <p:ph type="ctrTitle"/>
          </p:nvPr>
        </p:nvSpPr>
        <p:spPr>
          <a:xfrm>
            <a:off x="2012775" y="2049850"/>
            <a:ext cx="5109300" cy="4830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3600"/>
              <a:buNone/>
              <a:defRPr sz="3600"/>
            </a:lvl1pPr>
            <a:lvl2pPr lvl="1" algn="l">
              <a:lnSpc>
                <a:spcPct val="80000"/>
              </a:lnSpc>
              <a:spcBef>
                <a:spcPts val="0"/>
              </a:spcBef>
              <a:spcAft>
                <a:spcPts val="0"/>
              </a:spcAft>
              <a:buSzPts val="3600"/>
              <a:buNone/>
              <a:defRPr sz="3600"/>
            </a:lvl2pPr>
            <a:lvl3pPr lvl="2" algn="l">
              <a:lnSpc>
                <a:spcPct val="80000"/>
              </a:lnSpc>
              <a:spcBef>
                <a:spcPts val="0"/>
              </a:spcBef>
              <a:spcAft>
                <a:spcPts val="0"/>
              </a:spcAft>
              <a:buSzPts val="3600"/>
              <a:buNone/>
              <a:defRPr sz="3600"/>
            </a:lvl3pPr>
            <a:lvl4pPr lvl="3" algn="l">
              <a:lnSpc>
                <a:spcPct val="80000"/>
              </a:lnSpc>
              <a:spcBef>
                <a:spcPts val="0"/>
              </a:spcBef>
              <a:spcAft>
                <a:spcPts val="0"/>
              </a:spcAft>
              <a:buSzPts val="3600"/>
              <a:buNone/>
              <a:defRPr sz="3600"/>
            </a:lvl4pPr>
            <a:lvl5pPr lvl="4" algn="l">
              <a:lnSpc>
                <a:spcPct val="80000"/>
              </a:lnSpc>
              <a:spcBef>
                <a:spcPts val="0"/>
              </a:spcBef>
              <a:spcAft>
                <a:spcPts val="0"/>
              </a:spcAft>
              <a:buSzPts val="3600"/>
              <a:buNone/>
              <a:defRPr sz="3600"/>
            </a:lvl5pPr>
            <a:lvl6pPr lvl="5" algn="l">
              <a:lnSpc>
                <a:spcPct val="80000"/>
              </a:lnSpc>
              <a:spcBef>
                <a:spcPts val="0"/>
              </a:spcBef>
              <a:spcAft>
                <a:spcPts val="0"/>
              </a:spcAft>
              <a:buSzPts val="3600"/>
              <a:buNone/>
              <a:defRPr sz="3600"/>
            </a:lvl6pPr>
            <a:lvl7pPr lvl="6" algn="l">
              <a:lnSpc>
                <a:spcPct val="80000"/>
              </a:lnSpc>
              <a:spcBef>
                <a:spcPts val="0"/>
              </a:spcBef>
              <a:spcAft>
                <a:spcPts val="0"/>
              </a:spcAft>
              <a:buSzPts val="3600"/>
              <a:buNone/>
              <a:defRPr sz="3600"/>
            </a:lvl7pPr>
            <a:lvl8pPr lvl="7" algn="l">
              <a:lnSpc>
                <a:spcPct val="80000"/>
              </a:lnSpc>
              <a:spcBef>
                <a:spcPts val="0"/>
              </a:spcBef>
              <a:spcAft>
                <a:spcPts val="0"/>
              </a:spcAft>
              <a:buSzPts val="3600"/>
              <a:buNone/>
              <a:defRPr sz="3600"/>
            </a:lvl8pPr>
            <a:lvl9pPr lvl="8" algn="l">
              <a:lnSpc>
                <a:spcPct val="80000"/>
              </a:lnSpc>
              <a:spcBef>
                <a:spcPts val="0"/>
              </a:spcBef>
              <a:spcAft>
                <a:spcPts val="0"/>
              </a:spcAft>
              <a:buSzPts val="3600"/>
              <a:buNone/>
              <a:defRPr sz="3600"/>
            </a:lvl9pPr>
          </a:lstStyle>
          <a:p/>
        </p:txBody>
      </p:sp>
      <p:sp>
        <p:nvSpPr>
          <p:cNvPr id="133" name="Google Shape;133;p47"/>
          <p:cNvSpPr txBox="1"/>
          <p:nvPr>
            <p:ph idx="1" type="subTitle"/>
          </p:nvPr>
        </p:nvSpPr>
        <p:spPr>
          <a:xfrm>
            <a:off x="2012775" y="2553550"/>
            <a:ext cx="5109300" cy="30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dk1"/>
              </a:buClr>
              <a:buSzPts val="1800"/>
              <a:buNone/>
              <a:defRPr sz="1800"/>
            </a:lvl1pPr>
            <a:lvl2pPr lvl="1" algn="l">
              <a:lnSpc>
                <a:spcPct val="115000"/>
              </a:lnSpc>
              <a:spcBef>
                <a:spcPts val="0"/>
              </a:spcBef>
              <a:spcAft>
                <a:spcPts val="0"/>
              </a:spcAft>
              <a:buClr>
                <a:schemeClr val="dk1"/>
              </a:buClr>
              <a:buSzPts val="1800"/>
              <a:buNone/>
              <a:defRPr sz="1800"/>
            </a:lvl2pPr>
            <a:lvl3pPr lvl="2" algn="l">
              <a:lnSpc>
                <a:spcPct val="115000"/>
              </a:lnSpc>
              <a:spcBef>
                <a:spcPts val="0"/>
              </a:spcBef>
              <a:spcAft>
                <a:spcPts val="0"/>
              </a:spcAft>
              <a:buClr>
                <a:schemeClr val="dk1"/>
              </a:buClr>
              <a:buSzPts val="1800"/>
              <a:buNone/>
              <a:defRPr sz="1800"/>
            </a:lvl3pPr>
            <a:lvl4pPr lvl="3" algn="l">
              <a:lnSpc>
                <a:spcPct val="115000"/>
              </a:lnSpc>
              <a:spcBef>
                <a:spcPts val="0"/>
              </a:spcBef>
              <a:spcAft>
                <a:spcPts val="0"/>
              </a:spcAft>
              <a:buClr>
                <a:schemeClr val="dk1"/>
              </a:buClr>
              <a:buSzPts val="1800"/>
              <a:buNone/>
              <a:defRPr sz="1800"/>
            </a:lvl4pPr>
            <a:lvl5pPr lvl="4" algn="l">
              <a:lnSpc>
                <a:spcPct val="115000"/>
              </a:lnSpc>
              <a:spcBef>
                <a:spcPts val="0"/>
              </a:spcBef>
              <a:spcAft>
                <a:spcPts val="0"/>
              </a:spcAft>
              <a:buClr>
                <a:schemeClr val="dk1"/>
              </a:buClr>
              <a:buSzPts val="1800"/>
              <a:buNone/>
              <a:defRPr sz="1800"/>
            </a:lvl5pPr>
            <a:lvl6pPr lvl="5" algn="l">
              <a:lnSpc>
                <a:spcPct val="115000"/>
              </a:lnSpc>
              <a:spcBef>
                <a:spcPts val="0"/>
              </a:spcBef>
              <a:spcAft>
                <a:spcPts val="0"/>
              </a:spcAft>
              <a:buClr>
                <a:schemeClr val="dk1"/>
              </a:buClr>
              <a:buSzPts val="1800"/>
              <a:buNone/>
              <a:defRPr sz="1800"/>
            </a:lvl6pPr>
            <a:lvl7pPr lvl="6" algn="l">
              <a:lnSpc>
                <a:spcPct val="115000"/>
              </a:lnSpc>
              <a:spcBef>
                <a:spcPts val="0"/>
              </a:spcBef>
              <a:spcAft>
                <a:spcPts val="0"/>
              </a:spcAft>
              <a:buClr>
                <a:schemeClr val="dk1"/>
              </a:buClr>
              <a:buSzPts val="1800"/>
              <a:buNone/>
              <a:defRPr sz="1800"/>
            </a:lvl7pPr>
            <a:lvl8pPr lvl="7" algn="l">
              <a:lnSpc>
                <a:spcPct val="115000"/>
              </a:lnSpc>
              <a:spcBef>
                <a:spcPts val="0"/>
              </a:spcBef>
              <a:spcAft>
                <a:spcPts val="0"/>
              </a:spcAft>
              <a:buClr>
                <a:schemeClr val="dk1"/>
              </a:buClr>
              <a:buSzPts val="1800"/>
              <a:buNone/>
              <a:defRPr sz="1800"/>
            </a:lvl8pPr>
            <a:lvl9pPr lvl="8" algn="l">
              <a:lnSpc>
                <a:spcPct val="115000"/>
              </a:lnSpc>
              <a:spcBef>
                <a:spcPts val="0"/>
              </a:spcBef>
              <a:spcAft>
                <a:spcPts val="0"/>
              </a:spcAft>
              <a:buClr>
                <a:schemeClr val="dk1"/>
              </a:buClr>
              <a:buSzPts val="1800"/>
              <a:buNone/>
              <a:defRPr sz="1800"/>
            </a:lvl9pPr>
          </a:lstStyle>
          <a:p/>
        </p:txBody>
      </p:sp>
      <p:sp>
        <p:nvSpPr>
          <p:cNvPr id="134" name="Google Shape;134;p47"/>
          <p:cNvSpPr/>
          <p:nvPr/>
        </p:nvSpPr>
        <p:spPr>
          <a:xfrm>
            <a:off x="0" y="1583250"/>
            <a:ext cx="1739700" cy="1739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5" name="Shape 135"/>
        <p:cNvGrpSpPr/>
        <p:nvPr/>
      </p:nvGrpSpPr>
      <p:grpSpPr>
        <a:xfrm>
          <a:off x="0" y="0"/>
          <a:ext cx="0" cy="0"/>
          <a:chOff x="0" y="0"/>
          <a:chExt cx="0" cy="0"/>
        </a:xfrm>
      </p:grpSpPr>
      <p:sp>
        <p:nvSpPr>
          <p:cNvPr id="136" name="Google Shape;136;p48"/>
          <p:cNvSpPr/>
          <p:nvPr/>
        </p:nvSpPr>
        <p:spPr>
          <a:xfrm>
            <a:off x="-7000" y="353700"/>
            <a:ext cx="126300" cy="708300"/>
          </a:xfrm>
          <a:prstGeom prst="rect">
            <a:avLst/>
          </a:prstGeom>
          <a:gradFill>
            <a:gsLst>
              <a:gs pos="0">
                <a:srgbClr val="05B3F1">
                  <a:alpha val="21176"/>
                </a:srgbClr>
              </a:gs>
              <a:gs pos="100000">
                <a:schemeClr val="accent1"/>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8"/>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48"/>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139" name="Google Shape;139;p48"/>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US"/>
              <a:t>‹#›</a:t>
            </a:fld>
            <a:endParaRPr/>
          </a:p>
        </p:txBody>
      </p:sp>
      <p:sp>
        <p:nvSpPr>
          <p:cNvPr id="140" name="Google Shape;140;p48"/>
          <p:cNvSpPr/>
          <p:nvPr/>
        </p:nvSpPr>
        <p:spPr>
          <a:xfrm>
            <a:off x="199375" y="4546051"/>
            <a:ext cx="8474700" cy="551681"/>
          </a:xfrm>
          <a:custGeom>
            <a:rect b="b" l="l" r="r" t="t"/>
            <a:pathLst>
              <a:path extrusionOk="0" h="372428" w="5721090">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cap="rnd" cmpd="sng" w="28575">
            <a:solidFill>
              <a:srgbClr val="60BED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1_Caption">
    <p:spTree>
      <p:nvGrpSpPr>
        <p:cNvPr id="141" name="Shape 141"/>
        <p:cNvGrpSpPr/>
        <p:nvPr/>
      </p:nvGrpSpPr>
      <p:grpSpPr>
        <a:xfrm>
          <a:off x="0" y="0"/>
          <a:ext cx="0" cy="0"/>
          <a:chOff x="0" y="0"/>
          <a:chExt cx="0" cy="0"/>
        </a:xfrm>
      </p:grpSpPr>
      <p:sp>
        <p:nvSpPr>
          <p:cNvPr id="142" name="Google Shape;142;p49"/>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9"/>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US"/>
              <a:t>‹#›</a:t>
            </a:fld>
            <a:endParaRPr/>
          </a:p>
        </p:txBody>
      </p:sp>
      <p:sp>
        <p:nvSpPr>
          <p:cNvPr id="144" name="Google Shape;144;p49"/>
          <p:cNvSpPr/>
          <p:nvPr/>
        </p:nvSpPr>
        <p:spPr>
          <a:xfrm>
            <a:off x="373061" y="998078"/>
            <a:ext cx="2560640" cy="3885122"/>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chemeClr val="lt1"/>
              </a:solidFill>
              <a:latin typeface="Arial"/>
              <a:ea typeface="Arial"/>
              <a:cs typeface="Arial"/>
              <a:sym typeface="Arial"/>
            </a:endParaRPr>
          </a:p>
        </p:txBody>
      </p:sp>
      <p:sp>
        <p:nvSpPr>
          <p:cNvPr id="145" name="Google Shape;145;p49"/>
          <p:cNvSpPr/>
          <p:nvPr/>
        </p:nvSpPr>
        <p:spPr>
          <a:xfrm>
            <a:off x="550983" y="1105202"/>
            <a:ext cx="110650" cy="3606545"/>
          </a:xfrm>
          <a:prstGeom prst="roundRect">
            <a:avLst>
              <a:gd fmla="val 50000" name="adj"/>
            </a:avLst>
          </a:prstGeom>
          <a:solidFill>
            <a:schemeClr val="lt1">
              <a:alpha val="4078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1" u="none" cap="none" strike="noStrike">
              <a:solidFill>
                <a:schemeClr val="lt1"/>
              </a:solidFill>
              <a:latin typeface="Arial"/>
              <a:ea typeface="Arial"/>
              <a:cs typeface="Arial"/>
              <a:sym typeface="Arial"/>
            </a:endParaRPr>
          </a:p>
        </p:txBody>
      </p:sp>
      <p:sp>
        <p:nvSpPr>
          <p:cNvPr id="146" name="Google Shape;146;p49"/>
          <p:cNvSpPr txBox="1"/>
          <p:nvPr>
            <p:ph type="title"/>
          </p:nvPr>
        </p:nvSpPr>
        <p:spPr>
          <a:xfrm>
            <a:off x="199375" y="147199"/>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yle slide layout">
  <p:cSld name="1_Style slide layout">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50"/>
          <p:cNvSpPr/>
          <p:nvPr/>
        </p:nvSpPr>
        <p:spPr>
          <a:xfrm>
            <a:off x="2169994" y="0"/>
            <a:ext cx="6730053" cy="5143500"/>
          </a:xfrm>
          <a:custGeom>
            <a:rect b="b" l="l" r="r" t="t"/>
            <a:pathLst>
              <a:path extrusionOk="0" h="6858000" w="9202402">
                <a:moveTo>
                  <a:pt x="2419756" y="0"/>
                </a:moveTo>
                <a:lnTo>
                  <a:pt x="9202402" y="0"/>
                </a:lnTo>
                <a:lnTo>
                  <a:pt x="9188795" y="6858000"/>
                </a:lnTo>
                <a:lnTo>
                  <a:pt x="0" y="6858000"/>
                </a:lnTo>
                <a:close/>
              </a:path>
            </a:pathLst>
          </a:custGeom>
          <a:solidFill>
            <a:schemeClr val="lt1">
              <a:alpha val="219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49" name="Google Shape;149;p50"/>
          <p:cNvSpPr/>
          <p:nvPr/>
        </p:nvSpPr>
        <p:spPr>
          <a:xfrm>
            <a:off x="2413947" y="0"/>
            <a:ext cx="6730053" cy="5143500"/>
          </a:xfrm>
          <a:custGeom>
            <a:rect b="b" l="l" r="r" t="t"/>
            <a:pathLst>
              <a:path extrusionOk="0" h="6858000" w="9202402">
                <a:moveTo>
                  <a:pt x="2419756" y="0"/>
                </a:moveTo>
                <a:lnTo>
                  <a:pt x="9202402" y="0"/>
                </a:lnTo>
                <a:lnTo>
                  <a:pt x="9188795"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1_Title + 1 column 7">
    <p:spTree>
      <p:nvGrpSpPr>
        <p:cNvPr id="150" name="Shape 150"/>
        <p:cNvGrpSpPr/>
        <p:nvPr/>
      </p:nvGrpSpPr>
      <p:grpSpPr>
        <a:xfrm>
          <a:off x="0" y="0"/>
          <a:ext cx="0" cy="0"/>
          <a:chOff x="0" y="0"/>
          <a:chExt cx="0" cy="0"/>
        </a:xfrm>
      </p:grpSpPr>
      <p:sp>
        <p:nvSpPr>
          <p:cNvPr id="151" name="Google Shape;151;p51"/>
          <p:cNvSpPr/>
          <p:nvPr/>
        </p:nvSpPr>
        <p:spPr>
          <a:xfrm>
            <a:off x="-1588" y="7938"/>
            <a:ext cx="258763" cy="833438"/>
          </a:xfrm>
          <a:prstGeom prst="rect">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51"/>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US"/>
              <a:t>‹#›</a:t>
            </a:fld>
            <a:endParaRPr/>
          </a:p>
        </p:txBody>
      </p:sp>
      <p:sp>
        <p:nvSpPr>
          <p:cNvPr id="154" name="Google Shape;154;p51"/>
          <p:cNvSpPr txBox="1"/>
          <p:nvPr>
            <p:ph type="title"/>
          </p:nvPr>
        </p:nvSpPr>
        <p:spPr>
          <a:xfrm>
            <a:off x="334650" y="133076"/>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1pPr>
            <a:lvl2pPr lvl="1"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2pPr>
            <a:lvl3pPr lvl="2"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3pPr>
            <a:lvl4pPr lvl="3"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4pPr>
            <a:lvl5pPr lvl="4"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5pPr>
            <a:lvl6pPr lvl="5"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6pPr>
            <a:lvl7pPr lvl="6"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7pPr>
            <a:lvl8pPr lvl="7"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8pPr>
            <a:lvl9pPr lvl="8"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61" name="Shape 161"/>
        <p:cNvGrpSpPr/>
        <p:nvPr/>
      </p:nvGrpSpPr>
      <p:grpSpPr>
        <a:xfrm>
          <a:off x="0" y="0"/>
          <a:ext cx="0" cy="0"/>
          <a:chOff x="0" y="0"/>
          <a:chExt cx="0" cy="0"/>
        </a:xfrm>
      </p:grpSpPr>
      <p:sp>
        <p:nvSpPr>
          <p:cNvPr id="162" name="Google Shape;162;p53"/>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53"/>
          <p:cNvSpPr txBox="1"/>
          <p:nvPr>
            <p:ph idx="1" type="subTitle"/>
          </p:nvPr>
        </p:nvSpPr>
        <p:spPr>
          <a:xfrm>
            <a:off x="1143000" y="2701925"/>
            <a:ext cx="6858000" cy="12414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4" name="Google Shape;164;p5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5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5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67" name="Shape 167"/>
        <p:cNvGrpSpPr/>
        <p:nvPr/>
      </p:nvGrpSpPr>
      <p:grpSpPr>
        <a:xfrm>
          <a:off x="0" y="0"/>
          <a:ext cx="0" cy="0"/>
          <a:chOff x="0" y="0"/>
          <a:chExt cx="0" cy="0"/>
        </a:xfrm>
      </p:grpSpPr>
      <p:sp>
        <p:nvSpPr>
          <p:cNvPr id="168" name="Google Shape;168;p54"/>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54"/>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54"/>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54"/>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54"/>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73" name="Shape 173"/>
        <p:cNvGrpSpPr/>
        <p:nvPr/>
      </p:nvGrpSpPr>
      <p:grpSpPr>
        <a:xfrm>
          <a:off x="0" y="0"/>
          <a:ext cx="0" cy="0"/>
          <a:chOff x="0" y="0"/>
          <a:chExt cx="0" cy="0"/>
        </a:xfrm>
      </p:grpSpPr>
      <p:sp>
        <p:nvSpPr>
          <p:cNvPr id="174" name="Google Shape;174;p55"/>
          <p:cNvSpPr txBox="1"/>
          <p:nvPr>
            <p:ph type="title"/>
          </p:nvPr>
        </p:nvSpPr>
        <p:spPr>
          <a:xfrm>
            <a:off x="623888" y="1282700"/>
            <a:ext cx="7886700" cy="2139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55"/>
          <p:cNvSpPr txBox="1"/>
          <p:nvPr>
            <p:ph idx="1" type="body"/>
          </p:nvPr>
        </p:nvSpPr>
        <p:spPr>
          <a:xfrm>
            <a:off x="623888" y="3441700"/>
            <a:ext cx="7886700" cy="11255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6" name="Google Shape;176;p55"/>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55"/>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5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79" name="Shape 179"/>
        <p:cNvGrpSpPr/>
        <p:nvPr/>
      </p:nvGrpSpPr>
      <p:grpSpPr>
        <a:xfrm>
          <a:off x="0" y="0"/>
          <a:ext cx="0" cy="0"/>
          <a:chOff x="0" y="0"/>
          <a:chExt cx="0" cy="0"/>
        </a:xfrm>
      </p:grpSpPr>
      <p:sp>
        <p:nvSpPr>
          <p:cNvPr id="180" name="Google Shape;180;p56"/>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56"/>
          <p:cNvSpPr txBox="1"/>
          <p:nvPr>
            <p:ph idx="1" type="body"/>
          </p:nvPr>
        </p:nvSpPr>
        <p:spPr>
          <a:xfrm>
            <a:off x="62865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56"/>
          <p:cNvSpPr txBox="1"/>
          <p:nvPr>
            <p:ph idx="2" type="body"/>
          </p:nvPr>
        </p:nvSpPr>
        <p:spPr>
          <a:xfrm>
            <a:off x="464820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56"/>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56"/>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5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86" name="Shape 186"/>
        <p:cNvGrpSpPr/>
        <p:nvPr/>
      </p:nvGrpSpPr>
      <p:grpSpPr>
        <a:xfrm>
          <a:off x="0" y="0"/>
          <a:ext cx="0" cy="0"/>
          <a:chOff x="0" y="0"/>
          <a:chExt cx="0" cy="0"/>
        </a:xfrm>
      </p:grpSpPr>
      <p:sp>
        <p:nvSpPr>
          <p:cNvPr id="187" name="Google Shape;187;p57"/>
          <p:cNvSpPr txBox="1"/>
          <p:nvPr>
            <p:ph type="title"/>
          </p:nvPr>
        </p:nvSpPr>
        <p:spPr>
          <a:xfrm>
            <a:off x="630238"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57"/>
          <p:cNvSpPr txBox="1"/>
          <p:nvPr>
            <p:ph idx="1" type="body"/>
          </p:nvPr>
        </p:nvSpPr>
        <p:spPr>
          <a:xfrm>
            <a:off x="630238" y="1260475"/>
            <a:ext cx="3868737"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9" name="Google Shape;189;p57"/>
          <p:cNvSpPr txBox="1"/>
          <p:nvPr>
            <p:ph idx="2" type="body"/>
          </p:nvPr>
        </p:nvSpPr>
        <p:spPr>
          <a:xfrm>
            <a:off x="630238" y="1879600"/>
            <a:ext cx="3868737"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57"/>
          <p:cNvSpPr txBox="1"/>
          <p:nvPr>
            <p:ph idx="3" type="body"/>
          </p:nvPr>
        </p:nvSpPr>
        <p:spPr>
          <a:xfrm>
            <a:off x="4629150" y="1260475"/>
            <a:ext cx="3887788"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1" name="Google Shape;191;p57"/>
          <p:cNvSpPr txBox="1"/>
          <p:nvPr>
            <p:ph idx="4" type="body"/>
          </p:nvPr>
        </p:nvSpPr>
        <p:spPr>
          <a:xfrm>
            <a:off x="4629150" y="1879600"/>
            <a:ext cx="3887788"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57"/>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57"/>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57"/>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1_Title + 1 column">
    <p:spTree>
      <p:nvGrpSpPr>
        <p:cNvPr id="14" name="Shape 14"/>
        <p:cNvGrpSpPr/>
        <p:nvPr/>
      </p:nvGrpSpPr>
      <p:grpSpPr>
        <a:xfrm>
          <a:off x="0" y="0"/>
          <a:ext cx="0" cy="0"/>
          <a:chOff x="0" y="0"/>
          <a:chExt cx="0" cy="0"/>
        </a:xfrm>
      </p:grpSpPr>
      <p:sp>
        <p:nvSpPr>
          <p:cNvPr id="15" name="Google Shape;15;p39"/>
          <p:cNvSpPr/>
          <p:nvPr/>
        </p:nvSpPr>
        <p:spPr>
          <a:xfrm>
            <a:off x="-1588" y="7938"/>
            <a:ext cx="258763" cy="833438"/>
          </a:xfrm>
          <a:prstGeom prst="rect">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 name="Google Shape;16;p39"/>
          <p:cNvSpPr/>
          <p:nvPr/>
        </p:nvSpPr>
        <p:spPr>
          <a:xfrm>
            <a:off x="12700" y="4975226"/>
            <a:ext cx="3830638" cy="169863"/>
          </a:xfrm>
          <a:prstGeom prst="rect">
            <a:avLst/>
          </a:prstGeom>
          <a:solidFill>
            <a:srgbClr val="376E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 name="Google Shape;17;p39"/>
          <p:cNvSpPr/>
          <p:nvPr/>
        </p:nvSpPr>
        <p:spPr>
          <a:xfrm>
            <a:off x="3827463" y="4975226"/>
            <a:ext cx="2727325" cy="169863"/>
          </a:xfrm>
          <a:prstGeom prst="rect">
            <a:avLst/>
          </a:prstGeom>
          <a:solidFill>
            <a:srgbClr val="266F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39"/>
          <p:cNvSpPr/>
          <p:nvPr/>
        </p:nvSpPr>
        <p:spPr>
          <a:xfrm>
            <a:off x="6554788" y="4975226"/>
            <a:ext cx="1612900" cy="169863"/>
          </a:xfrm>
          <a:prstGeom prst="rect">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39"/>
          <p:cNvSpPr/>
          <p:nvPr/>
        </p:nvSpPr>
        <p:spPr>
          <a:xfrm>
            <a:off x="8167688" y="4975226"/>
            <a:ext cx="966788" cy="169863"/>
          </a:xfrm>
          <a:prstGeom prst="rect">
            <a:avLst/>
          </a:prstGeom>
          <a:solidFill>
            <a:srgbClr val="7EC0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39"/>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9"/>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US"/>
              <a:t>‹#›</a:t>
            </a:fld>
            <a:endParaRPr/>
          </a:p>
        </p:txBody>
      </p:sp>
      <p:sp>
        <p:nvSpPr>
          <p:cNvPr id="22" name="Google Shape;22;p39"/>
          <p:cNvSpPr/>
          <p:nvPr/>
        </p:nvSpPr>
        <p:spPr>
          <a:xfrm>
            <a:off x="5666194" y="1473264"/>
            <a:ext cx="3007881" cy="30078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 name="Google Shape;23;p39"/>
          <p:cNvSpPr/>
          <p:nvPr>
            <p:ph idx="2" type="pic"/>
          </p:nvPr>
        </p:nvSpPr>
        <p:spPr>
          <a:xfrm>
            <a:off x="5406279" y="1232034"/>
            <a:ext cx="3007881" cy="3007881"/>
          </a:xfrm>
          <a:prstGeom prst="rect">
            <a:avLst/>
          </a:prstGeom>
          <a:solidFill>
            <a:srgbClr val="F2F2F2"/>
          </a:solidFill>
          <a:ln>
            <a:noFill/>
          </a:ln>
        </p:spPr>
      </p:sp>
      <p:sp>
        <p:nvSpPr>
          <p:cNvPr id="24" name="Google Shape;24;p39"/>
          <p:cNvSpPr txBox="1"/>
          <p:nvPr>
            <p:ph type="title"/>
          </p:nvPr>
        </p:nvSpPr>
        <p:spPr>
          <a:xfrm>
            <a:off x="334650" y="133076"/>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1pPr>
            <a:lvl2pPr lvl="1"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2pPr>
            <a:lvl3pPr lvl="2"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3pPr>
            <a:lvl4pPr lvl="3"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4pPr>
            <a:lvl5pPr lvl="4"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5pPr>
            <a:lvl6pPr lvl="5"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6pPr>
            <a:lvl7pPr lvl="6"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7pPr>
            <a:lvl8pPr lvl="7"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8pPr>
            <a:lvl9pPr lvl="8"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95" name="Shape 195"/>
        <p:cNvGrpSpPr/>
        <p:nvPr/>
      </p:nvGrpSpPr>
      <p:grpSpPr>
        <a:xfrm>
          <a:off x="0" y="0"/>
          <a:ext cx="0" cy="0"/>
          <a:chOff x="0" y="0"/>
          <a:chExt cx="0" cy="0"/>
        </a:xfrm>
      </p:grpSpPr>
      <p:sp>
        <p:nvSpPr>
          <p:cNvPr id="196" name="Google Shape;196;p58"/>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8"/>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58"/>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5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00" name="Shape 200"/>
        <p:cNvGrpSpPr/>
        <p:nvPr/>
      </p:nvGrpSpPr>
      <p:grpSpPr>
        <a:xfrm>
          <a:off x="0" y="0"/>
          <a:ext cx="0" cy="0"/>
          <a:chOff x="0" y="0"/>
          <a:chExt cx="0" cy="0"/>
        </a:xfrm>
      </p:grpSpPr>
      <p:sp>
        <p:nvSpPr>
          <p:cNvPr id="201" name="Google Shape;201;p59"/>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59"/>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5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04" name="Shape 204"/>
        <p:cNvGrpSpPr/>
        <p:nvPr/>
      </p:nvGrpSpPr>
      <p:grpSpPr>
        <a:xfrm>
          <a:off x="0" y="0"/>
          <a:ext cx="0" cy="0"/>
          <a:chOff x="0" y="0"/>
          <a:chExt cx="0" cy="0"/>
        </a:xfrm>
      </p:grpSpPr>
      <p:sp>
        <p:nvSpPr>
          <p:cNvPr id="205" name="Google Shape;205;p60"/>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60"/>
          <p:cNvSpPr txBox="1"/>
          <p:nvPr>
            <p:ph idx="1" type="body"/>
          </p:nvPr>
        </p:nvSpPr>
        <p:spPr>
          <a:xfrm>
            <a:off x="3887788" y="741363"/>
            <a:ext cx="4629150" cy="36544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7" name="Google Shape;207;p60"/>
          <p:cNvSpPr txBox="1"/>
          <p:nvPr>
            <p:ph idx="2"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8" name="Google Shape;208;p60"/>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60"/>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60"/>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11" name="Shape 211"/>
        <p:cNvGrpSpPr/>
        <p:nvPr/>
      </p:nvGrpSpPr>
      <p:grpSpPr>
        <a:xfrm>
          <a:off x="0" y="0"/>
          <a:ext cx="0" cy="0"/>
          <a:chOff x="0" y="0"/>
          <a:chExt cx="0" cy="0"/>
        </a:xfrm>
      </p:grpSpPr>
      <p:sp>
        <p:nvSpPr>
          <p:cNvPr id="212" name="Google Shape;212;p61"/>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61"/>
          <p:cNvSpPr/>
          <p:nvPr>
            <p:ph idx="2" type="pic"/>
          </p:nvPr>
        </p:nvSpPr>
        <p:spPr>
          <a:xfrm>
            <a:off x="3887788" y="741363"/>
            <a:ext cx="4629150" cy="3654425"/>
          </a:xfrm>
          <a:prstGeom prst="rect">
            <a:avLst/>
          </a:prstGeom>
          <a:noFill/>
          <a:ln>
            <a:noFill/>
          </a:ln>
        </p:spPr>
      </p:sp>
      <p:sp>
        <p:nvSpPr>
          <p:cNvPr id="214" name="Google Shape;214;p61"/>
          <p:cNvSpPr txBox="1"/>
          <p:nvPr>
            <p:ph idx="1"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5" name="Google Shape;215;p61"/>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61"/>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61"/>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18" name="Shape 218"/>
        <p:cNvGrpSpPr/>
        <p:nvPr/>
      </p:nvGrpSpPr>
      <p:grpSpPr>
        <a:xfrm>
          <a:off x="0" y="0"/>
          <a:ext cx="0" cy="0"/>
          <a:chOff x="0" y="0"/>
          <a:chExt cx="0" cy="0"/>
        </a:xfrm>
      </p:grpSpPr>
      <p:sp>
        <p:nvSpPr>
          <p:cNvPr id="219" name="Google Shape;219;p62"/>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62"/>
          <p:cNvSpPr txBox="1"/>
          <p:nvPr>
            <p:ph idx="1" type="body"/>
          </p:nvPr>
        </p:nvSpPr>
        <p:spPr>
          <a:xfrm rot="5400000">
            <a:off x="2940844" y="-942181"/>
            <a:ext cx="3262312"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62"/>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62"/>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6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24" name="Shape 224"/>
        <p:cNvGrpSpPr/>
        <p:nvPr/>
      </p:nvGrpSpPr>
      <p:grpSpPr>
        <a:xfrm>
          <a:off x="0" y="0"/>
          <a:ext cx="0" cy="0"/>
          <a:chOff x="0" y="0"/>
          <a:chExt cx="0" cy="0"/>
        </a:xfrm>
      </p:grpSpPr>
      <p:sp>
        <p:nvSpPr>
          <p:cNvPr id="225" name="Google Shape;225;p63"/>
          <p:cNvSpPr txBox="1"/>
          <p:nvPr>
            <p:ph type="title"/>
          </p:nvPr>
        </p:nvSpPr>
        <p:spPr>
          <a:xfrm rot="5400000">
            <a:off x="5350669" y="1467644"/>
            <a:ext cx="4357687"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63"/>
          <p:cNvSpPr txBox="1"/>
          <p:nvPr>
            <p:ph idx="1" type="body"/>
          </p:nvPr>
        </p:nvSpPr>
        <p:spPr>
          <a:xfrm rot="5400000">
            <a:off x="1331119" y="-427831"/>
            <a:ext cx="4357687" cy="5762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63"/>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63"/>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63"/>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1_Title + 1 column 2">
    <p:spTree>
      <p:nvGrpSpPr>
        <p:cNvPr id="25" name="Shape 25"/>
        <p:cNvGrpSpPr/>
        <p:nvPr/>
      </p:nvGrpSpPr>
      <p:grpSpPr>
        <a:xfrm>
          <a:off x="0" y="0"/>
          <a:ext cx="0" cy="0"/>
          <a:chOff x="0" y="0"/>
          <a:chExt cx="0" cy="0"/>
        </a:xfrm>
      </p:grpSpPr>
      <p:sp>
        <p:nvSpPr>
          <p:cNvPr id="26" name="Google Shape;26;p40"/>
          <p:cNvSpPr/>
          <p:nvPr/>
        </p:nvSpPr>
        <p:spPr>
          <a:xfrm>
            <a:off x="-1588" y="7938"/>
            <a:ext cx="258763" cy="833438"/>
          </a:xfrm>
          <a:prstGeom prst="rect">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 name="Google Shape;27;p40"/>
          <p:cNvSpPr/>
          <p:nvPr/>
        </p:nvSpPr>
        <p:spPr>
          <a:xfrm>
            <a:off x="257175" y="7938"/>
            <a:ext cx="7910513" cy="809625"/>
          </a:xfrm>
          <a:prstGeom prst="rect">
            <a:avLst/>
          </a:prstGeom>
          <a:solidFill>
            <a:srgbClr val="376E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 name="Google Shape;28;p40"/>
          <p:cNvSpPr/>
          <p:nvPr/>
        </p:nvSpPr>
        <p:spPr>
          <a:xfrm>
            <a:off x="257175" y="819151"/>
            <a:ext cx="8886825" cy="22225"/>
          </a:xfrm>
          <a:prstGeom prst="rect">
            <a:avLst/>
          </a:prstGeom>
          <a:solidFill>
            <a:srgbClr val="376E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40"/>
          <p:cNvSpPr/>
          <p:nvPr/>
        </p:nvSpPr>
        <p:spPr>
          <a:xfrm>
            <a:off x="12700" y="4975226"/>
            <a:ext cx="3830638" cy="169863"/>
          </a:xfrm>
          <a:prstGeom prst="rect">
            <a:avLst/>
          </a:prstGeom>
          <a:solidFill>
            <a:srgbClr val="376E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40"/>
          <p:cNvSpPr/>
          <p:nvPr/>
        </p:nvSpPr>
        <p:spPr>
          <a:xfrm>
            <a:off x="3827463" y="4975226"/>
            <a:ext cx="2727325" cy="169863"/>
          </a:xfrm>
          <a:prstGeom prst="rect">
            <a:avLst/>
          </a:prstGeom>
          <a:solidFill>
            <a:srgbClr val="266F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40"/>
          <p:cNvSpPr/>
          <p:nvPr/>
        </p:nvSpPr>
        <p:spPr>
          <a:xfrm>
            <a:off x="6554788" y="4975226"/>
            <a:ext cx="1612900" cy="169863"/>
          </a:xfrm>
          <a:prstGeom prst="rect">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40"/>
          <p:cNvSpPr/>
          <p:nvPr/>
        </p:nvSpPr>
        <p:spPr>
          <a:xfrm>
            <a:off x="8167688" y="4975226"/>
            <a:ext cx="966788" cy="169863"/>
          </a:xfrm>
          <a:prstGeom prst="rect">
            <a:avLst/>
          </a:prstGeom>
          <a:solidFill>
            <a:srgbClr val="7EC0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40"/>
          <p:cNvSpPr txBox="1"/>
          <p:nvPr>
            <p:ph type="title"/>
          </p:nvPr>
        </p:nvSpPr>
        <p:spPr>
          <a:xfrm>
            <a:off x="338137" y="121963"/>
            <a:ext cx="748665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solidFill>
                  <a:schemeClr val="lt1"/>
                </a:solidFil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34" name="Google Shape;34;p40"/>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4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US"/>
              <a:t>‹#›</a:t>
            </a:fld>
            <a:endParaRPr/>
          </a:p>
        </p:txBody>
      </p:sp>
      <p:grpSp>
        <p:nvGrpSpPr>
          <p:cNvPr id="36" name="Google Shape;36;p40"/>
          <p:cNvGrpSpPr/>
          <p:nvPr/>
        </p:nvGrpSpPr>
        <p:grpSpPr>
          <a:xfrm>
            <a:off x="8399374" y="41347"/>
            <a:ext cx="509601" cy="766620"/>
            <a:chOff x="93663" y="3395663"/>
            <a:chExt cx="325438" cy="493713"/>
          </a:xfrm>
        </p:grpSpPr>
        <p:sp>
          <p:nvSpPr>
            <p:cNvPr id="37" name="Google Shape;37;p40"/>
            <p:cNvSpPr/>
            <p:nvPr/>
          </p:nvSpPr>
          <p:spPr>
            <a:xfrm>
              <a:off x="128588" y="3429001"/>
              <a:ext cx="241300" cy="284163"/>
            </a:xfrm>
            <a:custGeom>
              <a:rect b="b" l="l" r="r" t="t"/>
              <a:pathLst>
                <a:path extrusionOk="0" h="402" w="341">
                  <a:moveTo>
                    <a:pt x="62" y="387"/>
                  </a:moveTo>
                  <a:cubicBezTo>
                    <a:pt x="36" y="347"/>
                    <a:pt x="26" y="310"/>
                    <a:pt x="21" y="287"/>
                  </a:cubicBezTo>
                  <a:cubicBezTo>
                    <a:pt x="17" y="267"/>
                    <a:pt x="0" y="174"/>
                    <a:pt x="54" y="88"/>
                  </a:cubicBezTo>
                  <a:cubicBezTo>
                    <a:pt x="67" y="68"/>
                    <a:pt x="81" y="45"/>
                    <a:pt x="110" y="29"/>
                  </a:cubicBezTo>
                  <a:cubicBezTo>
                    <a:pt x="158" y="0"/>
                    <a:pt x="226" y="2"/>
                    <a:pt x="270" y="35"/>
                  </a:cubicBezTo>
                  <a:cubicBezTo>
                    <a:pt x="294" y="53"/>
                    <a:pt x="307" y="77"/>
                    <a:pt x="314" y="89"/>
                  </a:cubicBezTo>
                  <a:cubicBezTo>
                    <a:pt x="328" y="116"/>
                    <a:pt x="333" y="140"/>
                    <a:pt x="336" y="155"/>
                  </a:cubicBezTo>
                  <a:cubicBezTo>
                    <a:pt x="341" y="180"/>
                    <a:pt x="341" y="198"/>
                    <a:pt x="340" y="220"/>
                  </a:cubicBezTo>
                  <a:cubicBezTo>
                    <a:pt x="340" y="243"/>
                    <a:pt x="339" y="267"/>
                    <a:pt x="333" y="295"/>
                  </a:cubicBezTo>
                  <a:cubicBezTo>
                    <a:pt x="328" y="316"/>
                    <a:pt x="317" y="348"/>
                    <a:pt x="293" y="383"/>
                  </a:cubicBezTo>
                  <a:cubicBezTo>
                    <a:pt x="255" y="384"/>
                    <a:pt x="216" y="400"/>
                    <a:pt x="178" y="401"/>
                  </a:cubicBezTo>
                  <a:cubicBezTo>
                    <a:pt x="139" y="402"/>
                    <a:pt x="101" y="386"/>
                    <a:pt x="62" y="38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40"/>
            <p:cNvSpPr/>
            <p:nvPr/>
          </p:nvSpPr>
          <p:spPr>
            <a:xfrm>
              <a:off x="128588" y="3425826"/>
              <a:ext cx="244475" cy="290513"/>
            </a:xfrm>
            <a:custGeom>
              <a:rect b="b" l="l" r="r" t="t"/>
              <a:pathLst>
                <a:path extrusionOk="0" h="411" w="347">
                  <a:moveTo>
                    <a:pt x="177" y="411"/>
                  </a:moveTo>
                  <a:cubicBezTo>
                    <a:pt x="158" y="411"/>
                    <a:pt x="139" y="407"/>
                    <a:pt x="120" y="404"/>
                  </a:cubicBezTo>
                  <a:cubicBezTo>
                    <a:pt x="101" y="400"/>
                    <a:pt x="82" y="396"/>
                    <a:pt x="63" y="397"/>
                  </a:cubicBezTo>
                  <a:cubicBezTo>
                    <a:pt x="61" y="397"/>
                    <a:pt x="61" y="397"/>
                    <a:pt x="61" y="397"/>
                  </a:cubicBezTo>
                  <a:cubicBezTo>
                    <a:pt x="59" y="394"/>
                    <a:pt x="59" y="394"/>
                    <a:pt x="59" y="394"/>
                  </a:cubicBezTo>
                  <a:cubicBezTo>
                    <a:pt x="38" y="363"/>
                    <a:pt x="24" y="329"/>
                    <a:pt x="17" y="293"/>
                  </a:cubicBezTo>
                  <a:cubicBezTo>
                    <a:pt x="10" y="259"/>
                    <a:pt x="0" y="172"/>
                    <a:pt x="51" y="91"/>
                  </a:cubicBezTo>
                  <a:cubicBezTo>
                    <a:pt x="64" y="70"/>
                    <a:pt x="79" y="47"/>
                    <a:pt x="108" y="29"/>
                  </a:cubicBezTo>
                  <a:cubicBezTo>
                    <a:pt x="159" y="0"/>
                    <a:pt x="229" y="3"/>
                    <a:pt x="274" y="36"/>
                  </a:cubicBezTo>
                  <a:cubicBezTo>
                    <a:pt x="299" y="55"/>
                    <a:pt x="312" y="79"/>
                    <a:pt x="319" y="92"/>
                  </a:cubicBezTo>
                  <a:cubicBezTo>
                    <a:pt x="335" y="120"/>
                    <a:pt x="339" y="145"/>
                    <a:pt x="342" y="159"/>
                  </a:cubicBezTo>
                  <a:cubicBezTo>
                    <a:pt x="347" y="184"/>
                    <a:pt x="347" y="203"/>
                    <a:pt x="346" y="225"/>
                  </a:cubicBezTo>
                  <a:cubicBezTo>
                    <a:pt x="346" y="248"/>
                    <a:pt x="345" y="272"/>
                    <a:pt x="339" y="301"/>
                  </a:cubicBezTo>
                  <a:cubicBezTo>
                    <a:pt x="331" y="333"/>
                    <a:pt x="318" y="363"/>
                    <a:pt x="298" y="391"/>
                  </a:cubicBezTo>
                  <a:cubicBezTo>
                    <a:pt x="297" y="393"/>
                    <a:pt x="297" y="393"/>
                    <a:pt x="297" y="393"/>
                  </a:cubicBezTo>
                  <a:cubicBezTo>
                    <a:pt x="294" y="393"/>
                    <a:pt x="294" y="393"/>
                    <a:pt x="294" y="393"/>
                  </a:cubicBezTo>
                  <a:cubicBezTo>
                    <a:pt x="276" y="394"/>
                    <a:pt x="256" y="398"/>
                    <a:pt x="238" y="402"/>
                  </a:cubicBezTo>
                  <a:cubicBezTo>
                    <a:pt x="218" y="406"/>
                    <a:pt x="199" y="411"/>
                    <a:pt x="179" y="411"/>
                  </a:cubicBezTo>
                  <a:cubicBezTo>
                    <a:pt x="178" y="411"/>
                    <a:pt x="177" y="411"/>
                    <a:pt x="177" y="411"/>
                  </a:cubicBezTo>
                  <a:close/>
                  <a:moveTo>
                    <a:pt x="66" y="387"/>
                  </a:moveTo>
                  <a:cubicBezTo>
                    <a:pt x="85" y="387"/>
                    <a:pt x="104" y="390"/>
                    <a:pt x="122" y="394"/>
                  </a:cubicBezTo>
                  <a:cubicBezTo>
                    <a:pt x="141" y="398"/>
                    <a:pt x="160" y="401"/>
                    <a:pt x="179" y="401"/>
                  </a:cubicBezTo>
                  <a:cubicBezTo>
                    <a:pt x="197" y="401"/>
                    <a:pt x="217" y="396"/>
                    <a:pt x="235" y="392"/>
                  </a:cubicBezTo>
                  <a:cubicBezTo>
                    <a:pt x="254" y="388"/>
                    <a:pt x="273" y="384"/>
                    <a:pt x="291" y="383"/>
                  </a:cubicBezTo>
                  <a:cubicBezTo>
                    <a:pt x="309" y="357"/>
                    <a:pt x="322" y="328"/>
                    <a:pt x="329" y="299"/>
                  </a:cubicBezTo>
                  <a:cubicBezTo>
                    <a:pt x="335" y="271"/>
                    <a:pt x="336" y="247"/>
                    <a:pt x="336" y="225"/>
                  </a:cubicBezTo>
                  <a:cubicBezTo>
                    <a:pt x="337" y="203"/>
                    <a:pt x="337" y="185"/>
                    <a:pt x="332" y="160"/>
                  </a:cubicBezTo>
                  <a:cubicBezTo>
                    <a:pt x="330" y="148"/>
                    <a:pt x="325" y="123"/>
                    <a:pt x="310" y="97"/>
                  </a:cubicBezTo>
                  <a:cubicBezTo>
                    <a:pt x="303" y="84"/>
                    <a:pt x="291" y="61"/>
                    <a:pt x="268" y="44"/>
                  </a:cubicBezTo>
                  <a:cubicBezTo>
                    <a:pt x="226" y="13"/>
                    <a:pt x="161" y="10"/>
                    <a:pt x="114" y="38"/>
                  </a:cubicBezTo>
                  <a:cubicBezTo>
                    <a:pt x="86" y="54"/>
                    <a:pt x="72" y="75"/>
                    <a:pt x="59" y="96"/>
                  </a:cubicBezTo>
                  <a:cubicBezTo>
                    <a:pt x="10" y="175"/>
                    <a:pt x="20" y="258"/>
                    <a:pt x="27" y="291"/>
                  </a:cubicBezTo>
                  <a:cubicBezTo>
                    <a:pt x="34" y="324"/>
                    <a:pt x="47" y="357"/>
                    <a:pt x="66" y="387"/>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40"/>
            <p:cNvSpPr/>
            <p:nvPr/>
          </p:nvSpPr>
          <p:spPr>
            <a:xfrm>
              <a:off x="96838" y="3678238"/>
              <a:ext cx="319088" cy="177800"/>
            </a:xfrm>
            <a:custGeom>
              <a:rect b="b" l="l" r="r" t="t"/>
              <a:pathLst>
                <a:path extrusionOk="0" h="251" w="452">
                  <a:moveTo>
                    <a:pt x="144" y="3"/>
                  </a:moveTo>
                  <a:cubicBezTo>
                    <a:pt x="127" y="6"/>
                    <a:pt x="101" y="14"/>
                    <a:pt x="76" y="32"/>
                  </a:cubicBezTo>
                  <a:cubicBezTo>
                    <a:pt x="10" y="78"/>
                    <a:pt x="2" y="156"/>
                    <a:pt x="0" y="171"/>
                  </a:cubicBezTo>
                  <a:cubicBezTo>
                    <a:pt x="24" y="189"/>
                    <a:pt x="104" y="250"/>
                    <a:pt x="224" y="250"/>
                  </a:cubicBezTo>
                  <a:cubicBezTo>
                    <a:pt x="346" y="251"/>
                    <a:pt x="429" y="189"/>
                    <a:pt x="452" y="171"/>
                  </a:cubicBezTo>
                  <a:cubicBezTo>
                    <a:pt x="448" y="147"/>
                    <a:pt x="439" y="107"/>
                    <a:pt x="409" y="69"/>
                  </a:cubicBezTo>
                  <a:cubicBezTo>
                    <a:pt x="391" y="45"/>
                    <a:pt x="371" y="32"/>
                    <a:pt x="366" y="28"/>
                  </a:cubicBezTo>
                  <a:cubicBezTo>
                    <a:pt x="341" y="11"/>
                    <a:pt x="316" y="3"/>
                    <a:pt x="301" y="0"/>
                  </a:cubicBezTo>
                  <a:cubicBezTo>
                    <a:pt x="296" y="6"/>
                    <a:pt x="272" y="33"/>
                    <a:pt x="232" y="37"/>
                  </a:cubicBezTo>
                  <a:cubicBezTo>
                    <a:pt x="182" y="42"/>
                    <a:pt x="148" y="7"/>
                    <a:pt x="144"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40"/>
            <p:cNvSpPr/>
            <p:nvPr/>
          </p:nvSpPr>
          <p:spPr>
            <a:xfrm>
              <a:off x="93663" y="3675063"/>
              <a:ext cx="325438" cy="184150"/>
            </a:xfrm>
            <a:custGeom>
              <a:rect b="b" l="l" r="r" t="t"/>
              <a:pathLst>
                <a:path extrusionOk="0" h="261" w="462">
                  <a:moveTo>
                    <a:pt x="231" y="261"/>
                  </a:moveTo>
                  <a:cubicBezTo>
                    <a:pt x="230" y="261"/>
                    <a:pt x="230" y="261"/>
                    <a:pt x="229" y="261"/>
                  </a:cubicBezTo>
                  <a:cubicBezTo>
                    <a:pt x="118" y="261"/>
                    <a:pt x="39" y="210"/>
                    <a:pt x="2" y="180"/>
                  </a:cubicBezTo>
                  <a:cubicBezTo>
                    <a:pt x="0" y="179"/>
                    <a:pt x="0" y="179"/>
                    <a:pt x="0" y="179"/>
                  </a:cubicBezTo>
                  <a:cubicBezTo>
                    <a:pt x="0" y="176"/>
                    <a:pt x="0" y="176"/>
                    <a:pt x="0" y="176"/>
                  </a:cubicBezTo>
                  <a:cubicBezTo>
                    <a:pt x="2" y="154"/>
                    <a:pt x="14" y="79"/>
                    <a:pt x="78" y="34"/>
                  </a:cubicBezTo>
                  <a:cubicBezTo>
                    <a:pt x="99" y="19"/>
                    <a:pt x="122" y="9"/>
                    <a:pt x="149" y="4"/>
                  </a:cubicBezTo>
                  <a:cubicBezTo>
                    <a:pt x="151" y="4"/>
                    <a:pt x="151" y="4"/>
                    <a:pt x="151" y="4"/>
                  </a:cubicBezTo>
                  <a:cubicBezTo>
                    <a:pt x="153" y="6"/>
                    <a:pt x="153" y="6"/>
                    <a:pt x="153" y="6"/>
                  </a:cubicBezTo>
                  <a:cubicBezTo>
                    <a:pt x="157" y="9"/>
                    <a:pt x="189" y="43"/>
                    <a:pt x="237" y="38"/>
                  </a:cubicBezTo>
                  <a:cubicBezTo>
                    <a:pt x="272" y="34"/>
                    <a:pt x="294" y="12"/>
                    <a:pt x="302" y="3"/>
                  </a:cubicBezTo>
                  <a:cubicBezTo>
                    <a:pt x="304" y="0"/>
                    <a:pt x="304" y="0"/>
                    <a:pt x="304" y="0"/>
                  </a:cubicBezTo>
                  <a:cubicBezTo>
                    <a:pt x="307" y="1"/>
                    <a:pt x="307" y="1"/>
                    <a:pt x="307" y="1"/>
                  </a:cubicBezTo>
                  <a:cubicBezTo>
                    <a:pt x="331" y="6"/>
                    <a:pt x="354" y="16"/>
                    <a:pt x="374" y="30"/>
                  </a:cubicBezTo>
                  <a:cubicBezTo>
                    <a:pt x="383" y="36"/>
                    <a:pt x="401" y="50"/>
                    <a:pt x="418" y="72"/>
                  </a:cubicBezTo>
                  <a:cubicBezTo>
                    <a:pt x="441" y="101"/>
                    <a:pt x="456" y="137"/>
                    <a:pt x="462" y="176"/>
                  </a:cubicBezTo>
                  <a:cubicBezTo>
                    <a:pt x="462" y="179"/>
                    <a:pt x="462" y="179"/>
                    <a:pt x="462" y="179"/>
                  </a:cubicBezTo>
                  <a:cubicBezTo>
                    <a:pt x="460" y="180"/>
                    <a:pt x="460" y="180"/>
                    <a:pt x="460" y="180"/>
                  </a:cubicBezTo>
                  <a:cubicBezTo>
                    <a:pt x="422" y="211"/>
                    <a:pt x="343" y="261"/>
                    <a:pt x="231" y="261"/>
                  </a:cubicBezTo>
                  <a:close/>
                  <a:moveTo>
                    <a:pt x="11" y="174"/>
                  </a:moveTo>
                  <a:cubicBezTo>
                    <a:pt x="48" y="204"/>
                    <a:pt x="123" y="251"/>
                    <a:pt x="229" y="251"/>
                  </a:cubicBezTo>
                  <a:cubicBezTo>
                    <a:pt x="230" y="251"/>
                    <a:pt x="231" y="251"/>
                    <a:pt x="231" y="251"/>
                  </a:cubicBezTo>
                  <a:cubicBezTo>
                    <a:pt x="338" y="251"/>
                    <a:pt x="414" y="204"/>
                    <a:pt x="451" y="174"/>
                  </a:cubicBezTo>
                  <a:cubicBezTo>
                    <a:pt x="446" y="139"/>
                    <a:pt x="432" y="105"/>
                    <a:pt x="411" y="78"/>
                  </a:cubicBezTo>
                  <a:cubicBezTo>
                    <a:pt x="394" y="57"/>
                    <a:pt x="377" y="44"/>
                    <a:pt x="368" y="38"/>
                  </a:cubicBezTo>
                  <a:cubicBezTo>
                    <a:pt x="350" y="26"/>
                    <a:pt x="330" y="17"/>
                    <a:pt x="308" y="11"/>
                  </a:cubicBezTo>
                  <a:cubicBezTo>
                    <a:pt x="298" y="23"/>
                    <a:pt x="274" y="44"/>
                    <a:pt x="238" y="48"/>
                  </a:cubicBezTo>
                  <a:cubicBezTo>
                    <a:pt x="190" y="53"/>
                    <a:pt x="157" y="24"/>
                    <a:pt x="148" y="14"/>
                  </a:cubicBezTo>
                  <a:cubicBezTo>
                    <a:pt x="124" y="19"/>
                    <a:pt x="103" y="28"/>
                    <a:pt x="84" y="42"/>
                  </a:cubicBezTo>
                  <a:cubicBezTo>
                    <a:pt x="26" y="83"/>
                    <a:pt x="13" y="151"/>
                    <a:pt x="11" y="174"/>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40"/>
            <p:cNvSpPr/>
            <p:nvPr/>
          </p:nvSpPr>
          <p:spPr>
            <a:xfrm>
              <a:off x="180975" y="3398838"/>
              <a:ext cx="142875" cy="85725"/>
            </a:xfrm>
            <a:custGeom>
              <a:rect b="b" l="l" r="r" t="t"/>
              <a:pathLst>
                <a:path extrusionOk="0" h="121" w="203">
                  <a:moveTo>
                    <a:pt x="12" y="2"/>
                  </a:moveTo>
                  <a:cubicBezTo>
                    <a:pt x="21" y="1"/>
                    <a:pt x="91" y="1"/>
                    <a:pt x="186" y="0"/>
                  </a:cubicBezTo>
                  <a:cubicBezTo>
                    <a:pt x="192" y="0"/>
                    <a:pt x="198" y="2"/>
                    <a:pt x="201" y="7"/>
                  </a:cubicBezTo>
                  <a:cubicBezTo>
                    <a:pt x="203" y="12"/>
                    <a:pt x="202" y="16"/>
                    <a:pt x="202" y="17"/>
                  </a:cubicBezTo>
                  <a:cubicBezTo>
                    <a:pt x="197" y="52"/>
                    <a:pt x="191" y="86"/>
                    <a:pt x="186" y="121"/>
                  </a:cubicBezTo>
                  <a:cubicBezTo>
                    <a:pt x="174" y="113"/>
                    <a:pt x="145" y="97"/>
                    <a:pt x="105" y="96"/>
                  </a:cubicBezTo>
                  <a:cubicBezTo>
                    <a:pt x="61" y="95"/>
                    <a:pt x="29" y="113"/>
                    <a:pt x="18" y="120"/>
                  </a:cubicBezTo>
                  <a:cubicBezTo>
                    <a:pt x="12" y="85"/>
                    <a:pt x="6" y="50"/>
                    <a:pt x="1" y="15"/>
                  </a:cubicBezTo>
                  <a:cubicBezTo>
                    <a:pt x="0" y="13"/>
                    <a:pt x="0" y="8"/>
                    <a:pt x="3" y="5"/>
                  </a:cubicBezTo>
                  <a:cubicBezTo>
                    <a:pt x="6" y="2"/>
                    <a:pt x="10" y="2"/>
                    <a:pt x="12"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40"/>
            <p:cNvSpPr/>
            <p:nvPr/>
          </p:nvSpPr>
          <p:spPr>
            <a:xfrm>
              <a:off x="177800" y="3395663"/>
              <a:ext cx="149225" cy="95250"/>
            </a:xfrm>
            <a:custGeom>
              <a:rect b="b" l="l" r="r" t="t"/>
              <a:pathLst>
                <a:path extrusionOk="0" h="134" w="213">
                  <a:moveTo>
                    <a:pt x="195" y="134"/>
                  </a:moveTo>
                  <a:cubicBezTo>
                    <a:pt x="188" y="130"/>
                    <a:pt x="188" y="130"/>
                    <a:pt x="188" y="130"/>
                  </a:cubicBezTo>
                  <a:cubicBezTo>
                    <a:pt x="172" y="120"/>
                    <a:pt x="145" y="107"/>
                    <a:pt x="110" y="106"/>
                  </a:cubicBezTo>
                  <a:cubicBezTo>
                    <a:pt x="70" y="105"/>
                    <a:pt x="40" y="120"/>
                    <a:pt x="25" y="129"/>
                  </a:cubicBezTo>
                  <a:cubicBezTo>
                    <a:pt x="19" y="134"/>
                    <a:pt x="19" y="134"/>
                    <a:pt x="19" y="134"/>
                  </a:cubicBezTo>
                  <a:cubicBezTo>
                    <a:pt x="1" y="21"/>
                    <a:pt x="1" y="21"/>
                    <a:pt x="1" y="21"/>
                  </a:cubicBezTo>
                  <a:cubicBezTo>
                    <a:pt x="0" y="13"/>
                    <a:pt x="2" y="9"/>
                    <a:pt x="5" y="7"/>
                  </a:cubicBezTo>
                  <a:cubicBezTo>
                    <a:pt x="9" y="2"/>
                    <a:pt x="15" y="2"/>
                    <a:pt x="17" y="2"/>
                  </a:cubicBezTo>
                  <a:cubicBezTo>
                    <a:pt x="27" y="1"/>
                    <a:pt x="98" y="1"/>
                    <a:pt x="191" y="0"/>
                  </a:cubicBezTo>
                  <a:cubicBezTo>
                    <a:pt x="199" y="0"/>
                    <a:pt x="206" y="3"/>
                    <a:pt x="210" y="10"/>
                  </a:cubicBezTo>
                  <a:cubicBezTo>
                    <a:pt x="213" y="15"/>
                    <a:pt x="213" y="21"/>
                    <a:pt x="212" y="24"/>
                  </a:cubicBezTo>
                  <a:lnTo>
                    <a:pt x="195" y="134"/>
                  </a:lnTo>
                  <a:close/>
                  <a:moveTo>
                    <a:pt x="106" y="96"/>
                  </a:moveTo>
                  <a:cubicBezTo>
                    <a:pt x="108" y="96"/>
                    <a:pt x="109" y="96"/>
                    <a:pt x="111" y="96"/>
                  </a:cubicBezTo>
                  <a:cubicBezTo>
                    <a:pt x="143" y="97"/>
                    <a:pt x="169" y="107"/>
                    <a:pt x="187" y="118"/>
                  </a:cubicBezTo>
                  <a:cubicBezTo>
                    <a:pt x="202" y="22"/>
                    <a:pt x="202" y="22"/>
                    <a:pt x="202" y="22"/>
                  </a:cubicBezTo>
                  <a:cubicBezTo>
                    <a:pt x="203" y="20"/>
                    <a:pt x="203" y="17"/>
                    <a:pt x="201" y="15"/>
                  </a:cubicBezTo>
                  <a:cubicBezTo>
                    <a:pt x="200" y="12"/>
                    <a:pt x="196" y="10"/>
                    <a:pt x="191" y="10"/>
                  </a:cubicBezTo>
                  <a:cubicBezTo>
                    <a:pt x="191" y="10"/>
                    <a:pt x="191" y="10"/>
                    <a:pt x="191" y="10"/>
                  </a:cubicBezTo>
                  <a:cubicBezTo>
                    <a:pt x="100" y="11"/>
                    <a:pt x="27" y="11"/>
                    <a:pt x="17" y="12"/>
                  </a:cubicBezTo>
                  <a:cubicBezTo>
                    <a:pt x="17" y="12"/>
                    <a:pt x="17" y="12"/>
                    <a:pt x="17" y="12"/>
                  </a:cubicBezTo>
                  <a:cubicBezTo>
                    <a:pt x="16" y="12"/>
                    <a:pt x="13" y="12"/>
                    <a:pt x="12" y="14"/>
                  </a:cubicBezTo>
                  <a:cubicBezTo>
                    <a:pt x="11" y="15"/>
                    <a:pt x="10" y="18"/>
                    <a:pt x="11" y="20"/>
                  </a:cubicBezTo>
                  <a:cubicBezTo>
                    <a:pt x="26" y="117"/>
                    <a:pt x="26" y="117"/>
                    <a:pt x="26" y="117"/>
                  </a:cubicBezTo>
                  <a:cubicBezTo>
                    <a:pt x="43" y="108"/>
                    <a:pt x="71" y="96"/>
                    <a:pt x="106" y="96"/>
                  </a:cubicBezTo>
                  <a:close/>
                  <a:moveTo>
                    <a:pt x="17" y="7"/>
                  </a:moveTo>
                  <a:cubicBezTo>
                    <a:pt x="17" y="7"/>
                    <a:pt x="17" y="7"/>
                    <a:pt x="17" y="7"/>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40"/>
            <p:cNvSpPr/>
            <p:nvPr/>
          </p:nvSpPr>
          <p:spPr>
            <a:xfrm>
              <a:off x="109538" y="3835401"/>
              <a:ext cx="301625" cy="53975"/>
            </a:xfrm>
            <a:custGeom>
              <a:rect b="b" l="l" r="r" t="t"/>
              <a:pathLst>
                <a:path extrusionOk="0" h="75" w="427">
                  <a:moveTo>
                    <a:pt x="208" y="75"/>
                  </a:moveTo>
                  <a:cubicBezTo>
                    <a:pt x="205" y="75"/>
                    <a:pt x="203" y="75"/>
                    <a:pt x="200" y="75"/>
                  </a:cubicBezTo>
                  <a:cubicBezTo>
                    <a:pt x="112" y="73"/>
                    <a:pt x="44" y="42"/>
                    <a:pt x="3" y="17"/>
                  </a:cubicBezTo>
                  <a:cubicBezTo>
                    <a:pt x="0" y="15"/>
                    <a:pt x="0" y="12"/>
                    <a:pt x="1" y="10"/>
                  </a:cubicBezTo>
                  <a:cubicBezTo>
                    <a:pt x="3" y="7"/>
                    <a:pt x="6" y="7"/>
                    <a:pt x="8" y="8"/>
                  </a:cubicBezTo>
                  <a:cubicBezTo>
                    <a:pt x="49" y="33"/>
                    <a:pt x="115" y="63"/>
                    <a:pt x="200" y="65"/>
                  </a:cubicBezTo>
                  <a:cubicBezTo>
                    <a:pt x="303" y="67"/>
                    <a:pt x="381" y="26"/>
                    <a:pt x="418" y="2"/>
                  </a:cubicBezTo>
                  <a:cubicBezTo>
                    <a:pt x="421" y="0"/>
                    <a:pt x="424" y="1"/>
                    <a:pt x="425" y="3"/>
                  </a:cubicBezTo>
                  <a:cubicBezTo>
                    <a:pt x="427" y="5"/>
                    <a:pt x="426" y="8"/>
                    <a:pt x="424" y="10"/>
                  </a:cubicBezTo>
                  <a:cubicBezTo>
                    <a:pt x="386" y="34"/>
                    <a:pt x="309" y="75"/>
                    <a:pt x="208" y="75"/>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40"/>
            <p:cNvSpPr/>
            <p:nvPr/>
          </p:nvSpPr>
          <p:spPr>
            <a:xfrm>
              <a:off x="250825" y="3414713"/>
              <a:ext cx="7938" cy="34925"/>
            </a:xfrm>
            <a:custGeom>
              <a:rect b="b" l="l" r="r" t="t"/>
              <a:pathLst>
                <a:path extrusionOk="0" h="48" w="10">
                  <a:moveTo>
                    <a:pt x="5" y="48"/>
                  </a:moveTo>
                  <a:cubicBezTo>
                    <a:pt x="2" y="48"/>
                    <a:pt x="0" y="46"/>
                    <a:pt x="0" y="43"/>
                  </a:cubicBezTo>
                  <a:cubicBezTo>
                    <a:pt x="0" y="5"/>
                    <a:pt x="0" y="5"/>
                    <a:pt x="0" y="5"/>
                  </a:cubicBezTo>
                  <a:cubicBezTo>
                    <a:pt x="0" y="2"/>
                    <a:pt x="2" y="0"/>
                    <a:pt x="5" y="0"/>
                  </a:cubicBezTo>
                  <a:cubicBezTo>
                    <a:pt x="5" y="0"/>
                    <a:pt x="5" y="0"/>
                    <a:pt x="5" y="0"/>
                  </a:cubicBezTo>
                  <a:cubicBezTo>
                    <a:pt x="7" y="0"/>
                    <a:pt x="10" y="2"/>
                    <a:pt x="10" y="5"/>
                  </a:cubicBezTo>
                  <a:cubicBezTo>
                    <a:pt x="10" y="43"/>
                    <a:pt x="10" y="43"/>
                    <a:pt x="10" y="43"/>
                  </a:cubicBezTo>
                  <a:cubicBezTo>
                    <a:pt x="10" y="46"/>
                    <a:pt x="8" y="48"/>
                    <a:pt x="5" y="48"/>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40"/>
            <p:cNvSpPr/>
            <p:nvPr/>
          </p:nvSpPr>
          <p:spPr>
            <a:xfrm>
              <a:off x="238125" y="3427413"/>
              <a:ext cx="33338" cy="7938"/>
            </a:xfrm>
            <a:custGeom>
              <a:rect b="b" l="l" r="r" t="t"/>
              <a:pathLst>
                <a:path extrusionOk="0" h="11" w="48">
                  <a:moveTo>
                    <a:pt x="5" y="11"/>
                  </a:moveTo>
                  <a:cubicBezTo>
                    <a:pt x="2" y="11"/>
                    <a:pt x="0" y="9"/>
                    <a:pt x="0" y="6"/>
                  </a:cubicBezTo>
                  <a:cubicBezTo>
                    <a:pt x="0" y="3"/>
                    <a:pt x="2" y="1"/>
                    <a:pt x="5" y="1"/>
                  </a:cubicBezTo>
                  <a:cubicBezTo>
                    <a:pt x="43" y="1"/>
                    <a:pt x="43" y="1"/>
                    <a:pt x="43" y="1"/>
                  </a:cubicBezTo>
                  <a:cubicBezTo>
                    <a:pt x="45" y="0"/>
                    <a:pt x="48" y="3"/>
                    <a:pt x="48" y="6"/>
                  </a:cubicBezTo>
                  <a:cubicBezTo>
                    <a:pt x="48" y="8"/>
                    <a:pt x="46" y="11"/>
                    <a:pt x="43" y="11"/>
                  </a:cubicBezTo>
                  <a:cubicBezTo>
                    <a:pt x="5" y="11"/>
                    <a:pt x="5" y="11"/>
                    <a:pt x="5" y="11"/>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 name="Google Shape;46;p40"/>
            <p:cNvSpPr/>
            <p:nvPr/>
          </p:nvSpPr>
          <p:spPr>
            <a:xfrm>
              <a:off x="174625" y="3487738"/>
              <a:ext cx="157163" cy="180975"/>
            </a:xfrm>
            <a:custGeom>
              <a:rect b="b" l="l" r="r" t="t"/>
              <a:pathLst>
                <a:path extrusionOk="0" h="257" w="223">
                  <a:moveTo>
                    <a:pt x="111" y="257"/>
                  </a:moveTo>
                  <a:cubicBezTo>
                    <a:pt x="110" y="257"/>
                    <a:pt x="110" y="257"/>
                    <a:pt x="109" y="257"/>
                  </a:cubicBezTo>
                  <a:cubicBezTo>
                    <a:pt x="83" y="256"/>
                    <a:pt x="65" y="241"/>
                    <a:pt x="53" y="230"/>
                  </a:cubicBezTo>
                  <a:cubicBezTo>
                    <a:pt x="22" y="204"/>
                    <a:pt x="12" y="171"/>
                    <a:pt x="9" y="158"/>
                  </a:cubicBezTo>
                  <a:cubicBezTo>
                    <a:pt x="0" y="121"/>
                    <a:pt x="10" y="91"/>
                    <a:pt x="14" y="78"/>
                  </a:cubicBezTo>
                  <a:cubicBezTo>
                    <a:pt x="25" y="42"/>
                    <a:pt x="46" y="18"/>
                    <a:pt x="62" y="3"/>
                  </a:cubicBezTo>
                  <a:cubicBezTo>
                    <a:pt x="66" y="0"/>
                    <a:pt x="66" y="0"/>
                    <a:pt x="66" y="0"/>
                  </a:cubicBezTo>
                  <a:cubicBezTo>
                    <a:pt x="69" y="4"/>
                    <a:pt x="69" y="4"/>
                    <a:pt x="69" y="4"/>
                  </a:cubicBezTo>
                  <a:cubicBezTo>
                    <a:pt x="81" y="20"/>
                    <a:pt x="95" y="34"/>
                    <a:pt x="110" y="46"/>
                  </a:cubicBezTo>
                  <a:cubicBezTo>
                    <a:pt x="121" y="55"/>
                    <a:pt x="154" y="81"/>
                    <a:pt x="202" y="89"/>
                  </a:cubicBezTo>
                  <a:cubicBezTo>
                    <a:pt x="204" y="90"/>
                    <a:pt x="205" y="90"/>
                    <a:pt x="206" y="90"/>
                  </a:cubicBezTo>
                  <a:cubicBezTo>
                    <a:pt x="209" y="90"/>
                    <a:pt x="209" y="90"/>
                    <a:pt x="209" y="90"/>
                  </a:cubicBezTo>
                  <a:cubicBezTo>
                    <a:pt x="207" y="81"/>
                    <a:pt x="204" y="74"/>
                    <a:pt x="202" y="67"/>
                  </a:cubicBezTo>
                  <a:cubicBezTo>
                    <a:pt x="199" y="57"/>
                    <a:pt x="195" y="51"/>
                    <a:pt x="194" y="49"/>
                  </a:cubicBezTo>
                  <a:cubicBezTo>
                    <a:pt x="194" y="48"/>
                    <a:pt x="194" y="48"/>
                    <a:pt x="194" y="48"/>
                  </a:cubicBezTo>
                  <a:cubicBezTo>
                    <a:pt x="192" y="46"/>
                    <a:pt x="192" y="46"/>
                    <a:pt x="192" y="46"/>
                  </a:cubicBezTo>
                  <a:cubicBezTo>
                    <a:pt x="193" y="44"/>
                    <a:pt x="193" y="44"/>
                    <a:pt x="193" y="44"/>
                  </a:cubicBezTo>
                  <a:cubicBezTo>
                    <a:pt x="193" y="41"/>
                    <a:pt x="193" y="41"/>
                    <a:pt x="193" y="41"/>
                  </a:cubicBezTo>
                  <a:cubicBezTo>
                    <a:pt x="198" y="40"/>
                    <a:pt x="198" y="40"/>
                    <a:pt x="198" y="40"/>
                  </a:cubicBezTo>
                  <a:cubicBezTo>
                    <a:pt x="200" y="41"/>
                    <a:pt x="200" y="41"/>
                    <a:pt x="200" y="41"/>
                  </a:cubicBezTo>
                  <a:cubicBezTo>
                    <a:pt x="201" y="41"/>
                    <a:pt x="201" y="42"/>
                    <a:pt x="202" y="43"/>
                  </a:cubicBezTo>
                  <a:cubicBezTo>
                    <a:pt x="202" y="43"/>
                    <a:pt x="202" y="43"/>
                    <a:pt x="202" y="43"/>
                  </a:cubicBezTo>
                  <a:cubicBezTo>
                    <a:pt x="205" y="47"/>
                    <a:pt x="207" y="52"/>
                    <a:pt x="210" y="60"/>
                  </a:cubicBezTo>
                  <a:cubicBezTo>
                    <a:pt x="214" y="69"/>
                    <a:pt x="217" y="80"/>
                    <a:pt x="220" y="93"/>
                  </a:cubicBezTo>
                  <a:cubicBezTo>
                    <a:pt x="220" y="93"/>
                    <a:pt x="220" y="93"/>
                    <a:pt x="220" y="93"/>
                  </a:cubicBezTo>
                  <a:cubicBezTo>
                    <a:pt x="221" y="99"/>
                    <a:pt x="221" y="99"/>
                    <a:pt x="221" y="99"/>
                  </a:cubicBezTo>
                  <a:cubicBezTo>
                    <a:pt x="221" y="99"/>
                    <a:pt x="221" y="99"/>
                    <a:pt x="221" y="99"/>
                  </a:cubicBezTo>
                  <a:cubicBezTo>
                    <a:pt x="222" y="105"/>
                    <a:pt x="222" y="111"/>
                    <a:pt x="222" y="117"/>
                  </a:cubicBezTo>
                  <a:cubicBezTo>
                    <a:pt x="223" y="138"/>
                    <a:pt x="219" y="168"/>
                    <a:pt x="200" y="198"/>
                  </a:cubicBezTo>
                  <a:cubicBezTo>
                    <a:pt x="195" y="207"/>
                    <a:pt x="179" y="232"/>
                    <a:pt x="147" y="247"/>
                  </a:cubicBezTo>
                  <a:cubicBezTo>
                    <a:pt x="139" y="251"/>
                    <a:pt x="127" y="257"/>
                    <a:pt x="111" y="257"/>
                  </a:cubicBezTo>
                  <a:close/>
                  <a:moveTo>
                    <a:pt x="65" y="15"/>
                  </a:moveTo>
                  <a:cubicBezTo>
                    <a:pt x="51" y="28"/>
                    <a:pt x="33" y="50"/>
                    <a:pt x="23" y="81"/>
                  </a:cubicBezTo>
                  <a:cubicBezTo>
                    <a:pt x="19" y="93"/>
                    <a:pt x="10" y="121"/>
                    <a:pt x="19" y="156"/>
                  </a:cubicBezTo>
                  <a:cubicBezTo>
                    <a:pt x="21" y="168"/>
                    <a:pt x="31" y="198"/>
                    <a:pt x="59" y="223"/>
                  </a:cubicBezTo>
                  <a:cubicBezTo>
                    <a:pt x="70" y="232"/>
                    <a:pt x="87" y="246"/>
                    <a:pt x="110" y="247"/>
                  </a:cubicBezTo>
                  <a:cubicBezTo>
                    <a:pt x="124" y="247"/>
                    <a:pt x="134" y="242"/>
                    <a:pt x="143" y="238"/>
                  </a:cubicBezTo>
                  <a:cubicBezTo>
                    <a:pt x="172" y="224"/>
                    <a:pt x="187" y="201"/>
                    <a:pt x="192" y="193"/>
                  </a:cubicBezTo>
                  <a:cubicBezTo>
                    <a:pt x="210" y="165"/>
                    <a:pt x="213" y="137"/>
                    <a:pt x="212" y="118"/>
                  </a:cubicBezTo>
                  <a:cubicBezTo>
                    <a:pt x="212" y="111"/>
                    <a:pt x="212" y="105"/>
                    <a:pt x="211" y="100"/>
                  </a:cubicBezTo>
                  <a:cubicBezTo>
                    <a:pt x="206" y="100"/>
                    <a:pt x="206" y="100"/>
                    <a:pt x="206" y="100"/>
                  </a:cubicBezTo>
                  <a:cubicBezTo>
                    <a:pt x="205" y="100"/>
                    <a:pt x="205" y="100"/>
                    <a:pt x="205" y="100"/>
                  </a:cubicBezTo>
                  <a:cubicBezTo>
                    <a:pt x="204" y="100"/>
                    <a:pt x="202" y="100"/>
                    <a:pt x="200" y="99"/>
                  </a:cubicBezTo>
                  <a:cubicBezTo>
                    <a:pt x="150" y="90"/>
                    <a:pt x="115" y="63"/>
                    <a:pt x="104" y="54"/>
                  </a:cubicBezTo>
                  <a:cubicBezTo>
                    <a:pt x="89" y="42"/>
                    <a:pt x="76" y="29"/>
                    <a:pt x="65" y="15"/>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 name="Google Shape;47;p40"/>
            <p:cNvSpPr/>
            <p:nvPr/>
          </p:nvSpPr>
          <p:spPr>
            <a:xfrm>
              <a:off x="207963" y="3562351"/>
              <a:ext cx="25400" cy="7938"/>
            </a:xfrm>
            <a:custGeom>
              <a:rect b="b" l="l" r="r" t="t"/>
              <a:pathLst>
                <a:path extrusionOk="0" h="10" w="36">
                  <a:moveTo>
                    <a:pt x="31" y="10"/>
                  </a:moveTo>
                  <a:cubicBezTo>
                    <a:pt x="5" y="10"/>
                    <a:pt x="5" y="10"/>
                    <a:pt x="5" y="10"/>
                  </a:cubicBezTo>
                  <a:cubicBezTo>
                    <a:pt x="3" y="10"/>
                    <a:pt x="0" y="8"/>
                    <a:pt x="0" y="5"/>
                  </a:cubicBezTo>
                  <a:cubicBezTo>
                    <a:pt x="0" y="2"/>
                    <a:pt x="3" y="0"/>
                    <a:pt x="5" y="0"/>
                  </a:cubicBezTo>
                  <a:cubicBezTo>
                    <a:pt x="31" y="0"/>
                    <a:pt x="31" y="0"/>
                    <a:pt x="31" y="0"/>
                  </a:cubicBezTo>
                  <a:cubicBezTo>
                    <a:pt x="34" y="0"/>
                    <a:pt x="36" y="2"/>
                    <a:pt x="36" y="5"/>
                  </a:cubicBezTo>
                  <a:cubicBezTo>
                    <a:pt x="36" y="8"/>
                    <a:pt x="34" y="10"/>
                    <a:pt x="31" y="10"/>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40"/>
            <p:cNvSpPr/>
            <p:nvPr/>
          </p:nvSpPr>
          <p:spPr>
            <a:xfrm>
              <a:off x="274638" y="3562351"/>
              <a:ext cx="26988" cy="7938"/>
            </a:xfrm>
            <a:custGeom>
              <a:rect b="b" l="l" r="r" t="t"/>
              <a:pathLst>
                <a:path extrusionOk="0" h="11" w="38">
                  <a:moveTo>
                    <a:pt x="6" y="11"/>
                  </a:moveTo>
                  <a:cubicBezTo>
                    <a:pt x="3" y="11"/>
                    <a:pt x="1" y="9"/>
                    <a:pt x="1" y="6"/>
                  </a:cubicBezTo>
                  <a:cubicBezTo>
                    <a:pt x="0" y="4"/>
                    <a:pt x="3" y="1"/>
                    <a:pt x="5" y="1"/>
                  </a:cubicBezTo>
                  <a:cubicBezTo>
                    <a:pt x="33" y="0"/>
                    <a:pt x="33" y="0"/>
                    <a:pt x="33" y="0"/>
                  </a:cubicBezTo>
                  <a:cubicBezTo>
                    <a:pt x="36" y="1"/>
                    <a:pt x="38" y="3"/>
                    <a:pt x="38" y="5"/>
                  </a:cubicBezTo>
                  <a:cubicBezTo>
                    <a:pt x="38" y="8"/>
                    <a:pt x="36" y="10"/>
                    <a:pt x="33" y="10"/>
                  </a:cubicBezTo>
                  <a:cubicBezTo>
                    <a:pt x="6" y="11"/>
                    <a:pt x="6" y="11"/>
                    <a:pt x="6" y="11"/>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40"/>
            <p:cNvSpPr/>
            <p:nvPr/>
          </p:nvSpPr>
          <p:spPr>
            <a:xfrm>
              <a:off x="231775" y="3621088"/>
              <a:ext cx="49213" cy="15875"/>
            </a:xfrm>
            <a:custGeom>
              <a:rect b="b" l="l" r="r" t="t"/>
              <a:pathLst>
                <a:path extrusionOk="0" h="22" w="70">
                  <a:moveTo>
                    <a:pt x="35" y="22"/>
                  </a:moveTo>
                  <a:cubicBezTo>
                    <a:pt x="34" y="22"/>
                    <a:pt x="34" y="22"/>
                    <a:pt x="33" y="22"/>
                  </a:cubicBezTo>
                  <a:cubicBezTo>
                    <a:pt x="18" y="21"/>
                    <a:pt x="7" y="14"/>
                    <a:pt x="2" y="9"/>
                  </a:cubicBezTo>
                  <a:cubicBezTo>
                    <a:pt x="0" y="8"/>
                    <a:pt x="0" y="4"/>
                    <a:pt x="2" y="2"/>
                  </a:cubicBezTo>
                  <a:cubicBezTo>
                    <a:pt x="4" y="0"/>
                    <a:pt x="7" y="0"/>
                    <a:pt x="9" y="2"/>
                  </a:cubicBezTo>
                  <a:cubicBezTo>
                    <a:pt x="13" y="5"/>
                    <a:pt x="21" y="11"/>
                    <a:pt x="34" y="12"/>
                  </a:cubicBezTo>
                  <a:cubicBezTo>
                    <a:pt x="48" y="12"/>
                    <a:pt x="57" y="5"/>
                    <a:pt x="61" y="2"/>
                  </a:cubicBezTo>
                  <a:cubicBezTo>
                    <a:pt x="63" y="0"/>
                    <a:pt x="66" y="0"/>
                    <a:pt x="68" y="2"/>
                  </a:cubicBezTo>
                  <a:cubicBezTo>
                    <a:pt x="70" y="4"/>
                    <a:pt x="70" y="7"/>
                    <a:pt x="68" y="9"/>
                  </a:cubicBezTo>
                  <a:cubicBezTo>
                    <a:pt x="63" y="13"/>
                    <a:pt x="52" y="22"/>
                    <a:pt x="35" y="22"/>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40"/>
            <p:cNvSpPr/>
            <p:nvPr/>
          </p:nvSpPr>
          <p:spPr>
            <a:xfrm>
              <a:off x="298450" y="3784601"/>
              <a:ext cx="20638" cy="6350"/>
            </a:xfrm>
            <a:custGeom>
              <a:rect b="b" l="l" r="r" t="t"/>
              <a:pathLst>
                <a:path extrusionOk="0" h="10" w="30">
                  <a:moveTo>
                    <a:pt x="25" y="10"/>
                  </a:moveTo>
                  <a:cubicBezTo>
                    <a:pt x="5" y="10"/>
                    <a:pt x="5" y="10"/>
                    <a:pt x="5" y="10"/>
                  </a:cubicBezTo>
                  <a:cubicBezTo>
                    <a:pt x="2" y="10"/>
                    <a:pt x="0" y="7"/>
                    <a:pt x="0" y="5"/>
                  </a:cubicBezTo>
                  <a:cubicBezTo>
                    <a:pt x="0" y="2"/>
                    <a:pt x="2" y="0"/>
                    <a:pt x="5" y="0"/>
                  </a:cubicBezTo>
                  <a:cubicBezTo>
                    <a:pt x="25" y="0"/>
                    <a:pt x="25" y="0"/>
                    <a:pt x="25" y="0"/>
                  </a:cubicBezTo>
                  <a:cubicBezTo>
                    <a:pt x="28" y="0"/>
                    <a:pt x="30" y="2"/>
                    <a:pt x="30" y="5"/>
                  </a:cubicBezTo>
                  <a:cubicBezTo>
                    <a:pt x="30" y="7"/>
                    <a:pt x="28" y="10"/>
                    <a:pt x="25" y="10"/>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40"/>
            <p:cNvSpPr/>
            <p:nvPr/>
          </p:nvSpPr>
          <p:spPr>
            <a:xfrm>
              <a:off x="350838" y="3779838"/>
              <a:ext cx="6350" cy="57150"/>
            </a:xfrm>
            <a:custGeom>
              <a:rect b="b" l="l" r="r" t="t"/>
              <a:pathLst>
                <a:path extrusionOk="0" h="82" w="10">
                  <a:moveTo>
                    <a:pt x="5" y="82"/>
                  </a:moveTo>
                  <a:cubicBezTo>
                    <a:pt x="2" y="82"/>
                    <a:pt x="0" y="79"/>
                    <a:pt x="0" y="77"/>
                  </a:cubicBezTo>
                  <a:cubicBezTo>
                    <a:pt x="0" y="5"/>
                    <a:pt x="0" y="5"/>
                    <a:pt x="0" y="5"/>
                  </a:cubicBezTo>
                  <a:cubicBezTo>
                    <a:pt x="0" y="2"/>
                    <a:pt x="2" y="0"/>
                    <a:pt x="5" y="0"/>
                  </a:cubicBezTo>
                  <a:cubicBezTo>
                    <a:pt x="8" y="0"/>
                    <a:pt x="10" y="2"/>
                    <a:pt x="10" y="5"/>
                  </a:cubicBezTo>
                  <a:cubicBezTo>
                    <a:pt x="10" y="77"/>
                    <a:pt x="10" y="77"/>
                    <a:pt x="10" y="77"/>
                  </a:cubicBezTo>
                  <a:cubicBezTo>
                    <a:pt x="10" y="79"/>
                    <a:pt x="8" y="82"/>
                    <a:pt x="5" y="82"/>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40"/>
            <p:cNvSpPr/>
            <p:nvPr/>
          </p:nvSpPr>
          <p:spPr>
            <a:xfrm>
              <a:off x="155575" y="3779838"/>
              <a:ext cx="6350" cy="57150"/>
            </a:xfrm>
            <a:custGeom>
              <a:rect b="b" l="l" r="r" t="t"/>
              <a:pathLst>
                <a:path extrusionOk="0" h="81" w="10">
                  <a:moveTo>
                    <a:pt x="5" y="81"/>
                  </a:moveTo>
                  <a:cubicBezTo>
                    <a:pt x="3" y="81"/>
                    <a:pt x="0" y="79"/>
                    <a:pt x="0" y="76"/>
                  </a:cubicBezTo>
                  <a:cubicBezTo>
                    <a:pt x="0" y="5"/>
                    <a:pt x="0" y="5"/>
                    <a:pt x="0" y="5"/>
                  </a:cubicBezTo>
                  <a:cubicBezTo>
                    <a:pt x="0" y="2"/>
                    <a:pt x="2" y="0"/>
                    <a:pt x="5" y="0"/>
                  </a:cubicBezTo>
                  <a:cubicBezTo>
                    <a:pt x="8" y="0"/>
                    <a:pt x="10" y="2"/>
                    <a:pt x="10" y="5"/>
                  </a:cubicBezTo>
                  <a:cubicBezTo>
                    <a:pt x="10" y="76"/>
                    <a:pt x="10" y="76"/>
                    <a:pt x="10" y="76"/>
                  </a:cubicBezTo>
                  <a:cubicBezTo>
                    <a:pt x="10" y="79"/>
                    <a:pt x="8" y="81"/>
                    <a:pt x="5" y="81"/>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40"/>
            <p:cNvSpPr/>
            <p:nvPr/>
          </p:nvSpPr>
          <p:spPr>
            <a:xfrm>
              <a:off x="187325" y="3703638"/>
              <a:ext cx="134938" cy="96838"/>
            </a:xfrm>
            <a:custGeom>
              <a:rect b="b" l="l" r="r" t="t"/>
              <a:pathLst>
                <a:path extrusionOk="0" h="136" w="190">
                  <a:moveTo>
                    <a:pt x="90" y="136"/>
                  </a:moveTo>
                  <a:cubicBezTo>
                    <a:pt x="86" y="128"/>
                    <a:pt x="86" y="128"/>
                    <a:pt x="86" y="128"/>
                  </a:cubicBezTo>
                  <a:cubicBezTo>
                    <a:pt x="74" y="104"/>
                    <a:pt x="61" y="81"/>
                    <a:pt x="45" y="60"/>
                  </a:cubicBezTo>
                  <a:cubicBezTo>
                    <a:pt x="32" y="43"/>
                    <a:pt x="17" y="26"/>
                    <a:pt x="2" y="10"/>
                  </a:cubicBezTo>
                  <a:cubicBezTo>
                    <a:pt x="0" y="8"/>
                    <a:pt x="0" y="5"/>
                    <a:pt x="2" y="3"/>
                  </a:cubicBezTo>
                  <a:cubicBezTo>
                    <a:pt x="4" y="1"/>
                    <a:pt x="7" y="1"/>
                    <a:pt x="9" y="3"/>
                  </a:cubicBezTo>
                  <a:cubicBezTo>
                    <a:pt x="25" y="19"/>
                    <a:pt x="40" y="36"/>
                    <a:pt x="53" y="54"/>
                  </a:cubicBezTo>
                  <a:cubicBezTo>
                    <a:pt x="67" y="74"/>
                    <a:pt x="80" y="94"/>
                    <a:pt x="91" y="115"/>
                  </a:cubicBezTo>
                  <a:cubicBezTo>
                    <a:pt x="107" y="90"/>
                    <a:pt x="125" y="65"/>
                    <a:pt x="144" y="42"/>
                  </a:cubicBezTo>
                  <a:cubicBezTo>
                    <a:pt x="156" y="29"/>
                    <a:pt x="169" y="15"/>
                    <a:pt x="181" y="2"/>
                  </a:cubicBezTo>
                  <a:cubicBezTo>
                    <a:pt x="183" y="0"/>
                    <a:pt x="187" y="0"/>
                    <a:pt x="189" y="2"/>
                  </a:cubicBezTo>
                  <a:cubicBezTo>
                    <a:pt x="190" y="4"/>
                    <a:pt x="190" y="7"/>
                    <a:pt x="189" y="9"/>
                  </a:cubicBezTo>
                  <a:cubicBezTo>
                    <a:pt x="176" y="22"/>
                    <a:pt x="164" y="35"/>
                    <a:pt x="152" y="49"/>
                  </a:cubicBezTo>
                  <a:cubicBezTo>
                    <a:pt x="131" y="74"/>
                    <a:pt x="112" y="100"/>
                    <a:pt x="95" y="128"/>
                  </a:cubicBezTo>
                  <a:lnTo>
                    <a:pt x="90" y="136"/>
                  </a:ln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1_Title + 1 column 3">
    <p:spTree>
      <p:nvGrpSpPr>
        <p:cNvPr id="54" name="Shape 54"/>
        <p:cNvGrpSpPr/>
        <p:nvPr/>
      </p:nvGrpSpPr>
      <p:grpSpPr>
        <a:xfrm>
          <a:off x="0" y="0"/>
          <a:ext cx="0" cy="0"/>
          <a:chOff x="0" y="0"/>
          <a:chExt cx="0" cy="0"/>
        </a:xfrm>
      </p:grpSpPr>
      <p:sp>
        <p:nvSpPr>
          <p:cNvPr id="55" name="Google Shape;55;p41"/>
          <p:cNvSpPr/>
          <p:nvPr/>
        </p:nvSpPr>
        <p:spPr>
          <a:xfrm>
            <a:off x="-1588" y="7938"/>
            <a:ext cx="258763" cy="833438"/>
          </a:xfrm>
          <a:prstGeom prst="rect">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 name="Google Shape;56;p41"/>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US"/>
              <a:t>‹#›</a:t>
            </a:fld>
            <a:endParaRPr/>
          </a:p>
        </p:txBody>
      </p:sp>
      <p:sp>
        <p:nvSpPr>
          <p:cNvPr id="58" name="Google Shape;58;p41"/>
          <p:cNvSpPr txBox="1"/>
          <p:nvPr>
            <p:ph type="title"/>
          </p:nvPr>
        </p:nvSpPr>
        <p:spPr>
          <a:xfrm>
            <a:off x="334650" y="133076"/>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1pPr>
            <a:lvl2pPr lvl="1"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2pPr>
            <a:lvl3pPr lvl="2"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3pPr>
            <a:lvl4pPr lvl="3"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4pPr>
            <a:lvl5pPr lvl="4"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5pPr>
            <a:lvl6pPr lvl="5"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6pPr>
            <a:lvl7pPr lvl="6"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7pPr>
            <a:lvl8pPr lvl="7"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8pPr>
            <a:lvl9pPr lvl="8"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9pPr>
          </a:lstStyle>
          <a:p/>
        </p:txBody>
      </p:sp>
      <p:grpSp>
        <p:nvGrpSpPr>
          <p:cNvPr id="59" name="Google Shape;59;p41"/>
          <p:cNvGrpSpPr/>
          <p:nvPr/>
        </p:nvGrpSpPr>
        <p:grpSpPr>
          <a:xfrm>
            <a:off x="439446" y="4655893"/>
            <a:ext cx="8198992" cy="469800"/>
            <a:chOff x="347501" y="5899288"/>
            <a:chExt cx="11511125" cy="862288"/>
          </a:xfrm>
        </p:grpSpPr>
        <p:grpSp>
          <p:nvGrpSpPr>
            <p:cNvPr id="60" name="Google Shape;60;p41"/>
            <p:cNvGrpSpPr/>
            <p:nvPr/>
          </p:nvGrpSpPr>
          <p:grpSpPr>
            <a:xfrm>
              <a:off x="6286500" y="5899288"/>
              <a:ext cx="5572126" cy="862288"/>
              <a:chOff x="477110" y="4905446"/>
              <a:chExt cx="11078677" cy="1714429"/>
            </a:xfrm>
          </p:grpSpPr>
          <p:sp>
            <p:nvSpPr>
              <p:cNvPr id="61" name="Google Shape;61;p41"/>
              <p:cNvSpPr/>
              <p:nvPr/>
            </p:nvSpPr>
            <p:spPr>
              <a:xfrm>
                <a:off x="6913640" y="4905446"/>
                <a:ext cx="4642147" cy="1714429"/>
              </a:xfrm>
              <a:custGeom>
                <a:rect b="b" l="l" r="r" t="t"/>
                <a:pathLst>
                  <a:path extrusionOk="0" h="1771805" w="47975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rgbClr val="60BED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2" name="Google Shape;62;p41"/>
              <p:cNvGrpSpPr/>
              <p:nvPr/>
            </p:nvGrpSpPr>
            <p:grpSpPr>
              <a:xfrm>
                <a:off x="477110" y="5658084"/>
                <a:ext cx="655351" cy="517912"/>
                <a:chOff x="6456816" y="5667609"/>
                <a:chExt cx="655351" cy="517912"/>
              </a:xfrm>
            </p:grpSpPr>
            <p:sp>
              <p:nvSpPr>
                <p:cNvPr id="63" name="Google Shape;63;p41"/>
                <p:cNvSpPr/>
                <p:nvPr/>
              </p:nvSpPr>
              <p:spPr>
                <a:xfrm>
                  <a:off x="6456816" y="5667609"/>
                  <a:ext cx="517913" cy="517912"/>
                </a:xfrm>
                <a:custGeom>
                  <a:rect b="b" l="l" r="r" t="t"/>
                  <a:pathLst>
                    <a:path extrusionOk="0" h="517912" w="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cap="flat" cmpd="sng" w="108850">
                  <a:solidFill>
                    <a:srgbClr val="60BED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 name="Google Shape;64;p41"/>
                <p:cNvSpPr/>
                <p:nvPr/>
              </p:nvSpPr>
              <p:spPr>
                <a:xfrm>
                  <a:off x="6913640" y="5874290"/>
                  <a:ext cx="198527" cy="129467"/>
                </a:xfrm>
                <a:prstGeom prst="roundRect">
                  <a:avLst>
                    <a:gd fmla="val 50000" name="adj"/>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sp>
            <p:nvSpPr>
              <p:cNvPr id="65" name="Google Shape;65;p41"/>
              <p:cNvSpPr/>
              <p:nvPr/>
            </p:nvSpPr>
            <p:spPr>
              <a:xfrm>
                <a:off x="995023" y="5898145"/>
                <a:ext cx="6479203" cy="65334"/>
              </a:xfrm>
              <a:prstGeom prst="rect">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66" name="Google Shape;66;p41"/>
            <p:cNvGrpSpPr/>
            <p:nvPr/>
          </p:nvGrpSpPr>
          <p:grpSpPr>
            <a:xfrm flipH="1">
              <a:off x="347501" y="5899288"/>
              <a:ext cx="5572126" cy="862288"/>
              <a:chOff x="477110" y="4905446"/>
              <a:chExt cx="11078677" cy="1714429"/>
            </a:xfrm>
          </p:grpSpPr>
          <p:sp>
            <p:nvSpPr>
              <p:cNvPr id="67" name="Google Shape;67;p41"/>
              <p:cNvSpPr/>
              <p:nvPr/>
            </p:nvSpPr>
            <p:spPr>
              <a:xfrm>
                <a:off x="6913640" y="4905446"/>
                <a:ext cx="4642147" cy="1714429"/>
              </a:xfrm>
              <a:custGeom>
                <a:rect b="b" l="l" r="r" t="t"/>
                <a:pathLst>
                  <a:path extrusionOk="0" h="1771805" w="47975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rgbClr val="60BED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8" name="Google Shape;68;p41"/>
              <p:cNvGrpSpPr/>
              <p:nvPr/>
            </p:nvGrpSpPr>
            <p:grpSpPr>
              <a:xfrm>
                <a:off x="477110" y="5658084"/>
                <a:ext cx="655351" cy="517912"/>
                <a:chOff x="6456816" y="5667609"/>
                <a:chExt cx="655351" cy="517912"/>
              </a:xfrm>
            </p:grpSpPr>
            <p:sp>
              <p:nvSpPr>
                <p:cNvPr id="69" name="Google Shape;69;p41"/>
                <p:cNvSpPr/>
                <p:nvPr/>
              </p:nvSpPr>
              <p:spPr>
                <a:xfrm>
                  <a:off x="6456816" y="5667609"/>
                  <a:ext cx="517913" cy="517912"/>
                </a:xfrm>
                <a:custGeom>
                  <a:rect b="b" l="l" r="r" t="t"/>
                  <a:pathLst>
                    <a:path extrusionOk="0" h="517912" w="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cap="flat" cmpd="sng" w="108850">
                  <a:solidFill>
                    <a:srgbClr val="60BED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0" name="Google Shape;70;p41"/>
                <p:cNvSpPr/>
                <p:nvPr/>
              </p:nvSpPr>
              <p:spPr>
                <a:xfrm>
                  <a:off x="6913640" y="5874290"/>
                  <a:ext cx="198527" cy="129467"/>
                </a:xfrm>
                <a:prstGeom prst="roundRect">
                  <a:avLst>
                    <a:gd fmla="val 50000" name="adj"/>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sp>
            <p:nvSpPr>
              <p:cNvPr id="71" name="Google Shape;71;p41"/>
              <p:cNvSpPr/>
              <p:nvPr/>
            </p:nvSpPr>
            <p:spPr>
              <a:xfrm>
                <a:off x="995023" y="5898145"/>
                <a:ext cx="6479203" cy="65334"/>
              </a:xfrm>
              <a:prstGeom prst="rect">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1_Title + 1 column 4">
    <p:spTree>
      <p:nvGrpSpPr>
        <p:cNvPr id="72" name="Shape 72"/>
        <p:cNvGrpSpPr/>
        <p:nvPr/>
      </p:nvGrpSpPr>
      <p:grpSpPr>
        <a:xfrm>
          <a:off x="0" y="0"/>
          <a:ext cx="0" cy="0"/>
          <a:chOff x="0" y="0"/>
          <a:chExt cx="0" cy="0"/>
        </a:xfrm>
      </p:grpSpPr>
      <p:sp>
        <p:nvSpPr>
          <p:cNvPr id="73" name="Google Shape;73;p42"/>
          <p:cNvSpPr/>
          <p:nvPr/>
        </p:nvSpPr>
        <p:spPr>
          <a:xfrm>
            <a:off x="12700" y="4975226"/>
            <a:ext cx="3830638" cy="169863"/>
          </a:xfrm>
          <a:prstGeom prst="rect">
            <a:avLst/>
          </a:prstGeom>
          <a:solidFill>
            <a:srgbClr val="376E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42"/>
          <p:cNvSpPr/>
          <p:nvPr/>
        </p:nvSpPr>
        <p:spPr>
          <a:xfrm>
            <a:off x="3827463" y="4975226"/>
            <a:ext cx="2727325" cy="169863"/>
          </a:xfrm>
          <a:prstGeom prst="rect">
            <a:avLst/>
          </a:prstGeom>
          <a:solidFill>
            <a:srgbClr val="266F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42"/>
          <p:cNvSpPr/>
          <p:nvPr/>
        </p:nvSpPr>
        <p:spPr>
          <a:xfrm>
            <a:off x="6554788" y="4975226"/>
            <a:ext cx="1612900" cy="169863"/>
          </a:xfrm>
          <a:prstGeom prst="rect">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 name="Google Shape;76;p42"/>
          <p:cNvSpPr/>
          <p:nvPr/>
        </p:nvSpPr>
        <p:spPr>
          <a:xfrm>
            <a:off x="8167688" y="4975226"/>
            <a:ext cx="966788" cy="169863"/>
          </a:xfrm>
          <a:prstGeom prst="rect">
            <a:avLst/>
          </a:prstGeom>
          <a:solidFill>
            <a:srgbClr val="7EC0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 name="Google Shape;77;p42"/>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42"/>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US"/>
              <a:t>‹#›</a:t>
            </a:fld>
            <a:endParaRPr/>
          </a:p>
        </p:txBody>
      </p:sp>
      <p:sp>
        <p:nvSpPr>
          <p:cNvPr id="79" name="Google Shape;79;p42"/>
          <p:cNvSpPr/>
          <p:nvPr/>
        </p:nvSpPr>
        <p:spPr>
          <a:xfrm>
            <a:off x="0" y="11273"/>
            <a:ext cx="9134476" cy="833437"/>
          </a:xfrm>
          <a:prstGeom prst="rect">
            <a:avLst/>
          </a:prstGeom>
          <a:solidFill>
            <a:srgbClr val="376E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0" name="Google Shape;80;p42"/>
          <p:cNvSpPr/>
          <p:nvPr/>
        </p:nvSpPr>
        <p:spPr>
          <a:xfrm>
            <a:off x="8872412" y="0"/>
            <a:ext cx="271463" cy="833437"/>
          </a:xfrm>
          <a:prstGeom prst="rect">
            <a:avLst/>
          </a:prstGeom>
          <a:solidFill>
            <a:srgbClr val="28A6C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1" name="Google Shape;81;p42"/>
          <p:cNvPicPr preferRelativeResize="0"/>
          <p:nvPr/>
        </p:nvPicPr>
        <p:blipFill rotWithShape="1">
          <a:blip r:embed="rId2">
            <a:alphaModFix/>
          </a:blip>
          <a:srcRect b="0" l="0" r="0" t="0"/>
          <a:stretch/>
        </p:blipFill>
        <p:spPr>
          <a:xfrm>
            <a:off x="-91777" y="-1"/>
            <a:ext cx="816708" cy="820749"/>
          </a:xfrm>
          <a:prstGeom prst="rect">
            <a:avLst/>
          </a:prstGeom>
          <a:noFill/>
          <a:ln>
            <a:noFill/>
          </a:ln>
        </p:spPr>
      </p:pic>
      <p:sp>
        <p:nvSpPr>
          <p:cNvPr id="82" name="Google Shape;82;p42"/>
          <p:cNvSpPr/>
          <p:nvPr/>
        </p:nvSpPr>
        <p:spPr>
          <a:xfrm>
            <a:off x="8402612" y="-1"/>
            <a:ext cx="271463" cy="833437"/>
          </a:xfrm>
          <a:prstGeom prst="rect">
            <a:avLst/>
          </a:prstGeom>
          <a:solidFill>
            <a:srgbClr val="28A6C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3" name="Google Shape;83;p42"/>
          <p:cNvSpPr txBox="1"/>
          <p:nvPr>
            <p:ph type="title"/>
          </p:nvPr>
        </p:nvSpPr>
        <p:spPr>
          <a:xfrm>
            <a:off x="662718" y="112448"/>
            <a:ext cx="5916784"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solidFill>
                  <a:schemeClr val="lt1"/>
                </a:solidFil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5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genda slide layout">
  <p:cSld name="3_Agenda slide layout">
    <p:bg>
      <p:bgPr>
        <a:blipFill>
          <a:blip r:embed="rId2">
            <a:alphaModFix/>
          </a:blip>
          <a:stretch>
            <a:fillRect/>
          </a:stretch>
        </a:blipFill>
      </p:bgPr>
    </p:bg>
    <p:spTree>
      <p:nvGrpSpPr>
        <p:cNvPr id="84" name="Shape 84"/>
        <p:cNvGrpSpPr/>
        <p:nvPr/>
      </p:nvGrpSpPr>
      <p:grpSpPr>
        <a:xfrm>
          <a:off x="0" y="0"/>
          <a:ext cx="0" cy="0"/>
          <a:chOff x="0" y="0"/>
          <a:chExt cx="0" cy="0"/>
        </a:xfrm>
      </p:grpSpPr>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p:cSld name="4_Taam slide layout">
    <p:spTree>
      <p:nvGrpSpPr>
        <p:cNvPr id="85" name="Shape 85"/>
        <p:cNvGrpSpPr/>
        <p:nvPr/>
      </p:nvGrpSpPr>
      <p:grpSpPr>
        <a:xfrm>
          <a:off x="0" y="0"/>
          <a:ext cx="0" cy="0"/>
          <a:chOff x="0" y="0"/>
          <a:chExt cx="0" cy="0"/>
        </a:xfrm>
      </p:grpSpPr>
      <p:sp>
        <p:nvSpPr>
          <p:cNvPr id="86" name="Google Shape;86;p44"/>
          <p:cNvSpPr/>
          <p:nvPr/>
        </p:nvSpPr>
        <p:spPr>
          <a:xfrm rot="-5400000">
            <a:off x="2768871" y="2830147"/>
            <a:ext cx="1140010" cy="114001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87" name="Google Shape;87;p44"/>
          <p:cNvSpPr/>
          <p:nvPr/>
        </p:nvSpPr>
        <p:spPr>
          <a:xfrm rot="5400000">
            <a:off x="398418" y="367674"/>
            <a:ext cx="1140010" cy="114001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88" name="Google Shape;88;p44"/>
          <p:cNvSpPr/>
          <p:nvPr>
            <p:ph idx="2" type="pic"/>
          </p:nvPr>
        </p:nvSpPr>
        <p:spPr>
          <a:xfrm>
            <a:off x="511115" y="459357"/>
            <a:ext cx="3299603" cy="3390182"/>
          </a:xfrm>
          <a:prstGeom prst="rect">
            <a:avLst/>
          </a:prstGeom>
          <a:solidFill>
            <a:srgbClr val="F2F2F2"/>
          </a:solidFill>
          <a:ln>
            <a:noFill/>
          </a:ln>
        </p:spPr>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1_Title + 1 column 5">
    <p:spTree>
      <p:nvGrpSpPr>
        <p:cNvPr id="89" name="Shape 89"/>
        <p:cNvGrpSpPr/>
        <p:nvPr/>
      </p:nvGrpSpPr>
      <p:grpSpPr>
        <a:xfrm>
          <a:off x="0" y="0"/>
          <a:ext cx="0" cy="0"/>
          <a:chOff x="0" y="0"/>
          <a:chExt cx="0" cy="0"/>
        </a:xfrm>
      </p:grpSpPr>
      <p:sp>
        <p:nvSpPr>
          <p:cNvPr id="90" name="Google Shape;90;p45"/>
          <p:cNvSpPr/>
          <p:nvPr/>
        </p:nvSpPr>
        <p:spPr>
          <a:xfrm>
            <a:off x="-1588" y="7938"/>
            <a:ext cx="258763" cy="833438"/>
          </a:xfrm>
          <a:prstGeom prst="rect">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45"/>
          <p:cNvSpPr/>
          <p:nvPr/>
        </p:nvSpPr>
        <p:spPr>
          <a:xfrm>
            <a:off x="257175" y="7938"/>
            <a:ext cx="7910513" cy="809625"/>
          </a:xfrm>
          <a:prstGeom prst="rect">
            <a:avLst/>
          </a:prstGeom>
          <a:solidFill>
            <a:srgbClr val="376E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2" name="Google Shape;92;p45"/>
          <p:cNvSpPr/>
          <p:nvPr/>
        </p:nvSpPr>
        <p:spPr>
          <a:xfrm>
            <a:off x="257175" y="819151"/>
            <a:ext cx="8886825" cy="22225"/>
          </a:xfrm>
          <a:prstGeom prst="rect">
            <a:avLst/>
          </a:prstGeom>
          <a:solidFill>
            <a:srgbClr val="376E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3" name="Google Shape;93;p45"/>
          <p:cNvGrpSpPr/>
          <p:nvPr/>
        </p:nvGrpSpPr>
        <p:grpSpPr>
          <a:xfrm>
            <a:off x="8399374" y="41347"/>
            <a:ext cx="509601" cy="766620"/>
            <a:chOff x="93663" y="3395663"/>
            <a:chExt cx="325438" cy="493713"/>
          </a:xfrm>
        </p:grpSpPr>
        <p:sp>
          <p:nvSpPr>
            <p:cNvPr id="94" name="Google Shape;94;p45"/>
            <p:cNvSpPr/>
            <p:nvPr/>
          </p:nvSpPr>
          <p:spPr>
            <a:xfrm>
              <a:off x="128588" y="3429001"/>
              <a:ext cx="241300" cy="284163"/>
            </a:xfrm>
            <a:custGeom>
              <a:rect b="b" l="l" r="r" t="t"/>
              <a:pathLst>
                <a:path extrusionOk="0" h="402" w="341">
                  <a:moveTo>
                    <a:pt x="62" y="387"/>
                  </a:moveTo>
                  <a:cubicBezTo>
                    <a:pt x="36" y="347"/>
                    <a:pt x="26" y="310"/>
                    <a:pt x="21" y="287"/>
                  </a:cubicBezTo>
                  <a:cubicBezTo>
                    <a:pt x="17" y="267"/>
                    <a:pt x="0" y="174"/>
                    <a:pt x="54" y="88"/>
                  </a:cubicBezTo>
                  <a:cubicBezTo>
                    <a:pt x="67" y="68"/>
                    <a:pt x="81" y="45"/>
                    <a:pt x="110" y="29"/>
                  </a:cubicBezTo>
                  <a:cubicBezTo>
                    <a:pt x="158" y="0"/>
                    <a:pt x="226" y="2"/>
                    <a:pt x="270" y="35"/>
                  </a:cubicBezTo>
                  <a:cubicBezTo>
                    <a:pt x="294" y="53"/>
                    <a:pt x="307" y="77"/>
                    <a:pt x="314" y="89"/>
                  </a:cubicBezTo>
                  <a:cubicBezTo>
                    <a:pt x="328" y="116"/>
                    <a:pt x="333" y="140"/>
                    <a:pt x="336" y="155"/>
                  </a:cubicBezTo>
                  <a:cubicBezTo>
                    <a:pt x="341" y="180"/>
                    <a:pt x="341" y="198"/>
                    <a:pt x="340" y="220"/>
                  </a:cubicBezTo>
                  <a:cubicBezTo>
                    <a:pt x="340" y="243"/>
                    <a:pt x="339" y="267"/>
                    <a:pt x="333" y="295"/>
                  </a:cubicBezTo>
                  <a:cubicBezTo>
                    <a:pt x="328" y="316"/>
                    <a:pt x="317" y="348"/>
                    <a:pt x="293" y="383"/>
                  </a:cubicBezTo>
                  <a:cubicBezTo>
                    <a:pt x="255" y="384"/>
                    <a:pt x="216" y="400"/>
                    <a:pt x="178" y="401"/>
                  </a:cubicBezTo>
                  <a:cubicBezTo>
                    <a:pt x="139" y="402"/>
                    <a:pt x="101" y="386"/>
                    <a:pt x="62" y="38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45"/>
            <p:cNvSpPr/>
            <p:nvPr/>
          </p:nvSpPr>
          <p:spPr>
            <a:xfrm>
              <a:off x="128588" y="3425826"/>
              <a:ext cx="244475" cy="290513"/>
            </a:xfrm>
            <a:custGeom>
              <a:rect b="b" l="l" r="r" t="t"/>
              <a:pathLst>
                <a:path extrusionOk="0" h="411" w="347">
                  <a:moveTo>
                    <a:pt x="177" y="411"/>
                  </a:moveTo>
                  <a:cubicBezTo>
                    <a:pt x="158" y="411"/>
                    <a:pt x="139" y="407"/>
                    <a:pt x="120" y="404"/>
                  </a:cubicBezTo>
                  <a:cubicBezTo>
                    <a:pt x="101" y="400"/>
                    <a:pt x="82" y="396"/>
                    <a:pt x="63" y="397"/>
                  </a:cubicBezTo>
                  <a:cubicBezTo>
                    <a:pt x="61" y="397"/>
                    <a:pt x="61" y="397"/>
                    <a:pt x="61" y="397"/>
                  </a:cubicBezTo>
                  <a:cubicBezTo>
                    <a:pt x="59" y="394"/>
                    <a:pt x="59" y="394"/>
                    <a:pt x="59" y="394"/>
                  </a:cubicBezTo>
                  <a:cubicBezTo>
                    <a:pt x="38" y="363"/>
                    <a:pt x="24" y="329"/>
                    <a:pt x="17" y="293"/>
                  </a:cubicBezTo>
                  <a:cubicBezTo>
                    <a:pt x="10" y="259"/>
                    <a:pt x="0" y="172"/>
                    <a:pt x="51" y="91"/>
                  </a:cubicBezTo>
                  <a:cubicBezTo>
                    <a:pt x="64" y="70"/>
                    <a:pt x="79" y="47"/>
                    <a:pt x="108" y="29"/>
                  </a:cubicBezTo>
                  <a:cubicBezTo>
                    <a:pt x="159" y="0"/>
                    <a:pt x="229" y="3"/>
                    <a:pt x="274" y="36"/>
                  </a:cubicBezTo>
                  <a:cubicBezTo>
                    <a:pt x="299" y="55"/>
                    <a:pt x="312" y="79"/>
                    <a:pt x="319" y="92"/>
                  </a:cubicBezTo>
                  <a:cubicBezTo>
                    <a:pt x="335" y="120"/>
                    <a:pt x="339" y="145"/>
                    <a:pt x="342" y="159"/>
                  </a:cubicBezTo>
                  <a:cubicBezTo>
                    <a:pt x="347" y="184"/>
                    <a:pt x="347" y="203"/>
                    <a:pt x="346" y="225"/>
                  </a:cubicBezTo>
                  <a:cubicBezTo>
                    <a:pt x="346" y="248"/>
                    <a:pt x="345" y="272"/>
                    <a:pt x="339" y="301"/>
                  </a:cubicBezTo>
                  <a:cubicBezTo>
                    <a:pt x="331" y="333"/>
                    <a:pt x="318" y="363"/>
                    <a:pt x="298" y="391"/>
                  </a:cubicBezTo>
                  <a:cubicBezTo>
                    <a:pt x="297" y="393"/>
                    <a:pt x="297" y="393"/>
                    <a:pt x="297" y="393"/>
                  </a:cubicBezTo>
                  <a:cubicBezTo>
                    <a:pt x="294" y="393"/>
                    <a:pt x="294" y="393"/>
                    <a:pt x="294" y="393"/>
                  </a:cubicBezTo>
                  <a:cubicBezTo>
                    <a:pt x="276" y="394"/>
                    <a:pt x="256" y="398"/>
                    <a:pt x="238" y="402"/>
                  </a:cubicBezTo>
                  <a:cubicBezTo>
                    <a:pt x="218" y="406"/>
                    <a:pt x="199" y="411"/>
                    <a:pt x="179" y="411"/>
                  </a:cubicBezTo>
                  <a:cubicBezTo>
                    <a:pt x="178" y="411"/>
                    <a:pt x="177" y="411"/>
                    <a:pt x="177" y="411"/>
                  </a:cubicBezTo>
                  <a:close/>
                  <a:moveTo>
                    <a:pt x="66" y="387"/>
                  </a:moveTo>
                  <a:cubicBezTo>
                    <a:pt x="85" y="387"/>
                    <a:pt x="104" y="390"/>
                    <a:pt x="122" y="394"/>
                  </a:cubicBezTo>
                  <a:cubicBezTo>
                    <a:pt x="141" y="398"/>
                    <a:pt x="160" y="401"/>
                    <a:pt x="179" y="401"/>
                  </a:cubicBezTo>
                  <a:cubicBezTo>
                    <a:pt x="197" y="401"/>
                    <a:pt x="217" y="396"/>
                    <a:pt x="235" y="392"/>
                  </a:cubicBezTo>
                  <a:cubicBezTo>
                    <a:pt x="254" y="388"/>
                    <a:pt x="273" y="384"/>
                    <a:pt x="291" y="383"/>
                  </a:cubicBezTo>
                  <a:cubicBezTo>
                    <a:pt x="309" y="357"/>
                    <a:pt x="322" y="328"/>
                    <a:pt x="329" y="299"/>
                  </a:cubicBezTo>
                  <a:cubicBezTo>
                    <a:pt x="335" y="271"/>
                    <a:pt x="336" y="247"/>
                    <a:pt x="336" y="225"/>
                  </a:cubicBezTo>
                  <a:cubicBezTo>
                    <a:pt x="337" y="203"/>
                    <a:pt x="337" y="185"/>
                    <a:pt x="332" y="160"/>
                  </a:cubicBezTo>
                  <a:cubicBezTo>
                    <a:pt x="330" y="148"/>
                    <a:pt x="325" y="123"/>
                    <a:pt x="310" y="97"/>
                  </a:cubicBezTo>
                  <a:cubicBezTo>
                    <a:pt x="303" y="84"/>
                    <a:pt x="291" y="61"/>
                    <a:pt x="268" y="44"/>
                  </a:cubicBezTo>
                  <a:cubicBezTo>
                    <a:pt x="226" y="13"/>
                    <a:pt x="161" y="10"/>
                    <a:pt x="114" y="38"/>
                  </a:cubicBezTo>
                  <a:cubicBezTo>
                    <a:pt x="86" y="54"/>
                    <a:pt x="72" y="75"/>
                    <a:pt x="59" y="96"/>
                  </a:cubicBezTo>
                  <a:cubicBezTo>
                    <a:pt x="10" y="175"/>
                    <a:pt x="20" y="258"/>
                    <a:pt x="27" y="291"/>
                  </a:cubicBezTo>
                  <a:cubicBezTo>
                    <a:pt x="34" y="324"/>
                    <a:pt x="47" y="357"/>
                    <a:pt x="66" y="387"/>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45"/>
            <p:cNvSpPr/>
            <p:nvPr/>
          </p:nvSpPr>
          <p:spPr>
            <a:xfrm>
              <a:off x="96838" y="3678238"/>
              <a:ext cx="319088" cy="177800"/>
            </a:xfrm>
            <a:custGeom>
              <a:rect b="b" l="l" r="r" t="t"/>
              <a:pathLst>
                <a:path extrusionOk="0" h="251" w="452">
                  <a:moveTo>
                    <a:pt x="144" y="3"/>
                  </a:moveTo>
                  <a:cubicBezTo>
                    <a:pt x="127" y="6"/>
                    <a:pt x="101" y="14"/>
                    <a:pt x="76" y="32"/>
                  </a:cubicBezTo>
                  <a:cubicBezTo>
                    <a:pt x="10" y="78"/>
                    <a:pt x="2" y="156"/>
                    <a:pt x="0" y="171"/>
                  </a:cubicBezTo>
                  <a:cubicBezTo>
                    <a:pt x="24" y="189"/>
                    <a:pt x="104" y="250"/>
                    <a:pt x="224" y="250"/>
                  </a:cubicBezTo>
                  <a:cubicBezTo>
                    <a:pt x="346" y="251"/>
                    <a:pt x="429" y="189"/>
                    <a:pt x="452" y="171"/>
                  </a:cubicBezTo>
                  <a:cubicBezTo>
                    <a:pt x="448" y="147"/>
                    <a:pt x="439" y="107"/>
                    <a:pt x="409" y="69"/>
                  </a:cubicBezTo>
                  <a:cubicBezTo>
                    <a:pt x="391" y="45"/>
                    <a:pt x="371" y="32"/>
                    <a:pt x="366" y="28"/>
                  </a:cubicBezTo>
                  <a:cubicBezTo>
                    <a:pt x="341" y="11"/>
                    <a:pt x="316" y="3"/>
                    <a:pt x="301" y="0"/>
                  </a:cubicBezTo>
                  <a:cubicBezTo>
                    <a:pt x="296" y="6"/>
                    <a:pt x="272" y="33"/>
                    <a:pt x="232" y="37"/>
                  </a:cubicBezTo>
                  <a:cubicBezTo>
                    <a:pt x="182" y="42"/>
                    <a:pt x="148" y="7"/>
                    <a:pt x="144"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45"/>
            <p:cNvSpPr/>
            <p:nvPr/>
          </p:nvSpPr>
          <p:spPr>
            <a:xfrm>
              <a:off x="93663" y="3675063"/>
              <a:ext cx="325438" cy="184150"/>
            </a:xfrm>
            <a:custGeom>
              <a:rect b="b" l="l" r="r" t="t"/>
              <a:pathLst>
                <a:path extrusionOk="0" h="261" w="462">
                  <a:moveTo>
                    <a:pt x="231" y="261"/>
                  </a:moveTo>
                  <a:cubicBezTo>
                    <a:pt x="230" y="261"/>
                    <a:pt x="230" y="261"/>
                    <a:pt x="229" y="261"/>
                  </a:cubicBezTo>
                  <a:cubicBezTo>
                    <a:pt x="118" y="261"/>
                    <a:pt x="39" y="210"/>
                    <a:pt x="2" y="180"/>
                  </a:cubicBezTo>
                  <a:cubicBezTo>
                    <a:pt x="0" y="179"/>
                    <a:pt x="0" y="179"/>
                    <a:pt x="0" y="179"/>
                  </a:cubicBezTo>
                  <a:cubicBezTo>
                    <a:pt x="0" y="176"/>
                    <a:pt x="0" y="176"/>
                    <a:pt x="0" y="176"/>
                  </a:cubicBezTo>
                  <a:cubicBezTo>
                    <a:pt x="2" y="154"/>
                    <a:pt x="14" y="79"/>
                    <a:pt x="78" y="34"/>
                  </a:cubicBezTo>
                  <a:cubicBezTo>
                    <a:pt x="99" y="19"/>
                    <a:pt x="122" y="9"/>
                    <a:pt x="149" y="4"/>
                  </a:cubicBezTo>
                  <a:cubicBezTo>
                    <a:pt x="151" y="4"/>
                    <a:pt x="151" y="4"/>
                    <a:pt x="151" y="4"/>
                  </a:cubicBezTo>
                  <a:cubicBezTo>
                    <a:pt x="153" y="6"/>
                    <a:pt x="153" y="6"/>
                    <a:pt x="153" y="6"/>
                  </a:cubicBezTo>
                  <a:cubicBezTo>
                    <a:pt x="157" y="9"/>
                    <a:pt x="189" y="43"/>
                    <a:pt x="237" y="38"/>
                  </a:cubicBezTo>
                  <a:cubicBezTo>
                    <a:pt x="272" y="34"/>
                    <a:pt x="294" y="12"/>
                    <a:pt x="302" y="3"/>
                  </a:cubicBezTo>
                  <a:cubicBezTo>
                    <a:pt x="304" y="0"/>
                    <a:pt x="304" y="0"/>
                    <a:pt x="304" y="0"/>
                  </a:cubicBezTo>
                  <a:cubicBezTo>
                    <a:pt x="307" y="1"/>
                    <a:pt x="307" y="1"/>
                    <a:pt x="307" y="1"/>
                  </a:cubicBezTo>
                  <a:cubicBezTo>
                    <a:pt x="331" y="6"/>
                    <a:pt x="354" y="16"/>
                    <a:pt x="374" y="30"/>
                  </a:cubicBezTo>
                  <a:cubicBezTo>
                    <a:pt x="383" y="36"/>
                    <a:pt x="401" y="50"/>
                    <a:pt x="418" y="72"/>
                  </a:cubicBezTo>
                  <a:cubicBezTo>
                    <a:pt x="441" y="101"/>
                    <a:pt x="456" y="137"/>
                    <a:pt x="462" y="176"/>
                  </a:cubicBezTo>
                  <a:cubicBezTo>
                    <a:pt x="462" y="179"/>
                    <a:pt x="462" y="179"/>
                    <a:pt x="462" y="179"/>
                  </a:cubicBezTo>
                  <a:cubicBezTo>
                    <a:pt x="460" y="180"/>
                    <a:pt x="460" y="180"/>
                    <a:pt x="460" y="180"/>
                  </a:cubicBezTo>
                  <a:cubicBezTo>
                    <a:pt x="422" y="211"/>
                    <a:pt x="343" y="261"/>
                    <a:pt x="231" y="261"/>
                  </a:cubicBezTo>
                  <a:close/>
                  <a:moveTo>
                    <a:pt x="11" y="174"/>
                  </a:moveTo>
                  <a:cubicBezTo>
                    <a:pt x="48" y="204"/>
                    <a:pt x="123" y="251"/>
                    <a:pt x="229" y="251"/>
                  </a:cubicBezTo>
                  <a:cubicBezTo>
                    <a:pt x="230" y="251"/>
                    <a:pt x="231" y="251"/>
                    <a:pt x="231" y="251"/>
                  </a:cubicBezTo>
                  <a:cubicBezTo>
                    <a:pt x="338" y="251"/>
                    <a:pt x="414" y="204"/>
                    <a:pt x="451" y="174"/>
                  </a:cubicBezTo>
                  <a:cubicBezTo>
                    <a:pt x="446" y="139"/>
                    <a:pt x="432" y="105"/>
                    <a:pt x="411" y="78"/>
                  </a:cubicBezTo>
                  <a:cubicBezTo>
                    <a:pt x="394" y="57"/>
                    <a:pt x="377" y="44"/>
                    <a:pt x="368" y="38"/>
                  </a:cubicBezTo>
                  <a:cubicBezTo>
                    <a:pt x="350" y="26"/>
                    <a:pt x="330" y="17"/>
                    <a:pt x="308" y="11"/>
                  </a:cubicBezTo>
                  <a:cubicBezTo>
                    <a:pt x="298" y="23"/>
                    <a:pt x="274" y="44"/>
                    <a:pt x="238" y="48"/>
                  </a:cubicBezTo>
                  <a:cubicBezTo>
                    <a:pt x="190" y="53"/>
                    <a:pt x="157" y="24"/>
                    <a:pt x="148" y="14"/>
                  </a:cubicBezTo>
                  <a:cubicBezTo>
                    <a:pt x="124" y="19"/>
                    <a:pt x="103" y="28"/>
                    <a:pt x="84" y="42"/>
                  </a:cubicBezTo>
                  <a:cubicBezTo>
                    <a:pt x="26" y="83"/>
                    <a:pt x="13" y="151"/>
                    <a:pt x="11" y="174"/>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45"/>
            <p:cNvSpPr/>
            <p:nvPr/>
          </p:nvSpPr>
          <p:spPr>
            <a:xfrm>
              <a:off x="180975" y="3398838"/>
              <a:ext cx="142875" cy="85725"/>
            </a:xfrm>
            <a:custGeom>
              <a:rect b="b" l="l" r="r" t="t"/>
              <a:pathLst>
                <a:path extrusionOk="0" h="121" w="203">
                  <a:moveTo>
                    <a:pt x="12" y="2"/>
                  </a:moveTo>
                  <a:cubicBezTo>
                    <a:pt x="21" y="1"/>
                    <a:pt x="91" y="1"/>
                    <a:pt x="186" y="0"/>
                  </a:cubicBezTo>
                  <a:cubicBezTo>
                    <a:pt x="192" y="0"/>
                    <a:pt x="198" y="2"/>
                    <a:pt x="201" y="7"/>
                  </a:cubicBezTo>
                  <a:cubicBezTo>
                    <a:pt x="203" y="12"/>
                    <a:pt x="202" y="16"/>
                    <a:pt x="202" y="17"/>
                  </a:cubicBezTo>
                  <a:cubicBezTo>
                    <a:pt x="197" y="52"/>
                    <a:pt x="191" y="86"/>
                    <a:pt x="186" y="121"/>
                  </a:cubicBezTo>
                  <a:cubicBezTo>
                    <a:pt x="174" y="113"/>
                    <a:pt x="145" y="97"/>
                    <a:pt x="105" y="96"/>
                  </a:cubicBezTo>
                  <a:cubicBezTo>
                    <a:pt x="61" y="95"/>
                    <a:pt x="29" y="113"/>
                    <a:pt x="18" y="120"/>
                  </a:cubicBezTo>
                  <a:cubicBezTo>
                    <a:pt x="12" y="85"/>
                    <a:pt x="6" y="50"/>
                    <a:pt x="1" y="15"/>
                  </a:cubicBezTo>
                  <a:cubicBezTo>
                    <a:pt x="0" y="13"/>
                    <a:pt x="0" y="8"/>
                    <a:pt x="3" y="5"/>
                  </a:cubicBezTo>
                  <a:cubicBezTo>
                    <a:pt x="6" y="2"/>
                    <a:pt x="10" y="2"/>
                    <a:pt x="12"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45"/>
            <p:cNvSpPr/>
            <p:nvPr/>
          </p:nvSpPr>
          <p:spPr>
            <a:xfrm>
              <a:off x="177800" y="3395663"/>
              <a:ext cx="149225" cy="95250"/>
            </a:xfrm>
            <a:custGeom>
              <a:rect b="b" l="l" r="r" t="t"/>
              <a:pathLst>
                <a:path extrusionOk="0" h="134" w="213">
                  <a:moveTo>
                    <a:pt x="195" y="134"/>
                  </a:moveTo>
                  <a:cubicBezTo>
                    <a:pt x="188" y="130"/>
                    <a:pt x="188" y="130"/>
                    <a:pt x="188" y="130"/>
                  </a:cubicBezTo>
                  <a:cubicBezTo>
                    <a:pt x="172" y="120"/>
                    <a:pt x="145" y="107"/>
                    <a:pt x="110" y="106"/>
                  </a:cubicBezTo>
                  <a:cubicBezTo>
                    <a:pt x="70" y="105"/>
                    <a:pt x="40" y="120"/>
                    <a:pt x="25" y="129"/>
                  </a:cubicBezTo>
                  <a:cubicBezTo>
                    <a:pt x="19" y="134"/>
                    <a:pt x="19" y="134"/>
                    <a:pt x="19" y="134"/>
                  </a:cubicBezTo>
                  <a:cubicBezTo>
                    <a:pt x="1" y="21"/>
                    <a:pt x="1" y="21"/>
                    <a:pt x="1" y="21"/>
                  </a:cubicBezTo>
                  <a:cubicBezTo>
                    <a:pt x="0" y="13"/>
                    <a:pt x="2" y="9"/>
                    <a:pt x="5" y="7"/>
                  </a:cubicBezTo>
                  <a:cubicBezTo>
                    <a:pt x="9" y="2"/>
                    <a:pt x="15" y="2"/>
                    <a:pt x="17" y="2"/>
                  </a:cubicBezTo>
                  <a:cubicBezTo>
                    <a:pt x="27" y="1"/>
                    <a:pt x="98" y="1"/>
                    <a:pt x="191" y="0"/>
                  </a:cubicBezTo>
                  <a:cubicBezTo>
                    <a:pt x="199" y="0"/>
                    <a:pt x="206" y="3"/>
                    <a:pt x="210" y="10"/>
                  </a:cubicBezTo>
                  <a:cubicBezTo>
                    <a:pt x="213" y="15"/>
                    <a:pt x="213" y="21"/>
                    <a:pt x="212" y="24"/>
                  </a:cubicBezTo>
                  <a:lnTo>
                    <a:pt x="195" y="134"/>
                  </a:lnTo>
                  <a:close/>
                  <a:moveTo>
                    <a:pt x="106" y="96"/>
                  </a:moveTo>
                  <a:cubicBezTo>
                    <a:pt x="108" y="96"/>
                    <a:pt x="109" y="96"/>
                    <a:pt x="111" y="96"/>
                  </a:cubicBezTo>
                  <a:cubicBezTo>
                    <a:pt x="143" y="97"/>
                    <a:pt x="169" y="107"/>
                    <a:pt x="187" y="118"/>
                  </a:cubicBezTo>
                  <a:cubicBezTo>
                    <a:pt x="202" y="22"/>
                    <a:pt x="202" y="22"/>
                    <a:pt x="202" y="22"/>
                  </a:cubicBezTo>
                  <a:cubicBezTo>
                    <a:pt x="203" y="20"/>
                    <a:pt x="203" y="17"/>
                    <a:pt x="201" y="15"/>
                  </a:cubicBezTo>
                  <a:cubicBezTo>
                    <a:pt x="200" y="12"/>
                    <a:pt x="196" y="10"/>
                    <a:pt x="191" y="10"/>
                  </a:cubicBezTo>
                  <a:cubicBezTo>
                    <a:pt x="191" y="10"/>
                    <a:pt x="191" y="10"/>
                    <a:pt x="191" y="10"/>
                  </a:cubicBezTo>
                  <a:cubicBezTo>
                    <a:pt x="100" y="11"/>
                    <a:pt x="27" y="11"/>
                    <a:pt x="17" y="12"/>
                  </a:cubicBezTo>
                  <a:cubicBezTo>
                    <a:pt x="17" y="12"/>
                    <a:pt x="17" y="12"/>
                    <a:pt x="17" y="12"/>
                  </a:cubicBezTo>
                  <a:cubicBezTo>
                    <a:pt x="16" y="12"/>
                    <a:pt x="13" y="12"/>
                    <a:pt x="12" y="14"/>
                  </a:cubicBezTo>
                  <a:cubicBezTo>
                    <a:pt x="11" y="15"/>
                    <a:pt x="10" y="18"/>
                    <a:pt x="11" y="20"/>
                  </a:cubicBezTo>
                  <a:cubicBezTo>
                    <a:pt x="26" y="117"/>
                    <a:pt x="26" y="117"/>
                    <a:pt x="26" y="117"/>
                  </a:cubicBezTo>
                  <a:cubicBezTo>
                    <a:pt x="43" y="108"/>
                    <a:pt x="71" y="96"/>
                    <a:pt x="106" y="96"/>
                  </a:cubicBezTo>
                  <a:close/>
                  <a:moveTo>
                    <a:pt x="17" y="7"/>
                  </a:moveTo>
                  <a:cubicBezTo>
                    <a:pt x="17" y="7"/>
                    <a:pt x="17" y="7"/>
                    <a:pt x="17" y="7"/>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45"/>
            <p:cNvSpPr/>
            <p:nvPr/>
          </p:nvSpPr>
          <p:spPr>
            <a:xfrm>
              <a:off x="109538" y="3835401"/>
              <a:ext cx="301625" cy="53975"/>
            </a:xfrm>
            <a:custGeom>
              <a:rect b="b" l="l" r="r" t="t"/>
              <a:pathLst>
                <a:path extrusionOk="0" h="75" w="427">
                  <a:moveTo>
                    <a:pt x="208" y="75"/>
                  </a:moveTo>
                  <a:cubicBezTo>
                    <a:pt x="205" y="75"/>
                    <a:pt x="203" y="75"/>
                    <a:pt x="200" y="75"/>
                  </a:cubicBezTo>
                  <a:cubicBezTo>
                    <a:pt x="112" y="73"/>
                    <a:pt x="44" y="42"/>
                    <a:pt x="3" y="17"/>
                  </a:cubicBezTo>
                  <a:cubicBezTo>
                    <a:pt x="0" y="15"/>
                    <a:pt x="0" y="12"/>
                    <a:pt x="1" y="10"/>
                  </a:cubicBezTo>
                  <a:cubicBezTo>
                    <a:pt x="3" y="7"/>
                    <a:pt x="6" y="7"/>
                    <a:pt x="8" y="8"/>
                  </a:cubicBezTo>
                  <a:cubicBezTo>
                    <a:pt x="49" y="33"/>
                    <a:pt x="115" y="63"/>
                    <a:pt x="200" y="65"/>
                  </a:cubicBezTo>
                  <a:cubicBezTo>
                    <a:pt x="303" y="67"/>
                    <a:pt x="381" y="26"/>
                    <a:pt x="418" y="2"/>
                  </a:cubicBezTo>
                  <a:cubicBezTo>
                    <a:pt x="421" y="0"/>
                    <a:pt x="424" y="1"/>
                    <a:pt x="425" y="3"/>
                  </a:cubicBezTo>
                  <a:cubicBezTo>
                    <a:pt x="427" y="5"/>
                    <a:pt x="426" y="8"/>
                    <a:pt x="424" y="10"/>
                  </a:cubicBezTo>
                  <a:cubicBezTo>
                    <a:pt x="386" y="34"/>
                    <a:pt x="309" y="75"/>
                    <a:pt x="208" y="75"/>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45"/>
            <p:cNvSpPr/>
            <p:nvPr/>
          </p:nvSpPr>
          <p:spPr>
            <a:xfrm>
              <a:off x="250825" y="3414713"/>
              <a:ext cx="7938" cy="34925"/>
            </a:xfrm>
            <a:custGeom>
              <a:rect b="b" l="l" r="r" t="t"/>
              <a:pathLst>
                <a:path extrusionOk="0" h="48" w="10">
                  <a:moveTo>
                    <a:pt x="5" y="48"/>
                  </a:moveTo>
                  <a:cubicBezTo>
                    <a:pt x="2" y="48"/>
                    <a:pt x="0" y="46"/>
                    <a:pt x="0" y="43"/>
                  </a:cubicBezTo>
                  <a:cubicBezTo>
                    <a:pt x="0" y="5"/>
                    <a:pt x="0" y="5"/>
                    <a:pt x="0" y="5"/>
                  </a:cubicBezTo>
                  <a:cubicBezTo>
                    <a:pt x="0" y="2"/>
                    <a:pt x="2" y="0"/>
                    <a:pt x="5" y="0"/>
                  </a:cubicBezTo>
                  <a:cubicBezTo>
                    <a:pt x="5" y="0"/>
                    <a:pt x="5" y="0"/>
                    <a:pt x="5" y="0"/>
                  </a:cubicBezTo>
                  <a:cubicBezTo>
                    <a:pt x="7" y="0"/>
                    <a:pt x="10" y="2"/>
                    <a:pt x="10" y="5"/>
                  </a:cubicBezTo>
                  <a:cubicBezTo>
                    <a:pt x="10" y="43"/>
                    <a:pt x="10" y="43"/>
                    <a:pt x="10" y="43"/>
                  </a:cubicBezTo>
                  <a:cubicBezTo>
                    <a:pt x="10" y="46"/>
                    <a:pt x="8" y="48"/>
                    <a:pt x="5" y="48"/>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45"/>
            <p:cNvSpPr/>
            <p:nvPr/>
          </p:nvSpPr>
          <p:spPr>
            <a:xfrm>
              <a:off x="238125" y="3427413"/>
              <a:ext cx="33338" cy="7938"/>
            </a:xfrm>
            <a:custGeom>
              <a:rect b="b" l="l" r="r" t="t"/>
              <a:pathLst>
                <a:path extrusionOk="0" h="11" w="48">
                  <a:moveTo>
                    <a:pt x="5" y="11"/>
                  </a:moveTo>
                  <a:cubicBezTo>
                    <a:pt x="2" y="11"/>
                    <a:pt x="0" y="9"/>
                    <a:pt x="0" y="6"/>
                  </a:cubicBezTo>
                  <a:cubicBezTo>
                    <a:pt x="0" y="3"/>
                    <a:pt x="2" y="1"/>
                    <a:pt x="5" y="1"/>
                  </a:cubicBezTo>
                  <a:cubicBezTo>
                    <a:pt x="43" y="1"/>
                    <a:pt x="43" y="1"/>
                    <a:pt x="43" y="1"/>
                  </a:cubicBezTo>
                  <a:cubicBezTo>
                    <a:pt x="45" y="0"/>
                    <a:pt x="48" y="3"/>
                    <a:pt x="48" y="6"/>
                  </a:cubicBezTo>
                  <a:cubicBezTo>
                    <a:pt x="48" y="8"/>
                    <a:pt x="46" y="11"/>
                    <a:pt x="43" y="11"/>
                  </a:cubicBezTo>
                  <a:cubicBezTo>
                    <a:pt x="5" y="11"/>
                    <a:pt x="5" y="11"/>
                    <a:pt x="5" y="11"/>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45"/>
            <p:cNvSpPr/>
            <p:nvPr/>
          </p:nvSpPr>
          <p:spPr>
            <a:xfrm>
              <a:off x="174625" y="3487738"/>
              <a:ext cx="157163" cy="180975"/>
            </a:xfrm>
            <a:custGeom>
              <a:rect b="b" l="l" r="r" t="t"/>
              <a:pathLst>
                <a:path extrusionOk="0" h="257" w="223">
                  <a:moveTo>
                    <a:pt x="111" y="257"/>
                  </a:moveTo>
                  <a:cubicBezTo>
                    <a:pt x="110" y="257"/>
                    <a:pt x="110" y="257"/>
                    <a:pt x="109" y="257"/>
                  </a:cubicBezTo>
                  <a:cubicBezTo>
                    <a:pt x="83" y="256"/>
                    <a:pt x="65" y="241"/>
                    <a:pt x="53" y="230"/>
                  </a:cubicBezTo>
                  <a:cubicBezTo>
                    <a:pt x="22" y="204"/>
                    <a:pt x="12" y="171"/>
                    <a:pt x="9" y="158"/>
                  </a:cubicBezTo>
                  <a:cubicBezTo>
                    <a:pt x="0" y="121"/>
                    <a:pt x="10" y="91"/>
                    <a:pt x="14" y="78"/>
                  </a:cubicBezTo>
                  <a:cubicBezTo>
                    <a:pt x="25" y="42"/>
                    <a:pt x="46" y="18"/>
                    <a:pt x="62" y="3"/>
                  </a:cubicBezTo>
                  <a:cubicBezTo>
                    <a:pt x="66" y="0"/>
                    <a:pt x="66" y="0"/>
                    <a:pt x="66" y="0"/>
                  </a:cubicBezTo>
                  <a:cubicBezTo>
                    <a:pt x="69" y="4"/>
                    <a:pt x="69" y="4"/>
                    <a:pt x="69" y="4"/>
                  </a:cubicBezTo>
                  <a:cubicBezTo>
                    <a:pt x="81" y="20"/>
                    <a:pt x="95" y="34"/>
                    <a:pt x="110" y="46"/>
                  </a:cubicBezTo>
                  <a:cubicBezTo>
                    <a:pt x="121" y="55"/>
                    <a:pt x="154" y="81"/>
                    <a:pt x="202" y="89"/>
                  </a:cubicBezTo>
                  <a:cubicBezTo>
                    <a:pt x="204" y="90"/>
                    <a:pt x="205" y="90"/>
                    <a:pt x="206" y="90"/>
                  </a:cubicBezTo>
                  <a:cubicBezTo>
                    <a:pt x="209" y="90"/>
                    <a:pt x="209" y="90"/>
                    <a:pt x="209" y="90"/>
                  </a:cubicBezTo>
                  <a:cubicBezTo>
                    <a:pt x="207" y="81"/>
                    <a:pt x="204" y="74"/>
                    <a:pt x="202" y="67"/>
                  </a:cubicBezTo>
                  <a:cubicBezTo>
                    <a:pt x="199" y="57"/>
                    <a:pt x="195" y="51"/>
                    <a:pt x="194" y="49"/>
                  </a:cubicBezTo>
                  <a:cubicBezTo>
                    <a:pt x="194" y="48"/>
                    <a:pt x="194" y="48"/>
                    <a:pt x="194" y="48"/>
                  </a:cubicBezTo>
                  <a:cubicBezTo>
                    <a:pt x="192" y="46"/>
                    <a:pt x="192" y="46"/>
                    <a:pt x="192" y="46"/>
                  </a:cubicBezTo>
                  <a:cubicBezTo>
                    <a:pt x="193" y="44"/>
                    <a:pt x="193" y="44"/>
                    <a:pt x="193" y="44"/>
                  </a:cubicBezTo>
                  <a:cubicBezTo>
                    <a:pt x="193" y="41"/>
                    <a:pt x="193" y="41"/>
                    <a:pt x="193" y="41"/>
                  </a:cubicBezTo>
                  <a:cubicBezTo>
                    <a:pt x="198" y="40"/>
                    <a:pt x="198" y="40"/>
                    <a:pt x="198" y="40"/>
                  </a:cubicBezTo>
                  <a:cubicBezTo>
                    <a:pt x="200" y="41"/>
                    <a:pt x="200" y="41"/>
                    <a:pt x="200" y="41"/>
                  </a:cubicBezTo>
                  <a:cubicBezTo>
                    <a:pt x="201" y="41"/>
                    <a:pt x="201" y="42"/>
                    <a:pt x="202" y="43"/>
                  </a:cubicBezTo>
                  <a:cubicBezTo>
                    <a:pt x="202" y="43"/>
                    <a:pt x="202" y="43"/>
                    <a:pt x="202" y="43"/>
                  </a:cubicBezTo>
                  <a:cubicBezTo>
                    <a:pt x="205" y="47"/>
                    <a:pt x="207" y="52"/>
                    <a:pt x="210" y="60"/>
                  </a:cubicBezTo>
                  <a:cubicBezTo>
                    <a:pt x="214" y="69"/>
                    <a:pt x="217" y="80"/>
                    <a:pt x="220" y="93"/>
                  </a:cubicBezTo>
                  <a:cubicBezTo>
                    <a:pt x="220" y="93"/>
                    <a:pt x="220" y="93"/>
                    <a:pt x="220" y="93"/>
                  </a:cubicBezTo>
                  <a:cubicBezTo>
                    <a:pt x="221" y="99"/>
                    <a:pt x="221" y="99"/>
                    <a:pt x="221" y="99"/>
                  </a:cubicBezTo>
                  <a:cubicBezTo>
                    <a:pt x="221" y="99"/>
                    <a:pt x="221" y="99"/>
                    <a:pt x="221" y="99"/>
                  </a:cubicBezTo>
                  <a:cubicBezTo>
                    <a:pt x="222" y="105"/>
                    <a:pt x="222" y="111"/>
                    <a:pt x="222" y="117"/>
                  </a:cubicBezTo>
                  <a:cubicBezTo>
                    <a:pt x="223" y="138"/>
                    <a:pt x="219" y="168"/>
                    <a:pt x="200" y="198"/>
                  </a:cubicBezTo>
                  <a:cubicBezTo>
                    <a:pt x="195" y="207"/>
                    <a:pt x="179" y="232"/>
                    <a:pt x="147" y="247"/>
                  </a:cubicBezTo>
                  <a:cubicBezTo>
                    <a:pt x="139" y="251"/>
                    <a:pt x="127" y="257"/>
                    <a:pt x="111" y="257"/>
                  </a:cubicBezTo>
                  <a:close/>
                  <a:moveTo>
                    <a:pt x="65" y="15"/>
                  </a:moveTo>
                  <a:cubicBezTo>
                    <a:pt x="51" y="28"/>
                    <a:pt x="33" y="50"/>
                    <a:pt x="23" y="81"/>
                  </a:cubicBezTo>
                  <a:cubicBezTo>
                    <a:pt x="19" y="93"/>
                    <a:pt x="10" y="121"/>
                    <a:pt x="19" y="156"/>
                  </a:cubicBezTo>
                  <a:cubicBezTo>
                    <a:pt x="21" y="168"/>
                    <a:pt x="31" y="198"/>
                    <a:pt x="59" y="223"/>
                  </a:cubicBezTo>
                  <a:cubicBezTo>
                    <a:pt x="70" y="232"/>
                    <a:pt x="87" y="246"/>
                    <a:pt x="110" y="247"/>
                  </a:cubicBezTo>
                  <a:cubicBezTo>
                    <a:pt x="124" y="247"/>
                    <a:pt x="134" y="242"/>
                    <a:pt x="143" y="238"/>
                  </a:cubicBezTo>
                  <a:cubicBezTo>
                    <a:pt x="172" y="224"/>
                    <a:pt x="187" y="201"/>
                    <a:pt x="192" y="193"/>
                  </a:cubicBezTo>
                  <a:cubicBezTo>
                    <a:pt x="210" y="165"/>
                    <a:pt x="213" y="137"/>
                    <a:pt x="212" y="118"/>
                  </a:cubicBezTo>
                  <a:cubicBezTo>
                    <a:pt x="212" y="111"/>
                    <a:pt x="212" y="105"/>
                    <a:pt x="211" y="100"/>
                  </a:cubicBezTo>
                  <a:cubicBezTo>
                    <a:pt x="206" y="100"/>
                    <a:pt x="206" y="100"/>
                    <a:pt x="206" y="100"/>
                  </a:cubicBezTo>
                  <a:cubicBezTo>
                    <a:pt x="205" y="100"/>
                    <a:pt x="205" y="100"/>
                    <a:pt x="205" y="100"/>
                  </a:cubicBezTo>
                  <a:cubicBezTo>
                    <a:pt x="204" y="100"/>
                    <a:pt x="202" y="100"/>
                    <a:pt x="200" y="99"/>
                  </a:cubicBezTo>
                  <a:cubicBezTo>
                    <a:pt x="150" y="90"/>
                    <a:pt x="115" y="63"/>
                    <a:pt x="104" y="54"/>
                  </a:cubicBezTo>
                  <a:cubicBezTo>
                    <a:pt x="89" y="42"/>
                    <a:pt x="76" y="29"/>
                    <a:pt x="65" y="15"/>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45"/>
            <p:cNvSpPr/>
            <p:nvPr/>
          </p:nvSpPr>
          <p:spPr>
            <a:xfrm>
              <a:off x="207963" y="3562351"/>
              <a:ext cx="25400" cy="7938"/>
            </a:xfrm>
            <a:custGeom>
              <a:rect b="b" l="l" r="r" t="t"/>
              <a:pathLst>
                <a:path extrusionOk="0" h="10" w="36">
                  <a:moveTo>
                    <a:pt x="31" y="10"/>
                  </a:moveTo>
                  <a:cubicBezTo>
                    <a:pt x="5" y="10"/>
                    <a:pt x="5" y="10"/>
                    <a:pt x="5" y="10"/>
                  </a:cubicBezTo>
                  <a:cubicBezTo>
                    <a:pt x="3" y="10"/>
                    <a:pt x="0" y="8"/>
                    <a:pt x="0" y="5"/>
                  </a:cubicBezTo>
                  <a:cubicBezTo>
                    <a:pt x="0" y="2"/>
                    <a:pt x="3" y="0"/>
                    <a:pt x="5" y="0"/>
                  </a:cubicBezTo>
                  <a:cubicBezTo>
                    <a:pt x="31" y="0"/>
                    <a:pt x="31" y="0"/>
                    <a:pt x="31" y="0"/>
                  </a:cubicBezTo>
                  <a:cubicBezTo>
                    <a:pt x="34" y="0"/>
                    <a:pt x="36" y="2"/>
                    <a:pt x="36" y="5"/>
                  </a:cubicBezTo>
                  <a:cubicBezTo>
                    <a:pt x="36" y="8"/>
                    <a:pt x="34" y="10"/>
                    <a:pt x="31" y="10"/>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45"/>
            <p:cNvSpPr/>
            <p:nvPr/>
          </p:nvSpPr>
          <p:spPr>
            <a:xfrm>
              <a:off x="274638" y="3562351"/>
              <a:ext cx="26988" cy="7938"/>
            </a:xfrm>
            <a:custGeom>
              <a:rect b="b" l="l" r="r" t="t"/>
              <a:pathLst>
                <a:path extrusionOk="0" h="11" w="38">
                  <a:moveTo>
                    <a:pt x="6" y="11"/>
                  </a:moveTo>
                  <a:cubicBezTo>
                    <a:pt x="3" y="11"/>
                    <a:pt x="1" y="9"/>
                    <a:pt x="1" y="6"/>
                  </a:cubicBezTo>
                  <a:cubicBezTo>
                    <a:pt x="0" y="4"/>
                    <a:pt x="3" y="1"/>
                    <a:pt x="5" y="1"/>
                  </a:cubicBezTo>
                  <a:cubicBezTo>
                    <a:pt x="33" y="0"/>
                    <a:pt x="33" y="0"/>
                    <a:pt x="33" y="0"/>
                  </a:cubicBezTo>
                  <a:cubicBezTo>
                    <a:pt x="36" y="1"/>
                    <a:pt x="38" y="3"/>
                    <a:pt x="38" y="5"/>
                  </a:cubicBezTo>
                  <a:cubicBezTo>
                    <a:pt x="38" y="8"/>
                    <a:pt x="36" y="10"/>
                    <a:pt x="33" y="10"/>
                  </a:cubicBezTo>
                  <a:cubicBezTo>
                    <a:pt x="6" y="11"/>
                    <a:pt x="6" y="11"/>
                    <a:pt x="6" y="11"/>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45"/>
            <p:cNvSpPr/>
            <p:nvPr/>
          </p:nvSpPr>
          <p:spPr>
            <a:xfrm>
              <a:off x="231775" y="3621088"/>
              <a:ext cx="49213" cy="15875"/>
            </a:xfrm>
            <a:custGeom>
              <a:rect b="b" l="l" r="r" t="t"/>
              <a:pathLst>
                <a:path extrusionOk="0" h="22" w="70">
                  <a:moveTo>
                    <a:pt x="35" y="22"/>
                  </a:moveTo>
                  <a:cubicBezTo>
                    <a:pt x="34" y="22"/>
                    <a:pt x="34" y="22"/>
                    <a:pt x="33" y="22"/>
                  </a:cubicBezTo>
                  <a:cubicBezTo>
                    <a:pt x="18" y="21"/>
                    <a:pt x="7" y="14"/>
                    <a:pt x="2" y="9"/>
                  </a:cubicBezTo>
                  <a:cubicBezTo>
                    <a:pt x="0" y="8"/>
                    <a:pt x="0" y="4"/>
                    <a:pt x="2" y="2"/>
                  </a:cubicBezTo>
                  <a:cubicBezTo>
                    <a:pt x="4" y="0"/>
                    <a:pt x="7" y="0"/>
                    <a:pt x="9" y="2"/>
                  </a:cubicBezTo>
                  <a:cubicBezTo>
                    <a:pt x="13" y="5"/>
                    <a:pt x="21" y="11"/>
                    <a:pt x="34" y="12"/>
                  </a:cubicBezTo>
                  <a:cubicBezTo>
                    <a:pt x="48" y="12"/>
                    <a:pt x="57" y="5"/>
                    <a:pt x="61" y="2"/>
                  </a:cubicBezTo>
                  <a:cubicBezTo>
                    <a:pt x="63" y="0"/>
                    <a:pt x="66" y="0"/>
                    <a:pt x="68" y="2"/>
                  </a:cubicBezTo>
                  <a:cubicBezTo>
                    <a:pt x="70" y="4"/>
                    <a:pt x="70" y="7"/>
                    <a:pt x="68" y="9"/>
                  </a:cubicBezTo>
                  <a:cubicBezTo>
                    <a:pt x="63" y="13"/>
                    <a:pt x="52" y="22"/>
                    <a:pt x="35" y="22"/>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45"/>
            <p:cNvSpPr/>
            <p:nvPr/>
          </p:nvSpPr>
          <p:spPr>
            <a:xfrm>
              <a:off x="298450" y="3784601"/>
              <a:ext cx="20638" cy="6350"/>
            </a:xfrm>
            <a:custGeom>
              <a:rect b="b" l="l" r="r" t="t"/>
              <a:pathLst>
                <a:path extrusionOk="0" h="10" w="30">
                  <a:moveTo>
                    <a:pt x="25" y="10"/>
                  </a:moveTo>
                  <a:cubicBezTo>
                    <a:pt x="5" y="10"/>
                    <a:pt x="5" y="10"/>
                    <a:pt x="5" y="10"/>
                  </a:cubicBezTo>
                  <a:cubicBezTo>
                    <a:pt x="2" y="10"/>
                    <a:pt x="0" y="7"/>
                    <a:pt x="0" y="5"/>
                  </a:cubicBezTo>
                  <a:cubicBezTo>
                    <a:pt x="0" y="2"/>
                    <a:pt x="2" y="0"/>
                    <a:pt x="5" y="0"/>
                  </a:cubicBezTo>
                  <a:cubicBezTo>
                    <a:pt x="25" y="0"/>
                    <a:pt x="25" y="0"/>
                    <a:pt x="25" y="0"/>
                  </a:cubicBezTo>
                  <a:cubicBezTo>
                    <a:pt x="28" y="0"/>
                    <a:pt x="30" y="2"/>
                    <a:pt x="30" y="5"/>
                  </a:cubicBezTo>
                  <a:cubicBezTo>
                    <a:pt x="30" y="7"/>
                    <a:pt x="28" y="10"/>
                    <a:pt x="25" y="10"/>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45"/>
            <p:cNvSpPr/>
            <p:nvPr/>
          </p:nvSpPr>
          <p:spPr>
            <a:xfrm>
              <a:off x="350838" y="3779838"/>
              <a:ext cx="6350" cy="57150"/>
            </a:xfrm>
            <a:custGeom>
              <a:rect b="b" l="l" r="r" t="t"/>
              <a:pathLst>
                <a:path extrusionOk="0" h="82" w="10">
                  <a:moveTo>
                    <a:pt x="5" y="82"/>
                  </a:moveTo>
                  <a:cubicBezTo>
                    <a:pt x="2" y="82"/>
                    <a:pt x="0" y="79"/>
                    <a:pt x="0" y="77"/>
                  </a:cubicBezTo>
                  <a:cubicBezTo>
                    <a:pt x="0" y="5"/>
                    <a:pt x="0" y="5"/>
                    <a:pt x="0" y="5"/>
                  </a:cubicBezTo>
                  <a:cubicBezTo>
                    <a:pt x="0" y="2"/>
                    <a:pt x="2" y="0"/>
                    <a:pt x="5" y="0"/>
                  </a:cubicBezTo>
                  <a:cubicBezTo>
                    <a:pt x="8" y="0"/>
                    <a:pt x="10" y="2"/>
                    <a:pt x="10" y="5"/>
                  </a:cubicBezTo>
                  <a:cubicBezTo>
                    <a:pt x="10" y="77"/>
                    <a:pt x="10" y="77"/>
                    <a:pt x="10" y="77"/>
                  </a:cubicBezTo>
                  <a:cubicBezTo>
                    <a:pt x="10" y="79"/>
                    <a:pt x="8" y="82"/>
                    <a:pt x="5" y="82"/>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45"/>
            <p:cNvSpPr/>
            <p:nvPr/>
          </p:nvSpPr>
          <p:spPr>
            <a:xfrm>
              <a:off x="155575" y="3779838"/>
              <a:ext cx="6350" cy="57150"/>
            </a:xfrm>
            <a:custGeom>
              <a:rect b="b" l="l" r="r" t="t"/>
              <a:pathLst>
                <a:path extrusionOk="0" h="81" w="10">
                  <a:moveTo>
                    <a:pt x="5" y="81"/>
                  </a:moveTo>
                  <a:cubicBezTo>
                    <a:pt x="3" y="81"/>
                    <a:pt x="0" y="79"/>
                    <a:pt x="0" y="76"/>
                  </a:cubicBezTo>
                  <a:cubicBezTo>
                    <a:pt x="0" y="5"/>
                    <a:pt x="0" y="5"/>
                    <a:pt x="0" y="5"/>
                  </a:cubicBezTo>
                  <a:cubicBezTo>
                    <a:pt x="0" y="2"/>
                    <a:pt x="2" y="0"/>
                    <a:pt x="5" y="0"/>
                  </a:cubicBezTo>
                  <a:cubicBezTo>
                    <a:pt x="8" y="0"/>
                    <a:pt x="10" y="2"/>
                    <a:pt x="10" y="5"/>
                  </a:cubicBezTo>
                  <a:cubicBezTo>
                    <a:pt x="10" y="76"/>
                    <a:pt x="10" y="76"/>
                    <a:pt x="10" y="76"/>
                  </a:cubicBezTo>
                  <a:cubicBezTo>
                    <a:pt x="10" y="79"/>
                    <a:pt x="8" y="81"/>
                    <a:pt x="5" y="81"/>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45"/>
            <p:cNvSpPr/>
            <p:nvPr/>
          </p:nvSpPr>
          <p:spPr>
            <a:xfrm>
              <a:off x="187325" y="3703638"/>
              <a:ext cx="134938" cy="96838"/>
            </a:xfrm>
            <a:custGeom>
              <a:rect b="b" l="l" r="r" t="t"/>
              <a:pathLst>
                <a:path extrusionOk="0" h="136" w="190">
                  <a:moveTo>
                    <a:pt x="90" y="136"/>
                  </a:moveTo>
                  <a:cubicBezTo>
                    <a:pt x="86" y="128"/>
                    <a:pt x="86" y="128"/>
                    <a:pt x="86" y="128"/>
                  </a:cubicBezTo>
                  <a:cubicBezTo>
                    <a:pt x="74" y="104"/>
                    <a:pt x="61" y="81"/>
                    <a:pt x="45" y="60"/>
                  </a:cubicBezTo>
                  <a:cubicBezTo>
                    <a:pt x="32" y="43"/>
                    <a:pt x="17" y="26"/>
                    <a:pt x="2" y="10"/>
                  </a:cubicBezTo>
                  <a:cubicBezTo>
                    <a:pt x="0" y="8"/>
                    <a:pt x="0" y="5"/>
                    <a:pt x="2" y="3"/>
                  </a:cubicBezTo>
                  <a:cubicBezTo>
                    <a:pt x="4" y="1"/>
                    <a:pt x="7" y="1"/>
                    <a:pt x="9" y="3"/>
                  </a:cubicBezTo>
                  <a:cubicBezTo>
                    <a:pt x="25" y="19"/>
                    <a:pt x="40" y="36"/>
                    <a:pt x="53" y="54"/>
                  </a:cubicBezTo>
                  <a:cubicBezTo>
                    <a:pt x="67" y="74"/>
                    <a:pt x="80" y="94"/>
                    <a:pt x="91" y="115"/>
                  </a:cubicBezTo>
                  <a:cubicBezTo>
                    <a:pt x="107" y="90"/>
                    <a:pt x="125" y="65"/>
                    <a:pt x="144" y="42"/>
                  </a:cubicBezTo>
                  <a:cubicBezTo>
                    <a:pt x="156" y="29"/>
                    <a:pt x="169" y="15"/>
                    <a:pt x="181" y="2"/>
                  </a:cubicBezTo>
                  <a:cubicBezTo>
                    <a:pt x="183" y="0"/>
                    <a:pt x="187" y="0"/>
                    <a:pt x="189" y="2"/>
                  </a:cubicBezTo>
                  <a:cubicBezTo>
                    <a:pt x="190" y="4"/>
                    <a:pt x="190" y="7"/>
                    <a:pt x="189" y="9"/>
                  </a:cubicBezTo>
                  <a:cubicBezTo>
                    <a:pt x="176" y="22"/>
                    <a:pt x="164" y="35"/>
                    <a:pt x="152" y="49"/>
                  </a:cubicBezTo>
                  <a:cubicBezTo>
                    <a:pt x="131" y="74"/>
                    <a:pt x="112" y="100"/>
                    <a:pt x="95" y="128"/>
                  </a:cubicBezTo>
                  <a:lnTo>
                    <a:pt x="90" y="136"/>
                  </a:ln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1" name="Google Shape;111;p45"/>
          <p:cNvSpPr/>
          <p:nvPr/>
        </p:nvSpPr>
        <p:spPr>
          <a:xfrm>
            <a:off x="12700" y="4975226"/>
            <a:ext cx="3830638" cy="169863"/>
          </a:xfrm>
          <a:prstGeom prst="rect">
            <a:avLst/>
          </a:prstGeom>
          <a:solidFill>
            <a:srgbClr val="376E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45"/>
          <p:cNvSpPr/>
          <p:nvPr/>
        </p:nvSpPr>
        <p:spPr>
          <a:xfrm>
            <a:off x="3827463" y="4975226"/>
            <a:ext cx="2727325" cy="169863"/>
          </a:xfrm>
          <a:prstGeom prst="rect">
            <a:avLst/>
          </a:prstGeom>
          <a:solidFill>
            <a:srgbClr val="266F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45"/>
          <p:cNvSpPr/>
          <p:nvPr/>
        </p:nvSpPr>
        <p:spPr>
          <a:xfrm>
            <a:off x="6554788" y="4975226"/>
            <a:ext cx="1612900" cy="169863"/>
          </a:xfrm>
          <a:prstGeom prst="rect">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45"/>
          <p:cNvSpPr/>
          <p:nvPr/>
        </p:nvSpPr>
        <p:spPr>
          <a:xfrm>
            <a:off x="8167688" y="4975226"/>
            <a:ext cx="966788" cy="169863"/>
          </a:xfrm>
          <a:prstGeom prst="rect">
            <a:avLst/>
          </a:prstGeom>
          <a:solidFill>
            <a:srgbClr val="7EC0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45"/>
          <p:cNvSpPr txBox="1"/>
          <p:nvPr>
            <p:ph type="title"/>
          </p:nvPr>
        </p:nvSpPr>
        <p:spPr>
          <a:xfrm>
            <a:off x="338137" y="121963"/>
            <a:ext cx="748665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000"/>
              <a:buNone/>
              <a:defRPr>
                <a:solidFill>
                  <a:schemeClr val="lt1"/>
                </a:solidFil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116" name="Google Shape;116;p45"/>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45"/>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US"/>
              <a:t>‹#›</a:t>
            </a:fld>
            <a:endParaRPr/>
          </a:p>
        </p:txBody>
      </p:sp>
      <p:sp>
        <p:nvSpPr>
          <p:cNvPr id="118" name="Google Shape;118;p45"/>
          <p:cNvSpPr/>
          <p:nvPr/>
        </p:nvSpPr>
        <p:spPr>
          <a:xfrm>
            <a:off x="766353" y="2307771"/>
            <a:ext cx="2688000" cy="2090050"/>
          </a:xfrm>
          <a:prstGeom prst="rect">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9" name="Google Shape;119;p45"/>
          <p:cNvSpPr/>
          <p:nvPr/>
        </p:nvSpPr>
        <p:spPr>
          <a:xfrm>
            <a:off x="766353" y="1393363"/>
            <a:ext cx="2688000" cy="982637"/>
          </a:xfrm>
          <a:prstGeom prst="rect">
            <a:avLst/>
          </a:pr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0" name="Google Shape;120;p45"/>
          <p:cNvSpPr/>
          <p:nvPr>
            <p:ph idx="2" type="pic"/>
          </p:nvPr>
        </p:nvSpPr>
        <p:spPr>
          <a:xfrm>
            <a:off x="910353" y="1537463"/>
            <a:ext cx="2400000" cy="2664000"/>
          </a:xfrm>
          <a:prstGeom prst="rect">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1_Title + 1 column 6">
    <p:spTree>
      <p:nvGrpSpPr>
        <p:cNvPr id="121" name="Shape 121"/>
        <p:cNvGrpSpPr/>
        <p:nvPr/>
      </p:nvGrpSpPr>
      <p:grpSpPr>
        <a:xfrm>
          <a:off x="0" y="0"/>
          <a:ext cx="0" cy="0"/>
          <a:chOff x="0" y="0"/>
          <a:chExt cx="0" cy="0"/>
        </a:xfrm>
      </p:grpSpPr>
      <p:grpSp>
        <p:nvGrpSpPr>
          <p:cNvPr id="122" name="Google Shape;122;p46"/>
          <p:cNvGrpSpPr/>
          <p:nvPr/>
        </p:nvGrpSpPr>
        <p:grpSpPr>
          <a:xfrm>
            <a:off x="-1588" y="4831402"/>
            <a:ext cx="9145463" cy="320330"/>
            <a:chOff x="-1276350" y="3697287"/>
            <a:chExt cx="12192000" cy="427038"/>
          </a:xfrm>
        </p:grpSpPr>
        <p:cxnSp>
          <p:nvCxnSpPr>
            <p:cNvPr id="123" name="Google Shape;123;p46"/>
            <p:cNvCxnSpPr/>
            <p:nvPr/>
          </p:nvCxnSpPr>
          <p:spPr>
            <a:xfrm>
              <a:off x="-1276350" y="3697287"/>
              <a:ext cx="12192000" cy="0"/>
            </a:xfrm>
            <a:prstGeom prst="straightConnector1">
              <a:avLst/>
            </a:prstGeom>
            <a:noFill/>
            <a:ln cap="flat" cmpd="sng" w="25400">
              <a:solidFill>
                <a:srgbClr val="2E85A7"/>
              </a:solidFill>
              <a:prstDash val="solid"/>
              <a:round/>
              <a:headEnd len="sm" w="sm" type="none"/>
              <a:tailEnd len="sm" w="sm" type="none"/>
            </a:ln>
          </p:spPr>
        </p:cxnSp>
        <p:sp>
          <p:nvSpPr>
            <p:cNvPr id="124" name="Google Shape;124;p46"/>
            <p:cNvSpPr/>
            <p:nvPr/>
          </p:nvSpPr>
          <p:spPr>
            <a:xfrm>
              <a:off x="-1276350" y="3751346"/>
              <a:ext cx="12192000" cy="372979"/>
            </a:xfrm>
            <a:prstGeom prst="rect">
              <a:avLst/>
            </a:prstGeom>
            <a:solidFill>
              <a:srgbClr val="2E85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25" name="Google Shape;125;p46"/>
          <p:cNvSpPr/>
          <p:nvPr/>
        </p:nvSpPr>
        <p:spPr>
          <a:xfrm>
            <a:off x="-1588" y="7938"/>
            <a:ext cx="258763" cy="833438"/>
          </a:xfrm>
          <a:prstGeom prst="rect">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 name="Google Shape;126;p46"/>
          <p:cNvSpPr/>
          <p:nvPr/>
        </p:nvSpPr>
        <p:spPr>
          <a:xfrm>
            <a:off x="8674200" y="4673700"/>
            <a:ext cx="469800" cy="46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46"/>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US"/>
              <a:t>‹#›</a:t>
            </a:fld>
            <a:endParaRPr/>
          </a:p>
        </p:txBody>
      </p:sp>
      <p:sp>
        <p:nvSpPr>
          <p:cNvPr id="128" name="Google Shape;128;p46"/>
          <p:cNvSpPr txBox="1"/>
          <p:nvPr>
            <p:ph type="title"/>
          </p:nvPr>
        </p:nvSpPr>
        <p:spPr>
          <a:xfrm>
            <a:off x="333793" y="132135"/>
            <a:ext cx="8474700" cy="708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1pPr>
            <a:lvl2pPr lvl="1"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2pPr>
            <a:lvl3pPr lvl="2"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3pPr>
            <a:lvl4pPr lvl="3"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4pPr>
            <a:lvl5pPr lvl="4"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5pPr>
            <a:lvl6pPr lvl="5"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6pPr>
            <a:lvl7pPr lvl="6"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7pPr>
            <a:lvl8pPr lvl="7"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8pPr>
            <a:lvl9pPr lvl="8" algn="l">
              <a:lnSpc>
                <a:spcPct val="90000"/>
              </a:lnSpc>
              <a:spcBef>
                <a:spcPts val="0"/>
              </a:spcBef>
              <a:spcAft>
                <a:spcPts val="0"/>
              </a:spcAft>
              <a:buClr>
                <a:schemeClr val="accent1"/>
              </a:buClr>
              <a:buSzPts val="3000"/>
              <a:buFont typeface="DM Sans"/>
              <a:buNone/>
              <a:defRPr b="1" sz="3000">
                <a:solidFill>
                  <a:schemeClr val="accent1"/>
                </a:solidFill>
                <a:latin typeface="DM Sans"/>
                <a:ea typeface="DM Sans"/>
                <a:cs typeface="DM Sans"/>
                <a:sym typeface="DM Sans"/>
              </a:defRPr>
            </a:lvl9pPr>
          </a:lstStyle>
          <a:p/>
        </p:txBody>
      </p:sp>
      <p:pic>
        <p:nvPicPr>
          <p:cNvPr id="129" name="Google Shape;129;p46"/>
          <p:cNvPicPr preferRelativeResize="0"/>
          <p:nvPr/>
        </p:nvPicPr>
        <p:blipFill rotWithShape="1">
          <a:blip r:embed="rId2">
            <a:alphaModFix/>
          </a:blip>
          <a:srcRect b="0" l="0" r="0" t="0"/>
          <a:stretch/>
        </p:blipFill>
        <p:spPr>
          <a:xfrm>
            <a:off x="8246076" y="69850"/>
            <a:ext cx="782011" cy="7837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7"/>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1pPr>
            <a:lvl2pPr indent="0" lvl="1"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2pPr>
            <a:lvl3pPr indent="0" lvl="2"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3pPr>
            <a:lvl4pPr indent="0" lvl="3"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4pPr>
            <a:lvl5pPr indent="0" lvl="4"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5pPr>
            <a:lvl6pPr indent="0" lvl="5"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6pPr>
            <a:lvl7pPr indent="0" lvl="6"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7pPr>
            <a:lvl8pPr indent="0" lvl="7"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8pPr>
            <a:lvl9pPr indent="0" lvl="8" marL="0" marR="0" rtl="0" algn="ctr">
              <a:lnSpc>
                <a:spcPct val="100000"/>
              </a:lnSpc>
              <a:spcBef>
                <a:spcPts val="0"/>
              </a:spcBef>
              <a:spcAft>
                <a:spcPts val="0"/>
              </a:spcAft>
              <a:buClr>
                <a:srgbClr val="000000"/>
              </a:buClr>
              <a:buSzPts val="1100"/>
              <a:buFont typeface="Arial"/>
              <a:buNone/>
              <a:defRPr b="1" i="0" sz="1100" u="none" cap="none" strike="noStrike">
                <a:solidFill>
                  <a:schemeClr val="accent1"/>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US"/>
              <a:t>‹#›</a:t>
            </a:fld>
            <a:endParaRPr/>
          </a:p>
        </p:txBody>
      </p:sp>
      <p:sp>
        <p:nvSpPr>
          <p:cNvPr id="7" name="Google Shape;7;p37"/>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1pPr>
            <a:lvl2pPr lvl="1"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2pPr>
            <a:lvl3pPr lvl="2"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3pPr>
            <a:lvl4pPr lvl="3"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4pPr>
            <a:lvl5pPr lvl="4"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5pPr>
            <a:lvl6pPr lvl="5"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6pPr>
            <a:lvl7pPr lvl="6"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7pPr>
            <a:lvl8pPr lvl="7"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8pPr>
            <a:lvl9pPr lvl="8" marR="0" rtl="0" algn="l">
              <a:lnSpc>
                <a:spcPct val="90000"/>
              </a:lnSpc>
              <a:spcBef>
                <a:spcPts val="0"/>
              </a:spcBef>
              <a:spcAft>
                <a:spcPts val="0"/>
              </a:spcAft>
              <a:buClr>
                <a:schemeClr val="accent1"/>
              </a:buClr>
              <a:buSzPts val="3000"/>
              <a:buFont typeface="DM Sans"/>
              <a:buNone/>
              <a:defRPr b="1" i="0" sz="3000" u="none" cap="none" strike="noStrike">
                <a:solidFill>
                  <a:schemeClr val="accent1"/>
                </a:solidFill>
                <a:latin typeface="DM Sans"/>
                <a:ea typeface="DM Sans"/>
                <a:cs typeface="DM Sans"/>
                <a:sym typeface="DM Sans"/>
              </a:defRPr>
            </a:lvl9pPr>
          </a:lstStyle>
          <a:p/>
        </p:txBody>
      </p:sp>
      <p:sp>
        <p:nvSpPr>
          <p:cNvPr id="8" name="Google Shape;8;p37"/>
          <p:cNvSpPr txBox="1"/>
          <p:nvPr>
            <p:ph idx="1" type="body"/>
          </p:nvPr>
        </p:nvSpPr>
        <p:spPr>
          <a:xfrm>
            <a:off x="1136000" y="1200150"/>
            <a:ext cx="6872100" cy="34734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600"/>
              </a:spcBef>
              <a:spcAft>
                <a:spcPts val="0"/>
              </a:spcAft>
              <a:buClr>
                <a:schemeClr val="accent1"/>
              </a:buClr>
              <a:buSzPts val="2400"/>
              <a:buFont typeface="DM Sans"/>
              <a:buChar char="▫"/>
              <a:defRPr b="0" i="0" sz="2400" u="none" cap="none" strike="noStrike">
                <a:solidFill>
                  <a:schemeClr val="dk1"/>
                </a:solidFill>
                <a:latin typeface="DM Sans"/>
                <a:ea typeface="DM Sans"/>
                <a:cs typeface="DM Sans"/>
                <a:sym typeface="DM Sans"/>
              </a:defRPr>
            </a:lvl1pPr>
            <a:lvl2pPr indent="-381000" lvl="1" marL="9144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2pPr>
            <a:lvl3pPr indent="-381000" lvl="2" marL="13716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3pPr>
            <a:lvl4pPr indent="-381000" lvl="3" marL="18288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4pPr>
            <a:lvl5pPr indent="-381000" lvl="4" marL="22860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5pPr>
            <a:lvl6pPr indent="-381000" lvl="5" marL="27432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6pPr>
            <a:lvl7pPr indent="-381000" lvl="6" marL="32004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7pPr>
            <a:lvl8pPr indent="-381000" lvl="7" marL="36576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8pPr>
            <a:lvl9pPr indent="-381000" lvl="8" marL="4114800" marR="0" rtl="0" algn="l">
              <a:lnSpc>
                <a:spcPct val="115000"/>
              </a:lnSpc>
              <a:spcBef>
                <a:spcPts val="0"/>
              </a:spcBef>
              <a:spcAft>
                <a:spcPts val="0"/>
              </a:spcAft>
              <a:buClr>
                <a:schemeClr val="dk2"/>
              </a:buClr>
              <a:buSzPts val="2400"/>
              <a:buFont typeface="DM Sans"/>
              <a:buChar char="▫"/>
              <a:defRPr b="0" i="0" sz="24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52"/>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7" name="Google Shape;157;p52"/>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52"/>
          <p:cNvSpPr txBox="1"/>
          <p:nvPr>
            <p:ph idx="10" type="dt"/>
          </p:nvPr>
        </p:nvSpPr>
        <p:spPr>
          <a:xfrm>
            <a:off x="628650" y="4767263"/>
            <a:ext cx="2057400" cy="27463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9" name="Google Shape;159;p52"/>
          <p:cNvSpPr txBox="1"/>
          <p:nvPr>
            <p:ph idx="11" type="ftr"/>
          </p:nvPr>
        </p:nvSpPr>
        <p:spPr>
          <a:xfrm>
            <a:off x="3028950" y="4767263"/>
            <a:ext cx="3086100" cy="27463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0" name="Google Shape;160;p52"/>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11.jpg"/><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
          <p:cNvSpPr txBox="1"/>
          <p:nvPr>
            <p:ph type="ctrTitle"/>
          </p:nvPr>
        </p:nvSpPr>
        <p:spPr>
          <a:xfrm>
            <a:off x="244750" y="3059700"/>
            <a:ext cx="5647800" cy="1503600"/>
          </a:xfrm>
          <a:prstGeom prst="rect">
            <a:avLst/>
          </a:prstGeom>
          <a:noFill/>
          <a:ln>
            <a:noFill/>
          </a:ln>
        </p:spPr>
        <p:txBody>
          <a:bodyPr anchorCtr="0" anchor="ctr" bIns="0" lIns="0" spcFirstLastPara="1" rIns="0" wrap="square" tIns="0">
            <a:noAutofit/>
          </a:bodyPr>
          <a:lstStyle/>
          <a:p>
            <a:pPr indent="0" lvl="0" marL="0" rtl="0" algn="l">
              <a:lnSpc>
                <a:spcPct val="80000"/>
              </a:lnSpc>
              <a:spcBef>
                <a:spcPts val="0"/>
              </a:spcBef>
              <a:spcAft>
                <a:spcPts val="0"/>
              </a:spcAft>
              <a:buSzPts val="4800"/>
              <a:buNone/>
            </a:pPr>
            <a:r>
              <a:rPr lang="en-US" sz="3600"/>
              <a:t>Plantilla powerpoint de Enfermeria</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descr="Como crear un equipo de enfermería" id="465" name="Google Shape;465;p10"/>
          <p:cNvPicPr preferRelativeResize="0"/>
          <p:nvPr/>
        </p:nvPicPr>
        <p:blipFill rotWithShape="1">
          <a:blip r:embed="rId3">
            <a:alphaModFix amt="43000"/>
          </a:blip>
          <a:srcRect b="0" l="0" r="0" t="0"/>
          <a:stretch/>
        </p:blipFill>
        <p:spPr>
          <a:xfrm>
            <a:off x="0" y="0"/>
            <a:ext cx="9144000" cy="5143450"/>
          </a:xfrm>
          <a:prstGeom prst="rect">
            <a:avLst/>
          </a:prstGeom>
          <a:noFill/>
          <a:ln>
            <a:noFill/>
          </a:ln>
          <a:effectLst>
            <a:reflection blurRad="0" dir="5400000" dist="50800" endA="0" endPos="0" kx="0" rotWithShape="0" algn="bl" stPos="0" sy="-100000" ky="0"/>
          </a:effectLst>
        </p:spPr>
      </p:pic>
      <p:sp>
        <p:nvSpPr>
          <p:cNvPr id="466" name="Google Shape;466;p1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grpSp>
        <p:nvGrpSpPr>
          <p:cNvPr id="467" name="Google Shape;467;p10"/>
          <p:cNvGrpSpPr/>
          <p:nvPr/>
        </p:nvGrpSpPr>
        <p:grpSpPr>
          <a:xfrm>
            <a:off x="0" y="1691125"/>
            <a:ext cx="9111939" cy="1838098"/>
            <a:chOff x="0" y="2238703"/>
            <a:chExt cx="12192000" cy="2459421"/>
          </a:xfrm>
        </p:grpSpPr>
        <p:sp>
          <p:nvSpPr>
            <p:cNvPr id="468" name="Google Shape;468;p10"/>
            <p:cNvSpPr/>
            <p:nvPr/>
          </p:nvSpPr>
          <p:spPr>
            <a:xfrm>
              <a:off x="0" y="2238703"/>
              <a:ext cx="12192000" cy="2459421"/>
            </a:xfrm>
            <a:prstGeom prst="rect">
              <a:avLst/>
            </a:prstGeom>
            <a:solidFill>
              <a:srgbClr val="0099FF">
                <a:alpha val="3764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9" name="Google Shape;469;p10"/>
            <p:cNvSpPr txBox="1"/>
            <p:nvPr/>
          </p:nvSpPr>
          <p:spPr>
            <a:xfrm>
              <a:off x="1371605" y="2689245"/>
              <a:ext cx="6716111" cy="13589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6000" u="none" cap="none" strike="noStrike">
                  <a:solidFill>
                    <a:schemeClr val="lt1"/>
                  </a:solidFill>
                  <a:latin typeface="Open Sans"/>
                  <a:ea typeface="Open Sans"/>
                  <a:cs typeface="Open Sans"/>
                  <a:sym typeface="Open Sans"/>
                </a:rPr>
                <a:t>Title lide</a:t>
              </a:r>
              <a:endParaRPr/>
            </a:p>
          </p:txBody>
        </p:sp>
        <p:sp>
          <p:nvSpPr>
            <p:cNvPr id="470" name="Google Shape;470;p10"/>
            <p:cNvSpPr txBox="1"/>
            <p:nvPr/>
          </p:nvSpPr>
          <p:spPr>
            <a:xfrm>
              <a:off x="89338" y="2689245"/>
              <a:ext cx="104052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5400" u="none" cap="none" strike="noStrike">
                  <a:solidFill>
                    <a:schemeClr val="lt1"/>
                  </a:solidFill>
                  <a:latin typeface="Open Sans"/>
                  <a:ea typeface="Open Sans"/>
                  <a:cs typeface="Open Sans"/>
                  <a:sym typeface="Open Sans"/>
                </a:rPr>
                <a:t>01</a:t>
              </a:r>
              <a:endParaRPr/>
            </a:p>
          </p:txBody>
        </p:sp>
        <p:cxnSp>
          <p:nvCxnSpPr>
            <p:cNvPr id="471" name="Google Shape;471;p10"/>
            <p:cNvCxnSpPr/>
            <p:nvPr/>
          </p:nvCxnSpPr>
          <p:spPr>
            <a:xfrm>
              <a:off x="1187702" y="2414264"/>
              <a:ext cx="0" cy="2091741"/>
            </a:xfrm>
            <a:prstGeom prst="straightConnector1">
              <a:avLst/>
            </a:prstGeom>
            <a:noFill/>
            <a:ln cap="flat" cmpd="sng" w="38100">
              <a:solidFill>
                <a:schemeClr val="lt1"/>
              </a:solidFill>
              <a:prstDash val="solid"/>
              <a:round/>
              <a:headEnd len="sm" w="sm" type="none"/>
              <a:tailEnd len="sm" w="sm" type="none"/>
            </a:ln>
          </p:spPr>
        </p:cxnSp>
        <p:sp>
          <p:nvSpPr>
            <p:cNvPr id="472" name="Google Shape;472;p10"/>
            <p:cNvSpPr txBox="1"/>
            <p:nvPr/>
          </p:nvSpPr>
          <p:spPr>
            <a:xfrm>
              <a:off x="1371605" y="3612575"/>
              <a:ext cx="5407598" cy="700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Open Sans"/>
                  <a:ea typeface="Open Sans"/>
                  <a:cs typeface="Open Sans"/>
                  <a:sym typeface="Open Sans"/>
                </a:rPr>
                <a:t>This is an examen text . In this paragraphs resume the ideas of topic 1.</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grpSp>
        <p:nvGrpSpPr>
          <p:cNvPr id="477" name="Google Shape;477;p11"/>
          <p:cNvGrpSpPr/>
          <p:nvPr/>
        </p:nvGrpSpPr>
        <p:grpSpPr>
          <a:xfrm>
            <a:off x="3419776" y="239062"/>
            <a:ext cx="6094338" cy="4665376"/>
            <a:chOff x="5553376" y="313662"/>
            <a:chExt cx="6272864" cy="6006342"/>
          </a:xfrm>
        </p:grpSpPr>
        <p:sp>
          <p:nvSpPr>
            <p:cNvPr id="478" name="Google Shape;478;p11"/>
            <p:cNvSpPr txBox="1"/>
            <p:nvPr/>
          </p:nvSpPr>
          <p:spPr>
            <a:xfrm>
              <a:off x="5553376" y="313662"/>
              <a:ext cx="6272864"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5400" u="none" cap="none" strike="noStrike">
                  <a:solidFill>
                    <a:srgbClr val="000000"/>
                  </a:solidFill>
                  <a:latin typeface="Arial"/>
                  <a:ea typeface="Arial"/>
                  <a:cs typeface="Arial"/>
                  <a:sym typeface="Arial"/>
                </a:rPr>
                <a:t>Agenda Style</a:t>
              </a:r>
              <a:endParaRPr b="0" i="0" sz="5400" u="none" cap="none" strike="noStrike">
                <a:solidFill>
                  <a:srgbClr val="000000"/>
                </a:solidFill>
                <a:latin typeface="Arial"/>
                <a:ea typeface="Arial"/>
                <a:cs typeface="Arial"/>
                <a:sym typeface="Arial"/>
              </a:endParaRPr>
            </a:p>
          </p:txBody>
        </p:sp>
        <p:grpSp>
          <p:nvGrpSpPr>
            <p:cNvPr id="479" name="Google Shape;479;p11"/>
            <p:cNvGrpSpPr/>
            <p:nvPr/>
          </p:nvGrpSpPr>
          <p:grpSpPr>
            <a:xfrm>
              <a:off x="6096000" y="3946023"/>
              <a:ext cx="5408024" cy="1124044"/>
              <a:chOff x="5680459" y="1490186"/>
              <a:chExt cx="5408024" cy="1124044"/>
            </a:xfrm>
          </p:grpSpPr>
          <p:sp>
            <p:nvSpPr>
              <p:cNvPr id="480" name="Google Shape;480;p11"/>
              <p:cNvSpPr txBox="1"/>
              <p:nvPr/>
            </p:nvSpPr>
            <p:spPr>
              <a:xfrm>
                <a:off x="5680459" y="1490186"/>
                <a:ext cx="763624" cy="55399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chemeClr val="accent3"/>
                    </a:solidFill>
                    <a:latin typeface="Arial"/>
                    <a:ea typeface="Arial"/>
                    <a:cs typeface="Arial"/>
                    <a:sym typeface="Arial"/>
                  </a:rPr>
                  <a:t>03</a:t>
                </a:r>
                <a:endParaRPr b="1" i="0" sz="3600" u="none" cap="none" strike="noStrike">
                  <a:solidFill>
                    <a:schemeClr val="accent3"/>
                  </a:solidFill>
                  <a:latin typeface="Arial"/>
                  <a:ea typeface="Arial"/>
                  <a:cs typeface="Arial"/>
                  <a:sym typeface="Arial"/>
                </a:endParaRPr>
              </a:p>
            </p:txBody>
          </p:sp>
          <p:sp>
            <p:nvSpPr>
              <p:cNvPr id="481" name="Google Shape;481;p11"/>
              <p:cNvSpPr txBox="1"/>
              <p:nvPr/>
            </p:nvSpPr>
            <p:spPr>
              <a:xfrm>
                <a:off x="5967846" y="2002075"/>
                <a:ext cx="4644400" cy="612155"/>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Arial"/>
                    <a:ea typeface="Arial"/>
                    <a:cs typeface="Arial"/>
                    <a:sym typeface="Arial"/>
                  </a:rPr>
                  <a:t>Insert the Subtitle of Your Presentation</a:t>
                </a:r>
                <a:endParaRPr b="0" i="0" sz="12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rgbClr val="000000"/>
                  </a:buClr>
                  <a:buSzPts val="1200"/>
                  <a:buFont typeface="Noto Sans Symbols"/>
                  <a:buChar char="⮚"/>
                </a:pPr>
                <a:r>
                  <a:rPr b="0" i="0" lang="en-US" sz="1200" u="none" cap="none" strike="noStrike">
                    <a:solidFill>
                      <a:srgbClr val="262626"/>
                    </a:solidFill>
                    <a:latin typeface="Arial"/>
                    <a:ea typeface="Arial"/>
                    <a:cs typeface="Arial"/>
                    <a:sym typeface="Arial"/>
                  </a:rPr>
                  <a:t>You can simply impress your audience and add a unique zing </a:t>
                </a:r>
                <a:endParaRPr/>
              </a:p>
            </p:txBody>
          </p:sp>
          <p:sp>
            <p:nvSpPr>
              <p:cNvPr id="482" name="Google Shape;482;p11"/>
              <p:cNvSpPr txBox="1"/>
              <p:nvPr/>
            </p:nvSpPr>
            <p:spPr>
              <a:xfrm>
                <a:off x="6444082" y="1536352"/>
                <a:ext cx="4644401" cy="461665"/>
              </a:xfrm>
              <a:prstGeom prst="rect">
                <a:avLst/>
              </a:prstGeom>
              <a:noFill/>
              <a:ln>
                <a:noFill/>
              </a:ln>
            </p:spPr>
            <p:txBody>
              <a:bodyPr anchorCtr="0" anchor="ctr" bIns="45700" lIns="108000" spcFirstLastPara="1" rIns="108000"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accent3"/>
                    </a:solidFill>
                    <a:latin typeface="Arial"/>
                    <a:ea typeface="Arial"/>
                    <a:cs typeface="Arial"/>
                    <a:sym typeface="Arial"/>
                  </a:rPr>
                  <a:t>Contents Here</a:t>
                </a:r>
                <a:endParaRPr b="1" i="0" sz="2400" u="none" cap="none" strike="noStrike">
                  <a:solidFill>
                    <a:schemeClr val="accent3"/>
                  </a:solidFill>
                  <a:latin typeface="Arial"/>
                  <a:ea typeface="Arial"/>
                  <a:cs typeface="Arial"/>
                  <a:sym typeface="Arial"/>
                </a:endParaRPr>
              </a:p>
            </p:txBody>
          </p:sp>
        </p:grpSp>
        <p:grpSp>
          <p:nvGrpSpPr>
            <p:cNvPr id="483" name="Google Shape;483;p11"/>
            <p:cNvGrpSpPr/>
            <p:nvPr/>
          </p:nvGrpSpPr>
          <p:grpSpPr>
            <a:xfrm>
              <a:off x="6096000" y="1446151"/>
              <a:ext cx="5408024" cy="1124044"/>
              <a:chOff x="5680459" y="1490186"/>
              <a:chExt cx="5408024" cy="1124044"/>
            </a:xfrm>
          </p:grpSpPr>
          <p:sp>
            <p:nvSpPr>
              <p:cNvPr id="484" name="Google Shape;484;p11"/>
              <p:cNvSpPr txBox="1"/>
              <p:nvPr/>
            </p:nvSpPr>
            <p:spPr>
              <a:xfrm>
                <a:off x="5680459" y="1490186"/>
                <a:ext cx="763624" cy="55399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chemeClr val="accent1"/>
                    </a:solidFill>
                    <a:latin typeface="Arial"/>
                    <a:ea typeface="Arial"/>
                    <a:cs typeface="Arial"/>
                    <a:sym typeface="Arial"/>
                  </a:rPr>
                  <a:t>01</a:t>
                </a:r>
                <a:endParaRPr b="1" i="0" sz="3600" u="none" cap="none" strike="noStrike">
                  <a:solidFill>
                    <a:schemeClr val="accent1"/>
                  </a:solidFill>
                  <a:latin typeface="Arial"/>
                  <a:ea typeface="Arial"/>
                  <a:cs typeface="Arial"/>
                  <a:sym typeface="Arial"/>
                </a:endParaRPr>
              </a:p>
            </p:txBody>
          </p:sp>
          <p:sp>
            <p:nvSpPr>
              <p:cNvPr id="485" name="Google Shape;485;p11"/>
              <p:cNvSpPr txBox="1"/>
              <p:nvPr/>
            </p:nvSpPr>
            <p:spPr>
              <a:xfrm>
                <a:off x="5967846" y="2002075"/>
                <a:ext cx="4644400" cy="612155"/>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Arial"/>
                    <a:ea typeface="Arial"/>
                    <a:cs typeface="Arial"/>
                    <a:sym typeface="Arial"/>
                  </a:rPr>
                  <a:t>Insert the Subtitle of Your Presentation</a:t>
                </a:r>
                <a:endParaRPr b="0" i="0" sz="12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rgbClr val="000000"/>
                  </a:buClr>
                  <a:buSzPts val="1200"/>
                  <a:buFont typeface="Noto Sans Symbols"/>
                  <a:buChar char="⮚"/>
                </a:pPr>
                <a:r>
                  <a:rPr b="0" i="0" lang="en-US" sz="1200" u="none" cap="none" strike="noStrike">
                    <a:solidFill>
                      <a:srgbClr val="262626"/>
                    </a:solidFill>
                    <a:latin typeface="Arial"/>
                    <a:ea typeface="Arial"/>
                    <a:cs typeface="Arial"/>
                    <a:sym typeface="Arial"/>
                  </a:rPr>
                  <a:t>You can simply impress your audience and add a unique zing </a:t>
                </a:r>
                <a:endParaRPr/>
              </a:p>
            </p:txBody>
          </p:sp>
          <p:sp>
            <p:nvSpPr>
              <p:cNvPr id="486" name="Google Shape;486;p11"/>
              <p:cNvSpPr txBox="1"/>
              <p:nvPr/>
            </p:nvSpPr>
            <p:spPr>
              <a:xfrm>
                <a:off x="6444082" y="1536352"/>
                <a:ext cx="4644401" cy="461665"/>
              </a:xfrm>
              <a:prstGeom prst="rect">
                <a:avLst/>
              </a:prstGeom>
              <a:noFill/>
              <a:ln>
                <a:noFill/>
              </a:ln>
            </p:spPr>
            <p:txBody>
              <a:bodyPr anchorCtr="0" anchor="ctr" bIns="45700" lIns="108000" spcFirstLastPara="1" rIns="108000"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accent1"/>
                    </a:solidFill>
                    <a:latin typeface="Arial"/>
                    <a:ea typeface="Arial"/>
                    <a:cs typeface="Arial"/>
                    <a:sym typeface="Arial"/>
                  </a:rPr>
                  <a:t>Contents Here</a:t>
                </a:r>
                <a:endParaRPr b="1" i="0" sz="2400" u="none" cap="none" strike="noStrike">
                  <a:solidFill>
                    <a:schemeClr val="accent1"/>
                  </a:solidFill>
                  <a:latin typeface="Arial"/>
                  <a:ea typeface="Arial"/>
                  <a:cs typeface="Arial"/>
                  <a:sym typeface="Arial"/>
                </a:endParaRPr>
              </a:p>
            </p:txBody>
          </p:sp>
        </p:grpSp>
        <p:grpSp>
          <p:nvGrpSpPr>
            <p:cNvPr id="487" name="Google Shape;487;p11"/>
            <p:cNvGrpSpPr/>
            <p:nvPr/>
          </p:nvGrpSpPr>
          <p:grpSpPr>
            <a:xfrm>
              <a:off x="6096000" y="2696087"/>
              <a:ext cx="5408024" cy="1124044"/>
              <a:chOff x="5680459" y="1490186"/>
              <a:chExt cx="5408024" cy="1124044"/>
            </a:xfrm>
          </p:grpSpPr>
          <p:sp>
            <p:nvSpPr>
              <p:cNvPr id="488" name="Google Shape;488;p11"/>
              <p:cNvSpPr txBox="1"/>
              <p:nvPr/>
            </p:nvSpPr>
            <p:spPr>
              <a:xfrm>
                <a:off x="5680459" y="1490186"/>
                <a:ext cx="763624" cy="55399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chemeClr val="accent2"/>
                    </a:solidFill>
                    <a:latin typeface="Arial"/>
                    <a:ea typeface="Arial"/>
                    <a:cs typeface="Arial"/>
                    <a:sym typeface="Arial"/>
                  </a:rPr>
                  <a:t>02</a:t>
                </a:r>
                <a:endParaRPr b="1" i="0" sz="3600" u="none" cap="none" strike="noStrike">
                  <a:solidFill>
                    <a:schemeClr val="accent2"/>
                  </a:solidFill>
                  <a:latin typeface="Arial"/>
                  <a:ea typeface="Arial"/>
                  <a:cs typeface="Arial"/>
                  <a:sym typeface="Arial"/>
                </a:endParaRPr>
              </a:p>
            </p:txBody>
          </p:sp>
          <p:sp>
            <p:nvSpPr>
              <p:cNvPr id="489" name="Google Shape;489;p11"/>
              <p:cNvSpPr txBox="1"/>
              <p:nvPr/>
            </p:nvSpPr>
            <p:spPr>
              <a:xfrm>
                <a:off x="5967846" y="2002075"/>
                <a:ext cx="4644400" cy="612155"/>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Arial"/>
                    <a:ea typeface="Arial"/>
                    <a:cs typeface="Arial"/>
                    <a:sym typeface="Arial"/>
                  </a:rPr>
                  <a:t>Insert the Subtitle of Your Presentation</a:t>
                </a:r>
                <a:endParaRPr b="0" i="0" sz="12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rgbClr val="000000"/>
                  </a:buClr>
                  <a:buSzPts val="1200"/>
                  <a:buFont typeface="Noto Sans Symbols"/>
                  <a:buChar char="⮚"/>
                </a:pPr>
                <a:r>
                  <a:rPr b="0" i="0" lang="en-US" sz="1200" u="none" cap="none" strike="noStrike">
                    <a:solidFill>
                      <a:srgbClr val="262626"/>
                    </a:solidFill>
                    <a:latin typeface="Arial"/>
                    <a:ea typeface="Arial"/>
                    <a:cs typeface="Arial"/>
                    <a:sym typeface="Arial"/>
                  </a:rPr>
                  <a:t>You can simply impress your audience and add a unique zing </a:t>
                </a:r>
                <a:endParaRPr/>
              </a:p>
            </p:txBody>
          </p:sp>
          <p:sp>
            <p:nvSpPr>
              <p:cNvPr id="490" name="Google Shape;490;p11"/>
              <p:cNvSpPr txBox="1"/>
              <p:nvPr/>
            </p:nvSpPr>
            <p:spPr>
              <a:xfrm>
                <a:off x="6444082" y="1536352"/>
                <a:ext cx="4644401" cy="461665"/>
              </a:xfrm>
              <a:prstGeom prst="rect">
                <a:avLst/>
              </a:prstGeom>
              <a:noFill/>
              <a:ln>
                <a:noFill/>
              </a:ln>
            </p:spPr>
            <p:txBody>
              <a:bodyPr anchorCtr="0" anchor="ctr" bIns="45700" lIns="108000" spcFirstLastPara="1" rIns="108000"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accent2"/>
                    </a:solidFill>
                    <a:latin typeface="Arial"/>
                    <a:ea typeface="Arial"/>
                    <a:cs typeface="Arial"/>
                    <a:sym typeface="Arial"/>
                  </a:rPr>
                  <a:t>Contents Here</a:t>
                </a:r>
                <a:endParaRPr b="1" i="0" sz="2400" u="none" cap="none" strike="noStrike">
                  <a:solidFill>
                    <a:schemeClr val="accent2"/>
                  </a:solidFill>
                  <a:latin typeface="Arial"/>
                  <a:ea typeface="Arial"/>
                  <a:cs typeface="Arial"/>
                  <a:sym typeface="Arial"/>
                </a:endParaRPr>
              </a:p>
            </p:txBody>
          </p:sp>
        </p:grpSp>
        <p:grpSp>
          <p:nvGrpSpPr>
            <p:cNvPr id="491" name="Google Shape;491;p11"/>
            <p:cNvGrpSpPr/>
            <p:nvPr/>
          </p:nvGrpSpPr>
          <p:grpSpPr>
            <a:xfrm>
              <a:off x="6096000" y="5195960"/>
              <a:ext cx="5408024" cy="1124044"/>
              <a:chOff x="5680459" y="1490186"/>
              <a:chExt cx="5408024" cy="1124044"/>
            </a:xfrm>
          </p:grpSpPr>
          <p:sp>
            <p:nvSpPr>
              <p:cNvPr id="492" name="Google Shape;492;p11"/>
              <p:cNvSpPr txBox="1"/>
              <p:nvPr/>
            </p:nvSpPr>
            <p:spPr>
              <a:xfrm>
                <a:off x="5680459" y="1490186"/>
                <a:ext cx="763624" cy="553998"/>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chemeClr val="accent4"/>
                    </a:solidFill>
                    <a:latin typeface="Arial"/>
                    <a:ea typeface="Arial"/>
                    <a:cs typeface="Arial"/>
                    <a:sym typeface="Arial"/>
                  </a:rPr>
                  <a:t>04</a:t>
                </a:r>
                <a:endParaRPr b="1" i="0" sz="3600" u="none" cap="none" strike="noStrike">
                  <a:solidFill>
                    <a:schemeClr val="accent4"/>
                  </a:solidFill>
                  <a:latin typeface="Arial"/>
                  <a:ea typeface="Arial"/>
                  <a:cs typeface="Arial"/>
                  <a:sym typeface="Arial"/>
                </a:endParaRPr>
              </a:p>
            </p:txBody>
          </p:sp>
          <p:sp>
            <p:nvSpPr>
              <p:cNvPr id="493" name="Google Shape;493;p11"/>
              <p:cNvSpPr txBox="1"/>
              <p:nvPr/>
            </p:nvSpPr>
            <p:spPr>
              <a:xfrm>
                <a:off x="5967846" y="2002075"/>
                <a:ext cx="4644400" cy="612155"/>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000000"/>
                  </a:buClr>
                  <a:buSzPts val="1200"/>
                  <a:buFont typeface="Noto Sans Symbols"/>
                  <a:buChar char="⮚"/>
                </a:pPr>
                <a:r>
                  <a:rPr b="0" i="0" lang="en-US" sz="1200" u="none" cap="none" strike="noStrike">
                    <a:solidFill>
                      <a:srgbClr val="000000"/>
                    </a:solidFill>
                    <a:latin typeface="Arial"/>
                    <a:ea typeface="Arial"/>
                    <a:cs typeface="Arial"/>
                    <a:sym typeface="Arial"/>
                  </a:rPr>
                  <a:t>Insert the Subtitle of Your Presentation</a:t>
                </a:r>
                <a:endParaRPr b="0" i="0" sz="1200" u="none" cap="none" strike="noStrike">
                  <a:solidFill>
                    <a:srgbClr val="000000"/>
                  </a:solidFill>
                  <a:latin typeface="Arial"/>
                  <a:ea typeface="Arial"/>
                  <a:cs typeface="Arial"/>
                  <a:sym typeface="Arial"/>
                </a:endParaRPr>
              </a:p>
              <a:p>
                <a:pPr indent="-171450" lvl="0" marL="171450" marR="0" rtl="0" algn="l">
                  <a:lnSpc>
                    <a:spcPct val="150000"/>
                  </a:lnSpc>
                  <a:spcBef>
                    <a:spcPts val="0"/>
                  </a:spcBef>
                  <a:spcAft>
                    <a:spcPts val="0"/>
                  </a:spcAft>
                  <a:buClr>
                    <a:srgbClr val="000000"/>
                  </a:buClr>
                  <a:buSzPts val="1200"/>
                  <a:buFont typeface="Noto Sans Symbols"/>
                  <a:buChar char="⮚"/>
                </a:pPr>
                <a:r>
                  <a:rPr b="0" i="0" lang="en-US" sz="1200" u="none" cap="none" strike="noStrike">
                    <a:solidFill>
                      <a:srgbClr val="262626"/>
                    </a:solidFill>
                    <a:latin typeface="Arial"/>
                    <a:ea typeface="Arial"/>
                    <a:cs typeface="Arial"/>
                    <a:sym typeface="Arial"/>
                  </a:rPr>
                  <a:t>You can simply impress your audience and add a unique zing </a:t>
                </a:r>
                <a:endParaRPr/>
              </a:p>
            </p:txBody>
          </p:sp>
          <p:sp>
            <p:nvSpPr>
              <p:cNvPr id="494" name="Google Shape;494;p11"/>
              <p:cNvSpPr txBox="1"/>
              <p:nvPr/>
            </p:nvSpPr>
            <p:spPr>
              <a:xfrm>
                <a:off x="6444082" y="1536352"/>
                <a:ext cx="4644401" cy="461665"/>
              </a:xfrm>
              <a:prstGeom prst="rect">
                <a:avLst/>
              </a:prstGeom>
              <a:noFill/>
              <a:ln>
                <a:noFill/>
              </a:ln>
            </p:spPr>
            <p:txBody>
              <a:bodyPr anchorCtr="0" anchor="ctr" bIns="45700" lIns="108000" spcFirstLastPara="1" rIns="108000"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accent4"/>
                    </a:solidFill>
                    <a:latin typeface="Arial"/>
                    <a:ea typeface="Arial"/>
                    <a:cs typeface="Arial"/>
                    <a:sym typeface="Arial"/>
                  </a:rPr>
                  <a:t>Contents Here</a:t>
                </a:r>
                <a:endParaRPr b="1" i="0" sz="2400" u="none" cap="none" strike="noStrike">
                  <a:solidFill>
                    <a:schemeClr val="accent4"/>
                  </a:solidFill>
                  <a:latin typeface="Arial"/>
                  <a:ea typeface="Arial"/>
                  <a:cs typeface="Arial"/>
                  <a:sym typeface="Arial"/>
                </a:endParaRPr>
              </a:p>
            </p:txBody>
          </p:sp>
        </p:grpSp>
      </p:gr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descr="Un joven sonriendo con una camisa azul&#10;&#10;Descripción generada automáticamente" id="499" name="Google Shape;499;p12"/>
          <p:cNvPicPr preferRelativeResize="0"/>
          <p:nvPr>
            <p:ph idx="2" type="pic"/>
          </p:nvPr>
        </p:nvPicPr>
        <p:blipFill rotWithShape="1">
          <a:blip r:embed="rId3">
            <a:alphaModFix/>
          </a:blip>
          <a:srcRect b="0" l="9465" r="9465" t="0"/>
          <a:stretch/>
        </p:blipFill>
        <p:spPr>
          <a:xfrm flipH="1">
            <a:off x="528319" y="459357"/>
            <a:ext cx="3282537" cy="3390182"/>
          </a:xfrm>
          <a:prstGeom prst="rect">
            <a:avLst/>
          </a:prstGeom>
          <a:solidFill>
            <a:srgbClr val="F2F2F2"/>
          </a:solidFill>
          <a:ln>
            <a:noFill/>
          </a:ln>
        </p:spPr>
      </p:pic>
      <p:sp>
        <p:nvSpPr>
          <p:cNvPr id="500" name="Google Shape;500;p12"/>
          <p:cNvSpPr txBox="1"/>
          <p:nvPr/>
        </p:nvSpPr>
        <p:spPr>
          <a:xfrm>
            <a:off x="4080156" y="1619565"/>
            <a:ext cx="4742148" cy="3598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accent1"/>
                </a:solidFill>
                <a:latin typeface="Arial"/>
                <a:ea typeface="Arial"/>
                <a:cs typeface="Arial"/>
                <a:sym typeface="Arial"/>
              </a:rPr>
              <a:t>MICHAEL DOE</a:t>
            </a:r>
            <a:endParaRPr/>
          </a:p>
        </p:txBody>
      </p:sp>
      <p:sp>
        <p:nvSpPr>
          <p:cNvPr id="501" name="Google Shape;501;p12"/>
          <p:cNvSpPr/>
          <p:nvPr/>
        </p:nvSpPr>
        <p:spPr>
          <a:xfrm>
            <a:off x="4080156" y="2068601"/>
            <a:ext cx="4742147" cy="845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Example Text : Get a modern PowerPoint  Presentation that is beautifully designed. I hope and I believe that this Template will your Time, Money and Reputation. Easy to change colors, photos and Text.</a:t>
            </a:r>
            <a:endParaRPr b="0" i="0" sz="1200" u="none" cap="none" strike="noStrike">
              <a:solidFill>
                <a:srgbClr val="3F3F3F"/>
              </a:solidFill>
              <a:latin typeface="Arial"/>
              <a:ea typeface="Arial"/>
              <a:cs typeface="Arial"/>
              <a:sym typeface="Arial"/>
            </a:endParaRPr>
          </a:p>
        </p:txBody>
      </p:sp>
      <p:sp>
        <p:nvSpPr>
          <p:cNvPr id="502" name="Google Shape;502;p12"/>
          <p:cNvSpPr txBox="1"/>
          <p:nvPr/>
        </p:nvSpPr>
        <p:spPr>
          <a:xfrm>
            <a:off x="5539764" y="3345973"/>
            <a:ext cx="3282537" cy="23991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F3F3F"/>
              </a:buClr>
              <a:buSzPts val="1600"/>
              <a:buFont typeface="Arial"/>
              <a:buNone/>
            </a:pPr>
            <a:r>
              <a:rPr b="1" i="0" lang="en-US" sz="1600" u="none" cap="none" strike="noStrike">
                <a:solidFill>
                  <a:srgbClr val="3F3F3F"/>
                </a:solidFill>
                <a:latin typeface="Arial"/>
                <a:ea typeface="Arial"/>
                <a:cs typeface="Arial"/>
                <a:sym typeface="Arial"/>
              </a:rPr>
              <a:t>Work Experience</a:t>
            </a:r>
            <a:endParaRPr/>
          </a:p>
        </p:txBody>
      </p:sp>
      <p:sp>
        <p:nvSpPr>
          <p:cNvPr id="503" name="Google Shape;503;p12"/>
          <p:cNvSpPr/>
          <p:nvPr/>
        </p:nvSpPr>
        <p:spPr>
          <a:xfrm>
            <a:off x="5539766" y="3620095"/>
            <a:ext cx="3282537" cy="5383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2013 ~ 2014  Text here</a:t>
            </a:r>
            <a:endParaRPr/>
          </a:p>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Example Text : Get a modern PowerPoint  Presentation that is beautifully designed.</a:t>
            </a:r>
            <a:endParaRPr/>
          </a:p>
        </p:txBody>
      </p:sp>
      <p:sp>
        <p:nvSpPr>
          <p:cNvPr id="504" name="Google Shape;504;p12"/>
          <p:cNvSpPr/>
          <p:nvPr/>
        </p:nvSpPr>
        <p:spPr>
          <a:xfrm>
            <a:off x="5539766" y="4192662"/>
            <a:ext cx="3282537" cy="5383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2014 ~ 2016Text here</a:t>
            </a:r>
            <a:endParaRPr/>
          </a:p>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Example Text : Get a modern PowerPoint  Presentation that is beautifully designed</a:t>
            </a:r>
            <a:endParaRPr/>
          </a:p>
        </p:txBody>
      </p:sp>
      <p:sp>
        <p:nvSpPr>
          <p:cNvPr id="505" name="Google Shape;505;p12"/>
          <p:cNvSpPr txBox="1"/>
          <p:nvPr/>
        </p:nvSpPr>
        <p:spPr>
          <a:xfrm>
            <a:off x="3967516" y="3362294"/>
            <a:ext cx="1313183" cy="123054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None/>
            </a:pPr>
            <a:r>
              <a:rPr b="0" i="0" lang="en-US" sz="1400" u="none" cap="none" strike="noStrike">
                <a:solidFill>
                  <a:schemeClr val="accent2"/>
                </a:solidFill>
                <a:latin typeface="Arial"/>
                <a:ea typeface="Arial"/>
                <a:cs typeface="Arial"/>
                <a:sym typeface="Arial"/>
              </a:rPr>
              <a:t>ALLPPT Layout</a:t>
            </a:r>
            <a:endParaRPr/>
          </a:p>
          <a:p>
            <a:pPr indent="0" lvl="0" marL="0" marR="0" rtl="0" algn="r">
              <a:lnSpc>
                <a:spcPct val="100000"/>
              </a:lnSpc>
              <a:spcBef>
                <a:spcPts val="0"/>
              </a:spcBef>
              <a:spcAft>
                <a:spcPts val="0"/>
              </a:spcAft>
              <a:buNone/>
            </a:pPr>
            <a:r>
              <a:rPr b="0" i="0" lang="en-US" sz="1400" u="none" cap="none" strike="noStrike">
                <a:solidFill>
                  <a:schemeClr val="accent2"/>
                </a:solidFill>
                <a:latin typeface="Arial"/>
                <a:ea typeface="Arial"/>
                <a:cs typeface="Arial"/>
                <a:sym typeface="Arial"/>
              </a:rPr>
              <a:t>Clean Text Slide for your Presentation</a:t>
            </a:r>
            <a:endParaRPr b="0" i="0" sz="1400" u="none" cap="none" strike="noStrike">
              <a:solidFill>
                <a:schemeClr val="accent2"/>
              </a:solidFill>
              <a:latin typeface="Arial"/>
              <a:ea typeface="Arial"/>
              <a:cs typeface="Arial"/>
              <a:sym typeface="Arial"/>
            </a:endParaRPr>
          </a:p>
        </p:txBody>
      </p:sp>
      <p:sp>
        <p:nvSpPr>
          <p:cNvPr id="506" name="Google Shape;506;p12"/>
          <p:cNvSpPr txBox="1"/>
          <p:nvPr/>
        </p:nvSpPr>
        <p:spPr>
          <a:xfrm>
            <a:off x="4080156" y="512531"/>
            <a:ext cx="5063844" cy="6032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5400"/>
              <a:buFont typeface="Arial"/>
              <a:buNone/>
            </a:pPr>
            <a:r>
              <a:rPr b="0" i="0" lang="en-US" sz="5400" u="none" cap="none" strike="noStrike">
                <a:solidFill>
                  <a:srgbClr val="262626"/>
                </a:solidFill>
                <a:latin typeface="Arial"/>
                <a:ea typeface="Arial"/>
                <a:cs typeface="Arial"/>
                <a:sym typeface="Arial"/>
              </a:rPr>
              <a:t>Our Team Style</a:t>
            </a:r>
            <a:endParaRPr/>
          </a:p>
        </p:txBody>
      </p:sp>
      <p:grpSp>
        <p:nvGrpSpPr>
          <p:cNvPr id="507" name="Google Shape;507;p12"/>
          <p:cNvGrpSpPr/>
          <p:nvPr/>
        </p:nvGrpSpPr>
        <p:grpSpPr>
          <a:xfrm>
            <a:off x="321696" y="4013238"/>
            <a:ext cx="3758461" cy="780212"/>
            <a:chOff x="681486" y="5383785"/>
            <a:chExt cx="4530356" cy="940449"/>
          </a:xfrm>
        </p:grpSpPr>
        <p:sp>
          <p:nvSpPr>
            <p:cNvPr id="508" name="Google Shape;508;p12"/>
            <p:cNvSpPr txBox="1"/>
            <p:nvPr/>
          </p:nvSpPr>
          <p:spPr>
            <a:xfrm>
              <a:off x="3084846" y="5431852"/>
              <a:ext cx="2126996" cy="333888"/>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www.hompageurl.com</a:t>
              </a:r>
              <a:endParaRPr b="0" i="0" sz="1200" u="none" cap="none" strike="noStrike">
                <a:solidFill>
                  <a:srgbClr val="3F3F3F"/>
                </a:solidFill>
                <a:latin typeface="Arial"/>
                <a:ea typeface="Arial"/>
                <a:cs typeface="Arial"/>
                <a:sym typeface="Arial"/>
              </a:endParaRPr>
            </a:p>
          </p:txBody>
        </p:sp>
        <p:sp>
          <p:nvSpPr>
            <p:cNvPr id="509" name="Google Shape;509;p12"/>
            <p:cNvSpPr txBox="1"/>
            <p:nvPr/>
          </p:nvSpPr>
          <p:spPr>
            <a:xfrm>
              <a:off x="2455355" y="5804853"/>
              <a:ext cx="2756486" cy="519381"/>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None/>
              </a:pPr>
              <a:r>
                <a:rPr b="0" i="0" lang="en-US" sz="1100" u="none" cap="none" strike="noStrike">
                  <a:solidFill>
                    <a:srgbClr val="3F3F3F"/>
                  </a:solidFill>
                  <a:latin typeface="Arial"/>
                  <a:ea typeface="Arial"/>
                  <a:cs typeface="Arial"/>
                  <a:sym typeface="Arial"/>
                </a:rPr>
                <a:t>Example Text Example Text Example Text Example Text</a:t>
              </a:r>
              <a:endParaRPr b="0" i="0" sz="1100" u="none" cap="none" strike="noStrike">
                <a:solidFill>
                  <a:srgbClr val="3F3F3F"/>
                </a:solidFill>
                <a:latin typeface="Arial"/>
                <a:ea typeface="Arial"/>
                <a:cs typeface="Arial"/>
                <a:sym typeface="Arial"/>
              </a:endParaRPr>
            </a:p>
          </p:txBody>
        </p:sp>
        <p:sp>
          <p:nvSpPr>
            <p:cNvPr id="510" name="Google Shape;510;p12"/>
            <p:cNvSpPr txBox="1"/>
            <p:nvPr/>
          </p:nvSpPr>
          <p:spPr>
            <a:xfrm>
              <a:off x="992961" y="5383785"/>
              <a:ext cx="1224136" cy="31533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3F3F3F"/>
                  </a:solidFill>
                  <a:latin typeface="Arial"/>
                  <a:ea typeface="Arial"/>
                  <a:cs typeface="Arial"/>
                  <a:sym typeface="Arial"/>
                </a:rPr>
                <a:t>/FACEBOOK</a:t>
              </a:r>
              <a:endParaRPr b="0" i="0" sz="1100" u="none" cap="none" strike="noStrike">
                <a:solidFill>
                  <a:srgbClr val="3F3F3F"/>
                </a:solidFill>
                <a:latin typeface="Arial"/>
                <a:ea typeface="Arial"/>
                <a:cs typeface="Arial"/>
                <a:sym typeface="Arial"/>
              </a:endParaRPr>
            </a:p>
          </p:txBody>
        </p:sp>
        <p:sp>
          <p:nvSpPr>
            <p:cNvPr id="511" name="Google Shape;511;p12"/>
            <p:cNvSpPr txBox="1"/>
            <p:nvPr/>
          </p:nvSpPr>
          <p:spPr>
            <a:xfrm>
              <a:off x="1026954" y="5899687"/>
              <a:ext cx="1224136" cy="31533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3F3F3F"/>
                  </a:solidFill>
                  <a:latin typeface="Arial"/>
                  <a:ea typeface="Arial"/>
                  <a:cs typeface="Arial"/>
                  <a:sym typeface="Arial"/>
                </a:rPr>
                <a:t>@TWITTER</a:t>
              </a:r>
              <a:endParaRPr b="0" i="0" sz="1100" u="none" cap="none" strike="noStrike">
                <a:solidFill>
                  <a:srgbClr val="3F3F3F"/>
                </a:solidFill>
                <a:latin typeface="Arial"/>
                <a:ea typeface="Arial"/>
                <a:cs typeface="Arial"/>
                <a:sym typeface="Arial"/>
              </a:endParaRPr>
            </a:p>
          </p:txBody>
        </p:sp>
        <p:sp>
          <p:nvSpPr>
            <p:cNvPr id="512" name="Google Shape;512;p12"/>
            <p:cNvSpPr/>
            <p:nvPr/>
          </p:nvSpPr>
          <p:spPr>
            <a:xfrm>
              <a:off x="681486" y="5898901"/>
              <a:ext cx="311477" cy="311477"/>
            </a:xfrm>
            <a:custGeom>
              <a:rect b="b" l="l" r="r" t="t"/>
              <a:pathLst>
                <a:path extrusionOk="0" h="3960000" w="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rgbClr val="3F3F3F"/>
                </a:solidFill>
                <a:latin typeface="Arial"/>
                <a:ea typeface="Arial"/>
                <a:cs typeface="Arial"/>
                <a:sym typeface="Arial"/>
              </a:endParaRPr>
            </a:p>
          </p:txBody>
        </p:sp>
        <p:sp>
          <p:nvSpPr>
            <p:cNvPr id="513" name="Google Shape;513;p12"/>
            <p:cNvSpPr/>
            <p:nvPr/>
          </p:nvSpPr>
          <p:spPr>
            <a:xfrm>
              <a:off x="681486" y="5385714"/>
              <a:ext cx="311477" cy="311477"/>
            </a:xfrm>
            <a:custGeom>
              <a:rect b="b" l="l" r="r" t="t"/>
              <a:pathLst>
                <a:path extrusionOk="0" h="3960000" w="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rgbClr val="3F3F3F"/>
                </a:solidFill>
                <a:latin typeface="Arial"/>
                <a:ea typeface="Arial"/>
                <a:cs typeface="Arial"/>
                <a:sym typeface="Arial"/>
              </a:endParaRPr>
            </a:p>
          </p:txBody>
        </p:sp>
      </p:gr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13"/>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519" name="Google Shape;519;p13"/>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Alimentación</a:t>
            </a:r>
            <a:endParaRPr/>
          </a:p>
        </p:txBody>
      </p:sp>
      <p:grpSp>
        <p:nvGrpSpPr>
          <p:cNvPr id="520" name="Google Shape;520;p13"/>
          <p:cNvGrpSpPr/>
          <p:nvPr/>
        </p:nvGrpSpPr>
        <p:grpSpPr>
          <a:xfrm>
            <a:off x="315004" y="1158563"/>
            <a:ext cx="8513991" cy="3223806"/>
            <a:chOff x="80802" y="1673812"/>
            <a:chExt cx="12030396" cy="4555286"/>
          </a:xfrm>
        </p:grpSpPr>
        <p:grpSp>
          <p:nvGrpSpPr>
            <p:cNvPr id="521" name="Google Shape;521;p13"/>
            <p:cNvGrpSpPr/>
            <p:nvPr/>
          </p:nvGrpSpPr>
          <p:grpSpPr>
            <a:xfrm>
              <a:off x="80802" y="2397315"/>
              <a:ext cx="12030396" cy="1010197"/>
              <a:chOff x="161604" y="2486704"/>
              <a:chExt cx="14028561" cy="1177984"/>
            </a:xfrm>
          </p:grpSpPr>
          <p:sp>
            <p:nvSpPr>
              <p:cNvPr id="522" name="Google Shape;522;p13"/>
              <p:cNvSpPr/>
              <p:nvPr/>
            </p:nvSpPr>
            <p:spPr>
              <a:xfrm flipH="1">
                <a:off x="161604"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23" name="Google Shape;523;p13"/>
              <p:cNvSpPr/>
              <p:nvPr/>
            </p:nvSpPr>
            <p:spPr>
              <a:xfrm rot="10800000">
                <a:off x="752241"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24" name="Google Shape;524;p13"/>
              <p:cNvSpPr/>
              <p:nvPr/>
            </p:nvSpPr>
            <p:spPr>
              <a:xfrm flipH="1">
                <a:off x="1450175"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25" name="Google Shape;525;p13"/>
              <p:cNvSpPr/>
              <p:nvPr/>
            </p:nvSpPr>
            <p:spPr>
              <a:xfrm rot="10800000">
                <a:off x="2040812"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26" name="Google Shape;526;p13"/>
              <p:cNvSpPr/>
              <p:nvPr/>
            </p:nvSpPr>
            <p:spPr>
              <a:xfrm flipH="1">
                <a:off x="2738746"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27" name="Google Shape;527;p13"/>
              <p:cNvSpPr/>
              <p:nvPr/>
            </p:nvSpPr>
            <p:spPr>
              <a:xfrm rot="10800000">
                <a:off x="3329383"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28" name="Google Shape;528;p13"/>
              <p:cNvSpPr/>
              <p:nvPr/>
            </p:nvSpPr>
            <p:spPr>
              <a:xfrm flipH="1">
                <a:off x="4027317"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29" name="Google Shape;529;p13"/>
              <p:cNvSpPr/>
              <p:nvPr/>
            </p:nvSpPr>
            <p:spPr>
              <a:xfrm rot="10800000">
                <a:off x="4617954"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30" name="Google Shape;530;p13"/>
              <p:cNvSpPr/>
              <p:nvPr/>
            </p:nvSpPr>
            <p:spPr>
              <a:xfrm flipH="1">
                <a:off x="5315888"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31" name="Google Shape;531;p13"/>
              <p:cNvSpPr/>
              <p:nvPr/>
            </p:nvSpPr>
            <p:spPr>
              <a:xfrm rot="10800000">
                <a:off x="5906525"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32" name="Google Shape;532;p13"/>
              <p:cNvSpPr/>
              <p:nvPr/>
            </p:nvSpPr>
            <p:spPr>
              <a:xfrm flipH="1">
                <a:off x="7893030"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33" name="Google Shape;533;p13"/>
              <p:cNvSpPr/>
              <p:nvPr/>
            </p:nvSpPr>
            <p:spPr>
              <a:xfrm rot="10800000">
                <a:off x="8483667"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34" name="Google Shape;534;p13"/>
              <p:cNvSpPr/>
              <p:nvPr/>
            </p:nvSpPr>
            <p:spPr>
              <a:xfrm flipH="1">
                <a:off x="9181601"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35" name="Google Shape;535;p13"/>
              <p:cNvSpPr/>
              <p:nvPr/>
            </p:nvSpPr>
            <p:spPr>
              <a:xfrm rot="10800000">
                <a:off x="9772238" y="2486705"/>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36" name="Google Shape;536;p13"/>
              <p:cNvSpPr/>
              <p:nvPr/>
            </p:nvSpPr>
            <p:spPr>
              <a:xfrm flipH="1">
                <a:off x="10470172"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37" name="Google Shape;537;p13"/>
              <p:cNvSpPr/>
              <p:nvPr/>
            </p:nvSpPr>
            <p:spPr>
              <a:xfrm rot="10800000">
                <a:off x="11060809" y="2486705"/>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38" name="Google Shape;538;p13"/>
              <p:cNvSpPr/>
              <p:nvPr/>
            </p:nvSpPr>
            <p:spPr>
              <a:xfrm flipH="1">
                <a:off x="11758743"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39" name="Google Shape;539;p13"/>
              <p:cNvSpPr/>
              <p:nvPr/>
            </p:nvSpPr>
            <p:spPr>
              <a:xfrm rot="10800000">
                <a:off x="12349380" y="2486705"/>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40" name="Google Shape;540;p13"/>
              <p:cNvSpPr/>
              <p:nvPr/>
            </p:nvSpPr>
            <p:spPr>
              <a:xfrm flipH="1">
                <a:off x="13047314"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41" name="Google Shape;541;p13"/>
              <p:cNvSpPr/>
              <p:nvPr/>
            </p:nvSpPr>
            <p:spPr>
              <a:xfrm rot="10800000">
                <a:off x="13637951"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grpSp>
        <p:grpSp>
          <p:nvGrpSpPr>
            <p:cNvPr id="542" name="Google Shape;542;p13"/>
            <p:cNvGrpSpPr/>
            <p:nvPr/>
          </p:nvGrpSpPr>
          <p:grpSpPr>
            <a:xfrm>
              <a:off x="5479489" y="2266950"/>
              <a:ext cx="1233022" cy="1270926"/>
              <a:chOff x="5605966" y="2635440"/>
              <a:chExt cx="980068" cy="1010196"/>
            </a:xfrm>
          </p:grpSpPr>
          <p:sp>
            <p:nvSpPr>
              <p:cNvPr id="543" name="Google Shape;543;p13"/>
              <p:cNvSpPr/>
              <p:nvPr/>
            </p:nvSpPr>
            <p:spPr>
              <a:xfrm flipH="1">
                <a:off x="5605966" y="2635440"/>
                <a:ext cx="381545" cy="1004895"/>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44" name="Google Shape;544;p13"/>
              <p:cNvSpPr/>
              <p:nvPr/>
            </p:nvSpPr>
            <p:spPr>
              <a:xfrm rot="10800000">
                <a:off x="6112475" y="2635440"/>
                <a:ext cx="473559" cy="1010196"/>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grpSp>
        <p:sp>
          <p:nvSpPr>
            <p:cNvPr id="545" name="Google Shape;545;p13"/>
            <p:cNvSpPr/>
            <p:nvPr/>
          </p:nvSpPr>
          <p:spPr>
            <a:xfrm>
              <a:off x="5037731" y="1840808"/>
              <a:ext cx="2116539" cy="2116539"/>
            </a:xfrm>
            <a:prstGeom prst="donut">
              <a:avLst>
                <a:gd fmla="val 5179"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546" name="Google Shape;546;p13"/>
            <p:cNvSpPr txBox="1"/>
            <p:nvPr/>
          </p:nvSpPr>
          <p:spPr>
            <a:xfrm>
              <a:off x="785882" y="1673812"/>
              <a:ext cx="1391215"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2"/>
                  </a:solidFill>
                  <a:latin typeface="Arial"/>
                  <a:ea typeface="Arial"/>
                  <a:cs typeface="Arial"/>
                  <a:sym typeface="Arial"/>
                </a:rPr>
                <a:t>A Case</a:t>
              </a:r>
              <a:endParaRPr b="1" i="0" sz="2800" u="none" cap="none" strike="noStrike">
                <a:solidFill>
                  <a:schemeClr val="accent2"/>
                </a:solidFill>
                <a:latin typeface="Arial"/>
                <a:ea typeface="Arial"/>
                <a:cs typeface="Arial"/>
                <a:sym typeface="Arial"/>
              </a:endParaRPr>
            </a:p>
          </p:txBody>
        </p:sp>
        <p:sp>
          <p:nvSpPr>
            <p:cNvPr id="547" name="Google Shape;547;p13"/>
            <p:cNvSpPr txBox="1"/>
            <p:nvPr/>
          </p:nvSpPr>
          <p:spPr>
            <a:xfrm>
              <a:off x="10001567" y="1673812"/>
              <a:ext cx="1404552" cy="52322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None/>
              </a:pPr>
              <a:r>
                <a:rPr b="1" i="0" lang="en-US" sz="2800" u="none" cap="none" strike="noStrike">
                  <a:solidFill>
                    <a:schemeClr val="accent1"/>
                  </a:solidFill>
                  <a:latin typeface="Arial"/>
                  <a:ea typeface="Arial"/>
                  <a:cs typeface="Arial"/>
                  <a:sym typeface="Arial"/>
                </a:rPr>
                <a:t>B Case</a:t>
              </a:r>
              <a:endParaRPr b="1" i="0" sz="2800" u="none" cap="none" strike="noStrike">
                <a:solidFill>
                  <a:schemeClr val="accent1"/>
                </a:solidFill>
                <a:latin typeface="Arial"/>
                <a:ea typeface="Arial"/>
                <a:cs typeface="Arial"/>
                <a:sym typeface="Arial"/>
              </a:endParaRPr>
            </a:p>
          </p:txBody>
        </p:sp>
        <p:grpSp>
          <p:nvGrpSpPr>
            <p:cNvPr id="548" name="Google Shape;548;p13"/>
            <p:cNvGrpSpPr/>
            <p:nvPr/>
          </p:nvGrpSpPr>
          <p:grpSpPr>
            <a:xfrm>
              <a:off x="7737987" y="3656785"/>
              <a:ext cx="3793166" cy="686298"/>
              <a:chOff x="1013692" y="2833009"/>
              <a:chExt cx="3793166" cy="686298"/>
            </a:xfrm>
          </p:grpSpPr>
          <p:sp>
            <p:nvSpPr>
              <p:cNvPr id="549" name="Google Shape;549;p13"/>
              <p:cNvSpPr txBox="1"/>
              <p:nvPr/>
            </p:nvSpPr>
            <p:spPr>
              <a:xfrm>
                <a:off x="1034858" y="2833009"/>
                <a:ext cx="1034257"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 Here</a:t>
                </a:r>
                <a:endParaRPr b="1" i="0" sz="1400" u="none" cap="none" strike="noStrike">
                  <a:solidFill>
                    <a:srgbClr val="3F3F3F"/>
                  </a:solidFill>
                  <a:latin typeface="Arial"/>
                  <a:ea typeface="Arial"/>
                  <a:cs typeface="Arial"/>
                  <a:sym typeface="Arial"/>
                </a:endParaRPr>
              </a:p>
            </p:txBody>
          </p:sp>
          <p:sp>
            <p:nvSpPr>
              <p:cNvPr id="550" name="Google Shape;550;p13"/>
              <p:cNvSpPr/>
              <p:nvPr/>
            </p:nvSpPr>
            <p:spPr>
              <a:xfrm>
                <a:off x="1013692"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51" name="Google Shape;551;p13"/>
              <p:cNvSpPr/>
              <p:nvPr/>
            </p:nvSpPr>
            <p:spPr>
              <a:xfrm>
                <a:off x="1165261"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52" name="Google Shape;552;p13"/>
              <p:cNvSpPr/>
              <p:nvPr/>
            </p:nvSpPr>
            <p:spPr>
              <a:xfrm>
                <a:off x="1316830"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53" name="Google Shape;553;p13"/>
              <p:cNvSpPr/>
              <p:nvPr/>
            </p:nvSpPr>
            <p:spPr>
              <a:xfrm>
                <a:off x="1468399"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54" name="Google Shape;554;p13"/>
              <p:cNvSpPr/>
              <p:nvPr/>
            </p:nvSpPr>
            <p:spPr>
              <a:xfrm>
                <a:off x="1619968"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55" name="Google Shape;555;p13"/>
              <p:cNvSpPr/>
              <p:nvPr/>
            </p:nvSpPr>
            <p:spPr>
              <a:xfrm>
                <a:off x="1771537"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56" name="Google Shape;556;p13"/>
              <p:cNvSpPr/>
              <p:nvPr/>
            </p:nvSpPr>
            <p:spPr>
              <a:xfrm>
                <a:off x="1923106"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57" name="Google Shape;557;p13"/>
              <p:cNvSpPr/>
              <p:nvPr/>
            </p:nvSpPr>
            <p:spPr>
              <a:xfrm>
                <a:off x="2074675"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58" name="Google Shape;558;p13"/>
              <p:cNvSpPr/>
              <p:nvPr/>
            </p:nvSpPr>
            <p:spPr>
              <a:xfrm>
                <a:off x="2226244"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59" name="Google Shape;559;p13"/>
              <p:cNvSpPr/>
              <p:nvPr/>
            </p:nvSpPr>
            <p:spPr>
              <a:xfrm>
                <a:off x="2377813"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60" name="Google Shape;560;p13"/>
              <p:cNvSpPr/>
              <p:nvPr/>
            </p:nvSpPr>
            <p:spPr>
              <a:xfrm>
                <a:off x="2529382"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61" name="Google Shape;561;p13"/>
              <p:cNvSpPr/>
              <p:nvPr/>
            </p:nvSpPr>
            <p:spPr>
              <a:xfrm>
                <a:off x="2680951"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62" name="Google Shape;562;p13"/>
              <p:cNvSpPr/>
              <p:nvPr/>
            </p:nvSpPr>
            <p:spPr>
              <a:xfrm>
                <a:off x="2832520"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63" name="Google Shape;563;p13"/>
              <p:cNvSpPr/>
              <p:nvPr/>
            </p:nvSpPr>
            <p:spPr>
              <a:xfrm>
                <a:off x="2984089"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64" name="Google Shape;564;p13"/>
              <p:cNvSpPr/>
              <p:nvPr/>
            </p:nvSpPr>
            <p:spPr>
              <a:xfrm>
                <a:off x="3135658"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65" name="Google Shape;565;p13"/>
              <p:cNvSpPr/>
              <p:nvPr/>
            </p:nvSpPr>
            <p:spPr>
              <a:xfrm>
                <a:off x="3287227"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66" name="Google Shape;566;p13"/>
              <p:cNvSpPr/>
              <p:nvPr/>
            </p:nvSpPr>
            <p:spPr>
              <a:xfrm>
                <a:off x="3438796"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67" name="Google Shape;567;p13"/>
              <p:cNvSpPr/>
              <p:nvPr/>
            </p:nvSpPr>
            <p:spPr>
              <a:xfrm>
                <a:off x="3590365"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68" name="Google Shape;568;p13"/>
              <p:cNvSpPr/>
              <p:nvPr/>
            </p:nvSpPr>
            <p:spPr>
              <a:xfrm>
                <a:off x="3741934"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69" name="Google Shape;569;p13"/>
              <p:cNvSpPr/>
              <p:nvPr/>
            </p:nvSpPr>
            <p:spPr>
              <a:xfrm>
                <a:off x="3893502"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70" name="Google Shape;570;p13"/>
              <p:cNvSpPr txBox="1"/>
              <p:nvPr/>
            </p:nvSpPr>
            <p:spPr>
              <a:xfrm>
                <a:off x="4073965" y="3057642"/>
                <a:ext cx="732893"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accent1"/>
                    </a:solidFill>
                    <a:latin typeface="Arial"/>
                    <a:ea typeface="Arial"/>
                    <a:cs typeface="Arial"/>
                    <a:sym typeface="Arial"/>
                  </a:rPr>
                  <a:t>50</a:t>
                </a:r>
                <a:r>
                  <a:rPr b="1" i="0" lang="en-US" sz="1400" u="none" cap="none" strike="noStrike">
                    <a:solidFill>
                      <a:schemeClr val="accent1"/>
                    </a:solidFill>
                    <a:latin typeface="Arial"/>
                    <a:ea typeface="Arial"/>
                    <a:cs typeface="Arial"/>
                    <a:sym typeface="Arial"/>
                  </a:rPr>
                  <a:t>%</a:t>
                </a:r>
                <a:endParaRPr b="1" i="0" sz="1400" u="none" cap="none" strike="noStrike">
                  <a:solidFill>
                    <a:schemeClr val="accent1"/>
                  </a:solidFill>
                  <a:latin typeface="Arial"/>
                  <a:ea typeface="Arial"/>
                  <a:cs typeface="Arial"/>
                  <a:sym typeface="Arial"/>
                </a:endParaRPr>
              </a:p>
            </p:txBody>
          </p:sp>
        </p:grpSp>
        <p:grpSp>
          <p:nvGrpSpPr>
            <p:cNvPr id="571" name="Google Shape;571;p13"/>
            <p:cNvGrpSpPr/>
            <p:nvPr/>
          </p:nvGrpSpPr>
          <p:grpSpPr>
            <a:xfrm>
              <a:off x="733409" y="3656785"/>
              <a:ext cx="3878007" cy="686298"/>
              <a:chOff x="7394185" y="2852938"/>
              <a:chExt cx="3878007" cy="686298"/>
            </a:xfrm>
          </p:grpSpPr>
          <p:sp>
            <p:nvSpPr>
              <p:cNvPr id="572" name="Google Shape;572;p13"/>
              <p:cNvSpPr txBox="1"/>
              <p:nvPr/>
            </p:nvSpPr>
            <p:spPr>
              <a:xfrm>
                <a:off x="7394185" y="2852938"/>
                <a:ext cx="1034257"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 Here</a:t>
                </a:r>
                <a:endParaRPr b="1" i="0" sz="1400" u="none" cap="none" strike="noStrike">
                  <a:solidFill>
                    <a:srgbClr val="3F3F3F"/>
                  </a:solidFill>
                  <a:latin typeface="Arial"/>
                  <a:ea typeface="Arial"/>
                  <a:cs typeface="Arial"/>
                  <a:sym typeface="Arial"/>
                </a:endParaRPr>
              </a:p>
            </p:txBody>
          </p:sp>
          <p:sp>
            <p:nvSpPr>
              <p:cNvPr id="573" name="Google Shape;573;p13"/>
              <p:cNvSpPr/>
              <p:nvPr/>
            </p:nvSpPr>
            <p:spPr>
              <a:xfrm>
                <a:off x="7479026"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74" name="Google Shape;574;p13"/>
              <p:cNvSpPr/>
              <p:nvPr/>
            </p:nvSpPr>
            <p:spPr>
              <a:xfrm>
                <a:off x="7630595"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75" name="Google Shape;575;p13"/>
              <p:cNvSpPr/>
              <p:nvPr/>
            </p:nvSpPr>
            <p:spPr>
              <a:xfrm>
                <a:off x="7782164"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76" name="Google Shape;576;p13"/>
              <p:cNvSpPr/>
              <p:nvPr/>
            </p:nvSpPr>
            <p:spPr>
              <a:xfrm>
                <a:off x="7933733"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77" name="Google Shape;577;p13"/>
              <p:cNvSpPr/>
              <p:nvPr/>
            </p:nvSpPr>
            <p:spPr>
              <a:xfrm>
                <a:off x="8085302"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78" name="Google Shape;578;p13"/>
              <p:cNvSpPr/>
              <p:nvPr/>
            </p:nvSpPr>
            <p:spPr>
              <a:xfrm>
                <a:off x="8236871"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79" name="Google Shape;579;p13"/>
              <p:cNvSpPr/>
              <p:nvPr/>
            </p:nvSpPr>
            <p:spPr>
              <a:xfrm>
                <a:off x="8388440"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80" name="Google Shape;580;p13"/>
              <p:cNvSpPr/>
              <p:nvPr/>
            </p:nvSpPr>
            <p:spPr>
              <a:xfrm>
                <a:off x="8540009"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81" name="Google Shape;581;p13"/>
              <p:cNvSpPr/>
              <p:nvPr/>
            </p:nvSpPr>
            <p:spPr>
              <a:xfrm>
                <a:off x="8691578"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82" name="Google Shape;582;p13"/>
              <p:cNvSpPr/>
              <p:nvPr/>
            </p:nvSpPr>
            <p:spPr>
              <a:xfrm>
                <a:off x="8843147"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83" name="Google Shape;583;p13"/>
              <p:cNvSpPr/>
              <p:nvPr/>
            </p:nvSpPr>
            <p:spPr>
              <a:xfrm>
                <a:off x="8994716"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84" name="Google Shape;584;p13"/>
              <p:cNvSpPr/>
              <p:nvPr/>
            </p:nvSpPr>
            <p:spPr>
              <a:xfrm>
                <a:off x="9146285"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85" name="Google Shape;585;p13"/>
              <p:cNvSpPr/>
              <p:nvPr/>
            </p:nvSpPr>
            <p:spPr>
              <a:xfrm>
                <a:off x="9297854"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86" name="Google Shape;586;p13"/>
              <p:cNvSpPr/>
              <p:nvPr/>
            </p:nvSpPr>
            <p:spPr>
              <a:xfrm>
                <a:off x="9449423"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87" name="Google Shape;587;p13"/>
              <p:cNvSpPr/>
              <p:nvPr/>
            </p:nvSpPr>
            <p:spPr>
              <a:xfrm>
                <a:off x="9600992"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88" name="Google Shape;588;p13"/>
              <p:cNvSpPr/>
              <p:nvPr/>
            </p:nvSpPr>
            <p:spPr>
              <a:xfrm>
                <a:off x="9752561"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89" name="Google Shape;589;p13"/>
              <p:cNvSpPr/>
              <p:nvPr/>
            </p:nvSpPr>
            <p:spPr>
              <a:xfrm>
                <a:off x="9904130"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90" name="Google Shape;590;p13"/>
              <p:cNvSpPr/>
              <p:nvPr/>
            </p:nvSpPr>
            <p:spPr>
              <a:xfrm>
                <a:off x="10055699"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91" name="Google Shape;591;p13"/>
              <p:cNvSpPr/>
              <p:nvPr/>
            </p:nvSpPr>
            <p:spPr>
              <a:xfrm>
                <a:off x="10207268"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92" name="Google Shape;592;p13"/>
              <p:cNvSpPr/>
              <p:nvPr/>
            </p:nvSpPr>
            <p:spPr>
              <a:xfrm>
                <a:off x="10358836"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93" name="Google Shape;593;p13"/>
              <p:cNvSpPr txBox="1"/>
              <p:nvPr/>
            </p:nvSpPr>
            <p:spPr>
              <a:xfrm>
                <a:off x="10539299" y="3077571"/>
                <a:ext cx="732893"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accent2"/>
                    </a:solidFill>
                    <a:latin typeface="Arial"/>
                    <a:ea typeface="Arial"/>
                    <a:cs typeface="Arial"/>
                    <a:sym typeface="Arial"/>
                  </a:rPr>
                  <a:t>60</a:t>
                </a:r>
                <a:r>
                  <a:rPr b="1" i="0" lang="en-US" sz="1400" u="none" cap="none" strike="noStrike">
                    <a:solidFill>
                      <a:schemeClr val="accent2"/>
                    </a:solidFill>
                    <a:latin typeface="Arial"/>
                    <a:ea typeface="Arial"/>
                    <a:cs typeface="Arial"/>
                    <a:sym typeface="Arial"/>
                  </a:rPr>
                  <a:t>%</a:t>
                </a:r>
                <a:endParaRPr b="1" i="0" sz="1400" u="none" cap="none" strike="noStrike">
                  <a:solidFill>
                    <a:schemeClr val="accent2"/>
                  </a:solidFill>
                  <a:latin typeface="Arial"/>
                  <a:ea typeface="Arial"/>
                  <a:cs typeface="Arial"/>
                  <a:sym typeface="Arial"/>
                </a:endParaRPr>
              </a:p>
            </p:txBody>
          </p:sp>
        </p:grpSp>
        <p:grpSp>
          <p:nvGrpSpPr>
            <p:cNvPr id="594" name="Google Shape;594;p13"/>
            <p:cNvGrpSpPr/>
            <p:nvPr/>
          </p:nvGrpSpPr>
          <p:grpSpPr>
            <a:xfrm>
              <a:off x="771163" y="4612168"/>
              <a:ext cx="4768535" cy="1616930"/>
              <a:chOff x="720000" y="4898547"/>
              <a:chExt cx="5796216" cy="1425288"/>
            </a:xfrm>
          </p:grpSpPr>
          <p:sp>
            <p:nvSpPr>
              <p:cNvPr id="595" name="Google Shape;595;p13"/>
              <p:cNvSpPr/>
              <p:nvPr/>
            </p:nvSpPr>
            <p:spPr>
              <a:xfrm>
                <a:off x="720000" y="5229200"/>
                <a:ext cx="5796216" cy="1094635"/>
              </a:xfrm>
              <a:prstGeom prst="rect">
                <a:avLst/>
              </a:prstGeom>
              <a:solidFill>
                <a:schemeClr val="lt1"/>
              </a:solidFill>
              <a:ln cap="flat" cmpd="sng" w="635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596" name="Google Shape;596;p13"/>
              <p:cNvSpPr/>
              <p:nvPr/>
            </p:nvSpPr>
            <p:spPr>
              <a:xfrm>
                <a:off x="720000" y="4898547"/>
                <a:ext cx="5796216" cy="426626"/>
              </a:xfrm>
              <a:prstGeom prst="round2SameRect">
                <a:avLst>
                  <a:gd fmla="val 16667" name="adj1"/>
                  <a:gd fmla="val 0" name="adj2"/>
                </a:avLst>
              </a:prstGeom>
              <a:solidFill>
                <a:schemeClr val="accent2"/>
              </a:solidFill>
              <a:ln cap="flat" cmpd="sng" w="635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sp>
          <p:nvSpPr>
            <p:cNvPr id="597" name="Google Shape;597;p13"/>
            <p:cNvSpPr txBox="1"/>
            <p:nvPr/>
          </p:nvSpPr>
          <p:spPr>
            <a:xfrm>
              <a:off x="999218" y="4701314"/>
              <a:ext cx="43393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Simple PowerPoint Presentation </a:t>
              </a:r>
              <a:endParaRPr b="1" i="0" sz="1400" u="none" cap="none" strike="noStrike">
                <a:solidFill>
                  <a:schemeClr val="lt1"/>
                </a:solidFill>
                <a:latin typeface="Arial"/>
                <a:ea typeface="Arial"/>
                <a:cs typeface="Arial"/>
                <a:sym typeface="Arial"/>
              </a:endParaRPr>
            </a:p>
          </p:txBody>
        </p:sp>
        <p:sp>
          <p:nvSpPr>
            <p:cNvPr id="598" name="Google Shape;598;p13"/>
            <p:cNvSpPr txBox="1"/>
            <p:nvPr/>
          </p:nvSpPr>
          <p:spPr>
            <a:xfrm>
              <a:off x="999218" y="5204394"/>
              <a:ext cx="4339308" cy="461664"/>
            </a:xfrm>
            <a:prstGeom prst="rect">
              <a:avLst/>
            </a:prstGeom>
            <a:noFill/>
            <a:ln>
              <a:noFill/>
            </a:ln>
          </p:spPr>
          <p:txBody>
            <a:bodyPr anchorCtr="0" anchor="t" bIns="45700" lIns="91425" spcFirstLastPara="1" rIns="91425" wrap="square" tIns="45700">
              <a:spAutoFit/>
            </a:bodyPr>
            <a:lstStyle/>
            <a:p>
              <a:pPr indent="-171459" lvl="0" marL="171459"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262626"/>
                  </a:solidFill>
                  <a:latin typeface="Arial"/>
                  <a:ea typeface="Arial"/>
                  <a:cs typeface="Arial"/>
                  <a:sym typeface="Arial"/>
                </a:rPr>
                <a:t>You can simply impress your audience and add a unique zing and appeal to your Presentations.</a:t>
              </a:r>
              <a:endParaRPr b="0" i="0" sz="1200" u="none" cap="none" strike="noStrike">
                <a:solidFill>
                  <a:srgbClr val="595959"/>
                </a:solidFill>
                <a:latin typeface="Arial"/>
                <a:ea typeface="Arial"/>
                <a:cs typeface="Arial"/>
                <a:sym typeface="Arial"/>
              </a:endParaRPr>
            </a:p>
          </p:txBody>
        </p:sp>
        <p:grpSp>
          <p:nvGrpSpPr>
            <p:cNvPr id="599" name="Google Shape;599;p13"/>
            <p:cNvGrpSpPr/>
            <p:nvPr/>
          </p:nvGrpSpPr>
          <p:grpSpPr>
            <a:xfrm>
              <a:off x="6762618" y="4612168"/>
              <a:ext cx="4768535" cy="1616930"/>
              <a:chOff x="6192627" y="4688368"/>
              <a:chExt cx="4768535" cy="1616930"/>
            </a:xfrm>
          </p:grpSpPr>
          <p:grpSp>
            <p:nvGrpSpPr>
              <p:cNvPr id="600" name="Google Shape;600;p13"/>
              <p:cNvGrpSpPr/>
              <p:nvPr/>
            </p:nvGrpSpPr>
            <p:grpSpPr>
              <a:xfrm>
                <a:off x="6192627" y="4688368"/>
                <a:ext cx="4768535" cy="1616930"/>
                <a:chOff x="720000" y="4898547"/>
                <a:chExt cx="5796216" cy="1425288"/>
              </a:xfrm>
            </p:grpSpPr>
            <p:sp>
              <p:nvSpPr>
                <p:cNvPr id="601" name="Google Shape;601;p13"/>
                <p:cNvSpPr/>
                <p:nvPr/>
              </p:nvSpPr>
              <p:spPr>
                <a:xfrm>
                  <a:off x="720000" y="5229200"/>
                  <a:ext cx="5796216" cy="1094635"/>
                </a:xfrm>
                <a:prstGeom prst="rect">
                  <a:avLst/>
                </a:prstGeom>
                <a:solidFill>
                  <a:schemeClr val="lt1"/>
                </a:solidFill>
                <a:ln cap="flat" cmpd="sng" w="635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02" name="Google Shape;602;p13"/>
                <p:cNvSpPr/>
                <p:nvPr/>
              </p:nvSpPr>
              <p:spPr>
                <a:xfrm>
                  <a:off x="720000" y="4898547"/>
                  <a:ext cx="5796216" cy="426626"/>
                </a:xfrm>
                <a:prstGeom prst="round2SameRect">
                  <a:avLst>
                    <a:gd fmla="val 16667" name="adj1"/>
                    <a:gd fmla="val 0" name="adj2"/>
                  </a:avLst>
                </a:prstGeom>
                <a:solidFill>
                  <a:schemeClr val="accent1"/>
                </a:solidFill>
                <a:ln cap="flat" cmpd="sng" w="635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sp>
            <p:nvSpPr>
              <p:cNvPr id="603" name="Google Shape;603;p13"/>
              <p:cNvSpPr txBox="1"/>
              <p:nvPr/>
            </p:nvSpPr>
            <p:spPr>
              <a:xfrm>
                <a:off x="6408550" y="4777514"/>
                <a:ext cx="43393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Simple PowerPoint Presentation </a:t>
                </a:r>
                <a:endParaRPr b="1" i="0" sz="1400" u="none" cap="none" strike="noStrike">
                  <a:solidFill>
                    <a:schemeClr val="lt1"/>
                  </a:solidFill>
                  <a:latin typeface="Arial"/>
                  <a:ea typeface="Arial"/>
                  <a:cs typeface="Arial"/>
                  <a:sym typeface="Arial"/>
                </a:endParaRPr>
              </a:p>
            </p:txBody>
          </p:sp>
          <p:sp>
            <p:nvSpPr>
              <p:cNvPr id="604" name="Google Shape;604;p13"/>
              <p:cNvSpPr txBox="1"/>
              <p:nvPr/>
            </p:nvSpPr>
            <p:spPr>
              <a:xfrm>
                <a:off x="6408550" y="5280594"/>
                <a:ext cx="4339308" cy="461664"/>
              </a:xfrm>
              <a:prstGeom prst="rect">
                <a:avLst/>
              </a:prstGeom>
              <a:noFill/>
              <a:ln>
                <a:noFill/>
              </a:ln>
            </p:spPr>
            <p:txBody>
              <a:bodyPr anchorCtr="0" anchor="t" bIns="45700" lIns="91425" spcFirstLastPara="1" rIns="91425" wrap="square" tIns="45700">
                <a:spAutoFit/>
              </a:bodyPr>
              <a:lstStyle/>
              <a:p>
                <a:pPr indent="-171459" lvl="0" marL="171459"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262626"/>
                    </a:solidFill>
                    <a:latin typeface="Arial"/>
                    <a:ea typeface="Arial"/>
                    <a:cs typeface="Arial"/>
                    <a:sym typeface="Arial"/>
                  </a:rPr>
                  <a:t>You can simply impress your audience and add a unique zing and appeal to your Presentations.</a:t>
                </a:r>
                <a:endParaRPr b="0" i="0" sz="1200" u="none" cap="none" strike="noStrike">
                  <a:solidFill>
                    <a:srgbClr val="595959"/>
                  </a:solidFill>
                  <a:latin typeface="Arial"/>
                  <a:ea typeface="Arial"/>
                  <a:cs typeface="Arial"/>
                  <a:sym typeface="Arial"/>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4"/>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610" name="Google Shape;610;p14"/>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Alimentación</a:t>
            </a:r>
            <a:endParaRPr/>
          </a:p>
        </p:txBody>
      </p:sp>
      <p:grpSp>
        <p:nvGrpSpPr>
          <p:cNvPr id="611" name="Google Shape;611;p14"/>
          <p:cNvGrpSpPr/>
          <p:nvPr/>
        </p:nvGrpSpPr>
        <p:grpSpPr>
          <a:xfrm>
            <a:off x="315004" y="1158563"/>
            <a:ext cx="8513991" cy="3223806"/>
            <a:chOff x="80802" y="1673812"/>
            <a:chExt cx="12030396" cy="4555286"/>
          </a:xfrm>
        </p:grpSpPr>
        <p:grpSp>
          <p:nvGrpSpPr>
            <p:cNvPr id="612" name="Google Shape;612;p14"/>
            <p:cNvGrpSpPr/>
            <p:nvPr/>
          </p:nvGrpSpPr>
          <p:grpSpPr>
            <a:xfrm>
              <a:off x="80802" y="2397315"/>
              <a:ext cx="12030396" cy="1010197"/>
              <a:chOff x="161604" y="2486704"/>
              <a:chExt cx="14028561" cy="1177984"/>
            </a:xfrm>
          </p:grpSpPr>
          <p:sp>
            <p:nvSpPr>
              <p:cNvPr id="613" name="Google Shape;613;p14"/>
              <p:cNvSpPr/>
              <p:nvPr/>
            </p:nvSpPr>
            <p:spPr>
              <a:xfrm flipH="1">
                <a:off x="161604"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14" name="Google Shape;614;p14"/>
              <p:cNvSpPr/>
              <p:nvPr/>
            </p:nvSpPr>
            <p:spPr>
              <a:xfrm rot="10800000">
                <a:off x="752241"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15" name="Google Shape;615;p14"/>
              <p:cNvSpPr/>
              <p:nvPr/>
            </p:nvSpPr>
            <p:spPr>
              <a:xfrm flipH="1">
                <a:off x="1450175"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16" name="Google Shape;616;p14"/>
              <p:cNvSpPr/>
              <p:nvPr/>
            </p:nvSpPr>
            <p:spPr>
              <a:xfrm rot="10800000">
                <a:off x="2040812"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17" name="Google Shape;617;p14"/>
              <p:cNvSpPr/>
              <p:nvPr/>
            </p:nvSpPr>
            <p:spPr>
              <a:xfrm flipH="1">
                <a:off x="2738746"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18" name="Google Shape;618;p14"/>
              <p:cNvSpPr/>
              <p:nvPr/>
            </p:nvSpPr>
            <p:spPr>
              <a:xfrm rot="10800000">
                <a:off x="3329383"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19" name="Google Shape;619;p14"/>
              <p:cNvSpPr/>
              <p:nvPr/>
            </p:nvSpPr>
            <p:spPr>
              <a:xfrm flipH="1">
                <a:off x="4027317"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20" name="Google Shape;620;p14"/>
              <p:cNvSpPr/>
              <p:nvPr/>
            </p:nvSpPr>
            <p:spPr>
              <a:xfrm rot="10800000">
                <a:off x="4617954"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21" name="Google Shape;621;p14"/>
              <p:cNvSpPr/>
              <p:nvPr/>
            </p:nvSpPr>
            <p:spPr>
              <a:xfrm flipH="1">
                <a:off x="5315888"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22" name="Google Shape;622;p14"/>
              <p:cNvSpPr/>
              <p:nvPr/>
            </p:nvSpPr>
            <p:spPr>
              <a:xfrm rot="10800000">
                <a:off x="5906525"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23" name="Google Shape;623;p14"/>
              <p:cNvSpPr/>
              <p:nvPr/>
            </p:nvSpPr>
            <p:spPr>
              <a:xfrm flipH="1">
                <a:off x="7893030"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24" name="Google Shape;624;p14"/>
              <p:cNvSpPr/>
              <p:nvPr/>
            </p:nvSpPr>
            <p:spPr>
              <a:xfrm rot="10800000">
                <a:off x="8483667"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25" name="Google Shape;625;p14"/>
              <p:cNvSpPr/>
              <p:nvPr/>
            </p:nvSpPr>
            <p:spPr>
              <a:xfrm flipH="1">
                <a:off x="9181601"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26" name="Google Shape;626;p14"/>
              <p:cNvSpPr/>
              <p:nvPr/>
            </p:nvSpPr>
            <p:spPr>
              <a:xfrm rot="10800000">
                <a:off x="9772238" y="2486705"/>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27" name="Google Shape;627;p14"/>
              <p:cNvSpPr/>
              <p:nvPr/>
            </p:nvSpPr>
            <p:spPr>
              <a:xfrm flipH="1">
                <a:off x="10470172"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28" name="Google Shape;628;p14"/>
              <p:cNvSpPr/>
              <p:nvPr/>
            </p:nvSpPr>
            <p:spPr>
              <a:xfrm rot="10800000">
                <a:off x="11060809" y="2486705"/>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29" name="Google Shape;629;p14"/>
              <p:cNvSpPr/>
              <p:nvPr/>
            </p:nvSpPr>
            <p:spPr>
              <a:xfrm flipH="1">
                <a:off x="11758743"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30" name="Google Shape;630;p14"/>
              <p:cNvSpPr/>
              <p:nvPr/>
            </p:nvSpPr>
            <p:spPr>
              <a:xfrm rot="10800000">
                <a:off x="12349380" y="2486705"/>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31" name="Google Shape;631;p14"/>
              <p:cNvSpPr/>
              <p:nvPr/>
            </p:nvSpPr>
            <p:spPr>
              <a:xfrm flipH="1">
                <a:off x="13047314" y="2486704"/>
                <a:ext cx="444917" cy="1171801"/>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32" name="Google Shape;632;p14"/>
              <p:cNvSpPr/>
              <p:nvPr/>
            </p:nvSpPr>
            <p:spPr>
              <a:xfrm rot="10800000">
                <a:off x="13637951" y="2486704"/>
                <a:ext cx="552214" cy="1177983"/>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grpSp>
        <p:grpSp>
          <p:nvGrpSpPr>
            <p:cNvPr id="633" name="Google Shape;633;p14"/>
            <p:cNvGrpSpPr/>
            <p:nvPr/>
          </p:nvGrpSpPr>
          <p:grpSpPr>
            <a:xfrm>
              <a:off x="5479489" y="2266950"/>
              <a:ext cx="1233022" cy="1270926"/>
              <a:chOff x="5605966" y="2635440"/>
              <a:chExt cx="980068" cy="1010196"/>
            </a:xfrm>
          </p:grpSpPr>
          <p:sp>
            <p:nvSpPr>
              <p:cNvPr id="634" name="Google Shape;634;p14"/>
              <p:cNvSpPr/>
              <p:nvPr/>
            </p:nvSpPr>
            <p:spPr>
              <a:xfrm flipH="1">
                <a:off x="5605966" y="2635440"/>
                <a:ext cx="381545" cy="1004895"/>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35" name="Google Shape;635;p14"/>
              <p:cNvSpPr/>
              <p:nvPr/>
            </p:nvSpPr>
            <p:spPr>
              <a:xfrm rot="10800000">
                <a:off x="6112475" y="2635440"/>
                <a:ext cx="473559" cy="1010196"/>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grpSp>
        <p:sp>
          <p:nvSpPr>
            <p:cNvPr id="636" name="Google Shape;636;p14"/>
            <p:cNvSpPr/>
            <p:nvPr/>
          </p:nvSpPr>
          <p:spPr>
            <a:xfrm>
              <a:off x="5037731" y="1840808"/>
              <a:ext cx="2116539" cy="2116539"/>
            </a:xfrm>
            <a:prstGeom prst="donut">
              <a:avLst>
                <a:gd fmla="val 5179"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637" name="Google Shape;637;p14"/>
            <p:cNvSpPr txBox="1"/>
            <p:nvPr/>
          </p:nvSpPr>
          <p:spPr>
            <a:xfrm>
              <a:off x="785882" y="1673812"/>
              <a:ext cx="1391215"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2"/>
                  </a:solidFill>
                  <a:latin typeface="Arial"/>
                  <a:ea typeface="Arial"/>
                  <a:cs typeface="Arial"/>
                  <a:sym typeface="Arial"/>
                </a:rPr>
                <a:t>A Case</a:t>
              </a:r>
              <a:endParaRPr b="1" i="0" sz="2800" u="none" cap="none" strike="noStrike">
                <a:solidFill>
                  <a:schemeClr val="accent2"/>
                </a:solidFill>
                <a:latin typeface="Arial"/>
                <a:ea typeface="Arial"/>
                <a:cs typeface="Arial"/>
                <a:sym typeface="Arial"/>
              </a:endParaRPr>
            </a:p>
          </p:txBody>
        </p:sp>
        <p:sp>
          <p:nvSpPr>
            <p:cNvPr id="638" name="Google Shape;638;p14"/>
            <p:cNvSpPr txBox="1"/>
            <p:nvPr/>
          </p:nvSpPr>
          <p:spPr>
            <a:xfrm>
              <a:off x="10001567" y="1673812"/>
              <a:ext cx="1404552" cy="52322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None/>
              </a:pPr>
              <a:r>
                <a:rPr b="1" i="0" lang="en-US" sz="2800" u="none" cap="none" strike="noStrike">
                  <a:solidFill>
                    <a:schemeClr val="accent1"/>
                  </a:solidFill>
                  <a:latin typeface="Arial"/>
                  <a:ea typeface="Arial"/>
                  <a:cs typeface="Arial"/>
                  <a:sym typeface="Arial"/>
                </a:rPr>
                <a:t>B Case</a:t>
              </a:r>
              <a:endParaRPr b="1" i="0" sz="2800" u="none" cap="none" strike="noStrike">
                <a:solidFill>
                  <a:schemeClr val="accent1"/>
                </a:solidFill>
                <a:latin typeface="Arial"/>
                <a:ea typeface="Arial"/>
                <a:cs typeface="Arial"/>
                <a:sym typeface="Arial"/>
              </a:endParaRPr>
            </a:p>
          </p:txBody>
        </p:sp>
        <p:grpSp>
          <p:nvGrpSpPr>
            <p:cNvPr id="639" name="Google Shape;639;p14"/>
            <p:cNvGrpSpPr/>
            <p:nvPr/>
          </p:nvGrpSpPr>
          <p:grpSpPr>
            <a:xfrm>
              <a:off x="7737987" y="3656785"/>
              <a:ext cx="3793166" cy="686298"/>
              <a:chOff x="1013692" y="2833009"/>
              <a:chExt cx="3793166" cy="686298"/>
            </a:xfrm>
          </p:grpSpPr>
          <p:sp>
            <p:nvSpPr>
              <p:cNvPr id="640" name="Google Shape;640;p14"/>
              <p:cNvSpPr txBox="1"/>
              <p:nvPr/>
            </p:nvSpPr>
            <p:spPr>
              <a:xfrm>
                <a:off x="1034858" y="2833009"/>
                <a:ext cx="1034257"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 Here</a:t>
                </a:r>
                <a:endParaRPr b="1" i="0" sz="1400" u="none" cap="none" strike="noStrike">
                  <a:solidFill>
                    <a:srgbClr val="3F3F3F"/>
                  </a:solidFill>
                  <a:latin typeface="Arial"/>
                  <a:ea typeface="Arial"/>
                  <a:cs typeface="Arial"/>
                  <a:sym typeface="Arial"/>
                </a:endParaRPr>
              </a:p>
            </p:txBody>
          </p:sp>
          <p:sp>
            <p:nvSpPr>
              <p:cNvPr id="641" name="Google Shape;641;p14"/>
              <p:cNvSpPr/>
              <p:nvPr/>
            </p:nvSpPr>
            <p:spPr>
              <a:xfrm>
                <a:off x="1013692"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42" name="Google Shape;642;p14"/>
              <p:cNvSpPr/>
              <p:nvPr/>
            </p:nvSpPr>
            <p:spPr>
              <a:xfrm>
                <a:off x="1165261"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43" name="Google Shape;643;p14"/>
              <p:cNvSpPr/>
              <p:nvPr/>
            </p:nvSpPr>
            <p:spPr>
              <a:xfrm>
                <a:off x="1316830"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44" name="Google Shape;644;p14"/>
              <p:cNvSpPr/>
              <p:nvPr/>
            </p:nvSpPr>
            <p:spPr>
              <a:xfrm>
                <a:off x="1468399"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45" name="Google Shape;645;p14"/>
              <p:cNvSpPr/>
              <p:nvPr/>
            </p:nvSpPr>
            <p:spPr>
              <a:xfrm>
                <a:off x="1619968"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46" name="Google Shape;646;p14"/>
              <p:cNvSpPr/>
              <p:nvPr/>
            </p:nvSpPr>
            <p:spPr>
              <a:xfrm>
                <a:off x="1771537"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47" name="Google Shape;647;p14"/>
              <p:cNvSpPr/>
              <p:nvPr/>
            </p:nvSpPr>
            <p:spPr>
              <a:xfrm>
                <a:off x="1923106"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48" name="Google Shape;648;p14"/>
              <p:cNvSpPr/>
              <p:nvPr/>
            </p:nvSpPr>
            <p:spPr>
              <a:xfrm>
                <a:off x="2074675"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49" name="Google Shape;649;p14"/>
              <p:cNvSpPr/>
              <p:nvPr/>
            </p:nvSpPr>
            <p:spPr>
              <a:xfrm>
                <a:off x="2226244"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50" name="Google Shape;650;p14"/>
              <p:cNvSpPr/>
              <p:nvPr/>
            </p:nvSpPr>
            <p:spPr>
              <a:xfrm>
                <a:off x="2377813" y="3140968"/>
                <a:ext cx="108000" cy="288032"/>
              </a:xfrm>
              <a:prstGeom prst="flowChartProcess">
                <a:avLst/>
              </a:prstGeom>
              <a:solidFill>
                <a:schemeClr val="accen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51" name="Google Shape;651;p14"/>
              <p:cNvSpPr/>
              <p:nvPr/>
            </p:nvSpPr>
            <p:spPr>
              <a:xfrm>
                <a:off x="2529382"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52" name="Google Shape;652;p14"/>
              <p:cNvSpPr/>
              <p:nvPr/>
            </p:nvSpPr>
            <p:spPr>
              <a:xfrm>
                <a:off x="2680951"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53" name="Google Shape;653;p14"/>
              <p:cNvSpPr/>
              <p:nvPr/>
            </p:nvSpPr>
            <p:spPr>
              <a:xfrm>
                <a:off x="2832520"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54" name="Google Shape;654;p14"/>
              <p:cNvSpPr/>
              <p:nvPr/>
            </p:nvSpPr>
            <p:spPr>
              <a:xfrm>
                <a:off x="2984089"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55" name="Google Shape;655;p14"/>
              <p:cNvSpPr/>
              <p:nvPr/>
            </p:nvSpPr>
            <p:spPr>
              <a:xfrm>
                <a:off x="3135658"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56" name="Google Shape;656;p14"/>
              <p:cNvSpPr/>
              <p:nvPr/>
            </p:nvSpPr>
            <p:spPr>
              <a:xfrm>
                <a:off x="3287227"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57" name="Google Shape;657;p14"/>
              <p:cNvSpPr/>
              <p:nvPr/>
            </p:nvSpPr>
            <p:spPr>
              <a:xfrm>
                <a:off x="3438796"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58" name="Google Shape;658;p14"/>
              <p:cNvSpPr/>
              <p:nvPr/>
            </p:nvSpPr>
            <p:spPr>
              <a:xfrm>
                <a:off x="3590365"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59" name="Google Shape;659;p14"/>
              <p:cNvSpPr/>
              <p:nvPr/>
            </p:nvSpPr>
            <p:spPr>
              <a:xfrm>
                <a:off x="3741934"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60" name="Google Shape;660;p14"/>
              <p:cNvSpPr/>
              <p:nvPr/>
            </p:nvSpPr>
            <p:spPr>
              <a:xfrm>
                <a:off x="3893502" y="3140968"/>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61" name="Google Shape;661;p14"/>
              <p:cNvSpPr txBox="1"/>
              <p:nvPr/>
            </p:nvSpPr>
            <p:spPr>
              <a:xfrm>
                <a:off x="4073965" y="3057642"/>
                <a:ext cx="732893"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accent1"/>
                    </a:solidFill>
                    <a:latin typeface="Arial"/>
                    <a:ea typeface="Arial"/>
                    <a:cs typeface="Arial"/>
                    <a:sym typeface="Arial"/>
                  </a:rPr>
                  <a:t>50</a:t>
                </a:r>
                <a:r>
                  <a:rPr b="1" i="0" lang="en-US" sz="1400" u="none" cap="none" strike="noStrike">
                    <a:solidFill>
                      <a:schemeClr val="accent1"/>
                    </a:solidFill>
                    <a:latin typeface="Arial"/>
                    <a:ea typeface="Arial"/>
                    <a:cs typeface="Arial"/>
                    <a:sym typeface="Arial"/>
                  </a:rPr>
                  <a:t>%</a:t>
                </a:r>
                <a:endParaRPr b="1" i="0" sz="1400" u="none" cap="none" strike="noStrike">
                  <a:solidFill>
                    <a:schemeClr val="accent1"/>
                  </a:solidFill>
                  <a:latin typeface="Arial"/>
                  <a:ea typeface="Arial"/>
                  <a:cs typeface="Arial"/>
                  <a:sym typeface="Arial"/>
                </a:endParaRPr>
              </a:p>
            </p:txBody>
          </p:sp>
        </p:grpSp>
        <p:grpSp>
          <p:nvGrpSpPr>
            <p:cNvPr id="662" name="Google Shape;662;p14"/>
            <p:cNvGrpSpPr/>
            <p:nvPr/>
          </p:nvGrpSpPr>
          <p:grpSpPr>
            <a:xfrm>
              <a:off x="733409" y="3656785"/>
              <a:ext cx="3878007" cy="686298"/>
              <a:chOff x="7394185" y="2852938"/>
              <a:chExt cx="3878007" cy="686298"/>
            </a:xfrm>
          </p:grpSpPr>
          <p:sp>
            <p:nvSpPr>
              <p:cNvPr id="663" name="Google Shape;663;p14"/>
              <p:cNvSpPr txBox="1"/>
              <p:nvPr/>
            </p:nvSpPr>
            <p:spPr>
              <a:xfrm>
                <a:off x="7394185" y="2852938"/>
                <a:ext cx="1034257"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 Here</a:t>
                </a:r>
                <a:endParaRPr b="1" i="0" sz="1400" u="none" cap="none" strike="noStrike">
                  <a:solidFill>
                    <a:srgbClr val="3F3F3F"/>
                  </a:solidFill>
                  <a:latin typeface="Arial"/>
                  <a:ea typeface="Arial"/>
                  <a:cs typeface="Arial"/>
                  <a:sym typeface="Arial"/>
                </a:endParaRPr>
              </a:p>
            </p:txBody>
          </p:sp>
          <p:sp>
            <p:nvSpPr>
              <p:cNvPr id="664" name="Google Shape;664;p14"/>
              <p:cNvSpPr/>
              <p:nvPr/>
            </p:nvSpPr>
            <p:spPr>
              <a:xfrm>
                <a:off x="7479026"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65" name="Google Shape;665;p14"/>
              <p:cNvSpPr/>
              <p:nvPr/>
            </p:nvSpPr>
            <p:spPr>
              <a:xfrm>
                <a:off x="7630595"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66" name="Google Shape;666;p14"/>
              <p:cNvSpPr/>
              <p:nvPr/>
            </p:nvSpPr>
            <p:spPr>
              <a:xfrm>
                <a:off x="7782164"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67" name="Google Shape;667;p14"/>
              <p:cNvSpPr/>
              <p:nvPr/>
            </p:nvSpPr>
            <p:spPr>
              <a:xfrm>
                <a:off x="7933733"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68" name="Google Shape;668;p14"/>
              <p:cNvSpPr/>
              <p:nvPr/>
            </p:nvSpPr>
            <p:spPr>
              <a:xfrm>
                <a:off x="8085302"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69" name="Google Shape;669;p14"/>
              <p:cNvSpPr/>
              <p:nvPr/>
            </p:nvSpPr>
            <p:spPr>
              <a:xfrm>
                <a:off x="8236871"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70" name="Google Shape;670;p14"/>
              <p:cNvSpPr/>
              <p:nvPr/>
            </p:nvSpPr>
            <p:spPr>
              <a:xfrm>
                <a:off x="8388440"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71" name="Google Shape;671;p14"/>
              <p:cNvSpPr/>
              <p:nvPr/>
            </p:nvSpPr>
            <p:spPr>
              <a:xfrm>
                <a:off x="8540009"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72" name="Google Shape;672;p14"/>
              <p:cNvSpPr/>
              <p:nvPr/>
            </p:nvSpPr>
            <p:spPr>
              <a:xfrm>
                <a:off x="8691578"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73" name="Google Shape;673;p14"/>
              <p:cNvSpPr/>
              <p:nvPr/>
            </p:nvSpPr>
            <p:spPr>
              <a:xfrm>
                <a:off x="8843147"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74" name="Google Shape;674;p14"/>
              <p:cNvSpPr/>
              <p:nvPr/>
            </p:nvSpPr>
            <p:spPr>
              <a:xfrm>
                <a:off x="8994716"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75" name="Google Shape;675;p14"/>
              <p:cNvSpPr/>
              <p:nvPr/>
            </p:nvSpPr>
            <p:spPr>
              <a:xfrm>
                <a:off x="9146285" y="3160897"/>
                <a:ext cx="108000" cy="288032"/>
              </a:xfrm>
              <a:prstGeom prst="flowChartProcess">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76" name="Google Shape;676;p14"/>
              <p:cNvSpPr/>
              <p:nvPr/>
            </p:nvSpPr>
            <p:spPr>
              <a:xfrm>
                <a:off x="9297854"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77" name="Google Shape;677;p14"/>
              <p:cNvSpPr/>
              <p:nvPr/>
            </p:nvSpPr>
            <p:spPr>
              <a:xfrm>
                <a:off x="9449423"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78" name="Google Shape;678;p14"/>
              <p:cNvSpPr/>
              <p:nvPr/>
            </p:nvSpPr>
            <p:spPr>
              <a:xfrm>
                <a:off x="9600992"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79" name="Google Shape;679;p14"/>
              <p:cNvSpPr/>
              <p:nvPr/>
            </p:nvSpPr>
            <p:spPr>
              <a:xfrm>
                <a:off x="9752561"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80" name="Google Shape;680;p14"/>
              <p:cNvSpPr/>
              <p:nvPr/>
            </p:nvSpPr>
            <p:spPr>
              <a:xfrm>
                <a:off x="9904130"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81" name="Google Shape;681;p14"/>
              <p:cNvSpPr/>
              <p:nvPr/>
            </p:nvSpPr>
            <p:spPr>
              <a:xfrm>
                <a:off x="10055699"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82" name="Google Shape;682;p14"/>
              <p:cNvSpPr/>
              <p:nvPr/>
            </p:nvSpPr>
            <p:spPr>
              <a:xfrm>
                <a:off x="10207268"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83" name="Google Shape;683;p14"/>
              <p:cNvSpPr/>
              <p:nvPr/>
            </p:nvSpPr>
            <p:spPr>
              <a:xfrm>
                <a:off x="10358836" y="3160897"/>
                <a:ext cx="108000" cy="288032"/>
              </a:xfrm>
              <a:prstGeom prst="flowChartProcess">
                <a:avLst/>
              </a:prstGeom>
              <a:solidFill>
                <a:srgbClr val="BFBFB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84" name="Google Shape;684;p14"/>
              <p:cNvSpPr txBox="1"/>
              <p:nvPr/>
            </p:nvSpPr>
            <p:spPr>
              <a:xfrm>
                <a:off x="10539299" y="3077571"/>
                <a:ext cx="732893"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accent2"/>
                    </a:solidFill>
                    <a:latin typeface="Arial"/>
                    <a:ea typeface="Arial"/>
                    <a:cs typeface="Arial"/>
                    <a:sym typeface="Arial"/>
                  </a:rPr>
                  <a:t>60</a:t>
                </a:r>
                <a:r>
                  <a:rPr b="1" i="0" lang="en-US" sz="1400" u="none" cap="none" strike="noStrike">
                    <a:solidFill>
                      <a:schemeClr val="accent2"/>
                    </a:solidFill>
                    <a:latin typeface="Arial"/>
                    <a:ea typeface="Arial"/>
                    <a:cs typeface="Arial"/>
                    <a:sym typeface="Arial"/>
                  </a:rPr>
                  <a:t>%</a:t>
                </a:r>
                <a:endParaRPr b="1" i="0" sz="1400" u="none" cap="none" strike="noStrike">
                  <a:solidFill>
                    <a:schemeClr val="accent2"/>
                  </a:solidFill>
                  <a:latin typeface="Arial"/>
                  <a:ea typeface="Arial"/>
                  <a:cs typeface="Arial"/>
                  <a:sym typeface="Arial"/>
                </a:endParaRPr>
              </a:p>
            </p:txBody>
          </p:sp>
        </p:grpSp>
        <p:grpSp>
          <p:nvGrpSpPr>
            <p:cNvPr id="685" name="Google Shape;685;p14"/>
            <p:cNvGrpSpPr/>
            <p:nvPr/>
          </p:nvGrpSpPr>
          <p:grpSpPr>
            <a:xfrm>
              <a:off x="771163" y="4612168"/>
              <a:ext cx="4768535" cy="1616930"/>
              <a:chOff x="720000" y="4898547"/>
              <a:chExt cx="5796216" cy="1425288"/>
            </a:xfrm>
          </p:grpSpPr>
          <p:sp>
            <p:nvSpPr>
              <p:cNvPr id="686" name="Google Shape;686;p14"/>
              <p:cNvSpPr/>
              <p:nvPr/>
            </p:nvSpPr>
            <p:spPr>
              <a:xfrm>
                <a:off x="720000" y="5229200"/>
                <a:ext cx="5796216" cy="1094635"/>
              </a:xfrm>
              <a:prstGeom prst="rect">
                <a:avLst/>
              </a:prstGeom>
              <a:solidFill>
                <a:schemeClr val="lt1"/>
              </a:solidFill>
              <a:ln cap="flat" cmpd="sng" w="635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87" name="Google Shape;687;p14"/>
              <p:cNvSpPr/>
              <p:nvPr/>
            </p:nvSpPr>
            <p:spPr>
              <a:xfrm>
                <a:off x="720000" y="4898547"/>
                <a:ext cx="5796216" cy="426626"/>
              </a:xfrm>
              <a:prstGeom prst="round2SameRect">
                <a:avLst>
                  <a:gd fmla="val 16667" name="adj1"/>
                  <a:gd fmla="val 0" name="adj2"/>
                </a:avLst>
              </a:prstGeom>
              <a:solidFill>
                <a:schemeClr val="accent2"/>
              </a:solidFill>
              <a:ln cap="flat" cmpd="sng" w="635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sp>
          <p:nvSpPr>
            <p:cNvPr id="688" name="Google Shape;688;p14"/>
            <p:cNvSpPr txBox="1"/>
            <p:nvPr/>
          </p:nvSpPr>
          <p:spPr>
            <a:xfrm>
              <a:off x="999218" y="4701314"/>
              <a:ext cx="43393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Simple PowerPoint Presentation </a:t>
              </a:r>
              <a:endParaRPr b="1" i="0" sz="1400" u="none" cap="none" strike="noStrike">
                <a:solidFill>
                  <a:schemeClr val="lt1"/>
                </a:solidFill>
                <a:latin typeface="Arial"/>
                <a:ea typeface="Arial"/>
                <a:cs typeface="Arial"/>
                <a:sym typeface="Arial"/>
              </a:endParaRPr>
            </a:p>
          </p:txBody>
        </p:sp>
        <p:sp>
          <p:nvSpPr>
            <p:cNvPr id="689" name="Google Shape;689;p14"/>
            <p:cNvSpPr txBox="1"/>
            <p:nvPr/>
          </p:nvSpPr>
          <p:spPr>
            <a:xfrm>
              <a:off x="999218" y="5204394"/>
              <a:ext cx="4339308" cy="461664"/>
            </a:xfrm>
            <a:prstGeom prst="rect">
              <a:avLst/>
            </a:prstGeom>
            <a:noFill/>
            <a:ln>
              <a:noFill/>
            </a:ln>
          </p:spPr>
          <p:txBody>
            <a:bodyPr anchorCtr="0" anchor="t" bIns="45700" lIns="91425" spcFirstLastPara="1" rIns="91425" wrap="square" tIns="45700">
              <a:spAutoFit/>
            </a:bodyPr>
            <a:lstStyle/>
            <a:p>
              <a:pPr indent="-171459" lvl="0" marL="171459"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262626"/>
                  </a:solidFill>
                  <a:latin typeface="Arial"/>
                  <a:ea typeface="Arial"/>
                  <a:cs typeface="Arial"/>
                  <a:sym typeface="Arial"/>
                </a:rPr>
                <a:t>You can simply impress your audience and add a unique zing and appeal to your Presentations.</a:t>
              </a:r>
              <a:endParaRPr b="0" i="0" sz="1200" u="none" cap="none" strike="noStrike">
                <a:solidFill>
                  <a:srgbClr val="595959"/>
                </a:solidFill>
                <a:latin typeface="Arial"/>
                <a:ea typeface="Arial"/>
                <a:cs typeface="Arial"/>
                <a:sym typeface="Arial"/>
              </a:endParaRPr>
            </a:p>
          </p:txBody>
        </p:sp>
        <p:grpSp>
          <p:nvGrpSpPr>
            <p:cNvPr id="690" name="Google Shape;690;p14"/>
            <p:cNvGrpSpPr/>
            <p:nvPr/>
          </p:nvGrpSpPr>
          <p:grpSpPr>
            <a:xfrm>
              <a:off x="6762618" y="4612168"/>
              <a:ext cx="4768535" cy="1616930"/>
              <a:chOff x="6192627" y="4688368"/>
              <a:chExt cx="4768535" cy="1616930"/>
            </a:xfrm>
          </p:grpSpPr>
          <p:grpSp>
            <p:nvGrpSpPr>
              <p:cNvPr id="691" name="Google Shape;691;p14"/>
              <p:cNvGrpSpPr/>
              <p:nvPr/>
            </p:nvGrpSpPr>
            <p:grpSpPr>
              <a:xfrm>
                <a:off x="6192627" y="4688368"/>
                <a:ext cx="4768535" cy="1616930"/>
                <a:chOff x="720000" y="4898547"/>
                <a:chExt cx="5796216" cy="1425288"/>
              </a:xfrm>
            </p:grpSpPr>
            <p:sp>
              <p:nvSpPr>
                <p:cNvPr id="692" name="Google Shape;692;p14"/>
                <p:cNvSpPr/>
                <p:nvPr/>
              </p:nvSpPr>
              <p:spPr>
                <a:xfrm>
                  <a:off x="720000" y="5229200"/>
                  <a:ext cx="5796216" cy="1094635"/>
                </a:xfrm>
                <a:prstGeom prst="rect">
                  <a:avLst/>
                </a:prstGeom>
                <a:solidFill>
                  <a:schemeClr val="lt1"/>
                </a:solidFill>
                <a:ln cap="flat" cmpd="sng" w="635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693" name="Google Shape;693;p14"/>
                <p:cNvSpPr/>
                <p:nvPr/>
              </p:nvSpPr>
              <p:spPr>
                <a:xfrm>
                  <a:off x="720000" y="4898547"/>
                  <a:ext cx="5796216" cy="426626"/>
                </a:xfrm>
                <a:prstGeom prst="round2SameRect">
                  <a:avLst>
                    <a:gd fmla="val 16667" name="adj1"/>
                    <a:gd fmla="val 0" name="adj2"/>
                  </a:avLst>
                </a:prstGeom>
                <a:solidFill>
                  <a:schemeClr val="accent1"/>
                </a:solidFill>
                <a:ln cap="flat" cmpd="sng" w="635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t/>
                  </a:r>
                  <a:endParaRPr b="1" i="0" sz="2400" u="none" cap="none" strike="noStrike">
                    <a:solidFill>
                      <a:schemeClr val="lt1"/>
                    </a:solidFill>
                    <a:latin typeface="Arial"/>
                    <a:ea typeface="Arial"/>
                    <a:cs typeface="Arial"/>
                    <a:sym typeface="Arial"/>
                  </a:endParaRPr>
                </a:p>
              </p:txBody>
            </p:sp>
          </p:grpSp>
          <p:sp>
            <p:nvSpPr>
              <p:cNvPr id="694" name="Google Shape;694;p14"/>
              <p:cNvSpPr txBox="1"/>
              <p:nvPr/>
            </p:nvSpPr>
            <p:spPr>
              <a:xfrm>
                <a:off x="6408550" y="4777514"/>
                <a:ext cx="433930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Simple PowerPoint Presentation </a:t>
                </a:r>
                <a:endParaRPr b="1" i="0" sz="1400" u="none" cap="none" strike="noStrike">
                  <a:solidFill>
                    <a:schemeClr val="lt1"/>
                  </a:solidFill>
                  <a:latin typeface="Arial"/>
                  <a:ea typeface="Arial"/>
                  <a:cs typeface="Arial"/>
                  <a:sym typeface="Arial"/>
                </a:endParaRPr>
              </a:p>
            </p:txBody>
          </p:sp>
          <p:sp>
            <p:nvSpPr>
              <p:cNvPr id="695" name="Google Shape;695;p14"/>
              <p:cNvSpPr txBox="1"/>
              <p:nvPr/>
            </p:nvSpPr>
            <p:spPr>
              <a:xfrm>
                <a:off x="6408550" y="5280594"/>
                <a:ext cx="4339308" cy="461664"/>
              </a:xfrm>
              <a:prstGeom prst="rect">
                <a:avLst/>
              </a:prstGeom>
              <a:noFill/>
              <a:ln>
                <a:noFill/>
              </a:ln>
            </p:spPr>
            <p:txBody>
              <a:bodyPr anchorCtr="0" anchor="t" bIns="45700" lIns="91425" spcFirstLastPara="1" rIns="91425" wrap="square" tIns="45700">
                <a:spAutoFit/>
              </a:bodyPr>
              <a:lstStyle/>
              <a:p>
                <a:pPr indent="-171459" lvl="0" marL="171459" marR="0" rtl="0" algn="l">
                  <a:lnSpc>
                    <a:spcPct val="100000"/>
                  </a:lnSpc>
                  <a:spcBef>
                    <a:spcPts val="0"/>
                  </a:spcBef>
                  <a:spcAft>
                    <a:spcPts val="0"/>
                  </a:spcAft>
                  <a:buClr>
                    <a:srgbClr val="000000"/>
                  </a:buClr>
                  <a:buSzPts val="1200"/>
                  <a:buFont typeface="Noto Sans Symbols"/>
                  <a:buChar char="●"/>
                </a:pPr>
                <a:r>
                  <a:rPr b="0" i="0" lang="en-US" sz="1200" u="none" cap="none" strike="noStrike">
                    <a:solidFill>
                      <a:srgbClr val="262626"/>
                    </a:solidFill>
                    <a:latin typeface="Arial"/>
                    <a:ea typeface="Arial"/>
                    <a:cs typeface="Arial"/>
                    <a:sym typeface="Arial"/>
                  </a:rPr>
                  <a:t>You can simply impress your audience and add a unique zing and appeal to your Presentations.</a:t>
                </a:r>
                <a:endParaRPr b="0" i="0" sz="1200" u="none" cap="none" strike="noStrike">
                  <a:solidFill>
                    <a:srgbClr val="595959"/>
                  </a:solidFill>
                  <a:latin typeface="Arial"/>
                  <a:ea typeface="Arial"/>
                  <a:cs typeface="Arial"/>
                  <a:sym typeface="Arial"/>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5"/>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701" name="Google Shape;701;p15"/>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Alimentación</a:t>
            </a:r>
            <a:endParaRPr/>
          </a:p>
        </p:txBody>
      </p:sp>
      <p:grpSp>
        <p:nvGrpSpPr>
          <p:cNvPr id="702" name="Google Shape;702;p15"/>
          <p:cNvGrpSpPr/>
          <p:nvPr/>
        </p:nvGrpSpPr>
        <p:grpSpPr>
          <a:xfrm>
            <a:off x="2666578" y="928698"/>
            <a:ext cx="5514383" cy="3286104"/>
            <a:chOff x="4116000" y="1685173"/>
            <a:chExt cx="7434267" cy="4430192"/>
          </a:xfrm>
        </p:grpSpPr>
        <p:sp>
          <p:nvSpPr>
            <p:cNvPr id="703" name="Google Shape;703;p15"/>
            <p:cNvSpPr/>
            <p:nvPr/>
          </p:nvSpPr>
          <p:spPr>
            <a:xfrm>
              <a:off x="4116000" y="1685173"/>
              <a:ext cx="3960000" cy="3960000"/>
            </a:xfrm>
            <a:prstGeom prst="blockArc">
              <a:avLst>
                <a:gd fmla="val 13437054" name="adj1"/>
                <a:gd fmla="val 7644143" name="adj2"/>
                <a:gd fmla="val 1399" name="adj3"/>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grpSp>
          <p:nvGrpSpPr>
            <p:cNvPr id="704" name="Google Shape;704;p15"/>
            <p:cNvGrpSpPr/>
            <p:nvPr/>
          </p:nvGrpSpPr>
          <p:grpSpPr>
            <a:xfrm>
              <a:off x="7662267" y="1715003"/>
              <a:ext cx="3888000" cy="954109"/>
              <a:chOff x="-311418" y="4171820"/>
              <a:chExt cx="2741025" cy="1150314"/>
            </a:xfrm>
          </p:grpSpPr>
          <p:sp>
            <p:nvSpPr>
              <p:cNvPr id="705" name="Google Shape;705;p15"/>
              <p:cNvSpPr txBox="1"/>
              <p:nvPr/>
            </p:nvSpPr>
            <p:spPr>
              <a:xfrm>
                <a:off x="-311418" y="4542890"/>
                <a:ext cx="2741025" cy="779244"/>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 Easy to change colors, photos and Text. </a:t>
                </a:r>
                <a:endParaRPr/>
              </a:p>
            </p:txBody>
          </p:sp>
          <p:sp>
            <p:nvSpPr>
              <p:cNvPr id="706" name="Google Shape;706;p15"/>
              <p:cNvSpPr txBox="1"/>
              <p:nvPr/>
            </p:nvSpPr>
            <p:spPr>
              <a:xfrm>
                <a:off x="-311418" y="4171820"/>
                <a:ext cx="2741025" cy="371069"/>
              </a:xfrm>
              <a:prstGeom prst="rect">
                <a:avLst/>
              </a:prstGeom>
              <a:noFill/>
              <a:ln>
                <a:noFill/>
              </a:ln>
            </p:spPr>
            <p:txBody>
              <a:bodyPr anchorCtr="0" anchor="ctr" bIns="45700" lIns="108000" spcFirstLastPara="1" rIns="108000"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Contents Here</a:t>
                </a:r>
                <a:endParaRPr b="1" i="0" sz="1400" u="none" cap="none" strike="noStrike">
                  <a:solidFill>
                    <a:srgbClr val="3F3F3F"/>
                  </a:solidFill>
                  <a:latin typeface="Arial"/>
                  <a:ea typeface="Arial"/>
                  <a:cs typeface="Arial"/>
                  <a:sym typeface="Arial"/>
                </a:endParaRPr>
              </a:p>
            </p:txBody>
          </p:sp>
        </p:grpSp>
        <p:grpSp>
          <p:nvGrpSpPr>
            <p:cNvPr id="707" name="Google Shape;707;p15"/>
            <p:cNvGrpSpPr/>
            <p:nvPr/>
          </p:nvGrpSpPr>
          <p:grpSpPr>
            <a:xfrm>
              <a:off x="8629080" y="3367555"/>
              <a:ext cx="2808000" cy="1138472"/>
              <a:chOff x="-311417" y="4140067"/>
              <a:chExt cx="2778246" cy="883004"/>
            </a:xfrm>
          </p:grpSpPr>
          <p:sp>
            <p:nvSpPr>
              <p:cNvPr id="708" name="Google Shape;708;p15"/>
              <p:cNvSpPr txBox="1"/>
              <p:nvPr/>
            </p:nvSpPr>
            <p:spPr>
              <a:xfrm>
                <a:off x="-311417" y="4378546"/>
                <a:ext cx="2778246" cy="644525"/>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 Easy to change colors, photos and Text. </a:t>
                </a:r>
                <a:endParaRPr/>
              </a:p>
            </p:txBody>
          </p:sp>
          <p:sp>
            <p:nvSpPr>
              <p:cNvPr id="709" name="Google Shape;709;p15"/>
              <p:cNvSpPr txBox="1"/>
              <p:nvPr/>
            </p:nvSpPr>
            <p:spPr>
              <a:xfrm>
                <a:off x="-311417" y="4140067"/>
                <a:ext cx="2778246" cy="238713"/>
              </a:xfrm>
              <a:prstGeom prst="rect">
                <a:avLst/>
              </a:prstGeom>
              <a:noFill/>
              <a:ln>
                <a:noFill/>
              </a:ln>
            </p:spPr>
            <p:txBody>
              <a:bodyPr anchorCtr="0" anchor="ctr" bIns="45700" lIns="108000" spcFirstLastPara="1" rIns="108000"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Contents Here</a:t>
                </a:r>
                <a:endParaRPr b="1" i="0" sz="1400" u="none" cap="none" strike="noStrike">
                  <a:solidFill>
                    <a:srgbClr val="3F3F3F"/>
                  </a:solidFill>
                  <a:latin typeface="Arial"/>
                  <a:ea typeface="Arial"/>
                  <a:cs typeface="Arial"/>
                  <a:sym typeface="Arial"/>
                </a:endParaRPr>
              </a:p>
            </p:txBody>
          </p:sp>
        </p:grpSp>
        <p:grpSp>
          <p:nvGrpSpPr>
            <p:cNvPr id="710" name="Google Shape;710;p15"/>
            <p:cNvGrpSpPr/>
            <p:nvPr/>
          </p:nvGrpSpPr>
          <p:grpSpPr>
            <a:xfrm>
              <a:off x="7662267" y="5204472"/>
              <a:ext cx="3888000" cy="910893"/>
              <a:chOff x="-311418" y="4171821"/>
              <a:chExt cx="2712798" cy="1098211"/>
            </a:xfrm>
          </p:grpSpPr>
          <p:sp>
            <p:nvSpPr>
              <p:cNvPr id="711" name="Google Shape;711;p15"/>
              <p:cNvSpPr txBox="1"/>
              <p:nvPr/>
            </p:nvSpPr>
            <p:spPr>
              <a:xfrm>
                <a:off x="-311418" y="4490788"/>
                <a:ext cx="2712798" cy="779244"/>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 Easy to change colors, photos and Text. </a:t>
                </a:r>
                <a:endParaRPr/>
              </a:p>
            </p:txBody>
          </p:sp>
          <p:sp>
            <p:nvSpPr>
              <p:cNvPr id="712" name="Google Shape;712;p15"/>
              <p:cNvSpPr txBox="1"/>
              <p:nvPr/>
            </p:nvSpPr>
            <p:spPr>
              <a:xfrm>
                <a:off x="-311418" y="4171821"/>
                <a:ext cx="2712798" cy="371069"/>
              </a:xfrm>
              <a:prstGeom prst="rect">
                <a:avLst/>
              </a:prstGeom>
              <a:noFill/>
              <a:ln>
                <a:noFill/>
              </a:ln>
            </p:spPr>
            <p:txBody>
              <a:bodyPr anchorCtr="0" anchor="ctr" bIns="45700" lIns="108000" spcFirstLastPara="1" rIns="108000"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Contents Here</a:t>
                </a:r>
                <a:endParaRPr b="1" i="0" sz="1400" u="none" cap="none" strike="noStrike">
                  <a:solidFill>
                    <a:srgbClr val="3F3F3F"/>
                  </a:solidFill>
                  <a:latin typeface="Arial"/>
                  <a:ea typeface="Arial"/>
                  <a:cs typeface="Arial"/>
                  <a:sym typeface="Arial"/>
                </a:endParaRPr>
              </a:p>
            </p:txBody>
          </p:sp>
        </p:grpSp>
        <p:grpSp>
          <p:nvGrpSpPr>
            <p:cNvPr id="713" name="Google Shape;713;p15"/>
            <p:cNvGrpSpPr/>
            <p:nvPr/>
          </p:nvGrpSpPr>
          <p:grpSpPr>
            <a:xfrm>
              <a:off x="5251892" y="1877140"/>
              <a:ext cx="3083268" cy="3958901"/>
              <a:chOff x="5251892" y="1877140"/>
              <a:chExt cx="3083268" cy="3958901"/>
            </a:xfrm>
          </p:grpSpPr>
          <p:sp>
            <p:nvSpPr>
              <p:cNvPr id="714" name="Google Shape;714;p15"/>
              <p:cNvSpPr/>
              <p:nvPr/>
            </p:nvSpPr>
            <p:spPr>
              <a:xfrm>
                <a:off x="5791821" y="3241849"/>
                <a:ext cx="926121" cy="838125"/>
              </a:xfrm>
              <a:custGeom>
                <a:rect b="b" l="l" r="r" t="t"/>
                <a:pathLst>
                  <a:path extrusionOk="0" h="3594045" w="3971393">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715" name="Google Shape;715;p15"/>
              <p:cNvSpPr txBox="1"/>
              <p:nvPr/>
            </p:nvSpPr>
            <p:spPr>
              <a:xfrm>
                <a:off x="5251892" y="4119996"/>
                <a:ext cx="2005978" cy="707886"/>
              </a:xfrm>
              <a:prstGeom prst="rect">
                <a:avLst/>
              </a:prstGeom>
              <a:no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3F3F3F"/>
                    </a:solidFill>
                    <a:latin typeface="Arial"/>
                    <a:ea typeface="Arial"/>
                    <a:cs typeface="Arial"/>
                    <a:sym typeface="Arial"/>
                  </a:rPr>
                  <a:t>Add Contents</a:t>
                </a:r>
                <a:endParaRPr/>
              </a:p>
              <a:p>
                <a:pPr indent="0" lvl="0" marL="0" marR="0" rtl="0" algn="ctr">
                  <a:lnSpc>
                    <a:spcPct val="100000"/>
                  </a:lnSpc>
                  <a:spcBef>
                    <a:spcPts val="0"/>
                  </a:spcBef>
                  <a:spcAft>
                    <a:spcPts val="0"/>
                  </a:spcAft>
                  <a:buNone/>
                </a:pPr>
                <a:r>
                  <a:rPr b="1" i="0" lang="en-US" sz="2000" u="none" cap="none" strike="noStrike">
                    <a:solidFill>
                      <a:srgbClr val="3F3F3F"/>
                    </a:solidFill>
                    <a:latin typeface="Arial"/>
                    <a:ea typeface="Arial"/>
                    <a:cs typeface="Arial"/>
                    <a:sym typeface="Arial"/>
                  </a:rPr>
                  <a:t> Here</a:t>
                </a:r>
                <a:endParaRPr/>
              </a:p>
            </p:txBody>
          </p:sp>
          <p:sp>
            <p:nvSpPr>
              <p:cNvPr id="716" name="Google Shape;716;p15"/>
              <p:cNvSpPr/>
              <p:nvPr/>
            </p:nvSpPr>
            <p:spPr>
              <a:xfrm>
                <a:off x="6672371" y="5116041"/>
                <a:ext cx="720000" cy="720000"/>
              </a:xfrm>
              <a:prstGeom prst="ellipse">
                <a:avLst/>
              </a:prstGeom>
              <a:solidFill>
                <a:schemeClr val="lt1"/>
              </a:solidFill>
              <a:ln cap="flat" cmpd="sng" w="571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717" name="Google Shape;717;p15"/>
              <p:cNvSpPr/>
              <p:nvPr/>
            </p:nvSpPr>
            <p:spPr>
              <a:xfrm>
                <a:off x="7615160" y="3554129"/>
                <a:ext cx="720000" cy="720000"/>
              </a:xfrm>
              <a:prstGeom prst="ellipse">
                <a:avLst/>
              </a:prstGeom>
              <a:solidFill>
                <a:schemeClr val="lt1"/>
              </a:solidFill>
              <a:ln cap="flat" cmpd="sng" w="571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718" name="Google Shape;718;p15"/>
              <p:cNvSpPr/>
              <p:nvPr/>
            </p:nvSpPr>
            <p:spPr>
              <a:xfrm>
                <a:off x="6653582" y="1877140"/>
                <a:ext cx="720000" cy="720000"/>
              </a:xfrm>
              <a:prstGeom prst="ellipse">
                <a:avLst/>
              </a:prstGeom>
              <a:solidFill>
                <a:schemeClr val="lt1"/>
              </a:solidFill>
              <a:ln cap="flat" cmpd="sng" w="571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719" name="Google Shape;719;p15"/>
              <p:cNvSpPr/>
              <p:nvPr/>
            </p:nvSpPr>
            <p:spPr>
              <a:xfrm>
                <a:off x="6824714" y="2117604"/>
                <a:ext cx="415314" cy="301474"/>
              </a:xfrm>
              <a:custGeom>
                <a:rect b="b" l="l" r="r" t="t"/>
                <a:pathLst>
                  <a:path extrusionOk="0" h="1340" w="1846">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700" u="none" cap="none" strike="noStrike">
                  <a:solidFill>
                    <a:srgbClr val="000000"/>
                  </a:solidFill>
                  <a:latin typeface="Arial"/>
                  <a:ea typeface="Arial"/>
                  <a:cs typeface="Arial"/>
                  <a:sym typeface="Arial"/>
                </a:endParaRPr>
              </a:p>
            </p:txBody>
          </p:sp>
          <p:sp>
            <p:nvSpPr>
              <p:cNvPr id="720" name="Google Shape;720;p15"/>
              <p:cNvSpPr/>
              <p:nvPr/>
            </p:nvSpPr>
            <p:spPr>
              <a:xfrm>
                <a:off x="7788860" y="3736142"/>
                <a:ext cx="376873" cy="385934"/>
              </a:xfrm>
              <a:custGeom>
                <a:rect b="b" l="l" r="r" t="t"/>
                <a:pathLst>
                  <a:path extrusionOk="0" h="3876" w="3785">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700" u="none" cap="none" strike="noStrike">
                  <a:solidFill>
                    <a:srgbClr val="000000"/>
                  </a:solidFill>
                  <a:latin typeface="Arial"/>
                  <a:ea typeface="Arial"/>
                  <a:cs typeface="Arial"/>
                  <a:sym typeface="Arial"/>
                </a:endParaRPr>
              </a:p>
            </p:txBody>
          </p:sp>
          <p:sp>
            <p:nvSpPr>
              <p:cNvPr id="721" name="Google Shape;721;p15"/>
              <p:cNvSpPr/>
              <p:nvPr/>
            </p:nvSpPr>
            <p:spPr>
              <a:xfrm>
                <a:off x="6861603" y="5302628"/>
                <a:ext cx="341536" cy="348078"/>
              </a:xfrm>
              <a:custGeom>
                <a:rect b="b" l="l" r="r" t="t"/>
                <a:pathLst>
                  <a:path extrusionOk="0" h="1881" w="1776">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700" u="none" cap="none" strike="noStrike">
                  <a:solidFill>
                    <a:srgbClr val="000000"/>
                  </a:solidFill>
                  <a:latin typeface="Arial"/>
                  <a:ea typeface="Arial"/>
                  <a:cs typeface="Arial"/>
                  <a:sym typeface="Arial"/>
                </a:endParaRPr>
              </a:p>
            </p:txBody>
          </p:sp>
        </p:grpSp>
      </p:grpSp>
      <p:grpSp>
        <p:nvGrpSpPr>
          <p:cNvPr id="722" name="Google Shape;722;p15"/>
          <p:cNvGrpSpPr/>
          <p:nvPr/>
        </p:nvGrpSpPr>
        <p:grpSpPr>
          <a:xfrm>
            <a:off x="379973" y="923169"/>
            <a:ext cx="2883932" cy="3625673"/>
            <a:chOff x="0" y="1112838"/>
            <a:chExt cx="827088" cy="1039813"/>
          </a:xfrm>
        </p:grpSpPr>
        <p:sp>
          <p:nvSpPr>
            <p:cNvPr id="723" name="Google Shape;723;p15"/>
            <p:cNvSpPr/>
            <p:nvPr/>
          </p:nvSpPr>
          <p:spPr>
            <a:xfrm>
              <a:off x="180975" y="1112838"/>
              <a:ext cx="465138" cy="565150"/>
            </a:xfrm>
            <a:custGeom>
              <a:rect b="b" l="l" r="r" t="t"/>
              <a:pathLst>
                <a:path extrusionOk="0" h="799" w="659">
                  <a:moveTo>
                    <a:pt x="0" y="799"/>
                  </a:moveTo>
                  <a:cubicBezTo>
                    <a:pt x="9" y="769"/>
                    <a:pt x="21" y="722"/>
                    <a:pt x="31" y="662"/>
                  </a:cubicBezTo>
                  <a:cubicBezTo>
                    <a:pt x="45" y="571"/>
                    <a:pt x="36" y="558"/>
                    <a:pt x="50" y="379"/>
                  </a:cubicBezTo>
                  <a:cubicBezTo>
                    <a:pt x="52" y="351"/>
                    <a:pt x="58" y="281"/>
                    <a:pt x="65" y="200"/>
                  </a:cubicBezTo>
                  <a:cubicBezTo>
                    <a:pt x="67" y="185"/>
                    <a:pt x="68" y="174"/>
                    <a:pt x="68" y="166"/>
                  </a:cubicBezTo>
                  <a:cubicBezTo>
                    <a:pt x="78" y="144"/>
                    <a:pt x="99" y="109"/>
                    <a:pt x="137" y="78"/>
                  </a:cubicBezTo>
                  <a:cubicBezTo>
                    <a:pt x="177" y="46"/>
                    <a:pt x="216" y="36"/>
                    <a:pt x="249" y="28"/>
                  </a:cubicBezTo>
                  <a:cubicBezTo>
                    <a:pt x="286" y="19"/>
                    <a:pt x="363" y="0"/>
                    <a:pt x="448" y="35"/>
                  </a:cubicBezTo>
                  <a:cubicBezTo>
                    <a:pt x="508" y="59"/>
                    <a:pt x="542" y="98"/>
                    <a:pt x="549" y="107"/>
                  </a:cubicBezTo>
                  <a:cubicBezTo>
                    <a:pt x="576" y="137"/>
                    <a:pt x="589" y="168"/>
                    <a:pt x="596" y="188"/>
                  </a:cubicBezTo>
                  <a:cubicBezTo>
                    <a:pt x="600" y="208"/>
                    <a:pt x="605" y="239"/>
                    <a:pt x="609" y="277"/>
                  </a:cubicBezTo>
                  <a:cubicBezTo>
                    <a:pt x="615" y="343"/>
                    <a:pt x="611" y="373"/>
                    <a:pt x="612" y="432"/>
                  </a:cubicBezTo>
                  <a:cubicBezTo>
                    <a:pt x="613" y="524"/>
                    <a:pt x="623" y="594"/>
                    <a:pt x="630" y="645"/>
                  </a:cubicBezTo>
                  <a:cubicBezTo>
                    <a:pt x="638" y="702"/>
                    <a:pt x="649" y="753"/>
                    <a:pt x="659" y="796"/>
                  </a:cubicBezTo>
                  <a:cubicBezTo>
                    <a:pt x="567" y="783"/>
                    <a:pt x="460" y="774"/>
                    <a:pt x="342" y="773"/>
                  </a:cubicBezTo>
                  <a:cubicBezTo>
                    <a:pt x="213" y="773"/>
                    <a:pt x="98" y="784"/>
                    <a:pt x="0" y="799"/>
                  </a:cubicBezTo>
                  <a:close/>
                </a:path>
              </a:pathLst>
            </a:custGeom>
            <a:solidFill>
              <a:srgbClr val="2B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4" name="Google Shape;724;p15"/>
            <p:cNvSpPr/>
            <p:nvPr/>
          </p:nvSpPr>
          <p:spPr>
            <a:xfrm>
              <a:off x="1588" y="1597026"/>
              <a:ext cx="825500" cy="555625"/>
            </a:xfrm>
            <a:custGeom>
              <a:rect b="b" l="l" r="r" t="t"/>
              <a:pathLst>
                <a:path extrusionOk="0" h="786" w="1167">
                  <a:moveTo>
                    <a:pt x="374" y="39"/>
                  </a:moveTo>
                  <a:cubicBezTo>
                    <a:pt x="366" y="44"/>
                    <a:pt x="355" y="49"/>
                    <a:pt x="341" y="56"/>
                  </a:cubicBezTo>
                  <a:cubicBezTo>
                    <a:pt x="321" y="66"/>
                    <a:pt x="283" y="84"/>
                    <a:pt x="229" y="104"/>
                  </a:cubicBezTo>
                  <a:cubicBezTo>
                    <a:pt x="188" y="120"/>
                    <a:pt x="173" y="123"/>
                    <a:pt x="146" y="139"/>
                  </a:cubicBezTo>
                  <a:cubicBezTo>
                    <a:pt x="130" y="147"/>
                    <a:pt x="117" y="157"/>
                    <a:pt x="104" y="171"/>
                  </a:cubicBezTo>
                  <a:cubicBezTo>
                    <a:pt x="96" y="180"/>
                    <a:pt x="89" y="191"/>
                    <a:pt x="79" y="211"/>
                  </a:cubicBezTo>
                  <a:cubicBezTo>
                    <a:pt x="63" y="244"/>
                    <a:pt x="56" y="272"/>
                    <a:pt x="52" y="289"/>
                  </a:cubicBezTo>
                  <a:cubicBezTo>
                    <a:pt x="39" y="339"/>
                    <a:pt x="33" y="364"/>
                    <a:pt x="26" y="404"/>
                  </a:cubicBezTo>
                  <a:cubicBezTo>
                    <a:pt x="18" y="450"/>
                    <a:pt x="14" y="485"/>
                    <a:pt x="10" y="527"/>
                  </a:cubicBezTo>
                  <a:cubicBezTo>
                    <a:pt x="7" y="559"/>
                    <a:pt x="3" y="601"/>
                    <a:pt x="0" y="651"/>
                  </a:cubicBezTo>
                  <a:cubicBezTo>
                    <a:pt x="24" y="669"/>
                    <a:pt x="61" y="692"/>
                    <a:pt x="109" y="712"/>
                  </a:cubicBezTo>
                  <a:cubicBezTo>
                    <a:pt x="147" y="727"/>
                    <a:pt x="178" y="734"/>
                    <a:pt x="201" y="739"/>
                  </a:cubicBezTo>
                  <a:cubicBezTo>
                    <a:pt x="341" y="769"/>
                    <a:pt x="465" y="776"/>
                    <a:pt x="465" y="776"/>
                  </a:cubicBezTo>
                  <a:cubicBezTo>
                    <a:pt x="625" y="786"/>
                    <a:pt x="743" y="774"/>
                    <a:pt x="816" y="767"/>
                  </a:cubicBezTo>
                  <a:cubicBezTo>
                    <a:pt x="845" y="764"/>
                    <a:pt x="908" y="757"/>
                    <a:pt x="985" y="736"/>
                  </a:cubicBezTo>
                  <a:cubicBezTo>
                    <a:pt x="1032" y="723"/>
                    <a:pt x="1061" y="712"/>
                    <a:pt x="1087" y="700"/>
                  </a:cubicBezTo>
                  <a:cubicBezTo>
                    <a:pt x="1121" y="684"/>
                    <a:pt x="1147" y="667"/>
                    <a:pt x="1166" y="654"/>
                  </a:cubicBezTo>
                  <a:cubicBezTo>
                    <a:pt x="1167" y="575"/>
                    <a:pt x="1161" y="509"/>
                    <a:pt x="1154" y="457"/>
                  </a:cubicBezTo>
                  <a:cubicBezTo>
                    <a:pt x="1148" y="412"/>
                    <a:pt x="1139" y="350"/>
                    <a:pt x="1114" y="273"/>
                  </a:cubicBezTo>
                  <a:cubicBezTo>
                    <a:pt x="1103" y="238"/>
                    <a:pt x="1091" y="210"/>
                    <a:pt x="1082" y="189"/>
                  </a:cubicBezTo>
                  <a:cubicBezTo>
                    <a:pt x="1076" y="181"/>
                    <a:pt x="1067" y="170"/>
                    <a:pt x="1053" y="159"/>
                  </a:cubicBezTo>
                  <a:cubicBezTo>
                    <a:pt x="1036" y="146"/>
                    <a:pt x="1022" y="139"/>
                    <a:pt x="1014" y="136"/>
                  </a:cubicBezTo>
                  <a:cubicBezTo>
                    <a:pt x="953" y="109"/>
                    <a:pt x="923" y="95"/>
                    <a:pt x="915" y="93"/>
                  </a:cubicBezTo>
                  <a:cubicBezTo>
                    <a:pt x="848" y="66"/>
                    <a:pt x="855" y="64"/>
                    <a:pt x="810" y="47"/>
                  </a:cubicBezTo>
                  <a:cubicBezTo>
                    <a:pt x="778" y="35"/>
                    <a:pt x="736" y="19"/>
                    <a:pt x="682" y="11"/>
                  </a:cubicBezTo>
                  <a:cubicBezTo>
                    <a:pt x="611" y="0"/>
                    <a:pt x="554" y="7"/>
                    <a:pt x="504" y="13"/>
                  </a:cubicBezTo>
                  <a:cubicBezTo>
                    <a:pt x="453" y="19"/>
                    <a:pt x="410" y="29"/>
                    <a:pt x="374" y="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5" name="Google Shape;725;p15"/>
            <p:cNvSpPr/>
            <p:nvPr/>
          </p:nvSpPr>
          <p:spPr>
            <a:xfrm>
              <a:off x="0" y="1598613"/>
              <a:ext cx="827088" cy="550863"/>
            </a:xfrm>
            <a:custGeom>
              <a:rect b="b" l="l" r="r" t="t"/>
              <a:pathLst>
                <a:path extrusionOk="0" h="779" w="1170">
                  <a:moveTo>
                    <a:pt x="376" y="36"/>
                  </a:moveTo>
                  <a:cubicBezTo>
                    <a:pt x="375" y="35"/>
                    <a:pt x="375" y="35"/>
                    <a:pt x="375" y="35"/>
                  </a:cubicBezTo>
                  <a:cubicBezTo>
                    <a:pt x="367" y="39"/>
                    <a:pt x="356" y="45"/>
                    <a:pt x="342" y="51"/>
                  </a:cubicBezTo>
                  <a:cubicBezTo>
                    <a:pt x="323" y="61"/>
                    <a:pt x="284" y="79"/>
                    <a:pt x="230" y="99"/>
                  </a:cubicBezTo>
                  <a:cubicBezTo>
                    <a:pt x="210" y="107"/>
                    <a:pt x="196" y="112"/>
                    <a:pt x="184" y="117"/>
                  </a:cubicBezTo>
                  <a:cubicBezTo>
                    <a:pt x="171" y="121"/>
                    <a:pt x="161" y="126"/>
                    <a:pt x="147" y="134"/>
                  </a:cubicBezTo>
                  <a:cubicBezTo>
                    <a:pt x="131" y="143"/>
                    <a:pt x="117" y="152"/>
                    <a:pt x="104" y="167"/>
                  </a:cubicBezTo>
                  <a:cubicBezTo>
                    <a:pt x="96" y="176"/>
                    <a:pt x="89" y="187"/>
                    <a:pt x="79" y="207"/>
                  </a:cubicBezTo>
                  <a:cubicBezTo>
                    <a:pt x="63" y="240"/>
                    <a:pt x="56" y="269"/>
                    <a:pt x="52" y="285"/>
                  </a:cubicBezTo>
                  <a:cubicBezTo>
                    <a:pt x="39" y="336"/>
                    <a:pt x="33" y="361"/>
                    <a:pt x="26" y="400"/>
                  </a:cubicBezTo>
                  <a:cubicBezTo>
                    <a:pt x="18" y="447"/>
                    <a:pt x="14" y="482"/>
                    <a:pt x="10" y="523"/>
                  </a:cubicBezTo>
                  <a:cubicBezTo>
                    <a:pt x="7" y="556"/>
                    <a:pt x="3" y="598"/>
                    <a:pt x="0" y="648"/>
                  </a:cubicBezTo>
                  <a:cubicBezTo>
                    <a:pt x="0" y="649"/>
                    <a:pt x="0" y="649"/>
                    <a:pt x="0" y="649"/>
                  </a:cubicBezTo>
                  <a:cubicBezTo>
                    <a:pt x="1" y="649"/>
                    <a:pt x="1" y="649"/>
                    <a:pt x="1" y="649"/>
                  </a:cubicBezTo>
                  <a:cubicBezTo>
                    <a:pt x="25" y="667"/>
                    <a:pt x="62" y="691"/>
                    <a:pt x="111" y="711"/>
                  </a:cubicBezTo>
                  <a:cubicBezTo>
                    <a:pt x="148" y="726"/>
                    <a:pt x="180" y="733"/>
                    <a:pt x="202" y="738"/>
                  </a:cubicBezTo>
                  <a:cubicBezTo>
                    <a:pt x="343" y="768"/>
                    <a:pt x="467" y="775"/>
                    <a:pt x="467" y="775"/>
                  </a:cubicBezTo>
                  <a:cubicBezTo>
                    <a:pt x="510" y="778"/>
                    <a:pt x="551" y="779"/>
                    <a:pt x="588" y="779"/>
                  </a:cubicBezTo>
                  <a:cubicBezTo>
                    <a:pt x="688" y="779"/>
                    <a:pt x="765" y="771"/>
                    <a:pt x="818" y="766"/>
                  </a:cubicBezTo>
                  <a:cubicBezTo>
                    <a:pt x="847" y="763"/>
                    <a:pt x="910" y="755"/>
                    <a:pt x="987" y="735"/>
                  </a:cubicBezTo>
                  <a:cubicBezTo>
                    <a:pt x="1034" y="722"/>
                    <a:pt x="1064" y="711"/>
                    <a:pt x="1090" y="699"/>
                  </a:cubicBezTo>
                  <a:cubicBezTo>
                    <a:pt x="1124" y="683"/>
                    <a:pt x="1150" y="666"/>
                    <a:pt x="1169" y="652"/>
                  </a:cubicBezTo>
                  <a:cubicBezTo>
                    <a:pt x="1170" y="652"/>
                    <a:pt x="1170" y="652"/>
                    <a:pt x="1170" y="652"/>
                  </a:cubicBezTo>
                  <a:cubicBezTo>
                    <a:pt x="1170" y="651"/>
                    <a:pt x="1170" y="651"/>
                    <a:pt x="1170" y="651"/>
                  </a:cubicBezTo>
                  <a:cubicBezTo>
                    <a:pt x="1170" y="643"/>
                    <a:pt x="1170" y="636"/>
                    <a:pt x="1170" y="629"/>
                  </a:cubicBezTo>
                  <a:cubicBezTo>
                    <a:pt x="1170" y="560"/>
                    <a:pt x="1165" y="501"/>
                    <a:pt x="1158" y="454"/>
                  </a:cubicBezTo>
                  <a:cubicBezTo>
                    <a:pt x="1152" y="408"/>
                    <a:pt x="1143" y="347"/>
                    <a:pt x="1118" y="269"/>
                  </a:cubicBezTo>
                  <a:cubicBezTo>
                    <a:pt x="1107" y="235"/>
                    <a:pt x="1095" y="206"/>
                    <a:pt x="1086" y="185"/>
                  </a:cubicBezTo>
                  <a:cubicBezTo>
                    <a:pt x="1086" y="185"/>
                    <a:pt x="1086" y="185"/>
                    <a:pt x="1086" y="185"/>
                  </a:cubicBezTo>
                  <a:cubicBezTo>
                    <a:pt x="1086" y="185"/>
                    <a:pt x="1086" y="185"/>
                    <a:pt x="1086" y="185"/>
                  </a:cubicBezTo>
                  <a:cubicBezTo>
                    <a:pt x="1080" y="177"/>
                    <a:pt x="1070" y="166"/>
                    <a:pt x="1056" y="155"/>
                  </a:cubicBezTo>
                  <a:cubicBezTo>
                    <a:pt x="1040" y="141"/>
                    <a:pt x="1025" y="135"/>
                    <a:pt x="1017" y="131"/>
                  </a:cubicBezTo>
                  <a:cubicBezTo>
                    <a:pt x="956" y="104"/>
                    <a:pt x="926" y="91"/>
                    <a:pt x="918" y="88"/>
                  </a:cubicBezTo>
                  <a:cubicBezTo>
                    <a:pt x="885" y="74"/>
                    <a:pt x="870" y="67"/>
                    <a:pt x="857" y="61"/>
                  </a:cubicBezTo>
                  <a:cubicBezTo>
                    <a:pt x="845" y="55"/>
                    <a:pt x="835" y="51"/>
                    <a:pt x="813" y="42"/>
                  </a:cubicBezTo>
                  <a:cubicBezTo>
                    <a:pt x="780" y="30"/>
                    <a:pt x="738" y="14"/>
                    <a:pt x="684" y="6"/>
                  </a:cubicBezTo>
                  <a:cubicBezTo>
                    <a:pt x="657" y="2"/>
                    <a:pt x="631" y="0"/>
                    <a:pt x="608" y="0"/>
                  </a:cubicBezTo>
                  <a:cubicBezTo>
                    <a:pt x="570" y="0"/>
                    <a:pt x="537" y="4"/>
                    <a:pt x="506" y="8"/>
                  </a:cubicBezTo>
                  <a:cubicBezTo>
                    <a:pt x="455" y="14"/>
                    <a:pt x="411" y="24"/>
                    <a:pt x="375" y="35"/>
                  </a:cubicBezTo>
                  <a:cubicBezTo>
                    <a:pt x="375" y="35"/>
                    <a:pt x="375" y="35"/>
                    <a:pt x="375" y="35"/>
                  </a:cubicBezTo>
                  <a:cubicBezTo>
                    <a:pt x="375" y="35"/>
                    <a:pt x="375" y="35"/>
                    <a:pt x="375" y="35"/>
                  </a:cubicBezTo>
                  <a:cubicBezTo>
                    <a:pt x="376" y="36"/>
                    <a:pt x="376" y="36"/>
                    <a:pt x="376" y="36"/>
                  </a:cubicBezTo>
                  <a:cubicBezTo>
                    <a:pt x="376" y="38"/>
                    <a:pt x="376" y="38"/>
                    <a:pt x="376" y="38"/>
                  </a:cubicBezTo>
                  <a:cubicBezTo>
                    <a:pt x="412" y="28"/>
                    <a:pt x="456" y="18"/>
                    <a:pt x="506" y="12"/>
                  </a:cubicBezTo>
                  <a:cubicBezTo>
                    <a:pt x="537" y="8"/>
                    <a:pt x="570" y="4"/>
                    <a:pt x="608" y="4"/>
                  </a:cubicBezTo>
                  <a:cubicBezTo>
                    <a:pt x="631" y="4"/>
                    <a:pt x="656" y="6"/>
                    <a:pt x="684" y="10"/>
                  </a:cubicBezTo>
                  <a:cubicBezTo>
                    <a:pt x="737" y="18"/>
                    <a:pt x="779" y="34"/>
                    <a:pt x="811" y="46"/>
                  </a:cubicBezTo>
                  <a:cubicBezTo>
                    <a:pt x="834" y="54"/>
                    <a:pt x="843" y="59"/>
                    <a:pt x="856" y="65"/>
                  </a:cubicBezTo>
                  <a:cubicBezTo>
                    <a:pt x="868" y="71"/>
                    <a:pt x="883" y="78"/>
                    <a:pt x="917" y="91"/>
                  </a:cubicBezTo>
                  <a:cubicBezTo>
                    <a:pt x="924" y="94"/>
                    <a:pt x="954" y="108"/>
                    <a:pt x="1015" y="135"/>
                  </a:cubicBezTo>
                  <a:cubicBezTo>
                    <a:pt x="1023" y="138"/>
                    <a:pt x="1037" y="145"/>
                    <a:pt x="1054" y="158"/>
                  </a:cubicBezTo>
                  <a:cubicBezTo>
                    <a:pt x="1067" y="169"/>
                    <a:pt x="1077" y="180"/>
                    <a:pt x="1083" y="187"/>
                  </a:cubicBezTo>
                  <a:cubicBezTo>
                    <a:pt x="1084" y="186"/>
                    <a:pt x="1084" y="186"/>
                    <a:pt x="1084" y="186"/>
                  </a:cubicBezTo>
                  <a:cubicBezTo>
                    <a:pt x="1082" y="187"/>
                    <a:pt x="1082" y="187"/>
                    <a:pt x="1082" y="187"/>
                  </a:cubicBezTo>
                  <a:cubicBezTo>
                    <a:pt x="1091" y="207"/>
                    <a:pt x="1103" y="236"/>
                    <a:pt x="1114" y="271"/>
                  </a:cubicBezTo>
                  <a:cubicBezTo>
                    <a:pt x="1140" y="348"/>
                    <a:pt x="1148" y="409"/>
                    <a:pt x="1154" y="455"/>
                  </a:cubicBezTo>
                  <a:cubicBezTo>
                    <a:pt x="1161" y="501"/>
                    <a:pt x="1166" y="560"/>
                    <a:pt x="1166" y="629"/>
                  </a:cubicBezTo>
                  <a:cubicBezTo>
                    <a:pt x="1166" y="636"/>
                    <a:pt x="1166" y="643"/>
                    <a:pt x="1166" y="651"/>
                  </a:cubicBezTo>
                  <a:cubicBezTo>
                    <a:pt x="1168" y="651"/>
                    <a:pt x="1168" y="651"/>
                    <a:pt x="1168" y="651"/>
                  </a:cubicBezTo>
                  <a:cubicBezTo>
                    <a:pt x="1167" y="649"/>
                    <a:pt x="1167" y="649"/>
                    <a:pt x="1167" y="649"/>
                  </a:cubicBezTo>
                  <a:cubicBezTo>
                    <a:pt x="1148" y="662"/>
                    <a:pt x="1122" y="679"/>
                    <a:pt x="1088" y="695"/>
                  </a:cubicBezTo>
                  <a:cubicBezTo>
                    <a:pt x="1063" y="707"/>
                    <a:pt x="1033" y="719"/>
                    <a:pt x="986" y="731"/>
                  </a:cubicBezTo>
                  <a:cubicBezTo>
                    <a:pt x="909" y="752"/>
                    <a:pt x="846" y="759"/>
                    <a:pt x="818" y="762"/>
                  </a:cubicBezTo>
                  <a:cubicBezTo>
                    <a:pt x="765" y="767"/>
                    <a:pt x="688" y="775"/>
                    <a:pt x="588" y="775"/>
                  </a:cubicBezTo>
                  <a:cubicBezTo>
                    <a:pt x="551" y="775"/>
                    <a:pt x="511" y="774"/>
                    <a:pt x="467" y="771"/>
                  </a:cubicBezTo>
                  <a:cubicBezTo>
                    <a:pt x="467" y="771"/>
                    <a:pt x="466" y="771"/>
                    <a:pt x="462" y="771"/>
                  </a:cubicBezTo>
                  <a:cubicBezTo>
                    <a:pt x="436" y="769"/>
                    <a:pt x="326" y="760"/>
                    <a:pt x="203" y="734"/>
                  </a:cubicBezTo>
                  <a:cubicBezTo>
                    <a:pt x="180" y="729"/>
                    <a:pt x="150" y="722"/>
                    <a:pt x="112" y="707"/>
                  </a:cubicBezTo>
                  <a:cubicBezTo>
                    <a:pt x="64" y="687"/>
                    <a:pt x="28" y="664"/>
                    <a:pt x="4" y="646"/>
                  </a:cubicBezTo>
                  <a:cubicBezTo>
                    <a:pt x="2" y="648"/>
                    <a:pt x="2" y="648"/>
                    <a:pt x="2" y="648"/>
                  </a:cubicBezTo>
                  <a:cubicBezTo>
                    <a:pt x="4" y="648"/>
                    <a:pt x="4" y="648"/>
                    <a:pt x="4" y="648"/>
                  </a:cubicBezTo>
                  <a:cubicBezTo>
                    <a:pt x="7" y="598"/>
                    <a:pt x="11" y="556"/>
                    <a:pt x="14" y="524"/>
                  </a:cubicBezTo>
                  <a:cubicBezTo>
                    <a:pt x="18" y="482"/>
                    <a:pt x="22" y="447"/>
                    <a:pt x="30" y="401"/>
                  </a:cubicBezTo>
                  <a:cubicBezTo>
                    <a:pt x="37" y="362"/>
                    <a:pt x="43" y="337"/>
                    <a:pt x="56" y="286"/>
                  </a:cubicBezTo>
                  <a:cubicBezTo>
                    <a:pt x="60" y="270"/>
                    <a:pt x="67" y="242"/>
                    <a:pt x="83" y="209"/>
                  </a:cubicBezTo>
                  <a:cubicBezTo>
                    <a:pt x="92" y="188"/>
                    <a:pt x="100" y="178"/>
                    <a:pt x="107" y="170"/>
                  </a:cubicBezTo>
                  <a:cubicBezTo>
                    <a:pt x="120" y="155"/>
                    <a:pt x="133" y="146"/>
                    <a:pt x="149" y="137"/>
                  </a:cubicBezTo>
                  <a:cubicBezTo>
                    <a:pt x="163" y="130"/>
                    <a:pt x="173" y="125"/>
                    <a:pt x="185" y="120"/>
                  </a:cubicBezTo>
                  <a:cubicBezTo>
                    <a:pt x="197" y="116"/>
                    <a:pt x="211" y="111"/>
                    <a:pt x="232" y="103"/>
                  </a:cubicBezTo>
                  <a:cubicBezTo>
                    <a:pt x="285" y="83"/>
                    <a:pt x="324" y="65"/>
                    <a:pt x="344" y="55"/>
                  </a:cubicBezTo>
                  <a:cubicBezTo>
                    <a:pt x="358" y="48"/>
                    <a:pt x="369" y="42"/>
                    <a:pt x="377" y="38"/>
                  </a:cubicBezTo>
                  <a:cubicBezTo>
                    <a:pt x="376" y="36"/>
                    <a:pt x="376" y="36"/>
                    <a:pt x="376" y="36"/>
                  </a:cubicBezTo>
                  <a:cubicBezTo>
                    <a:pt x="376" y="38"/>
                    <a:pt x="376" y="38"/>
                    <a:pt x="376" y="38"/>
                  </a:cubicBezTo>
                  <a:lnTo>
                    <a:pt x="376" y="36"/>
                  </a:ln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6" name="Google Shape;726;p15"/>
            <p:cNvSpPr/>
            <p:nvPr/>
          </p:nvSpPr>
          <p:spPr>
            <a:xfrm>
              <a:off x="411163" y="2119313"/>
              <a:ext cx="19050" cy="30163"/>
            </a:xfrm>
            <a:custGeom>
              <a:rect b="b" l="l" r="r" t="t"/>
              <a:pathLst>
                <a:path extrusionOk="0" h="43" w="27">
                  <a:moveTo>
                    <a:pt x="0" y="2"/>
                  </a:moveTo>
                  <a:cubicBezTo>
                    <a:pt x="4" y="9"/>
                    <a:pt x="8" y="16"/>
                    <a:pt x="12" y="23"/>
                  </a:cubicBezTo>
                  <a:cubicBezTo>
                    <a:pt x="16" y="30"/>
                    <a:pt x="20" y="37"/>
                    <a:pt x="24" y="43"/>
                  </a:cubicBezTo>
                  <a:cubicBezTo>
                    <a:pt x="27" y="41"/>
                    <a:pt x="27" y="41"/>
                    <a:pt x="27" y="41"/>
                  </a:cubicBezTo>
                  <a:cubicBezTo>
                    <a:pt x="24" y="35"/>
                    <a:pt x="20" y="28"/>
                    <a:pt x="16" y="21"/>
                  </a:cubicBezTo>
                  <a:cubicBezTo>
                    <a:pt x="12" y="14"/>
                    <a:pt x="8" y="7"/>
                    <a:pt x="3" y="0"/>
                  </a:cubicBezTo>
                  <a:cubicBezTo>
                    <a:pt x="0" y="2"/>
                    <a:pt x="0" y="2"/>
                    <a:pt x="0" y="2"/>
                  </a:cubicBezTo>
                  <a:close/>
                </a:path>
              </a:pathLst>
            </a:custGeom>
            <a:solidFill>
              <a:srgbClr val="E5292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7" name="Google Shape;727;p15"/>
            <p:cNvSpPr/>
            <p:nvPr/>
          </p:nvSpPr>
          <p:spPr>
            <a:xfrm>
              <a:off x="195263" y="1582738"/>
              <a:ext cx="441325" cy="568325"/>
            </a:xfrm>
            <a:custGeom>
              <a:rect b="b" l="l" r="r" t="t"/>
              <a:pathLst>
                <a:path extrusionOk="0" h="803" w="625">
                  <a:moveTo>
                    <a:pt x="176" y="0"/>
                  </a:moveTo>
                  <a:cubicBezTo>
                    <a:pt x="156" y="19"/>
                    <a:pt x="135" y="39"/>
                    <a:pt x="113" y="58"/>
                  </a:cubicBezTo>
                  <a:cubicBezTo>
                    <a:pt x="84" y="85"/>
                    <a:pt x="55" y="110"/>
                    <a:pt x="27" y="133"/>
                  </a:cubicBezTo>
                  <a:cubicBezTo>
                    <a:pt x="39" y="153"/>
                    <a:pt x="51" y="173"/>
                    <a:pt x="63" y="193"/>
                  </a:cubicBezTo>
                  <a:cubicBezTo>
                    <a:pt x="42" y="212"/>
                    <a:pt x="21" y="230"/>
                    <a:pt x="0" y="249"/>
                  </a:cubicBezTo>
                  <a:cubicBezTo>
                    <a:pt x="19" y="308"/>
                    <a:pt x="37" y="360"/>
                    <a:pt x="54" y="406"/>
                  </a:cubicBezTo>
                  <a:cubicBezTo>
                    <a:pt x="71" y="449"/>
                    <a:pt x="81" y="474"/>
                    <a:pt x="97" y="508"/>
                  </a:cubicBezTo>
                  <a:cubicBezTo>
                    <a:pt x="105" y="525"/>
                    <a:pt x="124" y="564"/>
                    <a:pt x="180" y="651"/>
                  </a:cubicBezTo>
                  <a:cubicBezTo>
                    <a:pt x="205" y="691"/>
                    <a:pt x="240" y="743"/>
                    <a:pt x="283" y="803"/>
                  </a:cubicBezTo>
                  <a:cubicBezTo>
                    <a:pt x="301" y="803"/>
                    <a:pt x="319" y="803"/>
                    <a:pt x="336" y="803"/>
                  </a:cubicBezTo>
                  <a:cubicBezTo>
                    <a:pt x="385" y="739"/>
                    <a:pt x="421" y="682"/>
                    <a:pt x="447" y="640"/>
                  </a:cubicBezTo>
                  <a:cubicBezTo>
                    <a:pt x="502" y="547"/>
                    <a:pt x="535" y="470"/>
                    <a:pt x="564" y="403"/>
                  </a:cubicBezTo>
                  <a:cubicBezTo>
                    <a:pt x="591" y="339"/>
                    <a:pt x="611" y="285"/>
                    <a:pt x="625" y="246"/>
                  </a:cubicBezTo>
                  <a:cubicBezTo>
                    <a:pt x="603" y="229"/>
                    <a:pt x="581" y="211"/>
                    <a:pt x="558" y="193"/>
                  </a:cubicBezTo>
                  <a:cubicBezTo>
                    <a:pt x="571" y="173"/>
                    <a:pt x="583" y="152"/>
                    <a:pt x="595" y="132"/>
                  </a:cubicBezTo>
                  <a:cubicBezTo>
                    <a:pt x="570" y="114"/>
                    <a:pt x="542" y="93"/>
                    <a:pt x="513" y="68"/>
                  </a:cubicBezTo>
                  <a:cubicBezTo>
                    <a:pt x="491" y="48"/>
                    <a:pt x="471" y="29"/>
                    <a:pt x="454" y="10"/>
                  </a:cubicBezTo>
                  <a:cubicBezTo>
                    <a:pt x="451" y="7"/>
                    <a:pt x="447" y="4"/>
                    <a:pt x="444" y="1"/>
                  </a:cubicBezTo>
                  <a:cubicBezTo>
                    <a:pt x="354" y="1"/>
                    <a:pt x="265" y="0"/>
                    <a:pt x="17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8" name="Google Shape;728;p15"/>
            <p:cNvSpPr/>
            <p:nvPr/>
          </p:nvSpPr>
          <p:spPr>
            <a:xfrm>
              <a:off x="193675" y="1581151"/>
              <a:ext cx="444500" cy="571500"/>
            </a:xfrm>
            <a:custGeom>
              <a:rect b="b" l="l" r="r" t="t"/>
              <a:pathLst>
                <a:path extrusionOk="0" h="807" w="629">
                  <a:moveTo>
                    <a:pt x="178" y="2"/>
                  </a:moveTo>
                  <a:cubicBezTo>
                    <a:pt x="176" y="0"/>
                    <a:pt x="176" y="0"/>
                    <a:pt x="176" y="0"/>
                  </a:cubicBezTo>
                  <a:cubicBezTo>
                    <a:pt x="156" y="20"/>
                    <a:pt x="135" y="39"/>
                    <a:pt x="114" y="59"/>
                  </a:cubicBezTo>
                  <a:cubicBezTo>
                    <a:pt x="85" y="85"/>
                    <a:pt x="56" y="110"/>
                    <a:pt x="28" y="134"/>
                  </a:cubicBezTo>
                  <a:cubicBezTo>
                    <a:pt x="27" y="135"/>
                    <a:pt x="27" y="135"/>
                    <a:pt x="27" y="135"/>
                  </a:cubicBezTo>
                  <a:cubicBezTo>
                    <a:pt x="28" y="136"/>
                    <a:pt x="28" y="136"/>
                    <a:pt x="28" y="136"/>
                  </a:cubicBezTo>
                  <a:cubicBezTo>
                    <a:pt x="39" y="156"/>
                    <a:pt x="51" y="176"/>
                    <a:pt x="63" y="196"/>
                  </a:cubicBezTo>
                  <a:cubicBezTo>
                    <a:pt x="65" y="195"/>
                    <a:pt x="65" y="195"/>
                    <a:pt x="65" y="195"/>
                  </a:cubicBezTo>
                  <a:cubicBezTo>
                    <a:pt x="63" y="194"/>
                    <a:pt x="63" y="194"/>
                    <a:pt x="63" y="194"/>
                  </a:cubicBezTo>
                  <a:cubicBezTo>
                    <a:pt x="42" y="212"/>
                    <a:pt x="22" y="231"/>
                    <a:pt x="1" y="250"/>
                  </a:cubicBezTo>
                  <a:cubicBezTo>
                    <a:pt x="0" y="250"/>
                    <a:pt x="0" y="250"/>
                    <a:pt x="0" y="250"/>
                  </a:cubicBezTo>
                  <a:cubicBezTo>
                    <a:pt x="0" y="252"/>
                    <a:pt x="0" y="252"/>
                    <a:pt x="0" y="252"/>
                  </a:cubicBezTo>
                  <a:cubicBezTo>
                    <a:pt x="19" y="311"/>
                    <a:pt x="37" y="363"/>
                    <a:pt x="55" y="408"/>
                  </a:cubicBezTo>
                  <a:cubicBezTo>
                    <a:pt x="71" y="452"/>
                    <a:pt x="81" y="477"/>
                    <a:pt x="97" y="511"/>
                  </a:cubicBezTo>
                  <a:cubicBezTo>
                    <a:pt x="105" y="528"/>
                    <a:pt x="124" y="567"/>
                    <a:pt x="180" y="654"/>
                  </a:cubicBezTo>
                  <a:cubicBezTo>
                    <a:pt x="206" y="694"/>
                    <a:pt x="240" y="746"/>
                    <a:pt x="284" y="806"/>
                  </a:cubicBezTo>
                  <a:cubicBezTo>
                    <a:pt x="284" y="807"/>
                    <a:pt x="284" y="807"/>
                    <a:pt x="284" y="807"/>
                  </a:cubicBezTo>
                  <a:cubicBezTo>
                    <a:pt x="285" y="807"/>
                    <a:pt x="285" y="807"/>
                    <a:pt x="285" y="807"/>
                  </a:cubicBezTo>
                  <a:cubicBezTo>
                    <a:pt x="303" y="807"/>
                    <a:pt x="321" y="807"/>
                    <a:pt x="338" y="807"/>
                  </a:cubicBezTo>
                  <a:cubicBezTo>
                    <a:pt x="339" y="807"/>
                    <a:pt x="339" y="807"/>
                    <a:pt x="339" y="807"/>
                  </a:cubicBezTo>
                  <a:cubicBezTo>
                    <a:pt x="340" y="806"/>
                    <a:pt x="340" y="806"/>
                    <a:pt x="340" y="806"/>
                  </a:cubicBezTo>
                  <a:cubicBezTo>
                    <a:pt x="389" y="742"/>
                    <a:pt x="425" y="686"/>
                    <a:pt x="450" y="643"/>
                  </a:cubicBezTo>
                  <a:cubicBezTo>
                    <a:pt x="505" y="550"/>
                    <a:pt x="539" y="472"/>
                    <a:pt x="568" y="406"/>
                  </a:cubicBezTo>
                  <a:cubicBezTo>
                    <a:pt x="595" y="342"/>
                    <a:pt x="615" y="288"/>
                    <a:pt x="629" y="249"/>
                  </a:cubicBezTo>
                  <a:cubicBezTo>
                    <a:pt x="629" y="248"/>
                    <a:pt x="629" y="248"/>
                    <a:pt x="629" y="248"/>
                  </a:cubicBezTo>
                  <a:cubicBezTo>
                    <a:pt x="628" y="247"/>
                    <a:pt x="628" y="247"/>
                    <a:pt x="628" y="247"/>
                  </a:cubicBezTo>
                  <a:cubicBezTo>
                    <a:pt x="606" y="229"/>
                    <a:pt x="584" y="211"/>
                    <a:pt x="562" y="194"/>
                  </a:cubicBezTo>
                  <a:cubicBezTo>
                    <a:pt x="560" y="195"/>
                    <a:pt x="560" y="195"/>
                    <a:pt x="560" y="195"/>
                  </a:cubicBezTo>
                  <a:cubicBezTo>
                    <a:pt x="562" y="196"/>
                    <a:pt x="562" y="196"/>
                    <a:pt x="562" y="196"/>
                  </a:cubicBezTo>
                  <a:cubicBezTo>
                    <a:pt x="574" y="176"/>
                    <a:pt x="587" y="155"/>
                    <a:pt x="599" y="135"/>
                  </a:cubicBezTo>
                  <a:cubicBezTo>
                    <a:pt x="600" y="133"/>
                    <a:pt x="600" y="133"/>
                    <a:pt x="600" y="133"/>
                  </a:cubicBezTo>
                  <a:cubicBezTo>
                    <a:pt x="598" y="132"/>
                    <a:pt x="598" y="132"/>
                    <a:pt x="598" y="132"/>
                  </a:cubicBezTo>
                  <a:cubicBezTo>
                    <a:pt x="573" y="115"/>
                    <a:pt x="545" y="94"/>
                    <a:pt x="517" y="68"/>
                  </a:cubicBezTo>
                  <a:cubicBezTo>
                    <a:pt x="494" y="49"/>
                    <a:pt x="475" y="29"/>
                    <a:pt x="458" y="11"/>
                  </a:cubicBezTo>
                  <a:cubicBezTo>
                    <a:pt x="458" y="10"/>
                    <a:pt x="458" y="10"/>
                    <a:pt x="458" y="10"/>
                  </a:cubicBezTo>
                  <a:cubicBezTo>
                    <a:pt x="458" y="10"/>
                    <a:pt x="458" y="10"/>
                    <a:pt x="458" y="10"/>
                  </a:cubicBezTo>
                  <a:cubicBezTo>
                    <a:pt x="454" y="7"/>
                    <a:pt x="450" y="5"/>
                    <a:pt x="447" y="2"/>
                  </a:cubicBezTo>
                  <a:cubicBezTo>
                    <a:pt x="446" y="1"/>
                    <a:pt x="446" y="1"/>
                    <a:pt x="446" y="1"/>
                  </a:cubicBezTo>
                  <a:cubicBezTo>
                    <a:pt x="446" y="1"/>
                    <a:pt x="446" y="1"/>
                    <a:pt x="446" y="1"/>
                  </a:cubicBezTo>
                  <a:cubicBezTo>
                    <a:pt x="356" y="1"/>
                    <a:pt x="267" y="0"/>
                    <a:pt x="178" y="0"/>
                  </a:cubicBezTo>
                  <a:cubicBezTo>
                    <a:pt x="177" y="0"/>
                    <a:pt x="177" y="0"/>
                    <a:pt x="177" y="0"/>
                  </a:cubicBezTo>
                  <a:cubicBezTo>
                    <a:pt x="176" y="0"/>
                    <a:pt x="176" y="0"/>
                    <a:pt x="176" y="0"/>
                  </a:cubicBezTo>
                  <a:cubicBezTo>
                    <a:pt x="178" y="2"/>
                    <a:pt x="178" y="2"/>
                    <a:pt x="178" y="2"/>
                  </a:cubicBezTo>
                  <a:cubicBezTo>
                    <a:pt x="178" y="4"/>
                    <a:pt x="178" y="4"/>
                    <a:pt x="178" y="4"/>
                  </a:cubicBezTo>
                  <a:cubicBezTo>
                    <a:pt x="267" y="4"/>
                    <a:pt x="356" y="5"/>
                    <a:pt x="446" y="5"/>
                  </a:cubicBezTo>
                  <a:cubicBezTo>
                    <a:pt x="446" y="3"/>
                    <a:pt x="446" y="3"/>
                    <a:pt x="446" y="3"/>
                  </a:cubicBezTo>
                  <a:cubicBezTo>
                    <a:pt x="444" y="5"/>
                    <a:pt x="444" y="5"/>
                    <a:pt x="444" y="5"/>
                  </a:cubicBezTo>
                  <a:cubicBezTo>
                    <a:pt x="448" y="8"/>
                    <a:pt x="451" y="11"/>
                    <a:pt x="455" y="13"/>
                  </a:cubicBezTo>
                  <a:cubicBezTo>
                    <a:pt x="456" y="12"/>
                    <a:pt x="456" y="12"/>
                    <a:pt x="456" y="12"/>
                  </a:cubicBezTo>
                  <a:cubicBezTo>
                    <a:pt x="455" y="13"/>
                    <a:pt x="455" y="13"/>
                    <a:pt x="455" y="13"/>
                  </a:cubicBezTo>
                  <a:cubicBezTo>
                    <a:pt x="472" y="32"/>
                    <a:pt x="492" y="52"/>
                    <a:pt x="514" y="71"/>
                  </a:cubicBezTo>
                  <a:cubicBezTo>
                    <a:pt x="543" y="97"/>
                    <a:pt x="570" y="118"/>
                    <a:pt x="596" y="136"/>
                  </a:cubicBezTo>
                  <a:cubicBezTo>
                    <a:pt x="597" y="134"/>
                    <a:pt x="597" y="134"/>
                    <a:pt x="597" y="134"/>
                  </a:cubicBezTo>
                  <a:cubicBezTo>
                    <a:pt x="595" y="133"/>
                    <a:pt x="595" y="133"/>
                    <a:pt x="595" y="133"/>
                  </a:cubicBezTo>
                  <a:cubicBezTo>
                    <a:pt x="583" y="153"/>
                    <a:pt x="571" y="174"/>
                    <a:pt x="559" y="194"/>
                  </a:cubicBezTo>
                  <a:cubicBezTo>
                    <a:pt x="558" y="196"/>
                    <a:pt x="558" y="196"/>
                    <a:pt x="558" y="196"/>
                  </a:cubicBezTo>
                  <a:cubicBezTo>
                    <a:pt x="559" y="197"/>
                    <a:pt x="559" y="197"/>
                    <a:pt x="559" y="197"/>
                  </a:cubicBezTo>
                  <a:cubicBezTo>
                    <a:pt x="581" y="215"/>
                    <a:pt x="604" y="232"/>
                    <a:pt x="626" y="250"/>
                  </a:cubicBezTo>
                  <a:cubicBezTo>
                    <a:pt x="627" y="248"/>
                    <a:pt x="627" y="248"/>
                    <a:pt x="627" y="248"/>
                  </a:cubicBezTo>
                  <a:cubicBezTo>
                    <a:pt x="625" y="248"/>
                    <a:pt x="625" y="248"/>
                    <a:pt x="625" y="248"/>
                  </a:cubicBezTo>
                  <a:cubicBezTo>
                    <a:pt x="611" y="287"/>
                    <a:pt x="591" y="341"/>
                    <a:pt x="564" y="404"/>
                  </a:cubicBezTo>
                  <a:cubicBezTo>
                    <a:pt x="535" y="471"/>
                    <a:pt x="502" y="548"/>
                    <a:pt x="447" y="641"/>
                  </a:cubicBezTo>
                  <a:cubicBezTo>
                    <a:pt x="422" y="683"/>
                    <a:pt x="386" y="740"/>
                    <a:pt x="337" y="804"/>
                  </a:cubicBezTo>
                  <a:cubicBezTo>
                    <a:pt x="338" y="805"/>
                    <a:pt x="338" y="805"/>
                    <a:pt x="338" y="805"/>
                  </a:cubicBezTo>
                  <a:cubicBezTo>
                    <a:pt x="338" y="803"/>
                    <a:pt x="338" y="803"/>
                    <a:pt x="338" y="803"/>
                  </a:cubicBezTo>
                  <a:cubicBezTo>
                    <a:pt x="321" y="803"/>
                    <a:pt x="303" y="803"/>
                    <a:pt x="285" y="803"/>
                  </a:cubicBezTo>
                  <a:cubicBezTo>
                    <a:pt x="285" y="805"/>
                    <a:pt x="285" y="805"/>
                    <a:pt x="285" y="805"/>
                  </a:cubicBezTo>
                  <a:cubicBezTo>
                    <a:pt x="287" y="804"/>
                    <a:pt x="287" y="804"/>
                    <a:pt x="287" y="804"/>
                  </a:cubicBezTo>
                  <a:cubicBezTo>
                    <a:pt x="244" y="744"/>
                    <a:pt x="209" y="692"/>
                    <a:pt x="183" y="652"/>
                  </a:cubicBezTo>
                  <a:cubicBezTo>
                    <a:pt x="128" y="565"/>
                    <a:pt x="109" y="526"/>
                    <a:pt x="101" y="509"/>
                  </a:cubicBezTo>
                  <a:cubicBezTo>
                    <a:pt x="85" y="475"/>
                    <a:pt x="75" y="450"/>
                    <a:pt x="58" y="407"/>
                  </a:cubicBezTo>
                  <a:cubicBezTo>
                    <a:pt x="41" y="362"/>
                    <a:pt x="22" y="309"/>
                    <a:pt x="4" y="250"/>
                  </a:cubicBezTo>
                  <a:cubicBezTo>
                    <a:pt x="2" y="251"/>
                    <a:pt x="2" y="251"/>
                    <a:pt x="2" y="251"/>
                  </a:cubicBezTo>
                  <a:cubicBezTo>
                    <a:pt x="3" y="253"/>
                    <a:pt x="3" y="253"/>
                    <a:pt x="3" y="253"/>
                  </a:cubicBezTo>
                  <a:cubicBezTo>
                    <a:pt x="24" y="234"/>
                    <a:pt x="45" y="215"/>
                    <a:pt x="66" y="197"/>
                  </a:cubicBezTo>
                  <a:cubicBezTo>
                    <a:pt x="67" y="196"/>
                    <a:pt x="67" y="196"/>
                    <a:pt x="67" y="196"/>
                  </a:cubicBezTo>
                  <a:cubicBezTo>
                    <a:pt x="66" y="194"/>
                    <a:pt x="66" y="194"/>
                    <a:pt x="66" y="194"/>
                  </a:cubicBezTo>
                  <a:cubicBezTo>
                    <a:pt x="55" y="174"/>
                    <a:pt x="43" y="154"/>
                    <a:pt x="31" y="134"/>
                  </a:cubicBezTo>
                  <a:cubicBezTo>
                    <a:pt x="29" y="135"/>
                    <a:pt x="29" y="135"/>
                    <a:pt x="29" y="135"/>
                  </a:cubicBezTo>
                  <a:cubicBezTo>
                    <a:pt x="31" y="137"/>
                    <a:pt x="31" y="137"/>
                    <a:pt x="31" y="137"/>
                  </a:cubicBezTo>
                  <a:cubicBezTo>
                    <a:pt x="59" y="113"/>
                    <a:pt x="87" y="88"/>
                    <a:pt x="116" y="62"/>
                  </a:cubicBezTo>
                  <a:cubicBezTo>
                    <a:pt x="138" y="42"/>
                    <a:pt x="159" y="23"/>
                    <a:pt x="179" y="3"/>
                  </a:cubicBezTo>
                  <a:cubicBezTo>
                    <a:pt x="178" y="2"/>
                    <a:pt x="178" y="2"/>
                    <a:pt x="178" y="2"/>
                  </a:cubicBezTo>
                  <a:cubicBezTo>
                    <a:pt x="178" y="4"/>
                    <a:pt x="178" y="4"/>
                    <a:pt x="178" y="4"/>
                  </a:cubicBezTo>
                  <a:lnTo>
                    <a:pt x="178" y="2"/>
                  </a:ln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9" name="Google Shape;729;p15"/>
            <p:cNvSpPr/>
            <p:nvPr/>
          </p:nvSpPr>
          <p:spPr>
            <a:xfrm>
              <a:off x="238125" y="1230313"/>
              <a:ext cx="354013" cy="889000"/>
            </a:xfrm>
            <a:custGeom>
              <a:rect b="b" l="l" r="r" t="t"/>
              <a:pathLst>
                <a:path extrusionOk="0" h="1258" w="502">
                  <a:moveTo>
                    <a:pt x="48" y="199"/>
                  </a:moveTo>
                  <a:cubicBezTo>
                    <a:pt x="49" y="182"/>
                    <a:pt x="50" y="165"/>
                    <a:pt x="50" y="148"/>
                  </a:cubicBezTo>
                  <a:cubicBezTo>
                    <a:pt x="50" y="148"/>
                    <a:pt x="50" y="148"/>
                    <a:pt x="50" y="148"/>
                  </a:cubicBezTo>
                  <a:cubicBezTo>
                    <a:pt x="50" y="148"/>
                    <a:pt x="50" y="138"/>
                    <a:pt x="50" y="101"/>
                  </a:cubicBezTo>
                  <a:cubicBezTo>
                    <a:pt x="69" y="90"/>
                    <a:pt x="89" y="78"/>
                    <a:pt x="110" y="64"/>
                  </a:cubicBezTo>
                  <a:cubicBezTo>
                    <a:pt x="140" y="42"/>
                    <a:pt x="167" y="20"/>
                    <a:pt x="189" y="0"/>
                  </a:cubicBezTo>
                  <a:cubicBezTo>
                    <a:pt x="195" y="17"/>
                    <a:pt x="206" y="41"/>
                    <a:pt x="226" y="64"/>
                  </a:cubicBezTo>
                  <a:cubicBezTo>
                    <a:pt x="272" y="116"/>
                    <a:pt x="332" y="126"/>
                    <a:pt x="352" y="129"/>
                  </a:cubicBezTo>
                  <a:cubicBezTo>
                    <a:pt x="336" y="124"/>
                    <a:pt x="308" y="112"/>
                    <a:pt x="282" y="86"/>
                  </a:cubicBezTo>
                  <a:cubicBezTo>
                    <a:pt x="260" y="65"/>
                    <a:pt x="248" y="42"/>
                    <a:pt x="242" y="28"/>
                  </a:cubicBezTo>
                  <a:cubicBezTo>
                    <a:pt x="247" y="32"/>
                    <a:pt x="256" y="37"/>
                    <a:pt x="266" y="44"/>
                  </a:cubicBezTo>
                  <a:cubicBezTo>
                    <a:pt x="288" y="59"/>
                    <a:pt x="322" y="80"/>
                    <a:pt x="342" y="91"/>
                  </a:cubicBezTo>
                  <a:cubicBezTo>
                    <a:pt x="363" y="102"/>
                    <a:pt x="398" y="115"/>
                    <a:pt x="451" y="115"/>
                  </a:cubicBezTo>
                  <a:cubicBezTo>
                    <a:pt x="451" y="141"/>
                    <a:pt x="452" y="168"/>
                    <a:pt x="453" y="195"/>
                  </a:cubicBezTo>
                  <a:cubicBezTo>
                    <a:pt x="464" y="185"/>
                    <a:pt x="477" y="182"/>
                    <a:pt x="485" y="186"/>
                  </a:cubicBezTo>
                  <a:cubicBezTo>
                    <a:pt x="487" y="187"/>
                    <a:pt x="491" y="191"/>
                    <a:pt x="495" y="205"/>
                  </a:cubicBezTo>
                  <a:cubicBezTo>
                    <a:pt x="502" y="232"/>
                    <a:pt x="494" y="256"/>
                    <a:pt x="492" y="261"/>
                  </a:cubicBezTo>
                  <a:cubicBezTo>
                    <a:pt x="485" y="280"/>
                    <a:pt x="474" y="293"/>
                    <a:pt x="466" y="301"/>
                  </a:cubicBezTo>
                  <a:cubicBezTo>
                    <a:pt x="462" y="302"/>
                    <a:pt x="457" y="304"/>
                    <a:pt x="452" y="306"/>
                  </a:cubicBezTo>
                  <a:cubicBezTo>
                    <a:pt x="449" y="307"/>
                    <a:pt x="445" y="307"/>
                    <a:pt x="442" y="308"/>
                  </a:cubicBezTo>
                  <a:cubicBezTo>
                    <a:pt x="440" y="323"/>
                    <a:pt x="435" y="342"/>
                    <a:pt x="427" y="363"/>
                  </a:cubicBezTo>
                  <a:cubicBezTo>
                    <a:pt x="413" y="396"/>
                    <a:pt x="394" y="420"/>
                    <a:pt x="381" y="435"/>
                  </a:cubicBezTo>
                  <a:cubicBezTo>
                    <a:pt x="382" y="492"/>
                    <a:pt x="382" y="571"/>
                    <a:pt x="378" y="667"/>
                  </a:cubicBezTo>
                  <a:cubicBezTo>
                    <a:pt x="376" y="742"/>
                    <a:pt x="373" y="818"/>
                    <a:pt x="365" y="884"/>
                  </a:cubicBezTo>
                  <a:cubicBezTo>
                    <a:pt x="354" y="972"/>
                    <a:pt x="327" y="1102"/>
                    <a:pt x="248" y="1258"/>
                  </a:cubicBezTo>
                  <a:cubicBezTo>
                    <a:pt x="219" y="1199"/>
                    <a:pt x="189" y="1124"/>
                    <a:pt x="166" y="1035"/>
                  </a:cubicBezTo>
                  <a:cubicBezTo>
                    <a:pt x="141" y="940"/>
                    <a:pt x="131" y="854"/>
                    <a:pt x="127" y="785"/>
                  </a:cubicBezTo>
                  <a:cubicBezTo>
                    <a:pt x="120" y="710"/>
                    <a:pt x="118" y="627"/>
                    <a:pt x="123" y="538"/>
                  </a:cubicBezTo>
                  <a:cubicBezTo>
                    <a:pt x="124" y="517"/>
                    <a:pt x="126" y="496"/>
                    <a:pt x="128" y="476"/>
                  </a:cubicBezTo>
                  <a:cubicBezTo>
                    <a:pt x="126" y="469"/>
                    <a:pt x="123" y="462"/>
                    <a:pt x="121" y="454"/>
                  </a:cubicBezTo>
                  <a:cubicBezTo>
                    <a:pt x="119" y="445"/>
                    <a:pt x="117" y="436"/>
                    <a:pt x="116" y="428"/>
                  </a:cubicBezTo>
                  <a:cubicBezTo>
                    <a:pt x="107" y="416"/>
                    <a:pt x="98" y="402"/>
                    <a:pt x="89" y="386"/>
                  </a:cubicBezTo>
                  <a:cubicBezTo>
                    <a:pt x="74" y="357"/>
                    <a:pt x="66" y="330"/>
                    <a:pt x="62" y="309"/>
                  </a:cubicBezTo>
                  <a:cubicBezTo>
                    <a:pt x="55" y="307"/>
                    <a:pt x="48" y="306"/>
                    <a:pt x="41" y="304"/>
                  </a:cubicBezTo>
                  <a:cubicBezTo>
                    <a:pt x="32" y="297"/>
                    <a:pt x="11" y="279"/>
                    <a:pt x="5" y="250"/>
                  </a:cubicBezTo>
                  <a:cubicBezTo>
                    <a:pt x="0" y="229"/>
                    <a:pt x="1" y="194"/>
                    <a:pt x="17" y="188"/>
                  </a:cubicBezTo>
                  <a:cubicBezTo>
                    <a:pt x="28" y="184"/>
                    <a:pt x="42" y="194"/>
                    <a:pt x="48" y="19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0" name="Google Shape;730;p15"/>
            <p:cNvSpPr/>
            <p:nvPr/>
          </p:nvSpPr>
          <p:spPr>
            <a:xfrm>
              <a:off x="238125" y="1227138"/>
              <a:ext cx="352425" cy="895350"/>
            </a:xfrm>
            <a:custGeom>
              <a:rect b="b" l="l" r="r" t="t"/>
              <a:pathLst>
                <a:path extrusionOk="0" h="1267" w="500">
                  <a:moveTo>
                    <a:pt x="48" y="203"/>
                  </a:moveTo>
                  <a:cubicBezTo>
                    <a:pt x="50" y="203"/>
                    <a:pt x="50" y="203"/>
                    <a:pt x="50" y="203"/>
                  </a:cubicBezTo>
                  <a:cubicBezTo>
                    <a:pt x="51" y="186"/>
                    <a:pt x="52" y="169"/>
                    <a:pt x="52" y="152"/>
                  </a:cubicBezTo>
                  <a:cubicBezTo>
                    <a:pt x="52" y="152"/>
                    <a:pt x="52" y="152"/>
                    <a:pt x="52" y="152"/>
                  </a:cubicBezTo>
                  <a:cubicBezTo>
                    <a:pt x="52" y="152"/>
                    <a:pt x="52" y="142"/>
                    <a:pt x="52" y="105"/>
                  </a:cubicBezTo>
                  <a:cubicBezTo>
                    <a:pt x="50" y="105"/>
                    <a:pt x="50" y="105"/>
                    <a:pt x="50" y="105"/>
                  </a:cubicBezTo>
                  <a:cubicBezTo>
                    <a:pt x="51" y="107"/>
                    <a:pt x="51" y="107"/>
                    <a:pt x="51" y="107"/>
                  </a:cubicBezTo>
                  <a:cubicBezTo>
                    <a:pt x="70" y="96"/>
                    <a:pt x="90" y="84"/>
                    <a:pt x="111" y="69"/>
                  </a:cubicBezTo>
                  <a:cubicBezTo>
                    <a:pt x="142" y="48"/>
                    <a:pt x="168" y="26"/>
                    <a:pt x="190" y="5"/>
                  </a:cubicBezTo>
                  <a:cubicBezTo>
                    <a:pt x="189" y="4"/>
                    <a:pt x="189" y="4"/>
                    <a:pt x="189" y="4"/>
                  </a:cubicBezTo>
                  <a:cubicBezTo>
                    <a:pt x="187" y="4"/>
                    <a:pt x="187" y="4"/>
                    <a:pt x="187" y="4"/>
                  </a:cubicBezTo>
                  <a:cubicBezTo>
                    <a:pt x="193" y="22"/>
                    <a:pt x="204" y="46"/>
                    <a:pt x="224" y="69"/>
                  </a:cubicBezTo>
                  <a:cubicBezTo>
                    <a:pt x="271" y="121"/>
                    <a:pt x="332" y="132"/>
                    <a:pt x="352" y="135"/>
                  </a:cubicBezTo>
                  <a:cubicBezTo>
                    <a:pt x="353" y="131"/>
                    <a:pt x="353" y="131"/>
                    <a:pt x="353" y="131"/>
                  </a:cubicBezTo>
                  <a:cubicBezTo>
                    <a:pt x="337" y="126"/>
                    <a:pt x="309" y="114"/>
                    <a:pt x="283" y="89"/>
                  </a:cubicBezTo>
                  <a:cubicBezTo>
                    <a:pt x="261" y="68"/>
                    <a:pt x="250" y="45"/>
                    <a:pt x="243" y="31"/>
                  </a:cubicBezTo>
                  <a:cubicBezTo>
                    <a:pt x="242" y="32"/>
                    <a:pt x="242" y="32"/>
                    <a:pt x="242" y="32"/>
                  </a:cubicBezTo>
                  <a:cubicBezTo>
                    <a:pt x="241" y="33"/>
                    <a:pt x="241" y="33"/>
                    <a:pt x="241" y="33"/>
                  </a:cubicBezTo>
                  <a:cubicBezTo>
                    <a:pt x="246" y="37"/>
                    <a:pt x="255" y="43"/>
                    <a:pt x="265" y="50"/>
                  </a:cubicBezTo>
                  <a:cubicBezTo>
                    <a:pt x="287" y="64"/>
                    <a:pt x="321" y="86"/>
                    <a:pt x="341" y="97"/>
                  </a:cubicBezTo>
                  <a:cubicBezTo>
                    <a:pt x="363" y="108"/>
                    <a:pt x="398" y="121"/>
                    <a:pt x="451" y="121"/>
                  </a:cubicBezTo>
                  <a:cubicBezTo>
                    <a:pt x="451" y="119"/>
                    <a:pt x="451" y="119"/>
                    <a:pt x="451" y="119"/>
                  </a:cubicBezTo>
                  <a:cubicBezTo>
                    <a:pt x="449" y="119"/>
                    <a:pt x="449" y="119"/>
                    <a:pt x="449" y="119"/>
                  </a:cubicBezTo>
                  <a:cubicBezTo>
                    <a:pt x="449" y="145"/>
                    <a:pt x="450" y="172"/>
                    <a:pt x="451" y="199"/>
                  </a:cubicBezTo>
                  <a:cubicBezTo>
                    <a:pt x="451" y="203"/>
                    <a:pt x="451" y="203"/>
                    <a:pt x="451" y="203"/>
                  </a:cubicBezTo>
                  <a:cubicBezTo>
                    <a:pt x="454" y="200"/>
                    <a:pt x="454" y="200"/>
                    <a:pt x="454" y="200"/>
                  </a:cubicBezTo>
                  <a:cubicBezTo>
                    <a:pt x="462" y="194"/>
                    <a:pt x="470" y="190"/>
                    <a:pt x="476" y="190"/>
                  </a:cubicBezTo>
                  <a:cubicBezTo>
                    <a:pt x="479" y="190"/>
                    <a:pt x="482" y="191"/>
                    <a:pt x="484" y="192"/>
                  </a:cubicBezTo>
                  <a:cubicBezTo>
                    <a:pt x="485" y="193"/>
                    <a:pt x="486" y="193"/>
                    <a:pt x="488" y="196"/>
                  </a:cubicBezTo>
                  <a:cubicBezTo>
                    <a:pt x="489" y="198"/>
                    <a:pt x="491" y="202"/>
                    <a:pt x="493" y="209"/>
                  </a:cubicBezTo>
                  <a:cubicBezTo>
                    <a:pt x="495" y="217"/>
                    <a:pt x="496" y="225"/>
                    <a:pt x="496" y="232"/>
                  </a:cubicBezTo>
                  <a:cubicBezTo>
                    <a:pt x="496" y="248"/>
                    <a:pt x="492" y="260"/>
                    <a:pt x="490" y="264"/>
                  </a:cubicBezTo>
                  <a:cubicBezTo>
                    <a:pt x="484" y="283"/>
                    <a:pt x="473" y="296"/>
                    <a:pt x="465" y="303"/>
                  </a:cubicBezTo>
                  <a:cubicBezTo>
                    <a:pt x="466" y="305"/>
                    <a:pt x="466" y="305"/>
                    <a:pt x="466" y="305"/>
                  </a:cubicBezTo>
                  <a:cubicBezTo>
                    <a:pt x="466" y="303"/>
                    <a:pt x="466" y="303"/>
                    <a:pt x="466" y="303"/>
                  </a:cubicBezTo>
                  <a:cubicBezTo>
                    <a:pt x="461" y="305"/>
                    <a:pt x="456" y="306"/>
                    <a:pt x="451" y="308"/>
                  </a:cubicBezTo>
                  <a:cubicBezTo>
                    <a:pt x="448" y="309"/>
                    <a:pt x="445" y="310"/>
                    <a:pt x="441" y="310"/>
                  </a:cubicBezTo>
                  <a:cubicBezTo>
                    <a:pt x="440" y="311"/>
                    <a:pt x="440" y="311"/>
                    <a:pt x="440" y="311"/>
                  </a:cubicBezTo>
                  <a:cubicBezTo>
                    <a:pt x="440" y="312"/>
                    <a:pt x="440" y="312"/>
                    <a:pt x="440" y="312"/>
                  </a:cubicBezTo>
                  <a:cubicBezTo>
                    <a:pt x="438" y="327"/>
                    <a:pt x="433" y="346"/>
                    <a:pt x="425" y="366"/>
                  </a:cubicBezTo>
                  <a:cubicBezTo>
                    <a:pt x="411" y="399"/>
                    <a:pt x="393" y="423"/>
                    <a:pt x="379" y="438"/>
                  </a:cubicBezTo>
                  <a:cubicBezTo>
                    <a:pt x="379" y="438"/>
                    <a:pt x="379" y="438"/>
                    <a:pt x="379" y="438"/>
                  </a:cubicBezTo>
                  <a:cubicBezTo>
                    <a:pt x="379" y="439"/>
                    <a:pt x="379" y="439"/>
                    <a:pt x="379" y="439"/>
                  </a:cubicBezTo>
                  <a:cubicBezTo>
                    <a:pt x="379" y="461"/>
                    <a:pt x="379" y="486"/>
                    <a:pt x="379" y="515"/>
                  </a:cubicBezTo>
                  <a:cubicBezTo>
                    <a:pt x="379" y="560"/>
                    <a:pt x="379" y="612"/>
                    <a:pt x="376" y="671"/>
                  </a:cubicBezTo>
                  <a:cubicBezTo>
                    <a:pt x="374" y="746"/>
                    <a:pt x="371" y="822"/>
                    <a:pt x="363" y="888"/>
                  </a:cubicBezTo>
                  <a:cubicBezTo>
                    <a:pt x="352" y="976"/>
                    <a:pt x="325" y="1106"/>
                    <a:pt x="246" y="1261"/>
                  </a:cubicBezTo>
                  <a:cubicBezTo>
                    <a:pt x="248" y="1262"/>
                    <a:pt x="248" y="1262"/>
                    <a:pt x="248" y="1262"/>
                  </a:cubicBezTo>
                  <a:cubicBezTo>
                    <a:pt x="250" y="1261"/>
                    <a:pt x="250" y="1261"/>
                    <a:pt x="250" y="1261"/>
                  </a:cubicBezTo>
                  <a:cubicBezTo>
                    <a:pt x="221" y="1202"/>
                    <a:pt x="191" y="1127"/>
                    <a:pt x="168" y="1039"/>
                  </a:cubicBezTo>
                  <a:cubicBezTo>
                    <a:pt x="143" y="944"/>
                    <a:pt x="133" y="858"/>
                    <a:pt x="129" y="789"/>
                  </a:cubicBezTo>
                  <a:cubicBezTo>
                    <a:pt x="129" y="789"/>
                    <a:pt x="129" y="789"/>
                    <a:pt x="129" y="789"/>
                  </a:cubicBezTo>
                  <a:cubicBezTo>
                    <a:pt x="129" y="789"/>
                    <a:pt x="129" y="789"/>
                    <a:pt x="129" y="789"/>
                  </a:cubicBezTo>
                  <a:cubicBezTo>
                    <a:pt x="125" y="742"/>
                    <a:pt x="122" y="692"/>
                    <a:pt x="122" y="639"/>
                  </a:cubicBezTo>
                  <a:cubicBezTo>
                    <a:pt x="122" y="608"/>
                    <a:pt x="123" y="575"/>
                    <a:pt x="125" y="542"/>
                  </a:cubicBezTo>
                  <a:cubicBezTo>
                    <a:pt x="126" y="521"/>
                    <a:pt x="128" y="500"/>
                    <a:pt x="130" y="480"/>
                  </a:cubicBezTo>
                  <a:cubicBezTo>
                    <a:pt x="130" y="479"/>
                    <a:pt x="130" y="479"/>
                    <a:pt x="130" y="479"/>
                  </a:cubicBezTo>
                  <a:cubicBezTo>
                    <a:pt x="130" y="479"/>
                    <a:pt x="130" y="479"/>
                    <a:pt x="130" y="479"/>
                  </a:cubicBezTo>
                  <a:cubicBezTo>
                    <a:pt x="128" y="473"/>
                    <a:pt x="125" y="466"/>
                    <a:pt x="123" y="458"/>
                  </a:cubicBezTo>
                  <a:cubicBezTo>
                    <a:pt x="120" y="448"/>
                    <a:pt x="119" y="439"/>
                    <a:pt x="118" y="432"/>
                  </a:cubicBezTo>
                  <a:cubicBezTo>
                    <a:pt x="118" y="431"/>
                    <a:pt x="118" y="431"/>
                    <a:pt x="118" y="431"/>
                  </a:cubicBezTo>
                  <a:cubicBezTo>
                    <a:pt x="118" y="431"/>
                    <a:pt x="118" y="431"/>
                    <a:pt x="118" y="431"/>
                  </a:cubicBezTo>
                  <a:cubicBezTo>
                    <a:pt x="109" y="419"/>
                    <a:pt x="100" y="405"/>
                    <a:pt x="91" y="389"/>
                  </a:cubicBezTo>
                  <a:cubicBezTo>
                    <a:pt x="76" y="360"/>
                    <a:pt x="68" y="334"/>
                    <a:pt x="63" y="313"/>
                  </a:cubicBezTo>
                  <a:cubicBezTo>
                    <a:pt x="63" y="311"/>
                    <a:pt x="63" y="311"/>
                    <a:pt x="63" y="311"/>
                  </a:cubicBezTo>
                  <a:cubicBezTo>
                    <a:pt x="62" y="311"/>
                    <a:pt x="62" y="311"/>
                    <a:pt x="62" y="311"/>
                  </a:cubicBezTo>
                  <a:cubicBezTo>
                    <a:pt x="55" y="310"/>
                    <a:pt x="49" y="308"/>
                    <a:pt x="42" y="306"/>
                  </a:cubicBezTo>
                  <a:cubicBezTo>
                    <a:pt x="41" y="308"/>
                    <a:pt x="41" y="308"/>
                    <a:pt x="41" y="308"/>
                  </a:cubicBezTo>
                  <a:cubicBezTo>
                    <a:pt x="43" y="307"/>
                    <a:pt x="43" y="307"/>
                    <a:pt x="43" y="307"/>
                  </a:cubicBezTo>
                  <a:cubicBezTo>
                    <a:pt x="33" y="300"/>
                    <a:pt x="13" y="282"/>
                    <a:pt x="7" y="254"/>
                  </a:cubicBezTo>
                  <a:cubicBezTo>
                    <a:pt x="5" y="247"/>
                    <a:pt x="4" y="238"/>
                    <a:pt x="4" y="230"/>
                  </a:cubicBezTo>
                  <a:cubicBezTo>
                    <a:pt x="4" y="222"/>
                    <a:pt x="5" y="213"/>
                    <a:pt x="7" y="207"/>
                  </a:cubicBezTo>
                  <a:cubicBezTo>
                    <a:pt x="9" y="203"/>
                    <a:pt x="10" y="201"/>
                    <a:pt x="12" y="198"/>
                  </a:cubicBezTo>
                  <a:cubicBezTo>
                    <a:pt x="14" y="196"/>
                    <a:pt x="16" y="195"/>
                    <a:pt x="18" y="194"/>
                  </a:cubicBezTo>
                  <a:cubicBezTo>
                    <a:pt x="19" y="193"/>
                    <a:pt x="21" y="193"/>
                    <a:pt x="23" y="193"/>
                  </a:cubicBezTo>
                  <a:cubicBezTo>
                    <a:pt x="27" y="193"/>
                    <a:pt x="32" y="195"/>
                    <a:pt x="36" y="197"/>
                  </a:cubicBezTo>
                  <a:cubicBezTo>
                    <a:pt x="40" y="200"/>
                    <a:pt x="44" y="202"/>
                    <a:pt x="46" y="205"/>
                  </a:cubicBezTo>
                  <a:cubicBezTo>
                    <a:pt x="49" y="207"/>
                    <a:pt x="49" y="207"/>
                    <a:pt x="49" y="207"/>
                  </a:cubicBezTo>
                  <a:cubicBezTo>
                    <a:pt x="50" y="203"/>
                    <a:pt x="50" y="203"/>
                    <a:pt x="50" y="203"/>
                  </a:cubicBezTo>
                  <a:cubicBezTo>
                    <a:pt x="48" y="203"/>
                    <a:pt x="48" y="203"/>
                    <a:pt x="48" y="203"/>
                  </a:cubicBezTo>
                  <a:cubicBezTo>
                    <a:pt x="49" y="201"/>
                    <a:pt x="49" y="201"/>
                    <a:pt x="49" y="201"/>
                  </a:cubicBezTo>
                  <a:cubicBezTo>
                    <a:pt x="46" y="199"/>
                    <a:pt x="42" y="196"/>
                    <a:pt x="38" y="194"/>
                  </a:cubicBezTo>
                  <a:cubicBezTo>
                    <a:pt x="33" y="191"/>
                    <a:pt x="28" y="189"/>
                    <a:pt x="23" y="189"/>
                  </a:cubicBezTo>
                  <a:cubicBezTo>
                    <a:pt x="21" y="189"/>
                    <a:pt x="19" y="189"/>
                    <a:pt x="17" y="190"/>
                  </a:cubicBezTo>
                  <a:cubicBezTo>
                    <a:pt x="13" y="191"/>
                    <a:pt x="11" y="193"/>
                    <a:pt x="9" y="196"/>
                  </a:cubicBezTo>
                  <a:cubicBezTo>
                    <a:pt x="2" y="204"/>
                    <a:pt x="0" y="217"/>
                    <a:pt x="0" y="230"/>
                  </a:cubicBezTo>
                  <a:cubicBezTo>
                    <a:pt x="0" y="239"/>
                    <a:pt x="1" y="247"/>
                    <a:pt x="3" y="254"/>
                  </a:cubicBezTo>
                  <a:cubicBezTo>
                    <a:pt x="10" y="284"/>
                    <a:pt x="31" y="303"/>
                    <a:pt x="40" y="310"/>
                  </a:cubicBezTo>
                  <a:cubicBezTo>
                    <a:pt x="41" y="310"/>
                    <a:pt x="41" y="310"/>
                    <a:pt x="41" y="310"/>
                  </a:cubicBezTo>
                  <a:cubicBezTo>
                    <a:pt x="41" y="310"/>
                    <a:pt x="41" y="310"/>
                    <a:pt x="41" y="310"/>
                  </a:cubicBezTo>
                  <a:cubicBezTo>
                    <a:pt x="48" y="312"/>
                    <a:pt x="54" y="313"/>
                    <a:pt x="61" y="315"/>
                  </a:cubicBezTo>
                  <a:cubicBezTo>
                    <a:pt x="62" y="313"/>
                    <a:pt x="62" y="313"/>
                    <a:pt x="62" y="313"/>
                  </a:cubicBezTo>
                  <a:cubicBezTo>
                    <a:pt x="60" y="314"/>
                    <a:pt x="60" y="314"/>
                    <a:pt x="60" y="314"/>
                  </a:cubicBezTo>
                  <a:cubicBezTo>
                    <a:pt x="64" y="335"/>
                    <a:pt x="73" y="362"/>
                    <a:pt x="88" y="391"/>
                  </a:cubicBezTo>
                  <a:cubicBezTo>
                    <a:pt x="96" y="407"/>
                    <a:pt x="106" y="421"/>
                    <a:pt x="114" y="433"/>
                  </a:cubicBezTo>
                  <a:cubicBezTo>
                    <a:pt x="116" y="432"/>
                    <a:pt x="116" y="432"/>
                    <a:pt x="116" y="432"/>
                  </a:cubicBezTo>
                  <a:cubicBezTo>
                    <a:pt x="114" y="432"/>
                    <a:pt x="114" y="432"/>
                    <a:pt x="114" y="432"/>
                  </a:cubicBezTo>
                  <a:cubicBezTo>
                    <a:pt x="115" y="440"/>
                    <a:pt x="117" y="449"/>
                    <a:pt x="119" y="459"/>
                  </a:cubicBezTo>
                  <a:cubicBezTo>
                    <a:pt x="121" y="467"/>
                    <a:pt x="124" y="474"/>
                    <a:pt x="126" y="480"/>
                  </a:cubicBezTo>
                  <a:cubicBezTo>
                    <a:pt x="128" y="480"/>
                    <a:pt x="128" y="480"/>
                    <a:pt x="128" y="480"/>
                  </a:cubicBezTo>
                  <a:cubicBezTo>
                    <a:pt x="126" y="480"/>
                    <a:pt x="126" y="480"/>
                    <a:pt x="126" y="480"/>
                  </a:cubicBezTo>
                  <a:cubicBezTo>
                    <a:pt x="124" y="500"/>
                    <a:pt x="122" y="521"/>
                    <a:pt x="121" y="542"/>
                  </a:cubicBezTo>
                  <a:cubicBezTo>
                    <a:pt x="119" y="575"/>
                    <a:pt x="118" y="608"/>
                    <a:pt x="118" y="639"/>
                  </a:cubicBezTo>
                  <a:cubicBezTo>
                    <a:pt x="118" y="692"/>
                    <a:pt x="121" y="742"/>
                    <a:pt x="125" y="789"/>
                  </a:cubicBezTo>
                  <a:cubicBezTo>
                    <a:pt x="127" y="789"/>
                    <a:pt x="127" y="789"/>
                    <a:pt x="127" y="789"/>
                  </a:cubicBezTo>
                  <a:cubicBezTo>
                    <a:pt x="125" y="789"/>
                    <a:pt x="125" y="789"/>
                    <a:pt x="125" y="789"/>
                  </a:cubicBezTo>
                  <a:cubicBezTo>
                    <a:pt x="129" y="859"/>
                    <a:pt x="139" y="944"/>
                    <a:pt x="164" y="1040"/>
                  </a:cubicBezTo>
                  <a:cubicBezTo>
                    <a:pt x="187" y="1129"/>
                    <a:pt x="217" y="1203"/>
                    <a:pt x="246" y="1263"/>
                  </a:cubicBezTo>
                  <a:cubicBezTo>
                    <a:pt x="248" y="1267"/>
                    <a:pt x="248" y="1267"/>
                    <a:pt x="248" y="1267"/>
                  </a:cubicBezTo>
                  <a:cubicBezTo>
                    <a:pt x="250" y="1263"/>
                    <a:pt x="250" y="1263"/>
                    <a:pt x="250" y="1263"/>
                  </a:cubicBezTo>
                  <a:cubicBezTo>
                    <a:pt x="329" y="1107"/>
                    <a:pt x="356" y="977"/>
                    <a:pt x="367" y="888"/>
                  </a:cubicBezTo>
                  <a:cubicBezTo>
                    <a:pt x="375" y="822"/>
                    <a:pt x="378" y="746"/>
                    <a:pt x="380" y="671"/>
                  </a:cubicBezTo>
                  <a:cubicBezTo>
                    <a:pt x="383" y="612"/>
                    <a:pt x="383" y="560"/>
                    <a:pt x="383" y="515"/>
                  </a:cubicBezTo>
                  <a:cubicBezTo>
                    <a:pt x="383" y="486"/>
                    <a:pt x="383" y="461"/>
                    <a:pt x="383" y="439"/>
                  </a:cubicBezTo>
                  <a:cubicBezTo>
                    <a:pt x="381" y="439"/>
                    <a:pt x="381" y="439"/>
                    <a:pt x="381" y="439"/>
                  </a:cubicBezTo>
                  <a:cubicBezTo>
                    <a:pt x="382" y="440"/>
                    <a:pt x="382" y="440"/>
                    <a:pt x="382" y="440"/>
                  </a:cubicBezTo>
                  <a:cubicBezTo>
                    <a:pt x="396" y="425"/>
                    <a:pt x="415" y="401"/>
                    <a:pt x="429" y="367"/>
                  </a:cubicBezTo>
                  <a:cubicBezTo>
                    <a:pt x="437" y="347"/>
                    <a:pt x="441" y="328"/>
                    <a:pt x="444" y="313"/>
                  </a:cubicBezTo>
                  <a:cubicBezTo>
                    <a:pt x="442" y="312"/>
                    <a:pt x="442" y="312"/>
                    <a:pt x="442" y="312"/>
                  </a:cubicBezTo>
                  <a:cubicBezTo>
                    <a:pt x="442" y="314"/>
                    <a:pt x="442" y="314"/>
                    <a:pt x="442" y="314"/>
                  </a:cubicBezTo>
                  <a:cubicBezTo>
                    <a:pt x="446" y="313"/>
                    <a:pt x="449" y="312"/>
                    <a:pt x="453" y="311"/>
                  </a:cubicBezTo>
                  <a:cubicBezTo>
                    <a:pt x="458" y="310"/>
                    <a:pt x="463" y="308"/>
                    <a:pt x="467" y="307"/>
                  </a:cubicBezTo>
                  <a:cubicBezTo>
                    <a:pt x="467" y="306"/>
                    <a:pt x="467" y="306"/>
                    <a:pt x="467" y="306"/>
                  </a:cubicBezTo>
                  <a:cubicBezTo>
                    <a:pt x="468" y="306"/>
                    <a:pt x="468" y="306"/>
                    <a:pt x="468" y="306"/>
                  </a:cubicBezTo>
                  <a:cubicBezTo>
                    <a:pt x="476" y="298"/>
                    <a:pt x="487" y="285"/>
                    <a:pt x="494" y="265"/>
                  </a:cubicBezTo>
                  <a:cubicBezTo>
                    <a:pt x="495" y="262"/>
                    <a:pt x="500" y="249"/>
                    <a:pt x="500" y="232"/>
                  </a:cubicBezTo>
                  <a:cubicBezTo>
                    <a:pt x="500" y="224"/>
                    <a:pt x="499" y="216"/>
                    <a:pt x="497" y="208"/>
                  </a:cubicBezTo>
                  <a:cubicBezTo>
                    <a:pt x="495" y="201"/>
                    <a:pt x="493" y="196"/>
                    <a:pt x="491" y="194"/>
                  </a:cubicBezTo>
                  <a:cubicBezTo>
                    <a:pt x="489" y="191"/>
                    <a:pt x="487" y="189"/>
                    <a:pt x="486" y="189"/>
                  </a:cubicBezTo>
                  <a:cubicBezTo>
                    <a:pt x="483" y="187"/>
                    <a:pt x="480" y="186"/>
                    <a:pt x="476" y="186"/>
                  </a:cubicBezTo>
                  <a:cubicBezTo>
                    <a:pt x="469" y="186"/>
                    <a:pt x="460" y="190"/>
                    <a:pt x="451" y="197"/>
                  </a:cubicBezTo>
                  <a:cubicBezTo>
                    <a:pt x="453" y="199"/>
                    <a:pt x="453" y="199"/>
                    <a:pt x="453" y="199"/>
                  </a:cubicBezTo>
                  <a:cubicBezTo>
                    <a:pt x="455" y="199"/>
                    <a:pt x="455" y="199"/>
                    <a:pt x="455" y="199"/>
                  </a:cubicBezTo>
                  <a:cubicBezTo>
                    <a:pt x="454" y="172"/>
                    <a:pt x="453" y="145"/>
                    <a:pt x="453" y="119"/>
                  </a:cubicBezTo>
                  <a:cubicBezTo>
                    <a:pt x="453" y="117"/>
                    <a:pt x="453" y="117"/>
                    <a:pt x="453" y="117"/>
                  </a:cubicBezTo>
                  <a:cubicBezTo>
                    <a:pt x="451" y="117"/>
                    <a:pt x="451" y="117"/>
                    <a:pt x="451" y="117"/>
                  </a:cubicBezTo>
                  <a:cubicBezTo>
                    <a:pt x="398" y="117"/>
                    <a:pt x="364" y="104"/>
                    <a:pt x="343" y="93"/>
                  </a:cubicBezTo>
                  <a:cubicBezTo>
                    <a:pt x="323" y="83"/>
                    <a:pt x="290" y="61"/>
                    <a:pt x="267" y="46"/>
                  </a:cubicBezTo>
                  <a:cubicBezTo>
                    <a:pt x="257" y="40"/>
                    <a:pt x="249" y="34"/>
                    <a:pt x="243" y="30"/>
                  </a:cubicBezTo>
                  <a:cubicBezTo>
                    <a:pt x="237" y="26"/>
                    <a:pt x="237" y="26"/>
                    <a:pt x="237" y="26"/>
                  </a:cubicBezTo>
                  <a:cubicBezTo>
                    <a:pt x="240" y="33"/>
                    <a:pt x="240" y="33"/>
                    <a:pt x="240" y="33"/>
                  </a:cubicBezTo>
                  <a:cubicBezTo>
                    <a:pt x="246" y="47"/>
                    <a:pt x="258" y="70"/>
                    <a:pt x="280" y="92"/>
                  </a:cubicBezTo>
                  <a:cubicBezTo>
                    <a:pt x="307" y="118"/>
                    <a:pt x="335" y="130"/>
                    <a:pt x="351" y="135"/>
                  </a:cubicBezTo>
                  <a:cubicBezTo>
                    <a:pt x="352" y="133"/>
                    <a:pt x="352" y="133"/>
                    <a:pt x="352" y="133"/>
                  </a:cubicBezTo>
                  <a:cubicBezTo>
                    <a:pt x="352" y="131"/>
                    <a:pt x="352" y="131"/>
                    <a:pt x="352" y="131"/>
                  </a:cubicBezTo>
                  <a:cubicBezTo>
                    <a:pt x="333" y="129"/>
                    <a:pt x="273" y="118"/>
                    <a:pt x="227" y="67"/>
                  </a:cubicBezTo>
                  <a:cubicBezTo>
                    <a:pt x="207" y="44"/>
                    <a:pt x="196" y="20"/>
                    <a:pt x="190" y="3"/>
                  </a:cubicBezTo>
                  <a:cubicBezTo>
                    <a:pt x="189" y="0"/>
                    <a:pt x="189" y="0"/>
                    <a:pt x="189" y="0"/>
                  </a:cubicBezTo>
                  <a:cubicBezTo>
                    <a:pt x="187" y="2"/>
                    <a:pt x="187" y="2"/>
                    <a:pt x="187" y="2"/>
                  </a:cubicBezTo>
                  <a:cubicBezTo>
                    <a:pt x="165" y="23"/>
                    <a:pt x="139" y="45"/>
                    <a:pt x="108" y="66"/>
                  </a:cubicBezTo>
                  <a:cubicBezTo>
                    <a:pt x="88" y="81"/>
                    <a:pt x="68" y="93"/>
                    <a:pt x="49" y="103"/>
                  </a:cubicBezTo>
                  <a:cubicBezTo>
                    <a:pt x="48" y="104"/>
                    <a:pt x="48" y="104"/>
                    <a:pt x="48" y="104"/>
                  </a:cubicBezTo>
                  <a:cubicBezTo>
                    <a:pt x="48" y="105"/>
                    <a:pt x="48" y="105"/>
                    <a:pt x="48" y="105"/>
                  </a:cubicBezTo>
                  <a:cubicBezTo>
                    <a:pt x="48" y="142"/>
                    <a:pt x="48" y="152"/>
                    <a:pt x="48" y="152"/>
                  </a:cubicBezTo>
                  <a:cubicBezTo>
                    <a:pt x="48" y="152"/>
                    <a:pt x="48" y="152"/>
                    <a:pt x="48" y="152"/>
                  </a:cubicBezTo>
                  <a:cubicBezTo>
                    <a:pt x="48" y="169"/>
                    <a:pt x="47" y="186"/>
                    <a:pt x="46" y="203"/>
                  </a:cubicBezTo>
                  <a:cubicBezTo>
                    <a:pt x="48" y="203"/>
                    <a:pt x="48" y="203"/>
                    <a:pt x="48" y="203"/>
                  </a:cubicBezTo>
                  <a:cubicBezTo>
                    <a:pt x="49" y="201"/>
                    <a:pt x="49" y="201"/>
                    <a:pt x="49" y="201"/>
                  </a:cubicBezTo>
                  <a:lnTo>
                    <a:pt x="48" y="203"/>
                  </a:ln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1" name="Google Shape;731;p15"/>
            <p:cNvSpPr/>
            <p:nvPr/>
          </p:nvSpPr>
          <p:spPr>
            <a:xfrm>
              <a:off x="104775" y="1627188"/>
              <a:ext cx="242888" cy="477838"/>
            </a:xfrm>
            <a:custGeom>
              <a:rect b="b" l="l" r="r" t="t"/>
              <a:pathLst>
                <a:path extrusionOk="0" h="675" w="344">
                  <a:moveTo>
                    <a:pt x="131" y="48"/>
                  </a:moveTo>
                  <a:cubicBezTo>
                    <a:pt x="122" y="58"/>
                    <a:pt x="112" y="70"/>
                    <a:pt x="103" y="84"/>
                  </a:cubicBezTo>
                  <a:cubicBezTo>
                    <a:pt x="95" y="96"/>
                    <a:pt x="87" y="113"/>
                    <a:pt x="80" y="133"/>
                  </a:cubicBezTo>
                  <a:cubicBezTo>
                    <a:pt x="76" y="146"/>
                    <a:pt x="74" y="156"/>
                    <a:pt x="73" y="159"/>
                  </a:cubicBezTo>
                  <a:cubicBezTo>
                    <a:pt x="70" y="178"/>
                    <a:pt x="70" y="193"/>
                    <a:pt x="70" y="204"/>
                  </a:cubicBezTo>
                  <a:cubicBezTo>
                    <a:pt x="70" y="214"/>
                    <a:pt x="71" y="228"/>
                    <a:pt x="73" y="244"/>
                  </a:cubicBezTo>
                  <a:cubicBezTo>
                    <a:pt x="64" y="247"/>
                    <a:pt x="48" y="255"/>
                    <a:pt x="33" y="271"/>
                  </a:cubicBezTo>
                  <a:cubicBezTo>
                    <a:pt x="17" y="287"/>
                    <a:pt x="11" y="304"/>
                    <a:pt x="9" y="310"/>
                  </a:cubicBezTo>
                  <a:cubicBezTo>
                    <a:pt x="5" y="322"/>
                    <a:pt x="3" y="333"/>
                    <a:pt x="2" y="345"/>
                  </a:cubicBezTo>
                  <a:cubicBezTo>
                    <a:pt x="1" y="356"/>
                    <a:pt x="1" y="363"/>
                    <a:pt x="1" y="373"/>
                  </a:cubicBezTo>
                  <a:cubicBezTo>
                    <a:pt x="1" y="386"/>
                    <a:pt x="0" y="396"/>
                    <a:pt x="2" y="409"/>
                  </a:cubicBezTo>
                  <a:cubicBezTo>
                    <a:pt x="4" y="417"/>
                    <a:pt x="4" y="418"/>
                    <a:pt x="5" y="425"/>
                  </a:cubicBezTo>
                  <a:cubicBezTo>
                    <a:pt x="6" y="438"/>
                    <a:pt x="5" y="447"/>
                    <a:pt x="4" y="452"/>
                  </a:cubicBezTo>
                  <a:cubicBezTo>
                    <a:pt x="3" y="464"/>
                    <a:pt x="3" y="477"/>
                    <a:pt x="2" y="501"/>
                  </a:cubicBezTo>
                  <a:cubicBezTo>
                    <a:pt x="2" y="529"/>
                    <a:pt x="6" y="550"/>
                    <a:pt x="9" y="563"/>
                  </a:cubicBezTo>
                  <a:cubicBezTo>
                    <a:pt x="14" y="590"/>
                    <a:pt x="17" y="605"/>
                    <a:pt x="28" y="622"/>
                  </a:cubicBezTo>
                  <a:cubicBezTo>
                    <a:pt x="37" y="637"/>
                    <a:pt x="49" y="648"/>
                    <a:pt x="54" y="652"/>
                  </a:cubicBezTo>
                  <a:cubicBezTo>
                    <a:pt x="62" y="659"/>
                    <a:pt x="66" y="662"/>
                    <a:pt x="72" y="665"/>
                  </a:cubicBezTo>
                  <a:cubicBezTo>
                    <a:pt x="76" y="667"/>
                    <a:pt x="93" y="675"/>
                    <a:pt x="112" y="668"/>
                  </a:cubicBezTo>
                  <a:cubicBezTo>
                    <a:pt x="124" y="664"/>
                    <a:pt x="131" y="656"/>
                    <a:pt x="134" y="652"/>
                  </a:cubicBezTo>
                  <a:cubicBezTo>
                    <a:pt x="135" y="652"/>
                    <a:pt x="145" y="656"/>
                    <a:pt x="153" y="651"/>
                  </a:cubicBezTo>
                  <a:cubicBezTo>
                    <a:pt x="161" y="646"/>
                    <a:pt x="163" y="633"/>
                    <a:pt x="156" y="625"/>
                  </a:cubicBezTo>
                  <a:cubicBezTo>
                    <a:pt x="150" y="618"/>
                    <a:pt x="139" y="618"/>
                    <a:pt x="132" y="623"/>
                  </a:cubicBezTo>
                  <a:cubicBezTo>
                    <a:pt x="127" y="628"/>
                    <a:pt x="124" y="636"/>
                    <a:pt x="127" y="644"/>
                  </a:cubicBezTo>
                  <a:cubicBezTo>
                    <a:pt x="125" y="646"/>
                    <a:pt x="120" y="650"/>
                    <a:pt x="113" y="653"/>
                  </a:cubicBezTo>
                  <a:cubicBezTo>
                    <a:pt x="110" y="655"/>
                    <a:pt x="103" y="657"/>
                    <a:pt x="96" y="657"/>
                  </a:cubicBezTo>
                  <a:cubicBezTo>
                    <a:pt x="88" y="657"/>
                    <a:pt x="82" y="653"/>
                    <a:pt x="74" y="648"/>
                  </a:cubicBezTo>
                  <a:cubicBezTo>
                    <a:pt x="62" y="640"/>
                    <a:pt x="54" y="631"/>
                    <a:pt x="52" y="629"/>
                  </a:cubicBezTo>
                  <a:cubicBezTo>
                    <a:pt x="50" y="627"/>
                    <a:pt x="43" y="618"/>
                    <a:pt x="35" y="600"/>
                  </a:cubicBezTo>
                  <a:cubicBezTo>
                    <a:pt x="29" y="583"/>
                    <a:pt x="27" y="569"/>
                    <a:pt x="24" y="549"/>
                  </a:cubicBezTo>
                  <a:cubicBezTo>
                    <a:pt x="22" y="539"/>
                    <a:pt x="20" y="525"/>
                    <a:pt x="19" y="506"/>
                  </a:cubicBezTo>
                  <a:cubicBezTo>
                    <a:pt x="19" y="494"/>
                    <a:pt x="19" y="488"/>
                    <a:pt x="20" y="452"/>
                  </a:cubicBezTo>
                  <a:cubicBezTo>
                    <a:pt x="21" y="440"/>
                    <a:pt x="21" y="430"/>
                    <a:pt x="21" y="423"/>
                  </a:cubicBezTo>
                  <a:cubicBezTo>
                    <a:pt x="23" y="421"/>
                    <a:pt x="25" y="419"/>
                    <a:pt x="26" y="416"/>
                  </a:cubicBezTo>
                  <a:cubicBezTo>
                    <a:pt x="25" y="411"/>
                    <a:pt x="24" y="404"/>
                    <a:pt x="23" y="394"/>
                  </a:cubicBezTo>
                  <a:cubicBezTo>
                    <a:pt x="21" y="377"/>
                    <a:pt x="19" y="360"/>
                    <a:pt x="22" y="339"/>
                  </a:cubicBezTo>
                  <a:cubicBezTo>
                    <a:pt x="24" y="329"/>
                    <a:pt x="27" y="316"/>
                    <a:pt x="35" y="301"/>
                  </a:cubicBezTo>
                  <a:cubicBezTo>
                    <a:pt x="47" y="280"/>
                    <a:pt x="63" y="270"/>
                    <a:pt x="66" y="268"/>
                  </a:cubicBezTo>
                  <a:cubicBezTo>
                    <a:pt x="86" y="255"/>
                    <a:pt x="106" y="253"/>
                    <a:pt x="113" y="253"/>
                  </a:cubicBezTo>
                  <a:cubicBezTo>
                    <a:pt x="120" y="253"/>
                    <a:pt x="144" y="252"/>
                    <a:pt x="169" y="267"/>
                  </a:cubicBezTo>
                  <a:cubicBezTo>
                    <a:pt x="186" y="277"/>
                    <a:pt x="195" y="290"/>
                    <a:pt x="206" y="305"/>
                  </a:cubicBezTo>
                  <a:cubicBezTo>
                    <a:pt x="217" y="320"/>
                    <a:pt x="223" y="332"/>
                    <a:pt x="225" y="337"/>
                  </a:cubicBezTo>
                  <a:cubicBezTo>
                    <a:pt x="228" y="345"/>
                    <a:pt x="230" y="351"/>
                    <a:pt x="232" y="356"/>
                  </a:cubicBezTo>
                  <a:cubicBezTo>
                    <a:pt x="235" y="356"/>
                    <a:pt x="238" y="357"/>
                    <a:pt x="240" y="357"/>
                  </a:cubicBezTo>
                  <a:cubicBezTo>
                    <a:pt x="245" y="361"/>
                    <a:pt x="251" y="368"/>
                    <a:pt x="257" y="376"/>
                  </a:cubicBezTo>
                  <a:cubicBezTo>
                    <a:pt x="264" y="384"/>
                    <a:pt x="275" y="398"/>
                    <a:pt x="287" y="416"/>
                  </a:cubicBezTo>
                  <a:cubicBezTo>
                    <a:pt x="292" y="424"/>
                    <a:pt x="304" y="442"/>
                    <a:pt x="315" y="467"/>
                  </a:cubicBezTo>
                  <a:cubicBezTo>
                    <a:pt x="321" y="480"/>
                    <a:pt x="324" y="487"/>
                    <a:pt x="327" y="498"/>
                  </a:cubicBezTo>
                  <a:cubicBezTo>
                    <a:pt x="329" y="509"/>
                    <a:pt x="330" y="518"/>
                    <a:pt x="331" y="536"/>
                  </a:cubicBezTo>
                  <a:cubicBezTo>
                    <a:pt x="331" y="553"/>
                    <a:pt x="330" y="559"/>
                    <a:pt x="329" y="563"/>
                  </a:cubicBezTo>
                  <a:cubicBezTo>
                    <a:pt x="328" y="571"/>
                    <a:pt x="326" y="578"/>
                    <a:pt x="320" y="585"/>
                  </a:cubicBezTo>
                  <a:cubicBezTo>
                    <a:pt x="311" y="594"/>
                    <a:pt x="298" y="596"/>
                    <a:pt x="294" y="596"/>
                  </a:cubicBezTo>
                  <a:cubicBezTo>
                    <a:pt x="285" y="597"/>
                    <a:pt x="279" y="596"/>
                    <a:pt x="274" y="595"/>
                  </a:cubicBezTo>
                  <a:cubicBezTo>
                    <a:pt x="272" y="588"/>
                    <a:pt x="266" y="584"/>
                    <a:pt x="259" y="585"/>
                  </a:cubicBezTo>
                  <a:cubicBezTo>
                    <a:pt x="251" y="585"/>
                    <a:pt x="245" y="591"/>
                    <a:pt x="245" y="599"/>
                  </a:cubicBezTo>
                  <a:cubicBezTo>
                    <a:pt x="244" y="607"/>
                    <a:pt x="250" y="614"/>
                    <a:pt x="257" y="615"/>
                  </a:cubicBezTo>
                  <a:cubicBezTo>
                    <a:pt x="263" y="616"/>
                    <a:pt x="268" y="614"/>
                    <a:pt x="272" y="609"/>
                  </a:cubicBezTo>
                  <a:cubicBezTo>
                    <a:pt x="276" y="609"/>
                    <a:pt x="283" y="609"/>
                    <a:pt x="290" y="608"/>
                  </a:cubicBezTo>
                  <a:cubicBezTo>
                    <a:pt x="298" y="608"/>
                    <a:pt x="302" y="607"/>
                    <a:pt x="308" y="605"/>
                  </a:cubicBezTo>
                  <a:cubicBezTo>
                    <a:pt x="317" y="602"/>
                    <a:pt x="323" y="596"/>
                    <a:pt x="326" y="592"/>
                  </a:cubicBezTo>
                  <a:cubicBezTo>
                    <a:pt x="330" y="589"/>
                    <a:pt x="336" y="582"/>
                    <a:pt x="340" y="571"/>
                  </a:cubicBezTo>
                  <a:cubicBezTo>
                    <a:pt x="343" y="563"/>
                    <a:pt x="343" y="557"/>
                    <a:pt x="344" y="546"/>
                  </a:cubicBezTo>
                  <a:cubicBezTo>
                    <a:pt x="344" y="543"/>
                    <a:pt x="344" y="537"/>
                    <a:pt x="343" y="526"/>
                  </a:cubicBezTo>
                  <a:cubicBezTo>
                    <a:pt x="342" y="510"/>
                    <a:pt x="340" y="497"/>
                    <a:pt x="340" y="493"/>
                  </a:cubicBezTo>
                  <a:cubicBezTo>
                    <a:pt x="336" y="476"/>
                    <a:pt x="330" y="468"/>
                    <a:pt x="304" y="422"/>
                  </a:cubicBezTo>
                  <a:cubicBezTo>
                    <a:pt x="286" y="389"/>
                    <a:pt x="279" y="377"/>
                    <a:pt x="264" y="361"/>
                  </a:cubicBezTo>
                  <a:cubicBezTo>
                    <a:pt x="258" y="355"/>
                    <a:pt x="252" y="350"/>
                    <a:pt x="248" y="346"/>
                  </a:cubicBezTo>
                  <a:cubicBezTo>
                    <a:pt x="246" y="338"/>
                    <a:pt x="242" y="327"/>
                    <a:pt x="236" y="314"/>
                  </a:cubicBezTo>
                  <a:cubicBezTo>
                    <a:pt x="230" y="301"/>
                    <a:pt x="212" y="266"/>
                    <a:pt x="170" y="247"/>
                  </a:cubicBezTo>
                  <a:cubicBezTo>
                    <a:pt x="136" y="231"/>
                    <a:pt x="104" y="235"/>
                    <a:pt x="91" y="238"/>
                  </a:cubicBezTo>
                  <a:cubicBezTo>
                    <a:pt x="89" y="227"/>
                    <a:pt x="87" y="214"/>
                    <a:pt x="87" y="199"/>
                  </a:cubicBezTo>
                  <a:cubicBezTo>
                    <a:pt x="87" y="179"/>
                    <a:pt x="91" y="163"/>
                    <a:pt x="92" y="156"/>
                  </a:cubicBezTo>
                  <a:cubicBezTo>
                    <a:pt x="98" y="133"/>
                    <a:pt x="107" y="116"/>
                    <a:pt x="117" y="98"/>
                  </a:cubicBezTo>
                  <a:cubicBezTo>
                    <a:pt x="132" y="72"/>
                    <a:pt x="147" y="54"/>
                    <a:pt x="157" y="42"/>
                  </a:cubicBezTo>
                  <a:cubicBezTo>
                    <a:pt x="172" y="24"/>
                    <a:pt x="186" y="10"/>
                    <a:pt x="198" y="0"/>
                  </a:cubicBezTo>
                  <a:cubicBezTo>
                    <a:pt x="183" y="7"/>
                    <a:pt x="169" y="14"/>
                    <a:pt x="155" y="21"/>
                  </a:cubicBezTo>
                  <a:cubicBezTo>
                    <a:pt x="147" y="30"/>
                    <a:pt x="139" y="39"/>
                    <a:pt x="131" y="48"/>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2" name="Google Shape;732;p15"/>
            <p:cNvSpPr/>
            <p:nvPr/>
          </p:nvSpPr>
          <p:spPr>
            <a:xfrm>
              <a:off x="596900" y="1876426"/>
              <a:ext cx="90488" cy="90488"/>
            </a:xfrm>
            <a:custGeom>
              <a:rect b="b" l="l" r="r" t="t"/>
              <a:pathLst>
                <a:path extrusionOk="0" h="128" w="129">
                  <a:moveTo>
                    <a:pt x="64" y="128"/>
                  </a:moveTo>
                  <a:cubicBezTo>
                    <a:pt x="29" y="128"/>
                    <a:pt x="0" y="100"/>
                    <a:pt x="0" y="64"/>
                  </a:cubicBezTo>
                  <a:cubicBezTo>
                    <a:pt x="0" y="29"/>
                    <a:pt x="29" y="0"/>
                    <a:pt x="64" y="0"/>
                  </a:cubicBezTo>
                  <a:cubicBezTo>
                    <a:pt x="100" y="0"/>
                    <a:pt x="129" y="29"/>
                    <a:pt x="129" y="64"/>
                  </a:cubicBezTo>
                  <a:cubicBezTo>
                    <a:pt x="129" y="100"/>
                    <a:pt x="100" y="128"/>
                    <a:pt x="64" y="128"/>
                  </a:cubicBezTo>
                  <a:close/>
                  <a:moveTo>
                    <a:pt x="64" y="16"/>
                  </a:moveTo>
                  <a:cubicBezTo>
                    <a:pt x="38" y="16"/>
                    <a:pt x="16" y="38"/>
                    <a:pt x="16" y="64"/>
                  </a:cubicBezTo>
                  <a:cubicBezTo>
                    <a:pt x="16" y="91"/>
                    <a:pt x="38" y="112"/>
                    <a:pt x="64" y="112"/>
                  </a:cubicBezTo>
                  <a:cubicBezTo>
                    <a:pt x="91" y="112"/>
                    <a:pt x="113" y="91"/>
                    <a:pt x="113" y="64"/>
                  </a:cubicBezTo>
                  <a:cubicBezTo>
                    <a:pt x="113" y="38"/>
                    <a:pt x="91" y="16"/>
                    <a:pt x="64" y="16"/>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3" name="Google Shape;733;p15"/>
            <p:cNvSpPr/>
            <p:nvPr/>
          </p:nvSpPr>
          <p:spPr>
            <a:xfrm>
              <a:off x="593725" y="1630363"/>
              <a:ext cx="76200" cy="249238"/>
            </a:xfrm>
            <a:custGeom>
              <a:rect b="b" l="l" r="r" t="t"/>
              <a:pathLst>
                <a:path extrusionOk="0" h="352" w="107">
                  <a:moveTo>
                    <a:pt x="76" y="345"/>
                  </a:moveTo>
                  <a:cubicBezTo>
                    <a:pt x="83" y="347"/>
                    <a:pt x="89" y="350"/>
                    <a:pt x="96" y="352"/>
                  </a:cubicBezTo>
                  <a:cubicBezTo>
                    <a:pt x="98" y="340"/>
                    <a:pt x="100" y="324"/>
                    <a:pt x="102" y="303"/>
                  </a:cubicBezTo>
                  <a:cubicBezTo>
                    <a:pt x="104" y="276"/>
                    <a:pt x="107" y="249"/>
                    <a:pt x="107" y="223"/>
                  </a:cubicBezTo>
                  <a:cubicBezTo>
                    <a:pt x="107" y="202"/>
                    <a:pt x="106" y="163"/>
                    <a:pt x="93" y="118"/>
                  </a:cubicBezTo>
                  <a:cubicBezTo>
                    <a:pt x="86" y="93"/>
                    <a:pt x="72" y="56"/>
                    <a:pt x="42" y="15"/>
                  </a:cubicBezTo>
                  <a:cubicBezTo>
                    <a:pt x="28" y="10"/>
                    <a:pt x="14" y="5"/>
                    <a:pt x="0" y="0"/>
                  </a:cubicBezTo>
                  <a:cubicBezTo>
                    <a:pt x="10" y="7"/>
                    <a:pt x="23" y="19"/>
                    <a:pt x="35" y="34"/>
                  </a:cubicBezTo>
                  <a:cubicBezTo>
                    <a:pt x="53" y="56"/>
                    <a:pt x="61" y="76"/>
                    <a:pt x="67" y="91"/>
                  </a:cubicBezTo>
                  <a:cubicBezTo>
                    <a:pt x="78" y="118"/>
                    <a:pt x="82" y="140"/>
                    <a:pt x="84" y="156"/>
                  </a:cubicBezTo>
                  <a:cubicBezTo>
                    <a:pt x="91" y="195"/>
                    <a:pt x="90" y="225"/>
                    <a:pt x="89" y="247"/>
                  </a:cubicBezTo>
                  <a:cubicBezTo>
                    <a:pt x="88" y="273"/>
                    <a:pt x="85" y="306"/>
                    <a:pt x="76" y="345"/>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16"/>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739" name="Google Shape;739;p16"/>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Alimentación</a:t>
            </a:r>
            <a:endParaRPr/>
          </a:p>
        </p:txBody>
      </p:sp>
      <p:sp>
        <p:nvSpPr>
          <p:cNvPr id="740" name="Google Shape;740;p16"/>
          <p:cNvSpPr/>
          <p:nvPr/>
        </p:nvSpPr>
        <p:spPr>
          <a:xfrm>
            <a:off x="7963079" y="2147613"/>
            <a:ext cx="921280" cy="921280"/>
          </a:xfrm>
          <a:prstGeom prst="ellipse">
            <a:avLst/>
          </a:prstGeom>
          <a:solidFill>
            <a:srgbClr val="319C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41" name="Google Shape;741;p16"/>
          <p:cNvSpPr/>
          <p:nvPr/>
        </p:nvSpPr>
        <p:spPr>
          <a:xfrm rot="5400000">
            <a:off x="2218624" y="1545316"/>
            <a:ext cx="731266" cy="731266"/>
          </a:xfrm>
          <a:prstGeom prst="blockArc">
            <a:avLst>
              <a:gd fmla="val 16153352" name="adj1"/>
              <a:gd fmla="val 50347" name="adj2"/>
              <a:gd fmla="val 13999" name="adj3"/>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
        <p:nvSpPr>
          <p:cNvPr id="742" name="Google Shape;742;p16"/>
          <p:cNvSpPr/>
          <p:nvPr/>
        </p:nvSpPr>
        <p:spPr>
          <a:xfrm>
            <a:off x="0" y="2175316"/>
            <a:ext cx="2594563" cy="101266"/>
          </a:xfrm>
          <a:prstGeom prst="rect">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43" name="Google Shape;743;p16"/>
          <p:cNvSpPr/>
          <p:nvPr/>
        </p:nvSpPr>
        <p:spPr>
          <a:xfrm>
            <a:off x="2797004" y="1735701"/>
            <a:ext cx="206393" cy="177925"/>
          </a:xfrm>
          <a:prstGeom prst="triangle">
            <a:avLst>
              <a:gd fmla="val 50000" name="adj"/>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44" name="Google Shape;744;p16"/>
          <p:cNvSpPr/>
          <p:nvPr/>
        </p:nvSpPr>
        <p:spPr>
          <a:xfrm rot="5400000">
            <a:off x="4304525" y="1667194"/>
            <a:ext cx="731266" cy="731266"/>
          </a:xfrm>
          <a:prstGeom prst="blockArc">
            <a:avLst>
              <a:gd fmla="val 16184359" name="adj1"/>
              <a:gd fmla="val 164567" name="adj2"/>
              <a:gd fmla="val 13962" name="adj3"/>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
        <p:nvSpPr>
          <p:cNvPr id="745" name="Google Shape;745;p16"/>
          <p:cNvSpPr/>
          <p:nvPr/>
        </p:nvSpPr>
        <p:spPr>
          <a:xfrm>
            <a:off x="-1" y="2297194"/>
            <a:ext cx="4671420" cy="101266"/>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46" name="Google Shape;746;p16"/>
          <p:cNvSpPr/>
          <p:nvPr/>
        </p:nvSpPr>
        <p:spPr>
          <a:xfrm rot="-5400000">
            <a:off x="4919697" y="1927025"/>
            <a:ext cx="132783" cy="101266"/>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47" name="Google Shape;747;p16"/>
          <p:cNvSpPr/>
          <p:nvPr/>
        </p:nvSpPr>
        <p:spPr>
          <a:xfrm>
            <a:off x="4885065" y="1744324"/>
            <a:ext cx="206393" cy="177925"/>
          </a:xfrm>
          <a:prstGeom prst="triangle">
            <a:avLst>
              <a:gd fmla="val 50000" name="adj"/>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48" name="Google Shape;748;p16"/>
          <p:cNvSpPr/>
          <p:nvPr/>
        </p:nvSpPr>
        <p:spPr>
          <a:xfrm rot="5400000">
            <a:off x="6432465" y="1789071"/>
            <a:ext cx="731266" cy="731266"/>
          </a:xfrm>
          <a:prstGeom prst="blockArc">
            <a:avLst>
              <a:gd fmla="val 16260309" name="adj1"/>
              <a:gd fmla="val 21515221" name="adj2"/>
              <a:gd fmla="val 13992" name="adj3"/>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
        <p:nvSpPr>
          <p:cNvPr id="749" name="Google Shape;749;p16"/>
          <p:cNvSpPr/>
          <p:nvPr/>
        </p:nvSpPr>
        <p:spPr>
          <a:xfrm>
            <a:off x="1" y="2419071"/>
            <a:ext cx="6831904" cy="101266"/>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50" name="Google Shape;750;p16"/>
          <p:cNvSpPr/>
          <p:nvPr/>
        </p:nvSpPr>
        <p:spPr>
          <a:xfrm rot="-5400000">
            <a:off x="6984436" y="1993418"/>
            <a:ext cx="261760" cy="101266"/>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51" name="Google Shape;751;p16"/>
          <p:cNvSpPr/>
          <p:nvPr/>
        </p:nvSpPr>
        <p:spPr>
          <a:xfrm>
            <a:off x="7012120" y="1744324"/>
            <a:ext cx="206393" cy="177925"/>
          </a:xfrm>
          <a:prstGeom prst="triangle">
            <a:avLst>
              <a:gd fmla="val 50000" name="adj"/>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52" name="Google Shape;752;p16"/>
          <p:cNvSpPr/>
          <p:nvPr/>
        </p:nvSpPr>
        <p:spPr>
          <a:xfrm>
            <a:off x="1" y="2544553"/>
            <a:ext cx="7609233" cy="101266"/>
          </a:xfrm>
          <a:prstGeom prst="rect">
            <a:avLst/>
          </a:prstGeom>
          <a:solidFill>
            <a:srgbClr val="319C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53" name="Google Shape;753;p16"/>
          <p:cNvSpPr/>
          <p:nvPr/>
        </p:nvSpPr>
        <p:spPr>
          <a:xfrm rot="5400000">
            <a:off x="7568903" y="2506222"/>
            <a:ext cx="206393" cy="177925"/>
          </a:xfrm>
          <a:prstGeom prst="triangle">
            <a:avLst>
              <a:gd fmla="val 50000" name="adj"/>
            </a:avLst>
          </a:prstGeom>
          <a:solidFill>
            <a:srgbClr val="319C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54" name="Google Shape;754;p16"/>
          <p:cNvSpPr/>
          <p:nvPr/>
        </p:nvSpPr>
        <p:spPr>
          <a:xfrm flipH="1" rot="5400000">
            <a:off x="6436815" y="2668228"/>
            <a:ext cx="731266" cy="731266"/>
          </a:xfrm>
          <a:prstGeom prst="blockArc">
            <a:avLst>
              <a:gd fmla="val 16260309" name="adj1"/>
              <a:gd fmla="val 110065" name="adj2"/>
              <a:gd fmla="val 13985" name="adj3"/>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
        <p:nvSpPr>
          <p:cNvPr id="755" name="Google Shape;755;p16"/>
          <p:cNvSpPr/>
          <p:nvPr/>
        </p:nvSpPr>
        <p:spPr>
          <a:xfrm flipH="1" rot="10800000">
            <a:off x="1" y="2668228"/>
            <a:ext cx="6803114" cy="101266"/>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56" name="Google Shape;756;p16"/>
          <p:cNvSpPr/>
          <p:nvPr/>
        </p:nvSpPr>
        <p:spPr>
          <a:xfrm rot="-5400000">
            <a:off x="6984436" y="3095943"/>
            <a:ext cx="261760" cy="101266"/>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57" name="Google Shape;757;p16"/>
          <p:cNvSpPr/>
          <p:nvPr/>
        </p:nvSpPr>
        <p:spPr>
          <a:xfrm rot="10800000">
            <a:off x="7012120" y="3268120"/>
            <a:ext cx="206393" cy="177925"/>
          </a:xfrm>
          <a:prstGeom prst="triangle">
            <a:avLst>
              <a:gd fmla="val 50000" name="adj"/>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58" name="Google Shape;758;p16"/>
          <p:cNvSpPr/>
          <p:nvPr/>
        </p:nvSpPr>
        <p:spPr>
          <a:xfrm flipH="1" rot="5400000">
            <a:off x="4305455" y="2794052"/>
            <a:ext cx="731266" cy="731266"/>
          </a:xfrm>
          <a:prstGeom prst="blockArc">
            <a:avLst>
              <a:gd fmla="val 16184359" name="adj1"/>
              <a:gd fmla="val 164567" name="adj2"/>
              <a:gd fmla="val 13962" name="adj3"/>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
        <p:nvSpPr>
          <p:cNvPr id="759" name="Google Shape;759;p16"/>
          <p:cNvSpPr/>
          <p:nvPr/>
        </p:nvSpPr>
        <p:spPr>
          <a:xfrm flipH="1" rot="10800000">
            <a:off x="-1" y="2794053"/>
            <a:ext cx="4671420" cy="101266"/>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60" name="Google Shape;760;p16"/>
          <p:cNvSpPr/>
          <p:nvPr/>
        </p:nvSpPr>
        <p:spPr>
          <a:xfrm rot="-5400000">
            <a:off x="4925309" y="3161647"/>
            <a:ext cx="121559" cy="101266"/>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61" name="Google Shape;761;p16"/>
          <p:cNvSpPr/>
          <p:nvPr/>
        </p:nvSpPr>
        <p:spPr>
          <a:xfrm rot="10800000">
            <a:off x="4890406" y="3273103"/>
            <a:ext cx="206393" cy="177925"/>
          </a:xfrm>
          <a:prstGeom prst="triangle">
            <a:avLst>
              <a:gd fmla="val 50000" name="adj"/>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62" name="Google Shape;762;p16"/>
          <p:cNvSpPr/>
          <p:nvPr/>
        </p:nvSpPr>
        <p:spPr>
          <a:xfrm flipH="1" rot="5400000">
            <a:off x="2218624" y="2921223"/>
            <a:ext cx="731266" cy="731266"/>
          </a:xfrm>
          <a:prstGeom prst="blockArc">
            <a:avLst>
              <a:gd fmla="val 16153352" name="adj1"/>
              <a:gd fmla="val 21526963" name="adj2"/>
              <a:gd fmla="val 13831" name="adj3"/>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
        <p:nvSpPr>
          <p:cNvPr id="763" name="Google Shape;763;p16"/>
          <p:cNvSpPr/>
          <p:nvPr/>
        </p:nvSpPr>
        <p:spPr>
          <a:xfrm flipH="1" rot="10800000">
            <a:off x="1" y="2921223"/>
            <a:ext cx="2594563" cy="101266"/>
          </a:xfrm>
          <a:prstGeom prst="rect">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64" name="Google Shape;764;p16"/>
          <p:cNvSpPr/>
          <p:nvPr/>
        </p:nvSpPr>
        <p:spPr>
          <a:xfrm rot="10800000">
            <a:off x="2797004" y="3273059"/>
            <a:ext cx="206393" cy="177925"/>
          </a:xfrm>
          <a:prstGeom prst="triangle">
            <a:avLst>
              <a:gd fmla="val 50000" name="adj"/>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65" name="Google Shape;765;p16"/>
          <p:cNvSpPr/>
          <p:nvPr/>
        </p:nvSpPr>
        <p:spPr>
          <a:xfrm>
            <a:off x="2549863" y="3531911"/>
            <a:ext cx="633380" cy="633380"/>
          </a:xfrm>
          <a:prstGeom prst="ellipse">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66" name="Google Shape;766;p16"/>
          <p:cNvSpPr/>
          <p:nvPr/>
        </p:nvSpPr>
        <p:spPr>
          <a:xfrm>
            <a:off x="2549863" y="1010072"/>
            <a:ext cx="633380" cy="633380"/>
          </a:xfrm>
          <a:prstGeom prst="ellipse">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67" name="Google Shape;767;p16"/>
          <p:cNvSpPr/>
          <p:nvPr/>
        </p:nvSpPr>
        <p:spPr>
          <a:xfrm>
            <a:off x="4671420" y="1010072"/>
            <a:ext cx="633380" cy="633380"/>
          </a:xfrm>
          <a:prstGeom prst="ellipse">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68" name="Google Shape;768;p16"/>
          <p:cNvSpPr/>
          <p:nvPr/>
        </p:nvSpPr>
        <p:spPr>
          <a:xfrm>
            <a:off x="6792977" y="1010072"/>
            <a:ext cx="633380" cy="633380"/>
          </a:xfrm>
          <a:prstGeom prst="ellipse">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69" name="Google Shape;769;p16"/>
          <p:cNvSpPr/>
          <p:nvPr/>
        </p:nvSpPr>
        <p:spPr>
          <a:xfrm>
            <a:off x="4671420" y="3531911"/>
            <a:ext cx="633380" cy="633380"/>
          </a:xfrm>
          <a:prstGeom prst="ellipse">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770" name="Google Shape;770;p16"/>
          <p:cNvSpPr/>
          <p:nvPr/>
        </p:nvSpPr>
        <p:spPr>
          <a:xfrm>
            <a:off x="6792977" y="3531911"/>
            <a:ext cx="633380" cy="633380"/>
          </a:xfrm>
          <a:prstGeom prst="ellipse">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grpSp>
        <p:nvGrpSpPr>
          <p:cNvPr id="771" name="Google Shape;771;p16"/>
          <p:cNvGrpSpPr/>
          <p:nvPr/>
        </p:nvGrpSpPr>
        <p:grpSpPr>
          <a:xfrm>
            <a:off x="7783515" y="3116870"/>
            <a:ext cx="1280409" cy="542731"/>
            <a:chOff x="1391543" y="3698889"/>
            <a:chExt cx="1601067" cy="678649"/>
          </a:xfrm>
        </p:grpSpPr>
        <p:sp>
          <p:nvSpPr>
            <p:cNvPr id="772" name="Google Shape;772;p16"/>
            <p:cNvSpPr txBox="1"/>
            <p:nvPr/>
          </p:nvSpPr>
          <p:spPr>
            <a:xfrm>
              <a:off x="1391543" y="3698889"/>
              <a:ext cx="1591542"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Add Text</a:t>
              </a:r>
              <a:endParaRPr b="1" i="0" sz="1200" u="none" cap="none" strike="noStrike">
                <a:solidFill>
                  <a:srgbClr val="3F3F3F"/>
                </a:solidFill>
                <a:latin typeface="Arial"/>
                <a:ea typeface="Arial"/>
                <a:cs typeface="Arial"/>
                <a:sym typeface="Arial"/>
              </a:endParaRPr>
            </a:p>
          </p:txBody>
        </p:sp>
        <p:sp>
          <p:nvSpPr>
            <p:cNvPr id="773" name="Google Shape;773;p16"/>
            <p:cNvSpPr txBox="1"/>
            <p:nvPr/>
          </p:nvSpPr>
          <p:spPr>
            <a:xfrm>
              <a:off x="1401068" y="3915873"/>
              <a:ext cx="159154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Simple PowerPoint Presentation</a:t>
              </a:r>
              <a:endParaRPr b="0" i="0" sz="1200" u="none" cap="none" strike="noStrike">
                <a:solidFill>
                  <a:srgbClr val="3F3F3F"/>
                </a:solidFill>
                <a:latin typeface="Arial"/>
                <a:ea typeface="Arial"/>
                <a:cs typeface="Arial"/>
                <a:sym typeface="Arial"/>
              </a:endParaRPr>
            </a:p>
          </p:txBody>
        </p:sp>
      </p:grpSp>
      <p:grpSp>
        <p:nvGrpSpPr>
          <p:cNvPr id="774" name="Google Shape;774;p16"/>
          <p:cNvGrpSpPr/>
          <p:nvPr/>
        </p:nvGrpSpPr>
        <p:grpSpPr>
          <a:xfrm>
            <a:off x="5427733" y="906578"/>
            <a:ext cx="1287222" cy="886089"/>
            <a:chOff x="2717227" y="4009798"/>
            <a:chExt cx="1314570" cy="1107996"/>
          </a:xfrm>
        </p:grpSpPr>
        <p:sp>
          <p:nvSpPr>
            <p:cNvPr id="775" name="Google Shape;775;p16"/>
            <p:cNvSpPr txBox="1"/>
            <p:nvPr/>
          </p:nvSpPr>
          <p:spPr>
            <a:xfrm>
              <a:off x="2718646" y="4286797"/>
              <a:ext cx="1313151"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200" u="none" cap="none" strike="noStrike">
                  <a:solidFill>
                    <a:srgbClr val="595959"/>
                  </a:solidFill>
                  <a:latin typeface="Arial"/>
                  <a:ea typeface="Arial"/>
                  <a:cs typeface="Arial"/>
                  <a:sym typeface="Arial"/>
                </a:rPr>
                <a:t>Get a modern PowerPoint  Presentation that is beautifully designed.  </a:t>
              </a:r>
              <a:endParaRPr b="0" i="0" sz="1200" u="none" cap="none" strike="noStrike">
                <a:solidFill>
                  <a:srgbClr val="595959"/>
                </a:solidFill>
                <a:latin typeface="Arial"/>
                <a:ea typeface="Arial"/>
                <a:cs typeface="Arial"/>
                <a:sym typeface="Arial"/>
              </a:endParaRPr>
            </a:p>
          </p:txBody>
        </p:sp>
        <p:sp>
          <p:nvSpPr>
            <p:cNvPr id="776" name="Google Shape;776;p16"/>
            <p:cNvSpPr txBox="1"/>
            <p:nvPr/>
          </p:nvSpPr>
          <p:spPr>
            <a:xfrm>
              <a:off x="2717227" y="4009798"/>
              <a:ext cx="1301988"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Your Text Here</a:t>
              </a:r>
              <a:endParaRPr b="1" i="0" sz="1200" u="none" cap="none" strike="noStrike">
                <a:solidFill>
                  <a:srgbClr val="3F3F3F"/>
                </a:solidFill>
                <a:latin typeface="Arial"/>
                <a:ea typeface="Arial"/>
                <a:cs typeface="Arial"/>
                <a:sym typeface="Arial"/>
              </a:endParaRPr>
            </a:p>
          </p:txBody>
        </p:sp>
      </p:grpSp>
      <p:grpSp>
        <p:nvGrpSpPr>
          <p:cNvPr id="777" name="Google Shape;777;p16"/>
          <p:cNvGrpSpPr/>
          <p:nvPr/>
        </p:nvGrpSpPr>
        <p:grpSpPr>
          <a:xfrm>
            <a:off x="3266822" y="906578"/>
            <a:ext cx="1287222" cy="886089"/>
            <a:chOff x="2717227" y="4009798"/>
            <a:chExt cx="1314570" cy="1107996"/>
          </a:xfrm>
        </p:grpSpPr>
        <p:sp>
          <p:nvSpPr>
            <p:cNvPr id="778" name="Google Shape;778;p16"/>
            <p:cNvSpPr txBox="1"/>
            <p:nvPr/>
          </p:nvSpPr>
          <p:spPr>
            <a:xfrm>
              <a:off x="2718646" y="4286797"/>
              <a:ext cx="1313151"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200" u="none" cap="none" strike="noStrike">
                  <a:solidFill>
                    <a:srgbClr val="595959"/>
                  </a:solidFill>
                  <a:latin typeface="Arial"/>
                  <a:ea typeface="Arial"/>
                  <a:cs typeface="Arial"/>
                  <a:sym typeface="Arial"/>
                </a:rPr>
                <a:t>Get a modern PowerPoint  Presentation that is beautifully designed.  </a:t>
              </a:r>
              <a:endParaRPr b="0" i="0" sz="1200" u="none" cap="none" strike="noStrike">
                <a:solidFill>
                  <a:srgbClr val="595959"/>
                </a:solidFill>
                <a:latin typeface="Arial"/>
                <a:ea typeface="Arial"/>
                <a:cs typeface="Arial"/>
                <a:sym typeface="Arial"/>
              </a:endParaRPr>
            </a:p>
          </p:txBody>
        </p:sp>
        <p:sp>
          <p:nvSpPr>
            <p:cNvPr id="779" name="Google Shape;779;p16"/>
            <p:cNvSpPr txBox="1"/>
            <p:nvPr/>
          </p:nvSpPr>
          <p:spPr>
            <a:xfrm>
              <a:off x="2717227" y="4009798"/>
              <a:ext cx="1301988"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Your Text Here</a:t>
              </a:r>
              <a:endParaRPr b="1" i="0" sz="1200" u="none" cap="none" strike="noStrike">
                <a:solidFill>
                  <a:srgbClr val="3F3F3F"/>
                </a:solidFill>
                <a:latin typeface="Arial"/>
                <a:ea typeface="Arial"/>
                <a:cs typeface="Arial"/>
                <a:sym typeface="Arial"/>
              </a:endParaRPr>
            </a:p>
          </p:txBody>
        </p:sp>
      </p:grpSp>
      <p:grpSp>
        <p:nvGrpSpPr>
          <p:cNvPr id="780" name="Google Shape;780;p16"/>
          <p:cNvGrpSpPr/>
          <p:nvPr/>
        </p:nvGrpSpPr>
        <p:grpSpPr>
          <a:xfrm>
            <a:off x="1153190" y="906578"/>
            <a:ext cx="1287222" cy="886089"/>
            <a:chOff x="2717227" y="4009798"/>
            <a:chExt cx="1314570" cy="1107996"/>
          </a:xfrm>
        </p:grpSpPr>
        <p:sp>
          <p:nvSpPr>
            <p:cNvPr id="781" name="Google Shape;781;p16"/>
            <p:cNvSpPr txBox="1"/>
            <p:nvPr/>
          </p:nvSpPr>
          <p:spPr>
            <a:xfrm>
              <a:off x="2718646" y="4286797"/>
              <a:ext cx="1313151"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200" u="none" cap="none" strike="noStrike">
                  <a:solidFill>
                    <a:srgbClr val="595959"/>
                  </a:solidFill>
                  <a:latin typeface="Arial"/>
                  <a:ea typeface="Arial"/>
                  <a:cs typeface="Arial"/>
                  <a:sym typeface="Arial"/>
                </a:rPr>
                <a:t>Get a modern PowerPoint  Presentation that is beautifully designed.  </a:t>
              </a:r>
              <a:endParaRPr b="0" i="0" sz="1200" u="none" cap="none" strike="noStrike">
                <a:solidFill>
                  <a:srgbClr val="595959"/>
                </a:solidFill>
                <a:latin typeface="Arial"/>
                <a:ea typeface="Arial"/>
                <a:cs typeface="Arial"/>
                <a:sym typeface="Arial"/>
              </a:endParaRPr>
            </a:p>
          </p:txBody>
        </p:sp>
        <p:sp>
          <p:nvSpPr>
            <p:cNvPr id="782" name="Google Shape;782;p16"/>
            <p:cNvSpPr txBox="1"/>
            <p:nvPr/>
          </p:nvSpPr>
          <p:spPr>
            <a:xfrm>
              <a:off x="2717227" y="4009798"/>
              <a:ext cx="1301988"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Your Text Here</a:t>
              </a:r>
              <a:endParaRPr b="1" i="0" sz="1200" u="none" cap="none" strike="noStrike">
                <a:solidFill>
                  <a:srgbClr val="3F3F3F"/>
                </a:solidFill>
                <a:latin typeface="Arial"/>
                <a:ea typeface="Arial"/>
                <a:cs typeface="Arial"/>
                <a:sym typeface="Arial"/>
              </a:endParaRPr>
            </a:p>
          </p:txBody>
        </p:sp>
      </p:grpSp>
      <p:grpSp>
        <p:nvGrpSpPr>
          <p:cNvPr id="783" name="Google Shape;783;p16"/>
          <p:cNvGrpSpPr/>
          <p:nvPr/>
        </p:nvGrpSpPr>
        <p:grpSpPr>
          <a:xfrm>
            <a:off x="5427733" y="3393359"/>
            <a:ext cx="1287222" cy="886089"/>
            <a:chOff x="2717227" y="4009798"/>
            <a:chExt cx="1314570" cy="1107996"/>
          </a:xfrm>
        </p:grpSpPr>
        <p:sp>
          <p:nvSpPr>
            <p:cNvPr id="784" name="Google Shape;784;p16"/>
            <p:cNvSpPr txBox="1"/>
            <p:nvPr/>
          </p:nvSpPr>
          <p:spPr>
            <a:xfrm>
              <a:off x="2718646" y="4286797"/>
              <a:ext cx="1313151"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200" u="none" cap="none" strike="noStrike">
                  <a:solidFill>
                    <a:srgbClr val="595959"/>
                  </a:solidFill>
                  <a:latin typeface="Arial"/>
                  <a:ea typeface="Arial"/>
                  <a:cs typeface="Arial"/>
                  <a:sym typeface="Arial"/>
                </a:rPr>
                <a:t>Get a modern PowerPoint  Presentation that is beautifully designed.  </a:t>
              </a:r>
              <a:endParaRPr b="0" i="0" sz="1200" u="none" cap="none" strike="noStrike">
                <a:solidFill>
                  <a:srgbClr val="595959"/>
                </a:solidFill>
                <a:latin typeface="Arial"/>
                <a:ea typeface="Arial"/>
                <a:cs typeface="Arial"/>
                <a:sym typeface="Arial"/>
              </a:endParaRPr>
            </a:p>
          </p:txBody>
        </p:sp>
        <p:sp>
          <p:nvSpPr>
            <p:cNvPr id="785" name="Google Shape;785;p16"/>
            <p:cNvSpPr txBox="1"/>
            <p:nvPr/>
          </p:nvSpPr>
          <p:spPr>
            <a:xfrm>
              <a:off x="2717227" y="4009798"/>
              <a:ext cx="1301988"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Your Text Here</a:t>
              </a:r>
              <a:endParaRPr b="1" i="0" sz="1200" u="none" cap="none" strike="noStrike">
                <a:solidFill>
                  <a:srgbClr val="3F3F3F"/>
                </a:solidFill>
                <a:latin typeface="Arial"/>
                <a:ea typeface="Arial"/>
                <a:cs typeface="Arial"/>
                <a:sym typeface="Arial"/>
              </a:endParaRPr>
            </a:p>
          </p:txBody>
        </p:sp>
      </p:grpSp>
      <p:grpSp>
        <p:nvGrpSpPr>
          <p:cNvPr id="786" name="Google Shape;786;p16"/>
          <p:cNvGrpSpPr/>
          <p:nvPr/>
        </p:nvGrpSpPr>
        <p:grpSpPr>
          <a:xfrm>
            <a:off x="3266822" y="3393359"/>
            <a:ext cx="1287222" cy="886089"/>
            <a:chOff x="2717227" y="4009798"/>
            <a:chExt cx="1314570" cy="1107996"/>
          </a:xfrm>
        </p:grpSpPr>
        <p:sp>
          <p:nvSpPr>
            <p:cNvPr id="787" name="Google Shape;787;p16"/>
            <p:cNvSpPr txBox="1"/>
            <p:nvPr/>
          </p:nvSpPr>
          <p:spPr>
            <a:xfrm>
              <a:off x="2718646" y="4286797"/>
              <a:ext cx="1313151"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200" u="none" cap="none" strike="noStrike">
                  <a:solidFill>
                    <a:srgbClr val="595959"/>
                  </a:solidFill>
                  <a:latin typeface="Arial"/>
                  <a:ea typeface="Arial"/>
                  <a:cs typeface="Arial"/>
                  <a:sym typeface="Arial"/>
                </a:rPr>
                <a:t>Get a modern PowerPoint  Presentation that is beautifully designed.  </a:t>
              </a:r>
              <a:endParaRPr b="0" i="0" sz="1200" u="none" cap="none" strike="noStrike">
                <a:solidFill>
                  <a:srgbClr val="595959"/>
                </a:solidFill>
                <a:latin typeface="Arial"/>
                <a:ea typeface="Arial"/>
                <a:cs typeface="Arial"/>
                <a:sym typeface="Arial"/>
              </a:endParaRPr>
            </a:p>
          </p:txBody>
        </p:sp>
        <p:sp>
          <p:nvSpPr>
            <p:cNvPr id="788" name="Google Shape;788;p16"/>
            <p:cNvSpPr txBox="1"/>
            <p:nvPr/>
          </p:nvSpPr>
          <p:spPr>
            <a:xfrm>
              <a:off x="2717227" y="4009798"/>
              <a:ext cx="1301988"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Your Text Here</a:t>
              </a:r>
              <a:endParaRPr b="1" i="0" sz="1200" u="none" cap="none" strike="noStrike">
                <a:solidFill>
                  <a:srgbClr val="3F3F3F"/>
                </a:solidFill>
                <a:latin typeface="Arial"/>
                <a:ea typeface="Arial"/>
                <a:cs typeface="Arial"/>
                <a:sym typeface="Arial"/>
              </a:endParaRPr>
            </a:p>
          </p:txBody>
        </p:sp>
      </p:grpSp>
      <p:grpSp>
        <p:nvGrpSpPr>
          <p:cNvPr id="789" name="Google Shape;789;p16"/>
          <p:cNvGrpSpPr/>
          <p:nvPr/>
        </p:nvGrpSpPr>
        <p:grpSpPr>
          <a:xfrm>
            <a:off x="1153190" y="3393359"/>
            <a:ext cx="1287222" cy="886089"/>
            <a:chOff x="2717227" y="4009798"/>
            <a:chExt cx="1314570" cy="1107996"/>
          </a:xfrm>
        </p:grpSpPr>
        <p:sp>
          <p:nvSpPr>
            <p:cNvPr id="790" name="Google Shape;790;p16"/>
            <p:cNvSpPr txBox="1"/>
            <p:nvPr/>
          </p:nvSpPr>
          <p:spPr>
            <a:xfrm>
              <a:off x="2718646" y="4286797"/>
              <a:ext cx="1313151"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200" u="none" cap="none" strike="noStrike">
                  <a:solidFill>
                    <a:srgbClr val="595959"/>
                  </a:solidFill>
                  <a:latin typeface="Arial"/>
                  <a:ea typeface="Arial"/>
                  <a:cs typeface="Arial"/>
                  <a:sym typeface="Arial"/>
                </a:rPr>
                <a:t>Get a modern PowerPoint  Presentation that is beautifully designed . </a:t>
              </a:r>
              <a:endParaRPr b="0" i="0" sz="1200" u="none" cap="none" strike="noStrike">
                <a:solidFill>
                  <a:srgbClr val="595959"/>
                </a:solidFill>
                <a:latin typeface="Arial"/>
                <a:ea typeface="Arial"/>
                <a:cs typeface="Arial"/>
                <a:sym typeface="Arial"/>
              </a:endParaRPr>
            </a:p>
          </p:txBody>
        </p:sp>
        <p:sp>
          <p:nvSpPr>
            <p:cNvPr id="791" name="Google Shape;791;p16"/>
            <p:cNvSpPr txBox="1"/>
            <p:nvPr/>
          </p:nvSpPr>
          <p:spPr>
            <a:xfrm>
              <a:off x="2717227" y="4009798"/>
              <a:ext cx="1301988"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Your Text Here</a:t>
              </a:r>
              <a:endParaRPr b="1" i="0" sz="1200" u="none" cap="none" strike="noStrike">
                <a:solidFill>
                  <a:srgbClr val="3F3F3F"/>
                </a:solidFill>
                <a:latin typeface="Arial"/>
                <a:ea typeface="Arial"/>
                <a:cs typeface="Arial"/>
                <a:sym typeface="Arial"/>
              </a:endParaRPr>
            </a:p>
          </p:txBody>
        </p:sp>
      </p:grpSp>
      <p:sp>
        <p:nvSpPr>
          <p:cNvPr id="792" name="Google Shape;792;p16"/>
          <p:cNvSpPr/>
          <p:nvPr/>
        </p:nvSpPr>
        <p:spPr>
          <a:xfrm>
            <a:off x="8200384" y="2421486"/>
            <a:ext cx="457603" cy="448664"/>
          </a:xfrm>
          <a:custGeom>
            <a:rect b="b" l="l" r="r" t="t"/>
            <a:pathLst>
              <a:path extrusionOk="0" h="3199863" w="3263621">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93" name="Google Shape;793;p16"/>
          <p:cNvSpPr/>
          <p:nvPr/>
        </p:nvSpPr>
        <p:spPr>
          <a:xfrm>
            <a:off x="2742597" y="3748225"/>
            <a:ext cx="270434" cy="227920"/>
          </a:xfrm>
          <a:custGeom>
            <a:rect b="b" l="l" r="r" t="t"/>
            <a:pathLst>
              <a:path extrusionOk="0" h="2730652" w="3240000">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94" name="Google Shape;794;p16"/>
          <p:cNvSpPr/>
          <p:nvPr/>
        </p:nvSpPr>
        <p:spPr>
          <a:xfrm>
            <a:off x="2732962" y="1188475"/>
            <a:ext cx="270434" cy="268062"/>
          </a:xfrm>
          <a:custGeom>
            <a:rect b="b" l="l" r="r" t="t"/>
            <a:pathLst>
              <a:path extrusionOk="0" h="3211580" w="324000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95" name="Google Shape;795;p16"/>
          <p:cNvSpPr/>
          <p:nvPr/>
        </p:nvSpPr>
        <p:spPr>
          <a:xfrm rot="2942052">
            <a:off x="4876540" y="1203120"/>
            <a:ext cx="251379" cy="267429"/>
          </a:xfrm>
          <a:custGeom>
            <a:rect b="b" l="l" r="r" t="t"/>
            <a:pathLst>
              <a:path extrusionOk="0" h="3204001" w="3011706">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96" name="Google Shape;796;p16"/>
          <p:cNvSpPr/>
          <p:nvPr/>
        </p:nvSpPr>
        <p:spPr>
          <a:xfrm>
            <a:off x="7037567" y="1165999"/>
            <a:ext cx="180947" cy="287900"/>
          </a:xfrm>
          <a:custGeom>
            <a:rect b="b" l="l" r="r" t="t"/>
            <a:pathLst>
              <a:path extrusionOk="0" h="3207971" w="2016224">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97" name="Google Shape;797;p16"/>
          <p:cNvSpPr/>
          <p:nvPr/>
        </p:nvSpPr>
        <p:spPr>
          <a:xfrm>
            <a:off x="6984286" y="3711485"/>
            <a:ext cx="287508" cy="287900"/>
          </a:xfrm>
          <a:custGeom>
            <a:rect b="b" l="l" r="r" t="t"/>
            <a:pathLst>
              <a:path extrusionOk="0" h="3229762" w="3225370">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98" name="Google Shape;798;p16"/>
          <p:cNvSpPr/>
          <p:nvPr/>
        </p:nvSpPr>
        <p:spPr>
          <a:xfrm>
            <a:off x="4882628" y="3685580"/>
            <a:ext cx="237561" cy="287900"/>
          </a:xfrm>
          <a:custGeom>
            <a:rect b="b" l="l" r="r" t="t"/>
            <a:pathLst>
              <a:path extrusionOk="0" h="3228846" w="2664297">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17"/>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Alimentación</a:t>
            </a:r>
            <a:endParaRPr/>
          </a:p>
        </p:txBody>
      </p:sp>
      <p:grpSp>
        <p:nvGrpSpPr>
          <p:cNvPr id="804" name="Google Shape;804;p17"/>
          <p:cNvGrpSpPr/>
          <p:nvPr/>
        </p:nvGrpSpPr>
        <p:grpSpPr>
          <a:xfrm>
            <a:off x="99121" y="865078"/>
            <a:ext cx="8889954" cy="3786446"/>
            <a:chOff x="1044408" y="1607158"/>
            <a:chExt cx="10137942" cy="4317994"/>
          </a:xfrm>
        </p:grpSpPr>
        <p:sp>
          <p:nvSpPr>
            <p:cNvPr id="805" name="Google Shape;805;p17"/>
            <p:cNvSpPr/>
            <p:nvPr/>
          </p:nvSpPr>
          <p:spPr>
            <a:xfrm>
              <a:off x="1044408" y="3066341"/>
              <a:ext cx="2017945" cy="1331230"/>
            </a:xfrm>
            <a:prstGeom prst="rightArrow">
              <a:avLst>
                <a:gd fmla="val 50000" name="adj1"/>
                <a:gd fmla="val 50000" name="adj2"/>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06" name="Google Shape;806;p17"/>
            <p:cNvSpPr/>
            <p:nvPr/>
          </p:nvSpPr>
          <p:spPr>
            <a:xfrm>
              <a:off x="6984639" y="3066341"/>
              <a:ext cx="2017945" cy="1331230"/>
            </a:xfrm>
            <a:prstGeom prst="rightArrow">
              <a:avLst>
                <a:gd fmla="val 50000" name="adj1"/>
                <a:gd fmla="val 50000" name="adj2"/>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07" name="Google Shape;807;p17"/>
            <p:cNvSpPr/>
            <p:nvPr/>
          </p:nvSpPr>
          <p:spPr>
            <a:xfrm>
              <a:off x="9164405" y="3066341"/>
              <a:ext cx="2017945" cy="1331230"/>
            </a:xfrm>
            <a:prstGeom prst="rightArrow">
              <a:avLst>
                <a:gd fmla="val 50000" name="adj1"/>
                <a:gd fmla="val 50000" name="adj2"/>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08" name="Google Shape;808;p17"/>
            <p:cNvSpPr txBox="1"/>
            <p:nvPr/>
          </p:nvSpPr>
          <p:spPr>
            <a:xfrm>
              <a:off x="1268658" y="3501125"/>
              <a:ext cx="107605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FFFFFF"/>
                  </a:solidFill>
                  <a:latin typeface="Arial"/>
                  <a:ea typeface="Arial"/>
                  <a:cs typeface="Arial"/>
                  <a:sym typeface="Arial"/>
                </a:rPr>
                <a:t>PowerPoint  </a:t>
              </a:r>
              <a:endParaRPr/>
            </a:p>
            <a:p>
              <a:pPr indent="0" lvl="0" marL="0" marR="0" rtl="0" algn="ctr">
                <a:lnSpc>
                  <a:spcPct val="100000"/>
                </a:lnSpc>
                <a:spcBef>
                  <a:spcPts val="0"/>
                </a:spcBef>
                <a:spcAft>
                  <a:spcPts val="0"/>
                </a:spcAft>
                <a:buNone/>
              </a:pPr>
              <a:r>
                <a:rPr b="0" i="0" lang="en-US" sz="1200" u="none" cap="none" strike="noStrike">
                  <a:solidFill>
                    <a:srgbClr val="FFFFFF"/>
                  </a:solidFill>
                  <a:latin typeface="Arial"/>
                  <a:ea typeface="Arial"/>
                  <a:cs typeface="Arial"/>
                  <a:sym typeface="Arial"/>
                </a:rPr>
                <a:t>Presentation </a:t>
              </a:r>
              <a:endParaRPr b="0" i="0" sz="1200" u="none" cap="none" strike="noStrike">
                <a:solidFill>
                  <a:srgbClr val="FFFFFF"/>
                </a:solidFill>
                <a:latin typeface="Arial"/>
                <a:ea typeface="Arial"/>
                <a:cs typeface="Arial"/>
                <a:sym typeface="Arial"/>
              </a:endParaRPr>
            </a:p>
          </p:txBody>
        </p:sp>
        <p:sp>
          <p:nvSpPr>
            <p:cNvPr id="809" name="Google Shape;809;p17"/>
            <p:cNvSpPr txBox="1"/>
            <p:nvPr/>
          </p:nvSpPr>
          <p:spPr>
            <a:xfrm>
              <a:off x="7212050" y="3501125"/>
              <a:ext cx="110258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FFFFFF"/>
                  </a:solidFill>
                  <a:latin typeface="Arial"/>
                  <a:ea typeface="Arial"/>
                  <a:cs typeface="Arial"/>
                  <a:sym typeface="Arial"/>
                </a:rPr>
                <a:t>PowerPoint  </a:t>
              </a:r>
              <a:endParaRPr/>
            </a:p>
            <a:p>
              <a:pPr indent="0" lvl="0" marL="0" marR="0" rtl="0" algn="ctr">
                <a:lnSpc>
                  <a:spcPct val="100000"/>
                </a:lnSpc>
                <a:spcBef>
                  <a:spcPts val="0"/>
                </a:spcBef>
                <a:spcAft>
                  <a:spcPts val="0"/>
                </a:spcAft>
                <a:buNone/>
              </a:pPr>
              <a:r>
                <a:rPr b="0" i="0" lang="en-US" sz="1200" u="none" cap="none" strike="noStrike">
                  <a:solidFill>
                    <a:srgbClr val="FFFFFF"/>
                  </a:solidFill>
                  <a:latin typeface="Arial"/>
                  <a:ea typeface="Arial"/>
                  <a:cs typeface="Arial"/>
                  <a:sym typeface="Arial"/>
                </a:rPr>
                <a:t>Presentation </a:t>
              </a:r>
              <a:endParaRPr b="0" i="0" sz="1200" u="none" cap="none" strike="noStrike">
                <a:solidFill>
                  <a:srgbClr val="FFFFFF"/>
                </a:solidFill>
                <a:latin typeface="Arial"/>
                <a:ea typeface="Arial"/>
                <a:cs typeface="Arial"/>
                <a:sym typeface="Arial"/>
              </a:endParaRPr>
            </a:p>
          </p:txBody>
        </p:sp>
        <p:sp>
          <p:nvSpPr>
            <p:cNvPr id="810" name="Google Shape;810;p17"/>
            <p:cNvSpPr txBox="1"/>
            <p:nvPr/>
          </p:nvSpPr>
          <p:spPr>
            <a:xfrm>
              <a:off x="9391664" y="3501125"/>
              <a:ext cx="112314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FFFFFF"/>
                  </a:solidFill>
                  <a:latin typeface="Arial"/>
                  <a:ea typeface="Arial"/>
                  <a:cs typeface="Arial"/>
                  <a:sym typeface="Arial"/>
                </a:rPr>
                <a:t>PowerPoint  </a:t>
              </a:r>
              <a:endParaRPr/>
            </a:p>
            <a:p>
              <a:pPr indent="0" lvl="0" marL="0" marR="0" rtl="0" algn="ctr">
                <a:lnSpc>
                  <a:spcPct val="100000"/>
                </a:lnSpc>
                <a:spcBef>
                  <a:spcPts val="0"/>
                </a:spcBef>
                <a:spcAft>
                  <a:spcPts val="0"/>
                </a:spcAft>
                <a:buNone/>
              </a:pPr>
              <a:r>
                <a:rPr b="0" i="0" lang="en-US" sz="1200" u="none" cap="none" strike="noStrike">
                  <a:solidFill>
                    <a:srgbClr val="FFFFFF"/>
                  </a:solidFill>
                  <a:latin typeface="Arial"/>
                  <a:ea typeface="Arial"/>
                  <a:cs typeface="Arial"/>
                  <a:sym typeface="Arial"/>
                </a:rPr>
                <a:t>Presentation </a:t>
              </a:r>
              <a:endParaRPr b="0" i="0" sz="1200" u="none" cap="none" strike="noStrike">
                <a:solidFill>
                  <a:srgbClr val="FFFFFF"/>
                </a:solidFill>
                <a:latin typeface="Arial"/>
                <a:ea typeface="Arial"/>
                <a:cs typeface="Arial"/>
                <a:sym typeface="Arial"/>
              </a:endParaRPr>
            </a:p>
          </p:txBody>
        </p:sp>
        <p:grpSp>
          <p:nvGrpSpPr>
            <p:cNvPr id="811" name="Google Shape;811;p17"/>
            <p:cNvGrpSpPr/>
            <p:nvPr/>
          </p:nvGrpSpPr>
          <p:grpSpPr>
            <a:xfrm>
              <a:off x="3238978" y="1945637"/>
              <a:ext cx="3562716" cy="3572641"/>
              <a:chOff x="2175982" y="2022748"/>
              <a:chExt cx="3462252" cy="3471894"/>
            </a:xfrm>
          </p:grpSpPr>
          <p:sp>
            <p:nvSpPr>
              <p:cNvPr id="812" name="Google Shape;812;p17"/>
              <p:cNvSpPr/>
              <p:nvPr/>
            </p:nvSpPr>
            <p:spPr>
              <a:xfrm>
                <a:off x="2460500" y="2326681"/>
                <a:ext cx="2906073" cy="2906073"/>
              </a:xfrm>
              <a:prstGeom prst="blockArc">
                <a:avLst>
                  <a:gd fmla="val 12835057" name="adj1"/>
                  <a:gd fmla="val 9708188" name="adj2"/>
                  <a:gd fmla="val 6968" name="adj3"/>
                </a:avLst>
              </a:prstGeom>
              <a:solidFill>
                <a:srgbClr val="DD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
            <p:nvSpPr>
              <p:cNvPr id="813" name="Google Shape;813;p17"/>
              <p:cNvSpPr/>
              <p:nvPr/>
            </p:nvSpPr>
            <p:spPr>
              <a:xfrm>
                <a:off x="2175982" y="3352711"/>
                <a:ext cx="854012" cy="854012"/>
              </a:xfrm>
              <a:prstGeom prst="ellipse">
                <a:avLst/>
              </a:prstGeom>
              <a:solidFill>
                <a:srgbClr val="D4D4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14" name="Google Shape;814;p17"/>
              <p:cNvSpPr/>
              <p:nvPr/>
            </p:nvSpPr>
            <p:spPr>
              <a:xfrm>
                <a:off x="3486530" y="4640630"/>
                <a:ext cx="854012" cy="854012"/>
              </a:xfrm>
              <a:prstGeom prst="ellipse">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7F7F7F"/>
                  </a:solidFill>
                  <a:latin typeface="Arial"/>
                  <a:ea typeface="Arial"/>
                  <a:cs typeface="Arial"/>
                  <a:sym typeface="Arial"/>
                </a:endParaRPr>
              </a:p>
            </p:txBody>
          </p:sp>
          <p:sp>
            <p:nvSpPr>
              <p:cNvPr id="815" name="Google Shape;815;p17"/>
              <p:cNvSpPr/>
              <p:nvPr/>
            </p:nvSpPr>
            <p:spPr>
              <a:xfrm>
                <a:off x="4784222" y="3352711"/>
                <a:ext cx="854012" cy="854012"/>
              </a:xfrm>
              <a:prstGeom prst="ellipse">
                <a:avLst/>
              </a:prstGeom>
              <a:solidFill>
                <a:srgbClr val="D4D4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16" name="Google Shape;816;p17"/>
              <p:cNvSpPr/>
              <p:nvPr/>
            </p:nvSpPr>
            <p:spPr>
              <a:xfrm>
                <a:off x="3486530" y="2022748"/>
                <a:ext cx="854012" cy="854012"/>
              </a:xfrm>
              <a:prstGeom prst="ellipse">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17" name="Google Shape;817;p17"/>
              <p:cNvSpPr/>
              <p:nvPr/>
            </p:nvSpPr>
            <p:spPr>
              <a:xfrm>
                <a:off x="3337956" y="3188977"/>
                <a:ext cx="1138304" cy="1138304"/>
              </a:xfrm>
              <a:prstGeom prst="ellipse">
                <a:avLst/>
              </a:prstGeom>
              <a:solidFill>
                <a:srgbClr val="319C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18" name="Google Shape;818;p17"/>
              <p:cNvSpPr/>
              <p:nvPr/>
            </p:nvSpPr>
            <p:spPr>
              <a:xfrm rot="-9000000">
                <a:off x="2504961" y="2977587"/>
                <a:ext cx="422993" cy="364649"/>
              </a:xfrm>
              <a:prstGeom prst="triangle">
                <a:avLst>
                  <a:gd fmla="val 50000" name="adj"/>
                </a:avLst>
              </a:prstGeom>
              <a:solidFill>
                <a:srgbClr val="DDDD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19" name="Google Shape;819;p17"/>
              <p:cNvSpPr txBox="1"/>
              <p:nvPr/>
            </p:nvSpPr>
            <p:spPr>
              <a:xfrm>
                <a:off x="3381364" y="3514864"/>
                <a:ext cx="1064342" cy="5084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Contents</a:t>
                </a:r>
                <a:endParaRPr/>
              </a:p>
              <a:p>
                <a:pPr indent="0" lvl="0" marL="0" marR="0" rtl="0" algn="ctr">
                  <a:lnSpc>
                    <a:spcPct val="100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 Here</a:t>
                </a:r>
                <a:endParaRPr b="1" i="0" sz="1400" u="none" cap="none" strike="noStrike">
                  <a:solidFill>
                    <a:srgbClr val="FFFFFF"/>
                  </a:solidFill>
                  <a:latin typeface="Arial"/>
                  <a:ea typeface="Arial"/>
                  <a:cs typeface="Arial"/>
                  <a:sym typeface="Arial"/>
                </a:endParaRPr>
              </a:p>
            </p:txBody>
          </p:sp>
          <p:sp>
            <p:nvSpPr>
              <p:cNvPr id="820" name="Google Shape;820;p17"/>
              <p:cNvSpPr txBox="1"/>
              <p:nvPr/>
            </p:nvSpPr>
            <p:spPr>
              <a:xfrm>
                <a:off x="3569983" y="2164565"/>
                <a:ext cx="707607" cy="5084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Text </a:t>
                </a:r>
                <a:endParaRPr/>
              </a:p>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Here</a:t>
                </a:r>
                <a:endParaRPr b="0" i="0" sz="1400" u="none" cap="none" strike="noStrike">
                  <a:solidFill>
                    <a:srgbClr val="FFFFFF"/>
                  </a:solidFill>
                  <a:latin typeface="Arial"/>
                  <a:ea typeface="Arial"/>
                  <a:cs typeface="Arial"/>
                  <a:sym typeface="Arial"/>
                </a:endParaRPr>
              </a:p>
            </p:txBody>
          </p:sp>
          <p:sp>
            <p:nvSpPr>
              <p:cNvPr id="821" name="Google Shape;821;p17"/>
              <p:cNvSpPr txBox="1"/>
              <p:nvPr/>
            </p:nvSpPr>
            <p:spPr>
              <a:xfrm>
                <a:off x="2249184" y="3514864"/>
                <a:ext cx="707607" cy="5084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Text </a:t>
                </a:r>
                <a:endParaRPr/>
              </a:p>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Here</a:t>
                </a:r>
                <a:endParaRPr b="0" i="0" sz="1400" u="none" cap="none" strike="noStrike">
                  <a:solidFill>
                    <a:srgbClr val="FFFFFF"/>
                  </a:solidFill>
                  <a:latin typeface="Arial"/>
                  <a:ea typeface="Arial"/>
                  <a:cs typeface="Arial"/>
                  <a:sym typeface="Arial"/>
                </a:endParaRPr>
              </a:p>
            </p:txBody>
          </p:sp>
          <p:sp>
            <p:nvSpPr>
              <p:cNvPr id="822" name="Google Shape;822;p17"/>
              <p:cNvSpPr txBox="1"/>
              <p:nvPr/>
            </p:nvSpPr>
            <p:spPr>
              <a:xfrm>
                <a:off x="4857424" y="3514864"/>
                <a:ext cx="707607" cy="5084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Text </a:t>
                </a:r>
                <a:endParaRPr/>
              </a:p>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Here</a:t>
                </a:r>
                <a:endParaRPr b="0" i="0" sz="1400" u="none" cap="none" strike="noStrike">
                  <a:solidFill>
                    <a:srgbClr val="FFFFFF"/>
                  </a:solidFill>
                  <a:latin typeface="Arial"/>
                  <a:ea typeface="Arial"/>
                  <a:cs typeface="Arial"/>
                  <a:sym typeface="Arial"/>
                </a:endParaRPr>
              </a:p>
            </p:txBody>
          </p:sp>
          <p:sp>
            <p:nvSpPr>
              <p:cNvPr id="823" name="Google Shape;823;p17"/>
              <p:cNvSpPr txBox="1"/>
              <p:nvPr/>
            </p:nvSpPr>
            <p:spPr>
              <a:xfrm>
                <a:off x="3569983" y="4806026"/>
                <a:ext cx="707607" cy="5084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Text </a:t>
                </a:r>
                <a:endParaRPr/>
              </a:p>
              <a:p>
                <a:pPr indent="0" lvl="0" marL="0" marR="0" rtl="0" algn="ctr">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Here</a:t>
                </a:r>
                <a:endParaRPr b="0" i="0" sz="1400" u="none" cap="none" strike="noStrike">
                  <a:solidFill>
                    <a:srgbClr val="FFFFFF"/>
                  </a:solidFill>
                  <a:latin typeface="Arial"/>
                  <a:ea typeface="Arial"/>
                  <a:cs typeface="Arial"/>
                  <a:sym typeface="Arial"/>
                </a:endParaRPr>
              </a:p>
            </p:txBody>
          </p:sp>
        </p:grpSp>
        <p:grpSp>
          <p:nvGrpSpPr>
            <p:cNvPr id="824" name="Google Shape;824;p17"/>
            <p:cNvGrpSpPr/>
            <p:nvPr/>
          </p:nvGrpSpPr>
          <p:grpSpPr>
            <a:xfrm>
              <a:off x="5654994" y="1607158"/>
              <a:ext cx="2936241" cy="897071"/>
              <a:chOff x="4964215" y="2172755"/>
              <a:chExt cx="1454627" cy="897071"/>
            </a:xfrm>
          </p:grpSpPr>
          <p:sp>
            <p:nvSpPr>
              <p:cNvPr id="825" name="Google Shape;825;p17"/>
              <p:cNvSpPr txBox="1"/>
              <p:nvPr/>
            </p:nvSpPr>
            <p:spPr>
              <a:xfrm>
                <a:off x="4964215" y="2423495"/>
                <a:ext cx="145462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595959"/>
                    </a:solidFill>
                    <a:latin typeface="Arial"/>
                    <a:ea typeface="Arial"/>
                    <a:cs typeface="Arial"/>
                    <a:sym typeface="Arial"/>
                  </a:rPr>
                  <a:t>You can simply impress your audience and add a unique zing and appeal to your Presentations.   </a:t>
                </a:r>
                <a:endParaRPr b="0" i="0" sz="1200" u="none" cap="none" strike="noStrike">
                  <a:solidFill>
                    <a:srgbClr val="595959"/>
                  </a:solidFill>
                  <a:latin typeface="Arial"/>
                  <a:ea typeface="Arial"/>
                  <a:cs typeface="Arial"/>
                  <a:sym typeface="Arial"/>
                </a:endParaRPr>
              </a:p>
            </p:txBody>
          </p:sp>
          <p:sp>
            <p:nvSpPr>
              <p:cNvPr id="826" name="Google Shape;826;p17"/>
              <p:cNvSpPr txBox="1"/>
              <p:nvPr/>
            </p:nvSpPr>
            <p:spPr>
              <a:xfrm>
                <a:off x="4964215" y="2172755"/>
                <a:ext cx="145233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595959"/>
                    </a:solidFill>
                    <a:latin typeface="Arial"/>
                    <a:ea typeface="Arial"/>
                    <a:cs typeface="Arial"/>
                    <a:sym typeface="Arial"/>
                  </a:rPr>
                  <a:t>Your Text Here</a:t>
                </a:r>
                <a:endParaRPr b="1" i="0" sz="1200" u="none" cap="none" strike="noStrike">
                  <a:solidFill>
                    <a:srgbClr val="595959"/>
                  </a:solidFill>
                  <a:latin typeface="Arial"/>
                  <a:ea typeface="Arial"/>
                  <a:cs typeface="Arial"/>
                  <a:sym typeface="Arial"/>
                </a:endParaRPr>
              </a:p>
            </p:txBody>
          </p:sp>
        </p:grpSp>
        <p:grpSp>
          <p:nvGrpSpPr>
            <p:cNvPr id="827" name="Google Shape;827;p17"/>
            <p:cNvGrpSpPr/>
            <p:nvPr/>
          </p:nvGrpSpPr>
          <p:grpSpPr>
            <a:xfrm>
              <a:off x="6603301" y="4190903"/>
              <a:ext cx="2936241" cy="897071"/>
              <a:chOff x="4964215" y="2172755"/>
              <a:chExt cx="1454627" cy="897071"/>
            </a:xfrm>
          </p:grpSpPr>
          <p:sp>
            <p:nvSpPr>
              <p:cNvPr id="828" name="Google Shape;828;p17"/>
              <p:cNvSpPr txBox="1"/>
              <p:nvPr/>
            </p:nvSpPr>
            <p:spPr>
              <a:xfrm>
                <a:off x="4964215" y="2423495"/>
                <a:ext cx="145462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595959"/>
                    </a:solidFill>
                    <a:latin typeface="Arial"/>
                    <a:ea typeface="Arial"/>
                    <a:cs typeface="Arial"/>
                    <a:sym typeface="Arial"/>
                  </a:rPr>
                  <a:t>You can simply impress your audience and add a unique zing and appeal to your Presentations.   </a:t>
                </a:r>
                <a:endParaRPr b="0" i="0" sz="1200" u="none" cap="none" strike="noStrike">
                  <a:solidFill>
                    <a:srgbClr val="595959"/>
                  </a:solidFill>
                  <a:latin typeface="Arial"/>
                  <a:ea typeface="Arial"/>
                  <a:cs typeface="Arial"/>
                  <a:sym typeface="Arial"/>
                </a:endParaRPr>
              </a:p>
            </p:txBody>
          </p:sp>
          <p:sp>
            <p:nvSpPr>
              <p:cNvPr id="829" name="Google Shape;829;p17"/>
              <p:cNvSpPr txBox="1"/>
              <p:nvPr/>
            </p:nvSpPr>
            <p:spPr>
              <a:xfrm>
                <a:off x="4964215" y="2172755"/>
                <a:ext cx="145233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595959"/>
                    </a:solidFill>
                    <a:latin typeface="Arial"/>
                    <a:ea typeface="Arial"/>
                    <a:cs typeface="Arial"/>
                    <a:sym typeface="Arial"/>
                  </a:rPr>
                  <a:t>Your Text Here</a:t>
                </a:r>
                <a:endParaRPr b="1" i="0" sz="1200" u="none" cap="none" strike="noStrike">
                  <a:solidFill>
                    <a:srgbClr val="595959"/>
                  </a:solidFill>
                  <a:latin typeface="Arial"/>
                  <a:ea typeface="Arial"/>
                  <a:cs typeface="Arial"/>
                  <a:sym typeface="Arial"/>
                </a:endParaRPr>
              </a:p>
            </p:txBody>
          </p:sp>
        </p:grpSp>
        <p:grpSp>
          <p:nvGrpSpPr>
            <p:cNvPr id="830" name="Google Shape;830;p17"/>
            <p:cNvGrpSpPr/>
            <p:nvPr/>
          </p:nvGrpSpPr>
          <p:grpSpPr>
            <a:xfrm>
              <a:off x="5654994" y="5028081"/>
              <a:ext cx="2936241" cy="897071"/>
              <a:chOff x="4964215" y="2172755"/>
              <a:chExt cx="1454627" cy="897071"/>
            </a:xfrm>
          </p:grpSpPr>
          <p:sp>
            <p:nvSpPr>
              <p:cNvPr id="831" name="Google Shape;831;p17"/>
              <p:cNvSpPr txBox="1"/>
              <p:nvPr/>
            </p:nvSpPr>
            <p:spPr>
              <a:xfrm>
                <a:off x="4964215" y="2423495"/>
                <a:ext cx="145462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595959"/>
                    </a:solidFill>
                    <a:latin typeface="Arial"/>
                    <a:ea typeface="Arial"/>
                    <a:cs typeface="Arial"/>
                    <a:sym typeface="Arial"/>
                  </a:rPr>
                  <a:t>You can simply impress your audience and add a unique zing and appeal to your Presentations.   </a:t>
                </a:r>
                <a:endParaRPr b="0" i="0" sz="1200" u="none" cap="none" strike="noStrike">
                  <a:solidFill>
                    <a:srgbClr val="595959"/>
                  </a:solidFill>
                  <a:latin typeface="Arial"/>
                  <a:ea typeface="Arial"/>
                  <a:cs typeface="Arial"/>
                  <a:sym typeface="Arial"/>
                </a:endParaRPr>
              </a:p>
            </p:txBody>
          </p:sp>
          <p:sp>
            <p:nvSpPr>
              <p:cNvPr id="832" name="Google Shape;832;p17"/>
              <p:cNvSpPr txBox="1"/>
              <p:nvPr/>
            </p:nvSpPr>
            <p:spPr>
              <a:xfrm>
                <a:off x="4964215" y="2172755"/>
                <a:ext cx="145233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595959"/>
                    </a:solidFill>
                    <a:latin typeface="Arial"/>
                    <a:ea typeface="Arial"/>
                    <a:cs typeface="Arial"/>
                    <a:sym typeface="Arial"/>
                  </a:rPr>
                  <a:t>Your Text Here</a:t>
                </a:r>
                <a:endParaRPr b="1" i="0" sz="1200" u="none" cap="none" strike="noStrike">
                  <a:solidFill>
                    <a:srgbClr val="595959"/>
                  </a:solidFill>
                  <a:latin typeface="Arial"/>
                  <a:ea typeface="Arial"/>
                  <a:cs typeface="Arial"/>
                  <a:sym typeface="Arial"/>
                </a:endParaRPr>
              </a:p>
            </p:txBody>
          </p:sp>
        </p:grpSp>
        <p:grpSp>
          <p:nvGrpSpPr>
            <p:cNvPr id="833" name="Google Shape;833;p17"/>
            <p:cNvGrpSpPr/>
            <p:nvPr/>
          </p:nvGrpSpPr>
          <p:grpSpPr>
            <a:xfrm>
              <a:off x="1838339" y="4373706"/>
              <a:ext cx="1821924" cy="1266403"/>
              <a:chOff x="4964215" y="2172755"/>
              <a:chExt cx="1454627" cy="1266403"/>
            </a:xfrm>
          </p:grpSpPr>
          <p:sp>
            <p:nvSpPr>
              <p:cNvPr id="834" name="Google Shape;834;p17"/>
              <p:cNvSpPr txBox="1"/>
              <p:nvPr/>
            </p:nvSpPr>
            <p:spPr>
              <a:xfrm>
                <a:off x="4964215" y="2423495"/>
                <a:ext cx="1454627" cy="101566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200" u="none" cap="none" strike="noStrike">
                    <a:solidFill>
                      <a:srgbClr val="595959"/>
                    </a:solidFill>
                    <a:latin typeface="Arial"/>
                    <a:ea typeface="Arial"/>
                    <a:cs typeface="Arial"/>
                    <a:sym typeface="Arial"/>
                  </a:rPr>
                  <a:t>You can simply impress your audience and add a unique zing and appeal to your Presentations.   </a:t>
                </a:r>
                <a:endParaRPr b="0" i="0" sz="1200" u="none" cap="none" strike="noStrike">
                  <a:solidFill>
                    <a:srgbClr val="595959"/>
                  </a:solidFill>
                  <a:latin typeface="Arial"/>
                  <a:ea typeface="Arial"/>
                  <a:cs typeface="Arial"/>
                  <a:sym typeface="Arial"/>
                </a:endParaRPr>
              </a:p>
            </p:txBody>
          </p:sp>
          <p:sp>
            <p:nvSpPr>
              <p:cNvPr id="835" name="Google Shape;835;p17"/>
              <p:cNvSpPr txBox="1"/>
              <p:nvPr/>
            </p:nvSpPr>
            <p:spPr>
              <a:xfrm>
                <a:off x="4964215" y="2172755"/>
                <a:ext cx="1452339"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200" u="none" cap="none" strike="noStrike">
                    <a:solidFill>
                      <a:srgbClr val="595959"/>
                    </a:solidFill>
                    <a:latin typeface="Arial"/>
                    <a:ea typeface="Arial"/>
                    <a:cs typeface="Arial"/>
                    <a:sym typeface="Arial"/>
                  </a:rPr>
                  <a:t>Your Text Here</a:t>
                </a:r>
                <a:endParaRPr b="1" i="0" sz="1200" u="none" cap="none" strike="noStrike">
                  <a:solidFill>
                    <a:srgbClr val="595959"/>
                  </a:solidFill>
                  <a:latin typeface="Arial"/>
                  <a:ea typeface="Arial"/>
                  <a:cs typeface="Arial"/>
                  <a:sym typeface="Arial"/>
                </a:endParaRPr>
              </a:p>
            </p:txBody>
          </p:sp>
        </p:grpSp>
      </p:grpSp>
      <p:sp>
        <p:nvSpPr>
          <p:cNvPr id="836" name="Google Shape;836;p17"/>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18"/>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Alimentación</a:t>
            </a:r>
            <a:endParaRPr/>
          </a:p>
        </p:txBody>
      </p:sp>
      <p:sp>
        <p:nvSpPr>
          <p:cNvPr id="842" name="Google Shape;842;p18"/>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grpSp>
        <p:nvGrpSpPr>
          <p:cNvPr id="843" name="Google Shape;843;p18"/>
          <p:cNvGrpSpPr/>
          <p:nvPr/>
        </p:nvGrpSpPr>
        <p:grpSpPr>
          <a:xfrm>
            <a:off x="4225730" y="2095985"/>
            <a:ext cx="4247223" cy="588762"/>
            <a:chOff x="395534" y="3737445"/>
            <a:chExt cx="3972999" cy="719450"/>
          </a:xfrm>
        </p:grpSpPr>
        <p:sp>
          <p:nvSpPr>
            <p:cNvPr id="844" name="Google Shape;844;p18"/>
            <p:cNvSpPr txBox="1"/>
            <p:nvPr/>
          </p:nvSpPr>
          <p:spPr>
            <a:xfrm>
              <a:off x="395534" y="3737445"/>
              <a:ext cx="3972999"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Content  Here</a:t>
              </a:r>
              <a:endParaRPr b="1" i="0" sz="1200" u="none" cap="none" strike="noStrike">
                <a:solidFill>
                  <a:srgbClr val="3F3F3F"/>
                </a:solidFill>
                <a:latin typeface="Arial"/>
                <a:ea typeface="Arial"/>
                <a:cs typeface="Arial"/>
                <a:sym typeface="Arial"/>
              </a:endParaRPr>
            </a:p>
          </p:txBody>
        </p:sp>
        <p:sp>
          <p:nvSpPr>
            <p:cNvPr id="845" name="Google Shape;845;p18"/>
            <p:cNvSpPr txBox="1"/>
            <p:nvPr/>
          </p:nvSpPr>
          <p:spPr>
            <a:xfrm>
              <a:off x="395536" y="3995230"/>
              <a:ext cx="397299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a:t>
              </a:r>
              <a:endParaRPr/>
            </a:p>
          </p:txBody>
        </p:sp>
      </p:grpSp>
      <p:grpSp>
        <p:nvGrpSpPr>
          <p:cNvPr id="846" name="Google Shape;846;p18"/>
          <p:cNvGrpSpPr/>
          <p:nvPr/>
        </p:nvGrpSpPr>
        <p:grpSpPr>
          <a:xfrm>
            <a:off x="4225730" y="2716841"/>
            <a:ext cx="4247223" cy="588762"/>
            <a:chOff x="395534" y="3737445"/>
            <a:chExt cx="3972999" cy="719450"/>
          </a:xfrm>
        </p:grpSpPr>
        <p:sp>
          <p:nvSpPr>
            <p:cNvPr id="847" name="Google Shape;847;p18"/>
            <p:cNvSpPr txBox="1"/>
            <p:nvPr/>
          </p:nvSpPr>
          <p:spPr>
            <a:xfrm>
              <a:off x="395534" y="3737445"/>
              <a:ext cx="3972999"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Content  Here</a:t>
              </a:r>
              <a:endParaRPr b="1" i="0" sz="1200" u="none" cap="none" strike="noStrike">
                <a:solidFill>
                  <a:srgbClr val="3F3F3F"/>
                </a:solidFill>
                <a:latin typeface="Arial"/>
                <a:ea typeface="Arial"/>
                <a:cs typeface="Arial"/>
                <a:sym typeface="Arial"/>
              </a:endParaRPr>
            </a:p>
          </p:txBody>
        </p:sp>
        <p:sp>
          <p:nvSpPr>
            <p:cNvPr id="848" name="Google Shape;848;p18"/>
            <p:cNvSpPr txBox="1"/>
            <p:nvPr/>
          </p:nvSpPr>
          <p:spPr>
            <a:xfrm>
              <a:off x="395536" y="3995230"/>
              <a:ext cx="397299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a:t>
              </a:r>
              <a:endParaRPr/>
            </a:p>
          </p:txBody>
        </p:sp>
      </p:grpSp>
      <p:grpSp>
        <p:nvGrpSpPr>
          <p:cNvPr id="849" name="Google Shape;849;p18"/>
          <p:cNvGrpSpPr/>
          <p:nvPr/>
        </p:nvGrpSpPr>
        <p:grpSpPr>
          <a:xfrm>
            <a:off x="4225730" y="3337699"/>
            <a:ext cx="4247223" cy="588762"/>
            <a:chOff x="395534" y="3737445"/>
            <a:chExt cx="3972999" cy="719450"/>
          </a:xfrm>
        </p:grpSpPr>
        <p:sp>
          <p:nvSpPr>
            <p:cNvPr id="850" name="Google Shape;850;p18"/>
            <p:cNvSpPr txBox="1"/>
            <p:nvPr/>
          </p:nvSpPr>
          <p:spPr>
            <a:xfrm>
              <a:off x="395534" y="3737445"/>
              <a:ext cx="3972999"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Content  Here</a:t>
              </a:r>
              <a:endParaRPr b="1" i="0" sz="1200" u="none" cap="none" strike="noStrike">
                <a:solidFill>
                  <a:srgbClr val="3F3F3F"/>
                </a:solidFill>
                <a:latin typeface="Arial"/>
                <a:ea typeface="Arial"/>
                <a:cs typeface="Arial"/>
                <a:sym typeface="Arial"/>
              </a:endParaRPr>
            </a:p>
          </p:txBody>
        </p:sp>
        <p:sp>
          <p:nvSpPr>
            <p:cNvPr id="851" name="Google Shape;851;p18"/>
            <p:cNvSpPr txBox="1"/>
            <p:nvPr/>
          </p:nvSpPr>
          <p:spPr>
            <a:xfrm>
              <a:off x="395536" y="3995230"/>
              <a:ext cx="397299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a:t>
              </a:r>
              <a:endParaRPr/>
            </a:p>
          </p:txBody>
        </p:sp>
      </p:grpSp>
      <p:grpSp>
        <p:nvGrpSpPr>
          <p:cNvPr id="852" name="Google Shape;852;p18"/>
          <p:cNvGrpSpPr/>
          <p:nvPr/>
        </p:nvGrpSpPr>
        <p:grpSpPr>
          <a:xfrm>
            <a:off x="4225730" y="3958555"/>
            <a:ext cx="4247223" cy="588762"/>
            <a:chOff x="395534" y="3737445"/>
            <a:chExt cx="3972999" cy="719450"/>
          </a:xfrm>
        </p:grpSpPr>
        <p:sp>
          <p:nvSpPr>
            <p:cNvPr id="853" name="Google Shape;853;p18"/>
            <p:cNvSpPr txBox="1"/>
            <p:nvPr/>
          </p:nvSpPr>
          <p:spPr>
            <a:xfrm>
              <a:off x="395534" y="3737445"/>
              <a:ext cx="3972999"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Content  Here</a:t>
              </a:r>
              <a:endParaRPr b="1" i="0" sz="1200" u="none" cap="none" strike="noStrike">
                <a:solidFill>
                  <a:srgbClr val="3F3F3F"/>
                </a:solidFill>
                <a:latin typeface="Arial"/>
                <a:ea typeface="Arial"/>
                <a:cs typeface="Arial"/>
                <a:sym typeface="Arial"/>
              </a:endParaRPr>
            </a:p>
          </p:txBody>
        </p:sp>
        <p:sp>
          <p:nvSpPr>
            <p:cNvPr id="854" name="Google Shape;854;p18"/>
            <p:cNvSpPr txBox="1"/>
            <p:nvPr/>
          </p:nvSpPr>
          <p:spPr>
            <a:xfrm>
              <a:off x="395536" y="3995230"/>
              <a:ext cx="397299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a:t>
              </a:r>
              <a:endParaRPr/>
            </a:p>
          </p:txBody>
        </p:sp>
      </p:grpSp>
      <p:grpSp>
        <p:nvGrpSpPr>
          <p:cNvPr id="855" name="Google Shape;855;p18"/>
          <p:cNvGrpSpPr/>
          <p:nvPr/>
        </p:nvGrpSpPr>
        <p:grpSpPr>
          <a:xfrm>
            <a:off x="4147782" y="1050433"/>
            <a:ext cx="246489" cy="246489"/>
            <a:chOff x="4972700" y="3925047"/>
            <a:chExt cx="391388" cy="391388"/>
          </a:xfrm>
        </p:grpSpPr>
        <p:sp>
          <p:nvSpPr>
            <p:cNvPr id="856" name="Google Shape;856;p18"/>
            <p:cNvSpPr/>
            <p:nvPr/>
          </p:nvSpPr>
          <p:spPr>
            <a:xfrm>
              <a:off x="4972700" y="3925047"/>
              <a:ext cx="391388" cy="391388"/>
            </a:xfrm>
            <a:prstGeom prst="ellipse">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57" name="Google Shape;857;p18"/>
            <p:cNvSpPr/>
            <p:nvPr/>
          </p:nvSpPr>
          <p:spPr>
            <a:xfrm>
              <a:off x="5096925" y="4011172"/>
              <a:ext cx="157394" cy="215077"/>
            </a:xfrm>
            <a:prstGeom prst="chevron">
              <a:avLst>
                <a:gd fmla="val 5990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grpSp>
      <p:sp>
        <p:nvSpPr>
          <p:cNvPr id="858" name="Google Shape;858;p18"/>
          <p:cNvSpPr txBox="1"/>
          <p:nvPr/>
        </p:nvSpPr>
        <p:spPr>
          <a:xfrm>
            <a:off x="4504779" y="1027049"/>
            <a:ext cx="3843065" cy="27705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3F3F3F"/>
                </a:solidFill>
                <a:latin typeface="Arial"/>
                <a:ea typeface="Arial"/>
                <a:cs typeface="Arial"/>
                <a:sym typeface="Arial"/>
              </a:rPr>
              <a:t>Contents Here</a:t>
            </a:r>
            <a:endParaRPr b="1" i="0" sz="1600" u="none" cap="none" strike="noStrike">
              <a:solidFill>
                <a:srgbClr val="3F3F3F"/>
              </a:solidFill>
              <a:latin typeface="Arial"/>
              <a:ea typeface="Arial"/>
              <a:cs typeface="Arial"/>
              <a:sym typeface="Arial"/>
            </a:endParaRPr>
          </a:p>
        </p:txBody>
      </p:sp>
      <p:sp>
        <p:nvSpPr>
          <p:cNvPr id="859" name="Google Shape;859;p18"/>
          <p:cNvSpPr txBox="1"/>
          <p:nvPr/>
        </p:nvSpPr>
        <p:spPr>
          <a:xfrm>
            <a:off x="4504780" y="1324384"/>
            <a:ext cx="3843457" cy="6800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a:t>
            </a:r>
            <a:endParaRPr/>
          </a:p>
        </p:txBody>
      </p:sp>
      <p:grpSp>
        <p:nvGrpSpPr>
          <p:cNvPr id="860" name="Google Shape;860;p18"/>
          <p:cNvGrpSpPr/>
          <p:nvPr/>
        </p:nvGrpSpPr>
        <p:grpSpPr>
          <a:xfrm>
            <a:off x="0" y="1565664"/>
            <a:ext cx="3939270" cy="2981653"/>
            <a:chOff x="-336099" y="947057"/>
            <a:chExt cx="4772366" cy="3612227"/>
          </a:xfrm>
        </p:grpSpPr>
        <p:graphicFrame>
          <p:nvGraphicFramePr>
            <p:cNvPr id="861" name="Google Shape;861;p18"/>
            <p:cNvGraphicFramePr/>
            <p:nvPr/>
          </p:nvGraphicFramePr>
          <p:xfrm>
            <a:off x="-336099" y="1077843"/>
            <a:ext cx="4772366" cy="2758244"/>
          </p:xfrm>
          <a:graphic>
            <a:graphicData uri="http://schemas.openxmlformats.org/drawingml/2006/chart">
              <c:chart r:id="rId3"/>
            </a:graphicData>
          </a:graphic>
        </p:graphicFrame>
        <p:grpSp>
          <p:nvGrpSpPr>
            <p:cNvPr id="862" name="Google Shape;862;p18"/>
            <p:cNvGrpSpPr/>
            <p:nvPr/>
          </p:nvGrpSpPr>
          <p:grpSpPr>
            <a:xfrm>
              <a:off x="339460" y="976010"/>
              <a:ext cx="1140147" cy="3583274"/>
              <a:chOff x="892178" y="1883555"/>
              <a:chExt cx="921426" cy="2895874"/>
            </a:xfrm>
          </p:grpSpPr>
          <p:sp>
            <p:nvSpPr>
              <p:cNvPr id="863" name="Google Shape;863;p18"/>
              <p:cNvSpPr/>
              <p:nvPr/>
            </p:nvSpPr>
            <p:spPr>
              <a:xfrm>
                <a:off x="892178" y="1883555"/>
                <a:ext cx="921426" cy="2895874"/>
              </a:xfrm>
              <a:custGeom>
                <a:rect b="b" l="l" r="r" t="t"/>
                <a:pathLst>
                  <a:path extrusionOk="0" h="2895874" w="921426">
                    <a:moveTo>
                      <a:pt x="460710" y="79015"/>
                    </a:moveTo>
                    <a:cubicBezTo>
                      <a:pt x="348733" y="79015"/>
                      <a:pt x="257957" y="169791"/>
                      <a:pt x="257957" y="281768"/>
                    </a:cubicBezTo>
                    <a:lnTo>
                      <a:pt x="257957" y="2101665"/>
                    </a:lnTo>
                    <a:cubicBezTo>
                      <a:pt x="153385" y="2169455"/>
                      <a:pt x="84384" y="2288946"/>
                      <a:pt x="84384" y="2424911"/>
                    </a:cubicBezTo>
                    <a:cubicBezTo>
                      <a:pt x="84384" y="2637375"/>
                      <a:pt x="252872" y="2809612"/>
                      <a:pt x="460713" y="2809612"/>
                    </a:cubicBezTo>
                    <a:cubicBezTo>
                      <a:pt x="668554" y="2809612"/>
                      <a:pt x="837042" y="2637375"/>
                      <a:pt x="837042" y="2424911"/>
                    </a:cubicBezTo>
                    <a:cubicBezTo>
                      <a:pt x="837042" y="2288943"/>
                      <a:pt x="768038" y="2169450"/>
                      <a:pt x="663462" y="2101661"/>
                    </a:cubicBezTo>
                    <a:lnTo>
                      <a:pt x="663462" y="281769"/>
                    </a:lnTo>
                    <a:cubicBezTo>
                      <a:pt x="663462" y="169792"/>
                      <a:pt x="572686" y="79016"/>
                      <a:pt x="460709" y="79016"/>
                    </a:cubicBezTo>
                    <a:close/>
                    <a:moveTo>
                      <a:pt x="460709" y="0"/>
                    </a:moveTo>
                    <a:lnTo>
                      <a:pt x="460708" y="1"/>
                    </a:lnTo>
                    <a:cubicBezTo>
                      <a:pt x="618710" y="1"/>
                      <a:pt x="746796" y="128087"/>
                      <a:pt x="746796" y="286089"/>
                    </a:cubicBezTo>
                    <a:lnTo>
                      <a:pt x="746796" y="2058414"/>
                    </a:lnTo>
                    <a:cubicBezTo>
                      <a:pt x="853753" y="2143099"/>
                      <a:pt x="921426" y="2275926"/>
                      <a:pt x="921426" y="2424911"/>
                    </a:cubicBezTo>
                    <a:cubicBezTo>
                      <a:pt x="921426" y="2685017"/>
                      <a:pt x="715158" y="2895874"/>
                      <a:pt x="460713" y="2895874"/>
                    </a:cubicBezTo>
                    <a:cubicBezTo>
                      <a:pt x="206268" y="2895874"/>
                      <a:pt x="0" y="2685017"/>
                      <a:pt x="0" y="2424911"/>
                    </a:cubicBezTo>
                    <a:cubicBezTo>
                      <a:pt x="0" y="2275930"/>
                      <a:pt x="67669" y="2143106"/>
                      <a:pt x="174621" y="2058421"/>
                    </a:cubicBezTo>
                    <a:lnTo>
                      <a:pt x="174621" y="286088"/>
                    </a:lnTo>
                    <a:cubicBezTo>
                      <a:pt x="174621" y="128086"/>
                      <a:pt x="302707" y="0"/>
                      <a:pt x="460709" y="0"/>
                    </a:cubicBezTo>
                    <a:close/>
                  </a:path>
                </a:pathLst>
              </a:cu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AB117"/>
                  </a:solidFill>
                  <a:latin typeface="Arial"/>
                  <a:ea typeface="Arial"/>
                  <a:cs typeface="Arial"/>
                  <a:sym typeface="Arial"/>
                </a:endParaRPr>
              </a:p>
            </p:txBody>
          </p:sp>
          <p:sp>
            <p:nvSpPr>
              <p:cNvPr id="864" name="Google Shape;864;p18"/>
              <p:cNvSpPr/>
              <p:nvPr/>
            </p:nvSpPr>
            <p:spPr>
              <a:xfrm>
                <a:off x="1063351" y="4012484"/>
                <a:ext cx="579081" cy="591964"/>
              </a:xfrm>
              <a:prstGeom prst="ellipse">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AB117"/>
                  </a:solidFill>
                  <a:latin typeface="Arial"/>
                  <a:ea typeface="Arial"/>
                  <a:cs typeface="Arial"/>
                  <a:sym typeface="Arial"/>
                </a:endParaRPr>
              </a:p>
            </p:txBody>
          </p:sp>
        </p:grpSp>
        <p:sp>
          <p:nvSpPr>
            <p:cNvPr id="865" name="Google Shape;865;p18"/>
            <p:cNvSpPr txBox="1"/>
            <p:nvPr/>
          </p:nvSpPr>
          <p:spPr>
            <a:xfrm>
              <a:off x="1207837" y="947059"/>
              <a:ext cx="771311" cy="3274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8EDADA"/>
                  </a:solidFill>
                  <a:latin typeface="Arial"/>
                  <a:ea typeface="Arial"/>
                  <a:cs typeface="Arial"/>
                  <a:sym typeface="Arial"/>
                </a:rPr>
                <a:t>80%</a:t>
              </a:r>
              <a:endParaRPr b="1" i="0" sz="2000" u="none" cap="none" strike="noStrike">
                <a:solidFill>
                  <a:srgbClr val="8EDADA"/>
                </a:solidFill>
                <a:latin typeface="Arial"/>
                <a:ea typeface="Arial"/>
                <a:cs typeface="Arial"/>
                <a:sym typeface="Arial"/>
              </a:endParaRPr>
            </a:p>
          </p:txBody>
        </p:sp>
        <p:grpSp>
          <p:nvGrpSpPr>
            <p:cNvPr id="866" name="Google Shape;866;p18"/>
            <p:cNvGrpSpPr/>
            <p:nvPr/>
          </p:nvGrpSpPr>
          <p:grpSpPr>
            <a:xfrm>
              <a:off x="2615256" y="976010"/>
              <a:ext cx="1140147" cy="3583274"/>
              <a:chOff x="892178" y="1883555"/>
              <a:chExt cx="921426" cy="2895874"/>
            </a:xfrm>
          </p:grpSpPr>
          <p:sp>
            <p:nvSpPr>
              <p:cNvPr id="867" name="Google Shape;867;p18"/>
              <p:cNvSpPr/>
              <p:nvPr/>
            </p:nvSpPr>
            <p:spPr>
              <a:xfrm>
                <a:off x="892178" y="1883555"/>
                <a:ext cx="921426" cy="2895874"/>
              </a:xfrm>
              <a:custGeom>
                <a:rect b="b" l="l" r="r" t="t"/>
                <a:pathLst>
                  <a:path extrusionOk="0" h="2895874" w="921426">
                    <a:moveTo>
                      <a:pt x="460710" y="79015"/>
                    </a:moveTo>
                    <a:cubicBezTo>
                      <a:pt x="348733" y="79015"/>
                      <a:pt x="257957" y="169791"/>
                      <a:pt x="257957" y="281768"/>
                    </a:cubicBezTo>
                    <a:lnTo>
                      <a:pt x="257957" y="2101665"/>
                    </a:lnTo>
                    <a:cubicBezTo>
                      <a:pt x="153385" y="2169455"/>
                      <a:pt x="84384" y="2288946"/>
                      <a:pt x="84384" y="2424911"/>
                    </a:cubicBezTo>
                    <a:cubicBezTo>
                      <a:pt x="84384" y="2637375"/>
                      <a:pt x="252872" y="2809612"/>
                      <a:pt x="460713" y="2809612"/>
                    </a:cubicBezTo>
                    <a:cubicBezTo>
                      <a:pt x="668554" y="2809612"/>
                      <a:pt x="837042" y="2637375"/>
                      <a:pt x="837042" y="2424911"/>
                    </a:cubicBezTo>
                    <a:cubicBezTo>
                      <a:pt x="837042" y="2288943"/>
                      <a:pt x="768038" y="2169450"/>
                      <a:pt x="663462" y="2101661"/>
                    </a:cubicBezTo>
                    <a:lnTo>
                      <a:pt x="663462" y="281769"/>
                    </a:lnTo>
                    <a:cubicBezTo>
                      <a:pt x="663462" y="169792"/>
                      <a:pt x="572686" y="79016"/>
                      <a:pt x="460709" y="79016"/>
                    </a:cubicBezTo>
                    <a:close/>
                    <a:moveTo>
                      <a:pt x="460709" y="0"/>
                    </a:moveTo>
                    <a:lnTo>
                      <a:pt x="460708" y="1"/>
                    </a:lnTo>
                    <a:cubicBezTo>
                      <a:pt x="618710" y="1"/>
                      <a:pt x="746796" y="128087"/>
                      <a:pt x="746796" y="286089"/>
                    </a:cubicBezTo>
                    <a:lnTo>
                      <a:pt x="746796" y="2058414"/>
                    </a:lnTo>
                    <a:cubicBezTo>
                      <a:pt x="853753" y="2143099"/>
                      <a:pt x="921426" y="2275926"/>
                      <a:pt x="921426" y="2424911"/>
                    </a:cubicBezTo>
                    <a:cubicBezTo>
                      <a:pt x="921426" y="2685017"/>
                      <a:pt x="715158" y="2895874"/>
                      <a:pt x="460713" y="2895874"/>
                    </a:cubicBezTo>
                    <a:cubicBezTo>
                      <a:pt x="206268" y="2895874"/>
                      <a:pt x="0" y="2685017"/>
                      <a:pt x="0" y="2424911"/>
                    </a:cubicBezTo>
                    <a:cubicBezTo>
                      <a:pt x="0" y="2275930"/>
                      <a:pt x="67669" y="2143106"/>
                      <a:pt x="174621" y="2058421"/>
                    </a:cubicBezTo>
                    <a:lnTo>
                      <a:pt x="174621" y="286088"/>
                    </a:lnTo>
                    <a:cubicBezTo>
                      <a:pt x="174621" y="128086"/>
                      <a:pt x="302707" y="0"/>
                      <a:pt x="460709" y="0"/>
                    </a:cubicBezTo>
                    <a:close/>
                  </a:path>
                </a:pathLst>
              </a:cu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68" name="Google Shape;868;p18"/>
              <p:cNvSpPr/>
              <p:nvPr/>
            </p:nvSpPr>
            <p:spPr>
              <a:xfrm>
                <a:off x="1063351" y="4012484"/>
                <a:ext cx="579081" cy="591964"/>
              </a:xfrm>
              <a:prstGeom prst="ellipse">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grpSp>
        <p:sp>
          <p:nvSpPr>
            <p:cNvPr id="869" name="Google Shape;869;p18"/>
            <p:cNvSpPr/>
            <p:nvPr/>
          </p:nvSpPr>
          <p:spPr>
            <a:xfrm>
              <a:off x="1593493" y="3494912"/>
              <a:ext cx="235685" cy="88382"/>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AB117"/>
                </a:solidFill>
                <a:latin typeface="Arial"/>
                <a:ea typeface="Arial"/>
                <a:cs typeface="Arial"/>
                <a:sym typeface="Arial"/>
              </a:endParaRPr>
            </a:p>
          </p:txBody>
        </p:sp>
        <p:sp>
          <p:nvSpPr>
            <p:cNvPr id="870" name="Google Shape;870;p18"/>
            <p:cNvSpPr/>
            <p:nvPr/>
          </p:nvSpPr>
          <p:spPr>
            <a:xfrm>
              <a:off x="1593493" y="3248290"/>
              <a:ext cx="235685" cy="88382"/>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AB117"/>
                </a:solidFill>
                <a:latin typeface="Arial"/>
                <a:ea typeface="Arial"/>
                <a:cs typeface="Arial"/>
                <a:sym typeface="Arial"/>
              </a:endParaRPr>
            </a:p>
          </p:txBody>
        </p:sp>
        <p:sp>
          <p:nvSpPr>
            <p:cNvPr id="871" name="Google Shape;871;p18"/>
            <p:cNvSpPr/>
            <p:nvPr/>
          </p:nvSpPr>
          <p:spPr>
            <a:xfrm>
              <a:off x="1593493" y="3001668"/>
              <a:ext cx="235685" cy="88382"/>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AB117"/>
                </a:solidFill>
                <a:latin typeface="Arial"/>
                <a:ea typeface="Arial"/>
                <a:cs typeface="Arial"/>
                <a:sym typeface="Arial"/>
              </a:endParaRPr>
            </a:p>
          </p:txBody>
        </p:sp>
        <p:sp>
          <p:nvSpPr>
            <p:cNvPr id="872" name="Google Shape;872;p18"/>
            <p:cNvSpPr/>
            <p:nvPr/>
          </p:nvSpPr>
          <p:spPr>
            <a:xfrm>
              <a:off x="1593493" y="2755047"/>
              <a:ext cx="235685" cy="88382"/>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AB117"/>
                </a:solidFill>
                <a:latin typeface="Arial"/>
                <a:ea typeface="Arial"/>
                <a:cs typeface="Arial"/>
                <a:sym typeface="Arial"/>
              </a:endParaRPr>
            </a:p>
          </p:txBody>
        </p:sp>
        <p:sp>
          <p:nvSpPr>
            <p:cNvPr id="873" name="Google Shape;873;p18"/>
            <p:cNvSpPr/>
            <p:nvPr/>
          </p:nvSpPr>
          <p:spPr>
            <a:xfrm>
              <a:off x="1475650" y="2508426"/>
              <a:ext cx="353527" cy="88382"/>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AB117"/>
                </a:solidFill>
                <a:latin typeface="Arial"/>
                <a:ea typeface="Arial"/>
                <a:cs typeface="Arial"/>
                <a:sym typeface="Arial"/>
              </a:endParaRPr>
            </a:p>
          </p:txBody>
        </p:sp>
        <p:sp>
          <p:nvSpPr>
            <p:cNvPr id="874" name="Google Shape;874;p18"/>
            <p:cNvSpPr/>
            <p:nvPr/>
          </p:nvSpPr>
          <p:spPr>
            <a:xfrm>
              <a:off x="1593493" y="2261804"/>
              <a:ext cx="235685" cy="88382"/>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AB117"/>
                </a:solidFill>
                <a:latin typeface="Arial"/>
                <a:ea typeface="Arial"/>
                <a:cs typeface="Arial"/>
                <a:sym typeface="Arial"/>
              </a:endParaRPr>
            </a:p>
          </p:txBody>
        </p:sp>
        <p:sp>
          <p:nvSpPr>
            <p:cNvPr id="875" name="Google Shape;875;p18"/>
            <p:cNvSpPr/>
            <p:nvPr/>
          </p:nvSpPr>
          <p:spPr>
            <a:xfrm>
              <a:off x="1593493" y="2015183"/>
              <a:ext cx="235685" cy="88382"/>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AB117"/>
                </a:solidFill>
                <a:latin typeface="Arial"/>
                <a:ea typeface="Arial"/>
                <a:cs typeface="Arial"/>
                <a:sym typeface="Arial"/>
              </a:endParaRPr>
            </a:p>
          </p:txBody>
        </p:sp>
        <p:sp>
          <p:nvSpPr>
            <p:cNvPr id="876" name="Google Shape;876;p18"/>
            <p:cNvSpPr/>
            <p:nvPr/>
          </p:nvSpPr>
          <p:spPr>
            <a:xfrm>
              <a:off x="1593493" y="1768562"/>
              <a:ext cx="235685" cy="88382"/>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AB117"/>
                </a:solidFill>
                <a:latin typeface="Arial"/>
                <a:ea typeface="Arial"/>
                <a:cs typeface="Arial"/>
                <a:sym typeface="Arial"/>
              </a:endParaRPr>
            </a:p>
          </p:txBody>
        </p:sp>
        <p:sp>
          <p:nvSpPr>
            <p:cNvPr id="877" name="Google Shape;877;p18"/>
            <p:cNvSpPr/>
            <p:nvPr/>
          </p:nvSpPr>
          <p:spPr>
            <a:xfrm>
              <a:off x="1593493" y="1521941"/>
              <a:ext cx="235685" cy="88382"/>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AB117"/>
                </a:solidFill>
                <a:latin typeface="Arial"/>
                <a:ea typeface="Arial"/>
                <a:cs typeface="Arial"/>
                <a:sym typeface="Arial"/>
              </a:endParaRPr>
            </a:p>
          </p:txBody>
        </p:sp>
        <p:sp>
          <p:nvSpPr>
            <p:cNvPr id="878" name="Google Shape;878;p18"/>
            <p:cNvSpPr/>
            <p:nvPr/>
          </p:nvSpPr>
          <p:spPr>
            <a:xfrm>
              <a:off x="1387269" y="1275319"/>
              <a:ext cx="441909" cy="88382"/>
            </a:xfrm>
            <a:prstGeom prst="rect">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AB117"/>
                </a:solidFill>
                <a:latin typeface="Arial"/>
                <a:ea typeface="Arial"/>
                <a:cs typeface="Arial"/>
                <a:sym typeface="Arial"/>
              </a:endParaRPr>
            </a:p>
          </p:txBody>
        </p:sp>
        <p:sp>
          <p:nvSpPr>
            <p:cNvPr id="879" name="Google Shape;879;p18"/>
            <p:cNvSpPr txBox="1"/>
            <p:nvPr/>
          </p:nvSpPr>
          <p:spPr>
            <a:xfrm>
              <a:off x="2148040" y="947057"/>
              <a:ext cx="739036" cy="3274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AAAAAA"/>
                  </a:solidFill>
                  <a:latin typeface="Arial"/>
                  <a:ea typeface="Arial"/>
                  <a:cs typeface="Arial"/>
                  <a:sym typeface="Arial"/>
                </a:rPr>
                <a:t>40%</a:t>
              </a:r>
              <a:endParaRPr b="1" i="0" sz="2000" u="none" cap="none" strike="noStrike">
                <a:solidFill>
                  <a:srgbClr val="AAAAAA"/>
                </a:solidFill>
                <a:latin typeface="Arial"/>
                <a:ea typeface="Arial"/>
                <a:cs typeface="Arial"/>
                <a:sym typeface="Arial"/>
              </a:endParaRPr>
            </a:p>
          </p:txBody>
        </p:sp>
        <p:sp>
          <p:nvSpPr>
            <p:cNvPr id="880" name="Google Shape;880;p18"/>
            <p:cNvSpPr/>
            <p:nvPr/>
          </p:nvSpPr>
          <p:spPr>
            <a:xfrm>
              <a:off x="2295196" y="3490708"/>
              <a:ext cx="235685" cy="88382"/>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81" name="Google Shape;881;p18"/>
            <p:cNvSpPr/>
            <p:nvPr/>
          </p:nvSpPr>
          <p:spPr>
            <a:xfrm>
              <a:off x="2295196" y="3244086"/>
              <a:ext cx="235685" cy="88382"/>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82" name="Google Shape;882;p18"/>
            <p:cNvSpPr/>
            <p:nvPr/>
          </p:nvSpPr>
          <p:spPr>
            <a:xfrm>
              <a:off x="2295196" y="2997464"/>
              <a:ext cx="235685" cy="88382"/>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83" name="Google Shape;883;p18"/>
            <p:cNvSpPr/>
            <p:nvPr/>
          </p:nvSpPr>
          <p:spPr>
            <a:xfrm>
              <a:off x="2295196" y="2750843"/>
              <a:ext cx="235685" cy="88382"/>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84" name="Google Shape;884;p18"/>
            <p:cNvSpPr/>
            <p:nvPr/>
          </p:nvSpPr>
          <p:spPr>
            <a:xfrm>
              <a:off x="2295196" y="2504222"/>
              <a:ext cx="353527" cy="88382"/>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85" name="Google Shape;885;p18"/>
            <p:cNvSpPr/>
            <p:nvPr/>
          </p:nvSpPr>
          <p:spPr>
            <a:xfrm>
              <a:off x="2295196" y="2257601"/>
              <a:ext cx="235685" cy="88382"/>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86" name="Google Shape;886;p18"/>
            <p:cNvSpPr/>
            <p:nvPr/>
          </p:nvSpPr>
          <p:spPr>
            <a:xfrm>
              <a:off x="2295196" y="2010979"/>
              <a:ext cx="235685" cy="88382"/>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87" name="Google Shape;887;p18"/>
            <p:cNvSpPr/>
            <p:nvPr/>
          </p:nvSpPr>
          <p:spPr>
            <a:xfrm>
              <a:off x="2295196" y="1764358"/>
              <a:ext cx="235685" cy="88382"/>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88" name="Google Shape;888;p18"/>
            <p:cNvSpPr/>
            <p:nvPr/>
          </p:nvSpPr>
          <p:spPr>
            <a:xfrm>
              <a:off x="2295196" y="1517737"/>
              <a:ext cx="235685" cy="88382"/>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89" name="Google Shape;889;p18"/>
            <p:cNvSpPr/>
            <p:nvPr/>
          </p:nvSpPr>
          <p:spPr>
            <a:xfrm>
              <a:off x="2295196" y="1271115"/>
              <a:ext cx="441909" cy="88382"/>
            </a:xfrm>
            <a:prstGeom prst="rect">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890" name="Google Shape;890;p18"/>
            <p:cNvSpPr/>
            <p:nvPr/>
          </p:nvSpPr>
          <p:spPr>
            <a:xfrm>
              <a:off x="739472" y="3852242"/>
              <a:ext cx="331999" cy="279806"/>
            </a:xfrm>
            <a:custGeom>
              <a:rect b="b" l="l" r="r" t="t"/>
              <a:pathLst>
                <a:path extrusionOk="0" h="2730652" w="3240000">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91" name="Google Shape;891;p18"/>
            <p:cNvSpPr/>
            <p:nvPr/>
          </p:nvSpPr>
          <p:spPr>
            <a:xfrm>
              <a:off x="3074260" y="3799807"/>
              <a:ext cx="222140" cy="353441"/>
            </a:xfrm>
            <a:custGeom>
              <a:rect b="b" l="l" r="r" t="t"/>
              <a:pathLst>
                <a:path extrusionOk="0" h="3207971" w="2016224">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9"/>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Alimentación</a:t>
            </a:r>
            <a:endParaRPr/>
          </a:p>
        </p:txBody>
      </p:sp>
      <p:sp>
        <p:nvSpPr>
          <p:cNvPr id="897" name="Google Shape;897;p19"/>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grpSp>
        <p:nvGrpSpPr>
          <p:cNvPr id="898" name="Google Shape;898;p19"/>
          <p:cNvGrpSpPr/>
          <p:nvPr/>
        </p:nvGrpSpPr>
        <p:grpSpPr>
          <a:xfrm>
            <a:off x="477281" y="881739"/>
            <a:ext cx="8122433" cy="4081241"/>
            <a:chOff x="836509" y="819636"/>
            <a:chExt cx="10919043" cy="5486441"/>
          </a:xfrm>
        </p:grpSpPr>
        <p:sp>
          <p:nvSpPr>
            <p:cNvPr id="899" name="Google Shape;899;p19"/>
            <p:cNvSpPr/>
            <p:nvPr/>
          </p:nvSpPr>
          <p:spPr>
            <a:xfrm>
              <a:off x="836509" y="819636"/>
              <a:ext cx="4104765" cy="5486441"/>
            </a:xfrm>
            <a:custGeom>
              <a:rect b="b" l="l" r="r" t="t"/>
              <a:pathLst>
                <a:path extrusionOk="0" h="6860649" w="5132900">
                  <a:moveTo>
                    <a:pt x="5125717" y="5988970"/>
                  </a:moveTo>
                  <a:cubicBezTo>
                    <a:pt x="5118827" y="5978635"/>
                    <a:pt x="5106372" y="5973600"/>
                    <a:pt x="5094182" y="5972805"/>
                  </a:cubicBezTo>
                  <a:cubicBezTo>
                    <a:pt x="5067418" y="5970686"/>
                    <a:pt x="5040919" y="5978370"/>
                    <a:pt x="5014420" y="5975455"/>
                  </a:cubicBezTo>
                  <a:cubicBezTo>
                    <a:pt x="4952676" y="5968300"/>
                    <a:pt x="4890668" y="5960616"/>
                    <a:pt x="4829985" y="5945246"/>
                  </a:cubicBezTo>
                  <a:cubicBezTo>
                    <a:pt x="4781492" y="5931996"/>
                    <a:pt x="4731673" y="5922192"/>
                    <a:pt x="4685829" y="5901257"/>
                  </a:cubicBezTo>
                  <a:cubicBezTo>
                    <a:pt x="4650850" y="5885358"/>
                    <a:pt x="4622496" y="5857533"/>
                    <a:pt x="4604212" y="5823879"/>
                  </a:cubicBezTo>
                  <a:cubicBezTo>
                    <a:pt x="4588047" y="5793935"/>
                    <a:pt x="4570558" y="5764521"/>
                    <a:pt x="4557573" y="5732987"/>
                  </a:cubicBezTo>
                  <a:cubicBezTo>
                    <a:pt x="4547238" y="5709138"/>
                    <a:pt x="4539024" y="5684494"/>
                    <a:pt x="4529484" y="5660379"/>
                  </a:cubicBezTo>
                  <a:cubicBezTo>
                    <a:pt x="4525774" y="5650045"/>
                    <a:pt x="4516234" y="5643155"/>
                    <a:pt x="4511464" y="5633615"/>
                  </a:cubicBezTo>
                  <a:cubicBezTo>
                    <a:pt x="4510139" y="5608176"/>
                    <a:pt x="4513849" y="5582472"/>
                    <a:pt x="4514909" y="5557032"/>
                  </a:cubicBezTo>
                  <a:cubicBezTo>
                    <a:pt x="4519944" y="5489725"/>
                    <a:pt x="4517559" y="5422416"/>
                    <a:pt x="4515704" y="5355373"/>
                  </a:cubicBezTo>
                  <a:cubicBezTo>
                    <a:pt x="4513054" y="5274816"/>
                    <a:pt x="4508814" y="5194523"/>
                    <a:pt x="4501925" y="5114230"/>
                  </a:cubicBezTo>
                  <a:cubicBezTo>
                    <a:pt x="4490000" y="4987564"/>
                    <a:pt x="4472776" y="4861428"/>
                    <a:pt x="4455021" y="4735291"/>
                  </a:cubicBezTo>
                  <a:cubicBezTo>
                    <a:pt x="4444686" y="4666128"/>
                    <a:pt x="4434882" y="4596965"/>
                    <a:pt x="4420572" y="4528597"/>
                  </a:cubicBezTo>
                  <a:cubicBezTo>
                    <a:pt x="4416862" y="4509518"/>
                    <a:pt x="4409177" y="4491763"/>
                    <a:pt x="4401228" y="4474274"/>
                  </a:cubicBezTo>
                  <a:cubicBezTo>
                    <a:pt x="4383473" y="4435320"/>
                    <a:pt x="4354324" y="4402991"/>
                    <a:pt x="4321995" y="4375962"/>
                  </a:cubicBezTo>
                  <a:cubicBezTo>
                    <a:pt x="4281186" y="4343368"/>
                    <a:pt x="4235078" y="4317398"/>
                    <a:pt x="4187379" y="4296464"/>
                  </a:cubicBezTo>
                  <a:cubicBezTo>
                    <a:pt x="4129875" y="4271025"/>
                    <a:pt x="4066542" y="4264930"/>
                    <a:pt x="4005064" y="4256450"/>
                  </a:cubicBezTo>
                  <a:cubicBezTo>
                    <a:pt x="3965315" y="4252741"/>
                    <a:pt x="3926362" y="4243731"/>
                    <a:pt x="3887407" y="4236576"/>
                  </a:cubicBezTo>
                  <a:cubicBezTo>
                    <a:pt x="3850573" y="4228361"/>
                    <a:pt x="3812945" y="4221736"/>
                    <a:pt x="3777701" y="4207957"/>
                  </a:cubicBezTo>
                  <a:cubicBezTo>
                    <a:pt x="3745637" y="4194442"/>
                    <a:pt x="3731062" y="4160788"/>
                    <a:pt x="3709598" y="4135879"/>
                  </a:cubicBezTo>
                  <a:cubicBezTo>
                    <a:pt x="3663754" y="4084470"/>
                    <a:pt x="3618705" y="4032532"/>
                    <a:pt x="3571272" y="3982448"/>
                  </a:cubicBezTo>
                  <a:cubicBezTo>
                    <a:pt x="3549807" y="3959924"/>
                    <a:pt x="3528078" y="3937134"/>
                    <a:pt x="3502904" y="3919115"/>
                  </a:cubicBezTo>
                  <a:cubicBezTo>
                    <a:pt x="3464745" y="3890496"/>
                    <a:pt x="3420491" y="3871946"/>
                    <a:pt x="3379153" y="3848892"/>
                  </a:cubicBezTo>
                  <a:cubicBezTo>
                    <a:pt x="3342583" y="3828487"/>
                    <a:pt x="3304689" y="3809673"/>
                    <a:pt x="3263881" y="3799604"/>
                  </a:cubicBezTo>
                  <a:cubicBezTo>
                    <a:pt x="3243741" y="3794039"/>
                    <a:pt x="3222807" y="3794569"/>
                    <a:pt x="3202402" y="3794304"/>
                  </a:cubicBezTo>
                  <a:cubicBezTo>
                    <a:pt x="3101705" y="3795363"/>
                    <a:pt x="3001008" y="3804373"/>
                    <a:pt x="2900311" y="3800663"/>
                  </a:cubicBezTo>
                  <a:cubicBezTo>
                    <a:pt x="2876197" y="3799073"/>
                    <a:pt x="2851818" y="3798013"/>
                    <a:pt x="2828763" y="3790329"/>
                  </a:cubicBezTo>
                  <a:cubicBezTo>
                    <a:pt x="2815249" y="3786089"/>
                    <a:pt x="2809154" y="3771249"/>
                    <a:pt x="2808094" y="3758530"/>
                  </a:cubicBezTo>
                  <a:cubicBezTo>
                    <a:pt x="2806239" y="3732295"/>
                    <a:pt x="2813659" y="3706856"/>
                    <a:pt x="2818429" y="3681417"/>
                  </a:cubicBezTo>
                  <a:cubicBezTo>
                    <a:pt x="2825584" y="3646703"/>
                    <a:pt x="2830088" y="3610134"/>
                    <a:pt x="2820284" y="3575420"/>
                  </a:cubicBezTo>
                  <a:cubicBezTo>
                    <a:pt x="2809684" y="3531166"/>
                    <a:pt x="2786630" y="3491153"/>
                    <a:pt x="2763310" y="3452729"/>
                  </a:cubicBezTo>
                  <a:cubicBezTo>
                    <a:pt x="2744761" y="3422519"/>
                    <a:pt x="2730186" y="3390455"/>
                    <a:pt x="2714287" y="3359186"/>
                  </a:cubicBezTo>
                  <a:cubicBezTo>
                    <a:pt x="2680103" y="3290553"/>
                    <a:pt x="2643004" y="3223510"/>
                    <a:pt x="2612530" y="3153287"/>
                  </a:cubicBezTo>
                  <a:cubicBezTo>
                    <a:pt x="2602990" y="3133943"/>
                    <a:pt x="2606170" y="3111683"/>
                    <a:pt x="2609615" y="3091544"/>
                  </a:cubicBezTo>
                  <a:cubicBezTo>
                    <a:pt x="2612265" y="3075645"/>
                    <a:pt x="2614120" y="3057095"/>
                    <a:pt x="2602725" y="3044110"/>
                  </a:cubicBezTo>
                  <a:cubicBezTo>
                    <a:pt x="2591595" y="3030331"/>
                    <a:pt x="2572781" y="3029271"/>
                    <a:pt x="2557676" y="3022911"/>
                  </a:cubicBezTo>
                  <a:cubicBezTo>
                    <a:pt x="2552907" y="3021321"/>
                    <a:pt x="2550257" y="3016816"/>
                    <a:pt x="2550522" y="3011781"/>
                  </a:cubicBezTo>
                  <a:cubicBezTo>
                    <a:pt x="2548667" y="2978128"/>
                    <a:pt x="2552377" y="2944473"/>
                    <a:pt x="2556086" y="2911084"/>
                  </a:cubicBezTo>
                  <a:cubicBezTo>
                    <a:pt x="2562976" y="2861796"/>
                    <a:pt x="2570926" y="2811977"/>
                    <a:pt x="2591595" y="2766399"/>
                  </a:cubicBezTo>
                  <a:cubicBezTo>
                    <a:pt x="2599810" y="2747584"/>
                    <a:pt x="2614385" y="2732215"/>
                    <a:pt x="2632669" y="2722410"/>
                  </a:cubicBezTo>
                  <a:cubicBezTo>
                    <a:pt x="2677983" y="2698031"/>
                    <a:pt x="2730186" y="2693791"/>
                    <a:pt x="2779210" y="2681071"/>
                  </a:cubicBezTo>
                  <a:cubicBezTo>
                    <a:pt x="2794049" y="2677096"/>
                    <a:pt x="2811009" y="2671001"/>
                    <a:pt x="2817369" y="2655632"/>
                  </a:cubicBezTo>
                  <a:cubicBezTo>
                    <a:pt x="2830088" y="2627013"/>
                    <a:pt x="2829559" y="2594419"/>
                    <a:pt x="2825053" y="2563945"/>
                  </a:cubicBezTo>
                  <a:cubicBezTo>
                    <a:pt x="2829823" y="2555730"/>
                    <a:pt x="2828763" y="2545925"/>
                    <a:pt x="2828234" y="2536915"/>
                  </a:cubicBezTo>
                  <a:cubicBezTo>
                    <a:pt x="2826378" y="2519956"/>
                    <a:pt x="2825053" y="2502466"/>
                    <a:pt x="2818164" y="2486832"/>
                  </a:cubicBezTo>
                  <a:cubicBezTo>
                    <a:pt x="2815779" y="2479677"/>
                    <a:pt x="2811009" y="2471197"/>
                    <a:pt x="2814454" y="2463777"/>
                  </a:cubicBezTo>
                  <a:cubicBezTo>
                    <a:pt x="2825584" y="2456623"/>
                    <a:pt x="2839628" y="2455298"/>
                    <a:pt x="2852083" y="2451058"/>
                  </a:cubicBezTo>
                  <a:cubicBezTo>
                    <a:pt x="2866657" y="2446288"/>
                    <a:pt x="2883352" y="2440988"/>
                    <a:pt x="2891302" y="2426943"/>
                  </a:cubicBezTo>
                  <a:cubicBezTo>
                    <a:pt x="2898457" y="2414489"/>
                    <a:pt x="2893422" y="2399914"/>
                    <a:pt x="2888122" y="2387725"/>
                  </a:cubicBezTo>
                  <a:cubicBezTo>
                    <a:pt x="2874342" y="2358575"/>
                    <a:pt x="2854733" y="2332606"/>
                    <a:pt x="2838568" y="2304782"/>
                  </a:cubicBezTo>
                  <a:cubicBezTo>
                    <a:pt x="2829823" y="2292063"/>
                    <a:pt x="2827438" y="2276428"/>
                    <a:pt x="2829294" y="2261323"/>
                  </a:cubicBezTo>
                  <a:cubicBezTo>
                    <a:pt x="2832208" y="2236679"/>
                    <a:pt x="2830619" y="2211770"/>
                    <a:pt x="2829559" y="2187125"/>
                  </a:cubicBezTo>
                  <a:cubicBezTo>
                    <a:pt x="2828234" y="2163011"/>
                    <a:pt x="2822669" y="2138897"/>
                    <a:pt x="2811009" y="2117697"/>
                  </a:cubicBezTo>
                  <a:cubicBezTo>
                    <a:pt x="2805709" y="2107363"/>
                    <a:pt x="2799879" y="2097293"/>
                    <a:pt x="2793785" y="2087223"/>
                  </a:cubicBezTo>
                  <a:cubicBezTo>
                    <a:pt x="2787955" y="2077154"/>
                    <a:pt x="2782125" y="2067084"/>
                    <a:pt x="2777355" y="2056484"/>
                  </a:cubicBezTo>
                  <a:cubicBezTo>
                    <a:pt x="2768610" y="2040055"/>
                    <a:pt x="2758011" y="2026805"/>
                    <a:pt x="2752711" y="2010641"/>
                  </a:cubicBezTo>
                  <a:cubicBezTo>
                    <a:pt x="2750061" y="1994741"/>
                    <a:pt x="2768610" y="1994741"/>
                    <a:pt x="2776560" y="2000041"/>
                  </a:cubicBezTo>
                  <a:cubicBezTo>
                    <a:pt x="2747411" y="1978842"/>
                    <a:pt x="2715612" y="1957642"/>
                    <a:pt x="2694412" y="1928493"/>
                  </a:cubicBezTo>
                  <a:cubicBezTo>
                    <a:pt x="2715612" y="1941743"/>
                    <a:pt x="2734161" y="1957642"/>
                    <a:pt x="2755361" y="1968242"/>
                  </a:cubicBezTo>
                  <a:cubicBezTo>
                    <a:pt x="2720912" y="1949692"/>
                    <a:pt x="2699712" y="1915243"/>
                    <a:pt x="2662613" y="1899344"/>
                  </a:cubicBezTo>
                  <a:lnTo>
                    <a:pt x="2662613" y="1901994"/>
                  </a:lnTo>
                  <a:cubicBezTo>
                    <a:pt x="2652014" y="1888744"/>
                    <a:pt x="2636114" y="1880794"/>
                    <a:pt x="2628164" y="1864895"/>
                  </a:cubicBezTo>
                  <a:cubicBezTo>
                    <a:pt x="2636114" y="1872845"/>
                    <a:pt x="2644064" y="1878144"/>
                    <a:pt x="2646714" y="1888744"/>
                  </a:cubicBezTo>
                  <a:cubicBezTo>
                    <a:pt x="2649364" y="1883444"/>
                    <a:pt x="2644064" y="1880794"/>
                    <a:pt x="2644064" y="1878144"/>
                  </a:cubicBezTo>
                  <a:cubicBezTo>
                    <a:pt x="2675863" y="1888744"/>
                    <a:pt x="2694412" y="1920543"/>
                    <a:pt x="2723562" y="1936443"/>
                  </a:cubicBezTo>
                  <a:cubicBezTo>
                    <a:pt x="2686463" y="1912593"/>
                    <a:pt x="2657314" y="1878144"/>
                    <a:pt x="2614915" y="1859595"/>
                  </a:cubicBezTo>
                  <a:cubicBezTo>
                    <a:pt x="2612265" y="1864895"/>
                    <a:pt x="2614915" y="1870195"/>
                    <a:pt x="2620215" y="1872845"/>
                  </a:cubicBezTo>
                  <a:cubicBezTo>
                    <a:pt x="2620215" y="1862245"/>
                    <a:pt x="2599015" y="1862245"/>
                    <a:pt x="2606965" y="1846345"/>
                  </a:cubicBezTo>
                  <a:cubicBezTo>
                    <a:pt x="2625514" y="1859595"/>
                    <a:pt x="2644064" y="1872845"/>
                    <a:pt x="2659963" y="1888744"/>
                  </a:cubicBezTo>
                  <a:cubicBezTo>
                    <a:pt x="2641414" y="1870195"/>
                    <a:pt x="2625514" y="1848995"/>
                    <a:pt x="2599015" y="1846345"/>
                  </a:cubicBezTo>
                  <a:cubicBezTo>
                    <a:pt x="2601665" y="1854295"/>
                    <a:pt x="2606965" y="1859595"/>
                    <a:pt x="2612265" y="1867545"/>
                  </a:cubicBezTo>
                  <a:cubicBezTo>
                    <a:pt x="2609615" y="1862245"/>
                    <a:pt x="2606965" y="1856945"/>
                    <a:pt x="2604315" y="1851645"/>
                  </a:cubicBezTo>
                  <a:cubicBezTo>
                    <a:pt x="2638764" y="1851645"/>
                    <a:pt x="2662613" y="1886094"/>
                    <a:pt x="2689113" y="1904644"/>
                  </a:cubicBezTo>
                  <a:cubicBezTo>
                    <a:pt x="2662613" y="1886094"/>
                    <a:pt x="2636114" y="1846345"/>
                    <a:pt x="2599015" y="1851645"/>
                  </a:cubicBezTo>
                  <a:cubicBezTo>
                    <a:pt x="2604315" y="1854295"/>
                    <a:pt x="2604315" y="1859595"/>
                    <a:pt x="2606965" y="1864895"/>
                  </a:cubicBezTo>
                  <a:cubicBezTo>
                    <a:pt x="2596365" y="1856945"/>
                    <a:pt x="2593715" y="1843695"/>
                    <a:pt x="2585766" y="1833096"/>
                  </a:cubicBezTo>
                  <a:cubicBezTo>
                    <a:pt x="2591065" y="1841046"/>
                    <a:pt x="2599015" y="1851645"/>
                    <a:pt x="2606965" y="1859595"/>
                  </a:cubicBezTo>
                  <a:cubicBezTo>
                    <a:pt x="2599015" y="1848995"/>
                    <a:pt x="2588416" y="1841046"/>
                    <a:pt x="2583116" y="1827796"/>
                  </a:cubicBezTo>
                  <a:cubicBezTo>
                    <a:pt x="2583116" y="1835746"/>
                    <a:pt x="2588416" y="1843695"/>
                    <a:pt x="2593715" y="1848995"/>
                  </a:cubicBezTo>
                  <a:cubicBezTo>
                    <a:pt x="2588416" y="1843695"/>
                    <a:pt x="2588416" y="1833096"/>
                    <a:pt x="2583116" y="1827796"/>
                  </a:cubicBezTo>
                  <a:cubicBezTo>
                    <a:pt x="2569866" y="1819846"/>
                    <a:pt x="2575166" y="1838396"/>
                    <a:pt x="2575166" y="1843695"/>
                  </a:cubicBezTo>
                  <a:cubicBezTo>
                    <a:pt x="2575166" y="1838396"/>
                    <a:pt x="2572516" y="1830446"/>
                    <a:pt x="2577816" y="1830446"/>
                  </a:cubicBezTo>
                  <a:cubicBezTo>
                    <a:pt x="2591065" y="1830446"/>
                    <a:pt x="2585766" y="1851645"/>
                    <a:pt x="2596365" y="1856945"/>
                  </a:cubicBezTo>
                  <a:cubicBezTo>
                    <a:pt x="2593715" y="1848995"/>
                    <a:pt x="2580466" y="1841046"/>
                    <a:pt x="2588416" y="1838396"/>
                  </a:cubicBezTo>
                  <a:cubicBezTo>
                    <a:pt x="2606965" y="1819846"/>
                    <a:pt x="2622865" y="1848995"/>
                    <a:pt x="2641414" y="1859595"/>
                  </a:cubicBezTo>
                  <a:cubicBezTo>
                    <a:pt x="2625514" y="1848995"/>
                    <a:pt x="2604315" y="1822496"/>
                    <a:pt x="2585766" y="1835746"/>
                  </a:cubicBezTo>
                  <a:cubicBezTo>
                    <a:pt x="2580466" y="1838396"/>
                    <a:pt x="2588416" y="1848995"/>
                    <a:pt x="2591065" y="1856945"/>
                  </a:cubicBezTo>
                  <a:cubicBezTo>
                    <a:pt x="2583116" y="1827796"/>
                    <a:pt x="2559266" y="1819846"/>
                    <a:pt x="2535417" y="1835746"/>
                  </a:cubicBezTo>
                  <a:cubicBezTo>
                    <a:pt x="2553967" y="1822496"/>
                    <a:pt x="2583116" y="1825146"/>
                    <a:pt x="2580466" y="1854295"/>
                  </a:cubicBezTo>
                  <a:cubicBezTo>
                    <a:pt x="2575166" y="1846345"/>
                    <a:pt x="2580466" y="1830446"/>
                    <a:pt x="2569866" y="1825146"/>
                  </a:cubicBezTo>
                  <a:cubicBezTo>
                    <a:pt x="2564566" y="1825146"/>
                    <a:pt x="2559266" y="1830446"/>
                    <a:pt x="2556616" y="1835746"/>
                  </a:cubicBezTo>
                  <a:cubicBezTo>
                    <a:pt x="2559266" y="1827796"/>
                    <a:pt x="2569866" y="1819846"/>
                    <a:pt x="2575166" y="1827796"/>
                  </a:cubicBezTo>
                  <a:cubicBezTo>
                    <a:pt x="2577816" y="1835746"/>
                    <a:pt x="2572516" y="1843695"/>
                    <a:pt x="2577816" y="1851645"/>
                  </a:cubicBezTo>
                  <a:cubicBezTo>
                    <a:pt x="2577816" y="1817196"/>
                    <a:pt x="2538067" y="1817196"/>
                    <a:pt x="2516868" y="1833096"/>
                  </a:cubicBezTo>
                  <a:cubicBezTo>
                    <a:pt x="2540717" y="1819846"/>
                    <a:pt x="2580466" y="1819846"/>
                    <a:pt x="2585766" y="1854295"/>
                  </a:cubicBezTo>
                  <a:cubicBezTo>
                    <a:pt x="2585766" y="1846345"/>
                    <a:pt x="2569866" y="1835746"/>
                    <a:pt x="2583116" y="1827796"/>
                  </a:cubicBezTo>
                  <a:cubicBezTo>
                    <a:pt x="2596365" y="1822496"/>
                    <a:pt x="2604315" y="1838396"/>
                    <a:pt x="2612265" y="1846345"/>
                  </a:cubicBezTo>
                  <a:cubicBezTo>
                    <a:pt x="2601665" y="1843695"/>
                    <a:pt x="2593715" y="1817196"/>
                    <a:pt x="2580466" y="1833096"/>
                  </a:cubicBezTo>
                  <a:cubicBezTo>
                    <a:pt x="2575166" y="1841046"/>
                    <a:pt x="2585766" y="1846345"/>
                    <a:pt x="2583116" y="1854295"/>
                  </a:cubicBezTo>
                  <a:cubicBezTo>
                    <a:pt x="2580466" y="1809246"/>
                    <a:pt x="2532767" y="1825146"/>
                    <a:pt x="2503618" y="1830446"/>
                  </a:cubicBezTo>
                  <a:cubicBezTo>
                    <a:pt x="2524817" y="1827796"/>
                    <a:pt x="2548667" y="1817196"/>
                    <a:pt x="2569866" y="1827796"/>
                  </a:cubicBezTo>
                  <a:cubicBezTo>
                    <a:pt x="2577816" y="1833096"/>
                    <a:pt x="2567216" y="1843695"/>
                    <a:pt x="2572516" y="1851645"/>
                  </a:cubicBezTo>
                  <a:cubicBezTo>
                    <a:pt x="2572516" y="1843695"/>
                    <a:pt x="2577816" y="1819846"/>
                    <a:pt x="2559266" y="1822496"/>
                  </a:cubicBezTo>
                  <a:cubicBezTo>
                    <a:pt x="2553967" y="1825146"/>
                    <a:pt x="2546017" y="1827796"/>
                    <a:pt x="2540717" y="1830446"/>
                  </a:cubicBezTo>
                  <a:cubicBezTo>
                    <a:pt x="2548667" y="1827796"/>
                    <a:pt x="2556616" y="1817196"/>
                    <a:pt x="2567216" y="1822496"/>
                  </a:cubicBezTo>
                  <a:cubicBezTo>
                    <a:pt x="2580466" y="1830446"/>
                    <a:pt x="2567216" y="1841046"/>
                    <a:pt x="2567216" y="1851645"/>
                  </a:cubicBezTo>
                  <a:cubicBezTo>
                    <a:pt x="2575166" y="1838396"/>
                    <a:pt x="2569866" y="1825146"/>
                    <a:pt x="2553967" y="1822496"/>
                  </a:cubicBezTo>
                  <a:cubicBezTo>
                    <a:pt x="2527467" y="1819846"/>
                    <a:pt x="2503618" y="1825146"/>
                    <a:pt x="2477119" y="1827796"/>
                  </a:cubicBezTo>
                  <a:cubicBezTo>
                    <a:pt x="2508918" y="1827796"/>
                    <a:pt x="2572516" y="1803947"/>
                    <a:pt x="2575166" y="1851645"/>
                  </a:cubicBezTo>
                  <a:cubicBezTo>
                    <a:pt x="2577816" y="1841046"/>
                    <a:pt x="2567216" y="1830446"/>
                    <a:pt x="2577816" y="1822496"/>
                  </a:cubicBezTo>
                  <a:cubicBezTo>
                    <a:pt x="2577816" y="1827796"/>
                    <a:pt x="2577816" y="1830446"/>
                    <a:pt x="2580466" y="1835746"/>
                  </a:cubicBezTo>
                  <a:cubicBezTo>
                    <a:pt x="2577816" y="1830446"/>
                    <a:pt x="2577816" y="1827796"/>
                    <a:pt x="2577816" y="1822496"/>
                  </a:cubicBezTo>
                  <a:cubicBezTo>
                    <a:pt x="2569866" y="1830446"/>
                    <a:pt x="2575166" y="1841046"/>
                    <a:pt x="2572516" y="1851645"/>
                  </a:cubicBezTo>
                  <a:cubicBezTo>
                    <a:pt x="2577816" y="1835746"/>
                    <a:pt x="2561916" y="1825146"/>
                    <a:pt x="2548667" y="1822496"/>
                  </a:cubicBezTo>
                  <a:cubicBezTo>
                    <a:pt x="2522168" y="1819846"/>
                    <a:pt x="2495668" y="1822496"/>
                    <a:pt x="2469169" y="1827796"/>
                  </a:cubicBezTo>
                  <a:cubicBezTo>
                    <a:pt x="2500968" y="1825146"/>
                    <a:pt x="2532767" y="1814546"/>
                    <a:pt x="2564566" y="1830446"/>
                  </a:cubicBezTo>
                  <a:cubicBezTo>
                    <a:pt x="2572516" y="1833096"/>
                    <a:pt x="2567216" y="1843695"/>
                    <a:pt x="2561916" y="1848995"/>
                  </a:cubicBezTo>
                  <a:cubicBezTo>
                    <a:pt x="2561916" y="1841046"/>
                    <a:pt x="2577816" y="1827796"/>
                    <a:pt x="2564566" y="1822496"/>
                  </a:cubicBezTo>
                  <a:cubicBezTo>
                    <a:pt x="2551317" y="1819846"/>
                    <a:pt x="2538067" y="1822496"/>
                    <a:pt x="2527467" y="1827796"/>
                  </a:cubicBezTo>
                  <a:cubicBezTo>
                    <a:pt x="2538067" y="1822496"/>
                    <a:pt x="2551317" y="1819846"/>
                    <a:pt x="2561916" y="1822496"/>
                  </a:cubicBezTo>
                  <a:cubicBezTo>
                    <a:pt x="2575166" y="1827796"/>
                    <a:pt x="2564566" y="1841046"/>
                    <a:pt x="2556616" y="1846345"/>
                  </a:cubicBezTo>
                  <a:cubicBezTo>
                    <a:pt x="2559266" y="1841046"/>
                    <a:pt x="2564566" y="1835746"/>
                    <a:pt x="2561916" y="1830446"/>
                  </a:cubicBezTo>
                  <a:cubicBezTo>
                    <a:pt x="2561916" y="1827796"/>
                    <a:pt x="2553967" y="1825146"/>
                    <a:pt x="2548667" y="1822496"/>
                  </a:cubicBezTo>
                  <a:cubicBezTo>
                    <a:pt x="2511568" y="1817196"/>
                    <a:pt x="2477119" y="1822496"/>
                    <a:pt x="2440020" y="1827796"/>
                  </a:cubicBezTo>
                  <a:cubicBezTo>
                    <a:pt x="2477119" y="1822496"/>
                    <a:pt x="2511568" y="1814546"/>
                    <a:pt x="2548667" y="1825146"/>
                  </a:cubicBezTo>
                  <a:cubicBezTo>
                    <a:pt x="2546017" y="1833096"/>
                    <a:pt x="2540717" y="1838396"/>
                    <a:pt x="2532767" y="1841046"/>
                  </a:cubicBezTo>
                  <a:cubicBezTo>
                    <a:pt x="2543367" y="1835746"/>
                    <a:pt x="2551317" y="1830446"/>
                    <a:pt x="2561916" y="1825146"/>
                  </a:cubicBezTo>
                  <a:cubicBezTo>
                    <a:pt x="2553967" y="1830446"/>
                    <a:pt x="2546017" y="1838396"/>
                    <a:pt x="2535417" y="1841046"/>
                  </a:cubicBezTo>
                  <a:cubicBezTo>
                    <a:pt x="2540717" y="1833096"/>
                    <a:pt x="2548667" y="1830446"/>
                    <a:pt x="2553967" y="1825146"/>
                  </a:cubicBezTo>
                  <a:cubicBezTo>
                    <a:pt x="2519518" y="1811896"/>
                    <a:pt x="2485069" y="1822496"/>
                    <a:pt x="2450620" y="1827796"/>
                  </a:cubicBezTo>
                  <a:cubicBezTo>
                    <a:pt x="2487719" y="1825146"/>
                    <a:pt x="2532767" y="1803947"/>
                    <a:pt x="2567216" y="1830446"/>
                  </a:cubicBezTo>
                  <a:cubicBezTo>
                    <a:pt x="2569866" y="1835746"/>
                    <a:pt x="2564566" y="1841046"/>
                    <a:pt x="2561916" y="1846345"/>
                  </a:cubicBezTo>
                  <a:cubicBezTo>
                    <a:pt x="2569866" y="1838396"/>
                    <a:pt x="2575166" y="1819846"/>
                    <a:pt x="2561916" y="1819846"/>
                  </a:cubicBezTo>
                  <a:cubicBezTo>
                    <a:pt x="2556616" y="1817196"/>
                    <a:pt x="2548667" y="1822496"/>
                    <a:pt x="2540717" y="1825146"/>
                  </a:cubicBezTo>
                  <a:cubicBezTo>
                    <a:pt x="2548667" y="1822496"/>
                    <a:pt x="2553967" y="1817196"/>
                    <a:pt x="2561916" y="1817196"/>
                  </a:cubicBezTo>
                  <a:cubicBezTo>
                    <a:pt x="2575166" y="1822496"/>
                    <a:pt x="2567216" y="1838396"/>
                    <a:pt x="2559266" y="1846345"/>
                  </a:cubicBezTo>
                  <a:cubicBezTo>
                    <a:pt x="2567216" y="1835746"/>
                    <a:pt x="2559266" y="1819846"/>
                    <a:pt x="2546017" y="1819846"/>
                  </a:cubicBezTo>
                  <a:cubicBezTo>
                    <a:pt x="2511568" y="1819846"/>
                    <a:pt x="2474469" y="1819846"/>
                    <a:pt x="2440020" y="1827796"/>
                  </a:cubicBezTo>
                  <a:cubicBezTo>
                    <a:pt x="2477119" y="1822496"/>
                    <a:pt x="2514218" y="1817196"/>
                    <a:pt x="2551317" y="1822496"/>
                  </a:cubicBezTo>
                  <a:cubicBezTo>
                    <a:pt x="2543367" y="1827796"/>
                    <a:pt x="2538067" y="1838396"/>
                    <a:pt x="2527467" y="1841046"/>
                  </a:cubicBezTo>
                  <a:cubicBezTo>
                    <a:pt x="2538067" y="1835746"/>
                    <a:pt x="2548667" y="1830446"/>
                    <a:pt x="2559266" y="1825146"/>
                  </a:cubicBezTo>
                  <a:cubicBezTo>
                    <a:pt x="2546017" y="1827796"/>
                    <a:pt x="2532767" y="1838396"/>
                    <a:pt x="2519518" y="1838396"/>
                  </a:cubicBezTo>
                  <a:cubicBezTo>
                    <a:pt x="2527467" y="1835746"/>
                    <a:pt x="2538067" y="1830446"/>
                    <a:pt x="2546017" y="1825146"/>
                  </a:cubicBezTo>
                  <a:cubicBezTo>
                    <a:pt x="2503618" y="1811896"/>
                    <a:pt x="2458569" y="1827796"/>
                    <a:pt x="2416171" y="1827796"/>
                  </a:cubicBezTo>
                  <a:cubicBezTo>
                    <a:pt x="2461219" y="1825146"/>
                    <a:pt x="2514218" y="1803947"/>
                    <a:pt x="2553967" y="1830446"/>
                  </a:cubicBezTo>
                  <a:cubicBezTo>
                    <a:pt x="2556616" y="1833096"/>
                    <a:pt x="2551317" y="1841046"/>
                    <a:pt x="2543367" y="1843695"/>
                  </a:cubicBezTo>
                  <a:cubicBezTo>
                    <a:pt x="2548667" y="1835746"/>
                    <a:pt x="2564566" y="1835746"/>
                    <a:pt x="2556616" y="1825146"/>
                  </a:cubicBezTo>
                  <a:cubicBezTo>
                    <a:pt x="2543367" y="1806597"/>
                    <a:pt x="2519518" y="1822496"/>
                    <a:pt x="2498318" y="1822496"/>
                  </a:cubicBezTo>
                  <a:cubicBezTo>
                    <a:pt x="2516868" y="1822496"/>
                    <a:pt x="2546017" y="1803947"/>
                    <a:pt x="2556616" y="1825146"/>
                  </a:cubicBezTo>
                  <a:cubicBezTo>
                    <a:pt x="2559266" y="1830446"/>
                    <a:pt x="2546017" y="1835746"/>
                    <a:pt x="2540717" y="1841046"/>
                  </a:cubicBezTo>
                  <a:cubicBezTo>
                    <a:pt x="2548667" y="1835746"/>
                    <a:pt x="2556616" y="1833096"/>
                    <a:pt x="2561916" y="1825146"/>
                  </a:cubicBezTo>
                  <a:cubicBezTo>
                    <a:pt x="2543367" y="1825146"/>
                    <a:pt x="2527467" y="1833096"/>
                    <a:pt x="2508918" y="1838396"/>
                  </a:cubicBezTo>
                  <a:cubicBezTo>
                    <a:pt x="2516868" y="1833096"/>
                    <a:pt x="2524817" y="1833096"/>
                    <a:pt x="2532767" y="1827796"/>
                  </a:cubicBezTo>
                  <a:cubicBezTo>
                    <a:pt x="2487719" y="1809246"/>
                    <a:pt x="2437370" y="1825146"/>
                    <a:pt x="2392321" y="1830446"/>
                  </a:cubicBezTo>
                  <a:cubicBezTo>
                    <a:pt x="2437370" y="1827796"/>
                    <a:pt x="2482419" y="1817196"/>
                    <a:pt x="2527467" y="1822496"/>
                  </a:cubicBezTo>
                  <a:cubicBezTo>
                    <a:pt x="2514218" y="1830446"/>
                    <a:pt x="2498318" y="1830446"/>
                    <a:pt x="2485069" y="1835746"/>
                  </a:cubicBezTo>
                  <a:cubicBezTo>
                    <a:pt x="2503618" y="1833096"/>
                    <a:pt x="2522168" y="1830446"/>
                    <a:pt x="2540717" y="1825146"/>
                  </a:cubicBezTo>
                  <a:cubicBezTo>
                    <a:pt x="2519518" y="1825146"/>
                    <a:pt x="2495668" y="1833096"/>
                    <a:pt x="2474469" y="1835746"/>
                  </a:cubicBezTo>
                  <a:cubicBezTo>
                    <a:pt x="2487719" y="1830446"/>
                    <a:pt x="2503618" y="1833096"/>
                    <a:pt x="2516868" y="1825146"/>
                  </a:cubicBezTo>
                  <a:cubicBezTo>
                    <a:pt x="2466519" y="1817196"/>
                    <a:pt x="2413521" y="1830446"/>
                    <a:pt x="2363172" y="1835746"/>
                  </a:cubicBezTo>
                  <a:cubicBezTo>
                    <a:pt x="2416171" y="1827796"/>
                    <a:pt x="2466519" y="1819846"/>
                    <a:pt x="2519518" y="1822496"/>
                  </a:cubicBezTo>
                  <a:cubicBezTo>
                    <a:pt x="2511568" y="1833096"/>
                    <a:pt x="2498318" y="1833096"/>
                    <a:pt x="2487719" y="1835746"/>
                  </a:cubicBezTo>
                  <a:cubicBezTo>
                    <a:pt x="2508918" y="1830446"/>
                    <a:pt x="2530117" y="1825146"/>
                    <a:pt x="2551317" y="1825146"/>
                  </a:cubicBezTo>
                  <a:cubicBezTo>
                    <a:pt x="2540717" y="1830446"/>
                    <a:pt x="2530117" y="1835746"/>
                    <a:pt x="2519518" y="1838396"/>
                  </a:cubicBezTo>
                  <a:cubicBezTo>
                    <a:pt x="2530117" y="1833096"/>
                    <a:pt x="2540717" y="1827796"/>
                    <a:pt x="2551317" y="1825146"/>
                  </a:cubicBezTo>
                  <a:cubicBezTo>
                    <a:pt x="2516868" y="1811896"/>
                    <a:pt x="2485069" y="1825146"/>
                    <a:pt x="2450620" y="1825146"/>
                  </a:cubicBezTo>
                  <a:cubicBezTo>
                    <a:pt x="2482419" y="1825146"/>
                    <a:pt x="2516868" y="1811896"/>
                    <a:pt x="2548667" y="1825146"/>
                  </a:cubicBezTo>
                  <a:cubicBezTo>
                    <a:pt x="2538067" y="1827796"/>
                    <a:pt x="2527467" y="1835746"/>
                    <a:pt x="2516868" y="1838396"/>
                  </a:cubicBezTo>
                  <a:cubicBezTo>
                    <a:pt x="2527467" y="1830446"/>
                    <a:pt x="2540717" y="1830446"/>
                    <a:pt x="2551317" y="1825146"/>
                  </a:cubicBezTo>
                  <a:cubicBezTo>
                    <a:pt x="2527467" y="1825146"/>
                    <a:pt x="2503618" y="1833096"/>
                    <a:pt x="2479769" y="1835746"/>
                  </a:cubicBezTo>
                  <a:cubicBezTo>
                    <a:pt x="2490368" y="1833096"/>
                    <a:pt x="2503618" y="1830446"/>
                    <a:pt x="2514218" y="1825146"/>
                  </a:cubicBezTo>
                  <a:cubicBezTo>
                    <a:pt x="2458569" y="1814546"/>
                    <a:pt x="2402921" y="1838396"/>
                    <a:pt x="2347273" y="1841046"/>
                  </a:cubicBezTo>
                  <a:cubicBezTo>
                    <a:pt x="2349923" y="1838396"/>
                    <a:pt x="2355222" y="1838396"/>
                    <a:pt x="2357872" y="1835746"/>
                  </a:cubicBezTo>
                  <a:cubicBezTo>
                    <a:pt x="2355222" y="1838396"/>
                    <a:pt x="2349923" y="1838396"/>
                    <a:pt x="2347273" y="1841046"/>
                  </a:cubicBezTo>
                  <a:cubicBezTo>
                    <a:pt x="2400271" y="1838396"/>
                    <a:pt x="2453270" y="1811896"/>
                    <a:pt x="2506268" y="1825146"/>
                  </a:cubicBezTo>
                  <a:cubicBezTo>
                    <a:pt x="2490368" y="1827796"/>
                    <a:pt x="2477119" y="1833096"/>
                    <a:pt x="2461219" y="1835746"/>
                  </a:cubicBezTo>
                  <a:cubicBezTo>
                    <a:pt x="2485069" y="1830446"/>
                    <a:pt x="2508918" y="1827796"/>
                    <a:pt x="2532767" y="1822496"/>
                  </a:cubicBezTo>
                  <a:cubicBezTo>
                    <a:pt x="2511568" y="1830446"/>
                    <a:pt x="2490368" y="1830446"/>
                    <a:pt x="2469169" y="1835746"/>
                  </a:cubicBezTo>
                  <a:cubicBezTo>
                    <a:pt x="2485069" y="1833096"/>
                    <a:pt x="2498318" y="1827796"/>
                    <a:pt x="2514218" y="1825146"/>
                  </a:cubicBezTo>
                  <a:cubicBezTo>
                    <a:pt x="2463869" y="1814546"/>
                    <a:pt x="2416171" y="1830446"/>
                    <a:pt x="2365822" y="1838396"/>
                  </a:cubicBezTo>
                  <a:cubicBezTo>
                    <a:pt x="2418821" y="1827796"/>
                    <a:pt x="2471819" y="1817196"/>
                    <a:pt x="2524817" y="1825146"/>
                  </a:cubicBezTo>
                  <a:cubicBezTo>
                    <a:pt x="2516868" y="1830446"/>
                    <a:pt x="2506268" y="1835746"/>
                    <a:pt x="2495668" y="1838396"/>
                  </a:cubicBezTo>
                  <a:cubicBezTo>
                    <a:pt x="2516868" y="1835746"/>
                    <a:pt x="2535417" y="1827796"/>
                    <a:pt x="2556616" y="1825146"/>
                  </a:cubicBezTo>
                  <a:cubicBezTo>
                    <a:pt x="2551317" y="1833096"/>
                    <a:pt x="2546017" y="1838396"/>
                    <a:pt x="2535417" y="1841046"/>
                  </a:cubicBezTo>
                  <a:cubicBezTo>
                    <a:pt x="2546017" y="1838396"/>
                    <a:pt x="2553967" y="1830446"/>
                    <a:pt x="2556616" y="1819846"/>
                  </a:cubicBezTo>
                  <a:cubicBezTo>
                    <a:pt x="2532767" y="1819846"/>
                    <a:pt x="2506268" y="1825146"/>
                    <a:pt x="2482419" y="1827796"/>
                  </a:cubicBezTo>
                  <a:cubicBezTo>
                    <a:pt x="2506268" y="1825146"/>
                    <a:pt x="2532767" y="1822496"/>
                    <a:pt x="2556616" y="1819846"/>
                  </a:cubicBezTo>
                  <a:cubicBezTo>
                    <a:pt x="2553967" y="1833096"/>
                    <a:pt x="2543367" y="1838396"/>
                    <a:pt x="2532767" y="1841046"/>
                  </a:cubicBezTo>
                  <a:cubicBezTo>
                    <a:pt x="2540717" y="1835746"/>
                    <a:pt x="2551317" y="1835746"/>
                    <a:pt x="2553967" y="1825146"/>
                  </a:cubicBezTo>
                  <a:cubicBezTo>
                    <a:pt x="2532767" y="1827796"/>
                    <a:pt x="2511568" y="1833096"/>
                    <a:pt x="2490368" y="1838396"/>
                  </a:cubicBezTo>
                  <a:cubicBezTo>
                    <a:pt x="2500968" y="1835746"/>
                    <a:pt x="2511568" y="1830446"/>
                    <a:pt x="2519518" y="1825146"/>
                  </a:cubicBezTo>
                  <a:cubicBezTo>
                    <a:pt x="2461219" y="1814546"/>
                    <a:pt x="2405571" y="1835746"/>
                    <a:pt x="2349923" y="1841046"/>
                  </a:cubicBezTo>
                  <a:cubicBezTo>
                    <a:pt x="2352572" y="1838396"/>
                    <a:pt x="2357872" y="1838396"/>
                    <a:pt x="2360522" y="1838396"/>
                  </a:cubicBezTo>
                  <a:cubicBezTo>
                    <a:pt x="2357872" y="1838396"/>
                    <a:pt x="2352572" y="1838396"/>
                    <a:pt x="2349923" y="1841046"/>
                  </a:cubicBezTo>
                  <a:cubicBezTo>
                    <a:pt x="2400271" y="1838396"/>
                    <a:pt x="2450620" y="1814546"/>
                    <a:pt x="2503618" y="1825146"/>
                  </a:cubicBezTo>
                  <a:cubicBezTo>
                    <a:pt x="2487719" y="1827796"/>
                    <a:pt x="2469169" y="1833096"/>
                    <a:pt x="2453270" y="1835746"/>
                  </a:cubicBezTo>
                  <a:cubicBezTo>
                    <a:pt x="2477119" y="1833096"/>
                    <a:pt x="2498318" y="1830446"/>
                    <a:pt x="2522168" y="1825146"/>
                  </a:cubicBezTo>
                  <a:cubicBezTo>
                    <a:pt x="2493018" y="1825146"/>
                    <a:pt x="2463869" y="1833096"/>
                    <a:pt x="2434720" y="1835746"/>
                  </a:cubicBezTo>
                  <a:cubicBezTo>
                    <a:pt x="2447970" y="1830446"/>
                    <a:pt x="2463869" y="1830446"/>
                    <a:pt x="2477119" y="1825146"/>
                  </a:cubicBezTo>
                  <a:cubicBezTo>
                    <a:pt x="2418821" y="1825146"/>
                    <a:pt x="2363172" y="1835746"/>
                    <a:pt x="2310174" y="1856945"/>
                  </a:cubicBezTo>
                  <a:cubicBezTo>
                    <a:pt x="2315474" y="1848995"/>
                    <a:pt x="2323423" y="1843695"/>
                    <a:pt x="2334023" y="1843695"/>
                  </a:cubicBezTo>
                  <a:cubicBezTo>
                    <a:pt x="2323423" y="1843695"/>
                    <a:pt x="2315474" y="1848995"/>
                    <a:pt x="2310174" y="1856945"/>
                  </a:cubicBezTo>
                  <a:cubicBezTo>
                    <a:pt x="2365822" y="1841046"/>
                    <a:pt x="2424120" y="1819846"/>
                    <a:pt x="2482419" y="1825146"/>
                  </a:cubicBezTo>
                  <a:cubicBezTo>
                    <a:pt x="2477119" y="1838396"/>
                    <a:pt x="2458569" y="1827796"/>
                    <a:pt x="2453270" y="1838396"/>
                  </a:cubicBezTo>
                  <a:cubicBezTo>
                    <a:pt x="2479769" y="1833096"/>
                    <a:pt x="2508918" y="1827796"/>
                    <a:pt x="2535417" y="1825146"/>
                  </a:cubicBezTo>
                  <a:cubicBezTo>
                    <a:pt x="2522168" y="1833096"/>
                    <a:pt x="2503618" y="1830446"/>
                    <a:pt x="2490368" y="1841046"/>
                  </a:cubicBezTo>
                  <a:cubicBezTo>
                    <a:pt x="2503618" y="1838396"/>
                    <a:pt x="2514218" y="1827796"/>
                    <a:pt x="2527467" y="1827796"/>
                  </a:cubicBezTo>
                  <a:cubicBezTo>
                    <a:pt x="2487719" y="1819846"/>
                    <a:pt x="2445320" y="1827796"/>
                    <a:pt x="2405571" y="1835746"/>
                  </a:cubicBezTo>
                  <a:cubicBezTo>
                    <a:pt x="2445320" y="1827796"/>
                    <a:pt x="2487719" y="1819846"/>
                    <a:pt x="2527467" y="1827796"/>
                  </a:cubicBezTo>
                  <a:cubicBezTo>
                    <a:pt x="2514218" y="1827796"/>
                    <a:pt x="2503618" y="1838396"/>
                    <a:pt x="2490368" y="1841046"/>
                  </a:cubicBezTo>
                  <a:cubicBezTo>
                    <a:pt x="2503618" y="1833096"/>
                    <a:pt x="2519518" y="1833096"/>
                    <a:pt x="2532767" y="1825146"/>
                  </a:cubicBezTo>
                  <a:cubicBezTo>
                    <a:pt x="2503618" y="1827796"/>
                    <a:pt x="2474469" y="1830446"/>
                    <a:pt x="2447970" y="1838396"/>
                  </a:cubicBezTo>
                  <a:cubicBezTo>
                    <a:pt x="2455919" y="1827796"/>
                    <a:pt x="2469169" y="1827796"/>
                    <a:pt x="2479769" y="1827796"/>
                  </a:cubicBezTo>
                  <a:cubicBezTo>
                    <a:pt x="2418821" y="1817196"/>
                    <a:pt x="2360522" y="1843695"/>
                    <a:pt x="2304874" y="1856945"/>
                  </a:cubicBezTo>
                  <a:cubicBezTo>
                    <a:pt x="2312824" y="1848995"/>
                    <a:pt x="2323423" y="1848995"/>
                    <a:pt x="2331373" y="1843695"/>
                  </a:cubicBezTo>
                  <a:cubicBezTo>
                    <a:pt x="2323423" y="1846345"/>
                    <a:pt x="2315474" y="1851645"/>
                    <a:pt x="2310174" y="1856945"/>
                  </a:cubicBezTo>
                  <a:cubicBezTo>
                    <a:pt x="2360522" y="1843695"/>
                    <a:pt x="2413521" y="1825146"/>
                    <a:pt x="2466519" y="1827796"/>
                  </a:cubicBezTo>
                  <a:cubicBezTo>
                    <a:pt x="2453270" y="1830446"/>
                    <a:pt x="2442670" y="1838396"/>
                    <a:pt x="2429420" y="1835746"/>
                  </a:cubicBezTo>
                  <a:cubicBezTo>
                    <a:pt x="2458569" y="1833096"/>
                    <a:pt x="2485069" y="1825146"/>
                    <a:pt x="2514218" y="1825146"/>
                  </a:cubicBezTo>
                  <a:cubicBezTo>
                    <a:pt x="2487719" y="1825146"/>
                    <a:pt x="2463869" y="1833096"/>
                    <a:pt x="2440020" y="1835746"/>
                  </a:cubicBezTo>
                  <a:cubicBezTo>
                    <a:pt x="2455919" y="1830446"/>
                    <a:pt x="2474469" y="1827796"/>
                    <a:pt x="2490368" y="1825146"/>
                  </a:cubicBezTo>
                  <a:cubicBezTo>
                    <a:pt x="2437370" y="1819846"/>
                    <a:pt x="2384372" y="1838396"/>
                    <a:pt x="2334023" y="1848995"/>
                  </a:cubicBezTo>
                  <a:cubicBezTo>
                    <a:pt x="2339323" y="1846345"/>
                    <a:pt x="2344623" y="1841046"/>
                    <a:pt x="2349923" y="1841046"/>
                  </a:cubicBezTo>
                  <a:cubicBezTo>
                    <a:pt x="2347273" y="1846345"/>
                    <a:pt x="2336673" y="1838396"/>
                    <a:pt x="2336673" y="1848995"/>
                  </a:cubicBezTo>
                  <a:cubicBezTo>
                    <a:pt x="2392321" y="1835746"/>
                    <a:pt x="2447970" y="1814546"/>
                    <a:pt x="2506268" y="1827796"/>
                  </a:cubicBezTo>
                  <a:cubicBezTo>
                    <a:pt x="2495668" y="1830446"/>
                    <a:pt x="2490368" y="1838396"/>
                    <a:pt x="2479769" y="1838396"/>
                  </a:cubicBezTo>
                  <a:cubicBezTo>
                    <a:pt x="2503618" y="1835746"/>
                    <a:pt x="2527467" y="1825146"/>
                    <a:pt x="2551317" y="1825146"/>
                  </a:cubicBezTo>
                  <a:cubicBezTo>
                    <a:pt x="2543367" y="1833096"/>
                    <a:pt x="2535417" y="1838396"/>
                    <a:pt x="2524817" y="1841046"/>
                  </a:cubicBezTo>
                  <a:cubicBezTo>
                    <a:pt x="2535417" y="1838396"/>
                    <a:pt x="2546017" y="1833096"/>
                    <a:pt x="2551317" y="1822496"/>
                  </a:cubicBezTo>
                  <a:cubicBezTo>
                    <a:pt x="2522168" y="1819846"/>
                    <a:pt x="2495668" y="1827796"/>
                    <a:pt x="2466519" y="1827796"/>
                  </a:cubicBezTo>
                  <a:cubicBezTo>
                    <a:pt x="2495668" y="1827796"/>
                    <a:pt x="2522168" y="1819846"/>
                    <a:pt x="2551317" y="1822496"/>
                  </a:cubicBezTo>
                  <a:cubicBezTo>
                    <a:pt x="2546017" y="1835746"/>
                    <a:pt x="2532767" y="1835746"/>
                    <a:pt x="2522168" y="1841046"/>
                  </a:cubicBezTo>
                  <a:cubicBezTo>
                    <a:pt x="2530117" y="1833096"/>
                    <a:pt x="2546017" y="1835746"/>
                    <a:pt x="2551317" y="1825146"/>
                  </a:cubicBezTo>
                  <a:cubicBezTo>
                    <a:pt x="2527467" y="1827796"/>
                    <a:pt x="2500968" y="1833096"/>
                    <a:pt x="2477119" y="1838396"/>
                  </a:cubicBezTo>
                  <a:cubicBezTo>
                    <a:pt x="2485069" y="1833096"/>
                    <a:pt x="2495668" y="1835746"/>
                    <a:pt x="2503618" y="1827796"/>
                  </a:cubicBezTo>
                  <a:cubicBezTo>
                    <a:pt x="2445320" y="1814546"/>
                    <a:pt x="2387021" y="1835746"/>
                    <a:pt x="2328723" y="1848995"/>
                  </a:cubicBezTo>
                  <a:cubicBezTo>
                    <a:pt x="2334023" y="1846345"/>
                    <a:pt x="2341973" y="1843695"/>
                    <a:pt x="2347273" y="1841046"/>
                  </a:cubicBezTo>
                  <a:cubicBezTo>
                    <a:pt x="2341973" y="1843695"/>
                    <a:pt x="2334023" y="1846345"/>
                    <a:pt x="2328723" y="1848995"/>
                  </a:cubicBezTo>
                  <a:cubicBezTo>
                    <a:pt x="2379072" y="1838396"/>
                    <a:pt x="2429420" y="1819846"/>
                    <a:pt x="2482419" y="1825146"/>
                  </a:cubicBezTo>
                  <a:cubicBezTo>
                    <a:pt x="2463869" y="1827796"/>
                    <a:pt x="2447970" y="1830446"/>
                    <a:pt x="2429420" y="1835746"/>
                  </a:cubicBezTo>
                  <a:cubicBezTo>
                    <a:pt x="2455919" y="1833096"/>
                    <a:pt x="2479769" y="1827796"/>
                    <a:pt x="2506268" y="1825146"/>
                  </a:cubicBezTo>
                  <a:cubicBezTo>
                    <a:pt x="2474469" y="1825146"/>
                    <a:pt x="2442670" y="1830446"/>
                    <a:pt x="2410871" y="1835746"/>
                  </a:cubicBezTo>
                  <a:cubicBezTo>
                    <a:pt x="2421470" y="1830446"/>
                    <a:pt x="2432070" y="1830446"/>
                    <a:pt x="2442670" y="1827796"/>
                  </a:cubicBezTo>
                  <a:cubicBezTo>
                    <a:pt x="2392321" y="1827796"/>
                    <a:pt x="2344623" y="1846345"/>
                    <a:pt x="2296924" y="1859595"/>
                  </a:cubicBezTo>
                  <a:cubicBezTo>
                    <a:pt x="2302224" y="1851645"/>
                    <a:pt x="2315474" y="1854295"/>
                    <a:pt x="2320773" y="1846345"/>
                  </a:cubicBezTo>
                  <a:cubicBezTo>
                    <a:pt x="2312824" y="1848995"/>
                    <a:pt x="2304874" y="1851645"/>
                    <a:pt x="2296924" y="1856945"/>
                  </a:cubicBezTo>
                  <a:cubicBezTo>
                    <a:pt x="2352572" y="1851645"/>
                    <a:pt x="2405571" y="1822496"/>
                    <a:pt x="2463869" y="1827796"/>
                  </a:cubicBezTo>
                  <a:cubicBezTo>
                    <a:pt x="2453270" y="1830446"/>
                    <a:pt x="2440020" y="1833096"/>
                    <a:pt x="2429420" y="1838396"/>
                  </a:cubicBezTo>
                  <a:cubicBezTo>
                    <a:pt x="2458569" y="1830446"/>
                    <a:pt x="2487719" y="1825146"/>
                    <a:pt x="2519518" y="1827796"/>
                  </a:cubicBezTo>
                  <a:cubicBezTo>
                    <a:pt x="2500968" y="1827796"/>
                    <a:pt x="2485069" y="1835746"/>
                    <a:pt x="2466519" y="1838396"/>
                  </a:cubicBezTo>
                  <a:cubicBezTo>
                    <a:pt x="2479769" y="1835746"/>
                    <a:pt x="2493018" y="1833096"/>
                    <a:pt x="2506268" y="1827796"/>
                  </a:cubicBezTo>
                  <a:cubicBezTo>
                    <a:pt x="2461219" y="1825146"/>
                    <a:pt x="2418821" y="1827796"/>
                    <a:pt x="2376422" y="1841046"/>
                  </a:cubicBezTo>
                  <a:cubicBezTo>
                    <a:pt x="2418821" y="1827796"/>
                    <a:pt x="2463869" y="1827796"/>
                    <a:pt x="2508918" y="1825146"/>
                  </a:cubicBezTo>
                  <a:cubicBezTo>
                    <a:pt x="2495668" y="1833096"/>
                    <a:pt x="2479769" y="1833096"/>
                    <a:pt x="2466519" y="1838396"/>
                  </a:cubicBezTo>
                  <a:cubicBezTo>
                    <a:pt x="2485069" y="1835746"/>
                    <a:pt x="2500968" y="1827796"/>
                    <a:pt x="2519518" y="1827796"/>
                  </a:cubicBezTo>
                  <a:cubicBezTo>
                    <a:pt x="2487719" y="1827796"/>
                    <a:pt x="2455919" y="1830446"/>
                    <a:pt x="2426770" y="1838396"/>
                  </a:cubicBezTo>
                  <a:cubicBezTo>
                    <a:pt x="2434720" y="1833096"/>
                    <a:pt x="2442670" y="1830446"/>
                    <a:pt x="2450620" y="1827796"/>
                  </a:cubicBezTo>
                  <a:cubicBezTo>
                    <a:pt x="2394971" y="1827796"/>
                    <a:pt x="2347273" y="1848995"/>
                    <a:pt x="2294274" y="1859595"/>
                  </a:cubicBezTo>
                  <a:cubicBezTo>
                    <a:pt x="2299574" y="1851645"/>
                    <a:pt x="2312824" y="1854295"/>
                    <a:pt x="2318123" y="1846345"/>
                  </a:cubicBezTo>
                  <a:cubicBezTo>
                    <a:pt x="2312824" y="1854295"/>
                    <a:pt x="2299574" y="1851645"/>
                    <a:pt x="2294274" y="1859595"/>
                  </a:cubicBezTo>
                  <a:cubicBezTo>
                    <a:pt x="2341973" y="1854295"/>
                    <a:pt x="2384372" y="1825146"/>
                    <a:pt x="2434720" y="1827796"/>
                  </a:cubicBezTo>
                  <a:cubicBezTo>
                    <a:pt x="2421470" y="1833096"/>
                    <a:pt x="2410871" y="1835746"/>
                    <a:pt x="2397621" y="1838396"/>
                  </a:cubicBezTo>
                  <a:cubicBezTo>
                    <a:pt x="2400271" y="1838396"/>
                    <a:pt x="2402921" y="1835746"/>
                    <a:pt x="2405571" y="1835746"/>
                  </a:cubicBezTo>
                  <a:lnTo>
                    <a:pt x="2402921" y="1835746"/>
                  </a:lnTo>
                  <a:cubicBezTo>
                    <a:pt x="2434720" y="1833096"/>
                    <a:pt x="2463869" y="1825146"/>
                    <a:pt x="2495668" y="1825146"/>
                  </a:cubicBezTo>
                  <a:cubicBezTo>
                    <a:pt x="2469169" y="1825146"/>
                    <a:pt x="2445320" y="1833096"/>
                    <a:pt x="2418821" y="1835746"/>
                  </a:cubicBezTo>
                  <a:cubicBezTo>
                    <a:pt x="2434720" y="1833096"/>
                    <a:pt x="2453270" y="1833096"/>
                    <a:pt x="2469169" y="1825146"/>
                  </a:cubicBezTo>
                  <a:cubicBezTo>
                    <a:pt x="2421470" y="1825146"/>
                    <a:pt x="2371122" y="1835746"/>
                    <a:pt x="2326073" y="1851645"/>
                  </a:cubicBezTo>
                  <a:cubicBezTo>
                    <a:pt x="2326073" y="1843695"/>
                    <a:pt x="2331373" y="1838396"/>
                    <a:pt x="2339323" y="1841046"/>
                  </a:cubicBezTo>
                  <a:cubicBezTo>
                    <a:pt x="2334023" y="1846345"/>
                    <a:pt x="2323423" y="1841046"/>
                    <a:pt x="2320773" y="1851645"/>
                  </a:cubicBezTo>
                  <a:cubicBezTo>
                    <a:pt x="2379072" y="1833096"/>
                    <a:pt x="2437370" y="1817196"/>
                    <a:pt x="2498318" y="1825146"/>
                  </a:cubicBezTo>
                  <a:cubicBezTo>
                    <a:pt x="2485069" y="1827796"/>
                    <a:pt x="2474469" y="1833096"/>
                    <a:pt x="2461219" y="1835746"/>
                  </a:cubicBezTo>
                  <a:cubicBezTo>
                    <a:pt x="2490368" y="1833096"/>
                    <a:pt x="2516868" y="1822496"/>
                    <a:pt x="2546017" y="1825146"/>
                  </a:cubicBezTo>
                  <a:cubicBezTo>
                    <a:pt x="2532767" y="1830446"/>
                    <a:pt x="2522168" y="1835746"/>
                    <a:pt x="2508918" y="1838396"/>
                  </a:cubicBezTo>
                  <a:cubicBezTo>
                    <a:pt x="2522168" y="1835746"/>
                    <a:pt x="2532767" y="1827796"/>
                    <a:pt x="2546017" y="1825146"/>
                  </a:cubicBezTo>
                  <a:cubicBezTo>
                    <a:pt x="2511568" y="1811896"/>
                    <a:pt x="2479769" y="1827796"/>
                    <a:pt x="2445320" y="1827796"/>
                  </a:cubicBezTo>
                  <a:cubicBezTo>
                    <a:pt x="2477119" y="1825146"/>
                    <a:pt x="2508918" y="1814546"/>
                    <a:pt x="2543367" y="1822496"/>
                  </a:cubicBezTo>
                  <a:cubicBezTo>
                    <a:pt x="2527467" y="1830446"/>
                    <a:pt x="2508918" y="1830446"/>
                    <a:pt x="2493018" y="1835746"/>
                  </a:cubicBezTo>
                  <a:cubicBezTo>
                    <a:pt x="2506268" y="1830446"/>
                    <a:pt x="2522168" y="1833096"/>
                    <a:pt x="2532767" y="1822496"/>
                  </a:cubicBezTo>
                  <a:cubicBezTo>
                    <a:pt x="2495668" y="1825146"/>
                    <a:pt x="2458569" y="1830446"/>
                    <a:pt x="2421470" y="1835746"/>
                  </a:cubicBezTo>
                  <a:cubicBezTo>
                    <a:pt x="2434720" y="1835746"/>
                    <a:pt x="2445320" y="1827796"/>
                    <a:pt x="2458569" y="1825146"/>
                  </a:cubicBezTo>
                  <a:cubicBezTo>
                    <a:pt x="2400271" y="1822496"/>
                    <a:pt x="2341973" y="1843695"/>
                    <a:pt x="2286324" y="1862245"/>
                  </a:cubicBezTo>
                  <a:cubicBezTo>
                    <a:pt x="2291624" y="1854295"/>
                    <a:pt x="2302224" y="1848995"/>
                    <a:pt x="2310174" y="1846345"/>
                  </a:cubicBezTo>
                  <a:cubicBezTo>
                    <a:pt x="2302224" y="1848995"/>
                    <a:pt x="2291624" y="1854295"/>
                    <a:pt x="2286324" y="1862245"/>
                  </a:cubicBezTo>
                  <a:cubicBezTo>
                    <a:pt x="2339323" y="1843695"/>
                    <a:pt x="2394971" y="1825146"/>
                    <a:pt x="2450620" y="1825146"/>
                  </a:cubicBezTo>
                  <a:cubicBezTo>
                    <a:pt x="2429420" y="1830446"/>
                    <a:pt x="2408221" y="1838396"/>
                    <a:pt x="2384372" y="1838396"/>
                  </a:cubicBezTo>
                  <a:cubicBezTo>
                    <a:pt x="2389671" y="1838396"/>
                    <a:pt x="2397621" y="1838396"/>
                    <a:pt x="2402921" y="1835746"/>
                  </a:cubicBezTo>
                  <a:cubicBezTo>
                    <a:pt x="2400271" y="1835746"/>
                    <a:pt x="2400271" y="1838396"/>
                    <a:pt x="2397621" y="1838396"/>
                  </a:cubicBezTo>
                  <a:cubicBezTo>
                    <a:pt x="2421470" y="1825146"/>
                    <a:pt x="2450620" y="1830446"/>
                    <a:pt x="2477119" y="1822496"/>
                  </a:cubicBezTo>
                  <a:cubicBezTo>
                    <a:pt x="2432070" y="1819846"/>
                    <a:pt x="2387021" y="1833096"/>
                    <a:pt x="2341973" y="1835746"/>
                  </a:cubicBezTo>
                  <a:cubicBezTo>
                    <a:pt x="2384372" y="1833096"/>
                    <a:pt x="2426770" y="1819846"/>
                    <a:pt x="2471819" y="1822496"/>
                  </a:cubicBezTo>
                  <a:cubicBezTo>
                    <a:pt x="2440020" y="1830446"/>
                    <a:pt x="2408221" y="1833096"/>
                    <a:pt x="2376422" y="1841046"/>
                  </a:cubicBezTo>
                  <a:cubicBezTo>
                    <a:pt x="2392321" y="1838396"/>
                    <a:pt x="2408221" y="1830446"/>
                    <a:pt x="2424120" y="1827796"/>
                  </a:cubicBezTo>
                  <a:cubicBezTo>
                    <a:pt x="2373772" y="1830446"/>
                    <a:pt x="2328723" y="1854295"/>
                    <a:pt x="2281025" y="1862245"/>
                  </a:cubicBezTo>
                  <a:cubicBezTo>
                    <a:pt x="2286324" y="1856945"/>
                    <a:pt x="2294274" y="1851645"/>
                    <a:pt x="2302224" y="1848995"/>
                  </a:cubicBezTo>
                  <a:cubicBezTo>
                    <a:pt x="2294274" y="1851645"/>
                    <a:pt x="2286324" y="1856945"/>
                    <a:pt x="2281025" y="1862245"/>
                  </a:cubicBezTo>
                  <a:cubicBezTo>
                    <a:pt x="2328723" y="1851645"/>
                    <a:pt x="2371122" y="1827796"/>
                    <a:pt x="2421470" y="1827796"/>
                  </a:cubicBezTo>
                  <a:cubicBezTo>
                    <a:pt x="2413521" y="1833096"/>
                    <a:pt x="2405571" y="1835746"/>
                    <a:pt x="2397621" y="1838396"/>
                  </a:cubicBezTo>
                  <a:cubicBezTo>
                    <a:pt x="2437370" y="1830446"/>
                    <a:pt x="2477119" y="1822496"/>
                    <a:pt x="2516868" y="1825146"/>
                  </a:cubicBezTo>
                  <a:cubicBezTo>
                    <a:pt x="2500968" y="1830446"/>
                    <a:pt x="2479769" y="1830446"/>
                    <a:pt x="2463869" y="1835746"/>
                  </a:cubicBezTo>
                  <a:cubicBezTo>
                    <a:pt x="2485069" y="1830446"/>
                    <a:pt x="2506268" y="1830446"/>
                    <a:pt x="2527467" y="1822496"/>
                  </a:cubicBezTo>
                  <a:cubicBezTo>
                    <a:pt x="2487719" y="1819846"/>
                    <a:pt x="2445320" y="1822496"/>
                    <a:pt x="2405571" y="1830446"/>
                  </a:cubicBezTo>
                  <a:cubicBezTo>
                    <a:pt x="2445320" y="1825146"/>
                    <a:pt x="2485069" y="1817196"/>
                    <a:pt x="2524817" y="1822496"/>
                  </a:cubicBezTo>
                  <a:cubicBezTo>
                    <a:pt x="2503618" y="1827796"/>
                    <a:pt x="2482419" y="1830446"/>
                    <a:pt x="2461219" y="1833096"/>
                  </a:cubicBezTo>
                  <a:cubicBezTo>
                    <a:pt x="2479769" y="1833096"/>
                    <a:pt x="2495668" y="1830446"/>
                    <a:pt x="2514218" y="1825146"/>
                  </a:cubicBezTo>
                  <a:cubicBezTo>
                    <a:pt x="2469169" y="1822496"/>
                    <a:pt x="2426770" y="1830446"/>
                    <a:pt x="2384372" y="1838396"/>
                  </a:cubicBezTo>
                  <a:cubicBezTo>
                    <a:pt x="2389671" y="1833096"/>
                    <a:pt x="2397621" y="1830446"/>
                    <a:pt x="2405571" y="1830446"/>
                  </a:cubicBezTo>
                  <a:cubicBezTo>
                    <a:pt x="2357872" y="1827796"/>
                    <a:pt x="2318123" y="1862245"/>
                    <a:pt x="2270425" y="1862245"/>
                  </a:cubicBezTo>
                  <a:cubicBezTo>
                    <a:pt x="2278375" y="1859595"/>
                    <a:pt x="2286324" y="1856945"/>
                    <a:pt x="2291624" y="1851645"/>
                  </a:cubicBezTo>
                  <a:cubicBezTo>
                    <a:pt x="2283674" y="1856945"/>
                    <a:pt x="2273075" y="1862245"/>
                    <a:pt x="2265125" y="1870195"/>
                  </a:cubicBezTo>
                  <a:cubicBezTo>
                    <a:pt x="2304874" y="1862245"/>
                    <a:pt x="2341973" y="1841046"/>
                    <a:pt x="2381722" y="1833096"/>
                  </a:cubicBezTo>
                  <a:cubicBezTo>
                    <a:pt x="2355222" y="1841046"/>
                    <a:pt x="2328723" y="1851645"/>
                    <a:pt x="2302224" y="1862245"/>
                  </a:cubicBezTo>
                  <a:cubicBezTo>
                    <a:pt x="2318123" y="1854295"/>
                    <a:pt x="2334023" y="1848995"/>
                    <a:pt x="2349923" y="1841046"/>
                  </a:cubicBezTo>
                  <a:cubicBezTo>
                    <a:pt x="2334023" y="1848995"/>
                    <a:pt x="2318123" y="1854295"/>
                    <a:pt x="2302224" y="1862245"/>
                  </a:cubicBezTo>
                  <a:cubicBezTo>
                    <a:pt x="2328723" y="1851645"/>
                    <a:pt x="2355222" y="1841046"/>
                    <a:pt x="2381722" y="1833096"/>
                  </a:cubicBezTo>
                  <a:cubicBezTo>
                    <a:pt x="2341973" y="1843695"/>
                    <a:pt x="2304874" y="1859595"/>
                    <a:pt x="2265125" y="1870195"/>
                  </a:cubicBezTo>
                  <a:cubicBezTo>
                    <a:pt x="2270425" y="1859595"/>
                    <a:pt x="2281025" y="1859595"/>
                    <a:pt x="2288974" y="1851645"/>
                  </a:cubicBezTo>
                  <a:cubicBezTo>
                    <a:pt x="2278375" y="1854295"/>
                    <a:pt x="2270425" y="1864895"/>
                    <a:pt x="2259825" y="1870195"/>
                  </a:cubicBezTo>
                  <a:cubicBezTo>
                    <a:pt x="2299574" y="1859595"/>
                    <a:pt x="2336673" y="1846345"/>
                    <a:pt x="2373772" y="1833096"/>
                  </a:cubicBezTo>
                  <a:cubicBezTo>
                    <a:pt x="2344623" y="1841046"/>
                    <a:pt x="2320773" y="1856945"/>
                    <a:pt x="2291624" y="1864895"/>
                  </a:cubicBezTo>
                  <a:cubicBezTo>
                    <a:pt x="2307524" y="1859595"/>
                    <a:pt x="2320773" y="1848995"/>
                    <a:pt x="2339323" y="1846345"/>
                  </a:cubicBezTo>
                  <a:cubicBezTo>
                    <a:pt x="2318123" y="1848995"/>
                    <a:pt x="2302224" y="1864895"/>
                    <a:pt x="2281025" y="1870195"/>
                  </a:cubicBezTo>
                  <a:cubicBezTo>
                    <a:pt x="2304874" y="1856945"/>
                    <a:pt x="2331373" y="1848995"/>
                    <a:pt x="2357872" y="1838396"/>
                  </a:cubicBezTo>
                  <a:cubicBezTo>
                    <a:pt x="2318123" y="1846345"/>
                    <a:pt x="2281025" y="1870195"/>
                    <a:pt x="2241276" y="1880794"/>
                  </a:cubicBezTo>
                  <a:cubicBezTo>
                    <a:pt x="2249225" y="1864895"/>
                    <a:pt x="2267775" y="1864895"/>
                    <a:pt x="2278375" y="1854295"/>
                  </a:cubicBezTo>
                  <a:cubicBezTo>
                    <a:pt x="2270425" y="1862245"/>
                    <a:pt x="2262475" y="1867545"/>
                    <a:pt x="2251875" y="1872845"/>
                  </a:cubicBezTo>
                  <a:cubicBezTo>
                    <a:pt x="2296924" y="1862245"/>
                    <a:pt x="2341973" y="1843695"/>
                    <a:pt x="2387021" y="1833096"/>
                  </a:cubicBezTo>
                  <a:cubicBezTo>
                    <a:pt x="2371122" y="1835746"/>
                    <a:pt x="2357872" y="1843695"/>
                    <a:pt x="2341973" y="1851645"/>
                  </a:cubicBezTo>
                  <a:cubicBezTo>
                    <a:pt x="2355222" y="1846345"/>
                    <a:pt x="2371122" y="1843695"/>
                    <a:pt x="2384372" y="1838396"/>
                  </a:cubicBezTo>
                  <a:cubicBezTo>
                    <a:pt x="2376422" y="1843695"/>
                    <a:pt x="2368472" y="1846345"/>
                    <a:pt x="2360522" y="1846345"/>
                  </a:cubicBezTo>
                  <a:cubicBezTo>
                    <a:pt x="2389671" y="1838396"/>
                    <a:pt x="2418821" y="1833096"/>
                    <a:pt x="2447970" y="1827796"/>
                  </a:cubicBezTo>
                  <a:cubicBezTo>
                    <a:pt x="2402921" y="1827796"/>
                    <a:pt x="2360522" y="1843695"/>
                    <a:pt x="2318123" y="1854295"/>
                  </a:cubicBezTo>
                  <a:cubicBezTo>
                    <a:pt x="2323423" y="1848995"/>
                    <a:pt x="2331373" y="1846345"/>
                    <a:pt x="2336673" y="1843695"/>
                  </a:cubicBezTo>
                  <a:cubicBezTo>
                    <a:pt x="2331373" y="1846345"/>
                    <a:pt x="2323423" y="1848995"/>
                    <a:pt x="2318123" y="1854295"/>
                  </a:cubicBezTo>
                  <a:cubicBezTo>
                    <a:pt x="2360522" y="1846345"/>
                    <a:pt x="2402921" y="1827796"/>
                    <a:pt x="2447970" y="1827796"/>
                  </a:cubicBezTo>
                  <a:cubicBezTo>
                    <a:pt x="2416171" y="1830446"/>
                    <a:pt x="2384372" y="1841046"/>
                    <a:pt x="2352572" y="1846345"/>
                  </a:cubicBezTo>
                  <a:cubicBezTo>
                    <a:pt x="2360522" y="1841046"/>
                    <a:pt x="2371122" y="1846345"/>
                    <a:pt x="2379072" y="1841046"/>
                  </a:cubicBezTo>
                  <a:cubicBezTo>
                    <a:pt x="2360522" y="1843695"/>
                    <a:pt x="2344623" y="1851645"/>
                    <a:pt x="2326073" y="1856945"/>
                  </a:cubicBezTo>
                  <a:cubicBezTo>
                    <a:pt x="2341973" y="1848995"/>
                    <a:pt x="2357872" y="1838396"/>
                    <a:pt x="2376422" y="1835746"/>
                  </a:cubicBezTo>
                  <a:cubicBezTo>
                    <a:pt x="2331373" y="1841046"/>
                    <a:pt x="2291624" y="1870195"/>
                    <a:pt x="2246576" y="1875495"/>
                  </a:cubicBezTo>
                  <a:cubicBezTo>
                    <a:pt x="2251875" y="1864895"/>
                    <a:pt x="2265125" y="1864895"/>
                    <a:pt x="2273075" y="1856945"/>
                  </a:cubicBezTo>
                  <a:cubicBezTo>
                    <a:pt x="2251875" y="1872845"/>
                    <a:pt x="2225376" y="1883444"/>
                    <a:pt x="2204177" y="1899344"/>
                  </a:cubicBezTo>
                  <a:cubicBezTo>
                    <a:pt x="2230676" y="1883444"/>
                    <a:pt x="2257175" y="1870195"/>
                    <a:pt x="2283674" y="1856945"/>
                  </a:cubicBezTo>
                  <a:cubicBezTo>
                    <a:pt x="2251875" y="1875495"/>
                    <a:pt x="2217426" y="1891394"/>
                    <a:pt x="2185627" y="1907294"/>
                  </a:cubicBezTo>
                  <a:cubicBezTo>
                    <a:pt x="2198877" y="1894044"/>
                    <a:pt x="2214776" y="1883444"/>
                    <a:pt x="2233326" y="1875495"/>
                  </a:cubicBezTo>
                  <a:cubicBezTo>
                    <a:pt x="2214776" y="1883444"/>
                    <a:pt x="2198877" y="1896694"/>
                    <a:pt x="2182977" y="1907294"/>
                  </a:cubicBezTo>
                  <a:cubicBezTo>
                    <a:pt x="2212127" y="1894044"/>
                    <a:pt x="2241276" y="1875495"/>
                    <a:pt x="2270425" y="1859595"/>
                  </a:cubicBezTo>
                  <a:cubicBezTo>
                    <a:pt x="2241276" y="1875495"/>
                    <a:pt x="2212127" y="1894044"/>
                    <a:pt x="2182977" y="1907294"/>
                  </a:cubicBezTo>
                  <a:cubicBezTo>
                    <a:pt x="2198877" y="1896694"/>
                    <a:pt x="2212127" y="1883444"/>
                    <a:pt x="2230676" y="1880794"/>
                  </a:cubicBezTo>
                  <a:cubicBezTo>
                    <a:pt x="2212127" y="1888744"/>
                    <a:pt x="2198877" y="1901994"/>
                    <a:pt x="2180327" y="1909944"/>
                  </a:cubicBezTo>
                  <a:cubicBezTo>
                    <a:pt x="2204177" y="1894044"/>
                    <a:pt x="2230676" y="1883444"/>
                    <a:pt x="2249225" y="1864895"/>
                  </a:cubicBezTo>
                  <a:cubicBezTo>
                    <a:pt x="2228026" y="1878144"/>
                    <a:pt x="2206827" y="1894044"/>
                    <a:pt x="2182977" y="1907294"/>
                  </a:cubicBezTo>
                  <a:cubicBezTo>
                    <a:pt x="2198877" y="1888744"/>
                    <a:pt x="2222726" y="1888744"/>
                    <a:pt x="2238626" y="1872845"/>
                  </a:cubicBezTo>
                  <a:cubicBezTo>
                    <a:pt x="2214776" y="1894044"/>
                    <a:pt x="2182977" y="1901994"/>
                    <a:pt x="2156478" y="1917893"/>
                  </a:cubicBezTo>
                  <a:cubicBezTo>
                    <a:pt x="2161778" y="1912593"/>
                    <a:pt x="2167078" y="1907294"/>
                    <a:pt x="2172378" y="1901994"/>
                  </a:cubicBezTo>
                  <a:cubicBezTo>
                    <a:pt x="2169728" y="1909944"/>
                    <a:pt x="2161778" y="1912593"/>
                    <a:pt x="2156478" y="1915243"/>
                  </a:cubicBezTo>
                  <a:cubicBezTo>
                    <a:pt x="2180327" y="1904644"/>
                    <a:pt x="2201527" y="1894044"/>
                    <a:pt x="2222726" y="1878144"/>
                  </a:cubicBezTo>
                  <a:cubicBezTo>
                    <a:pt x="2204177" y="1894044"/>
                    <a:pt x="2180327" y="1904644"/>
                    <a:pt x="2159128" y="1915243"/>
                  </a:cubicBezTo>
                  <a:cubicBezTo>
                    <a:pt x="2169728" y="1912593"/>
                    <a:pt x="2175028" y="1901994"/>
                    <a:pt x="2185627" y="1896694"/>
                  </a:cubicBezTo>
                  <a:cubicBezTo>
                    <a:pt x="2164428" y="1917893"/>
                    <a:pt x="2135279" y="1925843"/>
                    <a:pt x="2106130" y="1933793"/>
                  </a:cubicBezTo>
                  <a:cubicBezTo>
                    <a:pt x="2119379" y="1931143"/>
                    <a:pt x="2135279" y="1931143"/>
                    <a:pt x="2140579" y="1915243"/>
                  </a:cubicBezTo>
                  <a:cubicBezTo>
                    <a:pt x="2129979" y="1928493"/>
                    <a:pt x="2119379" y="1941743"/>
                    <a:pt x="2101360" y="1945187"/>
                  </a:cubicBezTo>
                  <a:cubicBezTo>
                    <a:pt x="2086785" y="1951017"/>
                    <a:pt x="2071416" y="1954992"/>
                    <a:pt x="2058166" y="1962942"/>
                  </a:cubicBezTo>
                  <a:cubicBezTo>
                    <a:pt x="2076715" y="1954992"/>
                    <a:pt x="2092615" y="1941743"/>
                    <a:pt x="2113814" y="1941478"/>
                  </a:cubicBezTo>
                  <a:cubicBezTo>
                    <a:pt x="2099240" y="1947042"/>
                    <a:pt x="2085195" y="1954197"/>
                    <a:pt x="2072476" y="1962942"/>
                  </a:cubicBezTo>
                  <a:cubicBezTo>
                    <a:pt x="2059756" y="1971687"/>
                    <a:pt x="2047566" y="1981491"/>
                    <a:pt x="2036967" y="1992091"/>
                  </a:cubicBezTo>
                  <a:cubicBezTo>
                    <a:pt x="2044916" y="1981491"/>
                    <a:pt x="2054986" y="1974072"/>
                    <a:pt x="2065851" y="1968242"/>
                  </a:cubicBezTo>
                  <a:cubicBezTo>
                    <a:pt x="2076715" y="1962412"/>
                    <a:pt x="2088640" y="1957642"/>
                    <a:pt x="2100565" y="1952342"/>
                  </a:cubicBezTo>
                  <a:cubicBezTo>
                    <a:pt x="2085990" y="1962942"/>
                    <a:pt x="2073270" y="1975662"/>
                    <a:pt x="2061876" y="1988911"/>
                  </a:cubicBezTo>
                  <a:cubicBezTo>
                    <a:pt x="2050481" y="2002161"/>
                    <a:pt x="2039616" y="2016205"/>
                    <a:pt x="2029017" y="2029455"/>
                  </a:cubicBezTo>
                  <a:cubicBezTo>
                    <a:pt x="2039616" y="2021505"/>
                    <a:pt x="2044916" y="2002956"/>
                    <a:pt x="2060816" y="2000306"/>
                  </a:cubicBezTo>
                  <a:cubicBezTo>
                    <a:pt x="2052866" y="2034755"/>
                    <a:pt x="2050216" y="2069204"/>
                    <a:pt x="2042266" y="2101003"/>
                  </a:cubicBezTo>
                  <a:cubicBezTo>
                    <a:pt x="2042001" y="2120612"/>
                    <a:pt x="2041471" y="2139692"/>
                    <a:pt x="2040676" y="2158241"/>
                  </a:cubicBezTo>
                  <a:cubicBezTo>
                    <a:pt x="2037497" y="2210180"/>
                    <a:pt x="2033522" y="2262383"/>
                    <a:pt x="2036172" y="2314587"/>
                  </a:cubicBezTo>
                  <a:cubicBezTo>
                    <a:pt x="2038291" y="2353541"/>
                    <a:pt x="2040941" y="2393555"/>
                    <a:pt x="2056841" y="2429593"/>
                  </a:cubicBezTo>
                  <a:cubicBezTo>
                    <a:pt x="2074595" y="2470137"/>
                    <a:pt x="2105070" y="2502731"/>
                    <a:pt x="2132364" y="2536915"/>
                  </a:cubicBezTo>
                  <a:cubicBezTo>
                    <a:pt x="2145348" y="2552285"/>
                    <a:pt x="2163633" y="2563150"/>
                    <a:pt x="2172113" y="2581964"/>
                  </a:cubicBezTo>
                  <a:cubicBezTo>
                    <a:pt x="2183242" y="2607933"/>
                    <a:pt x="2190927" y="2636022"/>
                    <a:pt x="2191987" y="2664377"/>
                  </a:cubicBezTo>
                  <a:cubicBezTo>
                    <a:pt x="2192782" y="2684781"/>
                    <a:pt x="2188807" y="2705715"/>
                    <a:pt x="2176618" y="2722410"/>
                  </a:cubicBezTo>
                  <a:cubicBezTo>
                    <a:pt x="2138724" y="2774613"/>
                    <a:pt x="2088905" y="2816747"/>
                    <a:pt x="2042001" y="2860736"/>
                  </a:cubicBezTo>
                  <a:cubicBezTo>
                    <a:pt x="2021067" y="2879020"/>
                    <a:pt x="1994833" y="2890680"/>
                    <a:pt x="1975753" y="2911084"/>
                  </a:cubicBezTo>
                  <a:cubicBezTo>
                    <a:pt x="1960914" y="2926719"/>
                    <a:pt x="1950844" y="2946328"/>
                    <a:pt x="1943689" y="2966468"/>
                  </a:cubicBezTo>
                  <a:cubicBezTo>
                    <a:pt x="1937329" y="2984752"/>
                    <a:pt x="1929910" y="3003037"/>
                    <a:pt x="1927525" y="3022381"/>
                  </a:cubicBezTo>
                  <a:cubicBezTo>
                    <a:pt x="1922490" y="3049940"/>
                    <a:pt x="1921960" y="3078825"/>
                    <a:pt x="1911625" y="3105324"/>
                  </a:cubicBezTo>
                  <a:cubicBezTo>
                    <a:pt x="1902881" y="3099494"/>
                    <a:pt x="1899436" y="3089159"/>
                    <a:pt x="1893871" y="3080679"/>
                  </a:cubicBezTo>
                  <a:cubicBezTo>
                    <a:pt x="1879031" y="3054180"/>
                    <a:pt x="1866312" y="3024501"/>
                    <a:pt x="1840872" y="3006217"/>
                  </a:cubicBezTo>
                  <a:cubicBezTo>
                    <a:pt x="1802183" y="2979453"/>
                    <a:pt x="1753160" y="2978657"/>
                    <a:pt x="1707846" y="2980247"/>
                  </a:cubicBezTo>
                  <a:cubicBezTo>
                    <a:pt x="1649548" y="2986342"/>
                    <a:pt x="1594429" y="3009396"/>
                    <a:pt x="1535866" y="3012311"/>
                  </a:cubicBezTo>
                  <a:cubicBezTo>
                    <a:pt x="1512812" y="3014166"/>
                    <a:pt x="1490023" y="3018671"/>
                    <a:pt x="1466968" y="3018936"/>
                  </a:cubicBezTo>
                  <a:cubicBezTo>
                    <a:pt x="1454779" y="3018936"/>
                    <a:pt x="1441794" y="3017611"/>
                    <a:pt x="1431724" y="3009927"/>
                  </a:cubicBezTo>
                  <a:cubicBezTo>
                    <a:pt x="1426954" y="3006217"/>
                    <a:pt x="1426954" y="2999592"/>
                    <a:pt x="1425629" y="2994292"/>
                  </a:cubicBezTo>
                  <a:cubicBezTo>
                    <a:pt x="1420065" y="2961433"/>
                    <a:pt x="1417415" y="2928044"/>
                    <a:pt x="1414500" y="2894920"/>
                  </a:cubicBezTo>
                  <a:cubicBezTo>
                    <a:pt x="1403370" y="2755534"/>
                    <a:pt x="1397010" y="2615883"/>
                    <a:pt x="1390651" y="2476232"/>
                  </a:cubicBezTo>
                  <a:cubicBezTo>
                    <a:pt x="1385086" y="2335786"/>
                    <a:pt x="1379786" y="2195605"/>
                    <a:pt x="1378196" y="2055159"/>
                  </a:cubicBezTo>
                  <a:cubicBezTo>
                    <a:pt x="1378461" y="2028660"/>
                    <a:pt x="1376341" y="2001631"/>
                    <a:pt x="1382701" y="1975662"/>
                  </a:cubicBezTo>
                  <a:cubicBezTo>
                    <a:pt x="1389590" y="1941478"/>
                    <a:pt x="1405225" y="1910208"/>
                    <a:pt x="1421390" y="1879734"/>
                  </a:cubicBezTo>
                  <a:cubicBezTo>
                    <a:pt x="1442589" y="1834686"/>
                    <a:pt x="1484723" y="1803947"/>
                    <a:pt x="1508307" y="1760488"/>
                  </a:cubicBezTo>
                  <a:cubicBezTo>
                    <a:pt x="1533216" y="1713054"/>
                    <a:pt x="1534011" y="1655816"/>
                    <a:pt x="1520232" y="1604937"/>
                  </a:cubicBezTo>
                  <a:cubicBezTo>
                    <a:pt x="1512017" y="1576053"/>
                    <a:pt x="1503007" y="1546904"/>
                    <a:pt x="1487108" y="1521465"/>
                  </a:cubicBezTo>
                  <a:cubicBezTo>
                    <a:pt x="1469088" y="1492316"/>
                    <a:pt x="1443914" y="1468731"/>
                    <a:pt x="1424039" y="1441172"/>
                  </a:cubicBezTo>
                  <a:cubicBezTo>
                    <a:pt x="1397010" y="1403013"/>
                    <a:pt x="1366801" y="1367504"/>
                    <a:pt x="1340037" y="1329345"/>
                  </a:cubicBezTo>
                  <a:cubicBezTo>
                    <a:pt x="1319898" y="1300196"/>
                    <a:pt x="1301878" y="1269987"/>
                    <a:pt x="1283594" y="1239778"/>
                  </a:cubicBezTo>
                  <a:cubicBezTo>
                    <a:pt x="1269019" y="1214604"/>
                    <a:pt x="1254179" y="1189429"/>
                    <a:pt x="1244110" y="1162135"/>
                  </a:cubicBezTo>
                  <a:cubicBezTo>
                    <a:pt x="1235630" y="1139081"/>
                    <a:pt x="1236425" y="1114437"/>
                    <a:pt x="1239340" y="1090322"/>
                  </a:cubicBezTo>
                  <a:cubicBezTo>
                    <a:pt x="1245170" y="1046599"/>
                    <a:pt x="1238545" y="1002345"/>
                    <a:pt x="1243050" y="958356"/>
                  </a:cubicBezTo>
                  <a:cubicBezTo>
                    <a:pt x="1244905" y="941397"/>
                    <a:pt x="1247025" y="923642"/>
                    <a:pt x="1256034" y="908538"/>
                  </a:cubicBezTo>
                  <a:cubicBezTo>
                    <a:pt x="1263454" y="896613"/>
                    <a:pt x="1278824" y="893698"/>
                    <a:pt x="1291808" y="892638"/>
                  </a:cubicBezTo>
                  <a:cubicBezTo>
                    <a:pt x="1321223" y="889988"/>
                    <a:pt x="1351432" y="898468"/>
                    <a:pt x="1380051" y="889458"/>
                  </a:cubicBezTo>
                  <a:cubicBezTo>
                    <a:pt x="1404165" y="879919"/>
                    <a:pt x="1413705" y="852624"/>
                    <a:pt x="1418475" y="829040"/>
                  </a:cubicBezTo>
                  <a:cubicBezTo>
                    <a:pt x="1425364" y="785316"/>
                    <a:pt x="1445769" y="745567"/>
                    <a:pt x="1454779" y="702374"/>
                  </a:cubicBezTo>
                  <a:cubicBezTo>
                    <a:pt x="1457428" y="690979"/>
                    <a:pt x="1462463" y="678789"/>
                    <a:pt x="1473328" y="673225"/>
                  </a:cubicBezTo>
                  <a:cubicBezTo>
                    <a:pt x="1489493" y="664480"/>
                    <a:pt x="1510162" y="659445"/>
                    <a:pt x="1519437" y="641955"/>
                  </a:cubicBezTo>
                  <a:cubicBezTo>
                    <a:pt x="1528181" y="624731"/>
                    <a:pt x="1520232" y="604857"/>
                    <a:pt x="1512812" y="588692"/>
                  </a:cubicBezTo>
                  <a:cubicBezTo>
                    <a:pt x="1505657" y="573852"/>
                    <a:pt x="1497177" y="559808"/>
                    <a:pt x="1490552" y="544968"/>
                  </a:cubicBezTo>
                  <a:cubicBezTo>
                    <a:pt x="1485253" y="533309"/>
                    <a:pt x="1476243" y="523769"/>
                    <a:pt x="1470413" y="512374"/>
                  </a:cubicBezTo>
                  <a:cubicBezTo>
                    <a:pt x="1465643" y="503629"/>
                    <a:pt x="1466438" y="493030"/>
                    <a:pt x="1470148" y="484020"/>
                  </a:cubicBezTo>
                  <a:cubicBezTo>
                    <a:pt x="1477833" y="464411"/>
                    <a:pt x="1488433" y="446126"/>
                    <a:pt x="1494262" y="425722"/>
                  </a:cubicBezTo>
                  <a:cubicBezTo>
                    <a:pt x="1503272" y="392333"/>
                    <a:pt x="1516522" y="359474"/>
                    <a:pt x="1518642" y="324495"/>
                  </a:cubicBezTo>
                  <a:cubicBezTo>
                    <a:pt x="1519967" y="307800"/>
                    <a:pt x="1518377" y="291106"/>
                    <a:pt x="1514137" y="274941"/>
                  </a:cubicBezTo>
                  <a:cubicBezTo>
                    <a:pt x="1510162" y="267786"/>
                    <a:pt x="1503802" y="229892"/>
                    <a:pt x="1496382" y="228302"/>
                  </a:cubicBezTo>
                  <a:cubicBezTo>
                    <a:pt x="1488963" y="205778"/>
                    <a:pt x="1480483" y="223533"/>
                    <a:pt x="1471208" y="186699"/>
                  </a:cubicBezTo>
                  <a:cubicBezTo>
                    <a:pt x="1461668" y="193059"/>
                    <a:pt x="1451069" y="135555"/>
                    <a:pt x="1439144" y="150395"/>
                  </a:cubicBezTo>
                  <a:cubicBezTo>
                    <a:pt x="1430134" y="123101"/>
                    <a:pt x="1419535" y="132110"/>
                    <a:pt x="1408670" y="131580"/>
                  </a:cubicBezTo>
                  <a:cubicBezTo>
                    <a:pt x="1397540" y="123896"/>
                    <a:pt x="1385881" y="145890"/>
                    <a:pt x="1374221" y="120451"/>
                  </a:cubicBezTo>
                  <a:cubicBezTo>
                    <a:pt x="1362296" y="103491"/>
                    <a:pt x="1349047" y="110911"/>
                    <a:pt x="1340037" y="104551"/>
                  </a:cubicBezTo>
                  <a:cubicBezTo>
                    <a:pt x="1330232" y="80172"/>
                    <a:pt x="1326787" y="82292"/>
                    <a:pt x="1319633" y="69307"/>
                  </a:cubicBezTo>
                  <a:cubicBezTo>
                    <a:pt x="1313008" y="48903"/>
                    <a:pt x="1302408" y="30618"/>
                    <a:pt x="1289423" y="44663"/>
                  </a:cubicBezTo>
                  <a:cubicBezTo>
                    <a:pt x="1278559" y="23728"/>
                    <a:pt x="1267694" y="49433"/>
                    <a:pt x="1256299" y="40423"/>
                  </a:cubicBezTo>
                  <a:cubicBezTo>
                    <a:pt x="1245170" y="53938"/>
                    <a:pt x="1234040" y="62682"/>
                    <a:pt x="1222910" y="41218"/>
                  </a:cubicBezTo>
                  <a:cubicBezTo>
                    <a:pt x="1214431" y="22139"/>
                    <a:pt x="1205421" y="51818"/>
                    <a:pt x="1197206" y="40688"/>
                  </a:cubicBezTo>
                  <a:cubicBezTo>
                    <a:pt x="1186076" y="55263"/>
                    <a:pt x="1175477" y="33533"/>
                    <a:pt x="1164612" y="25053"/>
                  </a:cubicBezTo>
                  <a:cubicBezTo>
                    <a:pt x="1153747" y="-1181"/>
                    <a:pt x="1142883" y="6239"/>
                    <a:pt x="1131488" y="11009"/>
                  </a:cubicBezTo>
                  <a:cubicBezTo>
                    <a:pt x="1115588" y="11009"/>
                    <a:pt x="1098894" y="16839"/>
                    <a:pt x="1082464" y="5709"/>
                  </a:cubicBezTo>
                  <a:cubicBezTo>
                    <a:pt x="1065505" y="-5156"/>
                    <a:pt x="1048545" y="3589"/>
                    <a:pt x="1031586" y="9684"/>
                  </a:cubicBezTo>
                  <a:cubicBezTo>
                    <a:pt x="1014891" y="5709"/>
                    <a:pt x="998197" y="14454"/>
                    <a:pt x="982032" y="21079"/>
                  </a:cubicBezTo>
                  <a:cubicBezTo>
                    <a:pt x="971168" y="28763"/>
                    <a:pt x="960568" y="34063"/>
                    <a:pt x="950233" y="39098"/>
                  </a:cubicBezTo>
                  <a:cubicBezTo>
                    <a:pt x="939899" y="35123"/>
                    <a:pt x="929829" y="51553"/>
                    <a:pt x="919759" y="49433"/>
                  </a:cubicBezTo>
                  <a:cubicBezTo>
                    <a:pt x="909689" y="51023"/>
                    <a:pt x="900150" y="49963"/>
                    <a:pt x="890610" y="65862"/>
                  </a:cubicBezTo>
                  <a:cubicBezTo>
                    <a:pt x="881070" y="65332"/>
                    <a:pt x="871796" y="88387"/>
                    <a:pt x="862521" y="86797"/>
                  </a:cubicBezTo>
                  <a:cubicBezTo>
                    <a:pt x="854041" y="78582"/>
                    <a:pt x="845826" y="100576"/>
                    <a:pt x="837612" y="106936"/>
                  </a:cubicBezTo>
                  <a:cubicBezTo>
                    <a:pt x="829397" y="113561"/>
                    <a:pt x="821712" y="133170"/>
                    <a:pt x="814027" y="128665"/>
                  </a:cubicBezTo>
                  <a:cubicBezTo>
                    <a:pt x="806342" y="141650"/>
                    <a:pt x="799188" y="144035"/>
                    <a:pt x="792298" y="151985"/>
                  </a:cubicBezTo>
                  <a:cubicBezTo>
                    <a:pt x="785408" y="160199"/>
                    <a:pt x="779048" y="166029"/>
                    <a:pt x="773218" y="177689"/>
                  </a:cubicBezTo>
                  <a:cubicBezTo>
                    <a:pt x="767389" y="186169"/>
                    <a:pt x="761559" y="192264"/>
                    <a:pt x="756259" y="201273"/>
                  </a:cubicBezTo>
                  <a:cubicBezTo>
                    <a:pt x="750694" y="211873"/>
                    <a:pt x="745394" y="228038"/>
                    <a:pt x="740094" y="231217"/>
                  </a:cubicBezTo>
                  <a:cubicBezTo>
                    <a:pt x="734795" y="241287"/>
                    <a:pt x="729760" y="265931"/>
                    <a:pt x="724460" y="254537"/>
                  </a:cubicBezTo>
                  <a:cubicBezTo>
                    <a:pt x="719425" y="250032"/>
                    <a:pt x="714390" y="278121"/>
                    <a:pt x="709355" y="286071"/>
                  </a:cubicBezTo>
                  <a:cubicBezTo>
                    <a:pt x="704320" y="279976"/>
                    <a:pt x="699551" y="291106"/>
                    <a:pt x="694781" y="311245"/>
                  </a:cubicBezTo>
                  <a:cubicBezTo>
                    <a:pt x="690011" y="319195"/>
                    <a:pt x="685241" y="304620"/>
                    <a:pt x="680471" y="341189"/>
                  </a:cubicBezTo>
                  <a:cubicBezTo>
                    <a:pt x="675701" y="389153"/>
                    <a:pt x="670931" y="354174"/>
                    <a:pt x="666162" y="365304"/>
                  </a:cubicBezTo>
                  <a:cubicBezTo>
                    <a:pt x="661392" y="365834"/>
                    <a:pt x="656887" y="369013"/>
                    <a:pt x="652117" y="396838"/>
                  </a:cubicBezTo>
                  <a:cubicBezTo>
                    <a:pt x="647347" y="400812"/>
                    <a:pt x="642842" y="411942"/>
                    <a:pt x="638337" y="426252"/>
                  </a:cubicBezTo>
                  <a:cubicBezTo>
                    <a:pt x="633833" y="438971"/>
                    <a:pt x="629063" y="433937"/>
                    <a:pt x="624558" y="452751"/>
                  </a:cubicBezTo>
                  <a:cubicBezTo>
                    <a:pt x="619788" y="458316"/>
                    <a:pt x="614753" y="456726"/>
                    <a:pt x="609983" y="482695"/>
                  </a:cubicBezTo>
                  <a:cubicBezTo>
                    <a:pt x="604948" y="499920"/>
                    <a:pt x="600179" y="496210"/>
                    <a:pt x="595409" y="512639"/>
                  </a:cubicBezTo>
                  <a:cubicBezTo>
                    <a:pt x="590639" y="541788"/>
                    <a:pt x="585869" y="524034"/>
                    <a:pt x="581099" y="542848"/>
                  </a:cubicBezTo>
                  <a:cubicBezTo>
                    <a:pt x="576594" y="533044"/>
                    <a:pt x="572089" y="560338"/>
                    <a:pt x="567584" y="573322"/>
                  </a:cubicBezTo>
                  <a:cubicBezTo>
                    <a:pt x="564140" y="565638"/>
                    <a:pt x="560695" y="576767"/>
                    <a:pt x="557250" y="596112"/>
                  </a:cubicBezTo>
                  <a:cubicBezTo>
                    <a:pt x="553805" y="604857"/>
                    <a:pt x="550625" y="610951"/>
                    <a:pt x="547445" y="621816"/>
                  </a:cubicBezTo>
                  <a:cubicBezTo>
                    <a:pt x="544000" y="638776"/>
                    <a:pt x="540820" y="615986"/>
                    <a:pt x="537110" y="645930"/>
                  </a:cubicBezTo>
                  <a:cubicBezTo>
                    <a:pt x="533665" y="678524"/>
                    <a:pt x="529956" y="615191"/>
                    <a:pt x="525981" y="669780"/>
                  </a:cubicBezTo>
                  <a:cubicBezTo>
                    <a:pt x="521476" y="670840"/>
                    <a:pt x="516706" y="681969"/>
                    <a:pt x="512201" y="694159"/>
                  </a:cubicBezTo>
                  <a:cubicBezTo>
                    <a:pt x="507696" y="709529"/>
                    <a:pt x="502926" y="723838"/>
                    <a:pt x="498951" y="726223"/>
                  </a:cubicBezTo>
                  <a:cubicBezTo>
                    <a:pt x="494977" y="747422"/>
                    <a:pt x="491532" y="735498"/>
                    <a:pt x="488882" y="764382"/>
                  </a:cubicBezTo>
                  <a:cubicBezTo>
                    <a:pt x="486232" y="752722"/>
                    <a:pt x="484377" y="766767"/>
                    <a:pt x="484112" y="786641"/>
                  </a:cubicBezTo>
                  <a:cubicBezTo>
                    <a:pt x="483582" y="795916"/>
                    <a:pt x="484642" y="814200"/>
                    <a:pt x="486497" y="810756"/>
                  </a:cubicBezTo>
                  <a:cubicBezTo>
                    <a:pt x="488352" y="797506"/>
                    <a:pt x="491002" y="829835"/>
                    <a:pt x="494447" y="831160"/>
                  </a:cubicBezTo>
                  <a:cubicBezTo>
                    <a:pt x="497891" y="827450"/>
                    <a:pt x="501866" y="861369"/>
                    <a:pt x="506106" y="849179"/>
                  </a:cubicBezTo>
                  <a:cubicBezTo>
                    <a:pt x="510346" y="881243"/>
                    <a:pt x="514851" y="851299"/>
                    <a:pt x="519356" y="870114"/>
                  </a:cubicBezTo>
                  <a:cubicBezTo>
                    <a:pt x="524126" y="882833"/>
                    <a:pt x="529691" y="878064"/>
                    <a:pt x="533665" y="891843"/>
                  </a:cubicBezTo>
                  <a:cubicBezTo>
                    <a:pt x="537640" y="905093"/>
                    <a:pt x="540290" y="932917"/>
                    <a:pt x="539230" y="916752"/>
                  </a:cubicBezTo>
                  <a:cubicBezTo>
                    <a:pt x="538170" y="942987"/>
                    <a:pt x="533665" y="934772"/>
                    <a:pt x="527836" y="945637"/>
                  </a:cubicBezTo>
                  <a:cubicBezTo>
                    <a:pt x="522006" y="950406"/>
                    <a:pt x="515116" y="945902"/>
                    <a:pt x="509286" y="971076"/>
                  </a:cubicBezTo>
                  <a:cubicBezTo>
                    <a:pt x="502396" y="974786"/>
                    <a:pt x="497097" y="973991"/>
                    <a:pt x="492062" y="999695"/>
                  </a:cubicBezTo>
                  <a:cubicBezTo>
                    <a:pt x="487027" y="1008970"/>
                    <a:pt x="482522" y="1035469"/>
                    <a:pt x="477752" y="1029904"/>
                  </a:cubicBezTo>
                  <a:cubicBezTo>
                    <a:pt x="469802" y="1020099"/>
                    <a:pt x="461588" y="1076013"/>
                    <a:pt x="453638" y="1082108"/>
                  </a:cubicBezTo>
                  <a:cubicBezTo>
                    <a:pt x="445688" y="1069388"/>
                    <a:pt x="437738" y="1118147"/>
                    <a:pt x="430053" y="1134311"/>
                  </a:cubicBezTo>
                  <a:cubicBezTo>
                    <a:pt x="426079" y="1143056"/>
                    <a:pt x="422369" y="1159220"/>
                    <a:pt x="418394" y="1160545"/>
                  </a:cubicBezTo>
                  <a:cubicBezTo>
                    <a:pt x="414684" y="1176445"/>
                    <a:pt x="410709" y="1185455"/>
                    <a:pt x="406999" y="1187045"/>
                  </a:cubicBezTo>
                  <a:cubicBezTo>
                    <a:pt x="403289" y="1200294"/>
                    <a:pt x="399579" y="1210099"/>
                    <a:pt x="396134" y="1213544"/>
                  </a:cubicBezTo>
                  <a:cubicBezTo>
                    <a:pt x="392690" y="1222819"/>
                    <a:pt x="388980" y="1234213"/>
                    <a:pt x="385535" y="1240308"/>
                  </a:cubicBezTo>
                  <a:cubicBezTo>
                    <a:pt x="382620" y="1252763"/>
                    <a:pt x="379705" y="1259652"/>
                    <a:pt x="377320" y="1266012"/>
                  </a:cubicBezTo>
                  <a:cubicBezTo>
                    <a:pt x="374935" y="1272372"/>
                    <a:pt x="372550" y="1278202"/>
                    <a:pt x="370695" y="1288802"/>
                  </a:cubicBezTo>
                  <a:cubicBezTo>
                    <a:pt x="368575" y="1309471"/>
                    <a:pt x="366720" y="1296751"/>
                    <a:pt x="365130" y="1316891"/>
                  </a:cubicBezTo>
                  <a:cubicBezTo>
                    <a:pt x="363275" y="1329080"/>
                    <a:pt x="361685" y="1308941"/>
                    <a:pt x="360096" y="1338355"/>
                  </a:cubicBezTo>
                  <a:cubicBezTo>
                    <a:pt x="357976" y="1367239"/>
                    <a:pt x="355856" y="1332260"/>
                    <a:pt x="354266" y="1373864"/>
                  </a:cubicBezTo>
                  <a:cubicBezTo>
                    <a:pt x="352676" y="1393209"/>
                    <a:pt x="351351" y="1378634"/>
                    <a:pt x="350821" y="1409638"/>
                  </a:cubicBezTo>
                  <a:cubicBezTo>
                    <a:pt x="350821" y="1419973"/>
                    <a:pt x="350821" y="1417853"/>
                    <a:pt x="357976" y="1434812"/>
                  </a:cubicBezTo>
                  <a:cubicBezTo>
                    <a:pt x="362215" y="1450712"/>
                    <a:pt x="368575" y="1424478"/>
                    <a:pt x="373875" y="1436667"/>
                  </a:cubicBezTo>
                  <a:cubicBezTo>
                    <a:pt x="367780" y="1448062"/>
                    <a:pt x="365660" y="1440377"/>
                    <a:pt x="365660" y="1476151"/>
                  </a:cubicBezTo>
                  <a:cubicBezTo>
                    <a:pt x="365660" y="1508215"/>
                    <a:pt x="368045" y="1458662"/>
                    <a:pt x="371225" y="1516430"/>
                  </a:cubicBezTo>
                  <a:cubicBezTo>
                    <a:pt x="374670" y="1509010"/>
                    <a:pt x="379705" y="1513780"/>
                    <a:pt x="393750" y="1546904"/>
                  </a:cubicBezTo>
                  <a:cubicBezTo>
                    <a:pt x="404614" y="1543194"/>
                    <a:pt x="411769" y="1542664"/>
                    <a:pt x="417334" y="1531270"/>
                  </a:cubicBezTo>
                  <a:cubicBezTo>
                    <a:pt x="421309" y="1520935"/>
                    <a:pt x="425549" y="1509275"/>
                    <a:pt x="429259" y="1518815"/>
                  </a:cubicBezTo>
                  <a:cubicBezTo>
                    <a:pt x="433233" y="1515900"/>
                    <a:pt x="436943" y="1495496"/>
                    <a:pt x="440653" y="1494436"/>
                  </a:cubicBezTo>
                  <a:cubicBezTo>
                    <a:pt x="448073" y="1498940"/>
                    <a:pt x="455228" y="1479331"/>
                    <a:pt x="461853" y="1456277"/>
                  </a:cubicBezTo>
                  <a:cubicBezTo>
                    <a:pt x="460793" y="1465551"/>
                    <a:pt x="459733" y="1467936"/>
                    <a:pt x="458673" y="1487811"/>
                  </a:cubicBezTo>
                  <a:cubicBezTo>
                    <a:pt x="457613" y="1504770"/>
                    <a:pt x="456818" y="1537099"/>
                    <a:pt x="456023" y="1521730"/>
                  </a:cubicBezTo>
                  <a:cubicBezTo>
                    <a:pt x="455228" y="1529680"/>
                    <a:pt x="454963" y="1545314"/>
                    <a:pt x="454698" y="1543459"/>
                  </a:cubicBezTo>
                  <a:cubicBezTo>
                    <a:pt x="454698" y="1570488"/>
                    <a:pt x="454963" y="1549289"/>
                    <a:pt x="456023" y="1587183"/>
                  </a:cubicBezTo>
                  <a:cubicBezTo>
                    <a:pt x="456553" y="1578438"/>
                    <a:pt x="457613" y="1591158"/>
                    <a:pt x="458673" y="1613417"/>
                  </a:cubicBezTo>
                  <a:cubicBezTo>
                    <a:pt x="459733" y="1627197"/>
                    <a:pt x="460793" y="1615537"/>
                    <a:pt x="462118" y="1633557"/>
                  </a:cubicBezTo>
                  <a:cubicBezTo>
                    <a:pt x="463177" y="1631967"/>
                    <a:pt x="464502" y="1682845"/>
                    <a:pt x="465297" y="1656611"/>
                  </a:cubicBezTo>
                  <a:cubicBezTo>
                    <a:pt x="466357" y="1696095"/>
                    <a:pt x="466887" y="1689205"/>
                    <a:pt x="467417" y="1679930"/>
                  </a:cubicBezTo>
                  <a:cubicBezTo>
                    <a:pt x="467682" y="1695830"/>
                    <a:pt x="467682" y="1701660"/>
                    <a:pt x="467417" y="1706430"/>
                  </a:cubicBezTo>
                  <a:cubicBezTo>
                    <a:pt x="467152" y="1730279"/>
                    <a:pt x="466622" y="1753333"/>
                    <a:pt x="465297" y="1732929"/>
                  </a:cubicBezTo>
                  <a:cubicBezTo>
                    <a:pt x="464237" y="1739024"/>
                    <a:pt x="462383" y="1753598"/>
                    <a:pt x="460528" y="1755453"/>
                  </a:cubicBezTo>
                  <a:cubicBezTo>
                    <a:pt x="458408" y="1772678"/>
                    <a:pt x="456023" y="1807127"/>
                    <a:pt x="453638" y="1792287"/>
                  </a:cubicBezTo>
                  <a:cubicBezTo>
                    <a:pt x="451253" y="1801032"/>
                    <a:pt x="448603" y="1829386"/>
                    <a:pt x="446483" y="1814811"/>
                  </a:cubicBezTo>
                  <a:cubicBezTo>
                    <a:pt x="444098" y="1817196"/>
                    <a:pt x="441978" y="1859330"/>
                    <a:pt x="440388" y="1851645"/>
                  </a:cubicBezTo>
                  <a:cubicBezTo>
                    <a:pt x="438533" y="1830711"/>
                    <a:pt x="436413" y="1876554"/>
                    <a:pt x="434293" y="1893514"/>
                  </a:cubicBezTo>
                  <a:cubicBezTo>
                    <a:pt x="432173" y="1907029"/>
                    <a:pt x="430053" y="1918158"/>
                    <a:pt x="427934" y="1922133"/>
                  </a:cubicBezTo>
                  <a:cubicBezTo>
                    <a:pt x="423694" y="1945718"/>
                    <a:pt x="419719" y="1969302"/>
                    <a:pt x="416539" y="1992886"/>
                  </a:cubicBezTo>
                  <a:cubicBezTo>
                    <a:pt x="413359" y="2016470"/>
                    <a:pt x="410974" y="2040320"/>
                    <a:pt x="410179" y="2064169"/>
                  </a:cubicBezTo>
                  <a:cubicBezTo>
                    <a:pt x="409914" y="2092523"/>
                    <a:pt x="409649" y="2120877"/>
                    <a:pt x="410709" y="2149232"/>
                  </a:cubicBezTo>
                  <a:cubicBezTo>
                    <a:pt x="412829" y="2194280"/>
                    <a:pt x="422104" y="2239859"/>
                    <a:pt x="442243" y="2280403"/>
                  </a:cubicBezTo>
                  <a:cubicBezTo>
                    <a:pt x="459733" y="2315117"/>
                    <a:pt x="491797" y="2338701"/>
                    <a:pt x="515116" y="2369175"/>
                  </a:cubicBezTo>
                  <a:cubicBezTo>
                    <a:pt x="534990" y="2394879"/>
                    <a:pt x="542675" y="2427473"/>
                    <a:pt x="548505" y="2459008"/>
                  </a:cubicBezTo>
                  <a:cubicBezTo>
                    <a:pt x="554865" y="2496636"/>
                    <a:pt x="556190" y="2535060"/>
                    <a:pt x="554865" y="2572954"/>
                  </a:cubicBezTo>
                  <a:cubicBezTo>
                    <a:pt x="553275" y="2599718"/>
                    <a:pt x="550625" y="2626748"/>
                    <a:pt x="542675" y="2652717"/>
                  </a:cubicBezTo>
                  <a:cubicBezTo>
                    <a:pt x="533930" y="2683191"/>
                    <a:pt x="518031" y="2710750"/>
                    <a:pt x="504251" y="2739104"/>
                  </a:cubicBezTo>
                  <a:cubicBezTo>
                    <a:pt x="494447" y="2758714"/>
                    <a:pt x="486232" y="2778853"/>
                    <a:pt x="476162" y="2798198"/>
                  </a:cubicBezTo>
                  <a:cubicBezTo>
                    <a:pt x="450458" y="2848281"/>
                    <a:pt x="422899" y="2897570"/>
                    <a:pt x="398254" y="2948448"/>
                  </a:cubicBezTo>
                  <a:cubicBezTo>
                    <a:pt x="346316" y="3053650"/>
                    <a:pt x="309482" y="3165212"/>
                    <a:pt x="269468" y="3275449"/>
                  </a:cubicBezTo>
                  <a:cubicBezTo>
                    <a:pt x="229189" y="3382771"/>
                    <a:pt x="198450" y="3493802"/>
                    <a:pt x="153402" y="3599269"/>
                  </a:cubicBezTo>
                  <a:cubicBezTo>
                    <a:pt x="131407" y="3651208"/>
                    <a:pt x="105703" y="3701026"/>
                    <a:pt x="79999" y="3751110"/>
                  </a:cubicBezTo>
                  <a:cubicBezTo>
                    <a:pt x="61979" y="3786354"/>
                    <a:pt x="42635" y="3821068"/>
                    <a:pt x="28325" y="3858167"/>
                  </a:cubicBezTo>
                  <a:cubicBezTo>
                    <a:pt x="16666" y="3892881"/>
                    <a:pt x="8716" y="3928655"/>
                    <a:pt x="3151" y="3964959"/>
                  </a:cubicBezTo>
                  <a:cubicBezTo>
                    <a:pt x="1561" y="3977943"/>
                    <a:pt x="-824" y="3991193"/>
                    <a:pt x="1561" y="4004178"/>
                  </a:cubicBezTo>
                  <a:cubicBezTo>
                    <a:pt x="3151" y="4012657"/>
                    <a:pt x="11631" y="4019282"/>
                    <a:pt x="20110" y="4017427"/>
                  </a:cubicBezTo>
                  <a:cubicBezTo>
                    <a:pt x="32035" y="4013187"/>
                    <a:pt x="37865" y="4000732"/>
                    <a:pt x="45020" y="3991193"/>
                  </a:cubicBezTo>
                  <a:cubicBezTo>
                    <a:pt x="53764" y="3979268"/>
                    <a:pt x="62244" y="3965489"/>
                    <a:pt x="76289" y="3959659"/>
                  </a:cubicBezTo>
                  <a:cubicBezTo>
                    <a:pt x="95898" y="3957009"/>
                    <a:pt x="115243" y="3962044"/>
                    <a:pt x="134587" y="3965489"/>
                  </a:cubicBezTo>
                  <a:cubicBezTo>
                    <a:pt x="170361" y="3973174"/>
                    <a:pt x="206400" y="3981653"/>
                    <a:pt x="240054" y="3996493"/>
                  </a:cubicBezTo>
                  <a:cubicBezTo>
                    <a:pt x="250654" y="4000468"/>
                    <a:pt x="254629" y="4012127"/>
                    <a:pt x="256749" y="4022197"/>
                  </a:cubicBezTo>
                  <a:cubicBezTo>
                    <a:pt x="259928" y="4037566"/>
                    <a:pt x="265228" y="4053996"/>
                    <a:pt x="279273" y="4063006"/>
                  </a:cubicBezTo>
                  <a:cubicBezTo>
                    <a:pt x="294377" y="4071486"/>
                    <a:pt x="311072" y="4075990"/>
                    <a:pt x="327236" y="4081820"/>
                  </a:cubicBezTo>
                  <a:cubicBezTo>
                    <a:pt x="395074" y="4103815"/>
                    <a:pt x="463708" y="4122894"/>
                    <a:pt x="531546" y="4144888"/>
                  </a:cubicBezTo>
                  <a:cubicBezTo>
                    <a:pt x="552215" y="4152043"/>
                    <a:pt x="573679" y="4158138"/>
                    <a:pt x="593289" y="4167943"/>
                  </a:cubicBezTo>
                  <a:cubicBezTo>
                    <a:pt x="613163" y="4181457"/>
                    <a:pt x="626678" y="4203187"/>
                    <a:pt x="632243" y="4226241"/>
                  </a:cubicBezTo>
                  <a:cubicBezTo>
                    <a:pt x="637542" y="4244261"/>
                    <a:pt x="633568" y="4263340"/>
                    <a:pt x="632243" y="4281890"/>
                  </a:cubicBezTo>
                  <a:cubicBezTo>
                    <a:pt x="624823" y="4351318"/>
                    <a:pt x="612898" y="4419951"/>
                    <a:pt x="599914" y="4488584"/>
                  </a:cubicBezTo>
                  <a:cubicBezTo>
                    <a:pt x="587989" y="4550062"/>
                    <a:pt x="575004" y="4611540"/>
                    <a:pt x="558840" y="4671958"/>
                  </a:cubicBezTo>
                  <a:cubicBezTo>
                    <a:pt x="546385" y="4718597"/>
                    <a:pt x="528896" y="4763910"/>
                    <a:pt x="509021" y="4807634"/>
                  </a:cubicBezTo>
                  <a:cubicBezTo>
                    <a:pt x="484642" y="4861428"/>
                    <a:pt x="457348" y="4914161"/>
                    <a:pt x="438533" y="4970339"/>
                  </a:cubicBezTo>
                  <a:cubicBezTo>
                    <a:pt x="417334" y="5032083"/>
                    <a:pt x="406999" y="5097006"/>
                    <a:pt x="403289" y="5161929"/>
                  </a:cubicBezTo>
                  <a:cubicBezTo>
                    <a:pt x="395869" y="5287270"/>
                    <a:pt x="418924" y="5411552"/>
                    <a:pt x="429788" y="5536098"/>
                  </a:cubicBezTo>
                  <a:cubicBezTo>
                    <a:pt x="433763" y="5586977"/>
                    <a:pt x="438798" y="5637855"/>
                    <a:pt x="446218" y="5688469"/>
                  </a:cubicBezTo>
                  <a:cubicBezTo>
                    <a:pt x="458673" y="5779096"/>
                    <a:pt x="477222" y="5868928"/>
                    <a:pt x="487292" y="5960086"/>
                  </a:cubicBezTo>
                  <a:cubicBezTo>
                    <a:pt x="489412" y="5980225"/>
                    <a:pt x="490737" y="6000629"/>
                    <a:pt x="488882" y="6020769"/>
                  </a:cubicBezTo>
                  <a:cubicBezTo>
                    <a:pt x="487292" y="6038788"/>
                    <a:pt x="476957" y="6054423"/>
                    <a:pt x="464767" y="6067142"/>
                  </a:cubicBezTo>
                  <a:cubicBezTo>
                    <a:pt x="442508" y="6090462"/>
                    <a:pt x="413624" y="6106096"/>
                    <a:pt x="390570" y="6128356"/>
                  </a:cubicBezTo>
                  <a:cubicBezTo>
                    <a:pt x="377055" y="6141075"/>
                    <a:pt x="368310" y="6158035"/>
                    <a:pt x="366455" y="6176584"/>
                  </a:cubicBezTo>
                  <a:cubicBezTo>
                    <a:pt x="360890" y="6212623"/>
                    <a:pt x="376790" y="6246542"/>
                    <a:pt x="387125" y="6280196"/>
                  </a:cubicBezTo>
                  <a:cubicBezTo>
                    <a:pt x="401434" y="6333460"/>
                    <a:pt x="424489" y="6383543"/>
                    <a:pt x="444098" y="6434687"/>
                  </a:cubicBezTo>
                  <a:cubicBezTo>
                    <a:pt x="454433" y="6461981"/>
                    <a:pt x="466887" y="6489540"/>
                    <a:pt x="468742" y="6519220"/>
                  </a:cubicBezTo>
                  <a:cubicBezTo>
                    <a:pt x="470862" y="6542274"/>
                    <a:pt x="469272" y="6565328"/>
                    <a:pt x="471657" y="6588382"/>
                  </a:cubicBezTo>
                  <a:cubicBezTo>
                    <a:pt x="472452" y="6597392"/>
                    <a:pt x="476692" y="6606932"/>
                    <a:pt x="485172" y="6611172"/>
                  </a:cubicBezTo>
                  <a:cubicBezTo>
                    <a:pt x="500011" y="6618592"/>
                    <a:pt x="518826" y="6618326"/>
                    <a:pt x="533400" y="6610111"/>
                  </a:cubicBezTo>
                  <a:cubicBezTo>
                    <a:pt x="542675" y="6604547"/>
                    <a:pt x="544795" y="6593417"/>
                    <a:pt x="546650" y="6583877"/>
                  </a:cubicBezTo>
                  <a:cubicBezTo>
                    <a:pt x="551950" y="6552873"/>
                    <a:pt x="554335" y="6521339"/>
                    <a:pt x="560165" y="6490335"/>
                  </a:cubicBezTo>
                  <a:cubicBezTo>
                    <a:pt x="562550" y="6479735"/>
                    <a:pt x="563875" y="6468076"/>
                    <a:pt x="569969" y="6458801"/>
                  </a:cubicBezTo>
                  <a:cubicBezTo>
                    <a:pt x="583484" y="6443697"/>
                    <a:pt x="605213" y="6436541"/>
                    <a:pt x="625088" y="6438927"/>
                  </a:cubicBezTo>
                  <a:cubicBezTo>
                    <a:pt x="636217" y="6439722"/>
                    <a:pt x="643107" y="6449526"/>
                    <a:pt x="650262" y="6456946"/>
                  </a:cubicBezTo>
                  <a:cubicBezTo>
                    <a:pt x="682061" y="6493515"/>
                    <a:pt x="709885" y="6533264"/>
                    <a:pt x="740624" y="6570628"/>
                  </a:cubicBezTo>
                  <a:cubicBezTo>
                    <a:pt x="753874" y="6586527"/>
                    <a:pt x="767389" y="6602692"/>
                    <a:pt x="785143" y="6613822"/>
                  </a:cubicBezTo>
                  <a:cubicBezTo>
                    <a:pt x="810847" y="6631576"/>
                    <a:pt x="840262" y="6644031"/>
                    <a:pt x="871001" y="6649596"/>
                  </a:cubicBezTo>
                  <a:cubicBezTo>
                    <a:pt x="900680" y="6656485"/>
                    <a:pt x="931419" y="6654366"/>
                    <a:pt x="961628" y="6653570"/>
                  </a:cubicBezTo>
                  <a:cubicBezTo>
                    <a:pt x="1033176" y="6650655"/>
                    <a:pt x="1104724" y="6645621"/>
                    <a:pt x="1175742" y="6637141"/>
                  </a:cubicBezTo>
                  <a:cubicBezTo>
                    <a:pt x="1194821" y="6635286"/>
                    <a:pt x="1213636" y="6631046"/>
                    <a:pt x="1231655" y="6624951"/>
                  </a:cubicBezTo>
                  <a:cubicBezTo>
                    <a:pt x="1248615" y="6619121"/>
                    <a:pt x="1266104" y="6613556"/>
                    <a:pt x="1279884" y="6601632"/>
                  </a:cubicBezTo>
                  <a:cubicBezTo>
                    <a:pt x="1288893" y="6593682"/>
                    <a:pt x="1295783" y="6581757"/>
                    <a:pt x="1293133" y="6569568"/>
                  </a:cubicBezTo>
                  <a:cubicBezTo>
                    <a:pt x="1290218" y="6557378"/>
                    <a:pt x="1282534" y="6547044"/>
                    <a:pt x="1275114" y="6536974"/>
                  </a:cubicBezTo>
                  <a:cubicBezTo>
                    <a:pt x="1259214" y="6516570"/>
                    <a:pt x="1241460" y="6497755"/>
                    <a:pt x="1224765" y="6478146"/>
                  </a:cubicBezTo>
                  <a:cubicBezTo>
                    <a:pt x="1240400" y="6478676"/>
                    <a:pt x="1256564" y="6474171"/>
                    <a:pt x="1266899" y="6461981"/>
                  </a:cubicBezTo>
                  <a:cubicBezTo>
                    <a:pt x="1276439" y="6451647"/>
                    <a:pt x="1285713" y="6440782"/>
                    <a:pt x="1292868" y="6428592"/>
                  </a:cubicBezTo>
                  <a:cubicBezTo>
                    <a:pt x="1300818" y="6415077"/>
                    <a:pt x="1302143" y="6400767"/>
                    <a:pt x="1304793" y="6385663"/>
                  </a:cubicBezTo>
                  <a:cubicBezTo>
                    <a:pt x="1304793" y="6386193"/>
                    <a:pt x="1305058" y="6386988"/>
                    <a:pt x="1305058" y="6387518"/>
                  </a:cubicBezTo>
                  <a:cubicBezTo>
                    <a:pt x="1307443" y="6375329"/>
                    <a:pt x="1305058" y="6362079"/>
                    <a:pt x="1298433" y="6351479"/>
                  </a:cubicBezTo>
                  <a:cubicBezTo>
                    <a:pt x="1293133" y="6342734"/>
                    <a:pt x="1284654" y="6335580"/>
                    <a:pt x="1275114" y="6331605"/>
                  </a:cubicBezTo>
                  <a:cubicBezTo>
                    <a:pt x="1266104" y="6328160"/>
                    <a:pt x="1253119" y="6330015"/>
                    <a:pt x="1243845" y="6331075"/>
                  </a:cubicBezTo>
                  <a:cubicBezTo>
                    <a:pt x="1220525" y="6333725"/>
                    <a:pt x="1196146" y="6341409"/>
                    <a:pt x="1173622" y="6330810"/>
                  </a:cubicBezTo>
                  <a:cubicBezTo>
                    <a:pt x="1143943" y="6315175"/>
                    <a:pt x="1117443" y="6293711"/>
                    <a:pt x="1091209" y="6273041"/>
                  </a:cubicBezTo>
                  <a:cubicBezTo>
                    <a:pt x="1037151" y="6229583"/>
                    <a:pt x="986007" y="6182414"/>
                    <a:pt x="937514" y="6132861"/>
                  </a:cubicBezTo>
                  <a:cubicBezTo>
                    <a:pt x="916579" y="6111396"/>
                    <a:pt x="896175" y="6089137"/>
                    <a:pt x="878420" y="6064758"/>
                  </a:cubicBezTo>
                  <a:cubicBezTo>
                    <a:pt x="855366" y="6033223"/>
                    <a:pt x="839467" y="5996390"/>
                    <a:pt x="833902" y="5957701"/>
                  </a:cubicBezTo>
                  <a:cubicBezTo>
                    <a:pt x="827542" y="5912917"/>
                    <a:pt x="824362" y="5867603"/>
                    <a:pt x="826217" y="5822290"/>
                  </a:cubicBezTo>
                  <a:cubicBezTo>
                    <a:pt x="829927" y="5714968"/>
                    <a:pt x="841056" y="5607911"/>
                    <a:pt x="854041" y="5501384"/>
                  </a:cubicBezTo>
                  <a:cubicBezTo>
                    <a:pt x="865966" y="5405722"/>
                    <a:pt x="878420" y="5310060"/>
                    <a:pt x="894055" y="5214927"/>
                  </a:cubicBezTo>
                  <a:cubicBezTo>
                    <a:pt x="912074" y="5102836"/>
                    <a:pt x="939899" y="4992069"/>
                    <a:pt x="975938" y="4884482"/>
                  </a:cubicBezTo>
                  <a:cubicBezTo>
                    <a:pt x="993427" y="4834399"/>
                    <a:pt x="1011182" y="4783785"/>
                    <a:pt x="1038476" y="4737941"/>
                  </a:cubicBezTo>
                  <a:cubicBezTo>
                    <a:pt x="1061795" y="4696072"/>
                    <a:pt x="1091474" y="4657384"/>
                    <a:pt x="1108964" y="4612335"/>
                  </a:cubicBezTo>
                  <a:cubicBezTo>
                    <a:pt x="1123008" y="4573911"/>
                    <a:pt x="1124598" y="4532307"/>
                    <a:pt x="1122213" y="4492028"/>
                  </a:cubicBezTo>
                  <a:cubicBezTo>
                    <a:pt x="1120093" y="4461024"/>
                    <a:pt x="1122213" y="4429755"/>
                    <a:pt x="1119033" y="4398751"/>
                  </a:cubicBezTo>
                  <a:cubicBezTo>
                    <a:pt x="1117178" y="4371457"/>
                    <a:pt x="1111879" y="4344163"/>
                    <a:pt x="1113734" y="4316604"/>
                  </a:cubicBezTo>
                  <a:cubicBezTo>
                    <a:pt x="1113734" y="4305474"/>
                    <a:pt x="1124863" y="4300439"/>
                    <a:pt x="1133873" y="4298054"/>
                  </a:cubicBezTo>
                  <a:cubicBezTo>
                    <a:pt x="1146858" y="4293814"/>
                    <a:pt x="1161432" y="4292754"/>
                    <a:pt x="1172297" y="4283744"/>
                  </a:cubicBezTo>
                  <a:cubicBezTo>
                    <a:pt x="1184221" y="4272085"/>
                    <a:pt x="1182102" y="4253800"/>
                    <a:pt x="1182102" y="4238696"/>
                  </a:cubicBezTo>
                  <a:cubicBezTo>
                    <a:pt x="1192436" y="4241081"/>
                    <a:pt x="1203301" y="4243466"/>
                    <a:pt x="1214166" y="4241876"/>
                  </a:cubicBezTo>
                  <a:cubicBezTo>
                    <a:pt x="1234305" y="4238431"/>
                    <a:pt x="1253914" y="4229686"/>
                    <a:pt x="1274584" y="4231541"/>
                  </a:cubicBezTo>
                  <a:cubicBezTo>
                    <a:pt x="1287303" y="4232071"/>
                    <a:pt x="1295783" y="4242141"/>
                    <a:pt x="1304793" y="4249825"/>
                  </a:cubicBezTo>
                  <a:cubicBezTo>
                    <a:pt x="1342422" y="4285865"/>
                    <a:pt x="1375016" y="4326143"/>
                    <a:pt x="1411585" y="4363242"/>
                  </a:cubicBezTo>
                  <a:cubicBezTo>
                    <a:pt x="1419005" y="4370132"/>
                    <a:pt x="1427219" y="4379672"/>
                    <a:pt x="1438614" y="4377817"/>
                  </a:cubicBezTo>
                  <a:cubicBezTo>
                    <a:pt x="1450274" y="4375697"/>
                    <a:pt x="1455574" y="4363507"/>
                    <a:pt x="1458488" y="4353172"/>
                  </a:cubicBezTo>
                  <a:cubicBezTo>
                    <a:pt x="1464848" y="4326673"/>
                    <a:pt x="1468293" y="4299644"/>
                    <a:pt x="1470413" y="4272615"/>
                  </a:cubicBezTo>
                  <a:cubicBezTo>
                    <a:pt x="1476243" y="4201862"/>
                    <a:pt x="1479158" y="4130844"/>
                    <a:pt x="1476508" y="4060091"/>
                  </a:cubicBezTo>
                  <a:cubicBezTo>
                    <a:pt x="1473593" y="4002323"/>
                    <a:pt x="1464318" y="3944819"/>
                    <a:pt x="1455574" y="3887846"/>
                  </a:cubicBezTo>
                  <a:cubicBezTo>
                    <a:pt x="1443649" y="3811793"/>
                    <a:pt x="1430134" y="3736270"/>
                    <a:pt x="1420330" y="3659952"/>
                  </a:cubicBezTo>
                  <a:cubicBezTo>
                    <a:pt x="1409995" y="3568265"/>
                    <a:pt x="1393830" y="3477373"/>
                    <a:pt x="1383761" y="3385685"/>
                  </a:cubicBezTo>
                  <a:cubicBezTo>
                    <a:pt x="1381906" y="3361836"/>
                    <a:pt x="1377931" y="3337722"/>
                    <a:pt x="1382436" y="3313873"/>
                  </a:cubicBezTo>
                  <a:cubicBezTo>
                    <a:pt x="1386676" y="3308838"/>
                    <a:pt x="1394095" y="3311488"/>
                    <a:pt x="1399660" y="3312283"/>
                  </a:cubicBezTo>
                  <a:cubicBezTo>
                    <a:pt x="1429074" y="3319437"/>
                    <a:pt x="1455044" y="3335602"/>
                    <a:pt x="1482868" y="3346997"/>
                  </a:cubicBezTo>
                  <a:cubicBezTo>
                    <a:pt x="1510162" y="3358126"/>
                    <a:pt x="1531361" y="3379856"/>
                    <a:pt x="1558391" y="3390985"/>
                  </a:cubicBezTo>
                  <a:cubicBezTo>
                    <a:pt x="1596284" y="3407150"/>
                    <a:pt x="1638418" y="3404235"/>
                    <a:pt x="1677902" y="3413245"/>
                  </a:cubicBezTo>
                  <a:cubicBezTo>
                    <a:pt x="1694596" y="3417485"/>
                    <a:pt x="1690622" y="3438684"/>
                    <a:pt x="1695127" y="3451404"/>
                  </a:cubicBezTo>
                  <a:cubicBezTo>
                    <a:pt x="1709701" y="3499897"/>
                    <a:pt x="1725866" y="3548126"/>
                    <a:pt x="1740175" y="3596885"/>
                  </a:cubicBezTo>
                  <a:cubicBezTo>
                    <a:pt x="1756605" y="3652798"/>
                    <a:pt x="1772504" y="3709241"/>
                    <a:pt x="1778334" y="3767539"/>
                  </a:cubicBezTo>
                  <a:cubicBezTo>
                    <a:pt x="1782839" y="3812323"/>
                    <a:pt x="1784959" y="3857637"/>
                    <a:pt x="1793439" y="3901891"/>
                  </a:cubicBezTo>
                  <a:cubicBezTo>
                    <a:pt x="1805628" y="3959394"/>
                    <a:pt x="1820998" y="4016102"/>
                    <a:pt x="1835042" y="4073340"/>
                  </a:cubicBezTo>
                  <a:cubicBezTo>
                    <a:pt x="1855712" y="4156813"/>
                    <a:pt x="1877176" y="4240286"/>
                    <a:pt x="1891751" y="4325083"/>
                  </a:cubicBezTo>
                  <a:cubicBezTo>
                    <a:pt x="1894666" y="4345488"/>
                    <a:pt x="1898376" y="4365892"/>
                    <a:pt x="1897581" y="4386827"/>
                  </a:cubicBezTo>
                  <a:cubicBezTo>
                    <a:pt x="1897316" y="4388946"/>
                    <a:pt x="1897581" y="4394246"/>
                    <a:pt x="1898111" y="4401666"/>
                  </a:cubicBezTo>
                  <a:cubicBezTo>
                    <a:pt x="1433579" y="4592725"/>
                    <a:pt x="1106314" y="5049837"/>
                    <a:pt x="1106314" y="5583532"/>
                  </a:cubicBezTo>
                  <a:cubicBezTo>
                    <a:pt x="1106314" y="6288941"/>
                    <a:pt x="1678167" y="6860794"/>
                    <a:pt x="2383576" y="6860794"/>
                  </a:cubicBezTo>
                  <a:cubicBezTo>
                    <a:pt x="3088986" y="6860794"/>
                    <a:pt x="3660839" y="6288941"/>
                    <a:pt x="3660839" y="5583532"/>
                  </a:cubicBezTo>
                  <a:cubicBezTo>
                    <a:pt x="3660839" y="5502974"/>
                    <a:pt x="3653420" y="5424271"/>
                    <a:pt x="3639110" y="5347953"/>
                  </a:cubicBezTo>
                  <a:cubicBezTo>
                    <a:pt x="3640435" y="5347688"/>
                    <a:pt x="3642025" y="5347688"/>
                    <a:pt x="3643350" y="5347424"/>
                  </a:cubicBezTo>
                  <a:cubicBezTo>
                    <a:pt x="3644940" y="5327019"/>
                    <a:pt x="3635135" y="5300255"/>
                    <a:pt x="3630630" y="5279586"/>
                  </a:cubicBezTo>
                  <a:cubicBezTo>
                    <a:pt x="3625595" y="5256001"/>
                    <a:pt x="3619500" y="5232152"/>
                    <a:pt x="3617910" y="5208038"/>
                  </a:cubicBezTo>
                  <a:cubicBezTo>
                    <a:pt x="3616321" y="5196378"/>
                    <a:pt x="3627980" y="5189223"/>
                    <a:pt x="3636990" y="5184983"/>
                  </a:cubicBezTo>
                  <a:cubicBezTo>
                    <a:pt x="3664284" y="5173589"/>
                    <a:pt x="3694228" y="5172794"/>
                    <a:pt x="3723377" y="5171469"/>
                  </a:cubicBezTo>
                  <a:cubicBezTo>
                    <a:pt x="3766306" y="5170409"/>
                    <a:pt x="3809500" y="5171204"/>
                    <a:pt x="3851898" y="5177564"/>
                  </a:cubicBezTo>
                  <a:cubicBezTo>
                    <a:pt x="3873363" y="5181008"/>
                    <a:pt x="3895092" y="5185248"/>
                    <a:pt x="3915232" y="5193993"/>
                  </a:cubicBezTo>
                  <a:cubicBezTo>
                    <a:pt x="3932721" y="5201413"/>
                    <a:pt x="3947296" y="5214927"/>
                    <a:pt x="3958426" y="5230297"/>
                  </a:cubicBezTo>
                  <a:cubicBezTo>
                    <a:pt x="3972735" y="5250436"/>
                    <a:pt x="3980420" y="5274286"/>
                    <a:pt x="3986250" y="5298400"/>
                  </a:cubicBezTo>
                  <a:cubicBezTo>
                    <a:pt x="3993935" y="5330994"/>
                    <a:pt x="3998704" y="5364118"/>
                    <a:pt x="4007184" y="5396712"/>
                  </a:cubicBezTo>
                  <a:cubicBezTo>
                    <a:pt x="4022024" y="5451565"/>
                    <a:pt x="4031828" y="5507479"/>
                    <a:pt x="4041368" y="5563657"/>
                  </a:cubicBezTo>
                  <a:cubicBezTo>
                    <a:pt x="4064422" y="5702248"/>
                    <a:pt x="4079527" y="5842164"/>
                    <a:pt x="4090922" y="5982080"/>
                  </a:cubicBezTo>
                  <a:cubicBezTo>
                    <a:pt x="4092776" y="6013879"/>
                    <a:pt x="4095691" y="6045943"/>
                    <a:pt x="4093572" y="6078007"/>
                  </a:cubicBezTo>
                  <a:cubicBezTo>
                    <a:pt x="4092776" y="6084897"/>
                    <a:pt x="4093041" y="6094967"/>
                    <a:pt x="4084032" y="6096292"/>
                  </a:cubicBezTo>
                  <a:cubicBezTo>
                    <a:pt x="4065747" y="6099737"/>
                    <a:pt x="4046668" y="6095232"/>
                    <a:pt x="4028118" y="6099471"/>
                  </a:cubicBezTo>
                  <a:cubicBezTo>
                    <a:pt x="3983600" y="6110071"/>
                    <a:pt x="3939081" y="6120936"/>
                    <a:pt x="3896152" y="6137100"/>
                  </a:cubicBezTo>
                  <a:cubicBezTo>
                    <a:pt x="3873363" y="6146375"/>
                    <a:pt x="3850309" y="6155915"/>
                    <a:pt x="3831759" y="6172610"/>
                  </a:cubicBezTo>
                  <a:cubicBezTo>
                    <a:pt x="3811885" y="6191159"/>
                    <a:pt x="3795720" y="6213948"/>
                    <a:pt x="3785916" y="6239122"/>
                  </a:cubicBezTo>
                  <a:cubicBezTo>
                    <a:pt x="3767896" y="6285496"/>
                    <a:pt x="3765511" y="6336375"/>
                    <a:pt x="3769486" y="6385398"/>
                  </a:cubicBezTo>
                  <a:cubicBezTo>
                    <a:pt x="3772666" y="6425677"/>
                    <a:pt x="3778761" y="6465956"/>
                    <a:pt x="3789095" y="6504910"/>
                  </a:cubicBezTo>
                  <a:cubicBezTo>
                    <a:pt x="3799695" y="6544924"/>
                    <a:pt x="3814005" y="6584673"/>
                    <a:pt x="3836529" y="6619386"/>
                  </a:cubicBezTo>
                  <a:cubicBezTo>
                    <a:pt x="3864883" y="6662315"/>
                    <a:pt x="3901452" y="6699414"/>
                    <a:pt x="3942261" y="6730418"/>
                  </a:cubicBezTo>
                  <a:cubicBezTo>
                    <a:pt x="3974325" y="6754268"/>
                    <a:pt x="4009039" y="6775467"/>
                    <a:pt x="4047463" y="6786596"/>
                  </a:cubicBezTo>
                  <a:cubicBezTo>
                    <a:pt x="4101256" y="6801171"/>
                    <a:pt x="4160880" y="6790837"/>
                    <a:pt x="4207253" y="6760097"/>
                  </a:cubicBezTo>
                  <a:cubicBezTo>
                    <a:pt x="4223153" y="6749232"/>
                    <a:pt x="4239053" y="6737308"/>
                    <a:pt x="4250447" y="6721408"/>
                  </a:cubicBezTo>
                  <a:cubicBezTo>
                    <a:pt x="4268732" y="6696234"/>
                    <a:pt x="4281981" y="6667880"/>
                    <a:pt x="4294171" y="6639526"/>
                  </a:cubicBezTo>
                  <a:cubicBezTo>
                    <a:pt x="4314045" y="6591562"/>
                    <a:pt x="4331535" y="6542008"/>
                    <a:pt x="4341075" y="6490865"/>
                  </a:cubicBezTo>
                  <a:cubicBezTo>
                    <a:pt x="4347434" y="6461186"/>
                    <a:pt x="4331535" y="6433627"/>
                    <a:pt x="4315635" y="6409778"/>
                  </a:cubicBezTo>
                  <a:cubicBezTo>
                    <a:pt x="4310070" y="6399708"/>
                    <a:pt x="4300266" y="6389903"/>
                    <a:pt x="4301326" y="6377713"/>
                  </a:cubicBezTo>
                  <a:cubicBezTo>
                    <a:pt x="4312985" y="6373474"/>
                    <a:pt x="4325440" y="6374004"/>
                    <a:pt x="4337365" y="6374799"/>
                  </a:cubicBezTo>
                  <a:cubicBezTo>
                    <a:pt x="4365984" y="6376918"/>
                    <a:pt x="4394073" y="6381688"/>
                    <a:pt x="4422692" y="6383278"/>
                  </a:cubicBezTo>
                  <a:cubicBezTo>
                    <a:pt x="4482845" y="6385663"/>
                    <a:pt x="4542999" y="6383543"/>
                    <a:pt x="4602887" y="6389373"/>
                  </a:cubicBezTo>
                  <a:cubicBezTo>
                    <a:pt x="4614811" y="6389903"/>
                    <a:pt x="4625676" y="6395733"/>
                    <a:pt x="4633626" y="6404478"/>
                  </a:cubicBezTo>
                  <a:cubicBezTo>
                    <a:pt x="4643960" y="6415342"/>
                    <a:pt x="4656415" y="6424882"/>
                    <a:pt x="4671785" y="6427267"/>
                  </a:cubicBezTo>
                  <a:cubicBezTo>
                    <a:pt x="4697489" y="6431507"/>
                    <a:pt x="4723193" y="6433362"/>
                    <a:pt x="4749163" y="6435747"/>
                  </a:cubicBezTo>
                  <a:cubicBezTo>
                    <a:pt x="4814351" y="6441047"/>
                    <a:pt x="4879539" y="6445286"/>
                    <a:pt x="4944992" y="6444491"/>
                  </a:cubicBezTo>
                  <a:cubicBezTo>
                    <a:pt x="4967251" y="6443697"/>
                    <a:pt x="4990570" y="6444227"/>
                    <a:pt x="5011505" y="6434952"/>
                  </a:cubicBezTo>
                  <a:cubicBezTo>
                    <a:pt x="5038534" y="6423822"/>
                    <a:pt x="5064238" y="6407392"/>
                    <a:pt x="5081993" y="6383543"/>
                  </a:cubicBezTo>
                  <a:cubicBezTo>
                    <a:pt x="5094182" y="6366318"/>
                    <a:pt x="5103987" y="6345119"/>
                    <a:pt x="5100012" y="6323655"/>
                  </a:cubicBezTo>
                  <a:cubicBezTo>
                    <a:pt x="5095242" y="6296891"/>
                    <a:pt x="5079873" y="6274102"/>
                    <a:pt x="5068743" y="6249987"/>
                  </a:cubicBezTo>
                  <a:cubicBezTo>
                    <a:pt x="5062383" y="6236472"/>
                    <a:pt x="5055494" y="6221633"/>
                    <a:pt x="5059468" y="6206529"/>
                  </a:cubicBezTo>
                  <a:cubicBezTo>
                    <a:pt x="5064503" y="6185329"/>
                    <a:pt x="5081198" y="6170224"/>
                    <a:pt x="5092328" y="6152470"/>
                  </a:cubicBezTo>
                  <a:cubicBezTo>
                    <a:pt x="5103192" y="6136836"/>
                    <a:pt x="5107962" y="6118021"/>
                    <a:pt x="5114587" y="6100532"/>
                  </a:cubicBezTo>
                  <a:cubicBezTo>
                    <a:pt x="5122802" y="6077742"/>
                    <a:pt x="5131016" y="6054688"/>
                    <a:pt x="5134196" y="6030573"/>
                  </a:cubicBezTo>
                  <a:cubicBezTo>
                    <a:pt x="5133401" y="6014409"/>
                    <a:pt x="5133666" y="6000099"/>
                    <a:pt x="5125717" y="5988970"/>
                  </a:cubicBezTo>
                  <a:lnTo>
                    <a:pt x="5125717" y="5988970"/>
                  </a:lnTo>
                  <a:close/>
                  <a:moveTo>
                    <a:pt x="24615" y="3974763"/>
                  </a:moveTo>
                  <a:cubicBezTo>
                    <a:pt x="23025" y="3971053"/>
                    <a:pt x="23555" y="3968668"/>
                    <a:pt x="26735" y="3967344"/>
                  </a:cubicBezTo>
                  <a:cubicBezTo>
                    <a:pt x="28590" y="3970789"/>
                    <a:pt x="27795" y="3973174"/>
                    <a:pt x="24615" y="3974763"/>
                  </a:cubicBezTo>
                  <a:close/>
                  <a:moveTo>
                    <a:pt x="2945625" y="4244261"/>
                  </a:moveTo>
                  <a:cubicBezTo>
                    <a:pt x="2947215" y="4234456"/>
                    <a:pt x="2951985" y="4223856"/>
                    <a:pt x="2962055" y="4220146"/>
                  </a:cubicBezTo>
                  <a:cubicBezTo>
                    <a:pt x="2984314" y="4211667"/>
                    <a:pt x="3008958" y="4214051"/>
                    <a:pt x="3032013" y="4209017"/>
                  </a:cubicBezTo>
                  <a:cubicBezTo>
                    <a:pt x="3065402" y="4201862"/>
                    <a:pt x="3098791" y="4192852"/>
                    <a:pt x="3132444" y="4187552"/>
                  </a:cubicBezTo>
                  <a:cubicBezTo>
                    <a:pt x="3185973" y="4178277"/>
                    <a:pt x="3240297" y="4179868"/>
                    <a:pt x="3294355" y="4180927"/>
                  </a:cubicBezTo>
                  <a:cubicBezTo>
                    <a:pt x="3330394" y="4182252"/>
                    <a:pt x="3366433" y="4182517"/>
                    <a:pt x="3401942" y="4188877"/>
                  </a:cubicBezTo>
                  <a:cubicBezTo>
                    <a:pt x="3396377" y="4202922"/>
                    <a:pt x="3388957" y="4216701"/>
                    <a:pt x="3390017" y="4232071"/>
                  </a:cubicBezTo>
                  <a:cubicBezTo>
                    <a:pt x="3391077" y="4249295"/>
                    <a:pt x="3395317" y="4266255"/>
                    <a:pt x="3400617" y="4282684"/>
                  </a:cubicBezTo>
                  <a:cubicBezTo>
                    <a:pt x="3401942" y="4287719"/>
                    <a:pt x="3406447" y="4291694"/>
                    <a:pt x="3411746" y="4291959"/>
                  </a:cubicBezTo>
                  <a:cubicBezTo>
                    <a:pt x="3411746" y="4293284"/>
                    <a:pt x="3412011" y="4295934"/>
                    <a:pt x="3412011" y="4297259"/>
                  </a:cubicBezTo>
                  <a:cubicBezTo>
                    <a:pt x="3337813" y="4312364"/>
                    <a:pt x="3264941" y="4332768"/>
                    <a:pt x="3191008" y="4348403"/>
                  </a:cubicBezTo>
                  <a:cubicBezTo>
                    <a:pt x="3145694" y="4358207"/>
                    <a:pt x="3100380" y="4367482"/>
                    <a:pt x="3054537" y="4374372"/>
                  </a:cubicBezTo>
                  <a:cubicBezTo>
                    <a:pt x="3030422" y="4377817"/>
                    <a:pt x="3006043" y="4381262"/>
                    <a:pt x="2981399" y="4380202"/>
                  </a:cubicBezTo>
                  <a:cubicBezTo>
                    <a:pt x="2975304" y="4379937"/>
                    <a:pt x="2968415" y="4378877"/>
                    <a:pt x="2964440" y="4373842"/>
                  </a:cubicBezTo>
                  <a:cubicBezTo>
                    <a:pt x="2953575" y="4361387"/>
                    <a:pt x="2949335" y="4344693"/>
                    <a:pt x="2946155" y="4329058"/>
                  </a:cubicBezTo>
                  <a:cubicBezTo>
                    <a:pt x="2941650" y="4300969"/>
                    <a:pt x="2940590" y="4272085"/>
                    <a:pt x="2945625" y="4244261"/>
                  </a:cubicBezTo>
                  <a:lnTo>
                    <a:pt x="2945625" y="4244261"/>
                  </a:lnTo>
                  <a:close/>
                  <a:moveTo>
                    <a:pt x="2499378" y="6624156"/>
                  </a:moveTo>
                  <a:lnTo>
                    <a:pt x="2422265" y="5994799"/>
                  </a:lnTo>
                  <a:lnTo>
                    <a:pt x="2427300" y="5953196"/>
                  </a:lnTo>
                  <a:cubicBezTo>
                    <a:pt x="2442935" y="5952666"/>
                    <a:pt x="2458039" y="5951076"/>
                    <a:pt x="2473144" y="5948691"/>
                  </a:cubicBezTo>
                  <a:lnTo>
                    <a:pt x="2669768" y="6590502"/>
                  </a:lnTo>
                  <a:cubicBezTo>
                    <a:pt x="2614650" y="6606136"/>
                    <a:pt x="2557676" y="6617531"/>
                    <a:pt x="2499378" y="6624156"/>
                  </a:cubicBezTo>
                  <a:lnTo>
                    <a:pt x="2499378" y="6624156"/>
                  </a:lnTo>
                  <a:close/>
                  <a:moveTo>
                    <a:pt x="2157538" y="6606932"/>
                  </a:moveTo>
                  <a:lnTo>
                    <a:pt x="2358667" y="5949751"/>
                  </a:lnTo>
                  <a:cubicBezTo>
                    <a:pt x="2373772" y="5951871"/>
                    <a:pt x="2389141" y="5953196"/>
                    <a:pt x="2404776" y="5953461"/>
                  </a:cubicBezTo>
                  <a:lnTo>
                    <a:pt x="2409811" y="5994799"/>
                  </a:lnTo>
                  <a:lnTo>
                    <a:pt x="2332168" y="6629721"/>
                  </a:lnTo>
                  <a:cubicBezTo>
                    <a:pt x="2272545" y="6626806"/>
                    <a:pt x="2214246" y="6619121"/>
                    <a:pt x="2157538" y="6606932"/>
                  </a:cubicBezTo>
                  <a:lnTo>
                    <a:pt x="2157538" y="6606932"/>
                  </a:lnTo>
                  <a:close/>
                  <a:moveTo>
                    <a:pt x="3405122" y="5816195"/>
                  </a:moveTo>
                  <a:lnTo>
                    <a:pt x="2880172" y="5655875"/>
                  </a:lnTo>
                  <a:lnTo>
                    <a:pt x="3426586" y="5684758"/>
                  </a:lnTo>
                  <a:cubicBezTo>
                    <a:pt x="3422081" y="5729543"/>
                    <a:pt x="3414926" y="5773531"/>
                    <a:pt x="3405122" y="5816195"/>
                  </a:cubicBezTo>
                  <a:lnTo>
                    <a:pt x="3405122" y="5816195"/>
                  </a:lnTo>
                  <a:close/>
                  <a:moveTo>
                    <a:pt x="3431886" y="5579822"/>
                  </a:moveTo>
                  <a:cubicBezTo>
                    <a:pt x="3431886" y="5611091"/>
                    <a:pt x="3430561" y="5642095"/>
                    <a:pt x="3427911" y="5672569"/>
                  </a:cubicBezTo>
                  <a:lnTo>
                    <a:pt x="2831413" y="5641035"/>
                  </a:lnTo>
                  <a:lnTo>
                    <a:pt x="2790340" y="5628580"/>
                  </a:lnTo>
                  <a:cubicBezTo>
                    <a:pt x="2792460" y="5613740"/>
                    <a:pt x="2793785" y="5598636"/>
                    <a:pt x="2794314" y="5583266"/>
                  </a:cubicBezTo>
                  <a:lnTo>
                    <a:pt x="3429236" y="5505094"/>
                  </a:lnTo>
                  <a:cubicBezTo>
                    <a:pt x="3430826" y="5529738"/>
                    <a:pt x="3431886" y="5554648"/>
                    <a:pt x="3431886" y="5579822"/>
                  </a:cubicBezTo>
                  <a:lnTo>
                    <a:pt x="3431886" y="5579822"/>
                  </a:lnTo>
                  <a:close/>
                  <a:moveTo>
                    <a:pt x="2794314" y="5570812"/>
                  </a:moveTo>
                  <a:cubicBezTo>
                    <a:pt x="2794314" y="5527883"/>
                    <a:pt x="2786895" y="5486544"/>
                    <a:pt x="2773645" y="5448120"/>
                  </a:cubicBezTo>
                  <a:lnTo>
                    <a:pt x="3252486" y="5337884"/>
                  </a:lnTo>
                  <a:cubicBezTo>
                    <a:pt x="3303100" y="5339474"/>
                    <a:pt x="3353978" y="5341064"/>
                    <a:pt x="3404592" y="5342654"/>
                  </a:cubicBezTo>
                  <a:cubicBezTo>
                    <a:pt x="3415986" y="5391412"/>
                    <a:pt x="3423671" y="5441761"/>
                    <a:pt x="3427911" y="5492904"/>
                  </a:cubicBezTo>
                  <a:lnTo>
                    <a:pt x="2794314" y="5570812"/>
                  </a:lnTo>
                  <a:lnTo>
                    <a:pt x="2794314" y="5570812"/>
                  </a:lnTo>
                  <a:close/>
                  <a:moveTo>
                    <a:pt x="2875932" y="5338944"/>
                  </a:moveTo>
                  <a:cubicBezTo>
                    <a:pt x="2984844" y="5334439"/>
                    <a:pt x="3093756" y="5333644"/>
                    <a:pt x="3202402" y="5336294"/>
                  </a:cubicBezTo>
                  <a:cubicBezTo>
                    <a:pt x="3202933" y="5336294"/>
                    <a:pt x="3203198" y="5336294"/>
                    <a:pt x="3203727" y="5336294"/>
                  </a:cubicBezTo>
                  <a:lnTo>
                    <a:pt x="2769405" y="5436461"/>
                  </a:lnTo>
                  <a:cubicBezTo>
                    <a:pt x="2763840" y="5421886"/>
                    <a:pt x="2757480" y="5407842"/>
                    <a:pt x="2750326" y="5394327"/>
                  </a:cubicBezTo>
                  <a:lnTo>
                    <a:pt x="2783185" y="5369418"/>
                  </a:lnTo>
                  <a:lnTo>
                    <a:pt x="2852613" y="5340004"/>
                  </a:lnTo>
                  <a:cubicBezTo>
                    <a:pt x="2860562" y="5339474"/>
                    <a:pt x="2868247" y="5339209"/>
                    <a:pt x="2875932" y="5338944"/>
                  </a:cubicBezTo>
                  <a:lnTo>
                    <a:pt x="2875932" y="5338944"/>
                  </a:lnTo>
                  <a:close/>
                  <a:moveTo>
                    <a:pt x="2777090" y="5358553"/>
                  </a:moveTo>
                  <a:lnTo>
                    <a:pt x="2739461" y="5374718"/>
                  </a:lnTo>
                  <a:cubicBezTo>
                    <a:pt x="2733896" y="5365443"/>
                    <a:pt x="2727801" y="5356433"/>
                    <a:pt x="2721442" y="5347688"/>
                  </a:cubicBezTo>
                  <a:cubicBezTo>
                    <a:pt x="2747146" y="5345834"/>
                    <a:pt x="2772850" y="5344243"/>
                    <a:pt x="2798554" y="5342654"/>
                  </a:cubicBezTo>
                  <a:lnTo>
                    <a:pt x="2777090" y="5358553"/>
                  </a:lnTo>
                  <a:lnTo>
                    <a:pt x="2777090" y="5358553"/>
                  </a:lnTo>
                  <a:close/>
                  <a:moveTo>
                    <a:pt x="1939979" y="4625849"/>
                  </a:moveTo>
                  <a:cubicBezTo>
                    <a:pt x="1950049" y="4657913"/>
                    <a:pt x="1958794" y="4680438"/>
                    <a:pt x="1960649" y="4679908"/>
                  </a:cubicBezTo>
                  <a:cubicBezTo>
                    <a:pt x="1982113" y="4776630"/>
                    <a:pt x="2005962" y="4872822"/>
                    <a:pt x="2029282" y="4969014"/>
                  </a:cubicBezTo>
                  <a:cubicBezTo>
                    <a:pt x="2029282" y="4969279"/>
                    <a:pt x="2029547" y="4969545"/>
                    <a:pt x="2029547" y="4969810"/>
                  </a:cubicBezTo>
                  <a:lnTo>
                    <a:pt x="1819673" y="4691303"/>
                  </a:lnTo>
                  <a:cubicBezTo>
                    <a:pt x="1858097" y="4667188"/>
                    <a:pt x="1898111" y="4645194"/>
                    <a:pt x="1939979" y="4625849"/>
                  </a:cubicBezTo>
                  <a:lnTo>
                    <a:pt x="1939979" y="4625849"/>
                  </a:lnTo>
                  <a:close/>
                  <a:moveTo>
                    <a:pt x="1809073" y="4698192"/>
                  </a:moveTo>
                  <a:lnTo>
                    <a:pt x="2036437" y="4999489"/>
                  </a:lnTo>
                  <a:cubicBezTo>
                    <a:pt x="2045976" y="5040562"/>
                    <a:pt x="2054456" y="5080841"/>
                    <a:pt x="2061081" y="5122975"/>
                  </a:cubicBezTo>
                  <a:cubicBezTo>
                    <a:pt x="2069561" y="5176239"/>
                    <a:pt x="2077775" y="5229502"/>
                    <a:pt x="2086255" y="5282500"/>
                  </a:cubicBezTo>
                  <a:lnTo>
                    <a:pt x="1655113" y="4819824"/>
                  </a:lnTo>
                  <a:cubicBezTo>
                    <a:pt x="1702281" y="4775040"/>
                    <a:pt x="1753955" y="4734231"/>
                    <a:pt x="1809073" y="4698192"/>
                  </a:cubicBezTo>
                  <a:lnTo>
                    <a:pt x="1809073" y="4698192"/>
                  </a:lnTo>
                  <a:close/>
                  <a:moveTo>
                    <a:pt x="1646368" y="4828569"/>
                  </a:moveTo>
                  <a:lnTo>
                    <a:pt x="2089965" y="5304760"/>
                  </a:lnTo>
                  <a:cubicBezTo>
                    <a:pt x="2092880" y="5319334"/>
                    <a:pt x="2097385" y="5334174"/>
                    <a:pt x="2105600" y="5345568"/>
                  </a:cubicBezTo>
                  <a:cubicBezTo>
                    <a:pt x="2099240" y="5354313"/>
                    <a:pt x="2093145" y="5363058"/>
                    <a:pt x="2087580" y="5372333"/>
                  </a:cubicBezTo>
                  <a:lnTo>
                    <a:pt x="2055251" y="5358553"/>
                  </a:lnTo>
                  <a:lnTo>
                    <a:pt x="1530036" y="4963185"/>
                  </a:lnTo>
                  <a:cubicBezTo>
                    <a:pt x="1565015" y="4915221"/>
                    <a:pt x="1603969" y="4870173"/>
                    <a:pt x="1646368" y="4828569"/>
                  </a:cubicBezTo>
                  <a:lnTo>
                    <a:pt x="1646368" y="4828569"/>
                  </a:lnTo>
                  <a:close/>
                  <a:moveTo>
                    <a:pt x="1335797" y="5688733"/>
                  </a:moveTo>
                  <a:lnTo>
                    <a:pt x="1952169" y="5656139"/>
                  </a:lnTo>
                  <a:lnTo>
                    <a:pt x="1361766" y="5836334"/>
                  </a:lnTo>
                  <a:cubicBezTo>
                    <a:pt x="1349577" y="5788371"/>
                    <a:pt x="1340832" y="5739082"/>
                    <a:pt x="1335797" y="5688733"/>
                  </a:cubicBezTo>
                  <a:lnTo>
                    <a:pt x="1335797" y="5688733"/>
                  </a:lnTo>
                  <a:close/>
                  <a:moveTo>
                    <a:pt x="1334472" y="5676279"/>
                  </a:moveTo>
                  <a:cubicBezTo>
                    <a:pt x="1331557" y="5644480"/>
                    <a:pt x="1329967" y="5612415"/>
                    <a:pt x="1329967" y="5579822"/>
                  </a:cubicBezTo>
                  <a:cubicBezTo>
                    <a:pt x="1329967" y="5551732"/>
                    <a:pt x="1331027" y="5523908"/>
                    <a:pt x="1333147" y="5496349"/>
                  </a:cubicBezTo>
                  <a:lnTo>
                    <a:pt x="2031137" y="5582472"/>
                  </a:lnTo>
                  <a:cubicBezTo>
                    <a:pt x="2031667" y="5598901"/>
                    <a:pt x="2032992" y="5614801"/>
                    <a:pt x="2035377" y="5630700"/>
                  </a:cubicBezTo>
                  <a:lnTo>
                    <a:pt x="2000663" y="5641300"/>
                  </a:lnTo>
                  <a:lnTo>
                    <a:pt x="1334472" y="5676279"/>
                  </a:lnTo>
                  <a:lnTo>
                    <a:pt x="1334472" y="5676279"/>
                  </a:lnTo>
                  <a:close/>
                  <a:moveTo>
                    <a:pt x="2031137" y="5570017"/>
                  </a:moveTo>
                  <a:lnTo>
                    <a:pt x="1334472" y="5484159"/>
                  </a:lnTo>
                  <a:cubicBezTo>
                    <a:pt x="1340567" y="5417382"/>
                    <a:pt x="1352757" y="5352193"/>
                    <a:pt x="1370776" y="5289655"/>
                  </a:cubicBezTo>
                  <a:lnTo>
                    <a:pt x="2052336" y="5446531"/>
                  </a:lnTo>
                  <a:cubicBezTo>
                    <a:pt x="2038822" y="5485219"/>
                    <a:pt x="2031402" y="5526823"/>
                    <a:pt x="2031137" y="5570017"/>
                  </a:cubicBezTo>
                  <a:lnTo>
                    <a:pt x="2031137" y="5570017"/>
                  </a:lnTo>
                  <a:close/>
                  <a:moveTo>
                    <a:pt x="1374221" y="5277730"/>
                  </a:moveTo>
                  <a:cubicBezTo>
                    <a:pt x="1391445" y="5219962"/>
                    <a:pt x="1413705" y="5164049"/>
                    <a:pt x="1440469" y="5110785"/>
                  </a:cubicBezTo>
                  <a:lnTo>
                    <a:pt x="2048891" y="5369418"/>
                  </a:lnTo>
                  <a:lnTo>
                    <a:pt x="2076980" y="5390617"/>
                  </a:lnTo>
                  <a:cubicBezTo>
                    <a:pt x="2069296" y="5404927"/>
                    <a:pt x="2062406" y="5419766"/>
                    <a:pt x="2056576" y="5434871"/>
                  </a:cubicBezTo>
                  <a:lnTo>
                    <a:pt x="1374221" y="5277730"/>
                  </a:lnTo>
                  <a:lnTo>
                    <a:pt x="1374221" y="5277730"/>
                  </a:lnTo>
                  <a:close/>
                  <a:moveTo>
                    <a:pt x="1522882" y="4973254"/>
                  </a:moveTo>
                  <a:lnTo>
                    <a:pt x="2008082" y="5338679"/>
                  </a:lnTo>
                  <a:lnTo>
                    <a:pt x="1446034" y="5099921"/>
                  </a:lnTo>
                  <a:cubicBezTo>
                    <a:pt x="1468823" y="5055667"/>
                    <a:pt x="1494527" y="5013533"/>
                    <a:pt x="1522882" y="4973254"/>
                  </a:cubicBezTo>
                  <a:lnTo>
                    <a:pt x="1522882" y="4973254"/>
                  </a:lnTo>
                  <a:close/>
                  <a:moveTo>
                    <a:pt x="2003048" y="5653225"/>
                  </a:moveTo>
                  <a:lnTo>
                    <a:pt x="2039352" y="5651370"/>
                  </a:lnTo>
                  <a:cubicBezTo>
                    <a:pt x="2042796" y="5667269"/>
                    <a:pt x="2047036" y="5682638"/>
                    <a:pt x="2052336" y="5697743"/>
                  </a:cubicBezTo>
                  <a:lnTo>
                    <a:pt x="1425364" y="6017589"/>
                  </a:lnTo>
                  <a:cubicBezTo>
                    <a:pt x="1400455" y="5963530"/>
                    <a:pt x="1380051" y="5906822"/>
                    <a:pt x="1364681" y="5847994"/>
                  </a:cubicBezTo>
                  <a:lnTo>
                    <a:pt x="2003048" y="5653225"/>
                  </a:lnTo>
                  <a:lnTo>
                    <a:pt x="2003048" y="5653225"/>
                  </a:lnTo>
                  <a:close/>
                  <a:moveTo>
                    <a:pt x="2056841" y="5709403"/>
                  </a:moveTo>
                  <a:cubicBezTo>
                    <a:pt x="2072210" y="5748886"/>
                    <a:pt x="2093675" y="5785191"/>
                    <a:pt x="2120439" y="5816990"/>
                  </a:cubicBezTo>
                  <a:lnTo>
                    <a:pt x="1531891" y="6198843"/>
                  </a:lnTo>
                  <a:cubicBezTo>
                    <a:pt x="1493202" y="6145580"/>
                    <a:pt x="1459283" y="6088872"/>
                    <a:pt x="1430664" y="6028719"/>
                  </a:cubicBezTo>
                  <a:lnTo>
                    <a:pt x="2056841" y="5709403"/>
                  </a:lnTo>
                  <a:lnTo>
                    <a:pt x="2056841" y="5709403"/>
                  </a:lnTo>
                  <a:close/>
                  <a:moveTo>
                    <a:pt x="2128654" y="5826529"/>
                  </a:moveTo>
                  <a:cubicBezTo>
                    <a:pt x="2139254" y="5838189"/>
                    <a:pt x="2150383" y="5849319"/>
                    <a:pt x="2162308" y="5859919"/>
                  </a:cubicBezTo>
                  <a:lnTo>
                    <a:pt x="2141109" y="5892513"/>
                  </a:lnTo>
                  <a:lnTo>
                    <a:pt x="1658293" y="6343000"/>
                  </a:lnTo>
                  <a:cubicBezTo>
                    <a:pt x="1614834" y="6301926"/>
                    <a:pt x="1574820" y="6257142"/>
                    <a:pt x="1539046" y="6208913"/>
                  </a:cubicBezTo>
                  <a:lnTo>
                    <a:pt x="2128654" y="5826529"/>
                  </a:lnTo>
                  <a:lnTo>
                    <a:pt x="2128654" y="5826529"/>
                  </a:lnTo>
                  <a:close/>
                  <a:moveTo>
                    <a:pt x="2113284" y="5935176"/>
                  </a:moveTo>
                  <a:lnTo>
                    <a:pt x="1782574" y="6443961"/>
                  </a:lnTo>
                  <a:cubicBezTo>
                    <a:pt x="1742030" y="6415873"/>
                    <a:pt x="1703606" y="6384868"/>
                    <a:pt x="1667302" y="6351479"/>
                  </a:cubicBezTo>
                  <a:lnTo>
                    <a:pt x="2113284" y="5935176"/>
                  </a:lnTo>
                  <a:lnTo>
                    <a:pt x="2113284" y="5935176"/>
                  </a:lnTo>
                  <a:close/>
                  <a:moveTo>
                    <a:pt x="2150648" y="5900197"/>
                  </a:moveTo>
                  <a:lnTo>
                    <a:pt x="2179267" y="5873433"/>
                  </a:lnTo>
                  <a:cubicBezTo>
                    <a:pt x="2191722" y="5882973"/>
                    <a:pt x="2204707" y="5891982"/>
                    <a:pt x="2218221" y="5899932"/>
                  </a:cubicBezTo>
                  <a:lnTo>
                    <a:pt x="1947929" y="6537238"/>
                  </a:lnTo>
                  <a:cubicBezTo>
                    <a:pt x="1893606" y="6512595"/>
                    <a:pt x="1841667" y="6483446"/>
                    <a:pt x="1792909" y="6450322"/>
                  </a:cubicBezTo>
                  <a:lnTo>
                    <a:pt x="2150648" y="5900197"/>
                  </a:lnTo>
                  <a:lnTo>
                    <a:pt x="2150648" y="5900197"/>
                  </a:lnTo>
                  <a:close/>
                  <a:moveTo>
                    <a:pt x="2228821" y="5906292"/>
                  </a:moveTo>
                  <a:cubicBezTo>
                    <a:pt x="2264860" y="5926167"/>
                    <a:pt x="2304609" y="5940476"/>
                    <a:pt x="2346478" y="5947631"/>
                  </a:cubicBezTo>
                  <a:lnTo>
                    <a:pt x="2145348" y="6604017"/>
                  </a:lnTo>
                  <a:cubicBezTo>
                    <a:pt x="2080690" y="6589177"/>
                    <a:pt x="2018417" y="6568508"/>
                    <a:pt x="1959059" y="6542538"/>
                  </a:cubicBezTo>
                  <a:lnTo>
                    <a:pt x="2228821" y="5906292"/>
                  </a:lnTo>
                  <a:lnTo>
                    <a:pt x="2228821" y="5906292"/>
                  </a:lnTo>
                  <a:close/>
                  <a:moveTo>
                    <a:pt x="2681693" y="6587057"/>
                  </a:moveTo>
                  <a:lnTo>
                    <a:pt x="2485598" y="5946571"/>
                  </a:lnTo>
                  <a:cubicBezTo>
                    <a:pt x="2527202" y="5938621"/>
                    <a:pt x="2566686" y="5923781"/>
                    <a:pt x="2602195" y="5903377"/>
                  </a:cubicBezTo>
                  <a:lnTo>
                    <a:pt x="2861358" y="6514714"/>
                  </a:lnTo>
                  <a:cubicBezTo>
                    <a:pt x="2804384" y="6544129"/>
                    <a:pt x="2744231" y="6568508"/>
                    <a:pt x="2681693" y="6587057"/>
                  </a:cubicBezTo>
                  <a:lnTo>
                    <a:pt x="2681693" y="6587057"/>
                  </a:lnTo>
                  <a:close/>
                  <a:moveTo>
                    <a:pt x="2872222" y="6508884"/>
                  </a:moveTo>
                  <a:lnTo>
                    <a:pt x="2612795" y="5896752"/>
                  </a:lnTo>
                  <a:cubicBezTo>
                    <a:pt x="2625779" y="5888803"/>
                    <a:pt x="2638234" y="5880058"/>
                    <a:pt x="2650159" y="5870518"/>
                  </a:cubicBezTo>
                  <a:lnTo>
                    <a:pt x="2681693" y="5899932"/>
                  </a:lnTo>
                  <a:lnTo>
                    <a:pt x="3017173" y="6415873"/>
                  </a:lnTo>
                  <a:cubicBezTo>
                    <a:pt x="2971594" y="6450851"/>
                    <a:pt x="2923101" y="6482121"/>
                    <a:pt x="2872222" y="6508884"/>
                  </a:cubicBezTo>
                  <a:lnTo>
                    <a:pt x="2872222" y="6508884"/>
                  </a:lnTo>
                  <a:close/>
                  <a:moveTo>
                    <a:pt x="3026978" y="6408717"/>
                  </a:moveTo>
                  <a:lnTo>
                    <a:pt x="2719057" y="5935176"/>
                  </a:lnTo>
                  <a:lnTo>
                    <a:pt x="3129000" y="6317825"/>
                  </a:lnTo>
                  <a:cubicBezTo>
                    <a:pt x="3096936" y="6350419"/>
                    <a:pt x="3063017" y="6380628"/>
                    <a:pt x="3026978" y="6408717"/>
                  </a:cubicBezTo>
                  <a:lnTo>
                    <a:pt x="3026978" y="6408717"/>
                  </a:lnTo>
                  <a:close/>
                  <a:moveTo>
                    <a:pt x="3137744" y="6309081"/>
                  </a:moveTo>
                  <a:lnTo>
                    <a:pt x="2691233" y="5892248"/>
                  </a:lnTo>
                  <a:lnTo>
                    <a:pt x="2667648" y="5855944"/>
                  </a:lnTo>
                  <a:cubicBezTo>
                    <a:pt x="2679043" y="5845874"/>
                    <a:pt x="2689642" y="5835009"/>
                    <a:pt x="2699712" y="5823615"/>
                  </a:cubicBezTo>
                  <a:lnTo>
                    <a:pt x="3245331" y="6177644"/>
                  </a:lnTo>
                  <a:cubicBezTo>
                    <a:pt x="3213002" y="6224283"/>
                    <a:pt x="3176963" y="6268271"/>
                    <a:pt x="3137744" y="6309081"/>
                  </a:cubicBezTo>
                  <a:lnTo>
                    <a:pt x="3137744" y="6309081"/>
                  </a:lnTo>
                  <a:close/>
                  <a:moveTo>
                    <a:pt x="3252221" y="6167574"/>
                  </a:moveTo>
                  <a:lnTo>
                    <a:pt x="2707662" y="5814340"/>
                  </a:lnTo>
                  <a:cubicBezTo>
                    <a:pt x="2733896" y="5782276"/>
                    <a:pt x="2755096" y="5745972"/>
                    <a:pt x="2769935" y="5706753"/>
                  </a:cubicBezTo>
                  <a:lnTo>
                    <a:pt x="3344704" y="5999835"/>
                  </a:lnTo>
                  <a:cubicBezTo>
                    <a:pt x="3318734" y="6058663"/>
                    <a:pt x="3287995" y="6114841"/>
                    <a:pt x="3252221" y="6167574"/>
                  </a:cubicBezTo>
                  <a:lnTo>
                    <a:pt x="3252221" y="6167574"/>
                  </a:lnTo>
                  <a:close/>
                  <a:moveTo>
                    <a:pt x="3349473" y="5988440"/>
                  </a:moveTo>
                  <a:lnTo>
                    <a:pt x="2774175" y="5694828"/>
                  </a:lnTo>
                  <a:cubicBezTo>
                    <a:pt x="2778945" y="5680519"/>
                    <a:pt x="2782920" y="5665944"/>
                    <a:pt x="2786100" y="5650839"/>
                  </a:cubicBezTo>
                  <a:lnTo>
                    <a:pt x="2829028" y="5653225"/>
                  </a:lnTo>
                  <a:lnTo>
                    <a:pt x="3402207" y="5828120"/>
                  </a:lnTo>
                  <a:cubicBezTo>
                    <a:pt x="3388957" y="5883503"/>
                    <a:pt x="3371203" y="5937031"/>
                    <a:pt x="3349473" y="5988440"/>
                  </a:cubicBezTo>
                  <a:lnTo>
                    <a:pt x="3349473" y="5988440"/>
                  </a:lnTo>
                  <a:close/>
                  <a:moveTo>
                    <a:pt x="2344623" y="6629986"/>
                  </a:moveTo>
                  <a:lnTo>
                    <a:pt x="2416171" y="6045413"/>
                  </a:lnTo>
                  <a:lnTo>
                    <a:pt x="2487188" y="6625481"/>
                  </a:lnTo>
                  <a:cubicBezTo>
                    <a:pt x="2452209" y="6628926"/>
                    <a:pt x="2416966" y="6630781"/>
                    <a:pt x="2380927" y="6630781"/>
                  </a:cubicBezTo>
                  <a:cubicBezTo>
                    <a:pt x="2368737" y="6630781"/>
                    <a:pt x="2356812" y="6630516"/>
                    <a:pt x="2344623" y="6629986"/>
                  </a:cubicBezTo>
                  <a:lnTo>
                    <a:pt x="2344623" y="6629986"/>
                  </a:lnTo>
                  <a:close/>
                  <a:moveTo>
                    <a:pt x="4063362" y="6584143"/>
                  </a:moveTo>
                  <a:cubicBezTo>
                    <a:pt x="4046933" y="6581493"/>
                    <a:pt x="4032358" y="6572483"/>
                    <a:pt x="4019639" y="6562148"/>
                  </a:cubicBezTo>
                  <a:cubicBezTo>
                    <a:pt x="4005329" y="6550224"/>
                    <a:pt x="4006389" y="6529554"/>
                    <a:pt x="4005064" y="6512859"/>
                  </a:cubicBezTo>
                  <a:cubicBezTo>
                    <a:pt x="4012484" y="6509414"/>
                    <a:pt x="4020169" y="6504910"/>
                    <a:pt x="4028648" y="6505970"/>
                  </a:cubicBezTo>
                  <a:cubicBezTo>
                    <a:pt x="4042693" y="6512859"/>
                    <a:pt x="4054088" y="6524519"/>
                    <a:pt x="4063627" y="6536974"/>
                  </a:cubicBezTo>
                  <a:cubicBezTo>
                    <a:pt x="4074492" y="6550224"/>
                    <a:pt x="4072372" y="6570363"/>
                    <a:pt x="4063362" y="6584143"/>
                  </a:cubicBezTo>
                  <a:lnTo>
                    <a:pt x="4063362" y="6584143"/>
                  </a:lnTo>
                  <a:close/>
                </a:path>
              </a:pathLst>
            </a:custGeom>
            <a:solidFill>
              <a:srgbClr val="60BED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00" name="Google Shape;900;p19"/>
            <p:cNvGrpSpPr/>
            <p:nvPr/>
          </p:nvGrpSpPr>
          <p:grpSpPr>
            <a:xfrm>
              <a:off x="4684406" y="1901015"/>
              <a:ext cx="2660446" cy="3943066"/>
              <a:chOff x="4552132" y="1907611"/>
              <a:chExt cx="2308369" cy="3421250"/>
            </a:xfrm>
          </p:grpSpPr>
          <p:grpSp>
            <p:nvGrpSpPr>
              <p:cNvPr id="901" name="Google Shape;901;p19"/>
              <p:cNvGrpSpPr/>
              <p:nvPr/>
            </p:nvGrpSpPr>
            <p:grpSpPr>
              <a:xfrm>
                <a:off x="4552132" y="1997847"/>
                <a:ext cx="1674406" cy="2784763"/>
                <a:chOff x="4567936" y="1715258"/>
                <a:chExt cx="1935745" cy="3219402"/>
              </a:xfrm>
            </p:grpSpPr>
            <p:sp>
              <p:nvSpPr>
                <p:cNvPr id="902" name="Google Shape;902;p19"/>
                <p:cNvSpPr/>
                <p:nvPr/>
              </p:nvSpPr>
              <p:spPr>
                <a:xfrm rot="2633242">
                  <a:off x="5392926" y="3840524"/>
                  <a:ext cx="929571" cy="897222"/>
                </a:xfrm>
                <a:custGeom>
                  <a:rect b="b" l="l" r="r" t="t"/>
                  <a:pathLst>
                    <a:path extrusionOk="0" h="897222" w="929571">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903" name="Google Shape;903;p19"/>
                <p:cNvGrpSpPr/>
                <p:nvPr/>
              </p:nvGrpSpPr>
              <p:grpSpPr>
                <a:xfrm rot="5400000">
                  <a:off x="4518864" y="1764329"/>
                  <a:ext cx="1925455" cy="1827312"/>
                  <a:chOff x="2646547" y="1829194"/>
                  <a:chExt cx="1925455" cy="1827312"/>
                </a:xfrm>
              </p:grpSpPr>
              <p:sp>
                <p:nvSpPr>
                  <p:cNvPr id="904" name="Google Shape;904;p19"/>
                  <p:cNvSpPr/>
                  <p:nvPr/>
                </p:nvSpPr>
                <p:spPr>
                  <a:xfrm rot="-5400000">
                    <a:off x="3658606" y="1845368"/>
                    <a:ext cx="929571" cy="897222"/>
                  </a:xfrm>
                  <a:custGeom>
                    <a:rect b="b" l="l" r="r" t="t"/>
                    <a:pathLst>
                      <a:path extrusionOk="0" h="897222" w="929571">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05" name="Google Shape;905;p19"/>
                  <p:cNvSpPr/>
                  <p:nvPr/>
                </p:nvSpPr>
                <p:spPr>
                  <a:xfrm rot="-8166758">
                    <a:off x="2827731" y="2562370"/>
                    <a:ext cx="929571" cy="897222"/>
                  </a:xfrm>
                  <a:custGeom>
                    <a:rect b="b" l="l" r="r" t="t"/>
                    <a:pathLst>
                      <a:path extrusionOk="0" h="897222" w="929571">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sp>
            <p:nvSpPr>
              <p:cNvPr id="906" name="Google Shape;906;p19"/>
              <p:cNvSpPr/>
              <p:nvPr/>
            </p:nvSpPr>
            <p:spPr>
              <a:xfrm>
                <a:off x="5686583" y="4708442"/>
                <a:ext cx="620419" cy="620419"/>
              </a:xfrm>
              <a:prstGeom prst="ellipse">
                <a:avLst/>
              </a:prstGeom>
              <a:solidFill>
                <a:srgbClr val="60BED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07" name="Google Shape;907;p19"/>
              <p:cNvSpPr/>
              <p:nvPr/>
            </p:nvSpPr>
            <p:spPr>
              <a:xfrm>
                <a:off x="6240082" y="3275308"/>
                <a:ext cx="620419" cy="620419"/>
              </a:xfrm>
              <a:prstGeom prst="ellipse">
                <a:avLst/>
              </a:pr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08" name="Google Shape;908;p19"/>
              <p:cNvSpPr/>
              <p:nvPr/>
            </p:nvSpPr>
            <p:spPr>
              <a:xfrm>
                <a:off x="5577548" y="1907611"/>
                <a:ext cx="620419" cy="620419"/>
              </a:xfrm>
              <a:prstGeom prst="ellipse">
                <a:avLst/>
              </a:prstGeom>
              <a:solidFill>
                <a:srgbClr val="AAAA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sp>
          <p:nvSpPr>
            <p:cNvPr id="909" name="Google Shape;909;p19"/>
            <p:cNvSpPr/>
            <p:nvPr/>
          </p:nvSpPr>
          <p:spPr>
            <a:xfrm rot="-5400000">
              <a:off x="6868938" y="3674347"/>
              <a:ext cx="265227" cy="316221"/>
            </a:xfrm>
            <a:custGeom>
              <a:rect b="b" l="l" r="r" t="t"/>
              <a:pathLst>
                <a:path extrusionOk="0" h="3228660" w="2708011">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0" name="Google Shape;910;p19"/>
            <p:cNvSpPr/>
            <p:nvPr/>
          </p:nvSpPr>
          <p:spPr>
            <a:xfrm>
              <a:off x="6201531" y="5370580"/>
              <a:ext cx="281290" cy="281290"/>
            </a:xfrm>
            <a:custGeom>
              <a:rect b="b" l="l" r="r" t="t"/>
              <a:pathLst>
                <a:path extrusionOk="0" h="3240000" w="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11" name="Google Shape;911;p19"/>
            <p:cNvSpPr/>
            <p:nvPr/>
          </p:nvSpPr>
          <p:spPr>
            <a:xfrm>
              <a:off x="6099953" y="2099406"/>
              <a:ext cx="288000" cy="248540"/>
            </a:xfrm>
            <a:custGeom>
              <a:rect b="b" l="l" r="r" t="t"/>
              <a:pathLst>
                <a:path extrusionOk="0" h="2796091" w="3240006">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912" name="Google Shape;912;p19"/>
            <p:cNvGrpSpPr/>
            <p:nvPr/>
          </p:nvGrpSpPr>
          <p:grpSpPr>
            <a:xfrm>
              <a:off x="6843441" y="1837532"/>
              <a:ext cx="4211028" cy="842012"/>
              <a:chOff x="4965551" y="1783849"/>
              <a:chExt cx="1780587" cy="842012"/>
            </a:xfrm>
          </p:grpSpPr>
          <p:sp>
            <p:nvSpPr>
              <p:cNvPr id="913" name="Google Shape;913;p19"/>
              <p:cNvSpPr txBox="1"/>
              <p:nvPr/>
            </p:nvSpPr>
            <p:spPr>
              <a:xfrm>
                <a:off x="4965551" y="1979530"/>
                <a:ext cx="178058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 Easy to change colors, photos and Text.  </a:t>
                </a:r>
                <a:endParaRPr/>
              </a:p>
            </p:txBody>
          </p:sp>
          <p:sp>
            <p:nvSpPr>
              <p:cNvPr id="914" name="Google Shape;914;p19"/>
              <p:cNvSpPr txBox="1"/>
              <p:nvPr/>
            </p:nvSpPr>
            <p:spPr>
              <a:xfrm>
                <a:off x="4965551" y="1783849"/>
                <a:ext cx="178058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Contents Title</a:t>
                </a:r>
                <a:endParaRPr b="1" i="0" sz="1200" u="none" cap="none" strike="noStrike">
                  <a:solidFill>
                    <a:srgbClr val="000000"/>
                  </a:solidFill>
                  <a:latin typeface="Arial"/>
                  <a:ea typeface="Arial"/>
                  <a:cs typeface="Arial"/>
                  <a:sym typeface="Arial"/>
                </a:endParaRPr>
              </a:p>
            </p:txBody>
          </p:sp>
        </p:grpSp>
        <p:grpSp>
          <p:nvGrpSpPr>
            <p:cNvPr id="915" name="Google Shape;915;p19"/>
            <p:cNvGrpSpPr/>
            <p:nvPr/>
          </p:nvGrpSpPr>
          <p:grpSpPr>
            <a:xfrm>
              <a:off x="7544524" y="3451541"/>
              <a:ext cx="4211028" cy="842012"/>
              <a:chOff x="4965551" y="1783849"/>
              <a:chExt cx="1780587" cy="842012"/>
            </a:xfrm>
          </p:grpSpPr>
          <p:sp>
            <p:nvSpPr>
              <p:cNvPr id="916" name="Google Shape;916;p19"/>
              <p:cNvSpPr txBox="1"/>
              <p:nvPr/>
            </p:nvSpPr>
            <p:spPr>
              <a:xfrm>
                <a:off x="4965551" y="1979530"/>
                <a:ext cx="178058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 Easy to change colors, photos and Text.  </a:t>
                </a:r>
                <a:endParaRPr/>
              </a:p>
            </p:txBody>
          </p:sp>
          <p:sp>
            <p:nvSpPr>
              <p:cNvPr id="917" name="Google Shape;917;p19"/>
              <p:cNvSpPr txBox="1"/>
              <p:nvPr/>
            </p:nvSpPr>
            <p:spPr>
              <a:xfrm>
                <a:off x="4965551" y="1783849"/>
                <a:ext cx="178058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Contents Title</a:t>
                </a:r>
                <a:endParaRPr b="1" i="0" sz="1200" u="none" cap="none" strike="noStrike">
                  <a:solidFill>
                    <a:srgbClr val="000000"/>
                  </a:solidFill>
                  <a:latin typeface="Arial"/>
                  <a:ea typeface="Arial"/>
                  <a:cs typeface="Arial"/>
                  <a:sym typeface="Arial"/>
                </a:endParaRPr>
              </a:p>
            </p:txBody>
          </p:sp>
        </p:grpSp>
        <p:grpSp>
          <p:nvGrpSpPr>
            <p:cNvPr id="918" name="Google Shape;918;p19"/>
            <p:cNvGrpSpPr/>
            <p:nvPr/>
          </p:nvGrpSpPr>
          <p:grpSpPr>
            <a:xfrm>
              <a:off x="6916578" y="5065551"/>
              <a:ext cx="4211028" cy="842012"/>
              <a:chOff x="4965551" y="1783849"/>
              <a:chExt cx="1780587" cy="842012"/>
            </a:xfrm>
          </p:grpSpPr>
          <p:sp>
            <p:nvSpPr>
              <p:cNvPr id="919" name="Google Shape;919;p19"/>
              <p:cNvSpPr txBox="1"/>
              <p:nvPr/>
            </p:nvSpPr>
            <p:spPr>
              <a:xfrm>
                <a:off x="4965551" y="1979530"/>
                <a:ext cx="178058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 Easy to change colors, photos and Text.  </a:t>
                </a:r>
                <a:endParaRPr/>
              </a:p>
            </p:txBody>
          </p:sp>
          <p:sp>
            <p:nvSpPr>
              <p:cNvPr id="920" name="Google Shape;920;p19"/>
              <p:cNvSpPr txBox="1"/>
              <p:nvPr/>
            </p:nvSpPr>
            <p:spPr>
              <a:xfrm>
                <a:off x="4965551" y="1783849"/>
                <a:ext cx="178058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Contents Title</a:t>
                </a:r>
                <a:endParaRPr b="1" i="0" sz="1200" u="none" cap="none" strike="noStrike">
                  <a:solidFill>
                    <a:srgbClr val="000000"/>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grpSp>
        <p:nvGrpSpPr>
          <p:cNvPr id="240" name="Google Shape;240;p2"/>
          <p:cNvGrpSpPr/>
          <p:nvPr/>
        </p:nvGrpSpPr>
        <p:grpSpPr>
          <a:xfrm>
            <a:off x="1489800" y="1144572"/>
            <a:ext cx="3578911" cy="711368"/>
            <a:chOff x="3017859" y="4310610"/>
            <a:chExt cx="1870812" cy="711368"/>
          </a:xfrm>
        </p:grpSpPr>
        <p:sp>
          <p:nvSpPr>
            <p:cNvPr id="241" name="Google Shape;241;p2"/>
            <p:cNvSpPr txBox="1"/>
            <p:nvPr/>
          </p:nvSpPr>
          <p:spPr>
            <a:xfrm>
              <a:off x="3021856" y="4560313"/>
              <a:ext cx="18668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       </a:t>
              </a:r>
              <a:endParaRPr/>
            </a:p>
          </p:txBody>
        </p:sp>
        <p:sp>
          <p:nvSpPr>
            <p:cNvPr id="242" name="Google Shape;242;p2"/>
            <p:cNvSpPr txBox="1"/>
            <p:nvPr/>
          </p:nvSpPr>
          <p:spPr>
            <a:xfrm>
              <a:off x="3017859" y="4310610"/>
              <a:ext cx="187081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Your Text Here</a:t>
              </a:r>
              <a:endParaRPr b="1" i="0" sz="1200" u="none" cap="none" strike="noStrike">
                <a:solidFill>
                  <a:srgbClr val="3F3F3F"/>
                </a:solidFill>
                <a:latin typeface="Arial"/>
                <a:ea typeface="Arial"/>
                <a:cs typeface="Arial"/>
                <a:sym typeface="Arial"/>
              </a:endParaRPr>
            </a:p>
          </p:txBody>
        </p:sp>
      </p:grpSp>
      <p:grpSp>
        <p:nvGrpSpPr>
          <p:cNvPr id="243" name="Google Shape;243;p2"/>
          <p:cNvGrpSpPr/>
          <p:nvPr/>
        </p:nvGrpSpPr>
        <p:grpSpPr>
          <a:xfrm>
            <a:off x="1489800" y="2029766"/>
            <a:ext cx="3578911" cy="711368"/>
            <a:chOff x="3017859" y="4310610"/>
            <a:chExt cx="1870812" cy="711368"/>
          </a:xfrm>
        </p:grpSpPr>
        <p:sp>
          <p:nvSpPr>
            <p:cNvPr id="244" name="Google Shape;244;p2"/>
            <p:cNvSpPr txBox="1"/>
            <p:nvPr/>
          </p:nvSpPr>
          <p:spPr>
            <a:xfrm>
              <a:off x="3021856" y="4560313"/>
              <a:ext cx="18668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    </a:t>
              </a:r>
              <a:endParaRPr/>
            </a:p>
          </p:txBody>
        </p:sp>
        <p:sp>
          <p:nvSpPr>
            <p:cNvPr id="245" name="Google Shape;245;p2"/>
            <p:cNvSpPr txBox="1"/>
            <p:nvPr/>
          </p:nvSpPr>
          <p:spPr>
            <a:xfrm>
              <a:off x="3017859" y="4310610"/>
              <a:ext cx="187081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Your Text Here</a:t>
              </a:r>
              <a:endParaRPr b="1" i="0" sz="1200" u="none" cap="none" strike="noStrike">
                <a:solidFill>
                  <a:srgbClr val="3F3F3F"/>
                </a:solidFill>
                <a:latin typeface="Arial"/>
                <a:ea typeface="Arial"/>
                <a:cs typeface="Arial"/>
                <a:sym typeface="Arial"/>
              </a:endParaRPr>
            </a:p>
          </p:txBody>
        </p:sp>
      </p:grpSp>
      <p:grpSp>
        <p:nvGrpSpPr>
          <p:cNvPr id="246" name="Google Shape;246;p2"/>
          <p:cNvGrpSpPr/>
          <p:nvPr/>
        </p:nvGrpSpPr>
        <p:grpSpPr>
          <a:xfrm>
            <a:off x="1489800" y="2914962"/>
            <a:ext cx="3578911" cy="711368"/>
            <a:chOff x="3017859" y="4310610"/>
            <a:chExt cx="1870812" cy="711368"/>
          </a:xfrm>
        </p:grpSpPr>
        <p:sp>
          <p:nvSpPr>
            <p:cNvPr id="247" name="Google Shape;247;p2"/>
            <p:cNvSpPr txBox="1"/>
            <p:nvPr/>
          </p:nvSpPr>
          <p:spPr>
            <a:xfrm>
              <a:off x="3021856" y="4560313"/>
              <a:ext cx="18668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     </a:t>
              </a:r>
              <a:endParaRPr/>
            </a:p>
          </p:txBody>
        </p:sp>
        <p:sp>
          <p:nvSpPr>
            <p:cNvPr id="248" name="Google Shape;248;p2"/>
            <p:cNvSpPr txBox="1"/>
            <p:nvPr/>
          </p:nvSpPr>
          <p:spPr>
            <a:xfrm>
              <a:off x="3017859" y="4310610"/>
              <a:ext cx="187081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Your Text Here</a:t>
              </a:r>
              <a:endParaRPr b="1" i="0" sz="1200" u="none" cap="none" strike="noStrike">
                <a:solidFill>
                  <a:srgbClr val="3F3F3F"/>
                </a:solidFill>
                <a:latin typeface="Arial"/>
                <a:ea typeface="Arial"/>
                <a:cs typeface="Arial"/>
                <a:sym typeface="Arial"/>
              </a:endParaRPr>
            </a:p>
          </p:txBody>
        </p:sp>
      </p:grpSp>
      <p:sp>
        <p:nvSpPr>
          <p:cNvPr id="249" name="Google Shape;249;p2"/>
          <p:cNvSpPr/>
          <p:nvPr/>
        </p:nvSpPr>
        <p:spPr>
          <a:xfrm>
            <a:off x="570729" y="1176222"/>
            <a:ext cx="682337" cy="648072"/>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250" name="Google Shape;250;p2"/>
          <p:cNvSpPr/>
          <p:nvPr/>
        </p:nvSpPr>
        <p:spPr>
          <a:xfrm>
            <a:off x="569723" y="2906499"/>
            <a:ext cx="682337" cy="648072"/>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251" name="Google Shape;251;p2"/>
          <p:cNvSpPr/>
          <p:nvPr/>
        </p:nvSpPr>
        <p:spPr>
          <a:xfrm>
            <a:off x="569723" y="3791694"/>
            <a:ext cx="682337" cy="648072"/>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grpSp>
        <p:nvGrpSpPr>
          <p:cNvPr id="252" name="Google Shape;252;p2"/>
          <p:cNvGrpSpPr/>
          <p:nvPr/>
        </p:nvGrpSpPr>
        <p:grpSpPr>
          <a:xfrm>
            <a:off x="1489800" y="3800156"/>
            <a:ext cx="3578911" cy="711368"/>
            <a:chOff x="3017859" y="4310610"/>
            <a:chExt cx="1870812" cy="711368"/>
          </a:xfrm>
        </p:grpSpPr>
        <p:sp>
          <p:nvSpPr>
            <p:cNvPr id="253" name="Google Shape;253;p2"/>
            <p:cNvSpPr txBox="1"/>
            <p:nvPr/>
          </p:nvSpPr>
          <p:spPr>
            <a:xfrm>
              <a:off x="3021856" y="4560313"/>
              <a:ext cx="18668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     </a:t>
              </a:r>
              <a:endParaRPr/>
            </a:p>
          </p:txBody>
        </p:sp>
        <p:sp>
          <p:nvSpPr>
            <p:cNvPr id="254" name="Google Shape;254;p2"/>
            <p:cNvSpPr txBox="1"/>
            <p:nvPr/>
          </p:nvSpPr>
          <p:spPr>
            <a:xfrm>
              <a:off x="3017859" y="4310610"/>
              <a:ext cx="187081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Your Text Here</a:t>
              </a:r>
              <a:endParaRPr b="1" i="0" sz="1200" u="none" cap="none" strike="noStrike">
                <a:solidFill>
                  <a:srgbClr val="3F3F3F"/>
                </a:solidFill>
                <a:latin typeface="Arial"/>
                <a:ea typeface="Arial"/>
                <a:cs typeface="Arial"/>
                <a:sym typeface="Arial"/>
              </a:endParaRPr>
            </a:p>
          </p:txBody>
        </p:sp>
      </p:grpSp>
      <p:sp>
        <p:nvSpPr>
          <p:cNvPr id="255" name="Google Shape;255;p2"/>
          <p:cNvSpPr/>
          <p:nvPr/>
        </p:nvSpPr>
        <p:spPr>
          <a:xfrm>
            <a:off x="753789" y="3047309"/>
            <a:ext cx="294743" cy="393830"/>
          </a:xfrm>
          <a:custGeom>
            <a:rect b="b" l="l" r="r" t="t"/>
            <a:pathLst>
              <a:path extrusionOk="0" h="3873" w="2753">
                <a:moveTo>
                  <a:pt x="2122" y="555"/>
                </a:moveTo>
                <a:lnTo>
                  <a:pt x="2180" y="557"/>
                </a:lnTo>
                <a:lnTo>
                  <a:pt x="2231" y="560"/>
                </a:lnTo>
                <a:lnTo>
                  <a:pt x="2275" y="568"/>
                </a:lnTo>
                <a:lnTo>
                  <a:pt x="2311" y="580"/>
                </a:lnTo>
                <a:lnTo>
                  <a:pt x="2346" y="598"/>
                </a:lnTo>
                <a:lnTo>
                  <a:pt x="2375" y="626"/>
                </a:lnTo>
                <a:lnTo>
                  <a:pt x="2399" y="658"/>
                </a:lnTo>
                <a:lnTo>
                  <a:pt x="2419" y="695"/>
                </a:lnTo>
                <a:lnTo>
                  <a:pt x="2433" y="735"/>
                </a:lnTo>
                <a:lnTo>
                  <a:pt x="2442" y="777"/>
                </a:lnTo>
                <a:lnTo>
                  <a:pt x="2444" y="820"/>
                </a:lnTo>
                <a:lnTo>
                  <a:pt x="2440" y="864"/>
                </a:lnTo>
                <a:lnTo>
                  <a:pt x="2431" y="908"/>
                </a:lnTo>
                <a:lnTo>
                  <a:pt x="2415" y="948"/>
                </a:lnTo>
                <a:lnTo>
                  <a:pt x="2391" y="984"/>
                </a:lnTo>
                <a:lnTo>
                  <a:pt x="2364" y="1013"/>
                </a:lnTo>
                <a:lnTo>
                  <a:pt x="2331" y="1037"/>
                </a:lnTo>
                <a:lnTo>
                  <a:pt x="2293" y="1057"/>
                </a:lnTo>
                <a:lnTo>
                  <a:pt x="2253" y="1073"/>
                </a:lnTo>
                <a:lnTo>
                  <a:pt x="2211" y="1086"/>
                </a:lnTo>
                <a:lnTo>
                  <a:pt x="2166" y="1098"/>
                </a:lnTo>
                <a:lnTo>
                  <a:pt x="2122" y="1111"/>
                </a:lnTo>
                <a:lnTo>
                  <a:pt x="2079" y="1124"/>
                </a:lnTo>
                <a:lnTo>
                  <a:pt x="2037" y="1138"/>
                </a:lnTo>
                <a:lnTo>
                  <a:pt x="1999" y="1157"/>
                </a:lnTo>
                <a:lnTo>
                  <a:pt x="1962" y="1178"/>
                </a:lnTo>
                <a:lnTo>
                  <a:pt x="1931" y="1204"/>
                </a:lnTo>
                <a:lnTo>
                  <a:pt x="1935" y="1235"/>
                </a:lnTo>
                <a:lnTo>
                  <a:pt x="1946" y="1260"/>
                </a:lnTo>
                <a:lnTo>
                  <a:pt x="1959" y="1282"/>
                </a:lnTo>
                <a:lnTo>
                  <a:pt x="1977" y="1302"/>
                </a:lnTo>
                <a:lnTo>
                  <a:pt x="1997" y="1318"/>
                </a:lnTo>
                <a:lnTo>
                  <a:pt x="2019" y="1333"/>
                </a:lnTo>
                <a:lnTo>
                  <a:pt x="2039" y="1346"/>
                </a:lnTo>
                <a:lnTo>
                  <a:pt x="2060" y="1360"/>
                </a:lnTo>
                <a:lnTo>
                  <a:pt x="2159" y="1433"/>
                </a:lnTo>
                <a:lnTo>
                  <a:pt x="2248" y="1509"/>
                </a:lnTo>
                <a:lnTo>
                  <a:pt x="2328" y="1588"/>
                </a:lnTo>
                <a:lnTo>
                  <a:pt x="2400" y="1671"/>
                </a:lnTo>
                <a:lnTo>
                  <a:pt x="2464" y="1757"/>
                </a:lnTo>
                <a:lnTo>
                  <a:pt x="2522" y="1844"/>
                </a:lnTo>
                <a:lnTo>
                  <a:pt x="2571" y="1933"/>
                </a:lnTo>
                <a:lnTo>
                  <a:pt x="2613" y="2026"/>
                </a:lnTo>
                <a:lnTo>
                  <a:pt x="2649" y="2118"/>
                </a:lnTo>
                <a:lnTo>
                  <a:pt x="2679" y="2211"/>
                </a:lnTo>
                <a:lnTo>
                  <a:pt x="2704" y="2304"/>
                </a:lnTo>
                <a:lnTo>
                  <a:pt x="2722" y="2398"/>
                </a:lnTo>
                <a:lnTo>
                  <a:pt x="2737" y="2493"/>
                </a:lnTo>
                <a:lnTo>
                  <a:pt x="2746" y="2586"/>
                </a:lnTo>
                <a:lnTo>
                  <a:pt x="2751" y="2677"/>
                </a:lnTo>
                <a:lnTo>
                  <a:pt x="2753" y="2768"/>
                </a:lnTo>
                <a:lnTo>
                  <a:pt x="2751" y="2857"/>
                </a:lnTo>
                <a:lnTo>
                  <a:pt x="2746" y="2942"/>
                </a:lnTo>
                <a:lnTo>
                  <a:pt x="2739" y="3028"/>
                </a:lnTo>
                <a:lnTo>
                  <a:pt x="2728" y="3108"/>
                </a:lnTo>
                <a:lnTo>
                  <a:pt x="2715" y="3186"/>
                </a:lnTo>
                <a:lnTo>
                  <a:pt x="2702" y="3260"/>
                </a:lnTo>
                <a:lnTo>
                  <a:pt x="2688" y="3331"/>
                </a:lnTo>
                <a:lnTo>
                  <a:pt x="2671" y="3397"/>
                </a:lnTo>
                <a:lnTo>
                  <a:pt x="2657" y="3458"/>
                </a:lnTo>
                <a:lnTo>
                  <a:pt x="2640" y="3515"/>
                </a:lnTo>
                <a:lnTo>
                  <a:pt x="2624" y="3564"/>
                </a:lnTo>
                <a:lnTo>
                  <a:pt x="2609" y="3609"/>
                </a:lnTo>
                <a:lnTo>
                  <a:pt x="2597" y="3648"/>
                </a:lnTo>
                <a:lnTo>
                  <a:pt x="2584" y="3680"/>
                </a:lnTo>
                <a:lnTo>
                  <a:pt x="2573" y="3704"/>
                </a:lnTo>
                <a:lnTo>
                  <a:pt x="2566" y="3722"/>
                </a:lnTo>
                <a:lnTo>
                  <a:pt x="2560" y="3733"/>
                </a:lnTo>
                <a:lnTo>
                  <a:pt x="2533" y="3764"/>
                </a:lnTo>
                <a:lnTo>
                  <a:pt x="2499" y="3789"/>
                </a:lnTo>
                <a:lnTo>
                  <a:pt x="2459" y="3811"/>
                </a:lnTo>
                <a:lnTo>
                  <a:pt x="2415" y="3829"/>
                </a:lnTo>
                <a:lnTo>
                  <a:pt x="2368" y="3844"/>
                </a:lnTo>
                <a:lnTo>
                  <a:pt x="2319" y="3855"/>
                </a:lnTo>
                <a:lnTo>
                  <a:pt x="2269" y="3862"/>
                </a:lnTo>
                <a:lnTo>
                  <a:pt x="2220" y="3868"/>
                </a:lnTo>
                <a:lnTo>
                  <a:pt x="2133" y="3873"/>
                </a:lnTo>
                <a:lnTo>
                  <a:pt x="2046" y="3873"/>
                </a:lnTo>
                <a:lnTo>
                  <a:pt x="1959" y="3868"/>
                </a:lnTo>
                <a:lnTo>
                  <a:pt x="1871" y="3855"/>
                </a:lnTo>
                <a:lnTo>
                  <a:pt x="1784" y="3838"/>
                </a:lnTo>
                <a:lnTo>
                  <a:pt x="1699" y="3818"/>
                </a:lnTo>
                <a:lnTo>
                  <a:pt x="1613" y="3795"/>
                </a:lnTo>
                <a:lnTo>
                  <a:pt x="1531" y="3768"/>
                </a:lnTo>
                <a:lnTo>
                  <a:pt x="1449" y="3737"/>
                </a:lnTo>
                <a:lnTo>
                  <a:pt x="1369" y="3704"/>
                </a:lnTo>
                <a:lnTo>
                  <a:pt x="1293" y="3669"/>
                </a:lnTo>
                <a:lnTo>
                  <a:pt x="1219" y="3635"/>
                </a:lnTo>
                <a:lnTo>
                  <a:pt x="1146" y="3597"/>
                </a:lnTo>
                <a:lnTo>
                  <a:pt x="1079" y="3560"/>
                </a:lnTo>
                <a:lnTo>
                  <a:pt x="1015" y="3524"/>
                </a:lnTo>
                <a:lnTo>
                  <a:pt x="953" y="3488"/>
                </a:lnTo>
                <a:lnTo>
                  <a:pt x="899" y="3453"/>
                </a:lnTo>
                <a:lnTo>
                  <a:pt x="846" y="3420"/>
                </a:lnTo>
                <a:lnTo>
                  <a:pt x="800" y="3389"/>
                </a:lnTo>
                <a:lnTo>
                  <a:pt x="759" y="3360"/>
                </a:lnTo>
                <a:lnTo>
                  <a:pt x="722" y="3335"/>
                </a:lnTo>
                <a:lnTo>
                  <a:pt x="693" y="3313"/>
                </a:lnTo>
                <a:lnTo>
                  <a:pt x="669" y="3297"/>
                </a:lnTo>
                <a:lnTo>
                  <a:pt x="653" y="3284"/>
                </a:lnTo>
                <a:lnTo>
                  <a:pt x="642" y="3275"/>
                </a:lnTo>
                <a:lnTo>
                  <a:pt x="640" y="3273"/>
                </a:lnTo>
                <a:lnTo>
                  <a:pt x="644" y="3277"/>
                </a:lnTo>
                <a:lnTo>
                  <a:pt x="562" y="3206"/>
                </a:lnTo>
                <a:lnTo>
                  <a:pt x="482" y="3124"/>
                </a:lnTo>
                <a:lnTo>
                  <a:pt x="402" y="3033"/>
                </a:lnTo>
                <a:lnTo>
                  <a:pt x="326" y="2935"/>
                </a:lnTo>
                <a:lnTo>
                  <a:pt x="255" y="2829"/>
                </a:lnTo>
                <a:lnTo>
                  <a:pt x="189" y="2718"/>
                </a:lnTo>
                <a:lnTo>
                  <a:pt x="131" y="2604"/>
                </a:lnTo>
                <a:lnTo>
                  <a:pt x="82" y="2484"/>
                </a:lnTo>
                <a:lnTo>
                  <a:pt x="40" y="2362"/>
                </a:lnTo>
                <a:lnTo>
                  <a:pt x="11" y="2240"/>
                </a:lnTo>
                <a:lnTo>
                  <a:pt x="0" y="2148"/>
                </a:lnTo>
                <a:lnTo>
                  <a:pt x="0" y="2057"/>
                </a:lnTo>
                <a:lnTo>
                  <a:pt x="9" y="1969"/>
                </a:lnTo>
                <a:lnTo>
                  <a:pt x="26" y="1886"/>
                </a:lnTo>
                <a:lnTo>
                  <a:pt x="51" y="1804"/>
                </a:lnTo>
                <a:lnTo>
                  <a:pt x="79" y="1729"/>
                </a:lnTo>
                <a:lnTo>
                  <a:pt x="111" y="1658"/>
                </a:lnTo>
                <a:lnTo>
                  <a:pt x="146" y="1595"/>
                </a:lnTo>
                <a:lnTo>
                  <a:pt x="180" y="1537"/>
                </a:lnTo>
                <a:lnTo>
                  <a:pt x="197" y="1513"/>
                </a:lnTo>
                <a:lnTo>
                  <a:pt x="217" y="1491"/>
                </a:lnTo>
                <a:lnTo>
                  <a:pt x="237" y="1471"/>
                </a:lnTo>
                <a:lnTo>
                  <a:pt x="259" y="1451"/>
                </a:lnTo>
                <a:lnTo>
                  <a:pt x="279" y="1429"/>
                </a:lnTo>
                <a:lnTo>
                  <a:pt x="300" y="1406"/>
                </a:lnTo>
                <a:lnTo>
                  <a:pt x="319" y="1380"/>
                </a:lnTo>
                <a:lnTo>
                  <a:pt x="335" y="1349"/>
                </a:lnTo>
                <a:lnTo>
                  <a:pt x="349" y="1313"/>
                </a:lnTo>
                <a:lnTo>
                  <a:pt x="359" y="1269"/>
                </a:lnTo>
                <a:lnTo>
                  <a:pt x="364" y="1220"/>
                </a:lnTo>
                <a:lnTo>
                  <a:pt x="368" y="1135"/>
                </a:lnTo>
                <a:lnTo>
                  <a:pt x="366" y="1058"/>
                </a:lnTo>
                <a:lnTo>
                  <a:pt x="364" y="989"/>
                </a:lnTo>
                <a:lnTo>
                  <a:pt x="360" y="929"/>
                </a:lnTo>
                <a:lnTo>
                  <a:pt x="357" y="877"/>
                </a:lnTo>
                <a:lnTo>
                  <a:pt x="353" y="831"/>
                </a:lnTo>
                <a:lnTo>
                  <a:pt x="353" y="789"/>
                </a:lnTo>
                <a:lnTo>
                  <a:pt x="355" y="755"/>
                </a:lnTo>
                <a:lnTo>
                  <a:pt x="359" y="724"/>
                </a:lnTo>
                <a:lnTo>
                  <a:pt x="369" y="698"/>
                </a:lnTo>
                <a:lnTo>
                  <a:pt x="384" y="675"/>
                </a:lnTo>
                <a:lnTo>
                  <a:pt x="406" y="653"/>
                </a:lnTo>
                <a:lnTo>
                  <a:pt x="435" y="635"/>
                </a:lnTo>
                <a:lnTo>
                  <a:pt x="473" y="617"/>
                </a:lnTo>
                <a:lnTo>
                  <a:pt x="520" y="600"/>
                </a:lnTo>
                <a:lnTo>
                  <a:pt x="559" y="591"/>
                </a:lnTo>
                <a:lnTo>
                  <a:pt x="593" y="591"/>
                </a:lnTo>
                <a:lnTo>
                  <a:pt x="624" y="598"/>
                </a:lnTo>
                <a:lnTo>
                  <a:pt x="651" y="615"/>
                </a:lnTo>
                <a:lnTo>
                  <a:pt x="677" y="635"/>
                </a:lnTo>
                <a:lnTo>
                  <a:pt x="699" y="664"/>
                </a:lnTo>
                <a:lnTo>
                  <a:pt x="717" y="697"/>
                </a:lnTo>
                <a:lnTo>
                  <a:pt x="733" y="733"/>
                </a:lnTo>
                <a:lnTo>
                  <a:pt x="748" y="775"/>
                </a:lnTo>
                <a:lnTo>
                  <a:pt x="760" y="818"/>
                </a:lnTo>
                <a:lnTo>
                  <a:pt x="769" y="866"/>
                </a:lnTo>
                <a:lnTo>
                  <a:pt x="777" y="915"/>
                </a:lnTo>
                <a:lnTo>
                  <a:pt x="782" y="964"/>
                </a:lnTo>
                <a:lnTo>
                  <a:pt x="788" y="1015"/>
                </a:lnTo>
                <a:lnTo>
                  <a:pt x="789" y="1066"/>
                </a:lnTo>
                <a:lnTo>
                  <a:pt x="791" y="1115"/>
                </a:lnTo>
                <a:lnTo>
                  <a:pt x="791" y="1164"/>
                </a:lnTo>
                <a:lnTo>
                  <a:pt x="791" y="1420"/>
                </a:lnTo>
                <a:lnTo>
                  <a:pt x="884" y="1224"/>
                </a:lnTo>
                <a:lnTo>
                  <a:pt x="942" y="1137"/>
                </a:lnTo>
                <a:lnTo>
                  <a:pt x="1008" y="1053"/>
                </a:lnTo>
                <a:lnTo>
                  <a:pt x="1080" y="969"/>
                </a:lnTo>
                <a:lnTo>
                  <a:pt x="1160" y="893"/>
                </a:lnTo>
                <a:lnTo>
                  <a:pt x="1248" y="820"/>
                </a:lnTo>
                <a:lnTo>
                  <a:pt x="1339" y="757"/>
                </a:lnTo>
                <a:lnTo>
                  <a:pt x="1433" y="700"/>
                </a:lnTo>
                <a:lnTo>
                  <a:pt x="1531" y="657"/>
                </a:lnTo>
                <a:lnTo>
                  <a:pt x="1573" y="642"/>
                </a:lnTo>
                <a:lnTo>
                  <a:pt x="1622" y="628"/>
                </a:lnTo>
                <a:lnTo>
                  <a:pt x="1679" y="613"/>
                </a:lnTo>
                <a:lnTo>
                  <a:pt x="1737" y="600"/>
                </a:lnTo>
                <a:lnTo>
                  <a:pt x="1800" y="588"/>
                </a:lnTo>
                <a:lnTo>
                  <a:pt x="1866" y="577"/>
                </a:lnTo>
                <a:lnTo>
                  <a:pt x="1931" y="568"/>
                </a:lnTo>
                <a:lnTo>
                  <a:pt x="1999" y="562"/>
                </a:lnTo>
                <a:lnTo>
                  <a:pt x="2062" y="557"/>
                </a:lnTo>
                <a:lnTo>
                  <a:pt x="2122" y="555"/>
                </a:lnTo>
                <a:close/>
                <a:moveTo>
                  <a:pt x="1200" y="0"/>
                </a:moveTo>
                <a:lnTo>
                  <a:pt x="1231" y="2"/>
                </a:lnTo>
                <a:lnTo>
                  <a:pt x="1257" y="8"/>
                </a:lnTo>
                <a:lnTo>
                  <a:pt x="1277" y="18"/>
                </a:lnTo>
                <a:lnTo>
                  <a:pt x="1291" y="31"/>
                </a:lnTo>
                <a:lnTo>
                  <a:pt x="1300" y="48"/>
                </a:lnTo>
                <a:lnTo>
                  <a:pt x="1308" y="68"/>
                </a:lnTo>
                <a:lnTo>
                  <a:pt x="1311" y="89"/>
                </a:lnTo>
                <a:lnTo>
                  <a:pt x="1315" y="111"/>
                </a:lnTo>
                <a:lnTo>
                  <a:pt x="1315" y="137"/>
                </a:lnTo>
                <a:lnTo>
                  <a:pt x="1317" y="160"/>
                </a:lnTo>
                <a:lnTo>
                  <a:pt x="1320" y="186"/>
                </a:lnTo>
                <a:lnTo>
                  <a:pt x="1324" y="208"/>
                </a:lnTo>
                <a:lnTo>
                  <a:pt x="1329" y="229"/>
                </a:lnTo>
                <a:lnTo>
                  <a:pt x="1339" y="249"/>
                </a:lnTo>
                <a:lnTo>
                  <a:pt x="1349" y="266"/>
                </a:lnTo>
                <a:lnTo>
                  <a:pt x="1364" y="278"/>
                </a:lnTo>
                <a:lnTo>
                  <a:pt x="1375" y="278"/>
                </a:lnTo>
                <a:lnTo>
                  <a:pt x="1389" y="278"/>
                </a:lnTo>
                <a:lnTo>
                  <a:pt x="1400" y="280"/>
                </a:lnTo>
                <a:lnTo>
                  <a:pt x="1420" y="246"/>
                </a:lnTo>
                <a:lnTo>
                  <a:pt x="1439" y="209"/>
                </a:lnTo>
                <a:lnTo>
                  <a:pt x="1455" y="173"/>
                </a:lnTo>
                <a:lnTo>
                  <a:pt x="1471" y="138"/>
                </a:lnTo>
                <a:lnTo>
                  <a:pt x="1489" y="104"/>
                </a:lnTo>
                <a:lnTo>
                  <a:pt x="1511" y="71"/>
                </a:lnTo>
                <a:lnTo>
                  <a:pt x="1537" y="42"/>
                </a:lnTo>
                <a:lnTo>
                  <a:pt x="1568" y="18"/>
                </a:lnTo>
                <a:lnTo>
                  <a:pt x="1600" y="22"/>
                </a:lnTo>
                <a:lnTo>
                  <a:pt x="1626" y="29"/>
                </a:lnTo>
                <a:lnTo>
                  <a:pt x="1646" y="44"/>
                </a:lnTo>
                <a:lnTo>
                  <a:pt x="1659" y="62"/>
                </a:lnTo>
                <a:lnTo>
                  <a:pt x="1668" y="82"/>
                </a:lnTo>
                <a:lnTo>
                  <a:pt x="1671" y="108"/>
                </a:lnTo>
                <a:lnTo>
                  <a:pt x="1673" y="133"/>
                </a:lnTo>
                <a:lnTo>
                  <a:pt x="1669" y="162"/>
                </a:lnTo>
                <a:lnTo>
                  <a:pt x="1664" y="191"/>
                </a:lnTo>
                <a:lnTo>
                  <a:pt x="1657" y="220"/>
                </a:lnTo>
                <a:lnTo>
                  <a:pt x="1649" y="249"/>
                </a:lnTo>
                <a:lnTo>
                  <a:pt x="1640" y="278"/>
                </a:lnTo>
                <a:lnTo>
                  <a:pt x="1633" y="304"/>
                </a:lnTo>
                <a:lnTo>
                  <a:pt x="1626" y="329"/>
                </a:lnTo>
                <a:lnTo>
                  <a:pt x="1620" y="349"/>
                </a:lnTo>
                <a:lnTo>
                  <a:pt x="1666" y="408"/>
                </a:lnTo>
                <a:lnTo>
                  <a:pt x="1717" y="458"/>
                </a:lnTo>
                <a:lnTo>
                  <a:pt x="1771" y="502"/>
                </a:lnTo>
                <a:lnTo>
                  <a:pt x="1773" y="504"/>
                </a:lnTo>
                <a:lnTo>
                  <a:pt x="1773" y="508"/>
                </a:lnTo>
                <a:lnTo>
                  <a:pt x="1775" y="511"/>
                </a:lnTo>
                <a:lnTo>
                  <a:pt x="1775" y="515"/>
                </a:lnTo>
                <a:lnTo>
                  <a:pt x="1777" y="517"/>
                </a:lnTo>
                <a:lnTo>
                  <a:pt x="1686" y="535"/>
                </a:lnTo>
                <a:lnTo>
                  <a:pt x="1604" y="557"/>
                </a:lnTo>
                <a:lnTo>
                  <a:pt x="1529" y="580"/>
                </a:lnTo>
                <a:lnTo>
                  <a:pt x="1462" y="606"/>
                </a:lnTo>
                <a:lnTo>
                  <a:pt x="1400" y="635"/>
                </a:lnTo>
                <a:lnTo>
                  <a:pt x="1342" y="666"/>
                </a:lnTo>
                <a:lnTo>
                  <a:pt x="1289" y="700"/>
                </a:lnTo>
                <a:lnTo>
                  <a:pt x="1239" y="735"/>
                </a:lnTo>
                <a:lnTo>
                  <a:pt x="1189" y="773"/>
                </a:lnTo>
                <a:lnTo>
                  <a:pt x="1140" y="813"/>
                </a:lnTo>
                <a:lnTo>
                  <a:pt x="1091" y="857"/>
                </a:lnTo>
                <a:lnTo>
                  <a:pt x="1039" y="908"/>
                </a:lnTo>
                <a:lnTo>
                  <a:pt x="995" y="958"/>
                </a:lnTo>
                <a:lnTo>
                  <a:pt x="955" y="1009"/>
                </a:lnTo>
                <a:lnTo>
                  <a:pt x="919" y="1060"/>
                </a:lnTo>
                <a:lnTo>
                  <a:pt x="880" y="1111"/>
                </a:lnTo>
                <a:lnTo>
                  <a:pt x="877" y="1115"/>
                </a:lnTo>
                <a:lnTo>
                  <a:pt x="871" y="1124"/>
                </a:lnTo>
                <a:lnTo>
                  <a:pt x="866" y="1135"/>
                </a:lnTo>
                <a:lnTo>
                  <a:pt x="860" y="1146"/>
                </a:lnTo>
                <a:lnTo>
                  <a:pt x="855" y="1153"/>
                </a:lnTo>
                <a:lnTo>
                  <a:pt x="851" y="1157"/>
                </a:lnTo>
                <a:lnTo>
                  <a:pt x="855" y="1100"/>
                </a:lnTo>
                <a:lnTo>
                  <a:pt x="855" y="1038"/>
                </a:lnTo>
                <a:lnTo>
                  <a:pt x="851" y="977"/>
                </a:lnTo>
                <a:lnTo>
                  <a:pt x="844" y="913"/>
                </a:lnTo>
                <a:lnTo>
                  <a:pt x="835" y="853"/>
                </a:lnTo>
                <a:lnTo>
                  <a:pt x="826" y="798"/>
                </a:lnTo>
                <a:lnTo>
                  <a:pt x="813" y="751"/>
                </a:lnTo>
                <a:lnTo>
                  <a:pt x="800" y="713"/>
                </a:lnTo>
                <a:lnTo>
                  <a:pt x="809" y="698"/>
                </a:lnTo>
                <a:lnTo>
                  <a:pt x="822" y="678"/>
                </a:lnTo>
                <a:lnTo>
                  <a:pt x="837" y="658"/>
                </a:lnTo>
                <a:lnTo>
                  <a:pt x="853" y="637"/>
                </a:lnTo>
                <a:lnTo>
                  <a:pt x="869" y="615"/>
                </a:lnTo>
                <a:lnTo>
                  <a:pt x="882" y="593"/>
                </a:lnTo>
                <a:lnTo>
                  <a:pt x="891" y="573"/>
                </a:lnTo>
                <a:lnTo>
                  <a:pt x="897" y="555"/>
                </a:lnTo>
                <a:lnTo>
                  <a:pt x="897" y="540"/>
                </a:lnTo>
                <a:lnTo>
                  <a:pt x="840" y="511"/>
                </a:lnTo>
                <a:lnTo>
                  <a:pt x="788" y="484"/>
                </a:lnTo>
                <a:lnTo>
                  <a:pt x="742" y="460"/>
                </a:lnTo>
                <a:lnTo>
                  <a:pt x="704" y="437"/>
                </a:lnTo>
                <a:lnTo>
                  <a:pt x="669" y="415"/>
                </a:lnTo>
                <a:lnTo>
                  <a:pt x="644" y="393"/>
                </a:lnTo>
                <a:lnTo>
                  <a:pt x="624" y="371"/>
                </a:lnTo>
                <a:lnTo>
                  <a:pt x="613" y="348"/>
                </a:lnTo>
                <a:lnTo>
                  <a:pt x="609" y="320"/>
                </a:lnTo>
                <a:lnTo>
                  <a:pt x="615" y="291"/>
                </a:lnTo>
                <a:lnTo>
                  <a:pt x="628" y="258"/>
                </a:lnTo>
                <a:lnTo>
                  <a:pt x="646" y="233"/>
                </a:lnTo>
                <a:lnTo>
                  <a:pt x="666" y="215"/>
                </a:lnTo>
                <a:lnTo>
                  <a:pt x="691" y="206"/>
                </a:lnTo>
                <a:lnTo>
                  <a:pt x="720" y="202"/>
                </a:lnTo>
                <a:lnTo>
                  <a:pt x="755" y="206"/>
                </a:lnTo>
                <a:lnTo>
                  <a:pt x="793" y="215"/>
                </a:lnTo>
                <a:lnTo>
                  <a:pt x="837" y="231"/>
                </a:lnTo>
                <a:lnTo>
                  <a:pt x="886" y="251"/>
                </a:lnTo>
                <a:lnTo>
                  <a:pt x="940" y="277"/>
                </a:lnTo>
                <a:lnTo>
                  <a:pt x="1000" y="308"/>
                </a:lnTo>
                <a:lnTo>
                  <a:pt x="1066" y="340"/>
                </a:lnTo>
                <a:lnTo>
                  <a:pt x="1137" y="378"/>
                </a:lnTo>
                <a:lnTo>
                  <a:pt x="1144" y="375"/>
                </a:lnTo>
                <a:lnTo>
                  <a:pt x="1142" y="338"/>
                </a:lnTo>
                <a:lnTo>
                  <a:pt x="1137" y="302"/>
                </a:lnTo>
                <a:lnTo>
                  <a:pt x="1129" y="264"/>
                </a:lnTo>
                <a:lnTo>
                  <a:pt x="1122" y="228"/>
                </a:lnTo>
                <a:lnTo>
                  <a:pt x="1115" y="189"/>
                </a:lnTo>
                <a:lnTo>
                  <a:pt x="1109" y="155"/>
                </a:lnTo>
                <a:lnTo>
                  <a:pt x="1106" y="120"/>
                </a:lnTo>
                <a:lnTo>
                  <a:pt x="1106" y="89"/>
                </a:lnTo>
                <a:lnTo>
                  <a:pt x="1111" y="62"/>
                </a:lnTo>
                <a:lnTo>
                  <a:pt x="1120" y="38"/>
                </a:lnTo>
                <a:lnTo>
                  <a:pt x="1137" y="18"/>
                </a:lnTo>
                <a:lnTo>
                  <a:pt x="1160" y="4"/>
                </a:lnTo>
                <a:lnTo>
                  <a:pt x="120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701" u="none" cap="none" strike="noStrike">
              <a:solidFill>
                <a:srgbClr val="000000"/>
              </a:solidFill>
              <a:latin typeface="Arial"/>
              <a:ea typeface="Arial"/>
              <a:cs typeface="Arial"/>
              <a:sym typeface="Arial"/>
            </a:endParaRPr>
          </a:p>
        </p:txBody>
      </p:sp>
      <p:sp>
        <p:nvSpPr>
          <p:cNvPr id="256" name="Google Shape;256;p2"/>
          <p:cNvSpPr/>
          <p:nvPr/>
        </p:nvSpPr>
        <p:spPr>
          <a:xfrm>
            <a:off x="640393" y="1346874"/>
            <a:ext cx="535648" cy="356790"/>
          </a:xfrm>
          <a:custGeom>
            <a:rect b="b" l="l" r="r" t="t"/>
            <a:pathLst>
              <a:path extrusionOk="0" h="3111" w="4436">
                <a:moveTo>
                  <a:pt x="951" y="956"/>
                </a:moveTo>
                <a:lnTo>
                  <a:pt x="1005" y="964"/>
                </a:lnTo>
                <a:lnTo>
                  <a:pt x="1056" y="978"/>
                </a:lnTo>
                <a:lnTo>
                  <a:pt x="1104" y="1002"/>
                </a:lnTo>
                <a:lnTo>
                  <a:pt x="1144" y="1029"/>
                </a:lnTo>
                <a:lnTo>
                  <a:pt x="1182" y="1064"/>
                </a:lnTo>
                <a:lnTo>
                  <a:pt x="1213" y="1104"/>
                </a:lnTo>
                <a:lnTo>
                  <a:pt x="1240" y="1147"/>
                </a:lnTo>
                <a:lnTo>
                  <a:pt x="1264" y="1196"/>
                </a:lnTo>
                <a:lnTo>
                  <a:pt x="1282" y="1245"/>
                </a:lnTo>
                <a:lnTo>
                  <a:pt x="1295" y="1298"/>
                </a:lnTo>
                <a:lnTo>
                  <a:pt x="1302" y="1351"/>
                </a:lnTo>
                <a:lnTo>
                  <a:pt x="1304" y="1404"/>
                </a:lnTo>
                <a:lnTo>
                  <a:pt x="1302" y="1458"/>
                </a:lnTo>
                <a:lnTo>
                  <a:pt x="1293" y="1509"/>
                </a:lnTo>
                <a:lnTo>
                  <a:pt x="1280" y="1560"/>
                </a:lnTo>
                <a:lnTo>
                  <a:pt x="1262" y="1605"/>
                </a:lnTo>
                <a:lnTo>
                  <a:pt x="1236" y="1649"/>
                </a:lnTo>
                <a:lnTo>
                  <a:pt x="1207" y="1689"/>
                </a:lnTo>
                <a:lnTo>
                  <a:pt x="1173" y="1724"/>
                </a:lnTo>
                <a:lnTo>
                  <a:pt x="1131" y="1751"/>
                </a:lnTo>
                <a:lnTo>
                  <a:pt x="1084" y="1773"/>
                </a:lnTo>
                <a:lnTo>
                  <a:pt x="1033" y="1787"/>
                </a:lnTo>
                <a:lnTo>
                  <a:pt x="976" y="1793"/>
                </a:lnTo>
                <a:lnTo>
                  <a:pt x="922" y="1785"/>
                </a:lnTo>
                <a:lnTo>
                  <a:pt x="871" y="1771"/>
                </a:lnTo>
                <a:lnTo>
                  <a:pt x="822" y="1747"/>
                </a:lnTo>
                <a:lnTo>
                  <a:pt x="778" y="1715"/>
                </a:lnTo>
                <a:lnTo>
                  <a:pt x="738" y="1676"/>
                </a:lnTo>
                <a:lnTo>
                  <a:pt x="702" y="1633"/>
                </a:lnTo>
                <a:lnTo>
                  <a:pt x="671" y="1584"/>
                </a:lnTo>
                <a:lnTo>
                  <a:pt x="645" y="1531"/>
                </a:lnTo>
                <a:lnTo>
                  <a:pt x="627" y="1475"/>
                </a:lnTo>
                <a:lnTo>
                  <a:pt x="615" y="1418"/>
                </a:lnTo>
                <a:lnTo>
                  <a:pt x="609" y="1360"/>
                </a:lnTo>
                <a:lnTo>
                  <a:pt x="611" y="1300"/>
                </a:lnTo>
                <a:lnTo>
                  <a:pt x="620" y="1244"/>
                </a:lnTo>
                <a:lnTo>
                  <a:pt x="636" y="1185"/>
                </a:lnTo>
                <a:lnTo>
                  <a:pt x="656" y="1135"/>
                </a:lnTo>
                <a:lnTo>
                  <a:pt x="680" y="1093"/>
                </a:lnTo>
                <a:lnTo>
                  <a:pt x="709" y="1056"/>
                </a:lnTo>
                <a:lnTo>
                  <a:pt x="744" y="1027"/>
                </a:lnTo>
                <a:lnTo>
                  <a:pt x="785" y="1002"/>
                </a:lnTo>
                <a:lnTo>
                  <a:pt x="835" y="978"/>
                </a:lnTo>
                <a:lnTo>
                  <a:pt x="893" y="960"/>
                </a:lnTo>
                <a:lnTo>
                  <a:pt x="951" y="956"/>
                </a:lnTo>
                <a:close/>
                <a:moveTo>
                  <a:pt x="3504" y="955"/>
                </a:moveTo>
                <a:lnTo>
                  <a:pt x="3564" y="958"/>
                </a:lnTo>
                <a:lnTo>
                  <a:pt x="3616" y="969"/>
                </a:lnTo>
                <a:lnTo>
                  <a:pt x="3664" y="987"/>
                </a:lnTo>
                <a:lnTo>
                  <a:pt x="3705" y="1011"/>
                </a:lnTo>
                <a:lnTo>
                  <a:pt x="3742" y="1040"/>
                </a:lnTo>
                <a:lnTo>
                  <a:pt x="3773" y="1075"/>
                </a:lnTo>
                <a:lnTo>
                  <a:pt x="3798" y="1113"/>
                </a:lnTo>
                <a:lnTo>
                  <a:pt x="3818" y="1155"/>
                </a:lnTo>
                <a:lnTo>
                  <a:pt x="3835" y="1200"/>
                </a:lnTo>
                <a:lnTo>
                  <a:pt x="3845" y="1247"/>
                </a:lnTo>
                <a:lnTo>
                  <a:pt x="3853" y="1296"/>
                </a:lnTo>
                <a:lnTo>
                  <a:pt x="3853" y="1347"/>
                </a:lnTo>
                <a:lnTo>
                  <a:pt x="3851" y="1396"/>
                </a:lnTo>
                <a:lnTo>
                  <a:pt x="3844" y="1447"/>
                </a:lnTo>
                <a:lnTo>
                  <a:pt x="3833" y="1496"/>
                </a:lnTo>
                <a:lnTo>
                  <a:pt x="3818" y="1544"/>
                </a:lnTo>
                <a:lnTo>
                  <a:pt x="3798" y="1589"/>
                </a:lnTo>
                <a:lnTo>
                  <a:pt x="3775" y="1633"/>
                </a:lnTo>
                <a:lnTo>
                  <a:pt x="3749" y="1671"/>
                </a:lnTo>
                <a:lnTo>
                  <a:pt x="3718" y="1705"/>
                </a:lnTo>
                <a:lnTo>
                  <a:pt x="3685" y="1736"/>
                </a:lnTo>
                <a:lnTo>
                  <a:pt x="3649" y="1760"/>
                </a:lnTo>
                <a:lnTo>
                  <a:pt x="3609" y="1778"/>
                </a:lnTo>
                <a:lnTo>
                  <a:pt x="3565" y="1791"/>
                </a:lnTo>
                <a:lnTo>
                  <a:pt x="3520" y="1795"/>
                </a:lnTo>
                <a:lnTo>
                  <a:pt x="3473" y="1791"/>
                </a:lnTo>
                <a:lnTo>
                  <a:pt x="3413" y="1776"/>
                </a:lnTo>
                <a:lnTo>
                  <a:pt x="3360" y="1755"/>
                </a:lnTo>
                <a:lnTo>
                  <a:pt x="3313" y="1724"/>
                </a:lnTo>
                <a:lnTo>
                  <a:pt x="3271" y="1687"/>
                </a:lnTo>
                <a:lnTo>
                  <a:pt x="3235" y="1644"/>
                </a:lnTo>
                <a:lnTo>
                  <a:pt x="3205" y="1596"/>
                </a:lnTo>
                <a:lnTo>
                  <a:pt x="3184" y="1544"/>
                </a:lnTo>
                <a:lnTo>
                  <a:pt x="3169" y="1487"/>
                </a:lnTo>
                <a:lnTo>
                  <a:pt x="3160" y="1427"/>
                </a:lnTo>
                <a:lnTo>
                  <a:pt x="3160" y="1365"/>
                </a:lnTo>
                <a:lnTo>
                  <a:pt x="3167" y="1302"/>
                </a:lnTo>
                <a:lnTo>
                  <a:pt x="3184" y="1238"/>
                </a:lnTo>
                <a:lnTo>
                  <a:pt x="3207" y="1175"/>
                </a:lnTo>
                <a:lnTo>
                  <a:pt x="3233" y="1127"/>
                </a:lnTo>
                <a:lnTo>
                  <a:pt x="3260" y="1087"/>
                </a:lnTo>
                <a:lnTo>
                  <a:pt x="3291" y="1053"/>
                </a:lnTo>
                <a:lnTo>
                  <a:pt x="3325" y="1027"/>
                </a:lnTo>
                <a:lnTo>
                  <a:pt x="3362" y="1004"/>
                </a:lnTo>
                <a:lnTo>
                  <a:pt x="3405" y="985"/>
                </a:lnTo>
                <a:lnTo>
                  <a:pt x="3451" y="969"/>
                </a:lnTo>
                <a:lnTo>
                  <a:pt x="3504" y="955"/>
                </a:lnTo>
                <a:close/>
                <a:moveTo>
                  <a:pt x="2253" y="0"/>
                </a:moveTo>
                <a:lnTo>
                  <a:pt x="2318" y="2"/>
                </a:lnTo>
                <a:lnTo>
                  <a:pt x="2378" y="9"/>
                </a:lnTo>
                <a:lnTo>
                  <a:pt x="2433" y="22"/>
                </a:lnTo>
                <a:lnTo>
                  <a:pt x="2482" y="38"/>
                </a:lnTo>
                <a:lnTo>
                  <a:pt x="2529" y="58"/>
                </a:lnTo>
                <a:lnTo>
                  <a:pt x="2571" y="80"/>
                </a:lnTo>
                <a:lnTo>
                  <a:pt x="2613" y="102"/>
                </a:lnTo>
                <a:lnTo>
                  <a:pt x="2653" y="127"/>
                </a:lnTo>
                <a:lnTo>
                  <a:pt x="2693" y="151"/>
                </a:lnTo>
                <a:lnTo>
                  <a:pt x="2735" y="175"/>
                </a:lnTo>
                <a:lnTo>
                  <a:pt x="2776" y="196"/>
                </a:lnTo>
                <a:lnTo>
                  <a:pt x="2822" y="216"/>
                </a:lnTo>
                <a:lnTo>
                  <a:pt x="2871" y="233"/>
                </a:lnTo>
                <a:lnTo>
                  <a:pt x="2924" y="247"/>
                </a:lnTo>
                <a:lnTo>
                  <a:pt x="2982" y="255"/>
                </a:lnTo>
                <a:lnTo>
                  <a:pt x="3042" y="253"/>
                </a:lnTo>
                <a:lnTo>
                  <a:pt x="3100" y="245"/>
                </a:lnTo>
                <a:lnTo>
                  <a:pt x="3158" y="233"/>
                </a:lnTo>
                <a:lnTo>
                  <a:pt x="3215" y="218"/>
                </a:lnTo>
                <a:lnTo>
                  <a:pt x="3267" y="204"/>
                </a:lnTo>
                <a:lnTo>
                  <a:pt x="3316" y="191"/>
                </a:lnTo>
                <a:lnTo>
                  <a:pt x="3393" y="175"/>
                </a:lnTo>
                <a:lnTo>
                  <a:pt x="3473" y="162"/>
                </a:lnTo>
                <a:lnTo>
                  <a:pt x="3556" y="155"/>
                </a:lnTo>
                <a:lnTo>
                  <a:pt x="3642" y="153"/>
                </a:lnTo>
                <a:lnTo>
                  <a:pt x="3727" y="156"/>
                </a:lnTo>
                <a:lnTo>
                  <a:pt x="3809" y="164"/>
                </a:lnTo>
                <a:lnTo>
                  <a:pt x="3887" y="176"/>
                </a:lnTo>
                <a:lnTo>
                  <a:pt x="3960" y="195"/>
                </a:lnTo>
                <a:lnTo>
                  <a:pt x="4022" y="216"/>
                </a:lnTo>
                <a:lnTo>
                  <a:pt x="4082" y="240"/>
                </a:lnTo>
                <a:lnTo>
                  <a:pt x="4138" y="269"/>
                </a:lnTo>
                <a:lnTo>
                  <a:pt x="4193" y="300"/>
                </a:lnTo>
                <a:lnTo>
                  <a:pt x="4244" y="335"/>
                </a:lnTo>
                <a:lnTo>
                  <a:pt x="4289" y="375"/>
                </a:lnTo>
                <a:lnTo>
                  <a:pt x="4329" y="418"/>
                </a:lnTo>
                <a:lnTo>
                  <a:pt x="4364" y="467"/>
                </a:lnTo>
                <a:lnTo>
                  <a:pt x="4398" y="533"/>
                </a:lnTo>
                <a:lnTo>
                  <a:pt x="4420" y="602"/>
                </a:lnTo>
                <a:lnTo>
                  <a:pt x="4433" y="671"/>
                </a:lnTo>
                <a:lnTo>
                  <a:pt x="4436" y="742"/>
                </a:lnTo>
                <a:lnTo>
                  <a:pt x="4431" y="813"/>
                </a:lnTo>
                <a:lnTo>
                  <a:pt x="4418" y="884"/>
                </a:lnTo>
                <a:lnTo>
                  <a:pt x="4398" y="955"/>
                </a:lnTo>
                <a:lnTo>
                  <a:pt x="4371" y="1024"/>
                </a:lnTo>
                <a:lnTo>
                  <a:pt x="4340" y="1091"/>
                </a:lnTo>
                <a:lnTo>
                  <a:pt x="4304" y="1158"/>
                </a:lnTo>
                <a:lnTo>
                  <a:pt x="4265" y="1222"/>
                </a:lnTo>
                <a:lnTo>
                  <a:pt x="4222" y="1284"/>
                </a:lnTo>
                <a:lnTo>
                  <a:pt x="4178" y="1342"/>
                </a:lnTo>
                <a:lnTo>
                  <a:pt x="4133" y="1396"/>
                </a:lnTo>
                <a:lnTo>
                  <a:pt x="4087" y="1445"/>
                </a:lnTo>
                <a:lnTo>
                  <a:pt x="4042" y="1491"/>
                </a:lnTo>
                <a:lnTo>
                  <a:pt x="3996" y="1531"/>
                </a:lnTo>
                <a:lnTo>
                  <a:pt x="3955" y="1565"/>
                </a:lnTo>
                <a:lnTo>
                  <a:pt x="3916" y="1595"/>
                </a:lnTo>
                <a:lnTo>
                  <a:pt x="3904" y="1595"/>
                </a:lnTo>
                <a:lnTo>
                  <a:pt x="3904" y="1591"/>
                </a:lnTo>
                <a:lnTo>
                  <a:pt x="3924" y="1531"/>
                </a:lnTo>
                <a:lnTo>
                  <a:pt x="3936" y="1467"/>
                </a:lnTo>
                <a:lnTo>
                  <a:pt x="3944" y="1400"/>
                </a:lnTo>
                <a:lnTo>
                  <a:pt x="3944" y="1333"/>
                </a:lnTo>
                <a:lnTo>
                  <a:pt x="3940" y="1265"/>
                </a:lnTo>
                <a:lnTo>
                  <a:pt x="3933" y="1200"/>
                </a:lnTo>
                <a:lnTo>
                  <a:pt x="3918" y="1138"/>
                </a:lnTo>
                <a:lnTo>
                  <a:pt x="3902" y="1080"/>
                </a:lnTo>
                <a:lnTo>
                  <a:pt x="3880" y="1027"/>
                </a:lnTo>
                <a:lnTo>
                  <a:pt x="3880" y="1024"/>
                </a:lnTo>
                <a:lnTo>
                  <a:pt x="3916" y="1025"/>
                </a:lnTo>
                <a:lnTo>
                  <a:pt x="3955" y="1027"/>
                </a:lnTo>
                <a:lnTo>
                  <a:pt x="3993" y="1027"/>
                </a:lnTo>
                <a:lnTo>
                  <a:pt x="4033" y="1025"/>
                </a:lnTo>
                <a:lnTo>
                  <a:pt x="4071" y="1022"/>
                </a:lnTo>
                <a:lnTo>
                  <a:pt x="4107" y="1016"/>
                </a:lnTo>
                <a:lnTo>
                  <a:pt x="4140" y="1005"/>
                </a:lnTo>
                <a:lnTo>
                  <a:pt x="4171" y="993"/>
                </a:lnTo>
                <a:lnTo>
                  <a:pt x="4195" y="976"/>
                </a:lnTo>
                <a:lnTo>
                  <a:pt x="4213" y="955"/>
                </a:lnTo>
                <a:lnTo>
                  <a:pt x="4236" y="831"/>
                </a:lnTo>
                <a:lnTo>
                  <a:pt x="4242" y="775"/>
                </a:lnTo>
                <a:lnTo>
                  <a:pt x="4240" y="724"/>
                </a:lnTo>
                <a:lnTo>
                  <a:pt x="4231" y="676"/>
                </a:lnTo>
                <a:lnTo>
                  <a:pt x="4215" y="635"/>
                </a:lnTo>
                <a:lnTo>
                  <a:pt x="4193" y="596"/>
                </a:lnTo>
                <a:lnTo>
                  <a:pt x="4167" y="562"/>
                </a:lnTo>
                <a:lnTo>
                  <a:pt x="4136" y="533"/>
                </a:lnTo>
                <a:lnTo>
                  <a:pt x="4102" y="505"/>
                </a:lnTo>
                <a:lnTo>
                  <a:pt x="4065" y="484"/>
                </a:lnTo>
                <a:lnTo>
                  <a:pt x="4027" y="465"/>
                </a:lnTo>
                <a:lnTo>
                  <a:pt x="3987" y="451"/>
                </a:lnTo>
                <a:lnTo>
                  <a:pt x="3938" y="438"/>
                </a:lnTo>
                <a:lnTo>
                  <a:pt x="3884" y="427"/>
                </a:lnTo>
                <a:lnTo>
                  <a:pt x="3824" y="422"/>
                </a:lnTo>
                <a:lnTo>
                  <a:pt x="3762" y="418"/>
                </a:lnTo>
                <a:lnTo>
                  <a:pt x="3700" y="418"/>
                </a:lnTo>
                <a:lnTo>
                  <a:pt x="3640" y="424"/>
                </a:lnTo>
                <a:lnTo>
                  <a:pt x="3584" y="431"/>
                </a:lnTo>
                <a:lnTo>
                  <a:pt x="3500" y="449"/>
                </a:lnTo>
                <a:lnTo>
                  <a:pt x="3424" y="467"/>
                </a:lnTo>
                <a:lnTo>
                  <a:pt x="3351" y="491"/>
                </a:lnTo>
                <a:lnTo>
                  <a:pt x="3284" y="516"/>
                </a:lnTo>
                <a:lnTo>
                  <a:pt x="3222" y="547"/>
                </a:lnTo>
                <a:lnTo>
                  <a:pt x="3165" y="582"/>
                </a:lnTo>
                <a:lnTo>
                  <a:pt x="3113" y="622"/>
                </a:lnTo>
                <a:lnTo>
                  <a:pt x="3067" y="669"/>
                </a:lnTo>
                <a:lnTo>
                  <a:pt x="3025" y="720"/>
                </a:lnTo>
                <a:lnTo>
                  <a:pt x="2989" y="780"/>
                </a:lnTo>
                <a:lnTo>
                  <a:pt x="2958" y="845"/>
                </a:lnTo>
                <a:lnTo>
                  <a:pt x="2933" y="918"/>
                </a:lnTo>
                <a:lnTo>
                  <a:pt x="2913" y="993"/>
                </a:lnTo>
                <a:lnTo>
                  <a:pt x="2900" y="1069"/>
                </a:lnTo>
                <a:lnTo>
                  <a:pt x="2889" y="1151"/>
                </a:lnTo>
                <a:lnTo>
                  <a:pt x="2882" y="1231"/>
                </a:lnTo>
                <a:lnTo>
                  <a:pt x="2875" y="1315"/>
                </a:lnTo>
                <a:lnTo>
                  <a:pt x="2865" y="1396"/>
                </a:lnTo>
                <a:lnTo>
                  <a:pt x="2856" y="1476"/>
                </a:lnTo>
                <a:lnTo>
                  <a:pt x="2844" y="1555"/>
                </a:lnTo>
                <a:lnTo>
                  <a:pt x="2827" y="1629"/>
                </a:lnTo>
                <a:lnTo>
                  <a:pt x="2804" y="1698"/>
                </a:lnTo>
                <a:lnTo>
                  <a:pt x="2773" y="1775"/>
                </a:lnTo>
                <a:lnTo>
                  <a:pt x="2738" y="1847"/>
                </a:lnTo>
                <a:lnTo>
                  <a:pt x="2702" y="1918"/>
                </a:lnTo>
                <a:lnTo>
                  <a:pt x="2664" y="1987"/>
                </a:lnTo>
                <a:lnTo>
                  <a:pt x="2625" y="2056"/>
                </a:lnTo>
                <a:lnTo>
                  <a:pt x="2587" y="2124"/>
                </a:lnTo>
                <a:lnTo>
                  <a:pt x="2549" y="2193"/>
                </a:lnTo>
                <a:lnTo>
                  <a:pt x="2513" y="2264"/>
                </a:lnTo>
                <a:lnTo>
                  <a:pt x="2476" y="2335"/>
                </a:lnTo>
                <a:lnTo>
                  <a:pt x="2444" y="2409"/>
                </a:lnTo>
                <a:lnTo>
                  <a:pt x="2415" y="2485"/>
                </a:lnTo>
                <a:lnTo>
                  <a:pt x="2387" y="2565"/>
                </a:lnTo>
                <a:lnTo>
                  <a:pt x="2365" y="2649"/>
                </a:lnTo>
                <a:lnTo>
                  <a:pt x="2347" y="2738"/>
                </a:lnTo>
                <a:lnTo>
                  <a:pt x="2336" y="2833"/>
                </a:lnTo>
                <a:lnTo>
                  <a:pt x="2331" y="2933"/>
                </a:lnTo>
                <a:lnTo>
                  <a:pt x="2333" y="3038"/>
                </a:lnTo>
                <a:lnTo>
                  <a:pt x="2324" y="3056"/>
                </a:lnTo>
                <a:lnTo>
                  <a:pt x="2316" y="3071"/>
                </a:lnTo>
                <a:lnTo>
                  <a:pt x="2309" y="3084"/>
                </a:lnTo>
                <a:lnTo>
                  <a:pt x="2300" y="3095"/>
                </a:lnTo>
                <a:lnTo>
                  <a:pt x="2287" y="3104"/>
                </a:lnTo>
                <a:lnTo>
                  <a:pt x="2269" y="3109"/>
                </a:lnTo>
                <a:lnTo>
                  <a:pt x="2244" y="3111"/>
                </a:lnTo>
                <a:lnTo>
                  <a:pt x="2218" y="3109"/>
                </a:lnTo>
                <a:lnTo>
                  <a:pt x="2198" y="3104"/>
                </a:lnTo>
                <a:lnTo>
                  <a:pt x="2184" y="3096"/>
                </a:lnTo>
                <a:lnTo>
                  <a:pt x="2173" y="3085"/>
                </a:lnTo>
                <a:lnTo>
                  <a:pt x="2165" y="3073"/>
                </a:lnTo>
                <a:lnTo>
                  <a:pt x="2160" y="3060"/>
                </a:lnTo>
                <a:lnTo>
                  <a:pt x="2156" y="3047"/>
                </a:lnTo>
                <a:lnTo>
                  <a:pt x="2155" y="2942"/>
                </a:lnTo>
                <a:lnTo>
                  <a:pt x="2147" y="2844"/>
                </a:lnTo>
                <a:lnTo>
                  <a:pt x="2133" y="2749"/>
                </a:lnTo>
                <a:lnTo>
                  <a:pt x="2115" y="2662"/>
                </a:lnTo>
                <a:lnTo>
                  <a:pt x="2089" y="2578"/>
                </a:lnTo>
                <a:lnTo>
                  <a:pt x="2062" y="2498"/>
                </a:lnTo>
                <a:lnTo>
                  <a:pt x="2029" y="2424"/>
                </a:lnTo>
                <a:lnTo>
                  <a:pt x="1995" y="2349"/>
                </a:lnTo>
                <a:lnTo>
                  <a:pt x="1956" y="2278"/>
                </a:lnTo>
                <a:lnTo>
                  <a:pt x="1918" y="2209"/>
                </a:lnTo>
                <a:lnTo>
                  <a:pt x="1878" y="2142"/>
                </a:lnTo>
                <a:lnTo>
                  <a:pt x="1838" y="2073"/>
                </a:lnTo>
                <a:lnTo>
                  <a:pt x="1798" y="2005"/>
                </a:lnTo>
                <a:lnTo>
                  <a:pt x="1760" y="1936"/>
                </a:lnTo>
                <a:lnTo>
                  <a:pt x="1724" y="1865"/>
                </a:lnTo>
                <a:lnTo>
                  <a:pt x="1687" y="1795"/>
                </a:lnTo>
                <a:lnTo>
                  <a:pt x="1656" y="1720"/>
                </a:lnTo>
                <a:lnTo>
                  <a:pt x="1633" y="1653"/>
                </a:lnTo>
                <a:lnTo>
                  <a:pt x="1615" y="1584"/>
                </a:lnTo>
                <a:lnTo>
                  <a:pt x="1600" y="1507"/>
                </a:lnTo>
                <a:lnTo>
                  <a:pt x="1587" y="1429"/>
                </a:lnTo>
                <a:lnTo>
                  <a:pt x="1575" y="1349"/>
                </a:lnTo>
                <a:lnTo>
                  <a:pt x="1565" y="1267"/>
                </a:lnTo>
                <a:lnTo>
                  <a:pt x="1555" y="1185"/>
                </a:lnTo>
                <a:lnTo>
                  <a:pt x="1542" y="1105"/>
                </a:lnTo>
                <a:lnTo>
                  <a:pt x="1529" y="1025"/>
                </a:lnTo>
                <a:lnTo>
                  <a:pt x="1515" y="949"/>
                </a:lnTo>
                <a:lnTo>
                  <a:pt x="1495" y="876"/>
                </a:lnTo>
                <a:lnTo>
                  <a:pt x="1471" y="809"/>
                </a:lnTo>
                <a:lnTo>
                  <a:pt x="1442" y="745"/>
                </a:lnTo>
                <a:lnTo>
                  <a:pt x="1407" y="691"/>
                </a:lnTo>
                <a:lnTo>
                  <a:pt x="1369" y="644"/>
                </a:lnTo>
                <a:lnTo>
                  <a:pt x="1324" y="602"/>
                </a:lnTo>
                <a:lnTo>
                  <a:pt x="1273" y="562"/>
                </a:lnTo>
                <a:lnTo>
                  <a:pt x="1216" y="529"/>
                </a:lnTo>
                <a:lnTo>
                  <a:pt x="1156" y="500"/>
                </a:lnTo>
                <a:lnTo>
                  <a:pt x="1093" y="475"/>
                </a:lnTo>
                <a:lnTo>
                  <a:pt x="1025" y="453"/>
                </a:lnTo>
                <a:lnTo>
                  <a:pt x="956" y="435"/>
                </a:lnTo>
                <a:lnTo>
                  <a:pt x="800" y="424"/>
                </a:lnTo>
                <a:lnTo>
                  <a:pt x="749" y="418"/>
                </a:lnTo>
                <a:lnTo>
                  <a:pt x="695" y="418"/>
                </a:lnTo>
                <a:lnTo>
                  <a:pt x="640" y="424"/>
                </a:lnTo>
                <a:lnTo>
                  <a:pt x="585" y="433"/>
                </a:lnTo>
                <a:lnTo>
                  <a:pt x="536" y="444"/>
                </a:lnTo>
                <a:lnTo>
                  <a:pt x="493" y="455"/>
                </a:lnTo>
                <a:lnTo>
                  <a:pt x="447" y="471"/>
                </a:lnTo>
                <a:lnTo>
                  <a:pt x="402" y="489"/>
                </a:lnTo>
                <a:lnTo>
                  <a:pt x="360" y="509"/>
                </a:lnTo>
                <a:lnTo>
                  <a:pt x="320" y="535"/>
                </a:lnTo>
                <a:lnTo>
                  <a:pt x="284" y="562"/>
                </a:lnTo>
                <a:lnTo>
                  <a:pt x="251" y="595"/>
                </a:lnTo>
                <a:lnTo>
                  <a:pt x="224" y="631"/>
                </a:lnTo>
                <a:lnTo>
                  <a:pt x="204" y="671"/>
                </a:lnTo>
                <a:lnTo>
                  <a:pt x="191" y="715"/>
                </a:lnTo>
                <a:lnTo>
                  <a:pt x="187" y="760"/>
                </a:lnTo>
                <a:lnTo>
                  <a:pt x="191" y="805"/>
                </a:lnTo>
                <a:lnTo>
                  <a:pt x="202" y="849"/>
                </a:lnTo>
                <a:lnTo>
                  <a:pt x="216" y="893"/>
                </a:lnTo>
                <a:lnTo>
                  <a:pt x="236" y="931"/>
                </a:lnTo>
                <a:lnTo>
                  <a:pt x="260" y="965"/>
                </a:lnTo>
                <a:lnTo>
                  <a:pt x="285" y="996"/>
                </a:lnTo>
                <a:lnTo>
                  <a:pt x="313" y="1020"/>
                </a:lnTo>
                <a:lnTo>
                  <a:pt x="340" y="1035"/>
                </a:lnTo>
                <a:lnTo>
                  <a:pt x="378" y="1045"/>
                </a:lnTo>
                <a:lnTo>
                  <a:pt x="415" y="1047"/>
                </a:lnTo>
                <a:lnTo>
                  <a:pt x="451" y="1044"/>
                </a:lnTo>
                <a:lnTo>
                  <a:pt x="487" y="1036"/>
                </a:lnTo>
                <a:lnTo>
                  <a:pt x="522" y="1027"/>
                </a:lnTo>
                <a:lnTo>
                  <a:pt x="555" y="1018"/>
                </a:lnTo>
                <a:lnTo>
                  <a:pt x="587" y="1011"/>
                </a:lnTo>
                <a:lnTo>
                  <a:pt x="527" y="1147"/>
                </a:lnTo>
                <a:lnTo>
                  <a:pt x="513" y="1213"/>
                </a:lnTo>
                <a:lnTo>
                  <a:pt x="505" y="1280"/>
                </a:lnTo>
                <a:lnTo>
                  <a:pt x="505" y="1349"/>
                </a:lnTo>
                <a:lnTo>
                  <a:pt x="511" y="1416"/>
                </a:lnTo>
                <a:lnTo>
                  <a:pt x="520" y="1484"/>
                </a:lnTo>
                <a:lnTo>
                  <a:pt x="533" y="1547"/>
                </a:lnTo>
                <a:lnTo>
                  <a:pt x="547" y="1607"/>
                </a:lnTo>
                <a:lnTo>
                  <a:pt x="482" y="1560"/>
                </a:lnTo>
                <a:lnTo>
                  <a:pt x="420" y="1507"/>
                </a:lnTo>
                <a:lnTo>
                  <a:pt x="360" y="1451"/>
                </a:lnTo>
                <a:lnTo>
                  <a:pt x="305" y="1391"/>
                </a:lnTo>
                <a:lnTo>
                  <a:pt x="253" y="1327"/>
                </a:lnTo>
                <a:lnTo>
                  <a:pt x="204" y="1264"/>
                </a:lnTo>
                <a:lnTo>
                  <a:pt x="165" y="1209"/>
                </a:lnTo>
                <a:lnTo>
                  <a:pt x="129" y="1155"/>
                </a:lnTo>
                <a:lnTo>
                  <a:pt x="96" y="1095"/>
                </a:lnTo>
                <a:lnTo>
                  <a:pt x="65" y="1033"/>
                </a:lnTo>
                <a:lnTo>
                  <a:pt x="40" y="967"/>
                </a:lnTo>
                <a:lnTo>
                  <a:pt x="16" y="889"/>
                </a:lnTo>
                <a:lnTo>
                  <a:pt x="4" y="813"/>
                </a:lnTo>
                <a:lnTo>
                  <a:pt x="0" y="742"/>
                </a:lnTo>
                <a:lnTo>
                  <a:pt x="5" y="675"/>
                </a:lnTo>
                <a:lnTo>
                  <a:pt x="18" y="609"/>
                </a:lnTo>
                <a:lnTo>
                  <a:pt x="40" y="549"/>
                </a:lnTo>
                <a:lnTo>
                  <a:pt x="69" y="493"/>
                </a:lnTo>
                <a:lnTo>
                  <a:pt x="105" y="440"/>
                </a:lnTo>
                <a:lnTo>
                  <a:pt x="147" y="393"/>
                </a:lnTo>
                <a:lnTo>
                  <a:pt x="195" y="347"/>
                </a:lnTo>
                <a:lnTo>
                  <a:pt x="249" y="307"/>
                </a:lnTo>
                <a:lnTo>
                  <a:pt x="307" y="273"/>
                </a:lnTo>
                <a:lnTo>
                  <a:pt x="371" y="240"/>
                </a:lnTo>
                <a:lnTo>
                  <a:pt x="436" y="213"/>
                </a:lnTo>
                <a:lnTo>
                  <a:pt x="507" y="191"/>
                </a:lnTo>
                <a:lnTo>
                  <a:pt x="580" y="173"/>
                </a:lnTo>
                <a:lnTo>
                  <a:pt x="656" y="158"/>
                </a:lnTo>
                <a:lnTo>
                  <a:pt x="735" y="151"/>
                </a:lnTo>
                <a:lnTo>
                  <a:pt x="815" y="145"/>
                </a:lnTo>
                <a:lnTo>
                  <a:pt x="895" y="147"/>
                </a:lnTo>
                <a:lnTo>
                  <a:pt x="975" y="153"/>
                </a:lnTo>
                <a:lnTo>
                  <a:pt x="1056" y="164"/>
                </a:lnTo>
                <a:lnTo>
                  <a:pt x="1236" y="187"/>
                </a:lnTo>
                <a:lnTo>
                  <a:pt x="1282" y="200"/>
                </a:lnTo>
                <a:lnTo>
                  <a:pt x="1333" y="215"/>
                </a:lnTo>
                <a:lnTo>
                  <a:pt x="1385" y="231"/>
                </a:lnTo>
                <a:lnTo>
                  <a:pt x="1444" y="244"/>
                </a:lnTo>
                <a:lnTo>
                  <a:pt x="1502" y="253"/>
                </a:lnTo>
                <a:lnTo>
                  <a:pt x="1562" y="255"/>
                </a:lnTo>
                <a:lnTo>
                  <a:pt x="1624" y="247"/>
                </a:lnTo>
                <a:lnTo>
                  <a:pt x="1669" y="235"/>
                </a:lnTo>
                <a:lnTo>
                  <a:pt x="1709" y="220"/>
                </a:lnTo>
                <a:lnTo>
                  <a:pt x="1745" y="202"/>
                </a:lnTo>
                <a:lnTo>
                  <a:pt x="1780" y="182"/>
                </a:lnTo>
                <a:lnTo>
                  <a:pt x="1813" y="160"/>
                </a:lnTo>
                <a:lnTo>
                  <a:pt x="1844" y="136"/>
                </a:lnTo>
                <a:lnTo>
                  <a:pt x="1876" y="115"/>
                </a:lnTo>
                <a:lnTo>
                  <a:pt x="1909" y="93"/>
                </a:lnTo>
                <a:lnTo>
                  <a:pt x="1944" y="71"/>
                </a:lnTo>
                <a:lnTo>
                  <a:pt x="1982" y="51"/>
                </a:lnTo>
                <a:lnTo>
                  <a:pt x="2025" y="35"/>
                </a:lnTo>
                <a:lnTo>
                  <a:pt x="2073" y="20"/>
                </a:lnTo>
                <a:lnTo>
                  <a:pt x="2125" y="9"/>
                </a:lnTo>
                <a:lnTo>
                  <a:pt x="2185" y="2"/>
                </a:lnTo>
                <a:lnTo>
                  <a:pt x="225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701" u="none" cap="none" strike="noStrike">
              <a:solidFill>
                <a:srgbClr val="000000"/>
              </a:solidFill>
              <a:latin typeface="Arial"/>
              <a:ea typeface="Arial"/>
              <a:cs typeface="Arial"/>
              <a:sym typeface="Arial"/>
            </a:endParaRPr>
          </a:p>
        </p:txBody>
      </p:sp>
      <p:sp>
        <p:nvSpPr>
          <p:cNvPr id="257" name="Google Shape;257;p2"/>
          <p:cNvSpPr/>
          <p:nvPr/>
        </p:nvSpPr>
        <p:spPr>
          <a:xfrm>
            <a:off x="701362" y="3988269"/>
            <a:ext cx="470389" cy="324307"/>
          </a:xfrm>
          <a:custGeom>
            <a:rect b="b" l="l" r="r" t="t"/>
            <a:pathLst>
              <a:path extrusionOk="0" h="1340" w="1846">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701" u="none" cap="none" strike="noStrike">
              <a:solidFill>
                <a:srgbClr val="000000"/>
              </a:solidFill>
              <a:latin typeface="Arial"/>
              <a:ea typeface="Arial"/>
              <a:cs typeface="Arial"/>
              <a:sym typeface="Arial"/>
            </a:endParaRPr>
          </a:p>
        </p:txBody>
      </p:sp>
      <p:sp>
        <p:nvSpPr>
          <p:cNvPr id="258" name="Google Shape;258;p2"/>
          <p:cNvSpPr/>
          <p:nvPr/>
        </p:nvSpPr>
        <p:spPr>
          <a:xfrm>
            <a:off x="634687" y="3939954"/>
            <a:ext cx="426528" cy="414850"/>
          </a:xfrm>
          <a:custGeom>
            <a:rect b="b" l="l" r="r" t="t"/>
            <a:pathLst>
              <a:path extrusionOk="0" h="3876" w="3785">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701" u="none" cap="none" strike="noStrike">
              <a:solidFill>
                <a:srgbClr val="000000"/>
              </a:solidFill>
              <a:latin typeface="Arial"/>
              <a:ea typeface="Arial"/>
              <a:cs typeface="Arial"/>
              <a:sym typeface="Arial"/>
            </a:endParaRPr>
          </a:p>
        </p:txBody>
      </p:sp>
      <p:sp>
        <p:nvSpPr>
          <p:cNvPr id="259" name="Google Shape;259;p2"/>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Índice</a:t>
            </a:r>
            <a:endParaRPr/>
          </a:p>
        </p:txBody>
      </p:sp>
      <p:sp>
        <p:nvSpPr>
          <p:cNvPr id="260" name="Google Shape;260;p2"/>
          <p:cNvSpPr/>
          <p:nvPr/>
        </p:nvSpPr>
        <p:spPr>
          <a:xfrm>
            <a:off x="596741" y="2028315"/>
            <a:ext cx="679450" cy="682625"/>
          </a:xfrm>
          <a:prstGeom prst="ellipse">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Imagen que contiene persona, mujer, ventana, interior&#10;&#10;Descripción generada automáticamente" id="261" name="Google Shape;261;p2"/>
          <p:cNvPicPr preferRelativeResize="0"/>
          <p:nvPr>
            <p:ph idx="2" type="pic"/>
          </p:nvPr>
        </p:nvPicPr>
        <p:blipFill rotWithShape="1">
          <a:blip r:embed="rId3">
            <a:alphaModFix/>
          </a:blip>
          <a:srcRect b="0" l="14755" r="14754" t="0"/>
          <a:stretch/>
        </p:blipFill>
        <p:spPr>
          <a:xfrm>
            <a:off x="5406279" y="1232034"/>
            <a:ext cx="3007881" cy="3007881"/>
          </a:xfrm>
          <a:prstGeom prst="rect">
            <a:avLst/>
          </a:prstGeom>
          <a:solidFill>
            <a:srgbClr val="F2F2F2"/>
          </a:solidFill>
          <a:ln>
            <a:noFill/>
          </a:ln>
        </p:spPr>
      </p:pic>
      <p:grpSp>
        <p:nvGrpSpPr>
          <p:cNvPr id="262" name="Google Shape;262;p2"/>
          <p:cNvGrpSpPr/>
          <p:nvPr/>
        </p:nvGrpSpPr>
        <p:grpSpPr>
          <a:xfrm>
            <a:off x="682837" y="2124270"/>
            <a:ext cx="507257" cy="455961"/>
            <a:chOff x="6403975" y="3382963"/>
            <a:chExt cx="282575" cy="254000"/>
          </a:xfrm>
        </p:grpSpPr>
        <p:sp>
          <p:nvSpPr>
            <p:cNvPr id="263" name="Google Shape;263;p2"/>
            <p:cNvSpPr/>
            <p:nvPr/>
          </p:nvSpPr>
          <p:spPr>
            <a:xfrm>
              <a:off x="6403975" y="3424238"/>
              <a:ext cx="282575" cy="212725"/>
            </a:xfrm>
            <a:custGeom>
              <a:rect b="b" l="l" r="r" t="t"/>
              <a:pathLst>
                <a:path extrusionOk="0" h="299" w="400">
                  <a:moveTo>
                    <a:pt x="340" y="299"/>
                  </a:moveTo>
                  <a:cubicBezTo>
                    <a:pt x="60" y="299"/>
                    <a:pt x="60" y="299"/>
                    <a:pt x="60" y="299"/>
                  </a:cubicBezTo>
                  <a:cubicBezTo>
                    <a:pt x="27" y="299"/>
                    <a:pt x="0" y="272"/>
                    <a:pt x="0" y="239"/>
                  </a:cubicBezTo>
                  <a:cubicBezTo>
                    <a:pt x="0" y="60"/>
                    <a:pt x="0" y="60"/>
                    <a:pt x="0" y="60"/>
                  </a:cubicBezTo>
                  <a:cubicBezTo>
                    <a:pt x="0" y="27"/>
                    <a:pt x="27" y="0"/>
                    <a:pt x="60" y="0"/>
                  </a:cubicBezTo>
                  <a:cubicBezTo>
                    <a:pt x="340" y="0"/>
                    <a:pt x="340" y="0"/>
                    <a:pt x="340" y="0"/>
                  </a:cubicBezTo>
                  <a:cubicBezTo>
                    <a:pt x="373" y="0"/>
                    <a:pt x="400" y="27"/>
                    <a:pt x="400" y="60"/>
                  </a:cubicBezTo>
                  <a:cubicBezTo>
                    <a:pt x="400" y="239"/>
                    <a:pt x="400" y="239"/>
                    <a:pt x="400" y="239"/>
                  </a:cubicBezTo>
                  <a:cubicBezTo>
                    <a:pt x="400" y="272"/>
                    <a:pt x="373" y="299"/>
                    <a:pt x="340" y="29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2"/>
            <p:cNvSpPr/>
            <p:nvPr/>
          </p:nvSpPr>
          <p:spPr>
            <a:xfrm>
              <a:off x="6483350" y="3382963"/>
              <a:ext cx="123825" cy="47625"/>
            </a:xfrm>
            <a:custGeom>
              <a:rect b="b" l="l" r="r" t="t"/>
              <a:pathLst>
                <a:path extrusionOk="0" h="68" w="175">
                  <a:moveTo>
                    <a:pt x="0" y="68"/>
                  </a:moveTo>
                  <a:cubicBezTo>
                    <a:pt x="0" y="65"/>
                    <a:pt x="0" y="61"/>
                    <a:pt x="1" y="56"/>
                  </a:cubicBezTo>
                  <a:cubicBezTo>
                    <a:pt x="3" y="40"/>
                    <a:pt x="12" y="29"/>
                    <a:pt x="16" y="25"/>
                  </a:cubicBezTo>
                  <a:cubicBezTo>
                    <a:pt x="28" y="12"/>
                    <a:pt x="42" y="6"/>
                    <a:pt x="48" y="4"/>
                  </a:cubicBezTo>
                  <a:cubicBezTo>
                    <a:pt x="59" y="3"/>
                    <a:pt x="68" y="2"/>
                    <a:pt x="75" y="2"/>
                  </a:cubicBezTo>
                  <a:cubicBezTo>
                    <a:pt x="103" y="0"/>
                    <a:pt x="115" y="2"/>
                    <a:pt x="119" y="2"/>
                  </a:cubicBezTo>
                  <a:cubicBezTo>
                    <a:pt x="131" y="5"/>
                    <a:pt x="137" y="8"/>
                    <a:pt x="139" y="9"/>
                  </a:cubicBezTo>
                  <a:cubicBezTo>
                    <a:pt x="143" y="11"/>
                    <a:pt x="150" y="15"/>
                    <a:pt x="157" y="22"/>
                  </a:cubicBezTo>
                  <a:cubicBezTo>
                    <a:pt x="167" y="33"/>
                    <a:pt x="171" y="43"/>
                    <a:pt x="172" y="46"/>
                  </a:cubicBezTo>
                  <a:cubicBezTo>
                    <a:pt x="174" y="54"/>
                    <a:pt x="175" y="61"/>
                    <a:pt x="175" y="66"/>
                  </a:cubicBezTo>
                  <a:cubicBezTo>
                    <a:pt x="168" y="66"/>
                    <a:pt x="161" y="66"/>
                    <a:pt x="154" y="67"/>
                  </a:cubicBezTo>
                  <a:cubicBezTo>
                    <a:pt x="154" y="63"/>
                    <a:pt x="153" y="58"/>
                    <a:pt x="151" y="52"/>
                  </a:cubicBezTo>
                  <a:cubicBezTo>
                    <a:pt x="146" y="41"/>
                    <a:pt x="138" y="34"/>
                    <a:pt x="135" y="32"/>
                  </a:cubicBezTo>
                  <a:cubicBezTo>
                    <a:pt x="129" y="28"/>
                    <a:pt x="123" y="26"/>
                    <a:pt x="118" y="25"/>
                  </a:cubicBezTo>
                  <a:cubicBezTo>
                    <a:pt x="112" y="24"/>
                    <a:pt x="106" y="24"/>
                    <a:pt x="99" y="23"/>
                  </a:cubicBezTo>
                  <a:cubicBezTo>
                    <a:pt x="85" y="23"/>
                    <a:pt x="71" y="23"/>
                    <a:pt x="58" y="24"/>
                  </a:cubicBezTo>
                  <a:cubicBezTo>
                    <a:pt x="54" y="25"/>
                    <a:pt x="47" y="27"/>
                    <a:pt x="40" y="32"/>
                  </a:cubicBezTo>
                  <a:cubicBezTo>
                    <a:pt x="38" y="34"/>
                    <a:pt x="29" y="41"/>
                    <a:pt x="25" y="53"/>
                  </a:cubicBezTo>
                  <a:cubicBezTo>
                    <a:pt x="23" y="59"/>
                    <a:pt x="23" y="64"/>
                    <a:pt x="23" y="68"/>
                  </a:cubicBezTo>
                  <a:cubicBezTo>
                    <a:pt x="15" y="68"/>
                    <a:pt x="8" y="68"/>
                    <a:pt x="0" y="6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2"/>
            <p:cNvSpPr/>
            <p:nvPr/>
          </p:nvSpPr>
          <p:spPr>
            <a:xfrm>
              <a:off x="6472238" y="3459163"/>
              <a:ext cx="146050" cy="146050"/>
            </a:xfrm>
            <a:prstGeom prst="ellipse">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2"/>
            <p:cNvSpPr/>
            <p:nvPr/>
          </p:nvSpPr>
          <p:spPr>
            <a:xfrm>
              <a:off x="6527800" y="3484563"/>
              <a:ext cx="33338" cy="95250"/>
            </a:xfrm>
            <a:custGeom>
              <a:rect b="b" l="l" r="r" t="t"/>
              <a:pathLst>
                <a:path extrusionOk="0" h="136" w="46">
                  <a:moveTo>
                    <a:pt x="40" y="136"/>
                  </a:moveTo>
                  <a:cubicBezTo>
                    <a:pt x="7" y="136"/>
                    <a:pt x="7" y="136"/>
                    <a:pt x="7" y="136"/>
                  </a:cubicBezTo>
                  <a:cubicBezTo>
                    <a:pt x="3" y="136"/>
                    <a:pt x="0" y="133"/>
                    <a:pt x="0" y="130"/>
                  </a:cubicBezTo>
                  <a:cubicBezTo>
                    <a:pt x="0" y="6"/>
                    <a:pt x="0" y="6"/>
                    <a:pt x="0" y="6"/>
                  </a:cubicBezTo>
                  <a:cubicBezTo>
                    <a:pt x="0" y="3"/>
                    <a:pt x="3" y="0"/>
                    <a:pt x="7" y="0"/>
                  </a:cubicBezTo>
                  <a:cubicBezTo>
                    <a:pt x="40" y="0"/>
                    <a:pt x="40" y="0"/>
                    <a:pt x="40" y="0"/>
                  </a:cubicBezTo>
                  <a:cubicBezTo>
                    <a:pt x="44" y="0"/>
                    <a:pt x="46" y="3"/>
                    <a:pt x="46" y="6"/>
                  </a:cubicBezTo>
                  <a:cubicBezTo>
                    <a:pt x="46" y="130"/>
                    <a:pt x="46" y="130"/>
                    <a:pt x="46" y="130"/>
                  </a:cubicBezTo>
                  <a:cubicBezTo>
                    <a:pt x="46" y="133"/>
                    <a:pt x="44" y="136"/>
                    <a:pt x="40" y="13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2"/>
            <p:cNvSpPr/>
            <p:nvPr/>
          </p:nvSpPr>
          <p:spPr>
            <a:xfrm>
              <a:off x="6497638" y="3516313"/>
              <a:ext cx="95250" cy="31750"/>
            </a:xfrm>
            <a:custGeom>
              <a:rect b="b" l="l" r="r" t="t"/>
              <a:pathLst>
                <a:path extrusionOk="0" h="46" w="135">
                  <a:moveTo>
                    <a:pt x="135" y="6"/>
                  </a:moveTo>
                  <a:cubicBezTo>
                    <a:pt x="135" y="40"/>
                    <a:pt x="135" y="40"/>
                    <a:pt x="135" y="40"/>
                  </a:cubicBezTo>
                  <a:cubicBezTo>
                    <a:pt x="135" y="43"/>
                    <a:pt x="133" y="46"/>
                    <a:pt x="129" y="46"/>
                  </a:cubicBezTo>
                  <a:cubicBezTo>
                    <a:pt x="6" y="46"/>
                    <a:pt x="6" y="46"/>
                    <a:pt x="6" y="46"/>
                  </a:cubicBezTo>
                  <a:cubicBezTo>
                    <a:pt x="3" y="46"/>
                    <a:pt x="0" y="43"/>
                    <a:pt x="0" y="40"/>
                  </a:cubicBezTo>
                  <a:cubicBezTo>
                    <a:pt x="0" y="6"/>
                    <a:pt x="0" y="6"/>
                    <a:pt x="0" y="6"/>
                  </a:cubicBezTo>
                  <a:cubicBezTo>
                    <a:pt x="0" y="2"/>
                    <a:pt x="3" y="0"/>
                    <a:pt x="6" y="0"/>
                  </a:cubicBezTo>
                  <a:cubicBezTo>
                    <a:pt x="129" y="0"/>
                    <a:pt x="129" y="0"/>
                    <a:pt x="129" y="0"/>
                  </a:cubicBezTo>
                  <a:cubicBezTo>
                    <a:pt x="133" y="0"/>
                    <a:pt x="135" y="2"/>
                    <a:pt x="135" y="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2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926" name="Google Shape;926;p20"/>
          <p:cNvSpPr txBox="1"/>
          <p:nvPr>
            <p:ph type="title"/>
          </p:nvPr>
        </p:nvSpPr>
        <p:spPr>
          <a:xfrm>
            <a:off x="338137" y="121963"/>
            <a:ext cx="748665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b="1" i="0" lang="en-US" sz="3000" u="none" cap="none" strike="noStrike">
                <a:solidFill>
                  <a:schemeClr val="lt1"/>
                </a:solidFill>
                <a:latin typeface="DM Sans"/>
                <a:ea typeface="DM Sans"/>
                <a:cs typeface="DM Sans"/>
                <a:sym typeface="DM Sans"/>
              </a:rPr>
              <a:t>Titulo de la presentación</a:t>
            </a:r>
            <a:endParaRPr b="1" i="0" sz="3000" u="none" cap="none" strike="noStrike">
              <a:solidFill>
                <a:schemeClr val="lt1"/>
              </a:solidFill>
              <a:latin typeface="DM Sans"/>
              <a:ea typeface="DM Sans"/>
              <a:cs typeface="DM Sans"/>
              <a:sym typeface="DM Sans"/>
            </a:endParaRPr>
          </a:p>
        </p:txBody>
      </p:sp>
      <p:sp>
        <p:nvSpPr>
          <p:cNvPr id="927" name="Google Shape;927;p20"/>
          <p:cNvSpPr/>
          <p:nvPr/>
        </p:nvSpPr>
        <p:spPr>
          <a:xfrm>
            <a:off x="446405" y="1049987"/>
            <a:ext cx="468000" cy="468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700" u="none" cap="none" strike="noStrike">
              <a:solidFill>
                <a:srgbClr val="3F3F3F"/>
              </a:solidFill>
              <a:latin typeface="Arial"/>
              <a:ea typeface="Arial"/>
              <a:cs typeface="Arial"/>
              <a:sym typeface="Arial"/>
            </a:endParaRPr>
          </a:p>
        </p:txBody>
      </p:sp>
      <p:sp>
        <p:nvSpPr>
          <p:cNvPr id="928" name="Google Shape;928;p20"/>
          <p:cNvSpPr txBox="1"/>
          <p:nvPr/>
        </p:nvSpPr>
        <p:spPr>
          <a:xfrm>
            <a:off x="898385" y="1130099"/>
            <a:ext cx="25573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  Here</a:t>
            </a:r>
            <a:endParaRPr b="1" i="0" sz="1400" u="none" cap="none" strike="noStrike">
              <a:solidFill>
                <a:srgbClr val="3F3F3F"/>
              </a:solidFill>
              <a:latin typeface="Arial"/>
              <a:ea typeface="Arial"/>
              <a:cs typeface="Arial"/>
              <a:sym typeface="Arial"/>
            </a:endParaRPr>
          </a:p>
        </p:txBody>
      </p:sp>
      <p:sp>
        <p:nvSpPr>
          <p:cNvPr id="929" name="Google Shape;929;p20"/>
          <p:cNvSpPr txBox="1"/>
          <p:nvPr/>
        </p:nvSpPr>
        <p:spPr>
          <a:xfrm>
            <a:off x="445141" y="1498187"/>
            <a:ext cx="190892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a:t>
            </a:r>
            <a:endParaRPr b="0" i="0" sz="1200" u="none" cap="none" strike="noStrike">
              <a:solidFill>
                <a:srgbClr val="3F3F3F"/>
              </a:solidFill>
              <a:latin typeface="Arial"/>
              <a:ea typeface="Arial"/>
              <a:cs typeface="Arial"/>
              <a:sym typeface="Arial"/>
            </a:endParaRPr>
          </a:p>
        </p:txBody>
      </p:sp>
      <p:sp>
        <p:nvSpPr>
          <p:cNvPr id="930" name="Google Shape;930;p20"/>
          <p:cNvSpPr/>
          <p:nvPr/>
        </p:nvSpPr>
        <p:spPr>
          <a:xfrm>
            <a:off x="6195052" y="1049987"/>
            <a:ext cx="468000" cy="468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700" u="none" cap="none" strike="noStrike">
              <a:solidFill>
                <a:srgbClr val="3F3F3F"/>
              </a:solidFill>
              <a:latin typeface="Arial"/>
              <a:ea typeface="Arial"/>
              <a:cs typeface="Arial"/>
              <a:sym typeface="Arial"/>
            </a:endParaRPr>
          </a:p>
        </p:txBody>
      </p:sp>
      <p:sp>
        <p:nvSpPr>
          <p:cNvPr id="931" name="Google Shape;931;p20"/>
          <p:cNvSpPr txBox="1"/>
          <p:nvPr/>
        </p:nvSpPr>
        <p:spPr>
          <a:xfrm>
            <a:off x="6587646" y="1129709"/>
            <a:ext cx="25573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  Here</a:t>
            </a:r>
            <a:endParaRPr b="1" i="0" sz="1400" u="none" cap="none" strike="noStrike">
              <a:solidFill>
                <a:srgbClr val="3F3F3F"/>
              </a:solidFill>
              <a:latin typeface="Arial"/>
              <a:ea typeface="Arial"/>
              <a:cs typeface="Arial"/>
              <a:sym typeface="Arial"/>
            </a:endParaRPr>
          </a:p>
        </p:txBody>
      </p:sp>
      <p:sp>
        <p:nvSpPr>
          <p:cNvPr id="932" name="Google Shape;932;p20"/>
          <p:cNvSpPr txBox="1"/>
          <p:nvPr/>
        </p:nvSpPr>
        <p:spPr>
          <a:xfrm>
            <a:off x="6193788" y="1498187"/>
            <a:ext cx="190892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a:t>
            </a:r>
            <a:endParaRPr b="0" i="0" sz="1200" u="none" cap="none" strike="noStrike">
              <a:solidFill>
                <a:srgbClr val="3F3F3F"/>
              </a:solidFill>
              <a:latin typeface="Arial"/>
              <a:ea typeface="Arial"/>
              <a:cs typeface="Arial"/>
              <a:sym typeface="Arial"/>
            </a:endParaRPr>
          </a:p>
        </p:txBody>
      </p:sp>
      <p:sp>
        <p:nvSpPr>
          <p:cNvPr id="933" name="Google Shape;933;p20"/>
          <p:cNvSpPr/>
          <p:nvPr/>
        </p:nvSpPr>
        <p:spPr>
          <a:xfrm>
            <a:off x="448114" y="3172521"/>
            <a:ext cx="468000" cy="468000"/>
          </a:xfrm>
          <a:prstGeom prst="ellipse">
            <a:avLst/>
          </a:prstGeom>
          <a:solidFill>
            <a:srgbClr val="2E85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700" u="none" cap="none" strike="noStrike">
              <a:solidFill>
                <a:srgbClr val="3F3F3F"/>
              </a:solidFill>
              <a:latin typeface="Arial"/>
              <a:ea typeface="Arial"/>
              <a:cs typeface="Arial"/>
              <a:sym typeface="Arial"/>
            </a:endParaRPr>
          </a:p>
        </p:txBody>
      </p:sp>
      <p:sp>
        <p:nvSpPr>
          <p:cNvPr id="934" name="Google Shape;934;p20"/>
          <p:cNvSpPr txBox="1"/>
          <p:nvPr/>
        </p:nvSpPr>
        <p:spPr>
          <a:xfrm>
            <a:off x="900094" y="3252633"/>
            <a:ext cx="25573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  Here</a:t>
            </a:r>
            <a:endParaRPr b="1" i="0" sz="1400" u="none" cap="none" strike="noStrike">
              <a:solidFill>
                <a:srgbClr val="3F3F3F"/>
              </a:solidFill>
              <a:latin typeface="Arial"/>
              <a:ea typeface="Arial"/>
              <a:cs typeface="Arial"/>
              <a:sym typeface="Arial"/>
            </a:endParaRPr>
          </a:p>
        </p:txBody>
      </p:sp>
      <p:sp>
        <p:nvSpPr>
          <p:cNvPr id="935" name="Google Shape;935;p20"/>
          <p:cNvSpPr txBox="1"/>
          <p:nvPr/>
        </p:nvSpPr>
        <p:spPr>
          <a:xfrm>
            <a:off x="446850" y="3620721"/>
            <a:ext cx="190892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a:t>
            </a:r>
            <a:endParaRPr b="0" i="0" sz="1200" u="none" cap="none" strike="noStrike">
              <a:solidFill>
                <a:srgbClr val="3F3F3F"/>
              </a:solidFill>
              <a:latin typeface="Arial"/>
              <a:ea typeface="Arial"/>
              <a:cs typeface="Arial"/>
              <a:sym typeface="Arial"/>
            </a:endParaRPr>
          </a:p>
        </p:txBody>
      </p:sp>
      <p:sp>
        <p:nvSpPr>
          <p:cNvPr id="936" name="Google Shape;936;p20"/>
          <p:cNvSpPr/>
          <p:nvPr/>
        </p:nvSpPr>
        <p:spPr>
          <a:xfrm>
            <a:off x="6196761" y="3172521"/>
            <a:ext cx="468000" cy="468000"/>
          </a:xfrm>
          <a:prstGeom prst="ellipse">
            <a:avLst/>
          </a:prstGeom>
          <a:solidFill>
            <a:srgbClr val="709E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700" u="none" cap="none" strike="noStrike">
              <a:solidFill>
                <a:srgbClr val="3F3F3F"/>
              </a:solidFill>
              <a:latin typeface="Arial"/>
              <a:ea typeface="Arial"/>
              <a:cs typeface="Arial"/>
              <a:sym typeface="Arial"/>
            </a:endParaRPr>
          </a:p>
        </p:txBody>
      </p:sp>
      <p:sp>
        <p:nvSpPr>
          <p:cNvPr id="937" name="Google Shape;937;p20"/>
          <p:cNvSpPr txBox="1"/>
          <p:nvPr/>
        </p:nvSpPr>
        <p:spPr>
          <a:xfrm>
            <a:off x="6589355" y="3252243"/>
            <a:ext cx="25573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  Here</a:t>
            </a:r>
            <a:endParaRPr b="1" i="0" sz="1400" u="none" cap="none" strike="noStrike">
              <a:solidFill>
                <a:srgbClr val="3F3F3F"/>
              </a:solidFill>
              <a:latin typeface="Arial"/>
              <a:ea typeface="Arial"/>
              <a:cs typeface="Arial"/>
              <a:sym typeface="Arial"/>
            </a:endParaRPr>
          </a:p>
        </p:txBody>
      </p:sp>
      <p:sp>
        <p:nvSpPr>
          <p:cNvPr id="938" name="Google Shape;938;p20"/>
          <p:cNvSpPr txBox="1"/>
          <p:nvPr/>
        </p:nvSpPr>
        <p:spPr>
          <a:xfrm>
            <a:off x="6195497" y="3620721"/>
            <a:ext cx="190892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a:t>
            </a:r>
            <a:endParaRPr b="0" i="0" sz="1200" u="none" cap="none" strike="noStrike">
              <a:solidFill>
                <a:srgbClr val="3F3F3F"/>
              </a:solidFill>
              <a:latin typeface="Arial"/>
              <a:ea typeface="Arial"/>
              <a:cs typeface="Arial"/>
              <a:sym typeface="Arial"/>
            </a:endParaRPr>
          </a:p>
        </p:txBody>
      </p:sp>
      <p:cxnSp>
        <p:nvCxnSpPr>
          <p:cNvPr id="939" name="Google Shape;939;p20"/>
          <p:cNvCxnSpPr/>
          <p:nvPr/>
        </p:nvCxnSpPr>
        <p:spPr>
          <a:xfrm flipH="1">
            <a:off x="2907395" y="1259419"/>
            <a:ext cx="3416" cy="1134419"/>
          </a:xfrm>
          <a:prstGeom prst="straightConnector1">
            <a:avLst/>
          </a:prstGeom>
          <a:noFill/>
          <a:ln cap="flat" cmpd="sng" w="19050">
            <a:solidFill>
              <a:srgbClr val="7F7F7F"/>
            </a:solidFill>
            <a:prstDash val="dash"/>
            <a:round/>
            <a:headEnd len="sm" w="sm" type="none"/>
            <a:tailEnd len="sm" w="sm" type="none"/>
          </a:ln>
        </p:spPr>
      </p:cxnSp>
      <p:cxnSp>
        <p:nvCxnSpPr>
          <p:cNvPr id="940" name="Google Shape;940;p20"/>
          <p:cNvCxnSpPr/>
          <p:nvPr/>
        </p:nvCxnSpPr>
        <p:spPr>
          <a:xfrm flipH="1">
            <a:off x="2909103" y="3287584"/>
            <a:ext cx="1708" cy="1153769"/>
          </a:xfrm>
          <a:prstGeom prst="straightConnector1">
            <a:avLst/>
          </a:prstGeom>
          <a:noFill/>
          <a:ln cap="flat" cmpd="sng" w="19050">
            <a:solidFill>
              <a:srgbClr val="7F7F7F"/>
            </a:solidFill>
            <a:prstDash val="dash"/>
            <a:round/>
            <a:headEnd len="sm" w="sm" type="none"/>
            <a:tailEnd len="sm" w="sm" type="none"/>
          </a:ln>
        </p:spPr>
      </p:cxnSp>
      <p:cxnSp>
        <p:nvCxnSpPr>
          <p:cNvPr id="941" name="Google Shape;941;p20"/>
          <p:cNvCxnSpPr/>
          <p:nvPr/>
        </p:nvCxnSpPr>
        <p:spPr>
          <a:xfrm>
            <a:off x="537558" y="2780035"/>
            <a:ext cx="7789318" cy="40986"/>
          </a:xfrm>
          <a:prstGeom prst="straightConnector1">
            <a:avLst/>
          </a:prstGeom>
          <a:noFill/>
          <a:ln cap="flat" cmpd="sng" w="19050">
            <a:solidFill>
              <a:srgbClr val="7F7F7F"/>
            </a:solidFill>
            <a:prstDash val="dash"/>
            <a:round/>
            <a:headEnd len="sm" w="sm" type="none"/>
            <a:tailEnd len="sm" w="sm" type="none"/>
          </a:ln>
        </p:spPr>
      </p:cxnSp>
      <p:cxnSp>
        <p:nvCxnSpPr>
          <p:cNvPr id="942" name="Google Shape;942;p20"/>
          <p:cNvCxnSpPr/>
          <p:nvPr/>
        </p:nvCxnSpPr>
        <p:spPr>
          <a:xfrm flipH="1">
            <a:off x="5842397" y="3287584"/>
            <a:ext cx="1708" cy="1153769"/>
          </a:xfrm>
          <a:prstGeom prst="straightConnector1">
            <a:avLst/>
          </a:prstGeom>
          <a:noFill/>
          <a:ln cap="flat" cmpd="sng" w="19050">
            <a:solidFill>
              <a:srgbClr val="7F7F7F"/>
            </a:solidFill>
            <a:prstDash val="dash"/>
            <a:round/>
            <a:headEnd len="sm" w="sm" type="none"/>
            <a:tailEnd len="sm" w="sm" type="none"/>
          </a:ln>
        </p:spPr>
      </p:cxnSp>
      <p:cxnSp>
        <p:nvCxnSpPr>
          <p:cNvPr id="943" name="Google Shape;943;p20"/>
          <p:cNvCxnSpPr/>
          <p:nvPr/>
        </p:nvCxnSpPr>
        <p:spPr>
          <a:xfrm flipH="1">
            <a:off x="5840700" y="1259419"/>
            <a:ext cx="3406" cy="1134419"/>
          </a:xfrm>
          <a:prstGeom prst="straightConnector1">
            <a:avLst/>
          </a:prstGeom>
          <a:noFill/>
          <a:ln cap="flat" cmpd="sng" w="19050">
            <a:solidFill>
              <a:srgbClr val="7F7F7F"/>
            </a:solidFill>
            <a:prstDash val="dash"/>
            <a:round/>
            <a:headEnd len="sm" w="sm" type="none"/>
            <a:tailEnd len="sm" w="sm" type="none"/>
          </a:ln>
        </p:spPr>
      </p:cxnSp>
      <p:sp>
        <p:nvSpPr>
          <p:cNvPr id="944" name="Google Shape;944;p20"/>
          <p:cNvSpPr/>
          <p:nvPr/>
        </p:nvSpPr>
        <p:spPr>
          <a:xfrm>
            <a:off x="3265176" y="3172521"/>
            <a:ext cx="468000" cy="4680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700" u="none" cap="none" strike="noStrike">
              <a:solidFill>
                <a:srgbClr val="3F3F3F"/>
              </a:solidFill>
              <a:latin typeface="Arial"/>
              <a:ea typeface="Arial"/>
              <a:cs typeface="Arial"/>
              <a:sym typeface="Arial"/>
            </a:endParaRPr>
          </a:p>
        </p:txBody>
      </p:sp>
      <p:sp>
        <p:nvSpPr>
          <p:cNvPr id="945" name="Google Shape;945;p20"/>
          <p:cNvSpPr txBox="1"/>
          <p:nvPr/>
        </p:nvSpPr>
        <p:spPr>
          <a:xfrm>
            <a:off x="3717156" y="3252633"/>
            <a:ext cx="25573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  Here</a:t>
            </a:r>
            <a:endParaRPr b="1" i="0" sz="1400" u="none" cap="none" strike="noStrike">
              <a:solidFill>
                <a:srgbClr val="3F3F3F"/>
              </a:solidFill>
              <a:latin typeface="Arial"/>
              <a:ea typeface="Arial"/>
              <a:cs typeface="Arial"/>
              <a:sym typeface="Arial"/>
            </a:endParaRPr>
          </a:p>
        </p:txBody>
      </p:sp>
      <p:sp>
        <p:nvSpPr>
          <p:cNvPr id="946" name="Google Shape;946;p20"/>
          <p:cNvSpPr txBox="1"/>
          <p:nvPr/>
        </p:nvSpPr>
        <p:spPr>
          <a:xfrm>
            <a:off x="3263912" y="3620721"/>
            <a:ext cx="190892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a:t>
            </a:r>
            <a:endParaRPr b="0" i="0" sz="1200" u="none" cap="none" strike="noStrike">
              <a:solidFill>
                <a:srgbClr val="3F3F3F"/>
              </a:solidFill>
              <a:latin typeface="Arial"/>
              <a:ea typeface="Arial"/>
              <a:cs typeface="Arial"/>
              <a:sym typeface="Arial"/>
            </a:endParaRPr>
          </a:p>
        </p:txBody>
      </p:sp>
      <p:sp>
        <p:nvSpPr>
          <p:cNvPr id="947" name="Google Shape;947;p20"/>
          <p:cNvSpPr/>
          <p:nvPr/>
        </p:nvSpPr>
        <p:spPr>
          <a:xfrm>
            <a:off x="3263467" y="1049987"/>
            <a:ext cx="468000" cy="468000"/>
          </a:xfrm>
          <a:prstGeom prst="ellipse">
            <a:avLst/>
          </a:prstGeom>
          <a:solidFill>
            <a:srgbClr val="60B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700" u="none" cap="none" strike="noStrike">
              <a:solidFill>
                <a:srgbClr val="3F3F3F"/>
              </a:solidFill>
              <a:latin typeface="Arial"/>
              <a:ea typeface="Arial"/>
              <a:cs typeface="Arial"/>
              <a:sym typeface="Arial"/>
            </a:endParaRPr>
          </a:p>
        </p:txBody>
      </p:sp>
      <p:sp>
        <p:nvSpPr>
          <p:cNvPr id="948" name="Google Shape;948;p20"/>
          <p:cNvSpPr txBox="1"/>
          <p:nvPr/>
        </p:nvSpPr>
        <p:spPr>
          <a:xfrm>
            <a:off x="3715447" y="1130099"/>
            <a:ext cx="255738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  Here</a:t>
            </a:r>
            <a:endParaRPr b="1" i="0" sz="1400" u="none" cap="none" strike="noStrike">
              <a:solidFill>
                <a:srgbClr val="3F3F3F"/>
              </a:solidFill>
              <a:latin typeface="Arial"/>
              <a:ea typeface="Arial"/>
              <a:cs typeface="Arial"/>
              <a:sym typeface="Arial"/>
            </a:endParaRPr>
          </a:p>
        </p:txBody>
      </p:sp>
      <p:sp>
        <p:nvSpPr>
          <p:cNvPr id="949" name="Google Shape;949;p20"/>
          <p:cNvSpPr txBox="1"/>
          <p:nvPr/>
        </p:nvSpPr>
        <p:spPr>
          <a:xfrm>
            <a:off x="3262203" y="1498187"/>
            <a:ext cx="190892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a:t>
            </a:r>
            <a:endParaRPr b="0" i="0" sz="1200" u="none" cap="none" strike="noStrike">
              <a:solidFill>
                <a:srgbClr val="3F3F3F"/>
              </a:solidFill>
              <a:latin typeface="Arial"/>
              <a:ea typeface="Arial"/>
              <a:cs typeface="Arial"/>
              <a:sym typeface="Arial"/>
            </a:endParaRPr>
          </a:p>
        </p:txBody>
      </p:sp>
      <p:sp>
        <p:nvSpPr>
          <p:cNvPr id="950" name="Google Shape;950;p20"/>
          <p:cNvSpPr/>
          <p:nvPr/>
        </p:nvSpPr>
        <p:spPr>
          <a:xfrm>
            <a:off x="537558" y="3315691"/>
            <a:ext cx="285584" cy="167987"/>
          </a:xfrm>
          <a:custGeom>
            <a:rect b="b" l="l" r="r" t="t"/>
            <a:pathLst>
              <a:path extrusionOk="0" h="2664566" w="452983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1" name="Google Shape;951;p20"/>
          <p:cNvSpPr/>
          <p:nvPr/>
        </p:nvSpPr>
        <p:spPr>
          <a:xfrm>
            <a:off x="3381079" y="3301517"/>
            <a:ext cx="228376" cy="230526"/>
          </a:xfrm>
          <a:custGeom>
            <a:rect b="b" l="l" r="r" t="t"/>
            <a:pathLst>
              <a:path extrusionOk="0" h="3217189" w="3187187">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2" name="Google Shape;952;p20"/>
          <p:cNvSpPr/>
          <p:nvPr/>
        </p:nvSpPr>
        <p:spPr>
          <a:xfrm>
            <a:off x="3363353" y="1195143"/>
            <a:ext cx="291387" cy="187788"/>
          </a:xfrm>
          <a:custGeom>
            <a:rect b="b" l="l" r="r" t="t"/>
            <a:pathLst>
              <a:path extrusionOk="0" h="2078296" w="3224845">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3" name="Google Shape;953;p20"/>
          <p:cNvSpPr/>
          <p:nvPr/>
        </p:nvSpPr>
        <p:spPr>
          <a:xfrm>
            <a:off x="6294996" y="1151358"/>
            <a:ext cx="261743" cy="258227"/>
          </a:xfrm>
          <a:custGeom>
            <a:rect b="b" l="l" r="r" t="t"/>
            <a:pathLst>
              <a:path extrusionOk="0" h="3196551" w="3240076">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4" name="Google Shape;954;p20"/>
          <p:cNvSpPr/>
          <p:nvPr/>
        </p:nvSpPr>
        <p:spPr>
          <a:xfrm rot="-2700000">
            <a:off x="580614" y="1197097"/>
            <a:ext cx="199475" cy="202609"/>
          </a:xfrm>
          <a:custGeom>
            <a:rect b="b" l="l" r="r" t="t"/>
            <a:pathLst>
              <a:path extrusionOk="0" h="2688071" w="2646489">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5" name="Google Shape;955;p20"/>
          <p:cNvSpPr/>
          <p:nvPr/>
        </p:nvSpPr>
        <p:spPr>
          <a:xfrm>
            <a:off x="6306142" y="3261161"/>
            <a:ext cx="260198" cy="261738"/>
          </a:xfrm>
          <a:custGeom>
            <a:rect b="b" l="l" r="r" t="t"/>
            <a:pathLst>
              <a:path extrusionOk="0" h="3240001" w="322095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2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961" name="Google Shape;961;p21"/>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Atención medica</a:t>
            </a:r>
            <a:endParaRPr/>
          </a:p>
        </p:txBody>
      </p:sp>
      <p:grpSp>
        <p:nvGrpSpPr>
          <p:cNvPr id="962" name="Google Shape;962;p21"/>
          <p:cNvGrpSpPr/>
          <p:nvPr/>
        </p:nvGrpSpPr>
        <p:grpSpPr>
          <a:xfrm>
            <a:off x="3816510" y="1501299"/>
            <a:ext cx="4619440" cy="2616100"/>
            <a:chOff x="692310" y="3216788"/>
            <a:chExt cx="3244826" cy="2616100"/>
          </a:xfrm>
        </p:grpSpPr>
        <p:sp>
          <p:nvSpPr>
            <p:cNvPr id="963" name="Google Shape;963;p21"/>
            <p:cNvSpPr txBox="1"/>
            <p:nvPr/>
          </p:nvSpPr>
          <p:spPr>
            <a:xfrm>
              <a:off x="692310" y="3740008"/>
              <a:ext cx="3244826"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You can simply impress your audience and add a unique zing and appeal to your Presentations. Get a modern PowerPoint  Presentation that is beautifully designed. Easy to change colors, photos and Text. I hope and I believe that this Template will your Time, Money and Reputation. Easy to change colors, photos and Text. </a:t>
              </a:r>
              <a:endParaRPr/>
            </a:p>
          </p:txBody>
        </p:sp>
        <p:sp>
          <p:nvSpPr>
            <p:cNvPr id="964" name="Google Shape;964;p21"/>
            <p:cNvSpPr txBox="1"/>
            <p:nvPr/>
          </p:nvSpPr>
          <p:spPr>
            <a:xfrm>
              <a:off x="692310" y="3216788"/>
              <a:ext cx="3244826"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dk1"/>
                  </a:solidFill>
                  <a:latin typeface="Arial"/>
                  <a:ea typeface="Arial"/>
                  <a:cs typeface="Arial"/>
                  <a:sym typeface="Arial"/>
                </a:rPr>
                <a:t>Contents A</a:t>
              </a:r>
              <a:endParaRPr b="1" i="0" sz="2400" u="none" cap="none" strike="noStrike">
                <a:solidFill>
                  <a:schemeClr val="dk1"/>
                </a:solidFill>
                <a:latin typeface="Arial"/>
                <a:ea typeface="Arial"/>
                <a:cs typeface="Arial"/>
                <a:sym typeface="Arial"/>
              </a:endParaRPr>
            </a:p>
          </p:txBody>
        </p:sp>
        <p:sp>
          <p:nvSpPr>
            <p:cNvPr id="965" name="Google Shape;965;p21"/>
            <p:cNvSpPr txBox="1"/>
            <p:nvPr/>
          </p:nvSpPr>
          <p:spPr>
            <a:xfrm>
              <a:off x="692310" y="5309668"/>
              <a:ext cx="3244826"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LOREM IPSUM DOLOR SIT AMET,</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CU USU AGAM INTEGRE IMPEDIT.</a:t>
              </a:r>
              <a:endParaRPr b="0" i="0" sz="1400" u="none" cap="none" strike="noStrike">
                <a:solidFill>
                  <a:schemeClr val="dk1"/>
                </a:solidFill>
                <a:latin typeface="Arial"/>
                <a:ea typeface="Arial"/>
                <a:cs typeface="Arial"/>
                <a:sym typeface="Arial"/>
              </a:endParaRPr>
            </a:p>
          </p:txBody>
        </p:sp>
      </p:grpSp>
      <p:pic>
        <p:nvPicPr>
          <p:cNvPr id="966" name="Google Shape;966;p21"/>
          <p:cNvPicPr preferRelativeResize="0"/>
          <p:nvPr/>
        </p:nvPicPr>
        <p:blipFill rotWithShape="1">
          <a:blip r:embed="rId3">
            <a:alphaModFix/>
          </a:blip>
          <a:srcRect b="0" l="0" r="0" t="0"/>
          <a:stretch/>
        </p:blipFill>
        <p:spPr>
          <a:xfrm>
            <a:off x="465816" y="1095119"/>
            <a:ext cx="3350694" cy="335069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22"/>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972" name="Google Shape;972;p22"/>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Estimulación temprana</a:t>
            </a:r>
            <a:endParaRPr/>
          </a:p>
        </p:txBody>
      </p:sp>
      <p:grpSp>
        <p:nvGrpSpPr>
          <p:cNvPr id="973" name="Google Shape;973;p22"/>
          <p:cNvGrpSpPr/>
          <p:nvPr/>
        </p:nvGrpSpPr>
        <p:grpSpPr>
          <a:xfrm>
            <a:off x="444733" y="3046010"/>
            <a:ext cx="1462512" cy="1444325"/>
            <a:chOff x="2079598" y="4257726"/>
            <a:chExt cx="2262901" cy="1444325"/>
          </a:xfrm>
        </p:grpSpPr>
        <p:sp>
          <p:nvSpPr>
            <p:cNvPr id="974" name="Google Shape;974;p22"/>
            <p:cNvSpPr txBox="1"/>
            <p:nvPr/>
          </p:nvSpPr>
          <p:spPr>
            <a:xfrm>
              <a:off x="2079598" y="4501722"/>
              <a:ext cx="2262901"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200"/>
                <a:buFont typeface="Arial"/>
                <a:buNone/>
              </a:pPr>
              <a:r>
                <a:rPr b="0" i="0" lang="en-US" sz="1200" u="none" cap="none" strike="noStrike">
                  <a:solidFill>
                    <a:srgbClr val="3F3F3F"/>
                  </a:solidFill>
                  <a:latin typeface="Arial"/>
                  <a:ea typeface="Arial"/>
                  <a:cs typeface="Arial"/>
                  <a:sym typeface="Arial"/>
                </a:rPr>
                <a:t>You can simply impress your audience and add a unique zing</a:t>
              </a:r>
              <a:r>
                <a:rPr b="0" i="0" lang="en-US" sz="1200" u="none" cap="none" strike="noStrike">
                  <a:solidFill>
                    <a:srgbClr val="595959"/>
                  </a:solidFill>
                  <a:latin typeface="Arial"/>
                  <a:ea typeface="Arial"/>
                  <a:cs typeface="Arial"/>
                  <a:sym typeface="Arial"/>
                </a:rPr>
                <a:t> and appeal to your Presentations.</a:t>
              </a:r>
              <a:r>
                <a:rPr b="0" i="0" lang="en-US" sz="1200" u="none" cap="none" strike="noStrike">
                  <a:solidFill>
                    <a:srgbClr val="3F3F3F"/>
                  </a:solidFill>
                  <a:latin typeface="Arial"/>
                  <a:ea typeface="Arial"/>
                  <a:cs typeface="Arial"/>
                  <a:sym typeface="Arial"/>
                </a:rPr>
                <a:t>  </a:t>
              </a:r>
              <a:endParaRPr/>
            </a:p>
          </p:txBody>
        </p:sp>
        <p:sp>
          <p:nvSpPr>
            <p:cNvPr id="975" name="Google Shape;975;p22"/>
            <p:cNvSpPr txBox="1"/>
            <p:nvPr/>
          </p:nvSpPr>
          <p:spPr>
            <a:xfrm>
              <a:off x="2079598" y="4257726"/>
              <a:ext cx="226290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200"/>
                <a:buFont typeface="Arial"/>
                <a:buNone/>
              </a:pPr>
              <a:r>
                <a:rPr b="1" i="0" lang="en-US" sz="1200" u="none" cap="none" strike="noStrike">
                  <a:solidFill>
                    <a:srgbClr val="3F3F3F"/>
                  </a:solidFill>
                  <a:latin typeface="Arial"/>
                  <a:ea typeface="Arial"/>
                  <a:cs typeface="Arial"/>
                  <a:sym typeface="Arial"/>
                </a:rPr>
                <a:t>Content  Here</a:t>
              </a:r>
              <a:endParaRPr b="1" i="0" sz="1200" u="none" cap="none" strike="noStrike">
                <a:solidFill>
                  <a:srgbClr val="3F3F3F"/>
                </a:solidFill>
                <a:latin typeface="Arial"/>
                <a:ea typeface="Arial"/>
                <a:cs typeface="Arial"/>
                <a:sym typeface="Arial"/>
              </a:endParaRPr>
            </a:p>
          </p:txBody>
        </p:sp>
      </p:grpSp>
      <p:grpSp>
        <p:nvGrpSpPr>
          <p:cNvPr id="976" name="Google Shape;976;p22"/>
          <p:cNvGrpSpPr/>
          <p:nvPr/>
        </p:nvGrpSpPr>
        <p:grpSpPr>
          <a:xfrm>
            <a:off x="2139638" y="3046010"/>
            <a:ext cx="1462512" cy="1444325"/>
            <a:chOff x="2079598" y="4257726"/>
            <a:chExt cx="2262901" cy="1444325"/>
          </a:xfrm>
        </p:grpSpPr>
        <p:sp>
          <p:nvSpPr>
            <p:cNvPr id="977" name="Google Shape;977;p22"/>
            <p:cNvSpPr txBox="1"/>
            <p:nvPr/>
          </p:nvSpPr>
          <p:spPr>
            <a:xfrm>
              <a:off x="2079598" y="4501722"/>
              <a:ext cx="2262901"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200"/>
                <a:buFont typeface="Arial"/>
                <a:buNone/>
              </a:pPr>
              <a:r>
                <a:rPr b="0" i="0" lang="en-US" sz="1200" u="none" cap="none" strike="noStrike">
                  <a:solidFill>
                    <a:srgbClr val="3F3F3F"/>
                  </a:solidFill>
                  <a:latin typeface="Arial"/>
                  <a:ea typeface="Arial"/>
                  <a:cs typeface="Arial"/>
                  <a:sym typeface="Arial"/>
                </a:rPr>
                <a:t>You can simply impress your audience and add a unique zing</a:t>
              </a:r>
              <a:r>
                <a:rPr b="0" i="0" lang="en-US" sz="1200" u="none" cap="none" strike="noStrike">
                  <a:solidFill>
                    <a:srgbClr val="595959"/>
                  </a:solidFill>
                  <a:latin typeface="Arial"/>
                  <a:ea typeface="Arial"/>
                  <a:cs typeface="Arial"/>
                  <a:sym typeface="Arial"/>
                </a:rPr>
                <a:t> and appeal to your Presentations.</a:t>
              </a:r>
              <a:r>
                <a:rPr b="0" i="0" lang="en-US" sz="1200" u="none" cap="none" strike="noStrike">
                  <a:solidFill>
                    <a:srgbClr val="3F3F3F"/>
                  </a:solidFill>
                  <a:latin typeface="Arial"/>
                  <a:ea typeface="Arial"/>
                  <a:cs typeface="Arial"/>
                  <a:sym typeface="Arial"/>
                </a:rPr>
                <a:t>  </a:t>
              </a:r>
              <a:endParaRPr/>
            </a:p>
          </p:txBody>
        </p:sp>
        <p:sp>
          <p:nvSpPr>
            <p:cNvPr id="978" name="Google Shape;978;p22"/>
            <p:cNvSpPr txBox="1"/>
            <p:nvPr/>
          </p:nvSpPr>
          <p:spPr>
            <a:xfrm>
              <a:off x="2079598" y="4257726"/>
              <a:ext cx="226290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200"/>
                <a:buFont typeface="Arial"/>
                <a:buNone/>
              </a:pPr>
              <a:r>
                <a:rPr b="1" i="0" lang="en-US" sz="1200" u="none" cap="none" strike="noStrike">
                  <a:solidFill>
                    <a:srgbClr val="3F3F3F"/>
                  </a:solidFill>
                  <a:latin typeface="Arial"/>
                  <a:ea typeface="Arial"/>
                  <a:cs typeface="Arial"/>
                  <a:sym typeface="Arial"/>
                </a:rPr>
                <a:t>Content  Here</a:t>
              </a:r>
              <a:endParaRPr b="1" i="0" sz="1200" u="none" cap="none" strike="noStrike">
                <a:solidFill>
                  <a:srgbClr val="3F3F3F"/>
                </a:solidFill>
                <a:latin typeface="Arial"/>
                <a:ea typeface="Arial"/>
                <a:cs typeface="Arial"/>
                <a:sym typeface="Arial"/>
              </a:endParaRPr>
            </a:p>
          </p:txBody>
        </p:sp>
      </p:grpSp>
      <p:grpSp>
        <p:nvGrpSpPr>
          <p:cNvPr id="979" name="Google Shape;979;p22"/>
          <p:cNvGrpSpPr/>
          <p:nvPr/>
        </p:nvGrpSpPr>
        <p:grpSpPr>
          <a:xfrm>
            <a:off x="3809991" y="3046010"/>
            <a:ext cx="1462512" cy="1444325"/>
            <a:chOff x="2079598" y="4257726"/>
            <a:chExt cx="2262901" cy="1444325"/>
          </a:xfrm>
        </p:grpSpPr>
        <p:sp>
          <p:nvSpPr>
            <p:cNvPr id="980" name="Google Shape;980;p22"/>
            <p:cNvSpPr txBox="1"/>
            <p:nvPr/>
          </p:nvSpPr>
          <p:spPr>
            <a:xfrm>
              <a:off x="2079598" y="4501722"/>
              <a:ext cx="2262901"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200"/>
                <a:buFont typeface="Arial"/>
                <a:buNone/>
              </a:pPr>
              <a:r>
                <a:rPr b="0" i="0" lang="en-US" sz="1200" u="none" cap="none" strike="noStrike">
                  <a:solidFill>
                    <a:srgbClr val="3F3F3F"/>
                  </a:solidFill>
                  <a:latin typeface="Arial"/>
                  <a:ea typeface="Arial"/>
                  <a:cs typeface="Arial"/>
                  <a:sym typeface="Arial"/>
                </a:rPr>
                <a:t>You can simply impress your audience and add a unique zing</a:t>
              </a:r>
              <a:r>
                <a:rPr b="0" i="0" lang="en-US" sz="1200" u="none" cap="none" strike="noStrike">
                  <a:solidFill>
                    <a:srgbClr val="595959"/>
                  </a:solidFill>
                  <a:latin typeface="Arial"/>
                  <a:ea typeface="Arial"/>
                  <a:cs typeface="Arial"/>
                  <a:sym typeface="Arial"/>
                </a:rPr>
                <a:t> and appeal to your Presentations.</a:t>
              </a:r>
              <a:r>
                <a:rPr b="0" i="0" lang="en-US" sz="1200" u="none" cap="none" strike="noStrike">
                  <a:solidFill>
                    <a:srgbClr val="3F3F3F"/>
                  </a:solidFill>
                  <a:latin typeface="Arial"/>
                  <a:ea typeface="Arial"/>
                  <a:cs typeface="Arial"/>
                  <a:sym typeface="Arial"/>
                </a:rPr>
                <a:t>  </a:t>
              </a:r>
              <a:endParaRPr/>
            </a:p>
          </p:txBody>
        </p:sp>
        <p:sp>
          <p:nvSpPr>
            <p:cNvPr id="981" name="Google Shape;981;p22"/>
            <p:cNvSpPr txBox="1"/>
            <p:nvPr/>
          </p:nvSpPr>
          <p:spPr>
            <a:xfrm>
              <a:off x="2079598" y="4257726"/>
              <a:ext cx="226290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200"/>
                <a:buFont typeface="Arial"/>
                <a:buNone/>
              </a:pPr>
              <a:r>
                <a:rPr b="1" i="0" lang="en-US" sz="1200" u="none" cap="none" strike="noStrike">
                  <a:solidFill>
                    <a:srgbClr val="3F3F3F"/>
                  </a:solidFill>
                  <a:latin typeface="Arial"/>
                  <a:ea typeface="Arial"/>
                  <a:cs typeface="Arial"/>
                  <a:sym typeface="Arial"/>
                </a:rPr>
                <a:t>Content  Here</a:t>
              </a:r>
              <a:endParaRPr b="1" i="0" sz="1200" u="none" cap="none" strike="noStrike">
                <a:solidFill>
                  <a:srgbClr val="3F3F3F"/>
                </a:solidFill>
                <a:latin typeface="Arial"/>
                <a:ea typeface="Arial"/>
                <a:cs typeface="Arial"/>
                <a:sym typeface="Arial"/>
              </a:endParaRPr>
            </a:p>
          </p:txBody>
        </p:sp>
      </p:grpSp>
      <p:grpSp>
        <p:nvGrpSpPr>
          <p:cNvPr id="982" name="Google Shape;982;p22"/>
          <p:cNvGrpSpPr/>
          <p:nvPr/>
        </p:nvGrpSpPr>
        <p:grpSpPr>
          <a:xfrm>
            <a:off x="5528748" y="3047606"/>
            <a:ext cx="1462512" cy="1444325"/>
            <a:chOff x="2079598" y="4257726"/>
            <a:chExt cx="2262901" cy="1444325"/>
          </a:xfrm>
        </p:grpSpPr>
        <p:sp>
          <p:nvSpPr>
            <p:cNvPr id="983" name="Google Shape;983;p22"/>
            <p:cNvSpPr txBox="1"/>
            <p:nvPr/>
          </p:nvSpPr>
          <p:spPr>
            <a:xfrm>
              <a:off x="2079598" y="4501722"/>
              <a:ext cx="2262901"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200"/>
                <a:buFont typeface="Arial"/>
                <a:buNone/>
              </a:pPr>
              <a:r>
                <a:rPr b="0" i="0" lang="en-US" sz="1200" u="none" cap="none" strike="noStrike">
                  <a:solidFill>
                    <a:srgbClr val="3F3F3F"/>
                  </a:solidFill>
                  <a:latin typeface="Arial"/>
                  <a:ea typeface="Arial"/>
                  <a:cs typeface="Arial"/>
                  <a:sym typeface="Arial"/>
                </a:rPr>
                <a:t>You can simply impress your audience and add a unique zing</a:t>
              </a:r>
              <a:r>
                <a:rPr b="0" i="0" lang="en-US" sz="1200" u="none" cap="none" strike="noStrike">
                  <a:solidFill>
                    <a:srgbClr val="595959"/>
                  </a:solidFill>
                  <a:latin typeface="Arial"/>
                  <a:ea typeface="Arial"/>
                  <a:cs typeface="Arial"/>
                  <a:sym typeface="Arial"/>
                </a:rPr>
                <a:t> and appeal to your Presentations.</a:t>
              </a:r>
              <a:r>
                <a:rPr b="0" i="0" lang="en-US" sz="1200" u="none" cap="none" strike="noStrike">
                  <a:solidFill>
                    <a:srgbClr val="3F3F3F"/>
                  </a:solidFill>
                  <a:latin typeface="Arial"/>
                  <a:ea typeface="Arial"/>
                  <a:cs typeface="Arial"/>
                  <a:sym typeface="Arial"/>
                </a:rPr>
                <a:t>  </a:t>
              </a:r>
              <a:endParaRPr/>
            </a:p>
          </p:txBody>
        </p:sp>
        <p:sp>
          <p:nvSpPr>
            <p:cNvPr id="984" name="Google Shape;984;p22"/>
            <p:cNvSpPr txBox="1"/>
            <p:nvPr/>
          </p:nvSpPr>
          <p:spPr>
            <a:xfrm>
              <a:off x="2079598" y="4257726"/>
              <a:ext cx="226290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200"/>
                <a:buFont typeface="Arial"/>
                <a:buNone/>
              </a:pPr>
              <a:r>
                <a:rPr b="1" i="0" lang="en-US" sz="1200" u="none" cap="none" strike="noStrike">
                  <a:solidFill>
                    <a:srgbClr val="3F3F3F"/>
                  </a:solidFill>
                  <a:latin typeface="Arial"/>
                  <a:ea typeface="Arial"/>
                  <a:cs typeface="Arial"/>
                  <a:sym typeface="Arial"/>
                </a:rPr>
                <a:t>Content  Here</a:t>
              </a:r>
              <a:endParaRPr b="1" i="0" sz="1200" u="none" cap="none" strike="noStrike">
                <a:solidFill>
                  <a:srgbClr val="3F3F3F"/>
                </a:solidFill>
                <a:latin typeface="Arial"/>
                <a:ea typeface="Arial"/>
                <a:cs typeface="Arial"/>
                <a:sym typeface="Arial"/>
              </a:endParaRPr>
            </a:p>
          </p:txBody>
        </p:sp>
      </p:grpSp>
      <p:grpSp>
        <p:nvGrpSpPr>
          <p:cNvPr id="985" name="Google Shape;985;p22"/>
          <p:cNvGrpSpPr/>
          <p:nvPr/>
        </p:nvGrpSpPr>
        <p:grpSpPr>
          <a:xfrm>
            <a:off x="7224354" y="3168007"/>
            <a:ext cx="1462512" cy="1444325"/>
            <a:chOff x="2079598" y="4257726"/>
            <a:chExt cx="2262901" cy="1444325"/>
          </a:xfrm>
        </p:grpSpPr>
        <p:sp>
          <p:nvSpPr>
            <p:cNvPr id="986" name="Google Shape;986;p22"/>
            <p:cNvSpPr txBox="1"/>
            <p:nvPr/>
          </p:nvSpPr>
          <p:spPr>
            <a:xfrm>
              <a:off x="2079598" y="4501722"/>
              <a:ext cx="2262901"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200"/>
                <a:buFont typeface="Arial"/>
                <a:buNone/>
              </a:pPr>
              <a:r>
                <a:rPr b="0" i="0" lang="en-US" sz="1200" u="none" cap="none" strike="noStrike">
                  <a:solidFill>
                    <a:srgbClr val="3F3F3F"/>
                  </a:solidFill>
                  <a:latin typeface="Arial"/>
                  <a:ea typeface="Arial"/>
                  <a:cs typeface="Arial"/>
                  <a:sym typeface="Arial"/>
                </a:rPr>
                <a:t>You can simply impress your audience and add a unique zing</a:t>
              </a:r>
              <a:r>
                <a:rPr b="0" i="0" lang="en-US" sz="1200" u="none" cap="none" strike="noStrike">
                  <a:solidFill>
                    <a:srgbClr val="595959"/>
                  </a:solidFill>
                  <a:latin typeface="Arial"/>
                  <a:ea typeface="Arial"/>
                  <a:cs typeface="Arial"/>
                  <a:sym typeface="Arial"/>
                </a:rPr>
                <a:t> and appeal to your Presentations.</a:t>
              </a:r>
              <a:r>
                <a:rPr b="0" i="0" lang="en-US" sz="1200" u="none" cap="none" strike="noStrike">
                  <a:solidFill>
                    <a:srgbClr val="3F3F3F"/>
                  </a:solidFill>
                  <a:latin typeface="Arial"/>
                  <a:ea typeface="Arial"/>
                  <a:cs typeface="Arial"/>
                  <a:sym typeface="Arial"/>
                </a:rPr>
                <a:t>  </a:t>
              </a:r>
              <a:endParaRPr/>
            </a:p>
          </p:txBody>
        </p:sp>
        <p:sp>
          <p:nvSpPr>
            <p:cNvPr id="987" name="Google Shape;987;p22"/>
            <p:cNvSpPr txBox="1"/>
            <p:nvPr/>
          </p:nvSpPr>
          <p:spPr>
            <a:xfrm>
              <a:off x="2079598" y="4257726"/>
              <a:ext cx="226290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200"/>
                <a:buFont typeface="Arial"/>
                <a:buNone/>
              </a:pPr>
              <a:r>
                <a:rPr b="1" i="0" lang="en-US" sz="1200" u="none" cap="none" strike="noStrike">
                  <a:solidFill>
                    <a:srgbClr val="3F3F3F"/>
                  </a:solidFill>
                  <a:latin typeface="Arial"/>
                  <a:ea typeface="Arial"/>
                  <a:cs typeface="Arial"/>
                  <a:sym typeface="Arial"/>
                </a:rPr>
                <a:t>Content  Here</a:t>
              </a:r>
              <a:endParaRPr b="1" i="0" sz="1200" u="none" cap="none" strike="noStrike">
                <a:solidFill>
                  <a:srgbClr val="3F3F3F"/>
                </a:solidFill>
                <a:latin typeface="Arial"/>
                <a:ea typeface="Arial"/>
                <a:cs typeface="Arial"/>
                <a:sym typeface="Arial"/>
              </a:endParaRPr>
            </a:p>
          </p:txBody>
        </p:sp>
      </p:grpSp>
      <p:grpSp>
        <p:nvGrpSpPr>
          <p:cNvPr id="988" name="Google Shape;988;p22"/>
          <p:cNvGrpSpPr/>
          <p:nvPr/>
        </p:nvGrpSpPr>
        <p:grpSpPr>
          <a:xfrm>
            <a:off x="631347" y="1247887"/>
            <a:ext cx="7891104" cy="1565157"/>
            <a:chOff x="923193" y="2178943"/>
            <a:chExt cx="10418885" cy="2066528"/>
          </a:xfrm>
        </p:grpSpPr>
        <p:cxnSp>
          <p:nvCxnSpPr>
            <p:cNvPr id="989" name="Google Shape;989;p22"/>
            <p:cNvCxnSpPr/>
            <p:nvPr/>
          </p:nvCxnSpPr>
          <p:spPr>
            <a:xfrm rot="10800000">
              <a:off x="923193" y="3350901"/>
              <a:ext cx="10418885" cy="0"/>
            </a:xfrm>
            <a:prstGeom prst="straightConnector1">
              <a:avLst/>
            </a:prstGeom>
            <a:noFill/>
            <a:ln cap="flat" cmpd="sng" w="38100">
              <a:solidFill>
                <a:srgbClr val="B2B2B2"/>
              </a:solidFill>
              <a:prstDash val="solid"/>
              <a:miter lim="800000"/>
              <a:headEnd len="sm" w="sm" type="none"/>
              <a:tailEnd len="sm" w="sm" type="none"/>
            </a:ln>
          </p:spPr>
        </p:cxnSp>
        <p:grpSp>
          <p:nvGrpSpPr>
            <p:cNvPr id="990" name="Google Shape;990;p22"/>
            <p:cNvGrpSpPr/>
            <p:nvPr/>
          </p:nvGrpSpPr>
          <p:grpSpPr>
            <a:xfrm>
              <a:off x="1066238" y="2178943"/>
              <a:ext cx="1152128" cy="2066528"/>
              <a:chOff x="755576" y="2586608"/>
              <a:chExt cx="1152128" cy="2066528"/>
            </a:xfrm>
          </p:grpSpPr>
          <p:grpSp>
            <p:nvGrpSpPr>
              <p:cNvPr id="991" name="Google Shape;991;p22"/>
              <p:cNvGrpSpPr/>
              <p:nvPr/>
            </p:nvGrpSpPr>
            <p:grpSpPr>
              <a:xfrm>
                <a:off x="755576" y="2586608"/>
                <a:ext cx="1152128" cy="2066528"/>
                <a:chOff x="539552" y="2514600"/>
                <a:chExt cx="1152128" cy="2066528"/>
              </a:xfrm>
            </p:grpSpPr>
            <p:cxnSp>
              <p:nvCxnSpPr>
                <p:cNvPr id="992" name="Google Shape;992;p22"/>
                <p:cNvCxnSpPr/>
                <p:nvPr/>
              </p:nvCxnSpPr>
              <p:spPr>
                <a:xfrm>
                  <a:off x="1115616" y="3429000"/>
                  <a:ext cx="0" cy="1152128"/>
                </a:xfrm>
                <a:prstGeom prst="straightConnector1">
                  <a:avLst/>
                </a:prstGeom>
                <a:noFill/>
                <a:ln cap="flat" cmpd="sng" w="38100">
                  <a:solidFill>
                    <a:srgbClr val="B2B2B2"/>
                  </a:solidFill>
                  <a:prstDash val="solid"/>
                  <a:miter lim="800000"/>
                  <a:headEnd len="sm" w="sm" type="none"/>
                  <a:tailEnd len="med" w="med" type="oval"/>
                </a:ln>
              </p:spPr>
            </p:cxnSp>
            <p:sp>
              <p:nvSpPr>
                <p:cNvPr id="993" name="Google Shape;993;p22"/>
                <p:cNvSpPr/>
                <p:nvPr/>
              </p:nvSpPr>
              <p:spPr>
                <a:xfrm>
                  <a:off x="658416" y="2514600"/>
                  <a:ext cx="914400" cy="914400"/>
                </a:xfrm>
                <a:prstGeom prst="ellipse">
                  <a:avLst/>
                </a:prstGeom>
                <a:solidFill>
                  <a:srgbClr val="B2B2B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994" name="Google Shape;994;p22"/>
                <p:cNvSpPr/>
                <p:nvPr/>
              </p:nvSpPr>
              <p:spPr>
                <a:xfrm>
                  <a:off x="539552" y="3933056"/>
                  <a:ext cx="1152128" cy="457309"/>
                </a:xfrm>
                <a:prstGeom prst="rect">
                  <a:avLst/>
                </a:prstGeom>
                <a:solidFill>
                  <a:srgbClr val="FFFFFF"/>
                </a:solidFill>
                <a:ln cap="flat" cmpd="sng" w="38100">
                  <a:solidFill>
                    <a:srgbClr val="B2B2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grpSp>
          <p:sp>
            <p:nvSpPr>
              <p:cNvPr id="995" name="Google Shape;995;p22"/>
              <p:cNvSpPr txBox="1"/>
              <p:nvPr/>
            </p:nvSpPr>
            <p:spPr>
              <a:xfrm>
                <a:off x="905120" y="4064650"/>
                <a:ext cx="85304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600"/>
                  <a:buFont typeface="Arial"/>
                  <a:buNone/>
                </a:pPr>
                <a:r>
                  <a:rPr b="1" i="0" lang="en-US" sz="1600" u="none" cap="none" strike="noStrike">
                    <a:solidFill>
                      <a:srgbClr val="3F3F3F"/>
                    </a:solidFill>
                    <a:latin typeface="Arial"/>
                    <a:ea typeface="Arial"/>
                    <a:cs typeface="Arial"/>
                    <a:sym typeface="Arial"/>
                  </a:rPr>
                  <a:t>2016</a:t>
                </a:r>
                <a:endParaRPr b="1" i="0" sz="1600" u="none" cap="none" strike="noStrike">
                  <a:solidFill>
                    <a:srgbClr val="3F3F3F"/>
                  </a:solidFill>
                  <a:latin typeface="Arial"/>
                  <a:ea typeface="Arial"/>
                  <a:cs typeface="Arial"/>
                  <a:sym typeface="Arial"/>
                </a:endParaRPr>
              </a:p>
            </p:txBody>
          </p:sp>
        </p:grpSp>
        <p:grpSp>
          <p:nvGrpSpPr>
            <p:cNvPr id="996" name="Google Shape;996;p22"/>
            <p:cNvGrpSpPr/>
            <p:nvPr/>
          </p:nvGrpSpPr>
          <p:grpSpPr>
            <a:xfrm>
              <a:off x="3304078" y="2178943"/>
              <a:ext cx="1152128" cy="2066528"/>
              <a:chOff x="755576" y="2586608"/>
              <a:chExt cx="1152128" cy="2066528"/>
            </a:xfrm>
          </p:grpSpPr>
          <p:grpSp>
            <p:nvGrpSpPr>
              <p:cNvPr id="997" name="Google Shape;997;p22"/>
              <p:cNvGrpSpPr/>
              <p:nvPr/>
            </p:nvGrpSpPr>
            <p:grpSpPr>
              <a:xfrm>
                <a:off x="755576" y="2586608"/>
                <a:ext cx="1152128" cy="2066528"/>
                <a:chOff x="539552" y="2514600"/>
                <a:chExt cx="1152128" cy="2066528"/>
              </a:xfrm>
            </p:grpSpPr>
            <p:cxnSp>
              <p:nvCxnSpPr>
                <p:cNvPr id="998" name="Google Shape;998;p22"/>
                <p:cNvCxnSpPr/>
                <p:nvPr/>
              </p:nvCxnSpPr>
              <p:spPr>
                <a:xfrm>
                  <a:off x="1115616" y="3429000"/>
                  <a:ext cx="0" cy="1152128"/>
                </a:xfrm>
                <a:prstGeom prst="straightConnector1">
                  <a:avLst/>
                </a:prstGeom>
                <a:noFill/>
                <a:ln cap="flat" cmpd="sng" w="38100">
                  <a:solidFill>
                    <a:srgbClr val="FDBDC7"/>
                  </a:solidFill>
                  <a:prstDash val="solid"/>
                  <a:miter lim="800000"/>
                  <a:headEnd len="sm" w="sm" type="none"/>
                  <a:tailEnd len="med" w="med" type="oval"/>
                </a:ln>
              </p:spPr>
            </p:cxnSp>
            <p:sp>
              <p:nvSpPr>
                <p:cNvPr id="999" name="Google Shape;999;p22"/>
                <p:cNvSpPr/>
                <p:nvPr/>
              </p:nvSpPr>
              <p:spPr>
                <a:xfrm>
                  <a:off x="658416" y="2514600"/>
                  <a:ext cx="914400" cy="914400"/>
                </a:xfrm>
                <a:prstGeom prst="ellipse">
                  <a:avLst/>
                </a:prstGeom>
                <a:solidFill>
                  <a:srgbClr val="FDBD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1000" name="Google Shape;1000;p22"/>
                <p:cNvSpPr/>
                <p:nvPr/>
              </p:nvSpPr>
              <p:spPr>
                <a:xfrm>
                  <a:off x="539552" y="3933056"/>
                  <a:ext cx="1152128" cy="457309"/>
                </a:xfrm>
                <a:prstGeom prst="rect">
                  <a:avLst/>
                </a:prstGeom>
                <a:solidFill>
                  <a:srgbClr val="FFFFFF"/>
                </a:solidFill>
                <a:ln cap="flat" cmpd="sng" w="38100">
                  <a:solidFill>
                    <a:srgbClr val="FDBDC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grpSp>
          <p:sp>
            <p:nvSpPr>
              <p:cNvPr id="1001" name="Google Shape;1001;p22"/>
              <p:cNvSpPr txBox="1"/>
              <p:nvPr/>
            </p:nvSpPr>
            <p:spPr>
              <a:xfrm>
                <a:off x="905120" y="4064650"/>
                <a:ext cx="85304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600"/>
                  <a:buFont typeface="Arial"/>
                  <a:buNone/>
                </a:pPr>
                <a:r>
                  <a:rPr b="1" i="0" lang="en-US" sz="1600" u="none" cap="none" strike="noStrike">
                    <a:solidFill>
                      <a:srgbClr val="3F3F3F"/>
                    </a:solidFill>
                    <a:latin typeface="Arial"/>
                    <a:ea typeface="Arial"/>
                    <a:cs typeface="Arial"/>
                    <a:sym typeface="Arial"/>
                  </a:rPr>
                  <a:t>2017</a:t>
                </a:r>
                <a:endParaRPr b="1" i="0" sz="1600" u="none" cap="none" strike="noStrike">
                  <a:solidFill>
                    <a:srgbClr val="3F3F3F"/>
                  </a:solidFill>
                  <a:latin typeface="Arial"/>
                  <a:ea typeface="Arial"/>
                  <a:cs typeface="Arial"/>
                  <a:sym typeface="Arial"/>
                </a:endParaRPr>
              </a:p>
            </p:txBody>
          </p:sp>
        </p:grpSp>
        <p:grpSp>
          <p:nvGrpSpPr>
            <p:cNvPr id="1002" name="Google Shape;1002;p22"/>
            <p:cNvGrpSpPr/>
            <p:nvPr/>
          </p:nvGrpSpPr>
          <p:grpSpPr>
            <a:xfrm>
              <a:off x="5541918" y="2178943"/>
              <a:ext cx="1152128" cy="2066528"/>
              <a:chOff x="755576" y="2586608"/>
              <a:chExt cx="1152128" cy="2066528"/>
            </a:xfrm>
          </p:grpSpPr>
          <p:grpSp>
            <p:nvGrpSpPr>
              <p:cNvPr id="1003" name="Google Shape;1003;p22"/>
              <p:cNvGrpSpPr/>
              <p:nvPr/>
            </p:nvGrpSpPr>
            <p:grpSpPr>
              <a:xfrm>
                <a:off x="755576" y="2586608"/>
                <a:ext cx="1152128" cy="2066528"/>
                <a:chOff x="539552" y="2514600"/>
                <a:chExt cx="1152128" cy="2066528"/>
              </a:xfrm>
            </p:grpSpPr>
            <p:cxnSp>
              <p:nvCxnSpPr>
                <p:cNvPr id="1004" name="Google Shape;1004;p22"/>
                <p:cNvCxnSpPr/>
                <p:nvPr/>
              </p:nvCxnSpPr>
              <p:spPr>
                <a:xfrm>
                  <a:off x="1115616" y="3429000"/>
                  <a:ext cx="0" cy="1152128"/>
                </a:xfrm>
                <a:prstGeom prst="straightConnector1">
                  <a:avLst/>
                </a:prstGeom>
                <a:noFill/>
                <a:ln cap="flat" cmpd="sng" w="38100">
                  <a:solidFill>
                    <a:srgbClr val="85C2F8"/>
                  </a:solidFill>
                  <a:prstDash val="solid"/>
                  <a:miter lim="800000"/>
                  <a:headEnd len="sm" w="sm" type="none"/>
                  <a:tailEnd len="med" w="med" type="oval"/>
                </a:ln>
              </p:spPr>
            </p:cxnSp>
            <p:sp>
              <p:nvSpPr>
                <p:cNvPr id="1005" name="Google Shape;1005;p22"/>
                <p:cNvSpPr/>
                <p:nvPr/>
              </p:nvSpPr>
              <p:spPr>
                <a:xfrm>
                  <a:off x="658416" y="2514600"/>
                  <a:ext cx="914400" cy="914400"/>
                </a:xfrm>
                <a:prstGeom prst="ellipse">
                  <a:avLst/>
                </a:prstGeom>
                <a:solidFill>
                  <a:srgbClr val="85C2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1006" name="Google Shape;1006;p22"/>
                <p:cNvSpPr/>
                <p:nvPr/>
              </p:nvSpPr>
              <p:spPr>
                <a:xfrm>
                  <a:off x="539552" y="3933056"/>
                  <a:ext cx="1152128" cy="457309"/>
                </a:xfrm>
                <a:prstGeom prst="rect">
                  <a:avLst/>
                </a:prstGeom>
                <a:solidFill>
                  <a:srgbClr val="FFFFFF"/>
                </a:solidFill>
                <a:ln cap="flat" cmpd="sng" w="38100">
                  <a:solidFill>
                    <a:srgbClr val="85C2F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grpSp>
          <p:sp>
            <p:nvSpPr>
              <p:cNvPr id="1007" name="Google Shape;1007;p22"/>
              <p:cNvSpPr txBox="1"/>
              <p:nvPr/>
            </p:nvSpPr>
            <p:spPr>
              <a:xfrm>
                <a:off x="905120" y="4064650"/>
                <a:ext cx="85304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600"/>
                  <a:buFont typeface="Arial"/>
                  <a:buNone/>
                </a:pPr>
                <a:r>
                  <a:rPr b="1" i="0" lang="en-US" sz="1600" u="none" cap="none" strike="noStrike">
                    <a:solidFill>
                      <a:srgbClr val="3F3F3F"/>
                    </a:solidFill>
                    <a:latin typeface="Arial"/>
                    <a:ea typeface="Arial"/>
                    <a:cs typeface="Arial"/>
                    <a:sym typeface="Arial"/>
                  </a:rPr>
                  <a:t>2018</a:t>
                </a:r>
                <a:endParaRPr b="1" i="0" sz="1600" u="none" cap="none" strike="noStrike">
                  <a:solidFill>
                    <a:srgbClr val="3F3F3F"/>
                  </a:solidFill>
                  <a:latin typeface="Arial"/>
                  <a:ea typeface="Arial"/>
                  <a:cs typeface="Arial"/>
                  <a:sym typeface="Arial"/>
                </a:endParaRPr>
              </a:p>
            </p:txBody>
          </p:sp>
        </p:grpSp>
        <p:grpSp>
          <p:nvGrpSpPr>
            <p:cNvPr id="1008" name="Google Shape;1008;p22"/>
            <p:cNvGrpSpPr/>
            <p:nvPr/>
          </p:nvGrpSpPr>
          <p:grpSpPr>
            <a:xfrm>
              <a:off x="7779758" y="2178943"/>
              <a:ext cx="1152128" cy="2066528"/>
              <a:chOff x="755576" y="2586608"/>
              <a:chExt cx="1152128" cy="2066528"/>
            </a:xfrm>
          </p:grpSpPr>
          <p:grpSp>
            <p:nvGrpSpPr>
              <p:cNvPr id="1009" name="Google Shape;1009;p22"/>
              <p:cNvGrpSpPr/>
              <p:nvPr/>
            </p:nvGrpSpPr>
            <p:grpSpPr>
              <a:xfrm>
                <a:off x="755576" y="2586608"/>
                <a:ext cx="1152128" cy="2066528"/>
                <a:chOff x="539552" y="2514600"/>
                <a:chExt cx="1152128" cy="2066528"/>
              </a:xfrm>
            </p:grpSpPr>
            <p:cxnSp>
              <p:nvCxnSpPr>
                <p:cNvPr id="1010" name="Google Shape;1010;p22"/>
                <p:cNvCxnSpPr/>
                <p:nvPr/>
              </p:nvCxnSpPr>
              <p:spPr>
                <a:xfrm>
                  <a:off x="1115616" y="3429000"/>
                  <a:ext cx="0" cy="1152128"/>
                </a:xfrm>
                <a:prstGeom prst="straightConnector1">
                  <a:avLst/>
                </a:prstGeom>
                <a:noFill/>
                <a:ln cap="flat" cmpd="sng" w="38100">
                  <a:solidFill>
                    <a:srgbClr val="96E5D8"/>
                  </a:solidFill>
                  <a:prstDash val="solid"/>
                  <a:miter lim="800000"/>
                  <a:headEnd len="sm" w="sm" type="none"/>
                  <a:tailEnd len="med" w="med" type="oval"/>
                </a:ln>
              </p:spPr>
            </p:cxnSp>
            <p:sp>
              <p:nvSpPr>
                <p:cNvPr id="1011" name="Google Shape;1011;p22"/>
                <p:cNvSpPr/>
                <p:nvPr/>
              </p:nvSpPr>
              <p:spPr>
                <a:xfrm>
                  <a:off x="658416" y="2514600"/>
                  <a:ext cx="914400" cy="914400"/>
                </a:xfrm>
                <a:prstGeom prst="ellipse">
                  <a:avLst/>
                </a:prstGeom>
                <a:solidFill>
                  <a:srgbClr val="96E5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1012" name="Google Shape;1012;p22"/>
                <p:cNvSpPr/>
                <p:nvPr/>
              </p:nvSpPr>
              <p:spPr>
                <a:xfrm>
                  <a:off x="539552" y="3933056"/>
                  <a:ext cx="1152128" cy="457309"/>
                </a:xfrm>
                <a:prstGeom prst="rect">
                  <a:avLst/>
                </a:prstGeom>
                <a:solidFill>
                  <a:srgbClr val="FFFFFF"/>
                </a:solidFill>
                <a:ln cap="flat" cmpd="sng" w="38100">
                  <a:solidFill>
                    <a:srgbClr val="96E5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grpSp>
          <p:sp>
            <p:nvSpPr>
              <p:cNvPr id="1013" name="Google Shape;1013;p22"/>
              <p:cNvSpPr txBox="1"/>
              <p:nvPr/>
            </p:nvSpPr>
            <p:spPr>
              <a:xfrm>
                <a:off x="905120" y="4064650"/>
                <a:ext cx="85304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1600"/>
                  <a:buFont typeface="Arial"/>
                  <a:buNone/>
                </a:pPr>
                <a:r>
                  <a:rPr b="1" i="0" lang="en-US" sz="1600" u="none" cap="none" strike="noStrike">
                    <a:solidFill>
                      <a:srgbClr val="3F3F3F"/>
                    </a:solidFill>
                    <a:latin typeface="Arial"/>
                    <a:ea typeface="Arial"/>
                    <a:cs typeface="Arial"/>
                    <a:sym typeface="Arial"/>
                  </a:rPr>
                  <a:t>2019</a:t>
                </a:r>
                <a:endParaRPr b="1" i="0" sz="1600" u="none" cap="none" strike="noStrike">
                  <a:solidFill>
                    <a:srgbClr val="3F3F3F"/>
                  </a:solidFill>
                  <a:latin typeface="Arial"/>
                  <a:ea typeface="Arial"/>
                  <a:cs typeface="Arial"/>
                  <a:sym typeface="Arial"/>
                </a:endParaRPr>
              </a:p>
            </p:txBody>
          </p:sp>
        </p:grpSp>
        <p:grpSp>
          <p:nvGrpSpPr>
            <p:cNvPr id="1014" name="Google Shape;1014;p22"/>
            <p:cNvGrpSpPr/>
            <p:nvPr/>
          </p:nvGrpSpPr>
          <p:grpSpPr>
            <a:xfrm>
              <a:off x="10017597" y="2178943"/>
              <a:ext cx="1152128" cy="2066528"/>
              <a:chOff x="755576" y="2586608"/>
              <a:chExt cx="1152128" cy="2066528"/>
            </a:xfrm>
          </p:grpSpPr>
          <p:grpSp>
            <p:nvGrpSpPr>
              <p:cNvPr id="1015" name="Google Shape;1015;p22"/>
              <p:cNvGrpSpPr/>
              <p:nvPr/>
            </p:nvGrpSpPr>
            <p:grpSpPr>
              <a:xfrm>
                <a:off x="755576" y="2586608"/>
                <a:ext cx="1152128" cy="2066528"/>
                <a:chOff x="539552" y="2514600"/>
                <a:chExt cx="1152128" cy="2066528"/>
              </a:xfrm>
            </p:grpSpPr>
            <p:cxnSp>
              <p:nvCxnSpPr>
                <p:cNvPr id="1016" name="Google Shape;1016;p22"/>
                <p:cNvCxnSpPr/>
                <p:nvPr/>
              </p:nvCxnSpPr>
              <p:spPr>
                <a:xfrm>
                  <a:off x="1115616" y="3429000"/>
                  <a:ext cx="0" cy="1152128"/>
                </a:xfrm>
                <a:prstGeom prst="straightConnector1">
                  <a:avLst/>
                </a:prstGeom>
                <a:noFill/>
                <a:ln cap="flat" cmpd="sng" w="38100">
                  <a:solidFill>
                    <a:srgbClr val="B2B2B2"/>
                  </a:solidFill>
                  <a:prstDash val="solid"/>
                  <a:miter lim="800000"/>
                  <a:headEnd len="sm" w="sm" type="none"/>
                  <a:tailEnd len="med" w="med" type="oval"/>
                </a:ln>
              </p:spPr>
            </p:cxnSp>
            <p:sp>
              <p:nvSpPr>
                <p:cNvPr id="1017" name="Google Shape;1017;p22"/>
                <p:cNvSpPr/>
                <p:nvPr/>
              </p:nvSpPr>
              <p:spPr>
                <a:xfrm>
                  <a:off x="658416" y="2514600"/>
                  <a:ext cx="914400" cy="914400"/>
                </a:xfrm>
                <a:prstGeom prst="ellipse">
                  <a:avLst/>
                </a:prstGeom>
                <a:solidFill>
                  <a:srgbClr val="BE8B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1018" name="Google Shape;1018;p22"/>
                <p:cNvSpPr/>
                <p:nvPr/>
              </p:nvSpPr>
              <p:spPr>
                <a:xfrm>
                  <a:off x="539552" y="3933056"/>
                  <a:ext cx="1152128" cy="457309"/>
                </a:xfrm>
                <a:prstGeom prst="rect">
                  <a:avLst/>
                </a:prstGeom>
                <a:solidFill>
                  <a:srgbClr val="BE8BE2"/>
                </a:solidFill>
                <a:ln cap="flat" cmpd="sng" w="38100">
                  <a:solidFill>
                    <a:srgbClr val="B2B2B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grpSp>
          <p:sp>
            <p:nvSpPr>
              <p:cNvPr id="1019" name="Google Shape;1019;p22"/>
              <p:cNvSpPr txBox="1"/>
              <p:nvPr/>
            </p:nvSpPr>
            <p:spPr>
              <a:xfrm>
                <a:off x="905120" y="4064650"/>
                <a:ext cx="85304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2020</a:t>
                </a:r>
                <a:endParaRPr b="1" i="0" sz="1600" u="none" cap="none" strike="noStrike">
                  <a:solidFill>
                    <a:srgbClr val="FFFFFF"/>
                  </a:solidFill>
                  <a:latin typeface="Arial"/>
                  <a:ea typeface="Arial"/>
                  <a:cs typeface="Arial"/>
                  <a:sym typeface="Arial"/>
                </a:endParaRPr>
              </a:p>
            </p:txBody>
          </p:sp>
        </p:grpSp>
        <p:sp>
          <p:nvSpPr>
            <p:cNvPr id="1020" name="Google Shape;1020;p22"/>
            <p:cNvSpPr/>
            <p:nvPr/>
          </p:nvSpPr>
          <p:spPr>
            <a:xfrm>
              <a:off x="1488094" y="2439021"/>
              <a:ext cx="308415" cy="438506"/>
            </a:xfrm>
            <a:custGeom>
              <a:rect b="b" l="l" r="r" t="t"/>
              <a:pathLst>
                <a:path extrusionOk="0" h="3232141" w="2273269">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1021" name="Google Shape;1021;p22"/>
            <p:cNvSpPr/>
            <p:nvPr/>
          </p:nvSpPr>
          <p:spPr>
            <a:xfrm>
              <a:off x="3688544" y="2439021"/>
              <a:ext cx="388252" cy="438506"/>
            </a:xfrm>
            <a:custGeom>
              <a:rect b="b" l="l" r="r" t="t"/>
              <a:pathLst>
                <a:path extrusionOk="0" h="3240000" w="2868687">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1022" name="Google Shape;1022;p22"/>
            <p:cNvSpPr/>
            <p:nvPr/>
          </p:nvSpPr>
          <p:spPr>
            <a:xfrm>
              <a:off x="10386208" y="2454874"/>
              <a:ext cx="414906" cy="406801"/>
            </a:xfrm>
            <a:custGeom>
              <a:rect b="b" l="l" r="r" t="t"/>
              <a:pathLst>
                <a:path extrusionOk="0" h="3199863" w="3263621">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1023" name="Google Shape;1023;p22"/>
            <p:cNvSpPr/>
            <p:nvPr/>
          </p:nvSpPr>
          <p:spPr>
            <a:xfrm>
              <a:off x="8148944" y="2484699"/>
              <a:ext cx="411903" cy="347150"/>
            </a:xfrm>
            <a:custGeom>
              <a:rect b="b" l="l" r="r" t="t"/>
              <a:pathLst>
                <a:path extrusionOk="0" h="2730652" w="3240000">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1024" name="Google Shape;1024;p22"/>
            <p:cNvSpPr/>
            <p:nvPr/>
          </p:nvSpPr>
          <p:spPr>
            <a:xfrm>
              <a:off x="5902156" y="2454129"/>
              <a:ext cx="411903" cy="408291"/>
            </a:xfrm>
            <a:custGeom>
              <a:rect b="b" l="l" r="r" t="t"/>
              <a:pathLst>
                <a:path extrusionOk="0" h="3211580" w="324000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23"/>
          <p:cNvSpPr txBox="1"/>
          <p:nvPr>
            <p:ph type="title"/>
          </p:nvPr>
        </p:nvSpPr>
        <p:spPr>
          <a:xfrm>
            <a:off x="338137" y="121963"/>
            <a:ext cx="748665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t/>
            </a:r>
            <a:endParaRPr/>
          </a:p>
        </p:txBody>
      </p:sp>
      <p:pic>
        <p:nvPicPr>
          <p:cNvPr id="1030" name="Google Shape;1030;p23"/>
          <p:cNvPicPr preferRelativeResize="0"/>
          <p:nvPr>
            <p:ph idx="2" type="pic"/>
          </p:nvPr>
        </p:nvPicPr>
        <p:blipFill rotWithShape="1">
          <a:blip r:embed="rId3">
            <a:alphaModFix/>
          </a:blip>
          <a:srcRect b="0" l="14453" r="14452" t="0"/>
          <a:stretch/>
        </p:blipFill>
        <p:spPr>
          <a:xfrm>
            <a:off x="910353" y="1537463"/>
            <a:ext cx="2400000" cy="2664000"/>
          </a:xfrm>
          <a:prstGeom prst="rect">
            <a:avLst/>
          </a:prstGeom>
          <a:solidFill>
            <a:srgbClr val="F2F2F2"/>
          </a:solidFill>
          <a:ln>
            <a:noFill/>
          </a:ln>
        </p:spPr>
      </p:pic>
      <p:sp>
        <p:nvSpPr>
          <p:cNvPr id="1031" name="Google Shape;1031;p23"/>
          <p:cNvSpPr/>
          <p:nvPr/>
        </p:nvSpPr>
        <p:spPr>
          <a:xfrm>
            <a:off x="3746174" y="1407453"/>
            <a:ext cx="4784878"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a:t>
            </a:r>
            <a:endParaRPr b="0" i="0" sz="1200" u="none" cap="none" strike="noStrike">
              <a:solidFill>
                <a:srgbClr val="3F3F3F"/>
              </a:solidFill>
              <a:latin typeface="Arial"/>
              <a:ea typeface="Arial"/>
              <a:cs typeface="Arial"/>
              <a:sym typeface="Arial"/>
            </a:endParaRPr>
          </a:p>
        </p:txBody>
      </p:sp>
      <p:sp>
        <p:nvSpPr>
          <p:cNvPr id="1032" name="Google Shape;1032;p23"/>
          <p:cNvSpPr/>
          <p:nvPr/>
        </p:nvSpPr>
        <p:spPr>
          <a:xfrm>
            <a:off x="3746172" y="2851820"/>
            <a:ext cx="231349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Personal skills</a:t>
            </a:r>
            <a:endParaRPr b="1" i="0" sz="1400" u="none" cap="none" strike="noStrike">
              <a:solidFill>
                <a:srgbClr val="000000"/>
              </a:solidFill>
              <a:latin typeface="Arial"/>
              <a:ea typeface="Arial"/>
              <a:cs typeface="Arial"/>
              <a:sym typeface="Arial"/>
            </a:endParaRPr>
          </a:p>
        </p:txBody>
      </p:sp>
      <p:graphicFrame>
        <p:nvGraphicFramePr>
          <p:cNvPr id="1033" name="Google Shape;1033;p23"/>
          <p:cNvGraphicFramePr/>
          <p:nvPr/>
        </p:nvGraphicFramePr>
        <p:xfrm>
          <a:off x="3746174" y="3116869"/>
          <a:ext cx="5397826" cy="1296869"/>
        </p:xfrm>
        <a:graphic>
          <a:graphicData uri="http://schemas.openxmlformats.org/drawingml/2006/chart">
            <c:chart r:id="rId4"/>
          </a:graphicData>
        </a:graphic>
      </p:graphicFrame>
      <p:sp>
        <p:nvSpPr>
          <p:cNvPr id="1034" name="Google Shape;1034;p23"/>
          <p:cNvSpPr txBox="1"/>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1" i="0" lang="en-US" sz="1100" u="none" cap="none" strike="noStrike">
                <a:solidFill>
                  <a:schemeClr val="accent1"/>
                </a:solidFill>
                <a:latin typeface="DM Sans"/>
                <a:ea typeface="DM Sans"/>
                <a:cs typeface="DM Sans"/>
                <a:sym typeface="DM Sans"/>
              </a:rPr>
              <a:t>‹#›</a:t>
            </a:fld>
            <a:endParaRPr b="1" i="0" sz="1100" u="none" cap="none" strike="noStrike">
              <a:solidFill>
                <a:schemeClr val="accent1"/>
              </a:solidFill>
              <a:latin typeface="DM Sans"/>
              <a:ea typeface="DM Sans"/>
              <a:cs typeface="DM Sans"/>
              <a:sym typeface="DM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24"/>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040" name="Google Shape;1040;p24"/>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Concepto</a:t>
            </a:r>
            <a:endParaRPr/>
          </a:p>
        </p:txBody>
      </p:sp>
      <p:sp>
        <p:nvSpPr>
          <p:cNvPr id="1041" name="Google Shape;1041;p24"/>
          <p:cNvSpPr/>
          <p:nvPr/>
        </p:nvSpPr>
        <p:spPr>
          <a:xfrm flipH="1">
            <a:off x="3160615" y="883724"/>
            <a:ext cx="5203796" cy="1836649"/>
          </a:xfrm>
          <a:custGeom>
            <a:rect b="b" l="l" r="r" t="t"/>
            <a:pathLst>
              <a:path extrusionOk="0" h="1012372" w="3747714">
                <a:moveTo>
                  <a:pt x="3744416" y="1012372"/>
                </a:moveTo>
                <a:lnTo>
                  <a:pt x="0" y="1012372"/>
                </a:lnTo>
                <a:lnTo>
                  <a:pt x="0" y="4260"/>
                </a:lnTo>
                <a:lnTo>
                  <a:pt x="3747714" y="0"/>
                </a:lnTo>
              </a:path>
            </a:pathLst>
          </a:custGeom>
          <a:noFill/>
          <a:ln cap="flat"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2" name="Google Shape;1042;p24"/>
          <p:cNvSpPr txBox="1"/>
          <p:nvPr/>
        </p:nvSpPr>
        <p:spPr>
          <a:xfrm>
            <a:off x="3470950" y="828785"/>
            <a:ext cx="4828921"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400" u="none" cap="none" strike="noStrike">
                <a:solidFill>
                  <a:schemeClr val="accent2"/>
                </a:solidFill>
                <a:latin typeface="Arial"/>
                <a:ea typeface="Arial"/>
                <a:cs typeface="Arial"/>
                <a:sym typeface="Arial"/>
              </a:rPr>
              <a:t>You can simply impress your audience and add a unique zing and appeal to your Presentations.</a:t>
            </a:r>
            <a:endParaRPr b="1" i="0" sz="1400" u="none" cap="none" strike="noStrike">
              <a:solidFill>
                <a:schemeClr val="accent2"/>
              </a:solidFill>
              <a:latin typeface="Arial"/>
              <a:ea typeface="Arial"/>
              <a:cs typeface="Arial"/>
              <a:sym typeface="Arial"/>
            </a:endParaRPr>
          </a:p>
        </p:txBody>
      </p:sp>
      <p:sp>
        <p:nvSpPr>
          <p:cNvPr id="1043" name="Google Shape;1043;p24"/>
          <p:cNvSpPr txBox="1"/>
          <p:nvPr/>
        </p:nvSpPr>
        <p:spPr>
          <a:xfrm>
            <a:off x="3470950" y="1543937"/>
            <a:ext cx="4828921"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You can simply impress your audience and add a unique zing and appeal to your Presentations. I hope and I believe that this Template will your Time, Money and Reputation. You can simply impress your audience and add a unique zing and appeal to your Presentations.. </a:t>
            </a:r>
            <a:endParaRPr b="0" i="0" sz="1200" u="none" cap="none" strike="noStrike">
              <a:solidFill>
                <a:srgbClr val="000000"/>
              </a:solidFill>
              <a:latin typeface="Arial"/>
              <a:ea typeface="Arial"/>
              <a:cs typeface="Arial"/>
              <a:sym typeface="Arial"/>
            </a:endParaRPr>
          </a:p>
        </p:txBody>
      </p:sp>
      <p:sp>
        <p:nvSpPr>
          <p:cNvPr id="1044" name="Google Shape;1044;p24"/>
          <p:cNvSpPr/>
          <p:nvPr/>
        </p:nvSpPr>
        <p:spPr>
          <a:xfrm flipH="1">
            <a:off x="3160615" y="2881676"/>
            <a:ext cx="5203796" cy="1836649"/>
          </a:xfrm>
          <a:custGeom>
            <a:rect b="b" l="l" r="r" t="t"/>
            <a:pathLst>
              <a:path extrusionOk="0" h="1012372" w="3747714">
                <a:moveTo>
                  <a:pt x="3744416" y="1012372"/>
                </a:moveTo>
                <a:lnTo>
                  <a:pt x="0" y="1012372"/>
                </a:lnTo>
                <a:lnTo>
                  <a:pt x="0" y="4260"/>
                </a:lnTo>
                <a:lnTo>
                  <a:pt x="3747714" y="0"/>
                </a:lnTo>
              </a:path>
            </a:pathLst>
          </a:custGeom>
          <a:noFill/>
          <a:ln cap="flat"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5" name="Google Shape;1045;p24"/>
          <p:cNvSpPr txBox="1"/>
          <p:nvPr/>
        </p:nvSpPr>
        <p:spPr>
          <a:xfrm>
            <a:off x="3460317" y="2826737"/>
            <a:ext cx="4828921" cy="52322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US" sz="1400" u="none" cap="none" strike="noStrike">
                <a:solidFill>
                  <a:schemeClr val="accent1"/>
                </a:solidFill>
                <a:latin typeface="Arial"/>
                <a:ea typeface="Arial"/>
                <a:cs typeface="Arial"/>
                <a:sym typeface="Arial"/>
              </a:rPr>
              <a:t>You can simply impress your audience and add a unique zing and appeal to your Presentations.</a:t>
            </a:r>
            <a:endParaRPr b="1" i="0" sz="1400" u="none" cap="none" strike="noStrike">
              <a:solidFill>
                <a:schemeClr val="accent1"/>
              </a:solidFill>
              <a:latin typeface="Arial"/>
              <a:ea typeface="Arial"/>
              <a:cs typeface="Arial"/>
              <a:sym typeface="Arial"/>
            </a:endParaRPr>
          </a:p>
        </p:txBody>
      </p:sp>
      <p:sp>
        <p:nvSpPr>
          <p:cNvPr id="1046" name="Google Shape;1046;p24"/>
          <p:cNvSpPr txBox="1"/>
          <p:nvPr/>
        </p:nvSpPr>
        <p:spPr>
          <a:xfrm>
            <a:off x="3460317" y="3541889"/>
            <a:ext cx="4828921" cy="83099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You can simply impress your audience and add a unique zing and appeal to your Presentations. I hope and I believe that this Template will your Time, Money and Reputation. You can simply impress your audience and add a unique zing and appeal to your Presentations.</a:t>
            </a:r>
            <a:endParaRPr/>
          </a:p>
        </p:txBody>
      </p:sp>
      <p:pic>
        <p:nvPicPr>
          <p:cNvPr id="1047" name="Google Shape;1047;p24"/>
          <p:cNvPicPr preferRelativeResize="0"/>
          <p:nvPr/>
        </p:nvPicPr>
        <p:blipFill rotWithShape="1">
          <a:blip r:embed="rId3">
            <a:alphaModFix/>
          </a:blip>
          <a:srcRect b="0" l="0" r="0" t="0"/>
          <a:stretch/>
        </p:blipFill>
        <p:spPr>
          <a:xfrm>
            <a:off x="130670" y="1122805"/>
            <a:ext cx="3174479" cy="28978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500"/>
                                        <p:tgtEl>
                                          <p:spTgt spid="10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25"/>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053" name="Google Shape;1053;p25"/>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Lo que no se debe consumir</a:t>
            </a:r>
            <a:endParaRPr/>
          </a:p>
        </p:txBody>
      </p:sp>
      <p:sp>
        <p:nvSpPr>
          <p:cNvPr id="1054" name="Google Shape;1054;p25"/>
          <p:cNvSpPr/>
          <p:nvPr/>
        </p:nvSpPr>
        <p:spPr>
          <a:xfrm>
            <a:off x="3575328" y="1455671"/>
            <a:ext cx="745329" cy="450449"/>
          </a:xfrm>
          <a:custGeom>
            <a:rect b="b" l="l" r="r" t="t"/>
            <a:pathLst>
              <a:path extrusionOk="0" h="228955" w="783081">
                <a:moveTo>
                  <a:pt x="0" y="228955"/>
                </a:moveTo>
                <a:lnTo>
                  <a:pt x="435947" y="8466"/>
                </a:lnTo>
                <a:lnTo>
                  <a:pt x="783081" y="0"/>
                </a:lnTo>
              </a:path>
            </a:pathLst>
          </a:custGeom>
          <a:noFill/>
          <a:ln cap="flat" cmpd="sng" w="15875">
            <a:solidFill>
              <a:schemeClr val="accent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1055" name="Google Shape;1055;p25"/>
          <p:cNvSpPr/>
          <p:nvPr/>
        </p:nvSpPr>
        <p:spPr>
          <a:xfrm>
            <a:off x="3697404" y="2613394"/>
            <a:ext cx="642298" cy="185099"/>
          </a:xfrm>
          <a:custGeom>
            <a:rect b="b" l="l" r="r" t="t"/>
            <a:pathLst>
              <a:path extrusionOk="0" h="97475" w="311461">
                <a:moveTo>
                  <a:pt x="0" y="97475"/>
                </a:moveTo>
                <a:lnTo>
                  <a:pt x="142128" y="0"/>
                </a:lnTo>
                <a:lnTo>
                  <a:pt x="311461" y="0"/>
                </a:lnTo>
              </a:path>
            </a:pathLst>
          </a:custGeom>
          <a:noFill/>
          <a:ln cap="flat" cmpd="sng" w="15875">
            <a:solidFill>
              <a:schemeClr val="accent2"/>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grpSp>
        <p:nvGrpSpPr>
          <p:cNvPr id="1056" name="Google Shape;1056;p25"/>
          <p:cNvGrpSpPr/>
          <p:nvPr/>
        </p:nvGrpSpPr>
        <p:grpSpPr>
          <a:xfrm>
            <a:off x="5308180" y="1177477"/>
            <a:ext cx="2232797" cy="615333"/>
            <a:chOff x="910640" y="3014284"/>
            <a:chExt cx="1527408" cy="2134259"/>
          </a:xfrm>
        </p:grpSpPr>
        <p:sp>
          <p:nvSpPr>
            <p:cNvPr id="1057" name="Google Shape;1057;p25"/>
            <p:cNvSpPr txBox="1"/>
            <p:nvPr/>
          </p:nvSpPr>
          <p:spPr>
            <a:xfrm>
              <a:off x="910640" y="3014284"/>
              <a:ext cx="1527408" cy="6928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Content  Here</a:t>
              </a:r>
              <a:endParaRPr b="1" i="0" sz="1200" u="none" cap="none" strike="noStrike">
                <a:solidFill>
                  <a:srgbClr val="3F3F3F"/>
                </a:solidFill>
                <a:latin typeface="Arial"/>
                <a:ea typeface="Arial"/>
                <a:cs typeface="Arial"/>
                <a:sym typeface="Arial"/>
              </a:endParaRPr>
            </a:p>
          </p:txBody>
        </p:sp>
        <p:sp>
          <p:nvSpPr>
            <p:cNvPr id="1058" name="Google Shape;1058;p25"/>
            <p:cNvSpPr txBox="1"/>
            <p:nvPr/>
          </p:nvSpPr>
          <p:spPr>
            <a:xfrm>
              <a:off x="910640" y="3531961"/>
              <a:ext cx="1527408" cy="16165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 </a:t>
              </a:r>
              <a:endParaRPr/>
            </a:p>
          </p:txBody>
        </p:sp>
      </p:grpSp>
      <p:grpSp>
        <p:nvGrpSpPr>
          <p:cNvPr id="1059" name="Google Shape;1059;p25"/>
          <p:cNvGrpSpPr/>
          <p:nvPr/>
        </p:nvGrpSpPr>
        <p:grpSpPr>
          <a:xfrm>
            <a:off x="5308180" y="2349919"/>
            <a:ext cx="2232797" cy="615333"/>
            <a:chOff x="910640" y="3014284"/>
            <a:chExt cx="1527408" cy="2134259"/>
          </a:xfrm>
        </p:grpSpPr>
        <p:sp>
          <p:nvSpPr>
            <p:cNvPr id="1060" name="Google Shape;1060;p25"/>
            <p:cNvSpPr txBox="1"/>
            <p:nvPr/>
          </p:nvSpPr>
          <p:spPr>
            <a:xfrm>
              <a:off x="910640" y="3014284"/>
              <a:ext cx="1527408" cy="6928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Content  Here</a:t>
              </a:r>
              <a:endParaRPr b="1" i="0" sz="1200" u="none" cap="none" strike="noStrike">
                <a:solidFill>
                  <a:srgbClr val="3F3F3F"/>
                </a:solidFill>
                <a:latin typeface="Arial"/>
                <a:ea typeface="Arial"/>
                <a:cs typeface="Arial"/>
                <a:sym typeface="Arial"/>
              </a:endParaRPr>
            </a:p>
          </p:txBody>
        </p:sp>
        <p:sp>
          <p:nvSpPr>
            <p:cNvPr id="1061" name="Google Shape;1061;p25"/>
            <p:cNvSpPr txBox="1"/>
            <p:nvPr/>
          </p:nvSpPr>
          <p:spPr>
            <a:xfrm>
              <a:off x="910640" y="3531961"/>
              <a:ext cx="1527408" cy="16165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  </a:t>
              </a:r>
              <a:endParaRPr/>
            </a:p>
          </p:txBody>
        </p:sp>
      </p:grpSp>
      <p:grpSp>
        <p:nvGrpSpPr>
          <p:cNvPr id="1062" name="Google Shape;1062;p25"/>
          <p:cNvGrpSpPr/>
          <p:nvPr/>
        </p:nvGrpSpPr>
        <p:grpSpPr>
          <a:xfrm>
            <a:off x="5308181" y="3522361"/>
            <a:ext cx="2232797" cy="615333"/>
            <a:chOff x="910640" y="3014284"/>
            <a:chExt cx="1527408" cy="2134259"/>
          </a:xfrm>
        </p:grpSpPr>
        <p:sp>
          <p:nvSpPr>
            <p:cNvPr id="1063" name="Google Shape;1063;p25"/>
            <p:cNvSpPr txBox="1"/>
            <p:nvPr/>
          </p:nvSpPr>
          <p:spPr>
            <a:xfrm>
              <a:off x="910640" y="3014284"/>
              <a:ext cx="1527408" cy="6928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Content  Here</a:t>
              </a:r>
              <a:endParaRPr b="1" i="0" sz="1200" u="none" cap="none" strike="noStrike">
                <a:solidFill>
                  <a:srgbClr val="3F3F3F"/>
                </a:solidFill>
                <a:latin typeface="Arial"/>
                <a:ea typeface="Arial"/>
                <a:cs typeface="Arial"/>
                <a:sym typeface="Arial"/>
              </a:endParaRPr>
            </a:p>
          </p:txBody>
        </p:sp>
        <p:sp>
          <p:nvSpPr>
            <p:cNvPr id="1064" name="Google Shape;1064;p25"/>
            <p:cNvSpPr txBox="1"/>
            <p:nvPr/>
          </p:nvSpPr>
          <p:spPr>
            <a:xfrm>
              <a:off x="910640" y="3531961"/>
              <a:ext cx="1527408" cy="16165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You can simply impress your audience and add a unique zing and appeal to your Presentations.  </a:t>
              </a:r>
              <a:endParaRPr/>
            </a:p>
          </p:txBody>
        </p:sp>
      </p:grpSp>
      <p:sp>
        <p:nvSpPr>
          <p:cNvPr id="1065" name="Google Shape;1065;p25"/>
          <p:cNvSpPr/>
          <p:nvPr/>
        </p:nvSpPr>
        <p:spPr>
          <a:xfrm flipH="1" rot="10800000">
            <a:off x="3494860" y="3543476"/>
            <a:ext cx="811537" cy="286552"/>
          </a:xfrm>
          <a:custGeom>
            <a:rect b="b" l="l" r="r" t="t"/>
            <a:pathLst>
              <a:path extrusionOk="0" h="330200" w="660400">
                <a:moveTo>
                  <a:pt x="0" y="330200"/>
                </a:moveTo>
                <a:lnTo>
                  <a:pt x="313266" y="8466"/>
                </a:lnTo>
                <a:lnTo>
                  <a:pt x="660400" y="0"/>
                </a:lnTo>
              </a:path>
            </a:pathLst>
          </a:custGeom>
          <a:noFill/>
          <a:ln cap="flat" cmpd="sng" w="15875">
            <a:solidFill>
              <a:schemeClr val="accent3"/>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1066" name="Google Shape;1066;p25"/>
          <p:cNvSpPr/>
          <p:nvPr/>
        </p:nvSpPr>
        <p:spPr>
          <a:xfrm>
            <a:off x="4811745" y="2533067"/>
            <a:ext cx="199191" cy="288483"/>
          </a:xfrm>
          <a:custGeom>
            <a:rect b="b" l="l" r="r" t="t"/>
            <a:pathLst>
              <a:path extrusionOk="0" h="400050" w="276225">
                <a:moveTo>
                  <a:pt x="137834" y="156"/>
                </a:moveTo>
                <a:cubicBezTo>
                  <a:pt x="165457" y="156"/>
                  <a:pt x="187364" y="156"/>
                  <a:pt x="214987" y="156"/>
                </a:cubicBezTo>
                <a:cubicBezTo>
                  <a:pt x="221654" y="156"/>
                  <a:pt x="228322" y="-1749"/>
                  <a:pt x="232132" y="7776"/>
                </a:cubicBezTo>
                <a:cubicBezTo>
                  <a:pt x="250229" y="48733"/>
                  <a:pt x="272137" y="93501"/>
                  <a:pt x="275947" y="139221"/>
                </a:cubicBezTo>
                <a:cubicBezTo>
                  <a:pt x="279757" y="183988"/>
                  <a:pt x="261659" y="212563"/>
                  <a:pt x="223559" y="235423"/>
                </a:cubicBezTo>
                <a:cubicBezTo>
                  <a:pt x="212129" y="242091"/>
                  <a:pt x="202604" y="247806"/>
                  <a:pt x="190222" y="253521"/>
                </a:cubicBezTo>
                <a:cubicBezTo>
                  <a:pt x="154979" y="270666"/>
                  <a:pt x="153074" y="291621"/>
                  <a:pt x="153074" y="321148"/>
                </a:cubicBezTo>
                <a:cubicBezTo>
                  <a:pt x="152122" y="349723"/>
                  <a:pt x="163552" y="364963"/>
                  <a:pt x="189269" y="373536"/>
                </a:cubicBezTo>
                <a:cubicBezTo>
                  <a:pt x="200699" y="377346"/>
                  <a:pt x="214034" y="384013"/>
                  <a:pt x="225464" y="387823"/>
                </a:cubicBezTo>
                <a:cubicBezTo>
                  <a:pt x="229274" y="388776"/>
                  <a:pt x="232132" y="391633"/>
                  <a:pt x="231179" y="395443"/>
                </a:cubicBezTo>
                <a:cubicBezTo>
                  <a:pt x="230227" y="399253"/>
                  <a:pt x="226417" y="400206"/>
                  <a:pt x="222607" y="400206"/>
                </a:cubicBezTo>
                <a:cubicBezTo>
                  <a:pt x="168314" y="400206"/>
                  <a:pt x="109259" y="400206"/>
                  <a:pt x="54014" y="400206"/>
                </a:cubicBezTo>
                <a:cubicBezTo>
                  <a:pt x="50204" y="400206"/>
                  <a:pt x="46394" y="400206"/>
                  <a:pt x="45442" y="396396"/>
                </a:cubicBezTo>
                <a:cubicBezTo>
                  <a:pt x="44489" y="391633"/>
                  <a:pt x="49252" y="388776"/>
                  <a:pt x="53062" y="387823"/>
                </a:cubicBezTo>
                <a:cubicBezTo>
                  <a:pt x="64492" y="383061"/>
                  <a:pt x="78779" y="376393"/>
                  <a:pt x="91162" y="372583"/>
                </a:cubicBezTo>
                <a:cubicBezTo>
                  <a:pt x="115927" y="364011"/>
                  <a:pt x="125452" y="348771"/>
                  <a:pt x="124499" y="322101"/>
                </a:cubicBezTo>
                <a:cubicBezTo>
                  <a:pt x="124499" y="295431"/>
                  <a:pt x="129262" y="270666"/>
                  <a:pt x="91162" y="255426"/>
                </a:cubicBezTo>
                <a:cubicBezTo>
                  <a:pt x="78779" y="249711"/>
                  <a:pt x="68302" y="244948"/>
                  <a:pt x="55919" y="237328"/>
                </a:cubicBezTo>
                <a:cubicBezTo>
                  <a:pt x="7342" y="207801"/>
                  <a:pt x="-8851" y="172558"/>
                  <a:pt x="4484" y="117313"/>
                </a:cubicBezTo>
                <a:cubicBezTo>
                  <a:pt x="13057" y="83023"/>
                  <a:pt x="26392" y="44923"/>
                  <a:pt x="40679" y="12538"/>
                </a:cubicBezTo>
                <a:cubicBezTo>
                  <a:pt x="44489" y="3013"/>
                  <a:pt x="49252" y="156"/>
                  <a:pt x="59729" y="156"/>
                </a:cubicBezTo>
                <a:cubicBezTo>
                  <a:pt x="85447" y="1108"/>
                  <a:pt x="110212" y="156"/>
                  <a:pt x="137834" y="156"/>
                </a:cubicBezTo>
                <a:close/>
              </a:path>
            </a:pathLst>
          </a:custGeom>
          <a:solidFill>
            <a:srgbClr val="398F9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67" name="Google Shape;1067;p25"/>
          <p:cNvGrpSpPr/>
          <p:nvPr/>
        </p:nvGrpSpPr>
        <p:grpSpPr>
          <a:xfrm>
            <a:off x="4716612" y="3741644"/>
            <a:ext cx="389457" cy="215780"/>
            <a:chOff x="3293429" y="2401985"/>
            <a:chExt cx="704850" cy="390525"/>
          </a:xfrm>
        </p:grpSpPr>
        <p:sp>
          <p:nvSpPr>
            <p:cNvPr id="1068" name="Google Shape;1068;p25"/>
            <p:cNvSpPr/>
            <p:nvPr/>
          </p:nvSpPr>
          <p:spPr>
            <a:xfrm>
              <a:off x="3483843" y="2401985"/>
              <a:ext cx="419100" cy="314325"/>
            </a:xfrm>
            <a:custGeom>
              <a:rect b="b" l="l" r="r" t="t"/>
              <a:pathLst>
                <a:path extrusionOk="0" h="314325" w="419100">
                  <a:moveTo>
                    <a:pt x="392516" y="78105"/>
                  </a:moveTo>
                  <a:cubicBezTo>
                    <a:pt x="377276" y="66675"/>
                    <a:pt x="353463" y="51435"/>
                    <a:pt x="323936" y="51435"/>
                  </a:cubicBezTo>
                  <a:cubicBezTo>
                    <a:pt x="321078" y="51435"/>
                    <a:pt x="317268" y="53340"/>
                    <a:pt x="316316" y="48577"/>
                  </a:cubicBezTo>
                  <a:cubicBezTo>
                    <a:pt x="311553" y="42863"/>
                    <a:pt x="318221" y="5715"/>
                    <a:pt x="311553" y="0"/>
                  </a:cubicBezTo>
                  <a:cubicBezTo>
                    <a:pt x="214398" y="0"/>
                    <a:pt x="106766" y="0"/>
                    <a:pt x="9611" y="0"/>
                  </a:cubicBezTo>
                  <a:cubicBezTo>
                    <a:pt x="86" y="0"/>
                    <a:pt x="86" y="19050"/>
                    <a:pt x="1038" y="21908"/>
                  </a:cubicBezTo>
                  <a:cubicBezTo>
                    <a:pt x="-867" y="37148"/>
                    <a:pt x="86" y="103823"/>
                    <a:pt x="1991" y="134302"/>
                  </a:cubicBezTo>
                  <a:cubicBezTo>
                    <a:pt x="8658" y="211455"/>
                    <a:pt x="31518" y="236220"/>
                    <a:pt x="61046" y="306705"/>
                  </a:cubicBezTo>
                  <a:cubicBezTo>
                    <a:pt x="61998" y="310515"/>
                    <a:pt x="63903" y="313373"/>
                    <a:pt x="67713" y="315278"/>
                  </a:cubicBezTo>
                  <a:cubicBezTo>
                    <a:pt x="124863" y="319088"/>
                    <a:pt x="181061" y="316230"/>
                    <a:pt x="238211" y="316230"/>
                  </a:cubicBezTo>
                  <a:cubicBezTo>
                    <a:pt x="244878" y="316230"/>
                    <a:pt x="251546" y="314325"/>
                    <a:pt x="253451" y="306705"/>
                  </a:cubicBezTo>
                  <a:cubicBezTo>
                    <a:pt x="275359" y="269557"/>
                    <a:pt x="280121" y="264795"/>
                    <a:pt x="292503" y="241935"/>
                  </a:cubicBezTo>
                  <a:cubicBezTo>
                    <a:pt x="297266" y="232410"/>
                    <a:pt x="302028" y="224790"/>
                    <a:pt x="311553" y="223838"/>
                  </a:cubicBezTo>
                  <a:cubicBezTo>
                    <a:pt x="347748" y="220980"/>
                    <a:pt x="378228" y="205740"/>
                    <a:pt x="402041" y="178118"/>
                  </a:cubicBezTo>
                  <a:cubicBezTo>
                    <a:pt x="430616" y="148590"/>
                    <a:pt x="424901" y="103823"/>
                    <a:pt x="392516" y="78105"/>
                  </a:cubicBezTo>
                  <a:close/>
                  <a:moveTo>
                    <a:pt x="382038" y="154305"/>
                  </a:moveTo>
                  <a:cubicBezTo>
                    <a:pt x="366798" y="178118"/>
                    <a:pt x="342034" y="187643"/>
                    <a:pt x="315363" y="192405"/>
                  </a:cubicBezTo>
                  <a:cubicBezTo>
                    <a:pt x="303934" y="194310"/>
                    <a:pt x="308696" y="186690"/>
                    <a:pt x="308696" y="181927"/>
                  </a:cubicBezTo>
                  <a:cubicBezTo>
                    <a:pt x="312506" y="152400"/>
                    <a:pt x="316316" y="122873"/>
                    <a:pt x="316316" y="93345"/>
                  </a:cubicBezTo>
                  <a:cubicBezTo>
                    <a:pt x="316316" y="86677"/>
                    <a:pt x="318221" y="84773"/>
                    <a:pt x="324888" y="85725"/>
                  </a:cubicBezTo>
                  <a:cubicBezTo>
                    <a:pt x="343938" y="87630"/>
                    <a:pt x="361084" y="92393"/>
                    <a:pt x="376323" y="105727"/>
                  </a:cubicBezTo>
                  <a:cubicBezTo>
                    <a:pt x="390611" y="118110"/>
                    <a:pt x="392516" y="138113"/>
                    <a:pt x="382038" y="154305"/>
                  </a:cubicBezTo>
                  <a:close/>
                </a:path>
              </a:pathLst>
            </a:custGeom>
            <a:solidFill>
              <a:srgbClr val="4A9B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9" name="Google Shape;1069;p25"/>
            <p:cNvSpPr/>
            <p:nvPr/>
          </p:nvSpPr>
          <p:spPr>
            <a:xfrm>
              <a:off x="3293429" y="2725835"/>
              <a:ext cx="704850" cy="66675"/>
            </a:xfrm>
            <a:custGeom>
              <a:rect b="b" l="l" r="r" t="t"/>
              <a:pathLst>
                <a:path extrusionOk="0" h="66675" w="704850">
                  <a:moveTo>
                    <a:pt x="0" y="0"/>
                  </a:moveTo>
                  <a:cubicBezTo>
                    <a:pt x="107633" y="46672"/>
                    <a:pt x="226695" y="73342"/>
                    <a:pt x="352425" y="73342"/>
                  </a:cubicBezTo>
                  <a:cubicBezTo>
                    <a:pt x="478155" y="73342"/>
                    <a:pt x="597218" y="47625"/>
                    <a:pt x="704850" y="0"/>
                  </a:cubicBezTo>
                  <a:lnTo>
                    <a:pt x="0" y="0"/>
                  </a:lnTo>
                  <a:close/>
                </a:path>
              </a:pathLst>
            </a:custGeom>
            <a:solidFill>
              <a:srgbClr val="4A9B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070" name="Google Shape;1070;p25"/>
          <p:cNvSpPr/>
          <p:nvPr/>
        </p:nvSpPr>
        <p:spPr>
          <a:xfrm>
            <a:off x="5019321" y="3819836"/>
            <a:ext cx="15800" cy="15800"/>
          </a:xfrm>
          <a:custGeom>
            <a:rect b="b" l="l" r="r" t="t"/>
            <a:pathLst>
              <a:path extrusionOk="0" h="120000" w="120000">
                <a:moveTo>
                  <a:pt x="0" y="7238"/>
                </a:moveTo>
                <a:cubicBezTo>
                  <a:pt x="14468" y="7238"/>
                  <a:pt x="28937" y="0"/>
                  <a:pt x="43405" y="0"/>
                </a:cubicBezTo>
                <a:cubicBezTo>
                  <a:pt x="43405" y="7238"/>
                  <a:pt x="43405" y="21706"/>
                  <a:pt x="36175" y="28937"/>
                </a:cubicBezTo>
                <a:cubicBezTo>
                  <a:pt x="28937" y="21706"/>
                  <a:pt x="21699" y="7238"/>
                  <a:pt x="0" y="7238"/>
                </a:cubicBezTo>
                <a:cubicBezTo>
                  <a:pt x="7230" y="0"/>
                  <a:pt x="0" y="7238"/>
                  <a:pt x="0" y="7238"/>
                </a:cubicBezTo>
                <a:close/>
              </a:path>
            </a:pathLst>
          </a:custGeom>
          <a:solidFill>
            <a:srgbClr val="F2EA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1" name="Google Shape;1071;p25"/>
          <p:cNvSpPr/>
          <p:nvPr/>
        </p:nvSpPr>
        <p:spPr>
          <a:xfrm>
            <a:off x="4811745" y="1310600"/>
            <a:ext cx="217528" cy="349088"/>
          </a:xfrm>
          <a:custGeom>
            <a:rect b="b" l="l" r="r" t="t"/>
            <a:pathLst>
              <a:path extrusionOk="0" h="484094" w="301654">
                <a:moveTo>
                  <a:pt x="75583" y="483559"/>
                </a:moveTo>
                <a:lnTo>
                  <a:pt x="75826" y="483559"/>
                </a:lnTo>
                <a:cubicBezTo>
                  <a:pt x="85821" y="483559"/>
                  <a:pt x="83332" y="484710"/>
                  <a:pt x="76007" y="483636"/>
                </a:cubicBezTo>
                <a:close/>
                <a:moveTo>
                  <a:pt x="75478" y="483540"/>
                </a:moveTo>
                <a:lnTo>
                  <a:pt x="75583" y="483559"/>
                </a:lnTo>
                <a:lnTo>
                  <a:pt x="73754" y="483558"/>
                </a:lnTo>
                <a:cubicBezTo>
                  <a:pt x="71002" y="483556"/>
                  <a:pt x="71690" y="483550"/>
                  <a:pt x="74905" y="483541"/>
                </a:cubicBezTo>
                <a:close/>
                <a:moveTo>
                  <a:pt x="96604" y="265076"/>
                </a:moveTo>
                <a:cubicBezTo>
                  <a:pt x="89069" y="265076"/>
                  <a:pt x="82962" y="271184"/>
                  <a:pt x="82962" y="278718"/>
                </a:cubicBezTo>
                <a:cubicBezTo>
                  <a:pt x="82962" y="286252"/>
                  <a:pt x="89069" y="292360"/>
                  <a:pt x="96604" y="292360"/>
                </a:cubicBezTo>
                <a:cubicBezTo>
                  <a:pt x="104138" y="292360"/>
                  <a:pt x="110246" y="286252"/>
                  <a:pt x="110246" y="278718"/>
                </a:cubicBezTo>
                <a:cubicBezTo>
                  <a:pt x="110246" y="271184"/>
                  <a:pt x="104138" y="265076"/>
                  <a:pt x="96604" y="265076"/>
                </a:cubicBezTo>
                <a:close/>
                <a:moveTo>
                  <a:pt x="71628" y="242199"/>
                </a:moveTo>
                <a:cubicBezTo>
                  <a:pt x="66296" y="242199"/>
                  <a:pt x="61974" y="246522"/>
                  <a:pt x="61974" y="251853"/>
                </a:cubicBezTo>
                <a:cubicBezTo>
                  <a:pt x="61974" y="257185"/>
                  <a:pt x="66296" y="261508"/>
                  <a:pt x="71628" y="261508"/>
                </a:cubicBezTo>
                <a:cubicBezTo>
                  <a:pt x="76960" y="261508"/>
                  <a:pt x="81283" y="257185"/>
                  <a:pt x="81283" y="251853"/>
                </a:cubicBezTo>
                <a:cubicBezTo>
                  <a:pt x="81283" y="246522"/>
                  <a:pt x="76960" y="242199"/>
                  <a:pt x="71628" y="242199"/>
                </a:cubicBezTo>
                <a:close/>
                <a:moveTo>
                  <a:pt x="132204" y="84371"/>
                </a:moveTo>
                <a:cubicBezTo>
                  <a:pt x="99332" y="84896"/>
                  <a:pt x="69425" y="91507"/>
                  <a:pt x="40986" y="101791"/>
                </a:cubicBezTo>
                <a:cubicBezTo>
                  <a:pt x="16850" y="110606"/>
                  <a:pt x="19159" y="138100"/>
                  <a:pt x="19159" y="138100"/>
                </a:cubicBezTo>
                <a:cubicBezTo>
                  <a:pt x="19159" y="138100"/>
                  <a:pt x="43715" y="388904"/>
                  <a:pt x="48752" y="432768"/>
                </a:cubicBezTo>
                <a:cubicBezTo>
                  <a:pt x="51270" y="454700"/>
                  <a:pt x="65909" y="463778"/>
                  <a:pt x="77059" y="467372"/>
                </a:cubicBezTo>
                <a:lnTo>
                  <a:pt x="84119" y="469058"/>
                </a:lnTo>
                <a:lnTo>
                  <a:pt x="83685" y="469059"/>
                </a:lnTo>
                <a:cubicBezTo>
                  <a:pt x="80902" y="469068"/>
                  <a:pt x="80297" y="469075"/>
                  <a:pt x="82654" y="469077"/>
                </a:cubicBezTo>
                <a:lnTo>
                  <a:pt x="84198" y="469077"/>
                </a:lnTo>
                <a:lnTo>
                  <a:pt x="84523" y="469155"/>
                </a:lnTo>
                <a:cubicBezTo>
                  <a:pt x="90845" y="470140"/>
                  <a:pt x="93010" y="469077"/>
                  <a:pt x="84431" y="469077"/>
                </a:cubicBezTo>
                <a:lnTo>
                  <a:pt x="84198" y="469077"/>
                </a:lnTo>
                <a:lnTo>
                  <a:pt x="84119" y="469058"/>
                </a:lnTo>
                <a:lnTo>
                  <a:pt x="88019" y="469048"/>
                </a:lnTo>
                <a:cubicBezTo>
                  <a:pt x="109131" y="468998"/>
                  <a:pt x="173157" y="468920"/>
                  <a:pt x="193148" y="469077"/>
                </a:cubicBezTo>
                <a:cubicBezTo>
                  <a:pt x="219802" y="469287"/>
                  <a:pt x="227988" y="438855"/>
                  <a:pt x="230296" y="431089"/>
                </a:cubicBezTo>
                <a:cubicBezTo>
                  <a:pt x="232815" y="423324"/>
                  <a:pt x="259259" y="134112"/>
                  <a:pt x="259259" y="125717"/>
                </a:cubicBezTo>
                <a:cubicBezTo>
                  <a:pt x="259259" y="117322"/>
                  <a:pt x="255691" y="108507"/>
                  <a:pt x="241210" y="103470"/>
                </a:cubicBezTo>
                <a:lnTo>
                  <a:pt x="214713" y="95370"/>
                </a:lnTo>
                <a:lnTo>
                  <a:pt x="211803" y="106740"/>
                </a:lnTo>
                <a:cubicBezTo>
                  <a:pt x="203282" y="140056"/>
                  <a:pt x="193529" y="178276"/>
                  <a:pt x="185906" y="208167"/>
                </a:cubicBezTo>
                <a:lnTo>
                  <a:pt x="185754" y="208759"/>
                </a:lnTo>
                <a:lnTo>
                  <a:pt x="198556" y="210965"/>
                </a:lnTo>
                <a:cubicBezTo>
                  <a:pt x="206334" y="212583"/>
                  <a:pt x="214319" y="214522"/>
                  <a:pt x="222531" y="216804"/>
                </a:cubicBezTo>
                <a:cubicBezTo>
                  <a:pt x="234284" y="220162"/>
                  <a:pt x="237222" y="225829"/>
                  <a:pt x="237222" y="231285"/>
                </a:cubicBezTo>
                <a:cubicBezTo>
                  <a:pt x="237222" y="236742"/>
                  <a:pt x="215605" y="425423"/>
                  <a:pt x="213716" y="430460"/>
                </a:cubicBezTo>
                <a:cubicBezTo>
                  <a:pt x="211827" y="435497"/>
                  <a:pt x="205111" y="455225"/>
                  <a:pt x="183493" y="455225"/>
                </a:cubicBezTo>
                <a:cubicBezTo>
                  <a:pt x="167280" y="455225"/>
                  <a:pt x="115060" y="455225"/>
                  <a:pt x="97843" y="455225"/>
                </a:cubicBezTo>
                <a:lnTo>
                  <a:pt x="94925" y="455225"/>
                </a:lnTo>
                <a:cubicBezTo>
                  <a:pt x="101929" y="455225"/>
                  <a:pt x="100168" y="455904"/>
                  <a:pt x="95010" y="455247"/>
                </a:cubicBezTo>
                <a:lnTo>
                  <a:pt x="94895" y="455225"/>
                </a:lnTo>
                <a:lnTo>
                  <a:pt x="88917" y="454071"/>
                </a:lnTo>
                <a:cubicBezTo>
                  <a:pt x="79814" y="451710"/>
                  <a:pt x="67850" y="445781"/>
                  <a:pt x="65752" y="431509"/>
                </a:cubicBezTo>
                <a:cubicBezTo>
                  <a:pt x="61554" y="402966"/>
                  <a:pt x="41406" y="239261"/>
                  <a:pt x="41406" y="239261"/>
                </a:cubicBezTo>
                <a:cubicBezTo>
                  <a:pt x="41406" y="239261"/>
                  <a:pt x="39517" y="221211"/>
                  <a:pt x="59245" y="215754"/>
                </a:cubicBezTo>
                <a:cubicBezTo>
                  <a:pt x="88235" y="207359"/>
                  <a:pt x="119110" y="202735"/>
                  <a:pt x="154228" y="204906"/>
                </a:cubicBezTo>
                <a:lnTo>
                  <a:pt x="172247" y="206693"/>
                </a:lnTo>
                <a:lnTo>
                  <a:pt x="201522" y="92257"/>
                </a:lnTo>
                <a:lnTo>
                  <a:pt x="183923" y="88451"/>
                </a:lnTo>
                <a:cubicBezTo>
                  <a:pt x="165818" y="85368"/>
                  <a:pt x="148640" y="84109"/>
                  <a:pt x="132204" y="84371"/>
                </a:cubicBezTo>
                <a:close/>
                <a:moveTo>
                  <a:pt x="238061" y="0"/>
                </a:moveTo>
                <a:lnTo>
                  <a:pt x="301654" y="0"/>
                </a:lnTo>
                <a:lnTo>
                  <a:pt x="301024" y="13852"/>
                </a:lnTo>
                <a:cubicBezTo>
                  <a:pt x="301024" y="13852"/>
                  <a:pt x="260938" y="13852"/>
                  <a:pt x="248555" y="13852"/>
                </a:cubicBezTo>
                <a:cubicBezTo>
                  <a:pt x="233234" y="13852"/>
                  <a:pt x="234074" y="21408"/>
                  <a:pt x="231345" y="30852"/>
                </a:cubicBezTo>
                <a:cubicBezTo>
                  <a:pt x="230768" y="32846"/>
                  <a:pt x="226820" y="48141"/>
                  <a:pt x="221222" y="69962"/>
                </a:cubicBezTo>
                <a:lnTo>
                  <a:pt x="219741" y="75739"/>
                </a:lnTo>
                <a:lnTo>
                  <a:pt x="223284" y="76460"/>
                </a:lnTo>
                <a:cubicBezTo>
                  <a:pt x="234343" y="79177"/>
                  <a:pt x="245696" y="82430"/>
                  <a:pt x="257370" y="86260"/>
                </a:cubicBezTo>
                <a:cubicBezTo>
                  <a:pt x="274160" y="91717"/>
                  <a:pt x="278148" y="101371"/>
                  <a:pt x="278148" y="110396"/>
                </a:cubicBezTo>
                <a:cubicBezTo>
                  <a:pt x="278148" y="119421"/>
                  <a:pt x="247506" y="433818"/>
                  <a:pt x="244777" y="442213"/>
                </a:cubicBezTo>
                <a:cubicBezTo>
                  <a:pt x="242049" y="450608"/>
                  <a:pt x="232605" y="483559"/>
                  <a:pt x="201752" y="483559"/>
                </a:cubicBezTo>
                <a:cubicBezTo>
                  <a:pt x="178613" y="483402"/>
                  <a:pt x="104356" y="483480"/>
                  <a:pt x="79918" y="483529"/>
                </a:cubicBezTo>
                <a:lnTo>
                  <a:pt x="75478" y="483540"/>
                </a:lnTo>
                <a:lnTo>
                  <a:pt x="71976" y="482899"/>
                </a:lnTo>
                <a:cubicBezTo>
                  <a:pt x="58888" y="480035"/>
                  <a:pt x="37785" y="470901"/>
                  <a:pt x="34480" y="444102"/>
                </a:cubicBezTo>
                <a:cubicBezTo>
                  <a:pt x="28603" y="396460"/>
                  <a:pt x="60" y="123828"/>
                  <a:pt x="60" y="123828"/>
                </a:cubicBezTo>
                <a:cubicBezTo>
                  <a:pt x="60" y="123828"/>
                  <a:pt x="-2459" y="93816"/>
                  <a:pt x="25245" y="84371"/>
                </a:cubicBezTo>
                <a:cubicBezTo>
                  <a:pt x="74671" y="67529"/>
                  <a:pt x="127994" y="59776"/>
                  <a:pt x="190967" y="69880"/>
                </a:cubicBezTo>
                <a:lnTo>
                  <a:pt x="206440" y="73030"/>
                </a:lnTo>
                <a:lnTo>
                  <a:pt x="221901" y="12593"/>
                </a:lnTo>
                <a:cubicBezTo>
                  <a:pt x="223790" y="5247"/>
                  <a:pt x="230506" y="0"/>
                  <a:pt x="238061" y="0"/>
                </a:cubicBezTo>
                <a:close/>
              </a:path>
            </a:pathLst>
          </a:custGeom>
          <a:solidFill>
            <a:srgbClr val="266F8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2" name="Google Shape;1072;p25"/>
          <p:cNvSpPr/>
          <p:nvPr/>
        </p:nvSpPr>
        <p:spPr>
          <a:xfrm>
            <a:off x="4632786" y="1202109"/>
            <a:ext cx="557109" cy="557109"/>
          </a:xfrm>
          <a:prstGeom prst="noSmoking">
            <a:avLst>
              <a:gd fmla="val 5802"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073" name="Google Shape;1073;p25"/>
          <p:cNvSpPr/>
          <p:nvPr/>
        </p:nvSpPr>
        <p:spPr>
          <a:xfrm>
            <a:off x="4632786" y="2356464"/>
            <a:ext cx="557109" cy="557109"/>
          </a:xfrm>
          <a:prstGeom prst="noSmoking">
            <a:avLst>
              <a:gd fmla="val 5802"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074" name="Google Shape;1074;p25"/>
          <p:cNvSpPr/>
          <p:nvPr/>
        </p:nvSpPr>
        <p:spPr>
          <a:xfrm>
            <a:off x="4641955" y="3549182"/>
            <a:ext cx="557109" cy="557109"/>
          </a:xfrm>
          <a:prstGeom prst="noSmoking">
            <a:avLst>
              <a:gd fmla="val 5802"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1075" name="Google Shape;1075;p25"/>
          <p:cNvGrpSpPr/>
          <p:nvPr/>
        </p:nvGrpSpPr>
        <p:grpSpPr>
          <a:xfrm>
            <a:off x="968897" y="1557870"/>
            <a:ext cx="2606431" cy="2296146"/>
            <a:chOff x="1328385" y="2708514"/>
            <a:chExt cx="333375" cy="293688"/>
          </a:xfrm>
        </p:grpSpPr>
        <p:sp>
          <p:nvSpPr>
            <p:cNvPr id="1076" name="Google Shape;1076;p25"/>
            <p:cNvSpPr/>
            <p:nvPr/>
          </p:nvSpPr>
          <p:spPr>
            <a:xfrm>
              <a:off x="1328385" y="2708514"/>
              <a:ext cx="333375" cy="293688"/>
            </a:xfrm>
            <a:custGeom>
              <a:rect b="b" l="l" r="r" t="t"/>
              <a:pathLst>
                <a:path extrusionOk="0" h="414" w="473">
                  <a:moveTo>
                    <a:pt x="232" y="108"/>
                  </a:moveTo>
                  <a:cubicBezTo>
                    <a:pt x="230" y="101"/>
                    <a:pt x="222" y="51"/>
                    <a:pt x="175" y="23"/>
                  </a:cubicBezTo>
                  <a:cubicBezTo>
                    <a:pt x="142" y="3"/>
                    <a:pt x="98" y="0"/>
                    <a:pt x="62" y="20"/>
                  </a:cubicBezTo>
                  <a:cubicBezTo>
                    <a:pt x="13" y="47"/>
                    <a:pt x="6" y="103"/>
                    <a:pt x="4" y="119"/>
                  </a:cubicBezTo>
                  <a:cubicBezTo>
                    <a:pt x="0" y="150"/>
                    <a:pt x="7" y="175"/>
                    <a:pt x="13" y="192"/>
                  </a:cubicBezTo>
                  <a:cubicBezTo>
                    <a:pt x="37" y="268"/>
                    <a:pt x="92" y="315"/>
                    <a:pt x="138" y="352"/>
                  </a:cubicBezTo>
                  <a:cubicBezTo>
                    <a:pt x="158" y="369"/>
                    <a:pt x="189" y="392"/>
                    <a:pt x="230" y="414"/>
                  </a:cubicBezTo>
                  <a:cubicBezTo>
                    <a:pt x="257" y="401"/>
                    <a:pt x="296" y="380"/>
                    <a:pt x="337" y="345"/>
                  </a:cubicBezTo>
                  <a:cubicBezTo>
                    <a:pt x="374" y="312"/>
                    <a:pt x="424" y="270"/>
                    <a:pt x="445" y="199"/>
                  </a:cubicBezTo>
                  <a:cubicBezTo>
                    <a:pt x="454" y="168"/>
                    <a:pt x="473" y="107"/>
                    <a:pt x="438" y="57"/>
                  </a:cubicBezTo>
                  <a:cubicBezTo>
                    <a:pt x="435" y="53"/>
                    <a:pt x="399" y="2"/>
                    <a:pt x="339" y="6"/>
                  </a:cubicBezTo>
                  <a:cubicBezTo>
                    <a:pt x="290" y="8"/>
                    <a:pt x="255" y="45"/>
                    <a:pt x="241" y="76"/>
                  </a:cubicBezTo>
                  <a:cubicBezTo>
                    <a:pt x="235" y="88"/>
                    <a:pt x="233" y="100"/>
                    <a:pt x="232" y="108"/>
                  </a:cubicBezTo>
                  <a:close/>
                </a:path>
              </a:pathLst>
            </a:custGeom>
            <a:solidFill>
              <a:srgbClr val="E4191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7" name="Google Shape;1077;p25"/>
            <p:cNvSpPr/>
            <p:nvPr/>
          </p:nvSpPr>
          <p:spPr>
            <a:xfrm>
              <a:off x="1377598" y="2765664"/>
              <a:ext cx="225425" cy="195263"/>
            </a:xfrm>
            <a:custGeom>
              <a:rect b="b" l="l" r="r" t="t"/>
              <a:pathLst>
                <a:path extrusionOk="0" h="123" w="142">
                  <a:moveTo>
                    <a:pt x="67" y="123"/>
                  </a:moveTo>
                  <a:lnTo>
                    <a:pt x="52" y="30"/>
                  </a:lnTo>
                  <a:lnTo>
                    <a:pt x="44" y="72"/>
                  </a:lnTo>
                  <a:lnTo>
                    <a:pt x="0" y="72"/>
                  </a:lnTo>
                  <a:lnTo>
                    <a:pt x="0" y="67"/>
                  </a:lnTo>
                  <a:lnTo>
                    <a:pt x="39" y="67"/>
                  </a:lnTo>
                  <a:lnTo>
                    <a:pt x="53" y="0"/>
                  </a:lnTo>
                  <a:lnTo>
                    <a:pt x="67" y="87"/>
                  </a:lnTo>
                  <a:lnTo>
                    <a:pt x="74" y="32"/>
                  </a:lnTo>
                  <a:lnTo>
                    <a:pt x="83" y="65"/>
                  </a:lnTo>
                  <a:lnTo>
                    <a:pt x="95" y="10"/>
                  </a:lnTo>
                  <a:lnTo>
                    <a:pt x="109" y="67"/>
                  </a:lnTo>
                  <a:lnTo>
                    <a:pt x="142" y="68"/>
                  </a:lnTo>
                  <a:lnTo>
                    <a:pt x="142" y="73"/>
                  </a:lnTo>
                  <a:lnTo>
                    <a:pt x="105" y="72"/>
                  </a:lnTo>
                  <a:lnTo>
                    <a:pt x="95" y="34"/>
                  </a:lnTo>
                  <a:lnTo>
                    <a:pt x="84" y="88"/>
                  </a:lnTo>
                  <a:lnTo>
                    <a:pt x="76" y="59"/>
                  </a:lnTo>
                  <a:lnTo>
                    <a:pt x="67" y="12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26"/>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Cuidado del corazón</a:t>
            </a:r>
            <a:endParaRPr/>
          </a:p>
        </p:txBody>
      </p:sp>
      <p:sp>
        <p:nvSpPr>
          <p:cNvPr id="1083" name="Google Shape;1083;p26"/>
          <p:cNvSpPr/>
          <p:nvPr/>
        </p:nvSpPr>
        <p:spPr>
          <a:xfrm>
            <a:off x="4430705" y="2879348"/>
            <a:ext cx="407488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Content Here </a:t>
            </a:r>
            <a:r>
              <a:rPr b="0" i="0" lang="en-US" sz="1200" u="none" cap="none" strike="noStrike">
                <a:solidFill>
                  <a:srgbClr val="3F3F3F"/>
                </a:solidFill>
                <a:latin typeface="Arial"/>
                <a:ea typeface="Arial"/>
                <a:cs typeface="Arial"/>
                <a:sym typeface="Arial"/>
              </a:rPr>
              <a:t>: I hope and I believe that this Template will your Time. </a:t>
            </a:r>
            <a:endParaRPr b="0" i="0" sz="1200" u="none" cap="none" strike="noStrike">
              <a:solidFill>
                <a:srgbClr val="3F3F3F"/>
              </a:solidFill>
              <a:latin typeface="Arial"/>
              <a:ea typeface="Arial"/>
              <a:cs typeface="Arial"/>
              <a:sym typeface="Arial"/>
            </a:endParaRPr>
          </a:p>
        </p:txBody>
      </p:sp>
      <p:sp>
        <p:nvSpPr>
          <p:cNvPr id="1084" name="Google Shape;1084;p26"/>
          <p:cNvSpPr/>
          <p:nvPr/>
        </p:nvSpPr>
        <p:spPr>
          <a:xfrm>
            <a:off x="4430705" y="3591762"/>
            <a:ext cx="407488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3F3F3F"/>
                </a:solidFill>
                <a:latin typeface="Arial"/>
                <a:ea typeface="Arial"/>
                <a:cs typeface="Arial"/>
                <a:sym typeface="Arial"/>
              </a:rPr>
              <a:t>Content Here </a:t>
            </a:r>
            <a:r>
              <a:rPr b="0" i="0" lang="en-US" sz="1200" u="none" cap="none" strike="noStrike">
                <a:solidFill>
                  <a:srgbClr val="3F3F3F"/>
                </a:solidFill>
                <a:latin typeface="Arial"/>
                <a:ea typeface="Arial"/>
                <a:cs typeface="Arial"/>
                <a:sym typeface="Arial"/>
              </a:rPr>
              <a:t>: I hope and I believe that this Template will your Time. </a:t>
            </a:r>
            <a:endParaRPr b="0" i="0" sz="1200" u="none" cap="none" strike="noStrike">
              <a:solidFill>
                <a:srgbClr val="3F3F3F"/>
              </a:solidFill>
              <a:latin typeface="Arial"/>
              <a:ea typeface="Arial"/>
              <a:cs typeface="Arial"/>
              <a:sym typeface="Arial"/>
            </a:endParaRPr>
          </a:p>
        </p:txBody>
      </p:sp>
      <p:grpSp>
        <p:nvGrpSpPr>
          <p:cNvPr id="1085" name="Google Shape;1085;p26"/>
          <p:cNvGrpSpPr/>
          <p:nvPr/>
        </p:nvGrpSpPr>
        <p:grpSpPr>
          <a:xfrm>
            <a:off x="3879430" y="1191392"/>
            <a:ext cx="4794645" cy="971823"/>
            <a:chOff x="4932040" y="3928857"/>
            <a:chExt cx="3456384" cy="1152104"/>
          </a:xfrm>
        </p:grpSpPr>
        <p:sp>
          <p:nvSpPr>
            <p:cNvPr id="1086" name="Google Shape;1086;p26"/>
            <p:cNvSpPr txBox="1"/>
            <p:nvPr/>
          </p:nvSpPr>
          <p:spPr>
            <a:xfrm>
              <a:off x="4932040" y="4249965"/>
              <a:ext cx="3456384" cy="830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 I hope and I believe that this Template will your Time, Money and Reputation. Easy to change colors, photos and Text. Get a modern PowerPoint  Presentation that is beautifully designed. Easy to change colors, photos and Text. </a:t>
              </a:r>
              <a:endParaRPr b="0" i="0" sz="1200" u="none" cap="none" strike="noStrike">
                <a:solidFill>
                  <a:srgbClr val="3F3F3F"/>
                </a:solidFill>
                <a:latin typeface="Arial"/>
                <a:ea typeface="Arial"/>
                <a:cs typeface="Arial"/>
                <a:sym typeface="Arial"/>
              </a:endParaRPr>
            </a:p>
          </p:txBody>
        </p:sp>
        <p:sp>
          <p:nvSpPr>
            <p:cNvPr id="1087" name="Google Shape;1087;p26"/>
            <p:cNvSpPr txBox="1"/>
            <p:nvPr/>
          </p:nvSpPr>
          <p:spPr>
            <a:xfrm>
              <a:off x="4932040" y="3928857"/>
              <a:ext cx="3456384" cy="33855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3F3F3F"/>
                  </a:solidFill>
                  <a:latin typeface="Arial"/>
                  <a:ea typeface="Arial"/>
                  <a:cs typeface="Arial"/>
                  <a:sym typeface="Arial"/>
                </a:rPr>
                <a:t>Content  Here</a:t>
              </a:r>
              <a:endParaRPr b="1" i="0" sz="1600" u="none" cap="none" strike="noStrike">
                <a:solidFill>
                  <a:srgbClr val="3F3F3F"/>
                </a:solidFill>
                <a:latin typeface="Arial"/>
                <a:ea typeface="Arial"/>
                <a:cs typeface="Arial"/>
                <a:sym typeface="Arial"/>
              </a:endParaRPr>
            </a:p>
          </p:txBody>
        </p:sp>
      </p:grpSp>
      <p:sp>
        <p:nvSpPr>
          <p:cNvPr id="1088" name="Google Shape;1088;p26"/>
          <p:cNvSpPr/>
          <p:nvPr/>
        </p:nvSpPr>
        <p:spPr>
          <a:xfrm rot="-2700000">
            <a:off x="3876579" y="2838267"/>
            <a:ext cx="432622" cy="369231"/>
          </a:xfrm>
          <a:custGeom>
            <a:rect b="b" l="l" r="r" t="t"/>
            <a:pathLst>
              <a:path extrusionOk="0" h="3031575" w="3552042">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1089" name="Google Shape;1089;p26"/>
          <p:cNvSpPr/>
          <p:nvPr/>
        </p:nvSpPr>
        <p:spPr>
          <a:xfrm>
            <a:off x="3846398" y="3536402"/>
            <a:ext cx="422856" cy="414595"/>
          </a:xfrm>
          <a:custGeom>
            <a:rect b="b" l="l" r="r" t="t"/>
            <a:pathLst>
              <a:path extrusionOk="0" h="3199863" w="3263621">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1090" name="Google Shape;1090;p26"/>
          <p:cNvSpPr txBox="1"/>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DM Sans"/>
                <a:ea typeface="DM Sans"/>
                <a:cs typeface="DM Sans"/>
                <a:sym typeface="DM Sans"/>
              </a:rPr>
              <a:t>17</a:t>
            </a:r>
            <a:endParaRPr/>
          </a:p>
        </p:txBody>
      </p:sp>
      <p:pic>
        <p:nvPicPr>
          <p:cNvPr id="1091" name="Google Shape;1091;p26"/>
          <p:cNvPicPr preferRelativeResize="0"/>
          <p:nvPr/>
        </p:nvPicPr>
        <p:blipFill rotWithShape="1">
          <a:blip r:embed="rId3">
            <a:alphaModFix/>
          </a:blip>
          <a:srcRect b="0" l="0" r="0" t="0"/>
          <a:stretch/>
        </p:blipFill>
        <p:spPr>
          <a:xfrm>
            <a:off x="469925" y="1695636"/>
            <a:ext cx="3142344" cy="223101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27"/>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grpSp>
        <p:nvGrpSpPr>
          <p:cNvPr id="1097" name="Google Shape;1097;p27"/>
          <p:cNvGrpSpPr/>
          <p:nvPr/>
        </p:nvGrpSpPr>
        <p:grpSpPr>
          <a:xfrm>
            <a:off x="3687099" y="1717889"/>
            <a:ext cx="4608032" cy="700416"/>
            <a:chOff x="4969796" y="1546333"/>
            <a:chExt cx="1984628" cy="806989"/>
          </a:xfrm>
        </p:grpSpPr>
        <p:sp>
          <p:nvSpPr>
            <p:cNvPr id="1098" name="Google Shape;1098;p27"/>
            <p:cNvSpPr txBox="1"/>
            <p:nvPr/>
          </p:nvSpPr>
          <p:spPr>
            <a:xfrm>
              <a:off x="4969796" y="1546333"/>
              <a:ext cx="1984627" cy="34373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accent1"/>
                  </a:solidFill>
                  <a:latin typeface="Arial"/>
                  <a:ea typeface="Arial"/>
                  <a:cs typeface="Arial"/>
                  <a:sym typeface="Arial"/>
                </a:rPr>
                <a:t>Content  Here</a:t>
              </a:r>
              <a:endParaRPr b="1" i="0" sz="1400" u="none" cap="none" strike="noStrike">
                <a:solidFill>
                  <a:schemeClr val="accent1"/>
                </a:solidFill>
                <a:latin typeface="Arial"/>
                <a:ea typeface="Arial"/>
                <a:cs typeface="Arial"/>
                <a:sym typeface="Arial"/>
              </a:endParaRPr>
            </a:p>
          </p:txBody>
        </p:sp>
        <p:sp>
          <p:nvSpPr>
            <p:cNvPr id="1099" name="Google Shape;1099;p27"/>
            <p:cNvSpPr txBox="1"/>
            <p:nvPr/>
          </p:nvSpPr>
          <p:spPr>
            <a:xfrm>
              <a:off x="4969797" y="1872090"/>
              <a:ext cx="1984627" cy="4812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595959"/>
                  </a:solidFill>
                  <a:latin typeface="Arial"/>
                  <a:ea typeface="Arial"/>
                  <a:cs typeface="Arial"/>
                  <a:sym typeface="Arial"/>
                </a:rPr>
                <a:t>You can simply impress your audience and add a unique zing and appeal to your Presentations. </a:t>
              </a:r>
              <a:r>
                <a:rPr b="0" i="0" lang="en-US" sz="1100" u="none" cap="none" strike="noStrike">
                  <a:solidFill>
                    <a:srgbClr val="3F3F3F"/>
                  </a:solidFill>
                  <a:latin typeface="Arial"/>
                  <a:ea typeface="Arial"/>
                  <a:cs typeface="Arial"/>
                  <a:sym typeface="Arial"/>
                </a:rPr>
                <a:t>Easy to change colors, photos and Text.   </a:t>
              </a:r>
              <a:endParaRPr b="0" i="0" sz="1100" u="none" cap="none" strike="noStrike">
                <a:solidFill>
                  <a:srgbClr val="595959"/>
                </a:solidFill>
                <a:latin typeface="Arial"/>
                <a:ea typeface="Arial"/>
                <a:cs typeface="Arial"/>
                <a:sym typeface="Arial"/>
              </a:endParaRPr>
            </a:p>
          </p:txBody>
        </p:sp>
      </p:grpSp>
      <p:grpSp>
        <p:nvGrpSpPr>
          <p:cNvPr id="1100" name="Google Shape;1100;p27"/>
          <p:cNvGrpSpPr/>
          <p:nvPr/>
        </p:nvGrpSpPr>
        <p:grpSpPr>
          <a:xfrm>
            <a:off x="3713569" y="2758520"/>
            <a:ext cx="4608030" cy="700415"/>
            <a:chOff x="4969796" y="1546333"/>
            <a:chExt cx="1984627" cy="806987"/>
          </a:xfrm>
        </p:grpSpPr>
        <p:sp>
          <p:nvSpPr>
            <p:cNvPr id="1101" name="Google Shape;1101;p27"/>
            <p:cNvSpPr txBox="1"/>
            <p:nvPr/>
          </p:nvSpPr>
          <p:spPr>
            <a:xfrm>
              <a:off x="4969796" y="1546333"/>
              <a:ext cx="1984627" cy="34373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accent2"/>
                  </a:solidFill>
                  <a:latin typeface="Arial"/>
                  <a:ea typeface="Arial"/>
                  <a:cs typeface="Arial"/>
                  <a:sym typeface="Arial"/>
                </a:rPr>
                <a:t>Content  Here</a:t>
              </a:r>
              <a:endParaRPr b="1" i="0" sz="1400" u="none" cap="none" strike="noStrike">
                <a:solidFill>
                  <a:schemeClr val="accent2"/>
                </a:solidFill>
                <a:latin typeface="Arial"/>
                <a:ea typeface="Arial"/>
                <a:cs typeface="Arial"/>
                <a:sym typeface="Arial"/>
              </a:endParaRPr>
            </a:p>
          </p:txBody>
        </p:sp>
        <p:sp>
          <p:nvSpPr>
            <p:cNvPr id="1102" name="Google Shape;1102;p27"/>
            <p:cNvSpPr txBox="1"/>
            <p:nvPr/>
          </p:nvSpPr>
          <p:spPr>
            <a:xfrm>
              <a:off x="4969796" y="1872089"/>
              <a:ext cx="1984627" cy="481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595959"/>
                  </a:solidFill>
                  <a:latin typeface="Arial"/>
                  <a:ea typeface="Arial"/>
                  <a:cs typeface="Arial"/>
                  <a:sym typeface="Arial"/>
                </a:rPr>
                <a:t>You can simply impress your audience and add a unique zing and appeal to your Presentations. </a:t>
              </a:r>
              <a:r>
                <a:rPr b="0" i="0" lang="en-US" sz="1100" u="none" cap="none" strike="noStrike">
                  <a:solidFill>
                    <a:srgbClr val="3F3F3F"/>
                  </a:solidFill>
                  <a:latin typeface="Arial"/>
                  <a:ea typeface="Arial"/>
                  <a:cs typeface="Arial"/>
                  <a:sym typeface="Arial"/>
                </a:rPr>
                <a:t>Easy to change colors, photos and Text.  </a:t>
              </a:r>
              <a:endParaRPr b="0" i="0" sz="1100" u="none" cap="none" strike="noStrike">
                <a:solidFill>
                  <a:srgbClr val="595959"/>
                </a:solidFill>
                <a:latin typeface="Arial"/>
                <a:ea typeface="Arial"/>
                <a:cs typeface="Arial"/>
                <a:sym typeface="Arial"/>
              </a:endParaRPr>
            </a:p>
          </p:txBody>
        </p:sp>
      </p:grpSp>
      <p:grpSp>
        <p:nvGrpSpPr>
          <p:cNvPr id="1103" name="Google Shape;1103;p27"/>
          <p:cNvGrpSpPr/>
          <p:nvPr/>
        </p:nvGrpSpPr>
        <p:grpSpPr>
          <a:xfrm>
            <a:off x="2994638" y="813497"/>
            <a:ext cx="4962010" cy="700417"/>
            <a:chOff x="4969796" y="1546333"/>
            <a:chExt cx="2137082" cy="806991"/>
          </a:xfrm>
        </p:grpSpPr>
        <p:sp>
          <p:nvSpPr>
            <p:cNvPr id="1104" name="Google Shape;1104;p27"/>
            <p:cNvSpPr txBox="1"/>
            <p:nvPr/>
          </p:nvSpPr>
          <p:spPr>
            <a:xfrm>
              <a:off x="4969796" y="1546333"/>
              <a:ext cx="2137082" cy="34373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accent3"/>
                  </a:solidFill>
                  <a:latin typeface="Arial"/>
                  <a:ea typeface="Arial"/>
                  <a:cs typeface="Arial"/>
                  <a:sym typeface="Arial"/>
                </a:rPr>
                <a:t>Content  Here</a:t>
              </a:r>
              <a:endParaRPr b="1" i="0" sz="1400" u="none" cap="none" strike="noStrike">
                <a:solidFill>
                  <a:schemeClr val="accent3"/>
                </a:solidFill>
                <a:latin typeface="Arial"/>
                <a:ea typeface="Arial"/>
                <a:cs typeface="Arial"/>
                <a:sym typeface="Arial"/>
              </a:endParaRPr>
            </a:p>
          </p:txBody>
        </p:sp>
        <p:sp>
          <p:nvSpPr>
            <p:cNvPr id="1105" name="Google Shape;1105;p27"/>
            <p:cNvSpPr txBox="1"/>
            <p:nvPr/>
          </p:nvSpPr>
          <p:spPr>
            <a:xfrm>
              <a:off x="4969797" y="1872092"/>
              <a:ext cx="1984627" cy="4812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595959"/>
                  </a:solidFill>
                  <a:latin typeface="Arial"/>
                  <a:ea typeface="Arial"/>
                  <a:cs typeface="Arial"/>
                  <a:sym typeface="Arial"/>
                </a:rPr>
                <a:t>You can simply impress your audience and add a unique zing and appeal to your Presentations. </a:t>
              </a:r>
              <a:r>
                <a:rPr b="0" i="0" lang="en-US" sz="1100" u="none" cap="none" strike="noStrike">
                  <a:solidFill>
                    <a:srgbClr val="3F3F3F"/>
                  </a:solidFill>
                  <a:latin typeface="Arial"/>
                  <a:ea typeface="Arial"/>
                  <a:cs typeface="Arial"/>
                  <a:sym typeface="Arial"/>
                </a:rPr>
                <a:t>Easy to change colors, photos and Text.  </a:t>
              </a:r>
              <a:endParaRPr b="0" i="0" sz="1100" u="none" cap="none" strike="noStrike">
                <a:solidFill>
                  <a:srgbClr val="595959"/>
                </a:solidFill>
                <a:latin typeface="Arial"/>
                <a:ea typeface="Arial"/>
                <a:cs typeface="Arial"/>
                <a:sym typeface="Arial"/>
              </a:endParaRPr>
            </a:p>
          </p:txBody>
        </p:sp>
      </p:grpSp>
      <p:grpSp>
        <p:nvGrpSpPr>
          <p:cNvPr id="1106" name="Google Shape;1106;p27"/>
          <p:cNvGrpSpPr/>
          <p:nvPr/>
        </p:nvGrpSpPr>
        <p:grpSpPr>
          <a:xfrm>
            <a:off x="2958481" y="3799150"/>
            <a:ext cx="4608032" cy="700416"/>
            <a:chOff x="4969796" y="1546333"/>
            <a:chExt cx="1984628" cy="806989"/>
          </a:xfrm>
        </p:grpSpPr>
        <p:sp>
          <p:nvSpPr>
            <p:cNvPr id="1107" name="Google Shape;1107;p27"/>
            <p:cNvSpPr txBox="1"/>
            <p:nvPr/>
          </p:nvSpPr>
          <p:spPr>
            <a:xfrm>
              <a:off x="4969796" y="1546333"/>
              <a:ext cx="1984627" cy="34373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accent4"/>
                  </a:solidFill>
                  <a:latin typeface="Arial"/>
                  <a:ea typeface="Arial"/>
                  <a:cs typeface="Arial"/>
                  <a:sym typeface="Arial"/>
                </a:rPr>
                <a:t>Content  Here</a:t>
              </a:r>
              <a:endParaRPr b="1" i="0" sz="1400" u="none" cap="none" strike="noStrike">
                <a:solidFill>
                  <a:schemeClr val="accent4"/>
                </a:solidFill>
                <a:latin typeface="Arial"/>
                <a:ea typeface="Arial"/>
                <a:cs typeface="Arial"/>
                <a:sym typeface="Arial"/>
              </a:endParaRPr>
            </a:p>
          </p:txBody>
        </p:sp>
        <p:sp>
          <p:nvSpPr>
            <p:cNvPr id="1108" name="Google Shape;1108;p27"/>
            <p:cNvSpPr txBox="1"/>
            <p:nvPr/>
          </p:nvSpPr>
          <p:spPr>
            <a:xfrm>
              <a:off x="4969797" y="1872090"/>
              <a:ext cx="1984627" cy="4812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595959"/>
                  </a:solidFill>
                  <a:latin typeface="Arial"/>
                  <a:ea typeface="Arial"/>
                  <a:cs typeface="Arial"/>
                  <a:sym typeface="Arial"/>
                </a:rPr>
                <a:t>You can simply impress your audience and add a unique zing and appeal to your Presentations. </a:t>
              </a:r>
              <a:r>
                <a:rPr b="0" i="0" lang="en-US" sz="1100" u="none" cap="none" strike="noStrike">
                  <a:solidFill>
                    <a:srgbClr val="3F3F3F"/>
                  </a:solidFill>
                  <a:latin typeface="Arial"/>
                  <a:ea typeface="Arial"/>
                  <a:cs typeface="Arial"/>
                  <a:sym typeface="Arial"/>
                </a:rPr>
                <a:t>Easy to change colors, photos and Text.  </a:t>
              </a:r>
              <a:endParaRPr b="0" i="0" sz="1100" u="none" cap="none" strike="noStrike">
                <a:solidFill>
                  <a:srgbClr val="595959"/>
                </a:solidFill>
                <a:latin typeface="Arial"/>
                <a:ea typeface="Arial"/>
                <a:cs typeface="Arial"/>
                <a:sym typeface="Arial"/>
              </a:endParaRPr>
            </a:p>
          </p:txBody>
        </p:sp>
      </p:grpSp>
      <p:grpSp>
        <p:nvGrpSpPr>
          <p:cNvPr id="1109" name="Google Shape;1109;p27"/>
          <p:cNvGrpSpPr/>
          <p:nvPr/>
        </p:nvGrpSpPr>
        <p:grpSpPr>
          <a:xfrm>
            <a:off x="-334266" y="659280"/>
            <a:ext cx="4132803" cy="4132803"/>
            <a:chOff x="-722274" y="661145"/>
            <a:chExt cx="5822711" cy="5822711"/>
          </a:xfrm>
        </p:grpSpPr>
        <p:grpSp>
          <p:nvGrpSpPr>
            <p:cNvPr id="1110" name="Google Shape;1110;p27"/>
            <p:cNvGrpSpPr/>
            <p:nvPr/>
          </p:nvGrpSpPr>
          <p:grpSpPr>
            <a:xfrm>
              <a:off x="-722274" y="661145"/>
              <a:ext cx="5822711" cy="5822711"/>
              <a:chOff x="-145968" y="1220212"/>
              <a:chExt cx="5822711" cy="5822711"/>
            </a:xfrm>
          </p:grpSpPr>
          <p:sp>
            <p:nvSpPr>
              <p:cNvPr id="1111" name="Google Shape;1111;p27"/>
              <p:cNvSpPr/>
              <p:nvPr/>
            </p:nvSpPr>
            <p:spPr>
              <a:xfrm rot="7200000">
                <a:off x="634127" y="2000307"/>
                <a:ext cx="4262520" cy="4262520"/>
              </a:xfrm>
              <a:prstGeom prst="blockArc">
                <a:avLst>
                  <a:gd fmla="val 10800000" name="adj1"/>
                  <a:gd fmla="val 14451417" name="adj2"/>
                  <a:gd fmla="val 4608"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1112" name="Google Shape;1112;p27"/>
              <p:cNvSpPr/>
              <p:nvPr/>
            </p:nvSpPr>
            <p:spPr>
              <a:xfrm rot="-7200000">
                <a:off x="634127" y="2000307"/>
                <a:ext cx="4262520" cy="4262520"/>
              </a:xfrm>
              <a:prstGeom prst="blockArc">
                <a:avLst>
                  <a:gd fmla="val 10800000" name="adj1"/>
                  <a:gd fmla="val 14451417" name="adj2"/>
                  <a:gd fmla="val 4608" name="adj3"/>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1113" name="Google Shape;1113;p27"/>
              <p:cNvSpPr/>
              <p:nvPr/>
            </p:nvSpPr>
            <p:spPr>
              <a:xfrm rot="10800000">
                <a:off x="634127" y="2000307"/>
                <a:ext cx="4262520" cy="4262520"/>
              </a:xfrm>
              <a:prstGeom prst="blockArc">
                <a:avLst>
                  <a:gd fmla="val 10800000" name="adj1"/>
                  <a:gd fmla="val 14451417" name="adj2"/>
                  <a:gd fmla="val 4608" name="adj3"/>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1114" name="Google Shape;1114;p27"/>
              <p:cNvSpPr/>
              <p:nvPr/>
            </p:nvSpPr>
            <p:spPr>
              <a:xfrm rot="3600000">
                <a:off x="634127" y="2000307"/>
                <a:ext cx="4262520" cy="4262520"/>
              </a:xfrm>
              <a:prstGeom prst="blockArc">
                <a:avLst>
                  <a:gd fmla="val 10800000" name="adj1"/>
                  <a:gd fmla="val 14451417" name="adj2"/>
                  <a:gd fmla="val 4608" name="adj3"/>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grpSp>
        <p:sp>
          <p:nvSpPr>
            <p:cNvPr id="1115" name="Google Shape;1115;p27"/>
            <p:cNvSpPr/>
            <p:nvPr/>
          </p:nvSpPr>
          <p:spPr>
            <a:xfrm rot="210143">
              <a:off x="3140041" y="1731940"/>
              <a:ext cx="190800" cy="190800"/>
            </a:xfrm>
            <a:prstGeom prst="ellipse">
              <a:avLst/>
            </a:prstGeom>
            <a:solidFill>
              <a:srgbClr val="194A5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1116" name="Google Shape;1116;p27"/>
            <p:cNvSpPr/>
            <p:nvPr/>
          </p:nvSpPr>
          <p:spPr>
            <a:xfrm rot="210143">
              <a:off x="1084975" y="1713528"/>
              <a:ext cx="190800" cy="190800"/>
            </a:xfrm>
            <a:prstGeom prst="ellipse">
              <a:avLst/>
            </a:prstGeom>
            <a:solidFill>
              <a:srgbClr val="31675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1117" name="Google Shape;1117;p27"/>
            <p:cNvSpPr/>
            <p:nvPr/>
          </p:nvSpPr>
          <p:spPr>
            <a:xfrm rot="210143">
              <a:off x="4123728" y="3456224"/>
              <a:ext cx="190800" cy="190800"/>
            </a:xfrm>
            <a:prstGeom prst="ellipse">
              <a:avLst/>
            </a:prstGeom>
            <a:solidFill>
              <a:srgbClr val="266F8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1118" name="Google Shape;1118;p27"/>
            <p:cNvSpPr/>
            <p:nvPr/>
          </p:nvSpPr>
          <p:spPr>
            <a:xfrm rot="210143">
              <a:off x="3086058" y="5255169"/>
              <a:ext cx="190800" cy="190800"/>
            </a:xfrm>
            <a:prstGeom prst="ellipse">
              <a:avLst/>
            </a:prstGeom>
            <a:solidFill>
              <a:srgbClr val="398F9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1119" name="Google Shape;1119;p27"/>
            <p:cNvSpPr/>
            <p:nvPr/>
          </p:nvSpPr>
          <p:spPr>
            <a:xfrm rot="210143">
              <a:off x="1062045" y="5223805"/>
              <a:ext cx="190800" cy="190800"/>
            </a:xfrm>
            <a:prstGeom prst="ellipse">
              <a:avLst/>
            </a:prstGeom>
            <a:solidFill>
              <a:srgbClr val="5A6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grpSp>
      <p:sp>
        <p:nvSpPr>
          <p:cNvPr id="1120" name="Google Shape;1120;p27"/>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Etapas</a:t>
            </a:r>
            <a:endParaRPr/>
          </a:p>
        </p:txBody>
      </p:sp>
      <p:grpSp>
        <p:nvGrpSpPr>
          <p:cNvPr id="1121" name="Google Shape;1121;p27"/>
          <p:cNvGrpSpPr/>
          <p:nvPr/>
        </p:nvGrpSpPr>
        <p:grpSpPr>
          <a:xfrm>
            <a:off x="461253" y="1425947"/>
            <a:ext cx="2541764" cy="2587500"/>
            <a:chOff x="5146676" y="3176588"/>
            <a:chExt cx="617538" cy="628650"/>
          </a:xfrm>
        </p:grpSpPr>
        <p:sp>
          <p:nvSpPr>
            <p:cNvPr id="1122" name="Google Shape;1122;p27"/>
            <p:cNvSpPr/>
            <p:nvPr/>
          </p:nvSpPr>
          <p:spPr>
            <a:xfrm>
              <a:off x="5146676" y="3176588"/>
              <a:ext cx="617538" cy="628650"/>
            </a:xfrm>
            <a:prstGeom prst="ellipse">
              <a:avLst/>
            </a:prstGeom>
            <a:solidFill>
              <a:srgbClr val="2F85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3" name="Google Shape;1123;p27"/>
            <p:cNvSpPr/>
            <p:nvPr/>
          </p:nvSpPr>
          <p:spPr>
            <a:xfrm>
              <a:off x="5251451" y="3368675"/>
              <a:ext cx="407988" cy="273050"/>
            </a:xfrm>
            <a:custGeom>
              <a:rect b="b" l="l" r="r" t="t"/>
              <a:pathLst>
                <a:path extrusionOk="0" h="385" w="577">
                  <a:moveTo>
                    <a:pt x="539" y="385"/>
                  </a:moveTo>
                  <a:cubicBezTo>
                    <a:pt x="39" y="385"/>
                    <a:pt x="39" y="385"/>
                    <a:pt x="39" y="385"/>
                  </a:cubicBezTo>
                  <a:cubicBezTo>
                    <a:pt x="18" y="385"/>
                    <a:pt x="0" y="367"/>
                    <a:pt x="0" y="346"/>
                  </a:cubicBezTo>
                  <a:cubicBezTo>
                    <a:pt x="0" y="38"/>
                    <a:pt x="0" y="38"/>
                    <a:pt x="0" y="38"/>
                  </a:cubicBezTo>
                  <a:cubicBezTo>
                    <a:pt x="0" y="17"/>
                    <a:pt x="18" y="0"/>
                    <a:pt x="39" y="0"/>
                  </a:cubicBezTo>
                  <a:cubicBezTo>
                    <a:pt x="539" y="0"/>
                    <a:pt x="539" y="0"/>
                    <a:pt x="539" y="0"/>
                  </a:cubicBezTo>
                  <a:cubicBezTo>
                    <a:pt x="560" y="0"/>
                    <a:pt x="577" y="17"/>
                    <a:pt x="577" y="38"/>
                  </a:cubicBezTo>
                  <a:cubicBezTo>
                    <a:pt x="577" y="346"/>
                    <a:pt x="577" y="346"/>
                    <a:pt x="577" y="346"/>
                  </a:cubicBezTo>
                  <a:cubicBezTo>
                    <a:pt x="577" y="367"/>
                    <a:pt x="560" y="385"/>
                    <a:pt x="539" y="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4" name="Google Shape;1124;p27"/>
            <p:cNvSpPr/>
            <p:nvPr/>
          </p:nvSpPr>
          <p:spPr>
            <a:xfrm>
              <a:off x="5249863" y="3365500"/>
              <a:ext cx="412750" cy="279400"/>
            </a:xfrm>
            <a:custGeom>
              <a:rect b="b" l="l" r="r" t="t"/>
              <a:pathLst>
                <a:path extrusionOk="0" h="393" w="585">
                  <a:moveTo>
                    <a:pt x="543" y="389"/>
                  </a:moveTo>
                  <a:cubicBezTo>
                    <a:pt x="543" y="385"/>
                    <a:pt x="543" y="385"/>
                    <a:pt x="543" y="385"/>
                  </a:cubicBezTo>
                  <a:cubicBezTo>
                    <a:pt x="43" y="385"/>
                    <a:pt x="43" y="385"/>
                    <a:pt x="43" y="385"/>
                  </a:cubicBezTo>
                  <a:cubicBezTo>
                    <a:pt x="33" y="385"/>
                    <a:pt x="25" y="381"/>
                    <a:pt x="19" y="374"/>
                  </a:cubicBezTo>
                  <a:cubicBezTo>
                    <a:pt x="12" y="368"/>
                    <a:pt x="8" y="360"/>
                    <a:pt x="8" y="350"/>
                  </a:cubicBezTo>
                  <a:cubicBezTo>
                    <a:pt x="8" y="42"/>
                    <a:pt x="8" y="42"/>
                    <a:pt x="8" y="42"/>
                  </a:cubicBezTo>
                  <a:cubicBezTo>
                    <a:pt x="8" y="33"/>
                    <a:pt x="12" y="24"/>
                    <a:pt x="19" y="18"/>
                  </a:cubicBezTo>
                  <a:cubicBezTo>
                    <a:pt x="25" y="12"/>
                    <a:pt x="33" y="8"/>
                    <a:pt x="43" y="8"/>
                  </a:cubicBezTo>
                  <a:cubicBezTo>
                    <a:pt x="543" y="8"/>
                    <a:pt x="543" y="8"/>
                    <a:pt x="543" y="8"/>
                  </a:cubicBezTo>
                  <a:cubicBezTo>
                    <a:pt x="552" y="8"/>
                    <a:pt x="561" y="12"/>
                    <a:pt x="567" y="18"/>
                  </a:cubicBezTo>
                  <a:cubicBezTo>
                    <a:pt x="573" y="24"/>
                    <a:pt x="577" y="33"/>
                    <a:pt x="577" y="42"/>
                  </a:cubicBezTo>
                  <a:cubicBezTo>
                    <a:pt x="577" y="350"/>
                    <a:pt x="577" y="350"/>
                    <a:pt x="577" y="350"/>
                  </a:cubicBezTo>
                  <a:cubicBezTo>
                    <a:pt x="577" y="360"/>
                    <a:pt x="573" y="368"/>
                    <a:pt x="567" y="374"/>
                  </a:cubicBezTo>
                  <a:cubicBezTo>
                    <a:pt x="561" y="381"/>
                    <a:pt x="552" y="385"/>
                    <a:pt x="543" y="385"/>
                  </a:cubicBezTo>
                  <a:cubicBezTo>
                    <a:pt x="543" y="389"/>
                    <a:pt x="543" y="389"/>
                    <a:pt x="543" y="389"/>
                  </a:cubicBezTo>
                  <a:cubicBezTo>
                    <a:pt x="543" y="393"/>
                    <a:pt x="543" y="393"/>
                    <a:pt x="543" y="393"/>
                  </a:cubicBezTo>
                  <a:cubicBezTo>
                    <a:pt x="566" y="393"/>
                    <a:pt x="585" y="374"/>
                    <a:pt x="585" y="350"/>
                  </a:cubicBezTo>
                  <a:cubicBezTo>
                    <a:pt x="585" y="42"/>
                    <a:pt x="585" y="42"/>
                    <a:pt x="585" y="42"/>
                  </a:cubicBezTo>
                  <a:cubicBezTo>
                    <a:pt x="585" y="19"/>
                    <a:pt x="566" y="0"/>
                    <a:pt x="543" y="0"/>
                  </a:cubicBezTo>
                  <a:cubicBezTo>
                    <a:pt x="43" y="0"/>
                    <a:pt x="43" y="0"/>
                    <a:pt x="43" y="0"/>
                  </a:cubicBezTo>
                  <a:cubicBezTo>
                    <a:pt x="20" y="0"/>
                    <a:pt x="0" y="19"/>
                    <a:pt x="0" y="42"/>
                  </a:cubicBezTo>
                  <a:cubicBezTo>
                    <a:pt x="0" y="350"/>
                    <a:pt x="0" y="350"/>
                    <a:pt x="0" y="350"/>
                  </a:cubicBezTo>
                  <a:cubicBezTo>
                    <a:pt x="0" y="374"/>
                    <a:pt x="20" y="393"/>
                    <a:pt x="43" y="393"/>
                  </a:cubicBezTo>
                  <a:cubicBezTo>
                    <a:pt x="543" y="393"/>
                    <a:pt x="543" y="393"/>
                    <a:pt x="543" y="393"/>
                  </a:cubicBezTo>
                  <a:lnTo>
                    <a:pt x="543" y="389"/>
                  </a:lnTo>
                  <a:close/>
                </a:path>
              </a:pathLst>
            </a:custGeom>
            <a:solidFill>
              <a:srgbClr val="2F85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5" name="Google Shape;1125;p27"/>
            <p:cNvSpPr/>
            <p:nvPr/>
          </p:nvSpPr>
          <p:spPr>
            <a:xfrm>
              <a:off x="5308601" y="3368675"/>
              <a:ext cx="11113" cy="271463"/>
            </a:xfrm>
            <a:prstGeom prst="rect">
              <a:avLst/>
            </a:prstGeom>
            <a:solidFill>
              <a:srgbClr val="2F85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6" name="Google Shape;1126;p27"/>
            <p:cNvSpPr/>
            <p:nvPr/>
          </p:nvSpPr>
          <p:spPr>
            <a:xfrm>
              <a:off x="5591176" y="3368675"/>
              <a:ext cx="12700" cy="271463"/>
            </a:xfrm>
            <a:prstGeom prst="rect">
              <a:avLst/>
            </a:prstGeom>
            <a:solidFill>
              <a:srgbClr val="2F85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7" name="Google Shape;1127;p27"/>
            <p:cNvSpPr/>
            <p:nvPr/>
          </p:nvSpPr>
          <p:spPr>
            <a:xfrm>
              <a:off x="5383213" y="3425825"/>
              <a:ext cx="155575" cy="155575"/>
            </a:xfrm>
            <a:prstGeom prst="ellipse">
              <a:avLst/>
            </a:prstGeom>
            <a:solidFill>
              <a:srgbClr val="2F85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8" name="Google Shape;1128;p27"/>
            <p:cNvSpPr/>
            <p:nvPr/>
          </p:nvSpPr>
          <p:spPr>
            <a:xfrm>
              <a:off x="5408613" y="3487738"/>
              <a:ext cx="106363" cy="349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9" name="Google Shape;1129;p27"/>
            <p:cNvSpPr/>
            <p:nvPr/>
          </p:nvSpPr>
          <p:spPr>
            <a:xfrm>
              <a:off x="5443538" y="3451225"/>
              <a:ext cx="34925" cy="106363"/>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0" name="Google Shape;1130;p27"/>
            <p:cNvSpPr/>
            <p:nvPr/>
          </p:nvSpPr>
          <p:spPr>
            <a:xfrm>
              <a:off x="5376863" y="3313113"/>
              <a:ext cx="158750" cy="52388"/>
            </a:xfrm>
            <a:custGeom>
              <a:rect b="b" l="l" r="r" t="t"/>
              <a:pathLst>
                <a:path extrusionOk="0" h="75" w="226">
                  <a:moveTo>
                    <a:pt x="0" y="75"/>
                  </a:moveTo>
                  <a:cubicBezTo>
                    <a:pt x="0" y="55"/>
                    <a:pt x="0" y="35"/>
                    <a:pt x="0" y="15"/>
                  </a:cubicBezTo>
                  <a:cubicBezTo>
                    <a:pt x="1" y="13"/>
                    <a:pt x="3" y="9"/>
                    <a:pt x="6" y="6"/>
                  </a:cubicBezTo>
                  <a:cubicBezTo>
                    <a:pt x="11" y="1"/>
                    <a:pt x="17" y="0"/>
                    <a:pt x="19" y="0"/>
                  </a:cubicBezTo>
                  <a:cubicBezTo>
                    <a:pt x="80" y="0"/>
                    <a:pt x="141" y="0"/>
                    <a:pt x="202" y="0"/>
                  </a:cubicBezTo>
                  <a:cubicBezTo>
                    <a:pt x="206" y="0"/>
                    <a:pt x="211" y="0"/>
                    <a:pt x="217" y="3"/>
                  </a:cubicBezTo>
                  <a:cubicBezTo>
                    <a:pt x="219" y="5"/>
                    <a:pt x="223" y="7"/>
                    <a:pt x="225" y="11"/>
                  </a:cubicBezTo>
                  <a:cubicBezTo>
                    <a:pt x="226" y="12"/>
                    <a:pt x="226" y="13"/>
                    <a:pt x="226" y="14"/>
                  </a:cubicBezTo>
                  <a:cubicBezTo>
                    <a:pt x="226" y="34"/>
                    <a:pt x="226" y="55"/>
                    <a:pt x="226" y="75"/>
                  </a:cubicBezTo>
                  <a:cubicBezTo>
                    <a:pt x="214" y="75"/>
                    <a:pt x="202" y="75"/>
                    <a:pt x="190" y="75"/>
                  </a:cubicBezTo>
                  <a:cubicBezTo>
                    <a:pt x="190" y="64"/>
                    <a:pt x="190" y="52"/>
                    <a:pt x="190" y="41"/>
                  </a:cubicBezTo>
                  <a:cubicBezTo>
                    <a:pt x="189" y="40"/>
                    <a:pt x="188" y="35"/>
                    <a:pt x="183" y="32"/>
                  </a:cubicBezTo>
                  <a:cubicBezTo>
                    <a:pt x="179" y="29"/>
                    <a:pt x="175" y="28"/>
                    <a:pt x="173" y="28"/>
                  </a:cubicBezTo>
                  <a:cubicBezTo>
                    <a:pt x="132" y="28"/>
                    <a:pt x="91" y="28"/>
                    <a:pt x="50" y="28"/>
                  </a:cubicBezTo>
                  <a:cubicBezTo>
                    <a:pt x="47" y="29"/>
                    <a:pt x="45" y="31"/>
                    <a:pt x="43" y="32"/>
                  </a:cubicBezTo>
                  <a:cubicBezTo>
                    <a:pt x="41" y="34"/>
                    <a:pt x="39" y="35"/>
                    <a:pt x="37" y="38"/>
                  </a:cubicBezTo>
                  <a:cubicBezTo>
                    <a:pt x="36" y="39"/>
                    <a:pt x="36" y="40"/>
                    <a:pt x="36" y="41"/>
                  </a:cubicBezTo>
                  <a:cubicBezTo>
                    <a:pt x="36" y="52"/>
                    <a:pt x="36" y="64"/>
                    <a:pt x="36" y="75"/>
                  </a:cubicBezTo>
                  <a:cubicBezTo>
                    <a:pt x="24" y="75"/>
                    <a:pt x="12" y="75"/>
                    <a:pt x="0" y="7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1" name="Google Shape;1131;p27"/>
            <p:cNvSpPr/>
            <p:nvPr/>
          </p:nvSpPr>
          <p:spPr>
            <a:xfrm>
              <a:off x="5373688" y="3309938"/>
              <a:ext cx="165100" cy="58738"/>
            </a:xfrm>
            <a:custGeom>
              <a:rect b="b" l="l" r="r" t="t"/>
              <a:pathLst>
                <a:path extrusionOk="0" h="83" w="234">
                  <a:moveTo>
                    <a:pt x="4" y="79"/>
                  </a:moveTo>
                  <a:cubicBezTo>
                    <a:pt x="8" y="79"/>
                    <a:pt x="8" y="79"/>
                    <a:pt x="8" y="79"/>
                  </a:cubicBezTo>
                  <a:cubicBezTo>
                    <a:pt x="8" y="59"/>
                    <a:pt x="8" y="39"/>
                    <a:pt x="8" y="19"/>
                  </a:cubicBezTo>
                  <a:cubicBezTo>
                    <a:pt x="4" y="19"/>
                    <a:pt x="4" y="19"/>
                    <a:pt x="4" y="19"/>
                  </a:cubicBezTo>
                  <a:cubicBezTo>
                    <a:pt x="8" y="20"/>
                    <a:pt x="8" y="20"/>
                    <a:pt x="8" y="20"/>
                  </a:cubicBezTo>
                  <a:cubicBezTo>
                    <a:pt x="9" y="18"/>
                    <a:pt x="10" y="16"/>
                    <a:pt x="13" y="13"/>
                  </a:cubicBezTo>
                  <a:cubicBezTo>
                    <a:pt x="17" y="9"/>
                    <a:pt x="22" y="8"/>
                    <a:pt x="24" y="8"/>
                  </a:cubicBezTo>
                  <a:cubicBezTo>
                    <a:pt x="23" y="4"/>
                    <a:pt x="23" y="4"/>
                    <a:pt x="23" y="4"/>
                  </a:cubicBezTo>
                  <a:cubicBezTo>
                    <a:pt x="23" y="8"/>
                    <a:pt x="23" y="8"/>
                    <a:pt x="23" y="8"/>
                  </a:cubicBezTo>
                  <a:cubicBezTo>
                    <a:pt x="84" y="8"/>
                    <a:pt x="145" y="8"/>
                    <a:pt x="206" y="8"/>
                  </a:cubicBezTo>
                  <a:cubicBezTo>
                    <a:pt x="206" y="4"/>
                    <a:pt x="206" y="4"/>
                    <a:pt x="206" y="4"/>
                  </a:cubicBezTo>
                  <a:cubicBezTo>
                    <a:pt x="206" y="8"/>
                    <a:pt x="206" y="8"/>
                    <a:pt x="206" y="8"/>
                  </a:cubicBezTo>
                  <a:cubicBezTo>
                    <a:pt x="209" y="8"/>
                    <a:pt x="214" y="8"/>
                    <a:pt x="219" y="11"/>
                  </a:cubicBezTo>
                  <a:cubicBezTo>
                    <a:pt x="221" y="12"/>
                    <a:pt x="224" y="14"/>
                    <a:pt x="226" y="17"/>
                  </a:cubicBezTo>
                  <a:cubicBezTo>
                    <a:pt x="226" y="18"/>
                    <a:pt x="226" y="18"/>
                    <a:pt x="226" y="19"/>
                  </a:cubicBezTo>
                  <a:cubicBezTo>
                    <a:pt x="230" y="18"/>
                    <a:pt x="230" y="18"/>
                    <a:pt x="230" y="18"/>
                  </a:cubicBezTo>
                  <a:cubicBezTo>
                    <a:pt x="226" y="18"/>
                    <a:pt x="226" y="18"/>
                    <a:pt x="226" y="18"/>
                  </a:cubicBezTo>
                  <a:cubicBezTo>
                    <a:pt x="226" y="38"/>
                    <a:pt x="226" y="59"/>
                    <a:pt x="226" y="79"/>
                  </a:cubicBezTo>
                  <a:cubicBezTo>
                    <a:pt x="230" y="79"/>
                    <a:pt x="230" y="79"/>
                    <a:pt x="230" y="79"/>
                  </a:cubicBezTo>
                  <a:cubicBezTo>
                    <a:pt x="230" y="75"/>
                    <a:pt x="230" y="75"/>
                    <a:pt x="230" y="75"/>
                  </a:cubicBezTo>
                  <a:cubicBezTo>
                    <a:pt x="218" y="75"/>
                    <a:pt x="206" y="75"/>
                    <a:pt x="194" y="75"/>
                  </a:cubicBezTo>
                  <a:cubicBezTo>
                    <a:pt x="194" y="79"/>
                    <a:pt x="194" y="79"/>
                    <a:pt x="194" y="79"/>
                  </a:cubicBezTo>
                  <a:cubicBezTo>
                    <a:pt x="198" y="79"/>
                    <a:pt x="198" y="79"/>
                    <a:pt x="198" y="79"/>
                  </a:cubicBezTo>
                  <a:cubicBezTo>
                    <a:pt x="198" y="68"/>
                    <a:pt x="198" y="56"/>
                    <a:pt x="198" y="45"/>
                  </a:cubicBezTo>
                  <a:cubicBezTo>
                    <a:pt x="198" y="44"/>
                    <a:pt x="198" y="44"/>
                    <a:pt x="198" y="44"/>
                  </a:cubicBezTo>
                  <a:cubicBezTo>
                    <a:pt x="198" y="44"/>
                    <a:pt x="198" y="44"/>
                    <a:pt x="198" y="44"/>
                  </a:cubicBezTo>
                  <a:cubicBezTo>
                    <a:pt x="197" y="42"/>
                    <a:pt x="195" y="37"/>
                    <a:pt x="190" y="33"/>
                  </a:cubicBezTo>
                  <a:cubicBezTo>
                    <a:pt x="184" y="29"/>
                    <a:pt x="179" y="28"/>
                    <a:pt x="177" y="28"/>
                  </a:cubicBezTo>
                  <a:cubicBezTo>
                    <a:pt x="177" y="28"/>
                    <a:pt x="177" y="28"/>
                    <a:pt x="177" y="28"/>
                  </a:cubicBezTo>
                  <a:cubicBezTo>
                    <a:pt x="177" y="28"/>
                    <a:pt x="177" y="28"/>
                    <a:pt x="177" y="28"/>
                  </a:cubicBezTo>
                  <a:cubicBezTo>
                    <a:pt x="136" y="28"/>
                    <a:pt x="95" y="28"/>
                    <a:pt x="54" y="28"/>
                  </a:cubicBezTo>
                  <a:cubicBezTo>
                    <a:pt x="54" y="28"/>
                    <a:pt x="54" y="28"/>
                    <a:pt x="54" y="28"/>
                  </a:cubicBezTo>
                  <a:cubicBezTo>
                    <a:pt x="53" y="28"/>
                    <a:pt x="53" y="28"/>
                    <a:pt x="53" y="28"/>
                  </a:cubicBezTo>
                  <a:cubicBezTo>
                    <a:pt x="49" y="30"/>
                    <a:pt x="46" y="31"/>
                    <a:pt x="44" y="33"/>
                  </a:cubicBezTo>
                  <a:cubicBezTo>
                    <a:pt x="42" y="34"/>
                    <a:pt x="40" y="37"/>
                    <a:pt x="37" y="41"/>
                  </a:cubicBezTo>
                  <a:cubicBezTo>
                    <a:pt x="37" y="42"/>
                    <a:pt x="36" y="43"/>
                    <a:pt x="36" y="44"/>
                  </a:cubicBezTo>
                  <a:cubicBezTo>
                    <a:pt x="36" y="44"/>
                    <a:pt x="36" y="44"/>
                    <a:pt x="36" y="44"/>
                  </a:cubicBezTo>
                  <a:cubicBezTo>
                    <a:pt x="36" y="45"/>
                    <a:pt x="36" y="45"/>
                    <a:pt x="36" y="45"/>
                  </a:cubicBezTo>
                  <a:cubicBezTo>
                    <a:pt x="36" y="56"/>
                    <a:pt x="36" y="68"/>
                    <a:pt x="36" y="79"/>
                  </a:cubicBezTo>
                  <a:cubicBezTo>
                    <a:pt x="40" y="79"/>
                    <a:pt x="40" y="79"/>
                    <a:pt x="40" y="79"/>
                  </a:cubicBezTo>
                  <a:cubicBezTo>
                    <a:pt x="40" y="75"/>
                    <a:pt x="40" y="75"/>
                    <a:pt x="40" y="75"/>
                  </a:cubicBezTo>
                  <a:cubicBezTo>
                    <a:pt x="28" y="75"/>
                    <a:pt x="16" y="75"/>
                    <a:pt x="4" y="75"/>
                  </a:cubicBezTo>
                  <a:cubicBezTo>
                    <a:pt x="4" y="79"/>
                    <a:pt x="4" y="79"/>
                    <a:pt x="4" y="79"/>
                  </a:cubicBezTo>
                  <a:cubicBezTo>
                    <a:pt x="8" y="79"/>
                    <a:pt x="8" y="79"/>
                    <a:pt x="8" y="79"/>
                  </a:cubicBezTo>
                  <a:cubicBezTo>
                    <a:pt x="4" y="79"/>
                    <a:pt x="4" y="79"/>
                    <a:pt x="4" y="79"/>
                  </a:cubicBezTo>
                  <a:cubicBezTo>
                    <a:pt x="4" y="83"/>
                    <a:pt x="4" y="83"/>
                    <a:pt x="4" y="83"/>
                  </a:cubicBezTo>
                  <a:cubicBezTo>
                    <a:pt x="16" y="83"/>
                    <a:pt x="28" y="83"/>
                    <a:pt x="40" y="83"/>
                  </a:cubicBezTo>
                  <a:cubicBezTo>
                    <a:pt x="44" y="83"/>
                    <a:pt x="44" y="83"/>
                    <a:pt x="44" y="83"/>
                  </a:cubicBezTo>
                  <a:cubicBezTo>
                    <a:pt x="44" y="79"/>
                    <a:pt x="44" y="79"/>
                    <a:pt x="44" y="79"/>
                  </a:cubicBezTo>
                  <a:cubicBezTo>
                    <a:pt x="44" y="68"/>
                    <a:pt x="44" y="56"/>
                    <a:pt x="44" y="45"/>
                  </a:cubicBezTo>
                  <a:cubicBezTo>
                    <a:pt x="40" y="45"/>
                    <a:pt x="40" y="45"/>
                    <a:pt x="40" y="45"/>
                  </a:cubicBezTo>
                  <a:cubicBezTo>
                    <a:pt x="44" y="46"/>
                    <a:pt x="44" y="46"/>
                    <a:pt x="44" y="46"/>
                  </a:cubicBezTo>
                  <a:cubicBezTo>
                    <a:pt x="44" y="46"/>
                    <a:pt x="44" y="45"/>
                    <a:pt x="45" y="44"/>
                  </a:cubicBezTo>
                  <a:cubicBezTo>
                    <a:pt x="46" y="42"/>
                    <a:pt x="47" y="41"/>
                    <a:pt x="49" y="39"/>
                  </a:cubicBezTo>
                  <a:cubicBezTo>
                    <a:pt x="51" y="38"/>
                    <a:pt x="53" y="37"/>
                    <a:pt x="56" y="36"/>
                  </a:cubicBezTo>
                  <a:cubicBezTo>
                    <a:pt x="54" y="32"/>
                    <a:pt x="54" y="32"/>
                    <a:pt x="54" y="32"/>
                  </a:cubicBezTo>
                  <a:cubicBezTo>
                    <a:pt x="54" y="36"/>
                    <a:pt x="54" y="36"/>
                    <a:pt x="54" y="36"/>
                  </a:cubicBezTo>
                  <a:cubicBezTo>
                    <a:pt x="95" y="36"/>
                    <a:pt x="136" y="36"/>
                    <a:pt x="177" y="36"/>
                  </a:cubicBezTo>
                  <a:cubicBezTo>
                    <a:pt x="177" y="32"/>
                    <a:pt x="177" y="32"/>
                    <a:pt x="177" y="32"/>
                  </a:cubicBezTo>
                  <a:cubicBezTo>
                    <a:pt x="177" y="36"/>
                    <a:pt x="177" y="36"/>
                    <a:pt x="177" y="36"/>
                  </a:cubicBezTo>
                  <a:cubicBezTo>
                    <a:pt x="178" y="36"/>
                    <a:pt x="181" y="36"/>
                    <a:pt x="185" y="39"/>
                  </a:cubicBezTo>
                  <a:cubicBezTo>
                    <a:pt x="188" y="42"/>
                    <a:pt x="190" y="45"/>
                    <a:pt x="190" y="46"/>
                  </a:cubicBezTo>
                  <a:cubicBezTo>
                    <a:pt x="194" y="45"/>
                    <a:pt x="194" y="45"/>
                    <a:pt x="194" y="45"/>
                  </a:cubicBezTo>
                  <a:cubicBezTo>
                    <a:pt x="190" y="45"/>
                    <a:pt x="190" y="45"/>
                    <a:pt x="190" y="45"/>
                  </a:cubicBezTo>
                  <a:cubicBezTo>
                    <a:pt x="190" y="56"/>
                    <a:pt x="190" y="68"/>
                    <a:pt x="190" y="79"/>
                  </a:cubicBezTo>
                  <a:cubicBezTo>
                    <a:pt x="190" y="83"/>
                    <a:pt x="190" y="83"/>
                    <a:pt x="190" y="83"/>
                  </a:cubicBezTo>
                  <a:cubicBezTo>
                    <a:pt x="194" y="83"/>
                    <a:pt x="194" y="83"/>
                    <a:pt x="194" y="83"/>
                  </a:cubicBezTo>
                  <a:cubicBezTo>
                    <a:pt x="206" y="83"/>
                    <a:pt x="218" y="83"/>
                    <a:pt x="230" y="83"/>
                  </a:cubicBezTo>
                  <a:cubicBezTo>
                    <a:pt x="234" y="83"/>
                    <a:pt x="234" y="83"/>
                    <a:pt x="234" y="83"/>
                  </a:cubicBezTo>
                  <a:cubicBezTo>
                    <a:pt x="234" y="79"/>
                    <a:pt x="234" y="79"/>
                    <a:pt x="234" y="79"/>
                  </a:cubicBezTo>
                  <a:cubicBezTo>
                    <a:pt x="234" y="59"/>
                    <a:pt x="234" y="38"/>
                    <a:pt x="234" y="18"/>
                  </a:cubicBezTo>
                  <a:cubicBezTo>
                    <a:pt x="234" y="17"/>
                    <a:pt x="234" y="17"/>
                    <a:pt x="234" y="17"/>
                  </a:cubicBezTo>
                  <a:cubicBezTo>
                    <a:pt x="234" y="16"/>
                    <a:pt x="234" y="16"/>
                    <a:pt x="234" y="16"/>
                  </a:cubicBezTo>
                  <a:cubicBezTo>
                    <a:pt x="234" y="16"/>
                    <a:pt x="233" y="15"/>
                    <a:pt x="233" y="14"/>
                  </a:cubicBezTo>
                  <a:cubicBezTo>
                    <a:pt x="230" y="8"/>
                    <a:pt x="225" y="5"/>
                    <a:pt x="223" y="4"/>
                  </a:cubicBezTo>
                  <a:cubicBezTo>
                    <a:pt x="216" y="0"/>
                    <a:pt x="210" y="0"/>
                    <a:pt x="207" y="0"/>
                  </a:cubicBezTo>
                  <a:cubicBezTo>
                    <a:pt x="207" y="0"/>
                    <a:pt x="207" y="0"/>
                    <a:pt x="207" y="0"/>
                  </a:cubicBezTo>
                  <a:cubicBezTo>
                    <a:pt x="206" y="0"/>
                    <a:pt x="206" y="0"/>
                    <a:pt x="206" y="0"/>
                  </a:cubicBezTo>
                  <a:cubicBezTo>
                    <a:pt x="145" y="0"/>
                    <a:pt x="84" y="0"/>
                    <a:pt x="23" y="0"/>
                  </a:cubicBezTo>
                  <a:cubicBezTo>
                    <a:pt x="23" y="0"/>
                    <a:pt x="23" y="0"/>
                    <a:pt x="23" y="0"/>
                  </a:cubicBezTo>
                  <a:cubicBezTo>
                    <a:pt x="22" y="0"/>
                    <a:pt x="22" y="0"/>
                    <a:pt x="22" y="0"/>
                  </a:cubicBezTo>
                  <a:cubicBezTo>
                    <a:pt x="20" y="0"/>
                    <a:pt x="13" y="2"/>
                    <a:pt x="7" y="7"/>
                  </a:cubicBezTo>
                  <a:cubicBezTo>
                    <a:pt x="3" y="11"/>
                    <a:pt x="1" y="15"/>
                    <a:pt x="0" y="17"/>
                  </a:cubicBezTo>
                  <a:cubicBezTo>
                    <a:pt x="0" y="18"/>
                    <a:pt x="0" y="18"/>
                    <a:pt x="0" y="18"/>
                  </a:cubicBezTo>
                  <a:cubicBezTo>
                    <a:pt x="0" y="19"/>
                    <a:pt x="0" y="19"/>
                    <a:pt x="0" y="19"/>
                  </a:cubicBezTo>
                  <a:cubicBezTo>
                    <a:pt x="0" y="39"/>
                    <a:pt x="0" y="59"/>
                    <a:pt x="0" y="79"/>
                  </a:cubicBezTo>
                  <a:cubicBezTo>
                    <a:pt x="0" y="83"/>
                    <a:pt x="0" y="83"/>
                    <a:pt x="0" y="83"/>
                  </a:cubicBezTo>
                  <a:cubicBezTo>
                    <a:pt x="4" y="83"/>
                    <a:pt x="4" y="83"/>
                    <a:pt x="4" y="83"/>
                  </a:cubicBezTo>
                  <a:lnTo>
                    <a:pt x="4" y="79"/>
                  </a:lnTo>
                  <a:close/>
                </a:path>
              </a:pathLst>
            </a:custGeom>
            <a:solidFill>
              <a:srgbClr val="2F85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28"/>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graphicFrame>
        <p:nvGraphicFramePr>
          <p:cNvPr id="1137" name="Google Shape;1137;p28"/>
          <p:cNvGraphicFramePr/>
          <p:nvPr/>
        </p:nvGraphicFramePr>
        <p:xfrm>
          <a:off x="5333141" y="1595296"/>
          <a:ext cx="2675477" cy="2425391"/>
        </p:xfrm>
        <a:graphic>
          <a:graphicData uri="http://schemas.openxmlformats.org/drawingml/2006/chart">
            <c:chart r:id="rId3"/>
          </a:graphicData>
        </a:graphic>
      </p:graphicFrame>
      <p:grpSp>
        <p:nvGrpSpPr>
          <p:cNvPr id="1138" name="Google Shape;1138;p28"/>
          <p:cNvGrpSpPr/>
          <p:nvPr/>
        </p:nvGrpSpPr>
        <p:grpSpPr>
          <a:xfrm>
            <a:off x="5689978" y="1290395"/>
            <a:ext cx="728108" cy="3203469"/>
            <a:chOff x="4195688" y="1196752"/>
            <a:chExt cx="921426" cy="4054014"/>
          </a:xfrm>
        </p:grpSpPr>
        <p:sp>
          <p:nvSpPr>
            <p:cNvPr id="1139" name="Google Shape;1139;p28"/>
            <p:cNvSpPr/>
            <p:nvPr/>
          </p:nvSpPr>
          <p:spPr>
            <a:xfrm>
              <a:off x="4366860" y="4461974"/>
              <a:ext cx="579081" cy="613592"/>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rgbClr val="3F3F3F"/>
                </a:solidFill>
                <a:latin typeface="Arial"/>
                <a:ea typeface="Arial"/>
                <a:cs typeface="Arial"/>
                <a:sym typeface="Arial"/>
              </a:endParaRPr>
            </a:p>
          </p:txBody>
        </p:sp>
        <p:sp>
          <p:nvSpPr>
            <p:cNvPr id="1140" name="Google Shape;1140;p28"/>
            <p:cNvSpPr/>
            <p:nvPr/>
          </p:nvSpPr>
          <p:spPr>
            <a:xfrm>
              <a:off x="4195688" y="1196752"/>
              <a:ext cx="921426" cy="4054014"/>
            </a:xfrm>
            <a:custGeom>
              <a:rect b="b" l="l" r="r" t="t"/>
              <a:pathLst>
                <a:path extrusionOk="0" h="4054014" w="921426">
                  <a:moveTo>
                    <a:pt x="461707" y="95248"/>
                  </a:moveTo>
                  <a:cubicBezTo>
                    <a:pt x="349448" y="95248"/>
                    <a:pt x="258445" y="186251"/>
                    <a:pt x="258445" y="298510"/>
                  </a:cubicBezTo>
                  <a:lnTo>
                    <a:pt x="258445" y="3205934"/>
                  </a:lnTo>
                  <a:lnTo>
                    <a:pt x="257957" y="3205934"/>
                  </a:lnTo>
                  <a:lnTo>
                    <a:pt x="257957" y="3230789"/>
                  </a:lnTo>
                  <a:cubicBezTo>
                    <a:pt x="153385" y="3301056"/>
                    <a:pt x="84384" y="3424912"/>
                    <a:pt x="84384" y="3565845"/>
                  </a:cubicBezTo>
                  <a:cubicBezTo>
                    <a:pt x="84384" y="3786071"/>
                    <a:pt x="252872" y="3964601"/>
                    <a:pt x="460713" y="3964601"/>
                  </a:cubicBezTo>
                  <a:cubicBezTo>
                    <a:pt x="668554" y="3964601"/>
                    <a:pt x="837042" y="3786071"/>
                    <a:pt x="837042" y="3565845"/>
                  </a:cubicBezTo>
                  <a:cubicBezTo>
                    <a:pt x="837042" y="3424909"/>
                    <a:pt x="768038" y="3301051"/>
                    <a:pt x="663462" y="3230785"/>
                  </a:cubicBezTo>
                  <a:lnTo>
                    <a:pt x="663462" y="3185741"/>
                  </a:lnTo>
                  <a:lnTo>
                    <a:pt x="664968" y="3185741"/>
                  </a:lnTo>
                  <a:lnTo>
                    <a:pt x="664968" y="298511"/>
                  </a:lnTo>
                  <a:cubicBezTo>
                    <a:pt x="664968" y="186252"/>
                    <a:pt x="573965" y="95249"/>
                    <a:pt x="461706" y="95249"/>
                  </a:cubicBezTo>
                  <a:close/>
                  <a:moveTo>
                    <a:pt x="455951" y="0"/>
                  </a:moveTo>
                  <a:cubicBezTo>
                    <a:pt x="612513" y="0"/>
                    <a:pt x="739431" y="126918"/>
                    <a:pt x="739431" y="283480"/>
                  </a:cubicBezTo>
                  <a:lnTo>
                    <a:pt x="739431" y="3185741"/>
                  </a:lnTo>
                  <a:lnTo>
                    <a:pt x="746796" y="3185741"/>
                  </a:lnTo>
                  <a:lnTo>
                    <a:pt x="746796" y="3185958"/>
                  </a:lnTo>
                  <a:cubicBezTo>
                    <a:pt x="853753" y="3273737"/>
                    <a:pt x="921426" y="3411417"/>
                    <a:pt x="921426" y="3565845"/>
                  </a:cubicBezTo>
                  <a:cubicBezTo>
                    <a:pt x="921426" y="3835454"/>
                    <a:pt x="715158" y="4054014"/>
                    <a:pt x="460713" y="4054014"/>
                  </a:cubicBezTo>
                  <a:cubicBezTo>
                    <a:pt x="206268" y="4054014"/>
                    <a:pt x="0" y="3835454"/>
                    <a:pt x="0" y="3565845"/>
                  </a:cubicBezTo>
                  <a:cubicBezTo>
                    <a:pt x="0" y="3412564"/>
                    <a:pt x="66672" y="3275782"/>
                    <a:pt x="172471" y="3188183"/>
                  </a:cubicBezTo>
                  <a:lnTo>
                    <a:pt x="172471" y="283480"/>
                  </a:lnTo>
                  <a:cubicBezTo>
                    <a:pt x="172471" y="126918"/>
                    <a:pt x="299389" y="0"/>
                    <a:pt x="45595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rgbClr val="3F3F3F"/>
                </a:solidFill>
                <a:latin typeface="Arial"/>
                <a:ea typeface="Arial"/>
                <a:cs typeface="Arial"/>
                <a:sym typeface="Arial"/>
              </a:endParaRPr>
            </a:p>
          </p:txBody>
        </p:sp>
      </p:grpSp>
      <p:grpSp>
        <p:nvGrpSpPr>
          <p:cNvPr id="1141" name="Google Shape;1141;p28"/>
          <p:cNvGrpSpPr/>
          <p:nvPr/>
        </p:nvGrpSpPr>
        <p:grpSpPr>
          <a:xfrm>
            <a:off x="6920051" y="1290395"/>
            <a:ext cx="728108" cy="3203469"/>
            <a:chOff x="4195688" y="1196752"/>
            <a:chExt cx="921426" cy="4054014"/>
          </a:xfrm>
        </p:grpSpPr>
        <p:sp>
          <p:nvSpPr>
            <p:cNvPr id="1142" name="Google Shape;1142;p28"/>
            <p:cNvSpPr/>
            <p:nvPr/>
          </p:nvSpPr>
          <p:spPr>
            <a:xfrm>
              <a:off x="4366860" y="4461973"/>
              <a:ext cx="579081" cy="613592"/>
            </a:xfrm>
            <a:prstGeom prst="ellipse">
              <a:avLst/>
            </a:prstGeom>
            <a:solidFill>
              <a:srgbClr val="2E85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rgbClr val="3F3F3F"/>
                </a:solidFill>
                <a:latin typeface="Arial"/>
                <a:ea typeface="Arial"/>
                <a:cs typeface="Arial"/>
                <a:sym typeface="Arial"/>
              </a:endParaRPr>
            </a:p>
          </p:txBody>
        </p:sp>
        <p:sp>
          <p:nvSpPr>
            <p:cNvPr id="1143" name="Google Shape;1143;p28"/>
            <p:cNvSpPr/>
            <p:nvPr/>
          </p:nvSpPr>
          <p:spPr>
            <a:xfrm>
              <a:off x="4195688" y="1196752"/>
              <a:ext cx="921426" cy="4054014"/>
            </a:xfrm>
            <a:custGeom>
              <a:rect b="b" l="l" r="r" t="t"/>
              <a:pathLst>
                <a:path extrusionOk="0" h="4054014" w="921426">
                  <a:moveTo>
                    <a:pt x="461707" y="95248"/>
                  </a:moveTo>
                  <a:cubicBezTo>
                    <a:pt x="349448" y="95248"/>
                    <a:pt x="258445" y="186251"/>
                    <a:pt x="258445" y="298510"/>
                  </a:cubicBezTo>
                  <a:lnTo>
                    <a:pt x="258445" y="3205934"/>
                  </a:lnTo>
                  <a:lnTo>
                    <a:pt x="257957" y="3205934"/>
                  </a:lnTo>
                  <a:lnTo>
                    <a:pt x="257957" y="3230789"/>
                  </a:lnTo>
                  <a:cubicBezTo>
                    <a:pt x="153385" y="3301056"/>
                    <a:pt x="84384" y="3424912"/>
                    <a:pt x="84384" y="3565845"/>
                  </a:cubicBezTo>
                  <a:cubicBezTo>
                    <a:pt x="84384" y="3786071"/>
                    <a:pt x="252872" y="3964601"/>
                    <a:pt x="460713" y="3964601"/>
                  </a:cubicBezTo>
                  <a:cubicBezTo>
                    <a:pt x="668554" y="3964601"/>
                    <a:pt x="837042" y="3786071"/>
                    <a:pt x="837042" y="3565845"/>
                  </a:cubicBezTo>
                  <a:cubicBezTo>
                    <a:pt x="837042" y="3424909"/>
                    <a:pt x="768038" y="3301051"/>
                    <a:pt x="663462" y="3230785"/>
                  </a:cubicBezTo>
                  <a:lnTo>
                    <a:pt x="663462" y="3185741"/>
                  </a:lnTo>
                  <a:lnTo>
                    <a:pt x="664968" y="3185741"/>
                  </a:lnTo>
                  <a:lnTo>
                    <a:pt x="664968" y="298511"/>
                  </a:lnTo>
                  <a:cubicBezTo>
                    <a:pt x="664968" y="186252"/>
                    <a:pt x="573965" y="95249"/>
                    <a:pt x="461706" y="95249"/>
                  </a:cubicBezTo>
                  <a:close/>
                  <a:moveTo>
                    <a:pt x="455951" y="0"/>
                  </a:moveTo>
                  <a:cubicBezTo>
                    <a:pt x="612513" y="0"/>
                    <a:pt x="739431" y="126918"/>
                    <a:pt x="739431" y="283480"/>
                  </a:cubicBezTo>
                  <a:lnTo>
                    <a:pt x="739431" y="3185741"/>
                  </a:lnTo>
                  <a:lnTo>
                    <a:pt x="746796" y="3185741"/>
                  </a:lnTo>
                  <a:lnTo>
                    <a:pt x="746796" y="3185958"/>
                  </a:lnTo>
                  <a:cubicBezTo>
                    <a:pt x="853753" y="3273737"/>
                    <a:pt x="921426" y="3411417"/>
                    <a:pt x="921426" y="3565845"/>
                  </a:cubicBezTo>
                  <a:cubicBezTo>
                    <a:pt x="921426" y="3835454"/>
                    <a:pt x="715158" y="4054014"/>
                    <a:pt x="460713" y="4054014"/>
                  </a:cubicBezTo>
                  <a:cubicBezTo>
                    <a:pt x="206268" y="4054014"/>
                    <a:pt x="0" y="3835454"/>
                    <a:pt x="0" y="3565845"/>
                  </a:cubicBezTo>
                  <a:cubicBezTo>
                    <a:pt x="0" y="3412564"/>
                    <a:pt x="66672" y="3275782"/>
                    <a:pt x="172471" y="3188183"/>
                  </a:cubicBezTo>
                  <a:lnTo>
                    <a:pt x="172471" y="283480"/>
                  </a:lnTo>
                  <a:cubicBezTo>
                    <a:pt x="172471" y="126918"/>
                    <a:pt x="299389" y="0"/>
                    <a:pt x="455951" y="0"/>
                  </a:cubicBezTo>
                  <a:close/>
                </a:path>
              </a:pathLst>
            </a:custGeom>
            <a:solidFill>
              <a:srgbClr val="2E85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rgbClr val="3F3F3F"/>
                </a:solidFill>
                <a:latin typeface="Arial"/>
                <a:ea typeface="Arial"/>
                <a:cs typeface="Arial"/>
                <a:sym typeface="Arial"/>
              </a:endParaRPr>
            </a:p>
          </p:txBody>
        </p:sp>
      </p:grpSp>
      <p:sp>
        <p:nvSpPr>
          <p:cNvPr id="1144" name="Google Shape;1144;p28"/>
          <p:cNvSpPr txBox="1"/>
          <p:nvPr/>
        </p:nvSpPr>
        <p:spPr>
          <a:xfrm>
            <a:off x="7648159" y="1510503"/>
            <a:ext cx="805241" cy="31090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800" u="none" cap="none" strike="noStrike">
                <a:solidFill>
                  <a:srgbClr val="3F3F3F"/>
                </a:solidFill>
                <a:latin typeface="Arial"/>
                <a:ea typeface="Arial"/>
                <a:cs typeface="Arial"/>
                <a:sym typeface="Arial"/>
              </a:rPr>
              <a:t>2020</a:t>
            </a:r>
            <a:endParaRPr b="1" i="0" sz="2800" u="none" cap="none" strike="noStrike">
              <a:solidFill>
                <a:srgbClr val="3F3F3F"/>
              </a:solidFill>
              <a:latin typeface="Arial"/>
              <a:ea typeface="Arial"/>
              <a:cs typeface="Arial"/>
              <a:sym typeface="Arial"/>
            </a:endParaRPr>
          </a:p>
        </p:txBody>
      </p:sp>
      <p:sp>
        <p:nvSpPr>
          <p:cNvPr id="1145" name="Google Shape;1145;p28"/>
          <p:cNvSpPr txBox="1"/>
          <p:nvPr/>
        </p:nvSpPr>
        <p:spPr>
          <a:xfrm>
            <a:off x="7648159" y="1866796"/>
            <a:ext cx="805241" cy="377525"/>
          </a:xfrm>
          <a:prstGeom prst="rect">
            <a:avLst/>
          </a:prstGeom>
          <a:noFill/>
          <a:ln>
            <a:noFill/>
          </a:ln>
        </p:spPr>
        <p:txBody>
          <a:bodyPr anchorCtr="0" anchor="t" bIns="45700" lIns="108000" spcFirstLastPara="1" rIns="108000"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3F3F3F"/>
                </a:solidFill>
                <a:latin typeface="Arial"/>
                <a:ea typeface="Arial"/>
                <a:cs typeface="Arial"/>
                <a:sym typeface="Arial"/>
              </a:rPr>
              <a:t>92%</a:t>
            </a:r>
            <a:endParaRPr b="1" i="0" sz="2800" u="none" cap="none" strike="noStrike">
              <a:solidFill>
                <a:srgbClr val="3F3F3F"/>
              </a:solidFill>
              <a:latin typeface="Arial"/>
              <a:ea typeface="Arial"/>
              <a:cs typeface="Arial"/>
              <a:sym typeface="Arial"/>
            </a:endParaRPr>
          </a:p>
        </p:txBody>
      </p:sp>
      <p:cxnSp>
        <p:nvCxnSpPr>
          <p:cNvPr id="1146" name="Google Shape;1146;p28"/>
          <p:cNvCxnSpPr/>
          <p:nvPr/>
        </p:nvCxnSpPr>
        <p:spPr>
          <a:xfrm>
            <a:off x="7627049" y="1853170"/>
            <a:ext cx="828469" cy="838"/>
          </a:xfrm>
          <a:prstGeom prst="straightConnector1">
            <a:avLst/>
          </a:prstGeom>
          <a:noFill/>
          <a:ln cap="flat" cmpd="sng" w="9525">
            <a:solidFill>
              <a:srgbClr val="266F8B"/>
            </a:solidFill>
            <a:prstDash val="solid"/>
            <a:bevel/>
            <a:headEnd len="med" w="med" type="oval"/>
            <a:tailEnd len="med" w="med" type="oval"/>
          </a:ln>
        </p:spPr>
      </p:cxnSp>
      <p:sp>
        <p:nvSpPr>
          <p:cNvPr id="1147" name="Google Shape;1147;p28"/>
          <p:cNvSpPr txBox="1"/>
          <p:nvPr/>
        </p:nvSpPr>
        <p:spPr>
          <a:xfrm>
            <a:off x="527586" y="1290395"/>
            <a:ext cx="3767741" cy="732843"/>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 I hope and I believe that this Template will your Time, Money and Reputation. Get a modern PowerPoint  Presentation that is beautifully designed.  I hope and I believe that this Template will your Time, Money and Reputation.  </a:t>
            </a:r>
            <a:endParaRPr/>
          </a:p>
        </p:txBody>
      </p:sp>
      <p:sp>
        <p:nvSpPr>
          <p:cNvPr id="1148" name="Google Shape;1148;p28"/>
          <p:cNvSpPr/>
          <p:nvPr/>
        </p:nvSpPr>
        <p:spPr>
          <a:xfrm>
            <a:off x="823408" y="3619062"/>
            <a:ext cx="559591" cy="509356"/>
          </a:xfrm>
          <a:prstGeom prst="ellipse">
            <a:avLst/>
          </a:prstGeom>
          <a:solidFill>
            <a:srgbClr val="2E85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rgbClr val="3F3F3F"/>
              </a:solidFill>
              <a:latin typeface="Arial"/>
              <a:ea typeface="Arial"/>
              <a:cs typeface="Arial"/>
              <a:sym typeface="Arial"/>
            </a:endParaRPr>
          </a:p>
        </p:txBody>
      </p:sp>
      <p:sp>
        <p:nvSpPr>
          <p:cNvPr id="1149" name="Google Shape;1149;p28"/>
          <p:cNvSpPr/>
          <p:nvPr/>
        </p:nvSpPr>
        <p:spPr>
          <a:xfrm>
            <a:off x="823408" y="2708770"/>
            <a:ext cx="559591" cy="50935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rgbClr val="3F3F3F"/>
              </a:solidFill>
              <a:latin typeface="Arial"/>
              <a:ea typeface="Arial"/>
              <a:cs typeface="Arial"/>
              <a:sym typeface="Arial"/>
            </a:endParaRPr>
          </a:p>
        </p:txBody>
      </p:sp>
      <p:grpSp>
        <p:nvGrpSpPr>
          <p:cNvPr id="1150" name="Google Shape;1150;p28"/>
          <p:cNvGrpSpPr/>
          <p:nvPr/>
        </p:nvGrpSpPr>
        <p:grpSpPr>
          <a:xfrm>
            <a:off x="1615386" y="3491606"/>
            <a:ext cx="2944257" cy="855408"/>
            <a:chOff x="575693" y="4105536"/>
            <a:chExt cx="1625100" cy="1185528"/>
          </a:xfrm>
        </p:grpSpPr>
        <p:sp>
          <p:nvSpPr>
            <p:cNvPr id="1151" name="Google Shape;1151;p28"/>
            <p:cNvSpPr txBox="1"/>
            <p:nvPr/>
          </p:nvSpPr>
          <p:spPr>
            <a:xfrm>
              <a:off x="578400" y="4395301"/>
              <a:ext cx="1622393" cy="8957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Example Text : Get a modern PowerPoint  Presentation that is beautifully designed.</a:t>
              </a:r>
              <a:endParaRPr/>
            </a:p>
          </p:txBody>
        </p:sp>
        <p:sp>
          <p:nvSpPr>
            <p:cNvPr id="1152" name="Google Shape;1152;p28"/>
            <p:cNvSpPr txBox="1"/>
            <p:nvPr/>
          </p:nvSpPr>
          <p:spPr>
            <a:xfrm>
              <a:off x="575693" y="4105536"/>
              <a:ext cx="1622393" cy="307777"/>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Contents Here</a:t>
              </a:r>
              <a:endParaRPr b="1" i="0" sz="1400" u="none" cap="none" strike="noStrike">
                <a:solidFill>
                  <a:srgbClr val="3F3F3F"/>
                </a:solidFill>
                <a:latin typeface="Arial"/>
                <a:ea typeface="Arial"/>
                <a:cs typeface="Arial"/>
                <a:sym typeface="Arial"/>
              </a:endParaRPr>
            </a:p>
          </p:txBody>
        </p:sp>
      </p:grpSp>
      <p:sp>
        <p:nvSpPr>
          <p:cNvPr id="1153" name="Google Shape;1153;p28"/>
          <p:cNvSpPr txBox="1"/>
          <p:nvPr/>
        </p:nvSpPr>
        <p:spPr>
          <a:xfrm>
            <a:off x="4845793" y="2151098"/>
            <a:ext cx="805241" cy="31090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800" u="none" cap="none" strike="noStrike">
                <a:solidFill>
                  <a:srgbClr val="3F3F3F"/>
                </a:solidFill>
                <a:latin typeface="Arial"/>
                <a:ea typeface="Arial"/>
                <a:cs typeface="Arial"/>
                <a:sym typeface="Arial"/>
              </a:rPr>
              <a:t>2019</a:t>
            </a:r>
            <a:endParaRPr b="1" i="0" sz="2800" u="none" cap="none" strike="noStrike">
              <a:solidFill>
                <a:srgbClr val="3F3F3F"/>
              </a:solidFill>
              <a:latin typeface="Arial"/>
              <a:ea typeface="Arial"/>
              <a:cs typeface="Arial"/>
              <a:sym typeface="Arial"/>
            </a:endParaRPr>
          </a:p>
        </p:txBody>
      </p:sp>
      <p:sp>
        <p:nvSpPr>
          <p:cNvPr id="1154" name="Google Shape;1154;p28"/>
          <p:cNvSpPr txBox="1"/>
          <p:nvPr/>
        </p:nvSpPr>
        <p:spPr>
          <a:xfrm>
            <a:off x="4845793" y="2507391"/>
            <a:ext cx="805241" cy="377525"/>
          </a:xfrm>
          <a:prstGeom prst="rect">
            <a:avLst/>
          </a:prstGeom>
          <a:noFill/>
          <a:ln>
            <a:noFill/>
          </a:ln>
        </p:spPr>
        <p:txBody>
          <a:bodyPr anchorCtr="0" anchor="t" bIns="45700" lIns="108000" spcFirstLastPara="1" rIns="108000" wrap="square" tIns="45700">
            <a:spAutoFit/>
          </a:bodyPr>
          <a:lstStyle/>
          <a:p>
            <a:pPr indent="0" lvl="0" marL="0" marR="0" rtl="0" algn="ctr">
              <a:lnSpc>
                <a:spcPct val="100000"/>
              </a:lnSpc>
              <a:spcBef>
                <a:spcPts val="0"/>
              </a:spcBef>
              <a:spcAft>
                <a:spcPts val="0"/>
              </a:spcAft>
              <a:buNone/>
            </a:pPr>
            <a:r>
              <a:rPr b="1" i="0" lang="en-US" sz="2800" u="none" cap="none" strike="noStrike">
                <a:solidFill>
                  <a:srgbClr val="3F3F3F"/>
                </a:solidFill>
                <a:latin typeface="Arial"/>
                <a:ea typeface="Arial"/>
                <a:cs typeface="Arial"/>
                <a:sym typeface="Arial"/>
              </a:rPr>
              <a:t>65%</a:t>
            </a:r>
            <a:endParaRPr b="1" i="0" sz="2800" u="none" cap="none" strike="noStrike">
              <a:solidFill>
                <a:srgbClr val="3F3F3F"/>
              </a:solidFill>
              <a:latin typeface="Arial"/>
              <a:ea typeface="Arial"/>
              <a:cs typeface="Arial"/>
              <a:sym typeface="Arial"/>
            </a:endParaRPr>
          </a:p>
        </p:txBody>
      </p:sp>
      <p:cxnSp>
        <p:nvCxnSpPr>
          <p:cNvPr id="1155" name="Google Shape;1155;p28"/>
          <p:cNvCxnSpPr/>
          <p:nvPr/>
        </p:nvCxnSpPr>
        <p:spPr>
          <a:xfrm>
            <a:off x="4824682" y="2493764"/>
            <a:ext cx="828469" cy="838"/>
          </a:xfrm>
          <a:prstGeom prst="straightConnector1">
            <a:avLst/>
          </a:prstGeom>
          <a:noFill/>
          <a:ln cap="flat" cmpd="sng" w="9525">
            <a:solidFill>
              <a:schemeClr val="accent2"/>
            </a:solidFill>
            <a:prstDash val="solid"/>
            <a:bevel/>
            <a:headEnd len="med" w="med" type="oval"/>
            <a:tailEnd len="med" w="med" type="oval"/>
          </a:ln>
        </p:spPr>
      </p:cxnSp>
      <p:grpSp>
        <p:nvGrpSpPr>
          <p:cNvPr id="1156" name="Google Shape;1156;p28"/>
          <p:cNvGrpSpPr/>
          <p:nvPr/>
        </p:nvGrpSpPr>
        <p:grpSpPr>
          <a:xfrm>
            <a:off x="1615386" y="2571044"/>
            <a:ext cx="2944257" cy="855408"/>
            <a:chOff x="575693" y="4105536"/>
            <a:chExt cx="1625100" cy="1185528"/>
          </a:xfrm>
        </p:grpSpPr>
        <p:sp>
          <p:nvSpPr>
            <p:cNvPr id="1157" name="Google Shape;1157;p28"/>
            <p:cNvSpPr txBox="1"/>
            <p:nvPr/>
          </p:nvSpPr>
          <p:spPr>
            <a:xfrm>
              <a:off x="578400" y="4395301"/>
              <a:ext cx="1622393" cy="8957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Example Text : Get a modern PowerPoint  Presentation that is beautifully designed. </a:t>
              </a:r>
              <a:endParaRPr/>
            </a:p>
          </p:txBody>
        </p:sp>
        <p:sp>
          <p:nvSpPr>
            <p:cNvPr id="1158" name="Google Shape;1158;p28"/>
            <p:cNvSpPr txBox="1"/>
            <p:nvPr/>
          </p:nvSpPr>
          <p:spPr>
            <a:xfrm>
              <a:off x="575693" y="4105536"/>
              <a:ext cx="1622393" cy="307777"/>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Contents Here</a:t>
              </a:r>
              <a:endParaRPr b="1" i="0" sz="1400" u="none" cap="none" strike="noStrike">
                <a:solidFill>
                  <a:srgbClr val="3F3F3F"/>
                </a:solidFill>
                <a:latin typeface="Arial"/>
                <a:ea typeface="Arial"/>
                <a:cs typeface="Arial"/>
                <a:sym typeface="Arial"/>
              </a:endParaRPr>
            </a:p>
          </p:txBody>
        </p:sp>
      </p:grpSp>
      <p:sp>
        <p:nvSpPr>
          <p:cNvPr id="1159" name="Google Shape;1159;p28"/>
          <p:cNvSpPr/>
          <p:nvPr/>
        </p:nvSpPr>
        <p:spPr>
          <a:xfrm flipH="1">
            <a:off x="934769" y="2870948"/>
            <a:ext cx="310489" cy="233140"/>
          </a:xfrm>
          <a:custGeom>
            <a:rect b="b" l="l" r="r" t="t"/>
            <a:pathLst>
              <a:path extrusionOk="0" h="2654282" w="3217557">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60" name="Google Shape;1160;p28"/>
          <p:cNvSpPr/>
          <p:nvPr/>
        </p:nvSpPr>
        <p:spPr>
          <a:xfrm>
            <a:off x="953590" y="3771067"/>
            <a:ext cx="268250" cy="245276"/>
          </a:xfrm>
          <a:custGeom>
            <a:rect b="b" l="l" r="r" t="t"/>
            <a:pathLst>
              <a:path extrusionOk="0" h="373588" w="371900">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161" name="Google Shape;1161;p28"/>
          <p:cNvSpPr txBox="1"/>
          <p:nvPr/>
        </p:nvSpPr>
        <p:spPr>
          <a:xfrm>
            <a:off x="298878" y="219368"/>
            <a:ext cx="641084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266F8B"/>
                </a:solidFill>
                <a:latin typeface="Arial"/>
                <a:ea typeface="Arial"/>
                <a:cs typeface="Arial"/>
                <a:sym typeface="Arial"/>
              </a:rPr>
              <a:t>Modern  PowerPoint Presentation</a:t>
            </a:r>
            <a:endParaRPr b="1" i="0" sz="2800" u="none" cap="none" strike="noStrike">
              <a:solidFill>
                <a:srgbClr val="266F8B"/>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29"/>
          <p:cNvSpPr txBox="1"/>
          <p:nvPr>
            <p:ph type="ctrTitle"/>
          </p:nvPr>
        </p:nvSpPr>
        <p:spPr>
          <a:xfrm>
            <a:off x="2012775" y="2049850"/>
            <a:ext cx="5109300" cy="4830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SzPts val="3600"/>
              <a:buNone/>
            </a:pPr>
            <a:r>
              <a:rPr lang="en-US"/>
              <a:t>Transition headline</a:t>
            </a:r>
            <a:endParaRPr/>
          </a:p>
        </p:txBody>
      </p:sp>
      <p:sp>
        <p:nvSpPr>
          <p:cNvPr id="1167" name="Google Shape;1167;p29"/>
          <p:cNvSpPr txBox="1"/>
          <p:nvPr>
            <p:ph idx="1" type="subTitle"/>
          </p:nvPr>
        </p:nvSpPr>
        <p:spPr>
          <a:xfrm>
            <a:off x="2012775" y="2553550"/>
            <a:ext cx="5109300" cy="303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US"/>
              <a:t>Let’s start with the first set of slides</a:t>
            </a:r>
            <a:endParaRPr/>
          </a:p>
        </p:txBody>
      </p:sp>
      <p:sp>
        <p:nvSpPr>
          <p:cNvPr id="1168" name="Google Shape;1168;p29"/>
          <p:cNvSpPr txBox="1"/>
          <p:nvPr/>
        </p:nvSpPr>
        <p:spPr>
          <a:xfrm>
            <a:off x="0" y="1576825"/>
            <a:ext cx="1735200" cy="174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en-US" sz="9600" u="none" cap="none" strike="noStrike">
                <a:solidFill>
                  <a:schemeClr val="accent1"/>
                </a:solidFill>
                <a:latin typeface="DM Sans"/>
                <a:ea typeface="DM Sans"/>
                <a:cs typeface="DM Sans"/>
                <a:sym typeface="DM Sans"/>
              </a:rPr>
              <a:t>1</a:t>
            </a:r>
            <a:endParaRPr b="1" i="0" sz="9600" u="none" cap="none" strike="noStrike">
              <a:solidFill>
                <a:schemeClr val="accent1"/>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273" name="Google Shape;273;p3"/>
          <p:cNvSpPr/>
          <p:nvPr/>
        </p:nvSpPr>
        <p:spPr>
          <a:xfrm>
            <a:off x="625880" y="1652825"/>
            <a:ext cx="330200" cy="552450"/>
          </a:xfrm>
          <a:custGeom>
            <a:rect b="b" l="l" r="r" t="t"/>
            <a:pathLst>
              <a:path extrusionOk="0" h="232" w="139">
                <a:moveTo>
                  <a:pt x="7" y="15"/>
                </a:moveTo>
                <a:cubicBezTo>
                  <a:pt x="3" y="50"/>
                  <a:pt x="1" y="88"/>
                  <a:pt x="1" y="128"/>
                </a:cubicBezTo>
                <a:cubicBezTo>
                  <a:pt x="0" y="155"/>
                  <a:pt x="1" y="180"/>
                  <a:pt x="3" y="205"/>
                </a:cubicBezTo>
                <a:cubicBezTo>
                  <a:pt x="11" y="210"/>
                  <a:pt x="22" y="216"/>
                  <a:pt x="37" y="220"/>
                </a:cubicBezTo>
                <a:cubicBezTo>
                  <a:pt x="85" y="232"/>
                  <a:pt x="125" y="204"/>
                  <a:pt x="134" y="198"/>
                </a:cubicBezTo>
                <a:cubicBezTo>
                  <a:pt x="135" y="181"/>
                  <a:pt x="136" y="151"/>
                  <a:pt x="137" y="113"/>
                </a:cubicBezTo>
                <a:cubicBezTo>
                  <a:pt x="139" y="76"/>
                  <a:pt x="137" y="53"/>
                  <a:pt x="133" y="23"/>
                </a:cubicBezTo>
                <a:cubicBezTo>
                  <a:pt x="131" y="13"/>
                  <a:pt x="128" y="5"/>
                  <a:pt x="127" y="0"/>
                </a:cubicBezTo>
                <a:cubicBezTo>
                  <a:pt x="121" y="7"/>
                  <a:pt x="112" y="17"/>
                  <a:pt x="97" y="23"/>
                </a:cubicBezTo>
                <a:cubicBezTo>
                  <a:pt x="84" y="27"/>
                  <a:pt x="74" y="26"/>
                  <a:pt x="55" y="24"/>
                </a:cubicBezTo>
                <a:cubicBezTo>
                  <a:pt x="43" y="23"/>
                  <a:pt x="26" y="21"/>
                  <a:pt x="7" y="15"/>
                </a:cubicBezTo>
                <a:close/>
              </a:path>
            </a:pathLst>
          </a:custGeom>
          <a:solidFill>
            <a:srgbClr val="84C05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3"/>
          <p:cNvSpPr/>
          <p:nvPr/>
        </p:nvSpPr>
        <p:spPr>
          <a:xfrm>
            <a:off x="649693" y="1619487"/>
            <a:ext cx="198438" cy="90488"/>
          </a:xfrm>
          <a:custGeom>
            <a:rect b="b" l="l" r="r" t="t"/>
            <a:pathLst>
              <a:path extrusionOk="0" h="38" w="83">
                <a:moveTo>
                  <a:pt x="83" y="12"/>
                </a:moveTo>
                <a:cubicBezTo>
                  <a:pt x="83" y="20"/>
                  <a:pt x="83" y="28"/>
                  <a:pt x="83" y="36"/>
                </a:cubicBezTo>
                <a:cubicBezTo>
                  <a:pt x="72" y="37"/>
                  <a:pt x="58" y="38"/>
                  <a:pt x="41" y="37"/>
                </a:cubicBezTo>
                <a:cubicBezTo>
                  <a:pt x="24" y="35"/>
                  <a:pt x="10" y="32"/>
                  <a:pt x="0" y="28"/>
                </a:cubicBezTo>
                <a:cubicBezTo>
                  <a:pt x="0" y="19"/>
                  <a:pt x="1" y="9"/>
                  <a:pt x="1" y="0"/>
                </a:cubicBezTo>
                <a:cubicBezTo>
                  <a:pt x="14" y="10"/>
                  <a:pt x="25" y="13"/>
                  <a:pt x="32" y="14"/>
                </a:cubicBezTo>
                <a:cubicBezTo>
                  <a:pt x="41" y="15"/>
                  <a:pt x="48" y="15"/>
                  <a:pt x="63" y="14"/>
                </a:cubicBezTo>
                <a:cubicBezTo>
                  <a:pt x="71" y="13"/>
                  <a:pt x="78" y="13"/>
                  <a:pt x="83" y="12"/>
                </a:cubicBezTo>
                <a:close/>
              </a:path>
            </a:pathLst>
          </a:custGeom>
          <a:solidFill>
            <a:srgbClr val="2A481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3"/>
          <p:cNvSpPr/>
          <p:nvPr/>
        </p:nvSpPr>
        <p:spPr>
          <a:xfrm>
            <a:off x="649693" y="1605200"/>
            <a:ext cx="276225" cy="95250"/>
          </a:xfrm>
          <a:custGeom>
            <a:rect b="b" l="l" r="r" t="t"/>
            <a:pathLst>
              <a:path extrusionOk="0" h="40" w="116">
                <a:moveTo>
                  <a:pt x="3" y="5"/>
                </a:moveTo>
                <a:cubicBezTo>
                  <a:pt x="16" y="3"/>
                  <a:pt x="26" y="1"/>
                  <a:pt x="34" y="1"/>
                </a:cubicBezTo>
                <a:cubicBezTo>
                  <a:pt x="34" y="1"/>
                  <a:pt x="56" y="0"/>
                  <a:pt x="86" y="4"/>
                </a:cubicBezTo>
                <a:cubicBezTo>
                  <a:pt x="86" y="4"/>
                  <a:pt x="92" y="5"/>
                  <a:pt x="110" y="11"/>
                </a:cubicBezTo>
                <a:cubicBezTo>
                  <a:pt x="111" y="11"/>
                  <a:pt x="112" y="12"/>
                  <a:pt x="113" y="13"/>
                </a:cubicBezTo>
                <a:cubicBezTo>
                  <a:pt x="115" y="14"/>
                  <a:pt x="116" y="17"/>
                  <a:pt x="116" y="19"/>
                </a:cubicBezTo>
                <a:cubicBezTo>
                  <a:pt x="114" y="22"/>
                  <a:pt x="110" y="27"/>
                  <a:pt x="104" y="31"/>
                </a:cubicBezTo>
                <a:cubicBezTo>
                  <a:pt x="96" y="37"/>
                  <a:pt x="88" y="39"/>
                  <a:pt x="84" y="40"/>
                </a:cubicBezTo>
                <a:cubicBezTo>
                  <a:pt x="84" y="32"/>
                  <a:pt x="84" y="25"/>
                  <a:pt x="84" y="17"/>
                </a:cubicBezTo>
                <a:cubicBezTo>
                  <a:pt x="76" y="20"/>
                  <a:pt x="61" y="23"/>
                  <a:pt x="43" y="22"/>
                </a:cubicBezTo>
                <a:cubicBezTo>
                  <a:pt x="23" y="20"/>
                  <a:pt x="8" y="12"/>
                  <a:pt x="0" y="7"/>
                </a:cubicBezTo>
                <a:cubicBezTo>
                  <a:pt x="1" y="7"/>
                  <a:pt x="2" y="6"/>
                  <a:pt x="3" y="5"/>
                </a:cubicBezTo>
                <a:close/>
              </a:path>
            </a:pathLst>
          </a:custGeom>
          <a:solidFill>
            <a:srgbClr val="6B915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 name="Google Shape;276;p3"/>
          <p:cNvSpPr/>
          <p:nvPr/>
        </p:nvSpPr>
        <p:spPr>
          <a:xfrm>
            <a:off x="686205" y="2503725"/>
            <a:ext cx="85725" cy="311150"/>
          </a:xfrm>
          <a:custGeom>
            <a:rect b="b" l="l" r="r" t="t"/>
            <a:pathLst>
              <a:path extrusionOk="0" h="131" w="36">
                <a:moveTo>
                  <a:pt x="0" y="0"/>
                </a:moveTo>
                <a:cubicBezTo>
                  <a:pt x="0" y="39"/>
                  <a:pt x="0" y="77"/>
                  <a:pt x="1" y="115"/>
                </a:cubicBezTo>
                <a:cubicBezTo>
                  <a:pt x="1" y="117"/>
                  <a:pt x="4" y="124"/>
                  <a:pt x="10" y="127"/>
                </a:cubicBezTo>
                <a:cubicBezTo>
                  <a:pt x="18" y="131"/>
                  <a:pt x="29" y="129"/>
                  <a:pt x="36" y="121"/>
                </a:cubicBezTo>
                <a:cubicBezTo>
                  <a:pt x="36" y="81"/>
                  <a:pt x="36" y="41"/>
                  <a:pt x="36" y="2"/>
                </a:cubicBezTo>
                <a:cubicBezTo>
                  <a:pt x="24" y="1"/>
                  <a:pt x="12" y="1"/>
                  <a:pt x="0" y="0"/>
                </a:cubicBezTo>
                <a:close/>
              </a:path>
            </a:pathLst>
          </a:custGeom>
          <a:solidFill>
            <a:srgbClr val="80BE4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3"/>
          <p:cNvSpPr/>
          <p:nvPr/>
        </p:nvSpPr>
        <p:spPr>
          <a:xfrm>
            <a:off x="536980" y="2784712"/>
            <a:ext cx="393700" cy="596900"/>
          </a:xfrm>
          <a:custGeom>
            <a:rect b="b" l="l" r="r" t="t"/>
            <a:pathLst>
              <a:path extrusionOk="0" h="251" w="166">
                <a:moveTo>
                  <a:pt x="53" y="0"/>
                </a:moveTo>
                <a:cubicBezTo>
                  <a:pt x="46" y="3"/>
                  <a:pt x="33" y="9"/>
                  <a:pt x="21" y="22"/>
                </a:cubicBezTo>
                <a:cubicBezTo>
                  <a:pt x="7" y="36"/>
                  <a:pt x="2" y="52"/>
                  <a:pt x="0" y="60"/>
                </a:cubicBezTo>
                <a:cubicBezTo>
                  <a:pt x="0" y="104"/>
                  <a:pt x="0" y="148"/>
                  <a:pt x="0" y="192"/>
                </a:cubicBezTo>
                <a:cubicBezTo>
                  <a:pt x="2" y="197"/>
                  <a:pt x="20" y="233"/>
                  <a:pt x="61" y="243"/>
                </a:cubicBezTo>
                <a:cubicBezTo>
                  <a:pt x="92" y="251"/>
                  <a:pt x="117" y="240"/>
                  <a:pt x="125" y="237"/>
                </a:cubicBezTo>
                <a:cubicBezTo>
                  <a:pt x="131" y="234"/>
                  <a:pt x="144" y="228"/>
                  <a:pt x="155" y="214"/>
                </a:cubicBezTo>
                <a:cubicBezTo>
                  <a:pt x="161" y="205"/>
                  <a:pt x="164" y="196"/>
                  <a:pt x="166" y="190"/>
                </a:cubicBezTo>
                <a:cubicBezTo>
                  <a:pt x="166" y="145"/>
                  <a:pt x="166" y="100"/>
                  <a:pt x="166" y="55"/>
                </a:cubicBezTo>
                <a:cubicBezTo>
                  <a:pt x="163" y="47"/>
                  <a:pt x="157" y="34"/>
                  <a:pt x="145" y="22"/>
                </a:cubicBezTo>
                <a:cubicBezTo>
                  <a:pt x="133" y="9"/>
                  <a:pt x="119" y="3"/>
                  <a:pt x="112" y="0"/>
                </a:cubicBezTo>
                <a:cubicBezTo>
                  <a:pt x="109" y="11"/>
                  <a:pt x="100" y="19"/>
                  <a:pt x="89" y="22"/>
                </a:cubicBezTo>
                <a:cubicBezTo>
                  <a:pt x="78" y="24"/>
                  <a:pt x="67" y="20"/>
                  <a:pt x="60" y="13"/>
                </a:cubicBezTo>
                <a:cubicBezTo>
                  <a:pt x="56" y="8"/>
                  <a:pt x="54" y="3"/>
                  <a:pt x="53" y="0"/>
                </a:cubicBezTo>
                <a:close/>
              </a:path>
            </a:pathLst>
          </a:custGeom>
          <a:solidFill>
            <a:srgbClr val="85C45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3"/>
          <p:cNvSpPr/>
          <p:nvPr/>
        </p:nvSpPr>
        <p:spPr>
          <a:xfrm>
            <a:off x="600480" y="2903775"/>
            <a:ext cx="263525" cy="192088"/>
          </a:xfrm>
          <a:custGeom>
            <a:rect b="b" l="l" r="r" t="t"/>
            <a:pathLst>
              <a:path extrusionOk="0" h="81" w="111">
                <a:moveTo>
                  <a:pt x="0" y="0"/>
                </a:moveTo>
                <a:cubicBezTo>
                  <a:pt x="0" y="27"/>
                  <a:pt x="0" y="54"/>
                  <a:pt x="0" y="81"/>
                </a:cubicBezTo>
                <a:cubicBezTo>
                  <a:pt x="37" y="81"/>
                  <a:pt x="74" y="81"/>
                  <a:pt x="111" y="81"/>
                </a:cubicBezTo>
                <a:cubicBezTo>
                  <a:pt x="111" y="55"/>
                  <a:pt x="111" y="29"/>
                  <a:pt x="111" y="3"/>
                </a:cubicBezTo>
                <a:cubicBezTo>
                  <a:pt x="74" y="2"/>
                  <a:pt x="37" y="1"/>
                  <a:pt x="0" y="0"/>
                </a:cubicBezTo>
                <a:close/>
              </a:path>
            </a:pathLst>
          </a:custGeom>
          <a:solidFill>
            <a:srgbClr val="FDFCF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 name="Google Shape;279;p3"/>
          <p:cNvSpPr/>
          <p:nvPr/>
        </p:nvSpPr>
        <p:spPr>
          <a:xfrm>
            <a:off x="783043" y="3167300"/>
            <a:ext cx="90488" cy="90488"/>
          </a:xfrm>
          <a:prstGeom prst="ellipse">
            <a:avLst/>
          </a:prstGeom>
          <a:solidFill>
            <a:srgbClr val="344B2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3"/>
          <p:cNvSpPr/>
          <p:nvPr/>
        </p:nvSpPr>
        <p:spPr>
          <a:xfrm>
            <a:off x="600480" y="3167300"/>
            <a:ext cx="87313" cy="90488"/>
          </a:xfrm>
          <a:prstGeom prst="ellipse">
            <a:avLst/>
          </a:prstGeom>
          <a:solidFill>
            <a:srgbClr val="344B2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 name="Google Shape;281;p3"/>
          <p:cNvSpPr/>
          <p:nvPr/>
        </p:nvSpPr>
        <p:spPr>
          <a:xfrm>
            <a:off x="721130" y="3137137"/>
            <a:ext cx="26988" cy="131763"/>
          </a:xfrm>
          <a:custGeom>
            <a:rect b="b" l="l" r="r" t="t"/>
            <a:pathLst>
              <a:path extrusionOk="0" h="56" w="11">
                <a:moveTo>
                  <a:pt x="5" y="56"/>
                </a:moveTo>
                <a:cubicBezTo>
                  <a:pt x="5" y="56"/>
                  <a:pt x="5" y="56"/>
                  <a:pt x="5" y="56"/>
                </a:cubicBezTo>
                <a:cubicBezTo>
                  <a:pt x="3" y="56"/>
                  <a:pt x="0" y="53"/>
                  <a:pt x="0" y="50"/>
                </a:cubicBezTo>
                <a:cubicBezTo>
                  <a:pt x="0" y="5"/>
                  <a:pt x="0" y="5"/>
                  <a:pt x="0" y="5"/>
                </a:cubicBezTo>
                <a:cubicBezTo>
                  <a:pt x="0" y="2"/>
                  <a:pt x="3" y="0"/>
                  <a:pt x="5" y="0"/>
                </a:cubicBezTo>
                <a:cubicBezTo>
                  <a:pt x="5" y="0"/>
                  <a:pt x="5" y="0"/>
                  <a:pt x="5" y="0"/>
                </a:cubicBezTo>
                <a:cubicBezTo>
                  <a:pt x="8" y="0"/>
                  <a:pt x="11" y="2"/>
                  <a:pt x="11" y="5"/>
                </a:cubicBezTo>
                <a:cubicBezTo>
                  <a:pt x="11" y="50"/>
                  <a:pt x="11" y="50"/>
                  <a:pt x="11" y="50"/>
                </a:cubicBezTo>
                <a:cubicBezTo>
                  <a:pt x="11" y="53"/>
                  <a:pt x="8" y="56"/>
                  <a:pt x="5" y="56"/>
                </a:cubicBezTo>
                <a:close/>
              </a:path>
            </a:pathLst>
          </a:custGeom>
          <a:solidFill>
            <a:srgbClr val="37732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 name="Google Shape;282;p3"/>
          <p:cNvSpPr/>
          <p:nvPr/>
        </p:nvSpPr>
        <p:spPr>
          <a:xfrm>
            <a:off x="263930" y="1883012"/>
            <a:ext cx="288925" cy="404813"/>
          </a:xfrm>
          <a:custGeom>
            <a:rect b="b" l="l" r="r" t="t"/>
            <a:pathLst>
              <a:path extrusionOk="0" h="170" w="122">
                <a:moveTo>
                  <a:pt x="111" y="170"/>
                </a:moveTo>
                <a:cubicBezTo>
                  <a:pt x="11" y="170"/>
                  <a:pt x="11" y="170"/>
                  <a:pt x="11" y="170"/>
                </a:cubicBezTo>
                <a:cubicBezTo>
                  <a:pt x="5" y="170"/>
                  <a:pt x="0" y="165"/>
                  <a:pt x="0" y="159"/>
                </a:cubicBezTo>
                <a:cubicBezTo>
                  <a:pt x="0" y="11"/>
                  <a:pt x="0" y="11"/>
                  <a:pt x="0" y="11"/>
                </a:cubicBezTo>
                <a:cubicBezTo>
                  <a:pt x="0" y="5"/>
                  <a:pt x="5" y="0"/>
                  <a:pt x="11" y="0"/>
                </a:cubicBezTo>
                <a:cubicBezTo>
                  <a:pt x="111" y="0"/>
                  <a:pt x="111" y="0"/>
                  <a:pt x="111" y="0"/>
                </a:cubicBezTo>
                <a:cubicBezTo>
                  <a:pt x="117" y="0"/>
                  <a:pt x="122" y="5"/>
                  <a:pt x="122" y="11"/>
                </a:cubicBezTo>
                <a:cubicBezTo>
                  <a:pt x="122" y="159"/>
                  <a:pt x="122" y="159"/>
                  <a:pt x="122" y="159"/>
                </a:cubicBezTo>
                <a:cubicBezTo>
                  <a:pt x="122" y="165"/>
                  <a:pt x="117" y="170"/>
                  <a:pt x="111" y="170"/>
                </a:cubicBezTo>
                <a:close/>
              </a:path>
            </a:pathLst>
          </a:custGeom>
          <a:solidFill>
            <a:srgbClr val="8BBE5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3"/>
          <p:cNvSpPr/>
          <p:nvPr/>
        </p:nvSpPr>
        <p:spPr>
          <a:xfrm>
            <a:off x="305205" y="2205275"/>
            <a:ext cx="42863" cy="41275"/>
          </a:xfrm>
          <a:prstGeom prst="ellipse">
            <a:avLst/>
          </a:prstGeom>
          <a:solidFill>
            <a:srgbClr val="344B2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3"/>
          <p:cNvSpPr/>
          <p:nvPr/>
        </p:nvSpPr>
        <p:spPr>
          <a:xfrm>
            <a:off x="381405" y="2205275"/>
            <a:ext cx="42863" cy="41275"/>
          </a:xfrm>
          <a:prstGeom prst="ellipse">
            <a:avLst/>
          </a:prstGeom>
          <a:solidFill>
            <a:srgbClr val="344B2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3"/>
          <p:cNvSpPr/>
          <p:nvPr/>
        </p:nvSpPr>
        <p:spPr>
          <a:xfrm>
            <a:off x="460780" y="2205275"/>
            <a:ext cx="42863" cy="41275"/>
          </a:xfrm>
          <a:prstGeom prst="ellipse">
            <a:avLst/>
          </a:prstGeom>
          <a:solidFill>
            <a:srgbClr val="344B2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3"/>
          <p:cNvSpPr/>
          <p:nvPr/>
        </p:nvSpPr>
        <p:spPr>
          <a:xfrm>
            <a:off x="279805" y="1916350"/>
            <a:ext cx="252413" cy="255588"/>
          </a:xfrm>
          <a:custGeom>
            <a:rect b="b" l="l" r="r" t="t"/>
            <a:pathLst>
              <a:path extrusionOk="0" h="107" w="106">
                <a:moveTo>
                  <a:pt x="97" y="107"/>
                </a:moveTo>
                <a:cubicBezTo>
                  <a:pt x="9" y="107"/>
                  <a:pt x="9" y="107"/>
                  <a:pt x="9" y="107"/>
                </a:cubicBezTo>
                <a:cubicBezTo>
                  <a:pt x="4" y="107"/>
                  <a:pt x="0" y="103"/>
                  <a:pt x="0" y="98"/>
                </a:cubicBezTo>
                <a:cubicBezTo>
                  <a:pt x="0" y="9"/>
                  <a:pt x="0" y="9"/>
                  <a:pt x="0" y="9"/>
                </a:cubicBezTo>
                <a:cubicBezTo>
                  <a:pt x="0" y="4"/>
                  <a:pt x="4" y="0"/>
                  <a:pt x="9" y="0"/>
                </a:cubicBezTo>
                <a:cubicBezTo>
                  <a:pt x="97" y="0"/>
                  <a:pt x="97" y="0"/>
                  <a:pt x="97" y="0"/>
                </a:cubicBezTo>
                <a:cubicBezTo>
                  <a:pt x="102" y="0"/>
                  <a:pt x="106" y="4"/>
                  <a:pt x="106" y="9"/>
                </a:cubicBezTo>
                <a:cubicBezTo>
                  <a:pt x="106" y="98"/>
                  <a:pt x="106" y="98"/>
                  <a:pt x="106" y="98"/>
                </a:cubicBezTo>
                <a:cubicBezTo>
                  <a:pt x="106" y="103"/>
                  <a:pt x="102" y="107"/>
                  <a:pt x="97" y="107"/>
                </a:cubicBezTo>
                <a:close/>
              </a:path>
            </a:pathLst>
          </a:custGeom>
          <a:solidFill>
            <a:srgbClr val="EAF1E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3"/>
          <p:cNvSpPr/>
          <p:nvPr/>
        </p:nvSpPr>
        <p:spPr>
          <a:xfrm>
            <a:off x="305205" y="1938575"/>
            <a:ext cx="190500" cy="225425"/>
          </a:xfrm>
          <a:custGeom>
            <a:rect b="b" l="l" r="r" t="t"/>
            <a:pathLst>
              <a:path extrusionOk="0" h="95" w="80">
                <a:moveTo>
                  <a:pt x="0" y="39"/>
                </a:moveTo>
                <a:cubicBezTo>
                  <a:pt x="1" y="48"/>
                  <a:pt x="1" y="57"/>
                  <a:pt x="2" y="66"/>
                </a:cubicBezTo>
                <a:cubicBezTo>
                  <a:pt x="11" y="56"/>
                  <a:pt x="21" y="47"/>
                  <a:pt x="31" y="37"/>
                </a:cubicBezTo>
                <a:cubicBezTo>
                  <a:pt x="31" y="57"/>
                  <a:pt x="31" y="76"/>
                  <a:pt x="31" y="95"/>
                </a:cubicBezTo>
                <a:cubicBezTo>
                  <a:pt x="38" y="95"/>
                  <a:pt x="44" y="95"/>
                  <a:pt x="51" y="95"/>
                </a:cubicBezTo>
                <a:cubicBezTo>
                  <a:pt x="51" y="76"/>
                  <a:pt x="51" y="56"/>
                  <a:pt x="51" y="37"/>
                </a:cubicBezTo>
                <a:cubicBezTo>
                  <a:pt x="61" y="46"/>
                  <a:pt x="70" y="56"/>
                  <a:pt x="80" y="65"/>
                </a:cubicBezTo>
                <a:cubicBezTo>
                  <a:pt x="80" y="57"/>
                  <a:pt x="80" y="48"/>
                  <a:pt x="80" y="39"/>
                </a:cubicBezTo>
                <a:cubicBezTo>
                  <a:pt x="67" y="26"/>
                  <a:pt x="53" y="13"/>
                  <a:pt x="40" y="0"/>
                </a:cubicBezTo>
                <a:cubicBezTo>
                  <a:pt x="27" y="13"/>
                  <a:pt x="14" y="26"/>
                  <a:pt x="0" y="39"/>
                </a:cubicBezTo>
                <a:close/>
              </a:path>
            </a:pathLst>
          </a:custGeom>
          <a:solidFill>
            <a:srgbClr val="1D2C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3"/>
          <p:cNvSpPr/>
          <p:nvPr/>
        </p:nvSpPr>
        <p:spPr>
          <a:xfrm>
            <a:off x="381405" y="2162412"/>
            <a:ext cx="420688" cy="274638"/>
          </a:xfrm>
          <a:custGeom>
            <a:rect b="b" l="l" r="r" t="t"/>
            <a:pathLst>
              <a:path extrusionOk="0" h="116" w="177">
                <a:moveTo>
                  <a:pt x="16" y="52"/>
                </a:moveTo>
                <a:cubicBezTo>
                  <a:pt x="19" y="58"/>
                  <a:pt x="31" y="82"/>
                  <a:pt x="60" y="92"/>
                </a:cubicBezTo>
                <a:cubicBezTo>
                  <a:pt x="66" y="94"/>
                  <a:pt x="85" y="101"/>
                  <a:pt x="105" y="92"/>
                </a:cubicBezTo>
                <a:cubicBezTo>
                  <a:pt x="125" y="84"/>
                  <a:pt x="136" y="63"/>
                  <a:pt x="144" y="50"/>
                </a:cubicBezTo>
                <a:cubicBezTo>
                  <a:pt x="146" y="45"/>
                  <a:pt x="147" y="43"/>
                  <a:pt x="152" y="33"/>
                </a:cubicBezTo>
                <a:cubicBezTo>
                  <a:pt x="156" y="25"/>
                  <a:pt x="158" y="22"/>
                  <a:pt x="159" y="17"/>
                </a:cubicBezTo>
                <a:cubicBezTo>
                  <a:pt x="160" y="10"/>
                  <a:pt x="159" y="4"/>
                  <a:pt x="157" y="0"/>
                </a:cubicBezTo>
                <a:cubicBezTo>
                  <a:pt x="164" y="0"/>
                  <a:pt x="170" y="0"/>
                  <a:pt x="177" y="0"/>
                </a:cubicBezTo>
                <a:cubicBezTo>
                  <a:pt x="176" y="8"/>
                  <a:pt x="175" y="18"/>
                  <a:pt x="172" y="29"/>
                </a:cubicBezTo>
                <a:cubicBezTo>
                  <a:pt x="168" y="40"/>
                  <a:pt x="164" y="47"/>
                  <a:pt x="161" y="53"/>
                </a:cubicBezTo>
                <a:cubicBezTo>
                  <a:pt x="158" y="59"/>
                  <a:pt x="150" y="73"/>
                  <a:pt x="136" y="87"/>
                </a:cubicBezTo>
                <a:cubicBezTo>
                  <a:pt x="127" y="97"/>
                  <a:pt x="122" y="102"/>
                  <a:pt x="115" y="106"/>
                </a:cubicBezTo>
                <a:cubicBezTo>
                  <a:pt x="96" y="116"/>
                  <a:pt x="75" y="112"/>
                  <a:pt x="66" y="110"/>
                </a:cubicBezTo>
                <a:cubicBezTo>
                  <a:pt x="57" y="109"/>
                  <a:pt x="39" y="105"/>
                  <a:pt x="23" y="90"/>
                </a:cubicBezTo>
                <a:cubicBezTo>
                  <a:pt x="8" y="75"/>
                  <a:pt x="2" y="59"/>
                  <a:pt x="0" y="51"/>
                </a:cubicBezTo>
                <a:cubicBezTo>
                  <a:pt x="5" y="52"/>
                  <a:pt x="11" y="52"/>
                  <a:pt x="16" y="52"/>
                </a:cubicBezTo>
                <a:close/>
              </a:path>
            </a:pathLst>
          </a:custGeom>
          <a:solidFill>
            <a:srgbClr val="8BBE5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89" name="Google Shape;289;p3"/>
          <p:cNvCxnSpPr/>
          <p:nvPr/>
        </p:nvCxnSpPr>
        <p:spPr>
          <a:xfrm>
            <a:off x="940205" y="2359262"/>
            <a:ext cx="0" cy="0"/>
          </a:xfrm>
          <a:prstGeom prst="straightConnector1">
            <a:avLst/>
          </a:prstGeom>
          <a:noFill/>
          <a:ln>
            <a:noFill/>
          </a:ln>
        </p:spPr>
      </p:cxnSp>
      <p:cxnSp>
        <p:nvCxnSpPr>
          <p:cNvPr id="290" name="Google Shape;290;p3"/>
          <p:cNvCxnSpPr/>
          <p:nvPr/>
        </p:nvCxnSpPr>
        <p:spPr>
          <a:xfrm>
            <a:off x="940205" y="2359262"/>
            <a:ext cx="0" cy="0"/>
          </a:xfrm>
          <a:prstGeom prst="straightConnector1">
            <a:avLst/>
          </a:prstGeom>
          <a:noFill/>
          <a:ln>
            <a:noFill/>
          </a:ln>
        </p:spPr>
      </p:cxnSp>
      <p:cxnSp>
        <p:nvCxnSpPr>
          <p:cNvPr id="291" name="Google Shape;291;p3"/>
          <p:cNvCxnSpPr/>
          <p:nvPr/>
        </p:nvCxnSpPr>
        <p:spPr>
          <a:xfrm>
            <a:off x="475068" y="2221150"/>
            <a:ext cx="0" cy="0"/>
          </a:xfrm>
          <a:prstGeom prst="straightConnector1">
            <a:avLst/>
          </a:prstGeom>
          <a:noFill/>
          <a:ln>
            <a:noFill/>
          </a:ln>
        </p:spPr>
      </p:cxnSp>
      <p:cxnSp>
        <p:nvCxnSpPr>
          <p:cNvPr id="292" name="Google Shape;292;p3"/>
          <p:cNvCxnSpPr/>
          <p:nvPr/>
        </p:nvCxnSpPr>
        <p:spPr>
          <a:xfrm>
            <a:off x="475068" y="2221150"/>
            <a:ext cx="0" cy="0"/>
          </a:xfrm>
          <a:prstGeom prst="straightConnector1">
            <a:avLst/>
          </a:prstGeom>
          <a:noFill/>
          <a:ln>
            <a:noFill/>
          </a:ln>
        </p:spPr>
      </p:cxnSp>
      <p:sp>
        <p:nvSpPr>
          <p:cNvPr id="293" name="Google Shape;293;p3"/>
          <p:cNvSpPr/>
          <p:nvPr/>
        </p:nvSpPr>
        <p:spPr>
          <a:xfrm>
            <a:off x="6741318" y="1700449"/>
            <a:ext cx="2166938" cy="2168525"/>
          </a:xfrm>
          <a:prstGeom prst="ellipse">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 name="Google Shape;294;p3"/>
          <p:cNvSpPr/>
          <p:nvPr/>
        </p:nvSpPr>
        <p:spPr>
          <a:xfrm>
            <a:off x="7603330" y="1867136"/>
            <a:ext cx="442913" cy="407988"/>
          </a:xfrm>
          <a:custGeom>
            <a:rect b="b" l="l" r="r" t="t"/>
            <a:pathLst>
              <a:path extrusionOk="0" h="172" w="186">
                <a:moveTo>
                  <a:pt x="93" y="34"/>
                </a:moveTo>
                <a:cubicBezTo>
                  <a:pt x="91" y="29"/>
                  <a:pt x="85" y="20"/>
                  <a:pt x="75" y="14"/>
                </a:cubicBezTo>
                <a:cubicBezTo>
                  <a:pt x="72" y="12"/>
                  <a:pt x="53" y="0"/>
                  <a:pt x="32" y="9"/>
                </a:cubicBezTo>
                <a:cubicBezTo>
                  <a:pt x="17" y="15"/>
                  <a:pt x="10" y="27"/>
                  <a:pt x="8" y="31"/>
                </a:cubicBezTo>
                <a:cubicBezTo>
                  <a:pt x="0" y="46"/>
                  <a:pt x="2" y="60"/>
                  <a:pt x="3" y="70"/>
                </a:cubicBezTo>
                <a:cubicBezTo>
                  <a:pt x="5" y="84"/>
                  <a:pt x="11" y="94"/>
                  <a:pt x="12" y="97"/>
                </a:cubicBezTo>
                <a:cubicBezTo>
                  <a:pt x="14" y="100"/>
                  <a:pt x="17" y="104"/>
                  <a:pt x="37" y="124"/>
                </a:cubicBezTo>
                <a:cubicBezTo>
                  <a:pt x="50" y="136"/>
                  <a:pt x="56" y="142"/>
                  <a:pt x="65" y="150"/>
                </a:cubicBezTo>
                <a:cubicBezTo>
                  <a:pt x="75" y="159"/>
                  <a:pt x="84" y="166"/>
                  <a:pt x="92" y="172"/>
                </a:cubicBezTo>
                <a:cubicBezTo>
                  <a:pt x="101" y="164"/>
                  <a:pt x="113" y="154"/>
                  <a:pt x="127" y="142"/>
                </a:cubicBezTo>
                <a:cubicBezTo>
                  <a:pt x="151" y="123"/>
                  <a:pt x="158" y="119"/>
                  <a:pt x="166" y="107"/>
                </a:cubicBezTo>
                <a:cubicBezTo>
                  <a:pt x="172" y="99"/>
                  <a:pt x="182" y="85"/>
                  <a:pt x="184" y="65"/>
                </a:cubicBezTo>
                <a:cubicBezTo>
                  <a:pt x="184" y="56"/>
                  <a:pt x="186" y="41"/>
                  <a:pt x="175" y="26"/>
                </a:cubicBezTo>
                <a:cubicBezTo>
                  <a:pt x="174" y="24"/>
                  <a:pt x="162" y="9"/>
                  <a:pt x="142" y="7"/>
                </a:cubicBezTo>
                <a:cubicBezTo>
                  <a:pt x="128" y="5"/>
                  <a:pt x="118" y="11"/>
                  <a:pt x="114" y="13"/>
                </a:cubicBezTo>
                <a:cubicBezTo>
                  <a:pt x="101" y="20"/>
                  <a:pt x="95" y="30"/>
                  <a:pt x="93" y="34"/>
                </a:cubicBezTo>
                <a:close/>
              </a:path>
            </a:pathLst>
          </a:custGeom>
          <a:solidFill>
            <a:srgbClr val="FBFCF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 name="Google Shape;295;p3"/>
          <p:cNvSpPr/>
          <p:nvPr/>
        </p:nvSpPr>
        <p:spPr>
          <a:xfrm>
            <a:off x="7679530" y="1938574"/>
            <a:ext cx="258763" cy="246063"/>
          </a:xfrm>
          <a:custGeom>
            <a:rect b="b" l="l" r="r" t="t"/>
            <a:pathLst>
              <a:path extrusionOk="0" h="104" w="109">
                <a:moveTo>
                  <a:pt x="0" y="49"/>
                </a:moveTo>
                <a:cubicBezTo>
                  <a:pt x="8" y="49"/>
                  <a:pt x="17" y="49"/>
                  <a:pt x="25" y="49"/>
                </a:cubicBezTo>
                <a:cubicBezTo>
                  <a:pt x="29" y="33"/>
                  <a:pt x="34" y="16"/>
                  <a:pt x="38" y="0"/>
                </a:cubicBezTo>
                <a:cubicBezTo>
                  <a:pt x="43" y="26"/>
                  <a:pt x="48" y="52"/>
                  <a:pt x="53" y="79"/>
                </a:cubicBezTo>
                <a:cubicBezTo>
                  <a:pt x="57" y="58"/>
                  <a:pt x="62" y="37"/>
                  <a:pt x="67" y="16"/>
                </a:cubicBezTo>
                <a:cubicBezTo>
                  <a:pt x="70" y="27"/>
                  <a:pt x="73" y="39"/>
                  <a:pt x="77" y="51"/>
                </a:cubicBezTo>
                <a:cubicBezTo>
                  <a:pt x="87" y="51"/>
                  <a:pt x="98" y="51"/>
                  <a:pt x="109" y="51"/>
                </a:cubicBezTo>
                <a:cubicBezTo>
                  <a:pt x="109" y="53"/>
                  <a:pt x="109" y="55"/>
                  <a:pt x="109" y="57"/>
                </a:cubicBezTo>
                <a:cubicBezTo>
                  <a:pt x="97" y="57"/>
                  <a:pt x="86" y="57"/>
                  <a:pt x="74" y="57"/>
                </a:cubicBezTo>
                <a:cubicBezTo>
                  <a:pt x="72" y="51"/>
                  <a:pt x="70" y="44"/>
                  <a:pt x="68" y="38"/>
                </a:cubicBezTo>
                <a:cubicBezTo>
                  <a:pt x="63" y="60"/>
                  <a:pt x="58" y="82"/>
                  <a:pt x="54" y="104"/>
                </a:cubicBezTo>
                <a:cubicBezTo>
                  <a:pt x="48" y="78"/>
                  <a:pt x="42" y="53"/>
                  <a:pt x="37" y="27"/>
                </a:cubicBezTo>
                <a:cubicBezTo>
                  <a:pt x="34" y="36"/>
                  <a:pt x="32" y="44"/>
                  <a:pt x="29" y="53"/>
                </a:cubicBezTo>
                <a:cubicBezTo>
                  <a:pt x="19" y="53"/>
                  <a:pt x="10" y="53"/>
                  <a:pt x="0" y="53"/>
                </a:cubicBezTo>
                <a:cubicBezTo>
                  <a:pt x="0" y="52"/>
                  <a:pt x="0" y="51"/>
                  <a:pt x="0" y="49"/>
                </a:cubicBezTo>
                <a:close/>
              </a:path>
            </a:pathLst>
          </a:cu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3"/>
          <p:cNvSpPr/>
          <p:nvPr/>
        </p:nvSpPr>
        <p:spPr>
          <a:xfrm>
            <a:off x="7936705" y="2030649"/>
            <a:ext cx="53975" cy="57150"/>
          </a:xfrm>
          <a:prstGeom prst="ellipse">
            <a:avLst/>
          </a:prstGeom>
          <a:solidFill>
            <a:srgbClr val="28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3"/>
          <p:cNvSpPr txBox="1"/>
          <p:nvPr>
            <p:ph type="title"/>
          </p:nvPr>
        </p:nvSpPr>
        <p:spPr>
          <a:xfrm>
            <a:off x="338137" y="121963"/>
            <a:ext cx="748665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b="1" i="0" lang="en-US" sz="3000" u="none" cap="none" strike="noStrike">
                <a:solidFill>
                  <a:schemeClr val="lt1"/>
                </a:solidFill>
                <a:latin typeface="DM Sans"/>
                <a:ea typeface="DM Sans"/>
                <a:cs typeface="DM Sans"/>
                <a:sym typeface="DM Sans"/>
              </a:rPr>
              <a:t>Titulo de la presentación</a:t>
            </a:r>
            <a:endParaRPr b="1" i="0" sz="3000" u="none" cap="none" strike="noStrike">
              <a:solidFill>
                <a:schemeClr val="lt1"/>
              </a:solidFill>
              <a:latin typeface="DM Sans"/>
              <a:ea typeface="DM Sans"/>
              <a:cs typeface="DM Sans"/>
              <a:sym typeface="DM Sans"/>
            </a:endParaRPr>
          </a:p>
        </p:txBody>
      </p:sp>
      <p:sp>
        <p:nvSpPr>
          <p:cNvPr id="298" name="Google Shape;298;p3"/>
          <p:cNvSpPr txBox="1"/>
          <p:nvPr/>
        </p:nvSpPr>
        <p:spPr>
          <a:xfrm>
            <a:off x="7035684" y="2287825"/>
            <a:ext cx="1578203" cy="2057638"/>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600"/>
              </a:spcBef>
              <a:spcAft>
                <a:spcPts val="0"/>
              </a:spcAft>
              <a:buNone/>
            </a:pPr>
            <a:r>
              <a:rPr b="1" i="0" lang="en-US" sz="1400" u="none" cap="none" strike="noStrike">
                <a:solidFill>
                  <a:schemeClr val="lt1"/>
                </a:solidFill>
                <a:latin typeface="Arial"/>
                <a:ea typeface="Arial"/>
                <a:cs typeface="Arial"/>
                <a:sym typeface="Arial"/>
              </a:rPr>
              <a:t>Red</a:t>
            </a:r>
            <a:endParaRPr/>
          </a:p>
          <a:p>
            <a:pPr indent="0" lvl="0" marL="0" marR="0" rtl="0" algn="ctr">
              <a:lnSpc>
                <a:spcPct val="100000"/>
              </a:lnSpc>
              <a:spcBef>
                <a:spcPts val="600"/>
              </a:spcBef>
              <a:spcAft>
                <a:spcPts val="0"/>
              </a:spcAft>
              <a:buNone/>
            </a:pPr>
            <a:r>
              <a:rPr b="0" i="0" lang="en-US" sz="1400" u="none" cap="none" strike="noStrike">
                <a:solidFill>
                  <a:schemeClr val="lt1"/>
                </a:solidFill>
                <a:latin typeface="Arial"/>
                <a:ea typeface="Arial"/>
                <a:cs typeface="Arial"/>
                <a:sym typeface="Arial"/>
              </a:rPr>
              <a:t>Is the color of blood, and because of this it has historically been</a:t>
            </a:r>
            <a:endParaRPr b="0" i="0" sz="1400" u="none" cap="none" strike="noStrike">
              <a:solidFill>
                <a:srgbClr val="000000"/>
              </a:solidFill>
              <a:latin typeface="Arial"/>
              <a:ea typeface="Arial"/>
              <a:cs typeface="Arial"/>
              <a:sym typeface="Arial"/>
            </a:endParaRPr>
          </a:p>
        </p:txBody>
      </p:sp>
      <p:sp>
        <p:nvSpPr>
          <p:cNvPr id="299" name="Google Shape;299;p3"/>
          <p:cNvSpPr txBox="1"/>
          <p:nvPr/>
        </p:nvSpPr>
        <p:spPr>
          <a:xfrm>
            <a:off x="1180905" y="1625817"/>
            <a:ext cx="3972120" cy="64633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Example Text : Get a modern PowerPoint  Presentation that is beautifully designed. I believe that this Template will your Time.</a:t>
            </a:r>
            <a:endParaRPr b="0" i="0" sz="1200" u="none" cap="none" strike="noStrike">
              <a:solidFill>
                <a:schemeClr val="dk1"/>
              </a:solidFill>
              <a:latin typeface="Arial"/>
              <a:ea typeface="Arial"/>
              <a:cs typeface="Arial"/>
              <a:sym typeface="Arial"/>
            </a:endParaRPr>
          </a:p>
        </p:txBody>
      </p:sp>
      <p:sp>
        <p:nvSpPr>
          <p:cNvPr id="300" name="Google Shape;300;p3"/>
          <p:cNvSpPr txBox="1"/>
          <p:nvPr/>
        </p:nvSpPr>
        <p:spPr>
          <a:xfrm>
            <a:off x="1180905" y="2627724"/>
            <a:ext cx="3972120" cy="64633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Example Text : Get a modern PowerPoint  Presentation that is beautifully designed. I believe that this Template will your Time.</a:t>
            </a:r>
            <a:endParaRPr b="0" i="0" sz="1200" u="none" cap="none" strike="noStrike">
              <a:solidFill>
                <a:schemeClr val="dk1"/>
              </a:solidFill>
              <a:latin typeface="Arial"/>
              <a:ea typeface="Arial"/>
              <a:cs typeface="Arial"/>
              <a:sym typeface="Arial"/>
            </a:endParaRPr>
          </a:p>
        </p:txBody>
      </p:sp>
      <p:sp>
        <p:nvSpPr>
          <p:cNvPr id="301" name="Google Shape;301;p3"/>
          <p:cNvSpPr txBox="1"/>
          <p:nvPr/>
        </p:nvSpPr>
        <p:spPr>
          <a:xfrm>
            <a:off x="1180905" y="3629631"/>
            <a:ext cx="3972120" cy="64633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Example Text : Get a modern PowerPoint  Presentation that is beautifully designed. I believe that this Template will your Time.</a:t>
            </a:r>
            <a:endParaRPr b="0" i="0" sz="1200" u="none" cap="none" strike="noStrike">
              <a:solidFill>
                <a:schemeClr val="dk1"/>
              </a:solidFill>
              <a:latin typeface="Arial"/>
              <a:ea typeface="Arial"/>
              <a:cs typeface="Arial"/>
              <a:sym typeface="Arial"/>
            </a:endParaRPr>
          </a:p>
        </p:txBody>
      </p:sp>
      <p:grpSp>
        <p:nvGrpSpPr>
          <p:cNvPr id="302" name="Google Shape;302;p3"/>
          <p:cNvGrpSpPr/>
          <p:nvPr/>
        </p:nvGrpSpPr>
        <p:grpSpPr>
          <a:xfrm>
            <a:off x="486180" y="3662599"/>
            <a:ext cx="523875" cy="526323"/>
            <a:chOff x="300443" y="4131377"/>
            <a:chExt cx="679450" cy="682625"/>
          </a:xfrm>
        </p:grpSpPr>
        <p:sp>
          <p:nvSpPr>
            <p:cNvPr id="303" name="Google Shape;303;p3"/>
            <p:cNvSpPr/>
            <p:nvPr/>
          </p:nvSpPr>
          <p:spPr>
            <a:xfrm>
              <a:off x="300443" y="4131377"/>
              <a:ext cx="679450" cy="682625"/>
            </a:xfrm>
            <a:prstGeom prst="ellipse">
              <a:avLst/>
            </a:prstGeom>
            <a:solidFill>
              <a:srgbClr val="80BE4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04" name="Google Shape;304;p3"/>
            <p:cNvGrpSpPr/>
            <p:nvPr/>
          </p:nvGrpSpPr>
          <p:grpSpPr>
            <a:xfrm>
              <a:off x="386539" y="4227332"/>
              <a:ext cx="507257" cy="455961"/>
              <a:chOff x="6403975" y="3382963"/>
              <a:chExt cx="282575" cy="254000"/>
            </a:xfrm>
          </p:grpSpPr>
          <p:sp>
            <p:nvSpPr>
              <p:cNvPr id="305" name="Google Shape;305;p3"/>
              <p:cNvSpPr/>
              <p:nvPr/>
            </p:nvSpPr>
            <p:spPr>
              <a:xfrm>
                <a:off x="6403975" y="3424238"/>
                <a:ext cx="282575" cy="212725"/>
              </a:xfrm>
              <a:custGeom>
                <a:rect b="b" l="l" r="r" t="t"/>
                <a:pathLst>
                  <a:path extrusionOk="0" h="299" w="400">
                    <a:moveTo>
                      <a:pt x="340" y="299"/>
                    </a:moveTo>
                    <a:cubicBezTo>
                      <a:pt x="60" y="299"/>
                      <a:pt x="60" y="299"/>
                      <a:pt x="60" y="299"/>
                    </a:cubicBezTo>
                    <a:cubicBezTo>
                      <a:pt x="27" y="299"/>
                      <a:pt x="0" y="272"/>
                      <a:pt x="0" y="239"/>
                    </a:cubicBezTo>
                    <a:cubicBezTo>
                      <a:pt x="0" y="60"/>
                      <a:pt x="0" y="60"/>
                      <a:pt x="0" y="60"/>
                    </a:cubicBezTo>
                    <a:cubicBezTo>
                      <a:pt x="0" y="27"/>
                      <a:pt x="27" y="0"/>
                      <a:pt x="60" y="0"/>
                    </a:cubicBezTo>
                    <a:cubicBezTo>
                      <a:pt x="340" y="0"/>
                      <a:pt x="340" y="0"/>
                      <a:pt x="340" y="0"/>
                    </a:cubicBezTo>
                    <a:cubicBezTo>
                      <a:pt x="373" y="0"/>
                      <a:pt x="400" y="27"/>
                      <a:pt x="400" y="60"/>
                    </a:cubicBezTo>
                    <a:cubicBezTo>
                      <a:pt x="400" y="239"/>
                      <a:pt x="400" y="239"/>
                      <a:pt x="400" y="239"/>
                    </a:cubicBezTo>
                    <a:cubicBezTo>
                      <a:pt x="400" y="272"/>
                      <a:pt x="373" y="299"/>
                      <a:pt x="340" y="29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 name="Google Shape;306;p3"/>
              <p:cNvSpPr/>
              <p:nvPr/>
            </p:nvSpPr>
            <p:spPr>
              <a:xfrm>
                <a:off x="6483350" y="3382963"/>
                <a:ext cx="123825" cy="47625"/>
              </a:xfrm>
              <a:custGeom>
                <a:rect b="b" l="l" r="r" t="t"/>
                <a:pathLst>
                  <a:path extrusionOk="0" h="68" w="175">
                    <a:moveTo>
                      <a:pt x="0" y="68"/>
                    </a:moveTo>
                    <a:cubicBezTo>
                      <a:pt x="0" y="65"/>
                      <a:pt x="0" y="61"/>
                      <a:pt x="1" y="56"/>
                    </a:cubicBezTo>
                    <a:cubicBezTo>
                      <a:pt x="3" y="40"/>
                      <a:pt x="12" y="29"/>
                      <a:pt x="16" y="25"/>
                    </a:cubicBezTo>
                    <a:cubicBezTo>
                      <a:pt x="28" y="12"/>
                      <a:pt x="42" y="6"/>
                      <a:pt x="48" y="4"/>
                    </a:cubicBezTo>
                    <a:cubicBezTo>
                      <a:pt x="59" y="3"/>
                      <a:pt x="68" y="2"/>
                      <a:pt x="75" y="2"/>
                    </a:cubicBezTo>
                    <a:cubicBezTo>
                      <a:pt x="103" y="0"/>
                      <a:pt x="115" y="2"/>
                      <a:pt x="119" y="2"/>
                    </a:cubicBezTo>
                    <a:cubicBezTo>
                      <a:pt x="131" y="5"/>
                      <a:pt x="137" y="8"/>
                      <a:pt x="139" y="9"/>
                    </a:cubicBezTo>
                    <a:cubicBezTo>
                      <a:pt x="143" y="11"/>
                      <a:pt x="150" y="15"/>
                      <a:pt x="157" y="22"/>
                    </a:cubicBezTo>
                    <a:cubicBezTo>
                      <a:pt x="167" y="33"/>
                      <a:pt x="171" y="43"/>
                      <a:pt x="172" y="46"/>
                    </a:cubicBezTo>
                    <a:cubicBezTo>
                      <a:pt x="174" y="54"/>
                      <a:pt x="175" y="61"/>
                      <a:pt x="175" y="66"/>
                    </a:cubicBezTo>
                    <a:cubicBezTo>
                      <a:pt x="168" y="66"/>
                      <a:pt x="161" y="66"/>
                      <a:pt x="154" y="67"/>
                    </a:cubicBezTo>
                    <a:cubicBezTo>
                      <a:pt x="154" y="63"/>
                      <a:pt x="153" y="58"/>
                      <a:pt x="151" y="52"/>
                    </a:cubicBezTo>
                    <a:cubicBezTo>
                      <a:pt x="146" y="41"/>
                      <a:pt x="138" y="34"/>
                      <a:pt x="135" y="32"/>
                    </a:cubicBezTo>
                    <a:cubicBezTo>
                      <a:pt x="129" y="28"/>
                      <a:pt x="123" y="26"/>
                      <a:pt x="118" y="25"/>
                    </a:cubicBezTo>
                    <a:cubicBezTo>
                      <a:pt x="112" y="24"/>
                      <a:pt x="106" y="24"/>
                      <a:pt x="99" y="23"/>
                    </a:cubicBezTo>
                    <a:cubicBezTo>
                      <a:pt x="85" y="23"/>
                      <a:pt x="71" y="23"/>
                      <a:pt x="58" y="24"/>
                    </a:cubicBezTo>
                    <a:cubicBezTo>
                      <a:pt x="54" y="25"/>
                      <a:pt x="47" y="27"/>
                      <a:pt x="40" y="32"/>
                    </a:cubicBezTo>
                    <a:cubicBezTo>
                      <a:pt x="38" y="34"/>
                      <a:pt x="29" y="41"/>
                      <a:pt x="25" y="53"/>
                    </a:cubicBezTo>
                    <a:cubicBezTo>
                      <a:pt x="23" y="59"/>
                      <a:pt x="23" y="64"/>
                      <a:pt x="23" y="68"/>
                    </a:cubicBezTo>
                    <a:cubicBezTo>
                      <a:pt x="15" y="68"/>
                      <a:pt x="8" y="68"/>
                      <a:pt x="0" y="6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3"/>
              <p:cNvSpPr/>
              <p:nvPr/>
            </p:nvSpPr>
            <p:spPr>
              <a:xfrm>
                <a:off x="6472238" y="3459163"/>
                <a:ext cx="146050" cy="146050"/>
              </a:xfrm>
              <a:prstGeom prst="ellipse">
                <a:avLst/>
              </a:prstGeom>
              <a:solidFill>
                <a:srgbClr val="80BE4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3"/>
              <p:cNvSpPr/>
              <p:nvPr/>
            </p:nvSpPr>
            <p:spPr>
              <a:xfrm>
                <a:off x="6527800" y="3484563"/>
                <a:ext cx="33338" cy="95250"/>
              </a:xfrm>
              <a:custGeom>
                <a:rect b="b" l="l" r="r" t="t"/>
                <a:pathLst>
                  <a:path extrusionOk="0" h="136" w="46">
                    <a:moveTo>
                      <a:pt x="40" y="136"/>
                    </a:moveTo>
                    <a:cubicBezTo>
                      <a:pt x="7" y="136"/>
                      <a:pt x="7" y="136"/>
                      <a:pt x="7" y="136"/>
                    </a:cubicBezTo>
                    <a:cubicBezTo>
                      <a:pt x="3" y="136"/>
                      <a:pt x="0" y="133"/>
                      <a:pt x="0" y="130"/>
                    </a:cubicBezTo>
                    <a:cubicBezTo>
                      <a:pt x="0" y="6"/>
                      <a:pt x="0" y="6"/>
                      <a:pt x="0" y="6"/>
                    </a:cubicBezTo>
                    <a:cubicBezTo>
                      <a:pt x="0" y="3"/>
                      <a:pt x="3" y="0"/>
                      <a:pt x="7" y="0"/>
                    </a:cubicBezTo>
                    <a:cubicBezTo>
                      <a:pt x="40" y="0"/>
                      <a:pt x="40" y="0"/>
                      <a:pt x="40" y="0"/>
                    </a:cubicBezTo>
                    <a:cubicBezTo>
                      <a:pt x="44" y="0"/>
                      <a:pt x="46" y="3"/>
                      <a:pt x="46" y="6"/>
                    </a:cubicBezTo>
                    <a:cubicBezTo>
                      <a:pt x="46" y="130"/>
                      <a:pt x="46" y="130"/>
                      <a:pt x="46" y="130"/>
                    </a:cubicBezTo>
                    <a:cubicBezTo>
                      <a:pt x="46" y="133"/>
                      <a:pt x="44" y="136"/>
                      <a:pt x="40" y="13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3"/>
              <p:cNvSpPr/>
              <p:nvPr/>
            </p:nvSpPr>
            <p:spPr>
              <a:xfrm>
                <a:off x="6497638" y="3516313"/>
                <a:ext cx="95250" cy="31750"/>
              </a:xfrm>
              <a:custGeom>
                <a:rect b="b" l="l" r="r" t="t"/>
                <a:pathLst>
                  <a:path extrusionOk="0" h="46" w="135">
                    <a:moveTo>
                      <a:pt x="135" y="6"/>
                    </a:moveTo>
                    <a:cubicBezTo>
                      <a:pt x="135" y="40"/>
                      <a:pt x="135" y="40"/>
                      <a:pt x="135" y="40"/>
                    </a:cubicBezTo>
                    <a:cubicBezTo>
                      <a:pt x="135" y="43"/>
                      <a:pt x="133" y="46"/>
                      <a:pt x="129" y="46"/>
                    </a:cubicBezTo>
                    <a:cubicBezTo>
                      <a:pt x="6" y="46"/>
                      <a:pt x="6" y="46"/>
                      <a:pt x="6" y="46"/>
                    </a:cubicBezTo>
                    <a:cubicBezTo>
                      <a:pt x="3" y="46"/>
                      <a:pt x="0" y="43"/>
                      <a:pt x="0" y="40"/>
                    </a:cubicBezTo>
                    <a:cubicBezTo>
                      <a:pt x="0" y="6"/>
                      <a:pt x="0" y="6"/>
                      <a:pt x="0" y="6"/>
                    </a:cubicBezTo>
                    <a:cubicBezTo>
                      <a:pt x="0" y="2"/>
                      <a:pt x="3" y="0"/>
                      <a:pt x="6" y="0"/>
                    </a:cubicBezTo>
                    <a:cubicBezTo>
                      <a:pt x="129" y="0"/>
                      <a:pt x="129" y="0"/>
                      <a:pt x="129" y="0"/>
                    </a:cubicBezTo>
                    <a:cubicBezTo>
                      <a:pt x="133" y="0"/>
                      <a:pt x="135" y="2"/>
                      <a:pt x="135" y="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30"/>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US"/>
              <a:t>Use diagrams to explain your ideas</a:t>
            </a:r>
            <a:endParaRPr/>
          </a:p>
        </p:txBody>
      </p:sp>
      <p:sp>
        <p:nvSpPr>
          <p:cNvPr id="1174" name="Google Shape;1174;p30"/>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175" name="Google Shape;1175;p30"/>
          <p:cNvSpPr/>
          <p:nvPr/>
        </p:nvSpPr>
        <p:spPr>
          <a:xfrm rot="-3280241">
            <a:off x="3905982" y="2287732"/>
            <a:ext cx="1323418" cy="1320838"/>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76" name="Google Shape;1176;p30"/>
          <p:cNvGrpSpPr/>
          <p:nvPr/>
        </p:nvGrpSpPr>
        <p:grpSpPr>
          <a:xfrm>
            <a:off x="4184863" y="1901198"/>
            <a:ext cx="2958454" cy="3298348"/>
            <a:chOff x="4184863" y="1520198"/>
            <a:chExt cx="2958454" cy="3298348"/>
          </a:xfrm>
        </p:grpSpPr>
        <p:sp>
          <p:nvSpPr>
            <p:cNvPr id="1177" name="Google Shape;1177;p30"/>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accent5"/>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30"/>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chemeClr val="accent6"/>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30"/>
            <p:cNvSpPr txBox="1"/>
            <p:nvPr/>
          </p:nvSpPr>
          <p:spPr>
            <a:xfrm rot="-3779206">
              <a:off x="4733052" y="2863735"/>
              <a:ext cx="1577952" cy="563236"/>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DM Sans"/>
                  <a:ea typeface="DM Sans"/>
                  <a:cs typeface="DM Sans"/>
                  <a:sym typeface="DM Sans"/>
                </a:rPr>
                <a:t>Vestibulum congue </a:t>
              </a:r>
              <a:endParaRPr b="0" i="0" sz="1000" u="none" cap="none" strike="noStrike">
                <a:solidFill>
                  <a:srgbClr val="FFFFFF"/>
                </a:solidFill>
                <a:latin typeface="DM Sans"/>
                <a:ea typeface="DM Sans"/>
                <a:cs typeface="DM Sans"/>
                <a:sym typeface="DM Sans"/>
              </a:endParaRPr>
            </a:p>
          </p:txBody>
        </p:sp>
      </p:grpSp>
      <p:grpSp>
        <p:nvGrpSpPr>
          <p:cNvPr id="1180" name="Google Shape;1180;p30"/>
          <p:cNvGrpSpPr/>
          <p:nvPr/>
        </p:nvGrpSpPr>
        <p:grpSpPr>
          <a:xfrm>
            <a:off x="2857731" y="309667"/>
            <a:ext cx="3293577" cy="3222916"/>
            <a:chOff x="2857731" y="-71333"/>
            <a:chExt cx="3293577" cy="3222916"/>
          </a:xfrm>
        </p:grpSpPr>
        <p:sp>
          <p:nvSpPr>
            <p:cNvPr id="1181" name="Google Shape;1181;p30"/>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chemeClr val="accent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30"/>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chemeClr val="accent2"/>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30"/>
            <p:cNvSpPr txBox="1"/>
            <p:nvPr/>
          </p:nvSpPr>
          <p:spPr>
            <a:xfrm>
              <a:off x="3782825" y="1153125"/>
              <a:ext cx="1578000" cy="56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DM Sans"/>
                  <a:ea typeface="DM Sans"/>
                  <a:cs typeface="DM Sans"/>
                  <a:sym typeface="DM Sans"/>
                </a:rPr>
                <a:t>Vestibulum congue </a:t>
              </a:r>
              <a:endParaRPr b="0" i="0" sz="1000" u="none" cap="none" strike="noStrike">
                <a:solidFill>
                  <a:srgbClr val="FFFFFF"/>
                </a:solidFill>
                <a:latin typeface="DM Sans"/>
                <a:ea typeface="DM Sans"/>
                <a:cs typeface="DM Sans"/>
                <a:sym typeface="DM Sans"/>
              </a:endParaRPr>
            </a:p>
          </p:txBody>
        </p:sp>
      </p:grpSp>
      <p:grpSp>
        <p:nvGrpSpPr>
          <p:cNvPr id="1184" name="Google Shape;1184;p30"/>
          <p:cNvGrpSpPr/>
          <p:nvPr/>
        </p:nvGrpSpPr>
        <p:grpSpPr>
          <a:xfrm>
            <a:off x="1959887" y="2065671"/>
            <a:ext cx="3424433" cy="3122278"/>
            <a:chOff x="1959887" y="1684671"/>
            <a:chExt cx="3424433" cy="3122278"/>
          </a:xfrm>
        </p:grpSpPr>
        <p:sp>
          <p:nvSpPr>
            <p:cNvPr id="1185" name="Google Shape;1185;p30"/>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3"/>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30"/>
            <p:cNvSpPr/>
            <p:nvPr/>
          </p:nvSpPr>
          <p:spPr>
            <a:xfrm rot="-3280089">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4"/>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30"/>
            <p:cNvSpPr txBox="1"/>
            <p:nvPr/>
          </p:nvSpPr>
          <p:spPr>
            <a:xfrm flipH="1" rot="3725110">
              <a:off x="2866277" y="2863871"/>
              <a:ext cx="1577671" cy="56310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DM Sans"/>
                  <a:ea typeface="DM Sans"/>
                  <a:cs typeface="DM Sans"/>
                  <a:sym typeface="DM Sans"/>
                </a:rPr>
                <a:t>Vestibulum congue </a:t>
              </a:r>
              <a:endParaRPr b="0" i="0" sz="1000" u="none" cap="none" strike="noStrike">
                <a:solidFill>
                  <a:srgbClr val="FFFFFF"/>
                </a:solidFill>
                <a:latin typeface="DM Sans"/>
                <a:ea typeface="DM Sans"/>
                <a:cs typeface="DM Sans"/>
                <a:sym typeface="DM Sans"/>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31"/>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US"/>
              <a:t>And tables to compare data</a:t>
            </a:r>
            <a:endParaRPr/>
          </a:p>
        </p:txBody>
      </p:sp>
      <p:graphicFrame>
        <p:nvGraphicFramePr>
          <p:cNvPr id="1193" name="Google Shape;1193;p31"/>
          <p:cNvGraphicFramePr/>
          <p:nvPr/>
        </p:nvGraphicFramePr>
        <p:xfrm>
          <a:off x="348700" y="1375981"/>
          <a:ext cx="3000000" cy="3000000"/>
        </p:xfrm>
        <a:graphic>
          <a:graphicData uri="http://schemas.openxmlformats.org/drawingml/2006/table">
            <a:tbl>
              <a:tblPr>
                <a:noFill/>
                <a:tableStyleId>{07686775-42DF-4AA0-A3E8-13BECD30F6C2}</a:tableStyleId>
              </a:tblPr>
              <a:tblGrid>
                <a:gridCol w="2081350"/>
                <a:gridCol w="2081350"/>
                <a:gridCol w="2081350"/>
                <a:gridCol w="2081350"/>
              </a:tblGrid>
              <a:tr h="8244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lt1"/>
                        </a:solidFill>
                        <a:latin typeface="DM Sans"/>
                        <a:ea typeface="DM Sans"/>
                        <a:cs typeface="DM Sans"/>
                        <a:sym typeface="DM Sans"/>
                      </a:endParaRPr>
                    </a:p>
                  </a:txBody>
                  <a:tcPr marT="68575" marB="6857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lt1"/>
                          </a:solidFill>
                          <a:latin typeface="DM Sans"/>
                          <a:ea typeface="DM Sans"/>
                          <a:cs typeface="DM Sans"/>
                          <a:sym typeface="DM Sans"/>
                        </a:rPr>
                        <a:t>A</a:t>
                      </a:r>
                      <a:endParaRPr sz="1100" u="none" cap="none" strike="noStrike">
                        <a:solidFill>
                          <a:schemeClr val="lt1"/>
                        </a:solidFill>
                        <a:latin typeface="DM Sans"/>
                        <a:ea typeface="DM Sans"/>
                        <a:cs typeface="DM Sans"/>
                        <a:sym typeface="DM Sans"/>
                      </a:endParaRPr>
                    </a:p>
                  </a:txBody>
                  <a:tcPr marT="68575" marB="6857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lt1"/>
                          </a:solidFill>
                          <a:latin typeface="DM Sans"/>
                          <a:ea typeface="DM Sans"/>
                          <a:cs typeface="DM Sans"/>
                          <a:sym typeface="DM Sans"/>
                        </a:rPr>
                        <a:t>B</a:t>
                      </a:r>
                      <a:endParaRPr sz="1100" u="none" cap="none" strike="noStrike">
                        <a:solidFill>
                          <a:schemeClr val="lt1"/>
                        </a:solidFill>
                        <a:latin typeface="DM Sans"/>
                        <a:ea typeface="DM Sans"/>
                        <a:cs typeface="DM Sans"/>
                        <a:sym typeface="DM Sans"/>
                      </a:endParaRPr>
                    </a:p>
                  </a:txBody>
                  <a:tcPr marT="68575" marB="6857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solidFill>
                            <a:schemeClr val="lt1"/>
                          </a:solidFill>
                          <a:latin typeface="DM Sans"/>
                          <a:ea typeface="DM Sans"/>
                          <a:cs typeface="DM Sans"/>
                          <a:sym typeface="DM Sans"/>
                        </a:rPr>
                        <a:t>C</a:t>
                      </a:r>
                      <a:endParaRPr sz="1100" u="none" cap="none" strike="noStrike">
                        <a:solidFill>
                          <a:schemeClr val="lt1"/>
                        </a:solidFill>
                        <a:latin typeface="DM Sans"/>
                        <a:ea typeface="DM Sans"/>
                        <a:cs typeface="DM Sans"/>
                        <a:sym typeface="DM Sans"/>
                      </a:endParaRPr>
                    </a:p>
                  </a:txBody>
                  <a:tcPr marT="68575" marB="68575" marR="91425" marL="91425" anchor="ctr">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1"/>
                    </a:solidFill>
                  </a:tcPr>
                </a:tc>
              </a:tr>
              <a:tr h="824425">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solidFill>
                            <a:schemeClr val="dk1"/>
                          </a:solidFill>
                          <a:latin typeface="DM Sans"/>
                          <a:ea typeface="DM Sans"/>
                          <a:cs typeface="DM Sans"/>
                          <a:sym typeface="DM Sans"/>
                        </a:rPr>
                        <a:t>Yellow</a:t>
                      </a:r>
                      <a:endParaRPr sz="1100" u="none" cap="none" strike="noStrike">
                        <a:solidFill>
                          <a:schemeClr val="dk1"/>
                        </a:solidFill>
                        <a:latin typeface="DM Sans"/>
                        <a:ea typeface="DM Sans"/>
                        <a:cs typeface="DM Sans"/>
                        <a:sym typeface="DM Sans"/>
                      </a:endParaRPr>
                    </a:p>
                  </a:txBody>
                  <a:tcPr marT="68575" marB="6857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DM Sans"/>
                          <a:ea typeface="DM Sans"/>
                          <a:cs typeface="DM Sans"/>
                          <a:sym typeface="DM Sans"/>
                        </a:rPr>
                        <a:t>10</a:t>
                      </a:r>
                      <a:endParaRPr b="1" sz="2400" u="none" cap="none" strike="noStrike">
                        <a:solidFill>
                          <a:schemeClr val="dk1"/>
                        </a:solidFill>
                        <a:latin typeface="DM Sans"/>
                        <a:ea typeface="DM Sans"/>
                        <a:cs typeface="DM Sans"/>
                        <a:sym typeface="DM Sans"/>
                      </a:endParaRPr>
                    </a:p>
                  </a:txBody>
                  <a:tcPr marT="68575" marB="6857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DM Sans"/>
                          <a:ea typeface="DM Sans"/>
                          <a:cs typeface="DM Sans"/>
                          <a:sym typeface="DM Sans"/>
                        </a:rPr>
                        <a:t>20</a:t>
                      </a:r>
                      <a:endParaRPr b="1" sz="2400" u="none" cap="none" strike="noStrike">
                        <a:solidFill>
                          <a:schemeClr val="dk1"/>
                        </a:solidFill>
                        <a:latin typeface="DM Sans"/>
                        <a:ea typeface="DM Sans"/>
                        <a:cs typeface="DM Sans"/>
                        <a:sym typeface="DM Sans"/>
                      </a:endParaRPr>
                    </a:p>
                  </a:txBody>
                  <a:tcPr marT="68575" marB="6857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DM Sans"/>
                          <a:ea typeface="DM Sans"/>
                          <a:cs typeface="DM Sans"/>
                          <a:sym typeface="DM Sans"/>
                        </a:rPr>
                        <a:t>7</a:t>
                      </a:r>
                      <a:endParaRPr b="1" sz="2400" u="none" cap="none" strike="noStrike">
                        <a:solidFill>
                          <a:schemeClr val="dk1"/>
                        </a:solidFill>
                        <a:latin typeface="DM Sans"/>
                        <a:ea typeface="DM Sans"/>
                        <a:cs typeface="DM Sans"/>
                        <a:sym typeface="DM Sans"/>
                      </a:endParaRPr>
                    </a:p>
                  </a:txBody>
                  <a:tcPr marT="68575" marB="6857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dk2"/>
                      </a:solidFill>
                      <a:prstDash val="solid"/>
                      <a:round/>
                      <a:headEnd len="sm" w="sm" type="none"/>
                      <a:tailEnd len="sm" w="sm" type="none"/>
                    </a:lnB>
                  </a:tcPr>
                </a:tc>
              </a:tr>
              <a:tr h="824425">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solidFill>
                            <a:schemeClr val="dk1"/>
                          </a:solidFill>
                          <a:latin typeface="DM Sans"/>
                          <a:ea typeface="DM Sans"/>
                          <a:cs typeface="DM Sans"/>
                          <a:sym typeface="DM Sans"/>
                        </a:rPr>
                        <a:t>Blue</a:t>
                      </a:r>
                      <a:endParaRPr sz="1100" u="none" cap="none" strike="noStrike">
                        <a:solidFill>
                          <a:schemeClr val="dk1"/>
                        </a:solidFill>
                        <a:latin typeface="DM Sans"/>
                        <a:ea typeface="DM Sans"/>
                        <a:cs typeface="DM Sans"/>
                        <a:sym typeface="DM Sans"/>
                      </a:endParaRPr>
                    </a:p>
                  </a:txBody>
                  <a:tcPr marT="68575" marB="6857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DM Sans"/>
                          <a:ea typeface="DM Sans"/>
                          <a:cs typeface="DM Sans"/>
                          <a:sym typeface="DM Sans"/>
                        </a:rPr>
                        <a:t>30</a:t>
                      </a:r>
                      <a:endParaRPr b="1" sz="2400" u="none" cap="none" strike="noStrike">
                        <a:solidFill>
                          <a:schemeClr val="dk1"/>
                        </a:solidFill>
                        <a:latin typeface="DM Sans"/>
                        <a:ea typeface="DM Sans"/>
                        <a:cs typeface="DM Sans"/>
                        <a:sym typeface="DM Sans"/>
                      </a:endParaRPr>
                    </a:p>
                  </a:txBody>
                  <a:tcPr marT="68575" marB="6857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DM Sans"/>
                          <a:ea typeface="DM Sans"/>
                          <a:cs typeface="DM Sans"/>
                          <a:sym typeface="DM Sans"/>
                        </a:rPr>
                        <a:t>15</a:t>
                      </a:r>
                      <a:endParaRPr b="1" sz="2400" u="none" cap="none" strike="noStrike">
                        <a:solidFill>
                          <a:schemeClr val="dk1"/>
                        </a:solidFill>
                        <a:latin typeface="DM Sans"/>
                        <a:ea typeface="DM Sans"/>
                        <a:cs typeface="DM Sans"/>
                        <a:sym typeface="DM Sans"/>
                      </a:endParaRPr>
                    </a:p>
                  </a:txBody>
                  <a:tcPr marT="68575" marB="6857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DM Sans"/>
                          <a:ea typeface="DM Sans"/>
                          <a:cs typeface="DM Sans"/>
                          <a:sym typeface="DM Sans"/>
                        </a:rPr>
                        <a:t>10</a:t>
                      </a:r>
                      <a:endParaRPr b="1" sz="2400" u="none" cap="none" strike="noStrike">
                        <a:solidFill>
                          <a:schemeClr val="dk1"/>
                        </a:solidFill>
                        <a:latin typeface="DM Sans"/>
                        <a:ea typeface="DM Sans"/>
                        <a:cs typeface="DM Sans"/>
                        <a:sym typeface="DM Sans"/>
                      </a:endParaRPr>
                    </a:p>
                  </a:txBody>
                  <a:tcPr marT="68575" marB="6857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24425">
                <a:tc>
                  <a:txBody>
                    <a:bodyPr/>
                    <a:lstStyle/>
                    <a:p>
                      <a:pPr indent="0" lvl="0" marL="0" marR="0" rtl="0" algn="r">
                        <a:lnSpc>
                          <a:spcPct val="100000"/>
                        </a:lnSpc>
                        <a:spcBef>
                          <a:spcPts val="0"/>
                        </a:spcBef>
                        <a:spcAft>
                          <a:spcPts val="0"/>
                        </a:spcAft>
                        <a:buClr>
                          <a:srgbClr val="000000"/>
                        </a:buClr>
                        <a:buSzPts val="1100"/>
                        <a:buFont typeface="Arial"/>
                        <a:buNone/>
                      </a:pPr>
                      <a:r>
                        <a:rPr lang="en-US" sz="1100" u="none" cap="none" strike="noStrike">
                          <a:solidFill>
                            <a:schemeClr val="dk1"/>
                          </a:solidFill>
                          <a:latin typeface="DM Sans"/>
                          <a:ea typeface="DM Sans"/>
                          <a:cs typeface="DM Sans"/>
                          <a:sym typeface="DM Sans"/>
                        </a:rPr>
                        <a:t>Orange</a:t>
                      </a:r>
                      <a:endParaRPr sz="1100" u="none" cap="none" strike="noStrike">
                        <a:solidFill>
                          <a:schemeClr val="dk1"/>
                        </a:solidFill>
                        <a:latin typeface="DM Sans"/>
                        <a:ea typeface="DM Sans"/>
                        <a:cs typeface="DM Sans"/>
                        <a:sym typeface="DM Sans"/>
                      </a:endParaRPr>
                    </a:p>
                  </a:txBody>
                  <a:tcPr marT="68575" marB="6857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DM Sans"/>
                          <a:ea typeface="DM Sans"/>
                          <a:cs typeface="DM Sans"/>
                          <a:sym typeface="DM Sans"/>
                        </a:rPr>
                        <a:t>5</a:t>
                      </a:r>
                      <a:endParaRPr b="1" sz="2400" u="none" cap="none" strike="noStrike">
                        <a:solidFill>
                          <a:schemeClr val="dk1"/>
                        </a:solidFill>
                        <a:latin typeface="DM Sans"/>
                        <a:ea typeface="DM Sans"/>
                        <a:cs typeface="DM Sans"/>
                        <a:sym typeface="DM Sans"/>
                      </a:endParaRPr>
                    </a:p>
                  </a:txBody>
                  <a:tcPr marT="68575" marB="6857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DM Sans"/>
                          <a:ea typeface="DM Sans"/>
                          <a:cs typeface="DM Sans"/>
                          <a:sym typeface="DM Sans"/>
                        </a:rPr>
                        <a:t>24</a:t>
                      </a:r>
                      <a:endParaRPr b="1" sz="2400" u="none" cap="none" strike="noStrike">
                        <a:solidFill>
                          <a:schemeClr val="dk1"/>
                        </a:solidFill>
                        <a:latin typeface="DM Sans"/>
                        <a:ea typeface="DM Sans"/>
                        <a:cs typeface="DM Sans"/>
                        <a:sym typeface="DM Sans"/>
                      </a:endParaRPr>
                    </a:p>
                  </a:txBody>
                  <a:tcPr marT="68575" marB="6857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dk1"/>
                          </a:solidFill>
                          <a:latin typeface="DM Sans"/>
                          <a:ea typeface="DM Sans"/>
                          <a:cs typeface="DM Sans"/>
                          <a:sym typeface="DM Sans"/>
                        </a:rPr>
                        <a:t>16</a:t>
                      </a:r>
                      <a:endParaRPr b="1" sz="2400" u="none" cap="none" strike="noStrike">
                        <a:solidFill>
                          <a:schemeClr val="dk1"/>
                        </a:solidFill>
                        <a:latin typeface="DM Sans"/>
                        <a:ea typeface="DM Sans"/>
                        <a:cs typeface="DM Sans"/>
                        <a:sym typeface="DM Sans"/>
                      </a:endParaRPr>
                    </a:p>
                  </a:txBody>
                  <a:tcPr marT="68575" marB="6857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194" name="Google Shape;1194;p31"/>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32"/>
          <p:cNvSpPr txBox="1"/>
          <p:nvPr>
            <p:ph type="title"/>
          </p:nvPr>
        </p:nvSpPr>
        <p:spPr>
          <a:xfrm>
            <a:off x="304800" y="355075"/>
            <a:ext cx="8474700"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US"/>
              <a:t>Our process is easy</a:t>
            </a:r>
            <a:endParaRPr/>
          </a:p>
        </p:txBody>
      </p:sp>
      <p:sp>
        <p:nvSpPr>
          <p:cNvPr id="1200" name="Google Shape;1200;p32"/>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grpSp>
        <p:nvGrpSpPr>
          <p:cNvPr id="1201" name="Google Shape;1201;p32"/>
          <p:cNvGrpSpPr/>
          <p:nvPr/>
        </p:nvGrpSpPr>
        <p:grpSpPr>
          <a:xfrm>
            <a:off x="459489" y="1258038"/>
            <a:ext cx="3374597" cy="3152677"/>
            <a:chOff x="1293737" y="1258050"/>
            <a:chExt cx="2726286" cy="2547000"/>
          </a:xfrm>
        </p:grpSpPr>
        <p:sp>
          <p:nvSpPr>
            <p:cNvPr id="1202" name="Google Shape;1202;p32"/>
            <p:cNvSpPr/>
            <p:nvPr/>
          </p:nvSpPr>
          <p:spPr>
            <a:xfrm rot="2700000">
              <a:off x="2286374" y="1011412"/>
              <a:ext cx="561726" cy="3040276"/>
            </a:xfrm>
            <a:prstGeom prst="roundRect">
              <a:avLst>
                <a:gd fmla="val 50000" name="adj"/>
              </a:avLst>
            </a:prstGeom>
            <a:solidFill>
              <a:srgbClr val="0B5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203" name="Google Shape;1203;p32"/>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B5394"/>
                  </a:solidFill>
                  <a:latin typeface="DM Sans"/>
                  <a:ea typeface="DM Sans"/>
                  <a:cs typeface="DM Sans"/>
                  <a:sym typeface="DM Sans"/>
                </a:rPr>
                <a:t>1</a:t>
              </a:r>
              <a:endParaRPr b="1" i="0" sz="1200" u="none" cap="none" strike="noStrike">
                <a:solidFill>
                  <a:srgbClr val="0B5394"/>
                </a:solidFill>
                <a:latin typeface="DM Sans"/>
                <a:ea typeface="DM Sans"/>
                <a:cs typeface="DM Sans"/>
                <a:sym typeface="DM Sans"/>
              </a:endParaRPr>
            </a:p>
          </p:txBody>
        </p:sp>
        <p:sp>
          <p:nvSpPr>
            <p:cNvPr id="1204" name="Google Shape;1204;p32"/>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FFFFFF"/>
                  </a:solidFill>
                  <a:latin typeface="DM Sans"/>
                  <a:ea typeface="DM Sans"/>
                  <a:cs typeface="DM Sans"/>
                  <a:sym typeface="DM Sans"/>
                </a:rPr>
                <a:t>Vestibulum congue tempus</a:t>
              </a:r>
              <a:endParaRPr b="1" i="0" sz="800" u="none" cap="none" strike="noStrike">
                <a:solidFill>
                  <a:srgbClr val="FFFFFF"/>
                </a:solidFill>
                <a:latin typeface="DM Sans"/>
                <a:ea typeface="DM Sans"/>
                <a:cs typeface="DM Sans"/>
                <a:sym typeface="DM Sans"/>
              </a:endParaRPr>
            </a:p>
          </p:txBody>
        </p:sp>
        <p:sp>
          <p:nvSpPr>
            <p:cNvPr id="1205" name="Google Shape;1205;p32"/>
            <p:cNvSpPr txBox="1"/>
            <p:nvPr/>
          </p:nvSpPr>
          <p:spPr>
            <a:xfrm rot="-2700000">
              <a:off x="1959709" y="2550697"/>
              <a:ext cx="2203628" cy="5074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800"/>
                <a:buFont typeface="Arial"/>
                <a:buNone/>
              </a:pPr>
              <a:r>
                <a:rPr b="0" i="0" lang="en-US" sz="800" u="none" cap="none" strike="noStrike">
                  <a:solidFill>
                    <a:schemeClr val="dk1"/>
                  </a:solidFill>
                  <a:latin typeface="DM Sans"/>
                  <a:ea typeface="DM Sans"/>
                  <a:cs typeface="DM Sans"/>
                  <a:sym typeface="DM Sans"/>
                </a:rPr>
                <a:t>Lorem ipsum dolor sit amet, consectetur adipiscing elit, sed do eiusmod tempor. Donec facilisis lacus eget mauris.</a:t>
              </a:r>
              <a:endParaRPr b="1" i="0" sz="800" u="none" cap="none" strike="noStrike">
                <a:solidFill>
                  <a:schemeClr val="dk1"/>
                </a:solidFill>
                <a:latin typeface="DM Sans"/>
                <a:ea typeface="DM Sans"/>
                <a:cs typeface="DM Sans"/>
                <a:sym typeface="DM Sans"/>
              </a:endParaRPr>
            </a:p>
          </p:txBody>
        </p:sp>
      </p:grpSp>
      <p:grpSp>
        <p:nvGrpSpPr>
          <p:cNvPr id="1206" name="Google Shape;1206;p32"/>
          <p:cNvGrpSpPr/>
          <p:nvPr/>
        </p:nvGrpSpPr>
        <p:grpSpPr>
          <a:xfrm>
            <a:off x="2823961" y="1258038"/>
            <a:ext cx="3374599" cy="3152677"/>
            <a:chOff x="3203958" y="1258050"/>
            <a:chExt cx="2726287" cy="2547000"/>
          </a:xfrm>
        </p:grpSpPr>
        <p:sp>
          <p:nvSpPr>
            <p:cNvPr id="1207" name="Google Shape;1207;p32"/>
            <p:cNvSpPr/>
            <p:nvPr/>
          </p:nvSpPr>
          <p:spPr>
            <a:xfrm rot="2700000">
              <a:off x="4196595" y="1011412"/>
              <a:ext cx="561726" cy="3040276"/>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208" name="Google Shape;1208;p32"/>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2"/>
                  </a:solidFill>
                  <a:latin typeface="DM Sans"/>
                  <a:ea typeface="DM Sans"/>
                  <a:cs typeface="DM Sans"/>
                  <a:sym typeface="DM Sans"/>
                </a:rPr>
                <a:t>2</a:t>
              </a:r>
              <a:endParaRPr b="1" i="0" sz="1200" u="none" cap="none" strike="noStrike">
                <a:solidFill>
                  <a:schemeClr val="accent2"/>
                </a:solidFill>
                <a:latin typeface="DM Sans"/>
                <a:ea typeface="DM Sans"/>
                <a:cs typeface="DM Sans"/>
                <a:sym typeface="DM Sans"/>
              </a:endParaRPr>
            </a:p>
          </p:txBody>
        </p:sp>
        <p:sp>
          <p:nvSpPr>
            <p:cNvPr id="1209" name="Google Shape;1209;p32"/>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FFFFFF"/>
                  </a:solidFill>
                  <a:latin typeface="DM Sans"/>
                  <a:ea typeface="DM Sans"/>
                  <a:cs typeface="DM Sans"/>
                  <a:sym typeface="DM Sans"/>
                </a:rPr>
                <a:t>Vestibulum congue tempus</a:t>
              </a:r>
              <a:endParaRPr b="1" i="0" sz="800" u="none" cap="none" strike="noStrike">
                <a:solidFill>
                  <a:srgbClr val="FFFFFF"/>
                </a:solidFill>
                <a:latin typeface="DM Sans"/>
                <a:ea typeface="DM Sans"/>
                <a:cs typeface="DM Sans"/>
                <a:sym typeface="DM Sans"/>
              </a:endParaRPr>
            </a:p>
          </p:txBody>
        </p:sp>
        <p:sp>
          <p:nvSpPr>
            <p:cNvPr id="1210" name="Google Shape;1210;p32"/>
            <p:cNvSpPr txBox="1"/>
            <p:nvPr/>
          </p:nvSpPr>
          <p:spPr>
            <a:xfrm rot="-2700000">
              <a:off x="3869931" y="2550697"/>
              <a:ext cx="2203628" cy="5074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800"/>
                <a:buFont typeface="Arial"/>
                <a:buNone/>
              </a:pPr>
              <a:r>
                <a:rPr b="0" i="0" lang="en-US" sz="800" u="none" cap="none" strike="noStrike">
                  <a:solidFill>
                    <a:schemeClr val="dk1"/>
                  </a:solidFill>
                  <a:latin typeface="DM Sans"/>
                  <a:ea typeface="DM Sans"/>
                  <a:cs typeface="DM Sans"/>
                  <a:sym typeface="DM Sans"/>
                </a:rPr>
                <a:t>Lorem ipsum dolor sit amet, consectetur adipiscing elit, sed do eiusmod tempor. Donec facilisis lacus eget mauris.</a:t>
              </a:r>
              <a:endParaRPr b="1" i="0" sz="800" u="none" cap="none" strike="noStrike">
                <a:solidFill>
                  <a:schemeClr val="dk1"/>
                </a:solidFill>
                <a:latin typeface="DM Sans"/>
                <a:ea typeface="DM Sans"/>
                <a:cs typeface="DM Sans"/>
                <a:sym typeface="DM Sans"/>
              </a:endParaRPr>
            </a:p>
          </p:txBody>
        </p:sp>
      </p:grpSp>
      <p:grpSp>
        <p:nvGrpSpPr>
          <p:cNvPr id="1211" name="Google Shape;1211;p32"/>
          <p:cNvGrpSpPr/>
          <p:nvPr/>
        </p:nvGrpSpPr>
        <p:grpSpPr>
          <a:xfrm>
            <a:off x="5200559" y="1258038"/>
            <a:ext cx="3374597" cy="3152677"/>
            <a:chOff x="5123977" y="1258050"/>
            <a:chExt cx="2726286" cy="2547000"/>
          </a:xfrm>
        </p:grpSpPr>
        <p:sp>
          <p:nvSpPr>
            <p:cNvPr id="1212" name="Google Shape;1212;p32"/>
            <p:cNvSpPr/>
            <p:nvPr/>
          </p:nvSpPr>
          <p:spPr>
            <a:xfrm rot="2700000">
              <a:off x="6116614" y="1011412"/>
              <a:ext cx="561726" cy="3040276"/>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213" name="Google Shape;1213;p32"/>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DM Sans"/>
                  <a:ea typeface="DM Sans"/>
                  <a:cs typeface="DM Sans"/>
                  <a:sym typeface="DM Sans"/>
                </a:rPr>
                <a:t>3</a:t>
              </a:r>
              <a:endParaRPr b="1" i="0" sz="1200" u="none" cap="none" strike="noStrike">
                <a:solidFill>
                  <a:schemeClr val="accent1"/>
                </a:solidFill>
                <a:latin typeface="DM Sans"/>
                <a:ea typeface="DM Sans"/>
                <a:cs typeface="DM Sans"/>
                <a:sym typeface="DM Sans"/>
              </a:endParaRPr>
            </a:p>
          </p:txBody>
        </p:sp>
        <p:sp>
          <p:nvSpPr>
            <p:cNvPr id="1214" name="Google Shape;1214;p32"/>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FFFFFF"/>
                  </a:solidFill>
                  <a:latin typeface="DM Sans"/>
                  <a:ea typeface="DM Sans"/>
                  <a:cs typeface="DM Sans"/>
                  <a:sym typeface="DM Sans"/>
                </a:rPr>
                <a:t>Vestibulum congue tempus</a:t>
              </a:r>
              <a:endParaRPr b="1" i="0" sz="800" u="none" cap="none" strike="noStrike">
                <a:solidFill>
                  <a:srgbClr val="FFFFFF"/>
                </a:solidFill>
                <a:latin typeface="DM Sans"/>
                <a:ea typeface="DM Sans"/>
                <a:cs typeface="DM Sans"/>
                <a:sym typeface="DM Sans"/>
              </a:endParaRPr>
            </a:p>
          </p:txBody>
        </p:sp>
        <p:sp>
          <p:nvSpPr>
            <p:cNvPr id="1215" name="Google Shape;1215;p32"/>
            <p:cNvSpPr txBox="1"/>
            <p:nvPr/>
          </p:nvSpPr>
          <p:spPr>
            <a:xfrm rot="-2700000">
              <a:off x="5789949" y="2550697"/>
              <a:ext cx="2203628" cy="5074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800"/>
                <a:buFont typeface="Arial"/>
                <a:buNone/>
              </a:pPr>
              <a:r>
                <a:rPr b="0" i="0" lang="en-US" sz="800" u="none" cap="none" strike="noStrike">
                  <a:solidFill>
                    <a:schemeClr val="dk1"/>
                  </a:solidFill>
                  <a:latin typeface="DM Sans"/>
                  <a:ea typeface="DM Sans"/>
                  <a:cs typeface="DM Sans"/>
                  <a:sym typeface="DM Sans"/>
                </a:rPr>
                <a:t>Lorem ipsum dolor sit amet, consectetur adipiscing elit, sed do eiusmod tempor. Donec facilisis lacus eget mauris.</a:t>
              </a:r>
              <a:endParaRPr b="1" i="0" sz="800" u="none" cap="none" strike="noStrike">
                <a:solidFill>
                  <a:schemeClr val="dk1"/>
                </a:solidFill>
                <a:latin typeface="DM Sans"/>
                <a:ea typeface="DM Sans"/>
                <a:cs typeface="DM Sans"/>
                <a:sym typeface="DM San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sp>
        <p:nvSpPr>
          <p:cNvPr id="1220" name="Google Shape;1220;p33"/>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221" name="Google Shape;1221;p33"/>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Alimentación</a:t>
            </a:r>
            <a:endParaRPr/>
          </a:p>
        </p:txBody>
      </p:sp>
      <p:grpSp>
        <p:nvGrpSpPr>
          <p:cNvPr id="1222" name="Google Shape;1222;p33"/>
          <p:cNvGrpSpPr/>
          <p:nvPr/>
        </p:nvGrpSpPr>
        <p:grpSpPr>
          <a:xfrm>
            <a:off x="786384" y="1935798"/>
            <a:ext cx="827088" cy="1039813"/>
            <a:chOff x="0" y="1112838"/>
            <a:chExt cx="827088" cy="1039813"/>
          </a:xfrm>
        </p:grpSpPr>
        <p:sp>
          <p:nvSpPr>
            <p:cNvPr id="1223" name="Google Shape;1223;p33"/>
            <p:cNvSpPr/>
            <p:nvPr/>
          </p:nvSpPr>
          <p:spPr>
            <a:xfrm>
              <a:off x="180975" y="1112838"/>
              <a:ext cx="465138" cy="565150"/>
            </a:xfrm>
            <a:custGeom>
              <a:rect b="b" l="l" r="r" t="t"/>
              <a:pathLst>
                <a:path extrusionOk="0" h="799" w="659">
                  <a:moveTo>
                    <a:pt x="0" y="799"/>
                  </a:moveTo>
                  <a:cubicBezTo>
                    <a:pt x="9" y="769"/>
                    <a:pt x="21" y="722"/>
                    <a:pt x="31" y="662"/>
                  </a:cubicBezTo>
                  <a:cubicBezTo>
                    <a:pt x="45" y="571"/>
                    <a:pt x="36" y="558"/>
                    <a:pt x="50" y="379"/>
                  </a:cubicBezTo>
                  <a:cubicBezTo>
                    <a:pt x="52" y="351"/>
                    <a:pt x="58" y="281"/>
                    <a:pt x="65" y="200"/>
                  </a:cubicBezTo>
                  <a:cubicBezTo>
                    <a:pt x="67" y="185"/>
                    <a:pt x="68" y="174"/>
                    <a:pt x="68" y="166"/>
                  </a:cubicBezTo>
                  <a:cubicBezTo>
                    <a:pt x="78" y="144"/>
                    <a:pt x="99" y="109"/>
                    <a:pt x="137" y="78"/>
                  </a:cubicBezTo>
                  <a:cubicBezTo>
                    <a:pt x="177" y="46"/>
                    <a:pt x="216" y="36"/>
                    <a:pt x="249" y="28"/>
                  </a:cubicBezTo>
                  <a:cubicBezTo>
                    <a:pt x="286" y="19"/>
                    <a:pt x="363" y="0"/>
                    <a:pt x="448" y="35"/>
                  </a:cubicBezTo>
                  <a:cubicBezTo>
                    <a:pt x="508" y="59"/>
                    <a:pt x="542" y="98"/>
                    <a:pt x="549" y="107"/>
                  </a:cubicBezTo>
                  <a:cubicBezTo>
                    <a:pt x="576" y="137"/>
                    <a:pt x="589" y="168"/>
                    <a:pt x="596" y="188"/>
                  </a:cubicBezTo>
                  <a:cubicBezTo>
                    <a:pt x="600" y="208"/>
                    <a:pt x="605" y="239"/>
                    <a:pt x="609" y="277"/>
                  </a:cubicBezTo>
                  <a:cubicBezTo>
                    <a:pt x="615" y="343"/>
                    <a:pt x="611" y="373"/>
                    <a:pt x="612" y="432"/>
                  </a:cubicBezTo>
                  <a:cubicBezTo>
                    <a:pt x="613" y="524"/>
                    <a:pt x="623" y="594"/>
                    <a:pt x="630" y="645"/>
                  </a:cubicBezTo>
                  <a:cubicBezTo>
                    <a:pt x="638" y="702"/>
                    <a:pt x="649" y="753"/>
                    <a:pt x="659" y="796"/>
                  </a:cubicBezTo>
                  <a:cubicBezTo>
                    <a:pt x="567" y="783"/>
                    <a:pt x="460" y="774"/>
                    <a:pt x="342" y="773"/>
                  </a:cubicBezTo>
                  <a:cubicBezTo>
                    <a:pt x="213" y="773"/>
                    <a:pt x="98" y="784"/>
                    <a:pt x="0" y="799"/>
                  </a:cubicBezTo>
                  <a:close/>
                </a:path>
              </a:pathLst>
            </a:custGeom>
            <a:solidFill>
              <a:srgbClr val="2B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4" name="Google Shape;1224;p33"/>
            <p:cNvSpPr/>
            <p:nvPr/>
          </p:nvSpPr>
          <p:spPr>
            <a:xfrm>
              <a:off x="1588" y="1597026"/>
              <a:ext cx="825500" cy="555625"/>
            </a:xfrm>
            <a:custGeom>
              <a:rect b="b" l="l" r="r" t="t"/>
              <a:pathLst>
                <a:path extrusionOk="0" h="786" w="1167">
                  <a:moveTo>
                    <a:pt x="374" y="39"/>
                  </a:moveTo>
                  <a:cubicBezTo>
                    <a:pt x="366" y="44"/>
                    <a:pt x="355" y="49"/>
                    <a:pt x="341" y="56"/>
                  </a:cubicBezTo>
                  <a:cubicBezTo>
                    <a:pt x="321" y="66"/>
                    <a:pt x="283" y="84"/>
                    <a:pt x="229" y="104"/>
                  </a:cubicBezTo>
                  <a:cubicBezTo>
                    <a:pt x="188" y="120"/>
                    <a:pt x="173" y="123"/>
                    <a:pt x="146" y="139"/>
                  </a:cubicBezTo>
                  <a:cubicBezTo>
                    <a:pt x="130" y="147"/>
                    <a:pt x="117" y="157"/>
                    <a:pt x="104" y="171"/>
                  </a:cubicBezTo>
                  <a:cubicBezTo>
                    <a:pt x="96" y="180"/>
                    <a:pt x="89" y="191"/>
                    <a:pt x="79" y="211"/>
                  </a:cubicBezTo>
                  <a:cubicBezTo>
                    <a:pt x="63" y="244"/>
                    <a:pt x="56" y="272"/>
                    <a:pt x="52" y="289"/>
                  </a:cubicBezTo>
                  <a:cubicBezTo>
                    <a:pt x="39" y="339"/>
                    <a:pt x="33" y="364"/>
                    <a:pt x="26" y="404"/>
                  </a:cubicBezTo>
                  <a:cubicBezTo>
                    <a:pt x="18" y="450"/>
                    <a:pt x="14" y="485"/>
                    <a:pt x="10" y="527"/>
                  </a:cubicBezTo>
                  <a:cubicBezTo>
                    <a:pt x="7" y="559"/>
                    <a:pt x="3" y="601"/>
                    <a:pt x="0" y="651"/>
                  </a:cubicBezTo>
                  <a:cubicBezTo>
                    <a:pt x="24" y="669"/>
                    <a:pt x="61" y="692"/>
                    <a:pt x="109" y="712"/>
                  </a:cubicBezTo>
                  <a:cubicBezTo>
                    <a:pt x="147" y="727"/>
                    <a:pt x="178" y="734"/>
                    <a:pt x="201" y="739"/>
                  </a:cubicBezTo>
                  <a:cubicBezTo>
                    <a:pt x="341" y="769"/>
                    <a:pt x="465" y="776"/>
                    <a:pt x="465" y="776"/>
                  </a:cubicBezTo>
                  <a:cubicBezTo>
                    <a:pt x="625" y="786"/>
                    <a:pt x="743" y="774"/>
                    <a:pt x="816" y="767"/>
                  </a:cubicBezTo>
                  <a:cubicBezTo>
                    <a:pt x="845" y="764"/>
                    <a:pt x="908" y="757"/>
                    <a:pt x="985" y="736"/>
                  </a:cubicBezTo>
                  <a:cubicBezTo>
                    <a:pt x="1032" y="723"/>
                    <a:pt x="1061" y="712"/>
                    <a:pt x="1087" y="700"/>
                  </a:cubicBezTo>
                  <a:cubicBezTo>
                    <a:pt x="1121" y="684"/>
                    <a:pt x="1147" y="667"/>
                    <a:pt x="1166" y="654"/>
                  </a:cubicBezTo>
                  <a:cubicBezTo>
                    <a:pt x="1167" y="575"/>
                    <a:pt x="1161" y="509"/>
                    <a:pt x="1154" y="457"/>
                  </a:cubicBezTo>
                  <a:cubicBezTo>
                    <a:pt x="1148" y="412"/>
                    <a:pt x="1139" y="350"/>
                    <a:pt x="1114" y="273"/>
                  </a:cubicBezTo>
                  <a:cubicBezTo>
                    <a:pt x="1103" y="238"/>
                    <a:pt x="1091" y="210"/>
                    <a:pt x="1082" y="189"/>
                  </a:cubicBezTo>
                  <a:cubicBezTo>
                    <a:pt x="1076" y="181"/>
                    <a:pt x="1067" y="170"/>
                    <a:pt x="1053" y="159"/>
                  </a:cubicBezTo>
                  <a:cubicBezTo>
                    <a:pt x="1036" y="146"/>
                    <a:pt x="1022" y="139"/>
                    <a:pt x="1014" y="136"/>
                  </a:cubicBezTo>
                  <a:cubicBezTo>
                    <a:pt x="953" y="109"/>
                    <a:pt x="923" y="95"/>
                    <a:pt x="915" y="93"/>
                  </a:cubicBezTo>
                  <a:cubicBezTo>
                    <a:pt x="848" y="66"/>
                    <a:pt x="855" y="64"/>
                    <a:pt x="810" y="47"/>
                  </a:cubicBezTo>
                  <a:cubicBezTo>
                    <a:pt x="778" y="35"/>
                    <a:pt x="736" y="19"/>
                    <a:pt x="682" y="11"/>
                  </a:cubicBezTo>
                  <a:cubicBezTo>
                    <a:pt x="611" y="0"/>
                    <a:pt x="554" y="7"/>
                    <a:pt x="504" y="13"/>
                  </a:cubicBezTo>
                  <a:cubicBezTo>
                    <a:pt x="453" y="19"/>
                    <a:pt x="410" y="29"/>
                    <a:pt x="374" y="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5" name="Google Shape;1225;p33"/>
            <p:cNvSpPr/>
            <p:nvPr/>
          </p:nvSpPr>
          <p:spPr>
            <a:xfrm>
              <a:off x="0" y="1598613"/>
              <a:ext cx="827088" cy="550863"/>
            </a:xfrm>
            <a:custGeom>
              <a:rect b="b" l="l" r="r" t="t"/>
              <a:pathLst>
                <a:path extrusionOk="0" h="779" w="1170">
                  <a:moveTo>
                    <a:pt x="376" y="36"/>
                  </a:moveTo>
                  <a:cubicBezTo>
                    <a:pt x="375" y="35"/>
                    <a:pt x="375" y="35"/>
                    <a:pt x="375" y="35"/>
                  </a:cubicBezTo>
                  <a:cubicBezTo>
                    <a:pt x="367" y="39"/>
                    <a:pt x="356" y="45"/>
                    <a:pt x="342" y="51"/>
                  </a:cubicBezTo>
                  <a:cubicBezTo>
                    <a:pt x="323" y="61"/>
                    <a:pt x="284" y="79"/>
                    <a:pt x="230" y="99"/>
                  </a:cubicBezTo>
                  <a:cubicBezTo>
                    <a:pt x="210" y="107"/>
                    <a:pt x="196" y="112"/>
                    <a:pt x="184" y="117"/>
                  </a:cubicBezTo>
                  <a:cubicBezTo>
                    <a:pt x="171" y="121"/>
                    <a:pt x="161" y="126"/>
                    <a:pt x="147" y="134"/>
                  </a:cubicBezTo>
                  <a:cubicBezTo>
                    <a:pt x="131" y="143"/>
                    <a:pt x="117" y="152"/>
                    <a:pt x="104" y="167"/>
                  </a:cubicBezTo>
                  <a:cubicBezTo>
                    <a:pt x="96" y="176"/>
                    <a:pt x="89" y="187"/>
                    <a:pt x="79" y="207"/>
                  </a:cubicBezTo>
                  <a:cubicBezTo>
                    <a:pt x="63" y="240"/>
                    <a:pt x="56" y="269"/>
                    <a:pt x="52" y="285"/>
                  </a:cubicBezTo>
                  <a:cubicBezTo>
                    <a:pt x="39" y="336"/>
                    <a:pt x="33" y="361"/>
                    <a:pt x="26" y="400"/>
                  </a:cubicBezTo>
                  <a:cubicBezTo>
                    <a:pt x="18" y="447"/>
                    <a:pt x="14" y="482"/>
                    <a:pt x="10" y="523"/>
                  </a:cubicBezTo>
                  <a:cubicBezTo>
                    <a:pt x="7" y="556"/>
                    <a:pt x="3" y="598"/>
                    <a:pt x="0" y="648"/>
                  </a:cubicBezTo>
                  <a:cubicBezTo>
                    <a:pt x="0" y="649"/>
                    <a:pt x="0" y="649"/>
                    <a:pt x="0" y="649"/>
                  </a:cubicBezTo>
                  <a:cubicBezTo>
                    <a:pt x="1" y="649"/>
                    <a:pt x="1" y="649"/>
                    <a:pt x="1" y="649"/>
                  </a:cubicBezTo>
                  <a:cubicBezTo>
                    <a:pt x="25" y="667"/>
                    <a:pt x="62" y="691"/>
                    <a:pt x="111" y="711"/>
                  </a:cubicBezTo>
                  <a:cubicBezTo>
                    <a:pt x="148" y="726"/>
                    <a:pt x="180" y="733"/>
                    <a:pt x="202" y="738"/>
                  </a:cubicBezTo>
                  <a:cubicBezTo>
                    <a:pt x="343" y="768"/>
                    <a:pt x="467" y="775"/>
                    <a:pt x="467" y="775"/>
                  </a:cubicBezTo>
                  <a:cubicBezTo>
                    <a:pt x="510" y="778"/>
                    <a:pt x="551" y="779"/>
                    <a:pt x="588" y="779"/>
                  </a:cubicBezTo>
                  <a:cubicBezTo>
                    <a:pt x="688" y="779"/>
                    <a:pt x="765" y="771"/>
                    <a:pt x="818" y="766"/>
                  </a:cubicBezTo>
                  <a:cubicBezTo>
                    <a:pt x="847" y="763"/>
                    <a:pt x="910" y="755"/>
                    <a:pt x="987" y="735"/>
                  </a:cubicBezTo>
                  <a:cubicBezTo>
                    <a:pt x="1034" y="722"/>
                    <a:pt x="1064" y="711"/>
                    <a:pt x="1090" y="699"/>
                  </a:cubicBezTo>
                  <a:cubicBezTo>
                    <a:pt x="1124" y="683"/>
                    <a:pt x="1150" y="666"/>
                    <a:pt x="1169" y="652"/>
                  </a:cubicBezTo>
                  <a:cubicBezTo>
                    <a:pt x="1170" y="652"/>
                    <a:pt x="1170" y="652"/>
                    <a:pt x="1170" y="652"/>
                  </a:cubicBezTo>
                  <a:cubicBezTo>
                    <a:pt x="1170" y="651"/>
                    <a:pt x="1170" y="651"/>
                    <a:pt x="1170" y="651"/>
                  </a:cubicBezTo>
                  <a:cubicBezTo>
                    <a:pt x="1170" y="643"/>
                    <a:pt x="1170" y="636"/>
                    <a:pt x="1170" y="629"/>
                  </a:cubicBezTo>
                  <a:cubicBezTo>
                    <a:pt x="1170" y="560"/>
                    <a:pt x="1165" y="501"/>
                    <a:pt x="1158" y="454"/>
                  </a:cubicBezTo>
                  <a:cubicBezTo>
                    <a:pt x="1152" y="408"/>
                    <a:pt x="1143" y="347"/>
                    <a:pt x="1118" y="269"/>
                  </a:cubicBezTo>
                  <a:cubicBezTo>
                    <a:pt x="1107" y="235"/>
                    <a:pt x="1095" y="206"/>
                    <a:pt x="1086" y="185"/>
                  </a:cubicBezTo>
                  <a:cubicBezTo>
                    <a:pt x="1086" y="185"/>
                    <a:pt x="1086" y="185"/>
                    <a:pt x="1086" y="185"/>
                  </a:cubicBezTo>
                  <a:cubicBezTo>
                    <a:pt x="1086" y="185"/>
                    <a:pt x="1086" y="185"/>
                    <a:pt x="1086" y="185"/>
                  </a:cubicBezTo>
                  <a:cubicBezTo>
                    <a:pt x="1080" y="177"/>
                    <a:pt x="1070" y="166"/>
                    <a:pt x="1056" y="155"/>
                  </a:cubicBezTo>
                  <a:cubicBezTo>
                    <a:pt x="1040" y="141"/>
                    <a:pt x="1025" y="135"/>
                    <a:pt x="1017" y="131"/>
                  </a:cubicBezTo>
                  <a:cubicBezTo>
                    <a:pt x="956" y="104"/>
                    <a:pt x="926" y="91"/>
                    <a:pt x="918" y="88"/>
                  </a:cubicBezTo>
                  <a:cubicBezTo>
                    <a:pt x="885" y="74"/>
                    <a:pt x="870" y="67"/>
                    <a:pt x="857" y="61"/>
                  </a:cubicBezTo>
                  <a:cubicBezTo>
                    <a:pt x="845" y="55"/>
                    <a:pt x="835" y="51"/>
                    <a:pt x="813" y="42"/>
                  </a:cubicBezTo>
                  <a:cubicBezTo>
                    <a:pt x="780" y="30"/>
                    <a:pt x="738" y="14"/>
                    <a:pt x="684" y="6"/>
                  </a:cubicBezTo>
                  <a:cubicBezTo>
                    <a:pt x="657" y="2"/>
                    <a:pt x="631" y="0"/>
                    <a:pt x="608" y="0"/>
                  </a:cubicBezTo>
                  <a:cubicBezTo>
                    <a:pt x="570" y="0"/>
                    <a:pt x="537" y="4"/>
                    <a:pt x="506" y="8"/>
                  </a:cubicBezTo>
                  <a:cubicBezTo>
                    <a:pt x="455" y="14"/>
                    <a:pt x="411" y="24"/>
                    <a:pt x="375" y="35"/>
                  </a:cubicBezTo>
                  <a:cubicBezTo>
                    <a:pt x="375" y="35"/>
                    <a:pt x="375" y="35"/>
                    <a:pt x="375" y="35"/>
                  </a:cubicBezTo>
                  <a:cubicBezTo>
                    <a:pt x="375" y="35"/>
                    <a:pt x="375" y="35"/>
                    <a:pt x="375" y="35"/>
                  </a:cubicBezTo>
                  <a:cubicBezTo>
                    <a:pt x="376" y="36"/>
                    <a:pt x="376" y="36"/>
                    <a:pt x="376" y="36"/>
                  </a:cubicBezTo>
                  <a:cubicBezTo>
                    <a:pt x="376" y="38"/>
                    <a:pt x="376" y="38"/>
                    <a:pt x="376" y="38"/>
                  </a:cubicBezTo>
                  <a:cubicBezTo>
                    <a:pt x="412" y="28"/>
                    <a:pt x="456" y="18"/>
                    <a:pt x="506" y="12"/>
                  </a:cubicBezTo>
                  <a:cubicBezTo>
                    <a:pt x="537" y="8"/>
                    <a:pt x="570" y="4"/>
                    <a:pt x="608" y="4"/>
                  </a:cubicBezTo>
                  <a:cubicBezTo>
                    <a:pt x="631" y="4"/>
                    <a:pt x="656" y="6"/>
                    <a:pt x="684" y="10"/>
                  </a:cubicBezTo>
                  <a:cubicBezTo>
                    <a:pt x="737" y="18"/>
                    <a:pt x="779" y="34"/>
                    <a:pt x="811" y="46"/>
                  </a:cubicBezTo>
                  <a:cubicBezTo>
                    <a:pt x="834" y="54"/>
                    <a:pt x="843" y="59"/>
                    <a:pt x="856" y="65"/>
                  </a:cubicBezTo>
                  <a:cubicBezTo>
                    <a:pt x="868" y="71"/>
                    <a:pt x="883" y="78"/>
                    <a:pt x="917" y="91"/>
                  </a:cubicBezTo>
                  <a:cubicBezTo>
                    <a:pt x="924" y="94"/>
                    <a:pt x="954" y="108"/>
                    <a:pt x="1015" y="135"/>
                  </a:cubicBezTo>
                  <a:cubicBezTo>
                    <a:pt x="1023" y="138"/>
                    <a:pt x="1037" y="145"/>
                    <a:pt x="1054" y="158"/>
                  </a:cubicBezTo>
                  <a:cubicBezTo>
                    <a:pt x="1067" y="169"/>
                    <a:pt x="1077" y="180"/>
                    <a:pt x="1083" y="187"/>
                  </a:cubicBezTo>
                  <a:cubicBezTo>
                    <a:pt x="1084" y="186"/>
                    <a:pt x="1084" y="186"/>
                    <a:pt x="1084" y="186"/>
                  </a:cubicBezTo>
                  <a:cubicBezTo>
                    <a:pt x="1082" y="187"/>
                    <a:pt x="1082" y="187"/>
                    <a:pt x="1082" y="187"/>
                  </a:cubicBezTo>
                  <a:cubicBezTo>
                    <a:pt x="1091" y="207"/>
                    <a:pt x="1103" y="236"/>
                    <a:pt x="1114" y="271"/>
                  </a:cubicBezTo>
                  <a:cubicBezTo>
                    <a:pt x="1140" y="348"/>
                    <a:pt x="1148" y="409"/>
                    <a:pt x="1154" y="455"/>
                  </a:cubicBezTo>
                  <a:cubicBezTo>
                    <a:pt x="1161" y="501"/>
                    <a:pt x="1166" y="560"/>
                    <a:pt x="1166" y="629"/>
                  </a:cubicBezTo>
                  <a:cubicBezTo>
                    <a:pt x="1166" y="636"/>
                    <a:pt x="1166" y="643"/>
                    <a:pt x="1166" y="651"/>
                  </a:cubicBezTo>
                  <a:cubicBezTo>
                    <a:pt x="1168" y="651"/>
                    <a:pt x="1168" y="651"/>
                    <a:pt x="1168" y="651"/>
                  </a:cubicBezTo>
                  <a:cubicBezTo>
                    <a:pt x="1167" y="649"/>
                    <a:pt x="1167" y="649"/>
                    <a:pt x="1167" y="649"/>
                  </a:cubicBezTo>
                  <a:cubicBezTo>
                    <a:pt x="1148" y="662"/>
                    <a:pt x="1122" y="679"/>
                    <a:pt x="1088" y="695"/>
                  </a:cubicBezTo>
                  <a:cubicBezTo>
                    <a:pt x="1063" y="707"/>
                    <a:pt x="1033" y="719"/>
                    <a:pt x="986" y="731"/>
                  </a:cubicBezTo>
                  <a:cubicBezTo>
                    <a:pt x="909" y="752"/>
                    <a:pt x="846" y="759"/>
                    <a:pt x="818" y="762"/>
                  </a:cubicBezTo>
                  <a:cubicBezTo>
                    <a:pt x="765" y="767"/>
                    <a:pt x="688" y="775"/>
                    <a:pt x="588" y="775"/>
                  </a:cubicBezTo>
                  <a:cubicBezTo>
                    <a:pt x="551" y="775"/>
                    <a:pt x="511" y="774"/>
                    <a:pt x="467" y="771"/>
                  </a:cubicBezTo>
                  <a:cubicBezTo>
                    <a:pt x="467" y="771"/>
                    <a:pt x="466" y="771"/>
                    <a:pt x="462" y="771"/>
                  </a:cubicBezTo>
                  <a:cubicBezTo>
                    <a:pt x="436" y="769"/>
                    <a:pt x="326" y="760"/>
                    <a:pt x="203" y="734"/>
                  </a:cubicBezTo>
                  <a:cubicBezTo>
                    <a:pt x="180" y="729"/>
                    <a:pt x="150" y="722"/>
                    <a:pt x="112" y="707"/>
                  </a:cubicBezTo>
                  <a:cubicBezTo>
                    <a:pt x="64" y="687"/>
                    <a:pt x="28" y="664"/>
                    <a:pt x="4" y="646"/>
                  </a:cubicBezTo>
                  <a:cubicBezTo>
                    <a:pt x="2" y="648"/>
                    <a:pt x="2" y="648"/>
                    <a:pt x="2" y="648"/>
                  </a:cubicBezTo>
                  <a:cubicBezTo>
                    <a:pt x="4" y="648"/>
                    <a:pt x="4" y="648"/>
                    <a:pt x="4" y="648"/>
                  </a:cubicBezTo>
                  <a:cubicBezTo>
                    <a:pt x="7" y="598"/>
                    <a:pt x="11" y="556"/>
                    <a:pt x="14" y="524"/>
                  </a:cubicBezTo>
                  <a:cubicBezTo>
                    <a:pt x="18" y="482"/>
                    <a:pt x="22" y="447"/>
                    <a:pt x="30" y="401"/>
                  </a:cubicBezTo>
                  <a:cubicBezTo>
                    <a:pt x="37" y="362"/>
                    <a:pt x="43" y="337"/>
                    <a:pt x="56" y="286"/>
                  </a:cubicBezTo>
                  <a:cubicBezTo>
                    <a:pt x="60" y="270"/>
                    <a:pt x="67" y="242"/>
                    <a:pt x="83" y="209"/>
                  </a:cubicBezTo>
                  <a:cubicBezTo>
                    <a:pt x="92" y="188"/>
                    <a:pt x="100" y="178"/>
                    <a:pt x="107" y="170"/>
                  </a:cubicBezTo>
                  <a:cubicBezTo>
                    <a:pt x="120" y="155"/>
                    <a:pt x="133" y="146"/>
                    <a:pt x="149" y="137"/>
                  </a:cubicBezTo>
                  <a:cubicBezTo>
                    <a:pt x="163" y="130"/>
                    <a:pt x="173" y="125"/>
                    <a:pt x="185" y="120"/>
                  </a:cubicBezTo>
                  <a:cubicBezTo>
                    <a:pt x="197" y="116"/>
                    <a:pt x="211" y="111"/>
                    <a:pt x="232" y="103"/>
                  </a:cubicBezTo>
                  <a:cubicBezTo>
                    <a:pt x="285" y="83"/>
                    <a:pt x="324" y="65"/>
                    <a:pt x="344" y="55"/>
                  </a:cubicBezTo>
                  <a:cubicBezTo>
                    <a:pt x="358" y="48"/>
                    <a:pt x="369" y="42"/>
                    <a:pt x="377" y="38"/>
                  </a:cubicBezTo>
                  <a:cubicBezTo>
                    <a:pt x="376" y="36"/>
                    <a:pt x="376" y="36"/>
                    <a:pt x="376" y="36"/>
                  </a:cubicBezTo>
                  <a:cubicBezTo>
                    <a:pt x="376" y="38"/>
                    <a:pt x="376" y="38"/>
                    <a:pt x="376" y="38"/>
                  </a:cubicBezTo>
                  <a:lnTo>
                    <a:pt x="376" y="36"/>
                  </a:ln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6" name="Google Shape;1226;p33"/>
            <p:cNvSpPr/>
            <p:nvPr/>
          </p:nvSpPr>
          <p:spPr>
            <a:xfrm>
              <a:off x="411163" y="2119313"/>
              <a:ext cx="19050" cy="30163"/>
            </a:xfrm>
            <a:custGeom>
              <a:rect b="b" l="l" r="r" t="t"/>
              <a:pathLst>
                <a:path extrusionOk="0" h="43" w="27">
                  <a:moveTo>
                    <a:pt x="0" y="2"/>
                  </a:moveTo>
                  <a:cubicBezTo>
                    <a:pt x="4" y="9"/>
                    <a:pt x="8" y="16"/>
                    <a:pt x="12" y="23"/>
                  </a:cubicBezTo>
                  <a:cubicBezTo>
                    <a:pt x="16" y="30"/>
                    <a:pt x="20" y="37"/>
                    <a:pt x="24" y="43"/>
                  </a:cubicBezTo>
                  <a:cubicBezTo>
                    <a:pt x="27" y="41"/>
                    <a:pt x="27" y="41"/>
                    <a:pt x="27" y="41"/>
                  </a:cubicBezTo>
                  <a:cubicBezTo>
                    <a:pt x="24" y="35"/>
                    <a:pt x="20" y="28"/>
                    <a:pt x="16" y="21"/>
                  </a:cubicBezTo>
                  <a:cubicBezTo>
                    <a:pt x="12" y="14"/>
                    <a:pt x="8" y="7"/>
                    <a:pt x="3" y="0"/>
                  </a:cubicBezTo>
                  <a:cubicBezTo>
                    <a:pt x="0" y="2"/>
                    <a:pt x="0" y="2"/>
                    <a:pt x="0" y="2"/>
                  </a:cubicBezTo>
                  <a:close/>
                </a:path>
              </a:pathLst>
            </a:custGeom>
            <a:solidFill>
              <a:srgbClr val="E5292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7" name="Google Shape;1227;p33"/>
            <p:cNvSpPr/>
            <p:nvPr/>
          </p:nvSpPr>
          <p:spPr>
            <a:xfrm>
              <a:off x="195263" y="1582738"/>
              <a:ext cx="441325" cy="568325"/>
            </a:xfrm>
            <a:custGeom>
              <a:rect b="b" l="l" r="r" t="t"/>
              <a:pathLst>
                <a:path extrusionOk="0" h="803" w="625">
                  <a:moveTo>
                    <a:pt x="176" y="0"/>
                  </a:moveTo>
                  <a:cubicBezTo>
                    <a:pt x="156" y="19"/>
                    <a:pt x="135" y="39"/>
                    <a:pt x="113" y="58"/>
                  </a:cubicBezTo>
                  <a:cubicBezTo>
                    <a:pt x="84" y="85"/>
                    <a:pt x="55" y="110"/>
                    <a:pt x="27" y="133"/>
                  </a:cubicBezTo>
                  <a:cubicBezTo>
                    <a:pt x="39" y="153"/>
                    <a:pt x="51" y="173"/>
                    <a:pt x="63" y="193"/>
                  </a:cubicBezTo>
                  <a:cubicBezTo>
                    <a:pt x="42" y="212"/>
                    <a:pt x="21" y="230"/>
                    <a:pt x="0" y="249"/>
                  </a:cubicBezTo>
                  <a:cubicBezTo>
                    <a:pt x="19" y="308"/>
                    <a:pt x="37" y="360"/>
                    <a:pt x="54" y="406"/>
                  </a:cubicBezTo>
                  <a:cubicBezTo>
                    <a:pt x="71" y="449"/>
                    <a:pt x="81" y="474"/>
                    <a:pt x="97" y="508"/>
                  </a:cubicBezTo>
                  <a:cubicBezTo>
                    <a:pt x="105" y="525"/>
                    <a:pt x="124" y="564"/>
                    <a:pt x="180" y="651"/>
                  </a:cubicBezTo>
                  <a:cubicBezTo>
                    <a:pt x="205" y="691"/>
                    <a:pt x="240" y="743"/>
                    <a:pt x="283" y="803"/>
                  </a:cubicBezTo>
                  <a:cubicBezTo>
                    <a:pt x="301" y="803"/>
                    <a:pt x="319" y="803"/>
                    <a:pt x="336" y="803"/>
                  </a:cubicBezTo>
                  <a:cubicBezTo>
                    <a:pt x="385" y="739"/>
                    <a:pt x="421" y="682"/>
                    <a:pt x="447" y="640"/>
                  </a:cubicBezTo>
                  <a:cubicBezTo>
                    <a:pt x="502" y="547"/>
                    <a:pt x="535" y="470"/>
                    <a:pt x="564" y="403"/>
                  </a:cubicBezTo>
                  <a:cubicBezTo>
                    <a:pt x="591" y="339"/>
                    <a:pt x="611" y="285"/>
                    <a:pt x="625" y="246"/>
                  </a:cubicBezTo>
                  <a:cubicBezTo>
                    <a:pt x="603" y="229"/>
                    <a:pt x="581" y="211"/>
                    <a:pt x="558" y="193"/>
                  </a:cubicBezTo>
                  <a:cubicBezTo>
                    <a:pt x="571" y="173"/>
                    <a:pt x="583" y="152"/>
                    <a:pt x="595" y="132"/>
                  </a:cubicBezTo>
                  <a:cubicBezTo>
                    <a:pt x="570" y="114"/>
                    <a:pt x="542" y="93"/>
                    <a:pt x="513" y="68"/>
                  </a:cubicBezTo>
                  <a:cubicBezTo>
                    <a:pt x="491" y="48"/>
                    <a:pt x="471" y="29"/>
                    <a:pt x="454" y="10"/>
                  </a:cubicBezTo>
                  <a:cubicBezTo>
                    <a:pt x="451" y="7"/>
                    <a:pt x="447" y="4"/>
                    <a:pt x="444" y="1"/>
                  </a:cubicBezTo>
                  <a:cubicBezTo>
                    <a:pt x="354" y="1"/>
                    <a:pt x="265" y="0"/>
                    <a:pt x="17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8" name="Google Shape;1228;p33"/>
            <p:cNvSpPr/>
            <p:nvPr/>
          </p:nvSpPr>
          <p:spPr>
            <a:xfrm>
              <a:off x="193675" y="1581151"/>
              <a:ext cx="444500" cy="571500"/>
            </a:xfrm>
            <a:custGeom>
              <a:rect b="b" l="l" r="r" t="t"/>
              <a:pathLst>
                <a:path extrusionOk="0" h="807" w="629">
                  <a:moveTo>
                    <a:pt x="178" y="2"/>
                  </a:moveTo>
                  <a:cubicBezTo>
                    <a:pt x="176" y="0"/>
                    <a:pt x="176" y="0"/>
                    <a:pt x="176" y="0"/>
                  </a:cubicBezTo>
                  <a:cubicBezTo>
                    <a:pt x="156" y="20"/>
                    <a:pt x="135" y="39"/>
                    <a:pt x="114" y="59"/>
                  </a:cubicBezTo>
                  <a:cubicBezTo>
                    <a:pt x="85" y="85"/>
                    <a:pt x="56" y="110"/>
                    <a:pt x="28" y="134"/>
                  </a:cubicBezTo>
                  <a:cubicBezTo>
                    <a:pt x="27" y="135"/>
                    <a:pt x="27" y="135"/>
                    <a:pt x="27" y="135"/>
                  </a:cubicBezTo>
                  <a:cubicBezTo>
                    <a:pt x="28" y="136"/>
                    <a:pt x="28" y="136"/>
                    <a:pt x="28" y="136"/>
                  </a:cubicBezTo>
                  <a:cubicBezTo>
                    <a:pt x="39" y="156"/>
                    <a:pt x="51" y="176"/>
                    <a:pt x="63" y="196"/>
                  </a:cubicBezTo>
                  <a:cubicBezTo>
                    <a:pt x="65" y="195"/>
                    <a:pt x="65" y="195"/>
                    <a:pt x="65" y="195"/>
                  </a:cubicBezTo>
                  <a:cubicBezTo>
                    <a:pt x="63" y="194"/>
                    <a:pt x="63" y="194"/>
                    <a:pt x="63" y="194"/>
                  </a:cubicBezTo>
                  <a:cubicBezTo>
                    <a:pt x="42" y="212"/>
                    <a:pt x="22" y="231"/>
                    <a:pt x="1" y="250"/>
                  </a:cubicBezTo>
                  <a:cubicBezTo>
                    <a:pt x="0" y="250"/>
                    <a:pt x="0" y="250"/>
                    <a:pt x="0" y="250"/>
                  </a:cubicBezTo>
                  <a:cubicBezTo>
                    <a:pt x="0" y="252"/>
                    <a:pt x="0" y="252"/>
                    <a:pt x="0" y="252"/>
                  </a:cubicBezTo>
                  <a:cubicBezTo>
                    <a:pt x="19" y="311"/>
                    <a:pt x="37" y="363"/>
                    <a:pt x="55" y="408"/>
                  </a:cubicBezTo>
                  <a:cubicBezTo>
                    <a:pt x="71" y="452"/>
                    <a:pt x="81" y="477"/>
                    <a:pt x="97" y="511"/>
                  </a:cubicBezTo>
                  <a:cubicBezTo>
                    <a:pt x="105" y="528"/>
                    <a:pt x="124" y="567"/>
                    <a:pt x="180" y="654"/>
                  </a:cubicBezTo>
                  <a:cubicBezTo>
                    <a:pt x="206" y="694"/>
                    <a:pt x="240" y="746"/>
                    <a:pt x="284" y="806"/>
                  </a:cubicBezTo>
                  <a:cubicBezTo>
                    <a:pt x="284" y="807"/>
                    <a:pt x="284" y="807"/>
                    <a:pt x="284" y="807"/>
                  </a:cubicBezTo>
                  <a:cubicBezTo>
                    <a:pt x="285" y="807"/>
                    <a:pt x="285" y="807"/>
                    <a:pt x="285" y="807"/>
                  </a:cubicBezTo>
                  <a:cubicBezTo>
                    <a:pt x="303" y="807"/>
                    <a:pt x="321" y="807"/>
                    <a:pt x="338" y="807"/>
                  </a:cubicBezTo>
                  <a:cubicBezTo>
                    <a:pt x="339" y="807"/>
                    <a:pt x="339" y="807"/>
                    <a:pt x="339" y="807"/>
                  </a:cubicBezTo>
                  <a:cubicBezTo>
                    <a:pt x="340" y="806"/>
                    <a:pt x="340" y="806"/>
                    <a:pt x="340" y="806"/>
                  </a:cubicBezTo>
                  <a:cubicBezTo>
                    <a:pt x="389" y="742"/>
                    <a:pt x="425" y="686"/>
                    <a:pt x="450" y="643"/>
                  </a:cubicBezTo>
                  <a:cubicBezTo>
                    <a:pt x="505" y="550"/>
                    <a:pt x="539" y="472"/>
                    <a:pt x="568" y="406"/>
                  </a:cubicBezTo>
                  <a:cubicBezTo>
                    <a:pt x="595" y="342"/>
                    <a:pt x="615" y="288"/>
                    <a:pt x="629" y="249"/>
                  </a:cubicBezTo>
                  <a:cubicBezTo>
                    <a:pt x="629" y="248"/>
                    <a:pt x="629" y="248"/>
                    <a:pt x="629" y="248"/>
                  </a:cubicBezTo>
                  <a:cubicBezTo>
                    <a:pt x="628" y="247"/>
                    <a:pt x="628" y="247"/>
                    <a:pt x="628" y="247"/>
                  </a:cubicBezTo>
                  <a:cubicBezTo>
                    <a:pt x="606" y="229"/>
                    <a:pt x="584" y="211"/>
                    <a:pt x="562" y="194"/>
                  </a:cubicBezTo>
                  <a:cubicBezTo>
                    <a:pt x="560" y="195"/>
                    <a:pt x="560" y="195"/>
                    <a:pt x="560" y="195"/>
                  </a:cubicBezTo>
                  <a:cubicBezTo>
                    <a:pt x="562" y="196"/>
                    <a:pt x="562" y="196"/>
                    <a:pt x="562" y="196"/>
                  </a:cubicBezTo>
                  <a:cubicBezTo>
                    <a:pt x="574" y="176"/>
                    <a:pt x="587" y="155"/>
                    <a:pt x="599" y="135"/>
                  </a:cubicBezTo>
                  <a:cubicBezTo>
                    <a:pt x="600" y="133"/>
                    <a:pt x="600" y="133"/>
                    <a:pt x="600" y="133"/>
                  </a:cubicBezTo>
                  <a:cubicBezTo>
                    <a:pt x="598" y="132"/>
                    <a:pt x="598" y="132"/>
                    <a:pt x="598" y="132"/>
                  </a:cubicBezTo>
                  <a:cubicBezTo>
                    <a:pt x="573" y="115"/>
                    <a:pt x="545" y="94"/>
                    <a:pt x="517" y="68"/>
                  </a:cubicBezTo>
                  <a:cubicBezTo>
                    <a:pt x="494" y="49"/>
                    <a:pt x="475" y="29"/>
                    <a:pt x="458" y="11"/>
                  </a:cubicBezTo>
                  <a:cubicBezTo>
                    <a:pt x="458" y="10"/>
                    <a:pt x="458" y="10"/>
                    <a:pt x="458" y="10"/>
                  </a:cubicBezTo>
                  <a:cubicBezTo>
                    <a:pt x="458" y="10"/>
                    <a:pt x="458" y="10"/>
                    <a:pt x="458" y="10"/>
                  </a:cubicBezTo>
                  <a:cubicBezTo>
                    <a:pt x="454" y="7"/>
                    <a:pt x="450" y="5"/>
                    <a:pt x="447" y="2"/>
                  </a:cubicBezTo>
                  <a:cubicBezTo>
                    <a:pt x="446" y="1"/>
                    <a:pt x="446" y="1"/>
                    <a:pt x="446" y="1"/>
                  </a:cubicBezTo>
                  <a:cubicBezTo>
                    <a:pt x="446" y="1"/>
                    <a:pt x="446" y="1"/>
                    <a:pt x="446" y="1"/>
                  </a:cubicBezTo>
                  <a:cubicBezTo>
                    <a:pt x="356" y="1"/>
                    <a:pt x="267" y="0"/>
                    <a:pt x="178" y="0"/>
                  </a:cubicBezTo>
                  <a:cubicBezTo>
                    <a:pt x="177" y="0"/>
                    <a:pt x="177" y="0"/>
                    <a:pt x="177" y="0"/>
                  </a:cubicBezTo>
                  <a:cubicBezTo>
                    <a:pt x="176" y="0"/>
                    <a:pt x="176" y="0"/>
                    <a:pt x="176" y="0"/>
                  </a:cubicBezTo>
                  <a:cubicBezTo>
                    <a:pt x="178" y="2"/>
                    <a:pt x="178" y="2"/>
                    <a:pt x="178" y="2"/>
                  </a:cubicBezTo>
                  <a:cubicBezTo>
                    <a:pt x="178" y="4"/>
                    <a:pt x="178" y="4"/>
                    <a:pt x="178" y="4"/>
                  </a:cubicBezTo>
                  <a:cubicBezTo>
                    <a:pt x="267" y="4"/>
                    <a:pt x="356" y="5"/>
                    <a:pt x="446" y="5"/>
                  </a:cubicBezTo>
                  <a:cubicBezTo>
                    <a:pt x="446" y="3"/>
                    <a:pt x="446" y="3"/>
                    <a:pt x="446" y="3"/>
                  </a:cubicBezTo>
                  <a:cubicBezTo>
                    <a:pt x="444" y="5"/>
                    <a:pt x="444" y="5"/>
                    <a:pt x="444" y="5"/>
                  </a:cubicBezTo>
                  <a:cubicBezTo>
                    <a:pt x="448" y="8"/>
                    <a:pt x="451" y="11"/>
                    <a:pt x="455" y="13"/>
                  </a:cubicBezTo>
                  <a:cubicBezTo>
                    <a:pt x="456" y="12"/>
                    <a:pt x="456" y="12"/>
                    <a:pt x="456" y="12"/>
                  </a:cubicBezTo>
                  <a:cubicBezTo>
                    <a:pt x="455" y="13"/>
                    <a:pt x="455" y="13"/>
                    <a:pt x="455" y="13"/>
                  </a:cubicBezTo>
                  <a:cubicBezTo>
                    <a:pt x="472" y="32"/>
                    <a:pt x="492" y="52"/>
                    <a:pt x="514" y="71"/>
                  </a:cubicBezTo>
                  <a:cubicBezTo>
                    <a:pt x="543" y="97"/>
                    <a:pt x="570" y="118"/>
                    <a:pt x="596" y="136"/>
                  </a:cubicBezTo>
                  <a:cubicBezTo>
                    <a:pt x="597" y="134"/>
                    <a:pt x="597" y="134"/>
                    <a:pt x="597" y="134"/>
                  </a:cubicBezTo>
                  <a:cubicBezTo>
                    <a:pt x="595" y="133"/>
                    <a:pt x="595" y="133"/>
                    <a:pt x="595" y="133"/>
                  </a:cubicBezTo>
                  <a:cubicBezTo>
                    <a:pt x="583" y="153"/>
                    <a:pt x="571" y="174"/>
                    <a:pt x="559" y="194"/>
                  </a:cubicBezTo>
                  <a:cubicBezTo>
                    <a:pt x="558" y="196"/>
                    <a:pt x="558" y="196"/>
                    <a:pt x="558" y="196"/>
                  </a:cubicBezTo>
                  <a:cubicBezTo>
                    <a:pt x="559" y="197"/>
                    <a:pt x="559" y="197"/>
                    <a:pt x="559" y="197"/>
                  </a:cubicBezTo>
                  <a:cubicBezTo>
                    <a:pt x="581" y="215"/>
                    <a:pt x="604" y="232"/>
                    <a:pt x="626" y="250"/>
                  </a:cubicBezTo>
                  <a:cubicBezTo>
                    <a:pt x="627" y="248"/>
                    <a:pt x="627" y="248"/>
                    <a:pt x="627" y="248"/>
                  </a:cubicBezTo>
                  <a:cubicBezTo>
                    <a:pt x="625" y="248"/>
                    <a:pt x="625" y="248"/>
                    <a:pt x="625" y="248"/>
                  </a:cubicBezTo>
                  <a:cubicBezTo>
                    <a:pt x="611" y="287"/>
                    <a:pt x="591" y="341"/>
                    <a:pt x="564" y="404"/>
                  </a:cubicBezTo>
                  <a:cubicBezTo>
                    <a:pt x="535" y="471"/>
                    <a:pt x="502" y="548"/>
                    <a:pt x="447" y="641"/>
                  </a:cubicBezTo>
                  <a:cubicBezTo>
                    <a:pt x="422" y="683"/>
                    <a:pt x="386" y="740"/>
                    <a:pt x="337" y="804"/>
                  </a:cubicBezTo>
                  <a:cubicBezTo>
                    <a:pt x="338" y="805"/>
                    <a:pt x="338" y="805"/>
                    <a:pt x="338" y="805"/>
                  </a:cubicBezTo>
                  <a:cubicBezTo>
                    <a:pt x="338" y="803"/>
                    <a:pt x="338" y="803"/>
                    <a:pt x="338" y="803"/>
                  </a:cubicBezTo>
                  <a:cubicBezTo>
                    <a:pt x="321" y="803"/>
                    <a:pt x="303" y="803"/>
                    <a:pt x="285" y="803"/>
                  </a:cubicBezTo>
                  <a:cubicBezTo>
                    <a:pt x="285" y="805"/>
                    <a:pt x="285" y="805"/>
                    <a:pt x="285" y="805"/>
                  </a:cubicBezTo>
                  <a:cubicBezTo>
                    <a:pt x="287" y="804"/>
                    <a:pt x="287" y="804"/>
                    <a:pt x="287" y="804"/>
                  </a:cubicBezTo>
                  <a:cubicBezTo>
                    <a:pt x="244" y="744"/>
                    <a:pt x="209" y="692"/>
                    <a:pt x="183" y="652"/>
                  </a:cubicBezTo>
                  <a:cubicBezTo>
                    <a:pt x="128" y="565"/>
                    <a:pt x="109" y="526"/>
                    <a:pt x="101" y="509"/>
                  </a:cubicBezTo>
                  <a:cubicBezTo>
                    <a:pt x="85" y="475"/>
                    <a:pt x="75" y="450"/>
                    <a:pt x="58" y="407"/>
                  </a:cubicBezTo>
                  <a:cubicBezTo>
                    <a:pt x="41" y="362"/>
                    <a:pt x="22" y="309"/>
                    <a:pt x="4" y="250"/>
                  </a:cubicBezTo>
                  <a:cubicBezTo>
                    <a:pt x="2" y="251"/>
                    <a:pt x="2" y="251"/>
                    <a:pt x="2" y="251"/>
                  </a:cubicBezTo>
                  <a:cubicBezTo>
                    <a:pt x="3" y="253"/>
                    <a:pt x="3" y="253"/>
                    <a:pt x="3" y="253"/>
                  </a:cubicBezTo>
                  <a:cubicBezTo>
                    <a:pt x="24" y="234"/>
                    <a:pt x="45" y="215"/>
                    <a:pt x="66" y="197"/>
                  </a:cubicBezTo>
                  <a:cubicBezTo>
                    <a:pt x="67" y="196"/>
                    <a:pt x="67" y="196"/>
                    <a:pt x="67" y="196"/>
                  </a:cubicBezTo>
                  <a:cubicBezTo>
                    <a:pt x="66" y="194"/>
                    <a:pt x="66" y="194"/>
                    <a:pt x="66" y="194"/>
                  </a:cubicBezTo>
                  <a:cubicBezTo>
                    <a:pt x="55" y="174"/>
                    <a:pt x="43" y="154"/>
                    <a:pt x="31" y="134"/>
                  </a:cubicBezTo>
                  <a:cubicBezTo>
                    <a:pt x="29" y="135"/>
                    <a:pt x="29" y="135"/>
                    <a:pt x="29" y="135"/>
                  </a:cubicBezTo>
                  <a:cubicBezTo>
                    <a:pt x="31" y="137"/>
                    <a:pt x="31" y="137"/>
                    <a:pt x="31" y="137"/>
                  </a:cubicBezTo>
                  <a:cubicBezTo>
                    <a:pt x="59" y="113"/>
                    <a:pt x="87" y="88"/>
                    <a:pt x="116" y="62"/>
                  </a:cubicBezTo>
                  <a:cubicBezTo>
                    <a:pt x="138" y="42"/>
                    <a:pt x="159" y="23"/>
                    <a:pt x="179" y="3"/>
                  </a:cubicBezTo>
                  <a:cubicBezTo>
                    <a:pt x="178" y="2"/>
                    <a:pt x="178" y="2"/>
                    <a:pt x="178" y="2"/>
                  </a:cubicBezTo>
                  <a:cubicBezTo>
                    <a:pt x="178" y="4"/>
                    <a:pt x="178" y="4"/>
                    <a:pt x="178" y="4"/>
                  </a:cubicBezTo>
                  <a:lnTo>
                    <a:pt x="178" y="2"/>
                  </a:ln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9" name="Google Shape;1229;p33"/>
            <p:cNvSpPr/>
            <p:nvPr/>
          </p:nvSpPr>
          <p:spPr>
            <a:xfrm>
              <a:off x="238125" y="1230313"/>
              <a:ext cx="354013" cy="889000"/>
            </a:xfrm>
            <a:custGeom>
              <a:rect b="b" l="l" r="r" t="t"/>
              <a:pathLst>
                <a:path extrusionOk="0" h="1258" w="502">
                  <a:moveTo>
                    <a:pt x="48" y="199"/>
                  </a:moveTo>
                  <a:cubicBezTo>
                    <a:pt x="49" y="182"/>
                    <a:pt x="50" y="165"/>
                    <a:pt x="50" y="148"/>
                  </a:cubicBezTo>
                  <a:cubicBezTo>
                    <a:pt x="50" y="148"/>
                    <a:pt x="50" y="148"/>
                    <a:pt x="50" y="148"/>
                  </a:cubicBezTo>
                  <a:cubicBezTo>
                    <a:pt x="50" y="148"/>
                    <a:pt x="50" y="138"/>
                    <a:pt x="50" y="101"/>
                  </a:cubicBezTo>
                  <a:cubicBezTo>
                    <a:pt x="69" y="90"/>
                    <a:pt x="89" y="78"/>
                    <a:pt x="110" y="64"/>
                  </a:cubicBezTo>
                  <a:cubicBezTo>
                    <a:pt x="140" y="42"/>
                    <a:pt x="167" y="20"/>
                    <a:pt x="189" y="0"/>
                  </a:cubicBezTo>
                  <a:cubicBezTo>
                    <a:pt x="195" y="17"/>
                    <a:pt x="206" y="41"/>
                    <a:pt x="226" y="64"/>
                  </a:cubicBezTo>
                  <a:cubicBezTo>
                    <a:pt x="272" y="116"/>
                    <a:pt x="332" y="126"/>
                    <a:pt x="352" y="129"/>
                  </a:cubicBezTo>
                  <a:cubicBezTo>
                    <a:pt x="336" y="124"/>
                    <a:pt x="308" y="112"/>
                    <a:pt x="282" y="86"/>
                  </a:cubicBezTo>
                  <a:cubicBezTo>
                    <a:pt x="260" y="65"/>
                    <a:pt x="248" y="42"/>
                    <a:pt x="242" y="28"/>
                  </a:cubicBezTo>
                  <a:cubicBezTo>
                    <a:pt x="247" y="32"/>
                    <a:pt x="256" y="37"/>
                    <a:pt x="266" y="44"/>
                  </a:cubicBezTo>
                  <a:cubicBezTo>
                    <a:pt x="288" y="59"/>
                    <a:pt x="322" y="80"/>
                    <a:pt x="342" y="91"/>
                  </a:cubicBezTo>
                  <a:cubicBezTo>
                    <a:pt x="363" y="102"/>
                    <a:pt x="398" y="115"/>
                    <a:pt x="451" y="115"/>
                  </a:cubicBezTo>
                  <a:cubicBezTo>
                    <a:pt x="451" y="141"/>
                    <a:pt x="452" y="168"/>
                    <a:pt x="453" y="195"/>
                  </a:cubicBezTo>
                  <a:cubicBezTo>
                    <a:pt x="464" y="185"/>
                    <a:pt x="477" y="182"/>
                    <a:pt x="485" y="186"/>
                  </a:cubicBezTo>
                  <a:cubicBezTo>
                    <a:pt x="487" y="187"/>
                    <a:pt x="491" y="191"/>
                    <a:pt x="495" y="205"/>
                  </a:cubicBezTo>
                  <a:cubicBezTo>
                    <a:pt x="502" y="232"/>
                    <a:pt x="494" y="256"/>
                    <a:pt x="492" y="261"/>
                  </a:cubicBezTo>
                  <a:cubicBezTo>
                    <a:pt x="485" y="280"/>
                    <a:pt x="474" y="293"/>
                    <a:pt x="466" y="301"/>
                  </a:cubicBezTo>
                  <a:cubicBezTo>
                    <a:pt x="462" y="302"/>
                    <a:pt x="457" y="304"/>
                    <a:pt x="452" y="306"/>
                  </a:cubicBezTo>
                  <a:cubicBezTo>
                    <a:pt x="449" y="307"/>
                    <a:pt x="445" y="307"/>
                    <a:pt x="442" y="308"/>
                  </a:cubicBezTo>
                  <a:cubicBezTo>
                    <a:pt x="440" y="323"/>
                    <a:pt x="435" y="342"/>
                    <a:pt x="427" y="363"/>
                  </a:cubicBezTo>
                  <a:cubicBezTo>
                    <a:pt x="413" y="396"/>
                    <a:pt x="394" y="420"/>
                    <a:pt x="381" y="435"/>
                  </a:cubicBezTo>
                  <a:cubicBezTo>
                    <a:pt x="382" y="492"/>
                    <a:pt x="382" y="571"/>
                    <a:pt x="378" y="667"/>
                  </a:cubicBezTo>
                  <a:cubicBezTo>
                    <a:pt x="376" y="742"/>
                    <a:pt x="373" y="818"/>
                    <a:pt x="365" y="884"/>
                  </a:cubicBezTo>
                  <a:cubicBezTo>
                    <a:pt x="354" y="972"/>
                    <a:pt x="327" y="1102"/>
                    <a:pt x="248" y="1258"/>
                  </a:cubicBezTo>
                  <a:cubicBezTo>
                    <a:pt x="219" y="1199"/>
                    <a:pt x="189" y="1124"/>
                    <a:pt x="166" y="1035"/>
                  </a:cubicBezTo>
                  <a:cubicBezTo>
                    <a:pt x="141" y="940"/>
                    <a:pt x="131" y="854"/>
                    <a:pt x="127" y="785"/>
                  </a:cubicBezTo>
                  <a:cubicBezTo>
                    <a:pt x="120" y="710"/>
                    <a:pt x="118" y="627"/>
                    <a:pt x="123" y="538"/>
                  </a:cubicBezTo>
                  <a:cubicBezTo>
                    <a:pt x="124" y="517"/>
                    <a:pt x="126" y="496"/>
                    <a:pt x="128" y="476"/>
                  </a:cubicBezTo>
                  <a:cubicBezTo>
                    <a:pt x="126" y="469"/>
                    <a:pt x="123" y="462"/>
                    <a:pt x="121" y="454"/>
                  </a:cubicBezTo>
                  <a:cubicBezTo>
                    <a:pt x="119" y="445"/>
                    <a:pt x="117" y="436"/>
                    <a:pt x="116" y="428"/>
                  </a:cubicBezTo>
                  <a:cubicBezTo>
                    <a:pt x="107" y="416"/>
                    <a:pt x="98" y="402"/>
                    <a:pt x="89" y="386"/>
                  </a:cubicBezTo>
                  <a:cubicBezTo>
                    <a:pt x="74" y="357"/>
                    <a:pt x="66" y="330"/>
                    <a:pt x="62" y="309"/>
                  </a:cubicBezTo>
                  <a:cubicBezTo>
                    <a:pt x="55" y="307"/>
                    <a:pt x="48" y="306"/>
                    <a:pt x="41" y="304"/>
                  </a:cubicBezTo>
                  <a:cubicBezTo>
                    <a:pt x="32" y="297"/>
                    <a:pt x="11" y="279"/>
                    <a:pt x="5" y="250"/>
                  </a:cubicBezTo>
                  <a:cubicBezTo>
                    <a:pt x="0" y="229"/>
                    <a:pt x="1" y="194"/>
                    <a:pt x="17" y="188"/>
                  </a:cubicBezTo>
                  <a:cubicBezTo>
                    <a:pt x="28" y="184"/>
                    <a:pt x="42" y="194"/>
                    <a:pt x="48" y="19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0" name="Google Shape;1230;p33"/>
            <p:cNvSpPr/>
            <p:nvPr/>
          </p:nvSpPr>
          <p:spPr>
            <a:xfrm>
              <a:off x="238125" y="1227138"/>
              <a:ext cx="352425" cy="895350"/>
            </a:xfrm>
            <a:custGeom>
              <a:rect b="b" l="l" r="r" t="t"/>
              <a:pathLst>
                <a:path extrusionOk="0" h="1267" w="500">
                  <a:moveTo>
                    <a:pt x="48" y="203"/>
                  </a:moveTo>
                  <a:cubicBezTo>
                    <a:pt x="50" y="203"/>
                    <a:pt x="50" y="203"/>
                    <a:pt x="50" y="203"/>
                  </a:cubicBezTo>
                  <a:cubicBezTo>
                    <a:pt x="51" y="186"/>
                    <a:pt x="52" y="169"/>
                    <a:pt x="52" y="152"/>
                  </a:cubicBezTo>
                  <a:cubicBezTo>
                    <a:pt x="52" y="152"/>
                    <a:pt x="52" y="152"/>
                    <a:pt x="52" y="152"/>
                  </a:cubicBezTo>
                  <a:cubicBezTo>
                    <a:pt x="52" y="152"/>
                    <a:pt x="52" y="142"/>
                    <a:pt x="52" y="105"/>
                  </a:cubicBezTo>
                  <a:cubicBezTo>
                    <a:pt x="50" y="105"/>
                    <a:pt x="50" y="105"/>
                    <a:pt x="50" y="105"/>
                  </a:cubicBezTo>
                  <a:cubicBezTo>
                    <a:pt x="51" y="107"/>
                    <a:pt x="51" y="107"/>
                    <a:pt x="51" y="107"/>
                  </a:cubicBezTo>
                  <a:cubicBezTo>
                    <a:pt x="70" y="96"/>
                    <a:pt x="90" y="84"/>
                    <a:pt x="111" y="69"/>
                  </a:cubicBezTo>
                  <a:cubicBezTo>
                    <a:pt x="142" y="48"/>
                    <a:pt x="168" y="26"/>
                    <a:pt x="190" y="5"/>
                  </a:cubicBezTo>
                  <a:cubicBezTo>
                    <a:pt x="189" y="4"/>
                    <a:pt x="189" y="4"/>
                    <a:pt x="189" y="4"/>
                  </a:cubicBezTo>
                  <a:cubicBezTo>
                    <a:pt x="187" y="4"/>
                    <a:pt x="187" y="4"/>
                    <a:pt x="187" y="4"/>
                  </a:cubicBezTo>
                  <a:cubicBezTo>
                    <a:pt x="193" y="22"/>
                    <a:pt x="204" y="46"/>
                    <a:pt x="224" y="69"/>
                  </a:cubicBezTo>
                  <a:cubicBezTo>
                    <a:pt x="271" y="121"/>
                    <a:pt x="332" y="132"/>
                    <a:pt x="352" y="135"/>
                  </a:cubicBezTo>
                  <a:cubicBezTo>
                    <a:pt x="353" y="131"/>
                    <a:pt x="353" y="131"/>
                    <a:pt x="353" y="131"/>
                  </a:cubicBezTo>
                  <a:cubicBezTo>
                    <a:pt x="337" y="126"/>
                    <a:pt x="309" y="114"/>
                    <a:pt x="283" y="89"/>
                  </a:cubicBezTo>
                  <a:cubicBezTo>
                    <a:pt x="261" y="68"/>
                    <a:pt x="250" y="45"/>
                    <a:pt x="243" y="31"/>
                  </a:cubicBezTo>
                  <a:cubicBezTo>
                    <a:pt x="242" y="32"/>
                    <a:pt x="242" y="32"/>
                    <a:pt x="242" y="32"/>
                  </a:cubicBezTo>
                  <a:cubicBezTo>
                    <a:pt x="241" y="33"/>
                    <a:pt x="241" y="33"/>
                    <a:pt x="241" y="33"/>
                  </a:cubicBezTo>
                  <a:cubicBezTo>
                    <a:pt x="246" y="37"/>
                    <a:pt x="255" y="43"/>
                    <a:pt x="265" y="50"/>
                  </a:cubicBezTo>
                  <a:cubicBezTo>
                    <a:pt x="287" y="64"/>
                    <a:pt x="321" y="86"/>
                    <a:pt x="341" y="97"/>
                  </a:cubicBezTo>
                  <a:cubicBezTo>
                    <a:pt x="363" y="108"/>
                    <a:pt x="398" y="121"/>
                    <a:pt x="451" y="121"/>
                  </a:cubicBezTo>
                  <a:cubicBezTo>
                    <a:pt x="451" y="119"/>
                    <a:pt x="451" y="119"/>
                    <a:pt x="451" y="119"/>
                  </a:cubicBezTo>
                  <a:cubicBezTo>
                    <a:pt x="449" y="119"/>
                    <a:pt x="449" y="119"/>
                    <a:pt x="449" y="119"/>
                  </a:cubicBezTo>
                  <a:cubicBezTo>
                    <a:pt x="449" y="145"/>
                    <a:pt x="450" y="172"/>
                    <a:pt x="451" y="199"/>
                  </a:cubicBezTo>
                  <a:cubicBezTo>
                    <a:pt x="451" y="203"/>
                    <a:pt x="451" y="203"/>
                    <a:pt x="451" y="203"/>
                  </a:cubicBezTo>
                  <a:cubicBezTo>
                    <a:pt x="454" y="200"/>
                    <a:pt x="454" y="200"/>
                    <a:pt x="454" y="200"/>
                  </a:cubicBezTo>
                  <a:cubicBezTo>
                    <a:pt x="462" y="194"/>
                    <a:pt x="470" y="190"/>
                    <a:pt x="476" y="190"/>
                  </a:cubicBezTo>
                  <a:cubicBezTo>
                    <a:pt x="479" y="190"/>
                    <a:pt x="482" y="191"/>
                    <a:pt x="484" y="192"/>
                  </a:cubicBezTo>
                  <a:cubicBezTo>
                    <a:pt x="485" y="193"/>
                    <a:pt x="486" y="193"/>
                    <a:pt x="488" y="196"/>
                  </a:cubicBezTo>
                  <a:cubicBezTo>
                    <a:pt x="489" y="198"/>
                    <a:pt x="491" y="202"/>
                    <a:pt x="493" y="209"/>
                  </a:cubicBezTo>
                  <a:cubicBezTo>
                    <a:pt x="495" y="217"/>
                    <a:pt x="496" y="225"/>
                    <a:pt x="496" y="232"/>
                  </a:cubicBezTo>
                  <a:cubicBezTo>
                    <a:pt x="496" y="248"/>
                    <a:pt x="492" y="260"/>
                    <a:pt x="490" y="264"/>
                  </a:cubicBezTo>
                  <a:cubicBezTo>
                    <a:pt x="484" y="283"/>
                    <a:pt x="473" y="296"/>
                    <a:pt x="465" y="303"/>
                  </a:cubicBezTo>
                  <a:cubicBezTo>
                    <a:pt x="466" y="305"/>
                    <a:pt x="466" y="305"/>
                    <a:pt x="466" y="305"/>
                  </a:cubicBezTo>
                  <a:cubicBezTo>
                    <a:pt x="466" y="303"/>
                    <a:pt x="466" y="303"/>
                    <a:pt x="466" y="303"/>
                  </a:cubicBezTo>
                  <a:cubicBezTo>
                    <a:pt x="461" y="305"/>
                    <a:pt x="456" y="306"/>
                    <a:pt x="451" y="308"/>
                  </a:cubicBezTo>
                  <a:cubicBezTo>
                    <a:pt x="448" y="309"/>
                    <a:pt x="445" y="310"/>
                    <a:pt x="441" y="310"/>
                  </a:cubicBezTo>
                  <a:cubicBezTo>
                    <a:pt x="440" y="311"/>
                    <a:pt x="440" y="311"/>
                    <a:pt x="440" y="311"/>
                  </a:cubicBezTo>
                  <a:cubicBezTo>
                    <a:pt x="440" y="312"/>
                    <a:pt x="440" y="312"/>
                    <a:pt x="440" y="312"/>
                  </a:cubicBezTo>
                  <a:cubicBezTo>
                    <a:pt x="438" y="327"/>
                    <a:pt x="433" y="346"/>
                    <a:pt x="425" y="366"/>
                  </a:cubicBezTo>
                  <a:cubicBezTo>
                    <a:pt x="411" y="399"/>
                    <a:pt x="393" y="423"/>
                    <a:pt x="379" y="438"/>
                  </a:cubicBezTo>
                  <a:cubicBezTo>
                    <a:pt x="379" y="438"/>
                    <a:pt x="379" y="438"/>
                    <a:pt x="379" y="438"/>
                  </a:cubicBezTo>
                  <a:cubicBezTo>
                    <a:pt x="379" y="439"/>
                    <a:pt x="379" y="439"/>
                    <a:pt x="379" y="439"/>
                  </a:cubicBezTo>
                  <a:cubicBezTo>
                    <a:pt x="379" y="461"/>
                    <a:pt x="379" y="486"/>
                    <a:pt x="379" y="515"/>
                  </a:cubicBezTo>
                  <a:cubicBezTo>
                    <a:pt x="379" y="560"/>
                    <a:pt x="379" y="612"/>
                    <a:pt x="376" y="671"/>
                  </a:cubicBezTo>
                  <a:cubicBezTo>
                    <a:pt x="374" y="746"/>
                    <a:pt x="371" y="822"/>
                    <a:pt x="363" y="888"/>
                  </a:cubicBezTo>
                  <a:cubicBezTo>
                    <a:pt x="352" y="976"/>
                    <a:pt x="325" y="1106"/>
                    <a:pt x="246" y="1261"/>
                  </a:cubicBezTo>
                  <a:cubicBezTo>
                    <a:pt x="248" y="1262"/>
                    <a:pt x="248" y="1262"/>
                    <a:pt x="248" y="1262"/>
                  </a:cubicBezTo>
                  <a:cubicBezTo>
                    <a:pt x="250" y="1261"/>
                    <a:pt x="250" y="1261"/>
                    <a:pt x="250" y="1261"/>
                  </a:cubicBezTo>
                  <a:cubicBezTo>
                    <a:pt x="221" y="1202"/>
                    <a:pt x="191" y="1127"/>
                    <a:pt x="168" y="1039"/>
                  </a:cubicBezTo>
                  <a:cubicBezTo>
                    <a:pt x="143" y="944"/>
                    <a:pt x="133" y="858"/>
                    <a:pt x="129" y="789"/>
                  </a:cubicBezTo>
                  <a:cubicBezTo>
                    <a:pt x="129" y="789"/>
                    <a:pt x="129" y="789"/>
                    <a:pt x="129" y="789"/>
                  </a:cubicBezTo>
                  <a:cubicBezTo>
                    <a:pt x="129" y="789"/>
                    <a:pt x="129" y="789"/>
                    <a:pt x="129" y="789"/>
                  </a:cubicBezTo>
                  <a:cubicBezTo>
                    <a:pt x="125" y="742"/>
                    <a:pt x="122" y="692"/>
                    <a:pt x="122" y="639"/>
                  </a:cubicBezTo>
                  <a:cubicBezTo>
                    <a:pt x="122" y="608"/>
                    <a:pt x="123" y="575"/>
                    <a:pt x="125" y="542"/>
                  </a:cubicBezTo>
                  <a:cubicBezTo>
                    <a:pt x="126" y="521"/>
                    <a:pt x="128" y="500"/>
                    <a:pt x="130" y="480"/>
                  </a:cubicBezTo>
                  <a:cubicBezTo>
                    <a:pt x="130" y="479"/>
                    <a:pt x="130" y="479"/>
                    <a:pt x="130" y="479"/>
                  </a:cubicBezTo>
                  <a:cubicBezTo>
                    <a:pt x="130" y="479"/>
                    <a:pt x="130" y="479"/>
                    <a:pt x="130" y="479"/>
                  </a:cubicBezTo>
                  <a:cubicBezTo>
                    <a:pt x="128" y="473"/>
                    <a:pt x="125" y="466"/>
                    <a:pt x="123" y="458"/>
                  </a:cubicBezTo>
                  <a:cubicBezTo>
                    <a:pt x="120" y="448"/>
                    <a:pt x="119" y="439"/>
                    <a:pt x="118" y="432"/>
                  </a:cubicBezTo>
                  <a:cubicBezTo>
                    <a:pt x="118" y="431"/>
                    <a:pt x="118" y="431"/>
                    <a:pt x="118" y="431"/>
                  </a:cubicBezTo>
                  <a:cubicBezTo>
                    <a:pt x="118" y="431"/>
                    <a:pt x="118" y="431"/>
                    <a:pt x="118" y="431"/>
                  </a:cubicBezTo>
                  <a:cubicBezTo>
                    <a:pt x="109" y="419"/>
                    <a:pt x="100" y="405"/>
                    <a:pt x="91" y="389"/>
                  </a:cubicBezTo>
                  <a:cubicBezTo>
                    <a:pt x="76" y="360"/>
                    <a:pt x="68" y="334"/>
                    <a:pt x="63" y="313"/>
                  </a:cubicBezTo>
                  <a:cubicBezTo>
                    <a:pt x="63" y="311"/>
                    <a:pt x="63" y="311"/>
                    <a:pt x="63" y="311"/>
                  </a:cubicBezTo>
                  <a:cubicBezTo>
                    <a:pt x="62" y="311"/>
                    <a:pt x="62" y="311"/>
                    <a:pt x="62" y="311"/>
                  </a:cubicBezTo>
                  <a:cubicBezTo>
                    <a:pt x="55" y="310"/>
                    <a:pt x="49" y="308"/>
                    <a:pt x="42" y="306"/>
                  </a:cubicBezTo>
                  <a:cubicBezTo>
                    <a:pt x="41" y="308"/>
                    <a:pt x="41" y="308"/>
                    <a:pt x="41" y="308"/>
                  </a:cubicBezTo>
                  <a:cubicBezTo>
                    <a:pt x="43" y="307"/>
                    <a:pt x="43" y="307"/>
                    <a:pt x="43" y="307"/>
                  </a:cubicBezTo>
                  <a:cubicBezTo>
                    <a:pt x="33" y="300"/>
                    <a:pt x="13" y="282"/>
                    <a:pt x="7" y="254"/>
                  </a:cubicBezTo>
                  <a:cubicBezTo>
                    <a:pt x="5" y="247"/>
                    <a:pt x="4" y="238"/>
                    <a:pt x="4" y="230"/>
                  </a:cubicBezTo>
                  <a:cubicBezTo>
                    <a:pt x="4" y="222"/>
                    <a:pt x="5" y="213"/>
                    <a:pt x="7" y="207"/>
                  </a:cubicBezTo>
                  <a:cubicBezTo>
                    <a:pt x="9" y="203"/>
                    <a:pt x="10" y="201"/>
                    <a:pt x="12" y="198"/>
                  </a:cubicBezTo>
                  <a:cubicBezTo>
                    <a:pt x="14" y="196"/>
                    <a:pt x="16" y="195"/>
                    <a:pt x="18" y="194"/>
                  </a:cubicBezTo>
                  <a:cubicBezTo>
                    <a:pt x="19" y="193"/>
                    <a:pt x="21" y="193"/>
                    <a:pt x="23" y="193"/>
                  </a:cubicBezTo>
                  <a:cubicBezTo>
                    <a:pt x="27" y="193"/>
                    <a:pt x="32" y="195"/>
                    <a:pt x="36" y="197"/>
                  </a:cubicBezTo>
                  <a:cubicBezTo>
                    <a:pt x="40" y="200"/>
                    <a:pt x="44" y="202"/>
                    <a:pt x="46" y="205"/>
                  </a:cubicBezTo>
                  <a:cubicBezTo>
                    <a:pt x="49" y="207"/>
                    <a:pt x="49" y="207"/>
                    <a:pt x="49" y="207"/>
                  </a:cubicBezTo>
                  <a:cubicBezTo>
                    <a:pt x="50" y="203"/>
                    <a:pt x="50" y="203"/>
                    <a:pt x="50" y="203"/>
                  </a:cubicBezTo>
                  <a:cubicBezTo>
                    <a:pt x="48" y="203"/>
                    <a:pt x="48" y="203"/>
                    <a:pt x="48" y="203"/>
                  </a:cubicBezTo>
                  <a:cubicBezTo>
                    <a:pt x="49" y="201"/>
                    <a:pt x="49" y="201"/>
                    <a:pt x="49" y="201"/>
                  </a:cubicBezTo>
                  <a:cubicBezTo>
                    <a:pt x="46" y="199"/>
                    <a:pt x="42" y="196"/>
                    <a:pt x="38" y="194"/>
                  </a:cubicBezTo>
                  <a:cubicBezTo>
                    <a:pt x="33" y="191"/>
                    <a:pt x="28" y="189"/>
                    <a:pt x="23" y="189"/>
                  </a:cubicBezTo>
                  <a:cubicBezTo>
                    <a:pt x="21" y="189"/>
                    <a:pt x="19" y="189"/>
                    <a:pt x="17" y="190"/>
                  </a:cubicBezTo>
                  <a:cubicBezTo>
                    <a:pt x="13" y="191"/>
                    <a:pt x="11" y="193"/>
                    <a:pt x="9" y="196"/>
                  </a:cubicBezTo>
                  <a:cubicBezTo>
                    <a:pt x="2" y="204"/>
                    <a:pt x="0" y="217"/>
                    <a:pt x="0" y="230"/>
                  </a:cubicBezTo>
                  <a:cubicBezTo>
                    <a:pt x="0" y="239"/>
                    <a:pt x="1" y="247"/>
                    <a:pt x="3" y="254"/>
                  </a:cubicBezTo>
                  <a:cubicBezTo>
                    <a:pt x="10" y="284"/>
                    <a:pt x="31" y="303"/>
                    <a:pt x="40" y="310"/>
                  </a:cubicBezTo>
                  <a:cubicBezTo>
                    <a:pt x="41" y="310"/>
                    <a:pt x="41" y="310"/>
                    <a:pt x="41" y="310"/>
                  </a:cubicBezTo>
                  <a:cubicBezTo>
                    <a:pt x="41" y="310"/>
                    <a:pt x="41" y="310"/>
                    <a:pt x="41" y="310"/>
                  </a:cubicBezTo>
                  <a:cubicBezTo>
                    <a:pt x="48" y="312"/>
                    <a:pt x="54" y="313"/>
                    <a:pt x="61" y="315"/>
                  </a:cubicBezTo>
                  <a:cubicBezTo>
                    <a:pt x="62" y="313"/>
                    <a:pt x="62" y="313"/>
                    <a:pt x="62" y="313"/>
                  </a:cubicBezTo>
                  <a:cubicBezTo>
                    <a:pt x="60" y="314"/>
                    <a:pt x="60" y="314"/>
                    <a:pt x="60" y="314"/>
                  </a:cubicBezTo>
                  <a:cubicBezTo>
                    <a:pt x="64" y="335"/>
                    <a:pt x="73" y="362"/>
                    <a:pt x="88" y="391"/>
                  </a:cubicBezTo>
                  <a:cubicBezTo>
                    <a:pt x="96" y="407"/>
                    <a:pt x="106" y="421"/>
                    <a:pt x="114" y="433"/>
                  </a:cubicBezTo>
                  <a:cubicBezTo>
                    <a:pt x="116" y="432"/>
                    <a:pt x="116" y="432"/>
                    <a:pt x="116" y="432"/>
                  </a:cubicBezTo>
                  <a:cubicBezTo>
                    <a:pt x="114" y="432"/>
                    <a:pt x="114" y="432"/>
                    <a:pt x="114" y="432"/>
                  </a:cubicBezTo>
                  <a:cubicBezTo>
                    <a:pt x="115" y="440"/>
                    <a:pt x="117" y="449"/>
                    <a:pt x="119" y="459"/>
                  </a:cubicBezTo>
                  <a:cubicBezTo>
                    <a:pt x="121" y="467"/>
                    <a:pt x="124" y="474"/>
                    <a:pt x="126" y="480"/>
                  </a:cubicBezTo>
                  <a:cubicBezTo>
                    <a:pt x="128" y="480"/>
                    <a:pt x="128" y="480"/>
                    <a:pt x="128" y="480"/>
                  </a:cubicBezTo>
                  <a:cubicBezTo>
                    <a:pt x="126" y="480"/>
                    <a:pt x="126" y="480"/>
                    <a:pt x="126" y="480"/>
                  </a:cubicBezTo>
                  <a:cubicBezTo>
                    <a:pt x="124" y="500"/>
                    <a:pt x="122" y="521"/>
                    <a:pt x="121" y="542"/>
                  </a:cubicBezTo>
                  <a:cubicBezTo>
                    <a:pt x="119" y="575"/>
                    <a:pt x="118" y="608"/>
                    <a:pt x="118" y="639"/>
                  </a:cubicBezTo>
                  <a:cubicBezTo>
                    <a:pt x="118" y="692"/>
                    <a:pt x="121" y="742"/>
                    <a:pt x="125" y="789"/>
                  </a:cubicBezTo>
                  <a:cubicBezTo>
                    <a:pt x="127" y="789"/>
                    <a:pt x="127" y="789"/>
                    <a:pt x="127" y="789"/>
                  </a:cubicBezTo>
                  <a:cubicBezTo>
                    <a:pt x="125" y="789"/>
                    <a:pt x="125" y="789"/>
                    <a:pt x="125" y="789"/>
                  </a:cubicBezTo>
                  <a:cubicBezTo>
                    <a:pt x="129" y="859"/>
                    <a:pt x="139" y="944"/>
                    <a:pt x="164" y="1040"/>
                  </a:cubicBezTo>
                  <a:cubicBezTo>
                    <a:pt x="187" y="1129"/>
                    <a:pt x="217" y="1203"/>
                    <a:pt x="246" y="1263"/>
                  </a:cubicBezTo>
                  <a:cubicBezTo>
                    <a:pt x="248" y="1267"/>
                    <a:pt x="248" y="1267"/>
                    <a:pt x="248" y="1267"/>
                  </a:cubicBezTo>
                  <a:cubicBezTo>
                    <a:pt x="250" y="1263"/>
                    <a:pt x="250" y="1263"/>
                    <a:pt x="250" y="1263"/>
                  </a:cubicBezTo>
                  <a:cubicBezTo>
                    <a:pt x="329" y="1107"/>
                    <a:pt x="356" y="977"/>
                    <a:pt x="367" y="888"/>
                  </a:cubicBezTo>
                  <a:cubicBezTo>
                    <a:pt x="375" y="822"/>
                    <a:pt x="378" y="746"/>
                    <a:pt x="380" y="671"/>
                  </a:cubicBezTo>
                  <a:cubicBezTo>
                    <a:pt x="383" y="612"/>
                    <a:pt x="383" y="560"/>
                    <a:pt x="383" y="515"/>
                  </a:cubicBezTo>
                  <a:cubicBezTo>
                    <a:pt x="383" y="486"/>
                    <a:pt x="383" y="461"/>
                    <a:pt x="383" y="439"/>
                  </a:cubicBezTo>
                  <a:cubicBezTo>
                    <a:pt x="381" y="439"/>
                    <a:pt x="381" y="439"/>
                    <a:pt x="381" y="439"/>
                  </a:cubicBezTo>
                  <a:cubicBezTo>
                    <a:pt x="382" y="440"/>
                    <a:pt x="382" y="440"/>
                    <a:pt x="382" y="440"/>
                  </a:cubicBezTo>
                  <a:cubicBezTo>
                    <a:pt x="396" y="425"/>
                    <a:pt x="415" y="401"/>
                    <a:pt x="429" y="367"/>
                  </a:cubicBezTo>
                  <a:cubicBezTo>
                    <a:pt x="437" y="347"/>
                    <a:pt x="441" y="328"/>
                    <a:pt x="444" y="313"/>
                  </a:cubicBezTo>
                  <a:cubicBezTo>
                    <a:pt x="442" y="312"/>
                    <a:pt x="442" y="312"/>
                    <a:pt x="442" y="312"/>
                  </a:cubicBezTo>
                  <a:cubicBezTo>
                    <a:pt x="442" y="314"/>
                    <a:pt x="442" y="314"/>
                    <a:pt x="442" y="314"/>
                  </a:cubicBezTo>
                  <a:cubicBezTo>
                    <a:pt x="446" y="313"/>
                    <a:pt x="449" y="312"/>
                    <a:pt x="453" y="311"/>
                  </a:cubicBezTo>
                  <a:cubicBezTo>
                    <a:pt x="458" y="310"/>
                    <a:pt x="463" y="308"/>
                    <a:pt x="467" y="307"/>
                  </a:cubicBezTo>
                  <a:cubicBezTo>
                    <a:pt x="467" y="306"/>
                    <a:pt x="467" y="306"/>
                    <a:pt x="467" y="306"/>
                  </a:cubicBezTo>
                  <a:cubicBezTo>
                    <a:pt x="468" y="306"/>
                    <a:pt x="468" y="306"/>
                    <a:pt x="468" y="306"/>
                  </a:cubicBezTo>
                  <a:cubicBezTo>
                    <a:pt x="476" y="298"/>
                    <a:pt x="487" y="285"/>
                    <a:pt x="494" y="265"/>
                  </a:cubicBezTo>
                  <a:cubicBezTo>
                    <a:pt x="495" y="262"/>
                    <a:pt x="500" y="249"/>
                    <a:pt x="500" y="232"/>
                  </a:cubicBezTo>
                  <a:cubicBezTo>
                    <a:pt x="500" y="224"/>
                    <a:pt x="499" y="216"/>
                    <a:pt x="497" y="208"/>
                  </a:cubicBezTo>
                  <a:cubicBezTo>
                    <a:pt x="495" y="201"/>
                    <a:pt x="493" y="196"/>
                    <a:pt x="491" y="194"/>
                  </a:cubicBezTo>
                  <a:cubicBezTo>
                    <a:pt x="489" y="191"/>
                    <a:pt x="487" y="189"/>
                    <a:pt x="486" y="189"/>
                  </a:cubicBezTo>
                  <a:cubicBezTo>
                    <a:pt x="483" y="187"/>
                    <a:pt x="480" y="186"/>
                    <a:pt x="476" y="186"/>
                  </a:cubicBezTo>
                  <a:cubicBezTo>
                    <a:pt x="469" y="186"/>
                    <a:pt x="460" y="190"/>
                    <a:pt x="451" y="197"/>
                  </a:cubicBezTo>
                  <a:cubicBezTo>
                    <a:pt x="453" y="199"/>
                    <a:pt x="453" y="199"/>
                    <a:pt x="453" y="199"/>
                  </a:cubicBezTo>
                  <a:cubicBezTo>
                    <a:pt x="455" y="199"/>
                    <a:pt x="455" y="199"/>
                    <a:pt x="455" y="199"/>
                  </a:cubicBezTo>
                  <a:cubicBezTo>
                    <a:pt x="454" y="172"/>
                    <a:pt x="453" y="145"/>
                    <a:pt x="453" y="119"/>
                  </a:cubicBezTo>
                  <a:cubicBezTo>
                    <a:pt x="453" y="117"/>
                    <a:pt x="453" y="117"/>
                    <a:pt x="453" y="117"/>
                  </a:cubicBezTo>
                  <a:cubicBezTo>
                    <a:pt x="451" y="117"/>
                    <a:pt x="451" y="117"/>
                    <a:pt x="451" y="117"/>
                  </a:cubicBezTo>
                  <a:cubicBezTo>
                    <a:pt x="398" y="117"/>
                    <a:pt x="364" y="104"/>
                    <a:pt x="343" y="93"/>
                  </a:cubicBezTo>
                  <a:cubicBezTo>
                    <a:pt x="323" y="83"/>
                    <a:pt x="290" y="61"/>
                    <a:pt x="267" y="46"/>
                  </a:cubicBezTo>
                  <a:cubicBezTo>
                    <a:pt x="257" y="40"/>
                    <a:pt x="249" y="34"/>
                    <a:pt x="243" y="30"/>
                  </a:cubicBezTo>
                  <a:cubicBezTo>
                    <a:pt x="237" y="26"/>
                    <a:pt x="237" y="26"/>
                    <a:pt x="237" y="26"/>
                  </a:cubicBezTo>
                  <a:cubicBezTo>
                    <a:pt x="240" y="33"/>
                    <a:pt x="240" y="33"/>
                    <a:pt x="240" y="33"/>
                  </a:cubicBezTo>
                  <a:cubicBezTo>
                    <a:pt x="246" y="47"/>
                    <a:pt x="258" y="70"/>
                    <a:pt x="280" y="92"/>
                  </a:cubicBezTo>
                  <a:cubicBezTo>
                    <a:pt x="307" y="118"/>
                    <a:pt x="335" y="130"/>
                    <a:pt x="351" y="135"/>
                  </a:cubicBezTo>
                  <a:cubicBezTo>
                    <a:pt x="352" y="133"/>
                    <a:pt x="352" y="133"/>
                    <a:pt x="352" y="133"/>
                  </a:cubicBezTo>
                  <a:cubicBezTo>
                    <a:pt x="352" y="131"/>
                    <a:pt x="352" y="131"/>
                    <a:pt x="352" y="131"/>
                  </a:cubicBezTo>
                  <a:cubicBezTo>
                    <a:pt x="333" y="129"/>
                    <a:pt x="273" y="118"/>
                    <a:pt x="227" y="67"/>
                  </a:cubicBezTo>
                  <a:cubicBezTo>
                    <a:pt x="207" y="44"/>
                    <a:pt x="196" y="20"/>
                    <a:pt x="190" y="3"/>
                  </a:cubicBezTo>
                  <a:cubicBezTo>
                    <a:pt x="189" y="0"/>
                    <a:pt x="189" y="0"/>
                    <a:pt x="189" y="0"/>
                  </a:cubicBezTo>
                  <a:cubicBezTo>
                    <a:pt x="187" y="2"/>
                    <a:pt x="187" y="2"/>
                    <a:pt x="187" y="2"/>
                  </a:cubicBezTo>
                  <a:cubicBezTo>
                    <a:pt x="165" y="23"/>
                    <a:pt x="139" y="45"/>
                    <a:pt x="108" y="66"/>
                  </a:cubicBezTo>
                  <a:cubicBezTo>
                    <a:pt x="88" y="81"/>
                    <a:pt x="68" y="93"/>
                    <a:pt x="49" y="103"/>
                  </a:cubicBezTo>
                  <a:cubicBezTo>
                    <a:pt x="48" y="104"/>
                    <a:pt x="48" y="104"/>
                    <a:pt x="48" y="104"/>
                  </a:cubicBezTo>
                  <a:cubicBezTo>
                    <a:pt x="48" y="105"/>
                    <a:pt x="48" y="105"/>
                    <a:pt x="48" y="105"/>
                  </a:cubicBezTo>
                  <a:cubicBezTo>
                    <a:pt x="48" y="142"/>
                    <a:pt x="48" y="152"/>
                    <a:pt x="48" y="152"/>
                  </a:cubicBezTo>
                  <a:cubicBezTo>
                    <a:pt x="48" y="152"/>
                    <a:pt x="48" y="152"/>
                    <a:pt x="48" y="152"/>
                  </a:cubicBezTo>
                  <a:cubicBezTo>
                    <a:pt x="48" y="169"/>
                    <a:pt x="47" y="186"/>
                    <a:pt x="46" y="203"/>
                  </a:cubicBezTo>
                  <a:cubicBezTo>
                    <a:pt x="48" y="203"/>
                    <a:pt x="48" y="203"/>
                    <a:pt x="48" y="203"/>
                  </a:cubicBezTo>
                  <a:cubicBezTo>
                    <a:pt x="49" y="201"/>
                    <a:pt x="49" y="201"/>
                    <a:pt x="49" y="201"/>
                  </a:cubicBezTo>
                  <a:lnTo>
                    <a:pt x="48" y="203"/>
                  </a:ln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1" name="Google Shape;1231;p33"/>
            <p:cNvSpPr/>
            <p:nvPr/>
          </p:nvSpPr>
          <p:spPr>
            <a:xfrm>
              <a:off x="104775" y="1627188"/>
              <a:ext cx="242888" cy="477838"/>
            </a:xfrm>
            <a:custGeom>
              <a:rect b="b" l="l" r="r" t="t"/>
              <a:pathLst>
                <a:path extrusionOk="0" h="675" w="344">
                  <a:moveTo>
                    <a:pt x="131" y="48"/>
                  </a:moveTo>
                  <a:cubicBezTo>
                    <a:pt x="122" y="58"/>
                    <a:pt x="112" y="70"/>
                    <a:pt x="103" y="84"/>
                  </a:cubicBezTo>
                  <a:cubicBezTo>
                    <a:pt x="95" y="96"/>
                    <a:pt x="87" y="113"/>
                    <a:pt x="80" y="133"/>
                  </a:cubicBezTo>
                  <a:cubicBezTo>
                    <a:pt x="76" y="146"/>
                    <a:pt x="74" y="156"/>
                    <a:pt x="73" y="159"/>
                  </a:cubicBezTo>
                  <a:cubicBezTo>
                    <a:pt x="70" y="178"/>
                    <a:pt x="70" y="193"/>
                    <a:pt x="70" y="204"/>
                  </a:cubicBezTo>
                  <a:cubicBezTo>
                    <a:pt x="70" y="214"/>
                    <a:pt x="71" y="228"/>
                    <a:pt x="73" y="244"/>
                  </a:cubicBezTo>
                  <a:cubicBezTo>
                    <a:pt x="64" y="247"/>
                    <a:pt x="48" y="255"/>
                    <a:pt x="33" y="271"/>
                  </a:cubicBezTo>
                  <a:cubicBezTo>
                    <a:pt x="17" y="287"/>
                    <a:pt x="11" y="304"/>
                    <a:pt x="9" y="310"/>
                  </a:cubicBezTo>
                  <a:cubicBezTo>
                    <a:pt x="5" y="322"/>
                    <a:pt x="3" y="333"/>
                    <a:pt x="2" y="345"/>
                  </a:cubicBezTo>
                  <a:cubicBezTo>
                    <a:pt x="1" y="356"/>
                    <a:pt x="1" y="363"/>
                    <a:pt x="1" y="373"/>
                  </a:cubicBezTo>
                  <a:cubicBezTo>
                    <a:pt x="1" y="386"/>
                    <a:pt x="0" y="396"/>
                    <a:pt x="2" y="409"/>
                  </a:cubicBezTo>
                  <a:cubicBezTo>
                    <a:pt x="4" y="417"/>
                    <a:pt x="4" y="418"/>
                    <a:pt x="5" y="425"/>
                  </a:cubicBezTo>
                  <a:cubicBezTo>
                    <a:pt x="6" y="438"/>
                    <a:pt x="5" y="447"/>
                    <a:pt x="4" y="452"/>
                  </a:cubicBezTo>
                  <a:cubicBezTo>
                    <a:pt x="3" y="464"/>
                    <a:pt x="3" y="477"/>
                    <a:pt x="2" y="501"/>
                  </a:cubicBezTo>
                  <a:cubicBezTo>
                    <a:pt x="2" y="529"/>
                    <a:pt x="6" y="550"/>
                    <a:pt x="9" y="563"/>
                  </a:cubicBezTo>
                  <a:cubicBezTo>
                    <a:pt x="14" y="590"/>
                    <a:pt x="17" y="605"/>
                    <a:pt x="28" y="622"/>
                  </a:cubicBezTo>
                  <a:cubicBezTo>
                    <a:pt x="37" y="637"/>
                    <a:pt x="49" y="648"/>
                    <a:pt x="54" y="652"/>
                  </a:cubicBezTo>
                  <a:cubicBezTo>
                    <a:pt x="62" y="659"/>
                    <a:pt x="66" y="662"/>
                    <a:pt x="72" y="665"/>
                  </a:cubicBezTo>
                  <a:cubicBezTo>
                    <a:pt x="76" y="667"/>
                    <a:pt x="93" y="675"/>
                    <a:pt x="112" y="668"/>
                  </a:cubicBezTo>
                  <a:cubicBezTo>
                    <a:pt x="124" y="664"/>
                    <a:pt x="131" y="656"/>
                    <a:pt x="134" y="652"/>
                  </a:cubicBezTo>
                  <a:cubicBezTo>
                    <a:pt x="135" y="652"/>
                    <a:pt x="145" y="656"/>
                    <a:pt x="153" y="651"/>
                  </a:cubicBezTo>
                  <a:cubicBezTo>
                    <a:pt x="161" y="646"/>
                    <a:pt x="163" y="633"/>
                    <a:pt x="156" y="625"/>
                  </a:cubicBezTo>
                  <a:cubicBezTo>
                    <a:pt x="150" y="618"/>
                    <a:pt x="139" y="618"/>
                    <a:pt x="132" y="623"/>
                  </a:cubicBezTo>
                  <a:cubicBezTo>
                    <a:pt x="127" y="628"/>
                    <a:pt x="124" y="636"/>
                    <a:pt x="127" y="644"/>
                  </a:cubicBezTo>
                  <a:cubicBezTo>
                    <a:pt x="125" y="646"/>
                    <a:pt x="120" y="650"/>
                    <a:pt x="113" y="653"/>
                  </a:cubicBezTo>
                  <a:cubicBezTo>
                    <a:pt x="110" y="655"/>
                    <a:pt x="103" y="657"/>
                    <a:pt x="96" y="657"/>
                  </a:cubicBezTo>
                  <a:cubicBezTo>
                    <a:pt x="88" y="657"/>
                    <a:pt x="82" y="653"/>
                    <a:pt x="74" y="648"/>
                  </a:cubicBezTo>
                  <a:cubicBezTo>
                    <a:pt x="62" y="640"/>
                    <a:pt x="54" y="631"/>
                    <a:pt x="52" y="629"/>
                  </a:cubicBezTo>
                  <a:cubicBezTo>
                    <a:pt x="50" y="627"/>
                    <a:pt x="43" y="618"/>
                    <a:pt x="35" y="600"/>
                  </a:cubicBezTo>
                  <a:cubicBezTo>
                    <a:pt x="29" y="583"/>
                    <a:pt x="27" y="569"/>
                    <a:pt x="24" y="549"/>
                  </a:cubicBezTo>
                  <a:cubicBezTo>
                    <a:pt x="22" y="539"/>
                    <a:pt x="20" y="525"/>
                    <a:pt x="19" y="506"/>
                  </a:cubicBezTo>
                  <a:cubicBezTo>
                    <a:pt x="19" y="494"/>
                    <a:pt x="19" y="488"/>
                    <a:pt x="20" y="452"/>
                  </a:cubicBezTo>
                  <a:cubicBezTo>
                    <a:pt x="21" y="440"/>
                    <a:pt x="21" y="430"/>
                    <a:pt x="21" y="423"/>
                  </a:cubicBezTo>
                  <a:cubicBezTo>
                    <a:pt x="23" y="421"/>
                    <a:pt x="25" y="419"/>
                    <a:pt x="26" y="416"/>
                  </a:cubicBezTo>
                  <a:cubicBezTo>
                    <a:pt x="25" y="411"/>
                    <a:pt x="24" y="404"/>
                    <a:pt x="23" y="394"/>
                  </a:cubicBezTo>
                  <a:cubicBezTo>
                    <a:pt x="21" y="377"/>
                    <a:pt x="19" y="360"/>
                    <a:pt x="22" y="339"/>
                  </a:cubicBezTo>
                  <a:cubicBezTo>
                    <a:pt x="24" y="329"/>
                    <a:pt x="27" y="316"/>
                    <a:pt x="35" y="301"/>
                  </a:cubicBezTo>
                  <a:cubicBezTo>
                    <a:pt x="47" y="280"/>
                    <a:pt x="63" y="270"/>
                    <a:pt x="66" y="268"/>
                  </a:cubicBezTo>
                  <a:cubicBezTo>
                    <a:pt x="86" y="255"/>
                    <a:pt x="106" y="253"/>
                    <a:pt x="113" y="253"/>
                  </a:cubicBezTo>
                  <a:cubicBezTo>
                    <a:pt x="120" y="253"/>
                    <a:pt x="144" y="252"/>
                    <a:pt x="169" y="267"/>
                  </a:cubicBezTo>
                  <a:cubicBezTo>
                    <a:pt x="186" y="277"/>
                    <a:pt x="195" y="290"/>
                    <a:pt x="206" y="305"/>
                  </a:cubicBezTo>
                  <a:cubicBezTo>
                    <a:pt x="217" y="320"/>
                    <a:pt x="223" y="332"/>
                    <a:pt x="225" y="337"/>
                  </a:cubicBezTo>
                  <a:cubicBezTo>
                    <a:pt x="228" y="345"/>
                    <a:pt x="230" y="351"/>
                    <a:pt x="232" y="356"/>
                  </a:cubicBezTo>
                  <a:cubicBezTo>
                    <a:pt x="235" y="356"/>
                    <a:pt x="238" y="357"/>
                    <a:pt x="240" y="357"/>
                  </a:cubicBezTo>
                  <a:cubicBezTo>
                    <a:pt x="245" y="361"/>
                    <a:pt x="251" y="368"/>
                    <a:pt x="257" y="376"/>
                  </a:cubicBezTo>
                  <a:cubicBezTo>
                    <a:pt x="264" y="384"/>
                    <a:pt x="275" y="398"/>
                    <a:pt x="287" y="416"/>
                  </a:cubicBezTo>
                  <a:cubicBezTo>
                    <a:pt x="292" y="424"/>
                    <a:pt x="304" y="442"/>
                    <a:pt x="315" y="467"/>
                  </a:cubicBezTo>
                  <a:cubicBezTo>
                    <a:pt x="321" y="480"/>
                    <a:pt x="324" y="487"/>
                    <a:pt x="327" y="498"/>
                  </a:cubicBezTo>
                  <a:cubicBezTo>
                    <a:pt x="329" y="509"/>
                    <a:pt x="330" y="518"/>
                    <a:pt x="331" y="536"/>
                  </a:cubicBezTo>
                  <a:cubicBezTo>
                    <a:pt x="331" y="553"/>
                    <a:pt x="330" y="559"/>
                    <a:pt x="329" y="563"/>
                  </a:cubicBezTo>
                  <a:cubicBezTo>
                    <a:pt x="328" y="571"/>
                    <a:pt x="326" y="578"/>
                    <a:pt x="320" y="585"/>
                  </a:cubicBezTo>
                  <a:cubicBezTo>
                    <a:pt x="311" y="594"/>
                    <a:pt x="298" y="596"/>
                    <a:pt x="294" y="596"/>
                  </a:cubicBezTo>
                  <a:cubicBezTo>
                    <a:pt x="285" y="597"/>
                    <a:pt x="279" y="596"/>
                    <a:pt x="274" y="595"/>
                  </a:cubicBezTo>
                  <a:cubicBezTo>
                    <a:pt x="272" y="588"/>
                    <a:pt x="266" y="584"/>
                    <a:pt x="259" y="585"/>
                  </a:cubicBezTo>
                  <a:cubicBezTo>
                    <a:pt x="251" y="585"/>
                    <a:pt x="245" y="591"/>
                    <a:pt x="245" y="599"/>
                  </a:cubicBezTo>
                  <a:cubicBezTo>
                    <a:pt x="244" y="607"/>
                    <a:pt x="250" y="614"/>
                    <a:pt x="257" y="615"/>
                  </a:cubicBezTo>
                  <a:cubicBezTo>
                    <a:pt x="263" y="616"/>
                    <a:pt x="268" y="614"/>
                    <a:pt x="272" y="609"/>
                  </a:cubicBezTo>
                  <a:cubicBezTo>
                    <a:pt x="276" y="609"/>
                    <a:pt x="283" y="609"/>
                    <a:pt x="290" y="608"/>
                  </a:cubicBezTo>
                  <a:cubicBezTo>
                    <a:pt x="298" y="608"/>
                    <a:pt x="302" y="607"/>
                    <a:pt x="308" y="605"/>
                  </a:cubicBezTo>
                  <a:cubicBezTo>
                    <a:pt x="317" y="602"/>
                    <a:pt x="323" y="596"/>
                    <a:pt x="326" y="592"/>
                  </a:cubicBezTo>
                  <a:cubicBezTo>
                    <a:pt x="330" y="589"/>
                    <a:pt x="336" y="582"/>
                    <a:pt x="340" y="571"/>
                  </a:cubicBezTo>
                  <a:cubicBezTo>
                    <a:pt x="343" y="563"/>
                    <a:pt x="343" y="557"/>
                    <a:pt x="344" y="546"/>
                  </a:cubicBezTo>
                  <a:cubicBezTo>
                    <a:pt x="344" y="543"/>
                    <a:pt x="344" y="537"/>
                    <a:pt x="343" y="526"/>
                  </a:cubicBezTo>
                  <a:cubicBezTo>
                    <a:pt x="342" y="510"/>
                    <a:pt x="340" y="497"/>
                    <a:pt x="340" y="493"/>
                  </a:cubicBezTo>
                  <a:cubicBezTo>
                    <a:pt x="336" y="476"/>
                    <a:pt x="330" y="468"/>
                    <a:pt x="304" y="422"/>
                  </a:cubicBezTo>
                  <a:cubicBezTo>
                    <a:pt x="286" y="389"/>
                    <a:pt x="279" y="377"/>
                    <a:pt x="264" y="361"/>
                  </a:cubicBezTo>
                  <a:cubicBezTo>
                    <a:pt x="258" y="355"/>
                    <a:pt x="252" y="350"/>
                    <a:pt x="248" y="346"/>
                  </a:cubicBezTo>
                  <a:cubicBezTo>
                    <a:pt x="246" y="338"/>
                    <a:pt x="242" y="327"/>
                    <a:pt x="236" y="314"/>
                  </a:cubicBezTo>
                  <a:cubicBezTo>
                    <a:pt x="230" y="301"/>
                    <a:pt x="212" y="266"/>
                    <a:pt x="170" y="247"/>
                  </a:cubicBezTo>
                  <a:cubicBezTo>
                    <a:pt x="136" y="231"/>
                    <a:pt x="104" y="235"/>
                    <a:pt x="91" y="238"/>
                  </a:cubicBezTo>
                  <a:cubicBezTo>
                    <a:pt x="89" y="227"/>
                    <a:pt x="87" y="214"/>
                    <a:pt x="87" y="199"/>
                  </a:cubicBezTo>
                  <a:cubicBezTo>
                    <a:pt x="87" y="179"/>
                    <a:pt x="91" y="163"/>
                    <a:pt x="92" y="156"/>
                  </a:cubicBezTo>
                  <a:cubicBezTo>
                    <a:pt x="98" y="133"/>
                    <a:pt x="107" y="116"/>
                    <a:pt x="117" y="98"/>
                  </a:cubicBezTo>
                  <a:cubicBezTo>
                    <a:pt x="132" y="72"/>
                    <a:pt x="147" y="54"/>
                    <a:pt x="157" y="42"/>
                  </a:cubicBezTo>
                  <a:cubicBezTo>
                    <a:pt x="172" y="24"/>
                    <a:pt x="186" y="10"/>
                    <a:pt x="198" y="0"/>
                  </a:cubicBezTo>
                  <a:cubicBezTo>
                    <a:pt x="183" y="7"/>
                    <a:pt x="169" y="14"/>
                    <a:pt x="155" y="21"/>
                  </a:cubicBezTo>
                  <a:cubicBezTo>
                    <a:pt x="147" y="30"/>
                    <a:pt x="139" y="39"/>
                    <a:pt x="131" y="48"/>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2" name="Google Shape;1232;p33"/>
            <p:cNvSpPr/>
            <p:nvPr/>
          </p:nvSpPr>
          <p:spPr>
            <a:xfrm>
              <a:off x="596900" y="1876426"/>
              <a:ext cx="90488" cy="90488"/>
            </a:xfrm>
            <a:custGeom>
              <a:rect b="b" l="l" r="r" t="t"/>
              <a:pathLst>
                <a:path extrusionOk="0" h="128" w="129">
                  <a:moveTo>
                    <a:pt x="64" y="128"/>
                  </a:moveTo>
                  <a:cubicBezTo>
                    <a:pt x="29" y="128"/>
                    <a:pt x="0" y="100"/>
                    <a:pt x="0" y="64"/>
                  </a:cubicBezTo>
                  <a:cubicBezTo>
                    <a:pt x="0" y="29"/>
                    <a:pt x="29" y="0"/>
                    <a:pt x="64" y="0"/>
                  </a:cubicBezTo>
                  <a:cubicBezTo>
                    <a:pt x="100" y="0"/>
                    <a:pt x="129" y="29"/>
                    <a:pt x="129" y="64"/>
                  </a:cubicBezTo>
                  <a:cubicBezTo>
                    <a:pt x="129" y="100"/>
                    <a:pt x="100" y="128"/>
                    <a:pt x="64" y="128"/>
                  </a:cubicBezTo>
                  <a:close/>
                  <a:moveTo>
                    <a:pt x="64" y="16"/>
                  </a:moveTo>
                  <a:cubicBezTo>
                    <a:pt x="38" y="16"/>
                    <a:pt x="16" y="38"/>
                    <a:pt x="16" y="64"/>
                  </a:cubicBezTo>
                  <a:cubicBezTo>
                    <a:pt x="16" y="91"/>
                    <a:pt x="38" y="112"/>
                    <a:pt x="64" y="112"/>
                  </a:cubicBezTo>
                  <a:cubicBezTo>
                    <a:pt x="91" y="112"/>
                    <a:pt x="113" y="91"/>
                    <a:pt x="113" y="64"/>
                  </a:cubicBezTo>
                  <a:cubicBezTo>
                    <a:pt x="113" y="38"/>
                    <a:pt x="91" y="16"/>
                    <a:pt x="64" y="16"/>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3" name="Google Shape;1233;p33"/>
            <p:cNvSpPr/>
            <p:nvPr/>
          </p:nvSpPr>
          <p:spPr>
            <a:xfrm>
              <a:off x="593725" y="1630363"/>
              <a:ext cx="76200" cy="249238"/>
            </a:xfrm>
            <a:custGeom>
              <a:rect b="b" l="l" r="r" t="t"/>
              <a:pathLst>
                <a:path extrusionOk="0" h="352" w="107">
                  <a:moveTo>
                    <a:pt x="76" y="345"/>
                  </a:moveTo>
                  <a:cubicBezTo>
                    <a:pt x="83" y="347"/>
                    <a:pt x="89" y="350"/>
                    <a:pt x="96" y="352"/>
                  </a:cubicBezTo>
                  <a:cubicBezTo>
                    <a:pt x="98" y="340"/>
                    <a:pt x="100" y="324"/>
                    <a:pt x="102" y="303"/>
                  </a:cubicBezTo>
                  <a:cubicBezTo>
                    <a:pt x="104" y="276"/>
                    <a:pt x="107" y="249"/>
                    <a:pt x="107" y="223"/>
                  </a:cubicBezTo>
                  <a:cubicBezTo>
                    <a:pt x="107" y="202"/>
                    <a:pt x="106" y="163"/>
                    <a:pt x="93" y="118"/>
                  </a:cubicBezTo>
                  <a:cubicBezTo>
                    <a:pt x="86" y="93"/>
                    <a:pt x="72" y="56"/>
                    <a:pt x="42" y="15"/>
                  </a:cubicBezTo>
                  <a:cubicBezTo>
                    <a:pt x="28" y="10"/>
                    <a:pt x="14" y="5"/>
                    <a:pt x="0" y="0"/>
                  </a:cubicBezTo>
                  <a:cubicBezTo>
                    <a:pt x="10" y="7"/>
                    <a:pt x="23" y="19"/>
                    <a:pt x="35" y="34"/>
                  </a:cubicBezTo>
                  <a:cubicBezTo>
                    <a:pt x="53" y="56"/>
                    <a:pt x="61" y="76"/>
                    <a:pt x="67" y="91"/>
                  </a:cubicBezTo>
                  <a:cubicBezTo>
                    <a:pt x="78" y="118"/>
                    <a:pt x="82" y="140"/>
                    <a:pt x="84" y="156"/>
                  </a:cubicBezTo>
                  <a:cubicBezTo>
                    <a:pt x="91" y="195"/>
                    <a:pt x="90" y="225"/>
                    <a:pt x="89" y="247"/>
                  </a:cubicBezTo>
                  <a:cubicBezTo>
                    <a:pt x="88" y="273"/>
                    <a:pt x="85" y="306"/>
                    <a:pt x="76" y="345"/>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34" name="Google Shape;1234;p33"/>
          <p:cNvGrpSpPr/>
          <p:nvPr/>
        </p:nvGrpSpPr>
        <p:grpSpPr>
          <a:xfrm>
            <a:off x="1480020" y="3358356"/>
            <a:ext cx="325438" cy="493713"/>
            <a:chOff x="93663" y="3395663"/>
            <a:chExt cx="325438" cy="493713"/>
          </a:xfrm>
        </p:grpSpPr>
        <p:sp>
          <p:nvSpPr>
            <p:cNvPr id="1235" name="Google Shape;1235;p33"/>
            <p:cNvSpPr/>
            <p:nvPr/>
          </p:nvSpPr>
          <p:spPr>
            <a:xfrm>
              <a:off x="128588" y="3429001"/>
              <a:ext cx="241300" cy="284163"/>
            </a:xfrm>
            <a:custGeom>
              <a:rect b="b" l="l" r="r" t="t"/>
              <a:pathLst>
                <a:path extrusionOk="0" h="402" w="341">
                  <a:moveTo>
                    <a:pt x="62" y="387"/>
                  </a:moveTo>
                  <a:cubicBezTo>
                    <a:pt x="36" y="347"/>
                    <a:pt x="26" y="310"/>
                    <a:pt x="21" y="287"/>
                  </a:cubicBezTo>
                  <a:cubicBezTo>
                    <a:pt x="17" y="267"/>
                    <a:pt x="0" y="174"/>
                    <a:pt x="54" y="88"/>
                  </a:cubicBezTo>
                  <a:cubicBezTo>
                    <a:pt x="67" y="68"/>
                    <a:pt x="81" y="45"/>
                    <a:pt x="110" y="29"/>
                  </a:cubicBezTo>
                  <a:cubicBezTo>
                    <a:pt x="158" y="0"/>
                    <a:pt x="226" y="2"/>
                    <a:pt x="270" y="35"/>
                  </a:cubicBezTo>
                  <a:cubicBezTo>
                    <a:pt x="294" y="53"/>
                    <a:pt x="307" y="77"/>
                    <a:pt x="314" y="89"/>
                  </a:cubicBezTo>
                  <a:cubicBezTo>
                    <a:pt x="328" y="116"/>
                    <a:pt x="333" y="140"/>
                    <a:pt x="336" y="155"/>
                  </a:cubicBezTo>
                  <a:cubicBezTo>
                    <a:pt x="341" y="180"/>
                    <a:pt x="341" y="198"/>
                    <a:pt x="340" y="220"/>
                  </a:cubicBezTo>
                  <a:cubicBezTo>
                    <a:pt x="340" y="243"/>
                    <a:pt x="339" y="267"/>
                    <a:pt x="333" y="295"/>
                  </a:cubicBezTo>
                  <a:cubicBezTo>
                    <a:pt x="328" y="316"/>
                    <a:pt x="317" y="348"/>
                    <a:pt x="293" y="383"/>
                  </a:cubicBezTo>
                  <a:cubicBezTo>
                    <a:pt x="255" y="384"/>
                    <a:pt x="216" y="400"/>
                    <a:pt x="178" y="401"/>
                  </a:cubicBezTo>
                  <a:cubicBezTo>
                    <a:pt x="139" y="402"/>
                    <a:pt x="101" y="386"/>
                    <a:pt x="62" y="38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6" name="Google Shape;1236;p33"/>
            <p:cNvSpPr/>
            <p:nvPr/>
          </p:nvSpPr>
          <p:spPr>
            <a:xfrm>
              <a:off x="128588" y="3425826"/>
              <a:ext cx="244475" cy="290513"/>
            </a:xfrm>
            <a:custGeom>
              <a:rect b="b" l="l" r="r" t="t"/>
              <a:pathLst>
                <a:path extrusionOk="0" h="411" w="347">
                  <a:moveTo>
                    <a:pt x="177" y="411"/>
                  </a:moveTo>
                  <a:cubicBezTo>
                    <a:pt x="158" y="411"/>
                    <a:pt x="139" y="407"/>
                    <a:pt x="120" y="404"/>
                  </a:cubicBezTo>
                  <a:cubicBezTo>
                    <a:pt x="101" y="400"/>
                    <a:pt x="82" y="396"/>
                    <a:pt x="63" y="397"/>
                  </a:cubicBezTo>
                  <a:cubicBezTo>
                    <a:pt x="61" y="397"/>
                    <a:pt x="61" y="397"/>
                    <a:pt x="61" y="397"/>
                  </a:cubicBezTo>
                  <a:cubicBezTo>
                    <a:pt x="59" y="394"/>
                    <a:pt x="59" y="394"/>
                    <a:pt x="59" y="394"/>
                  </a:cubicBezTo>
                  <a:cubicBezTo>
                    <a:pt x="38" y="363"/>
                    <a:pt x="24" y="329"/>
                    <a:pt x="17" y="293"/>
                  </a:cubicBezTo>
                  <a:cubicBezTo>
                    <a:pt x="10" y="259"/>
                    <a:pt x="0" y="172"/>
                    <a:pt x="51" y="91"/>
                  </a:cubicBezTo>
                  <a:cubicBezTo>
                    <a:pt x="64" y="70"/>
                    <a:pt x="79" y="47"/>
                    <a:pt x="108" y="29"/>
                  </a:cubicBezTo>
                  <a:cubicBezTo>
                    <a:pt x="159" y="0"/>
                    <a:pt x="229" y="3"/>
                    <a:pt x="274" y="36"/>
                  </a:cubicBezTo>
                  <a:cubicBezTo>
                    <a:pt x="299" y="55"/>
                    <a:pt x="312" y="79"/>
                    <a:pt x="319" y="92"/>
                  </a:cubicBezTo>
                  <a:cubicBezTo>
                    <a:pt x="335" y="120"/>
                    <a:pt x="339" y="145"/>
                    <a:pt x="342" y="159"/>
                  </a:cubicBezTo>
                  <a:cubicBezTo>
                    <a:pt x="347" y="184"/>
                    <a:pt x="347" y="203"/>
                    <a:pt x="346" y="225"/>
                  </a:cubicBezTo>
                  <a:cubicBezTo>
                    <a:pt x="346" y="248"/>
                    <a:pt x="345" y="272"/>
                    <a:pt x="339" y="301"/>
                  </a:cubicBezTo>
                  <a:cubicBezTo>
                    <a:pt x="331" y="333"/>
                    <a:pt x="318" y="363"/>
                    <a:pt x="298" y="391"/>
                  </a:cubicBezTo>
                  <a:cubicBezTo>
                    <a:pt x="297" y="393"/>
                    <a:pt x="297" y="393"/>
                    <a:pt x="297" y="393"/>
                  </a:cubicBezTo>
                  <a:cubicBezTo>
                    <a:pt x="294" y="393"/>
                    <a:pt x="294" y="393"/>
                    <a:pt x="294" y="393"/>
                  </a:cubicBezTo>
                  <a:cubicBezTo>
                    <a:pt x="276" y="394"/>
                    <a:pt x="256" y="398"/>
                    <a:pt x="238" y="402"/>
                  </a:cubicBezTo>
                  <a:cubicBezTo>
                    <a:pt x="218" y="406"/>
                    <a:pt x="199" y="411"/>
                    <a:pt x="179" y="411"/>
                  </a:cubicBezTo>
                  <a:cubicBezTo>
                    <a:pt x="178" y="411"/>
                    <a:pt x="177" y="411"/>
                    <a:pt x="177" y="411"/>
                  </a:cubicBezTo>
                  <a:close/>
                  <a:moveTo>
                    <a:pt x="66" y="387"/>
                  </a:moveTo>
                  <a:cubicBezTo>
                    <a:pt x="85" y="387"/>
                    <a:pt x="104" y="390"/>
                    <a:pt x="122" y="394"/>
                  </a:cubicBezTo>
                  <a:cubicBezTo>
                    <a:pt x="141" y="398"/>
                    <a:pt x="160" y="401"/>
                    <a:pt x="179" y="401"/>
                  </a:cubicBezTo>
                  <a:cubicBezTo>
                    <a:pt x="197" y="401"/>
                    <a:pt x="217" y="396"/>
                    <a:pt x="235" y="392"/>
                  </a:cubicBezTo>
                  <a:cubicBezTo>
                    <a:pt x="254" y="388"/>
                    <a:pt x="273" y="384"/>
                    <a:pt x="291" y="383"/>
                  </a:cubicBezTo>
                  <a:cubicBezTo>
                    <a:pt x="309" y="357"/>
                    <a:pt x="322" y="328"/>
                    <a:pt x="329" y="299"/>
                  </a:cubicBezTo>
                  <a:cubicBezTo>
                    <a:pt x="335" y="271"/>
                    <a:pt x="336" y="247"/>
                    <a:pt x="336" y="225"/>
                  </a:cubicBezTo>
                  <a:cubicBezTo>
                    <a:pt x="337" y="203"/>
                    <a:pt x="337" y="185"/>
                    <a:pt x="332" y="160"/>
                  </a:cubicBezTo>
                  <a:cubicBezTo>
                    <a:pt x="330" y="148"/>
                    <a:pt x="325" y="123"/>
                    <a:pt x="310" y="97"/>
                  </a:cubicBezTo>
                  <a:cubicBezTo>
                    <a:pt x="303" y="84"/>
                    <a:pt x="291" y="61"/>
                    <a:pt x="268" y="44"/>
                  </a:cubicBezTo>
                  <a:cubicBezTo>
                    <a:pt x="226" y="13"/>
                    <a:pt x="161" y="10"/>
                    <a:pt x="114" y="38"/>
                  </a:cubicBezTo>
                  <a:cubicBezTo>
                    <a:pt x="86" y="54"/>
                    <a:pt x="72" y="75"/>
                    <a:pt x="59" y="96"/>
                  </a:cubicBezTo>
                  <a:cubicBezTo>
                    <a:pt x="10" y="175"/>
                    <a:pt x="20" y="258"/>
                    <a:pt x="27" y="291"/>
                  </a:cubicBezTo>
                  <a:cubicBezTo>
                    <a:pt x="34" y="324"/>
                    <a:pt x="47" y="357"/>
                    <a:pt x="66" y="387"/>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7" name="Google Shape;1237;p33"/>
            <p:cNvSpPr/>
            <p:nvPr/>
          </p:nvSpPr>
          <p:spPr>
            <a:xfrm>
              <a:off x="96838" y="3678238"/>
              <a:ext cx="319088" cy="177800"/>
            </a:xfrm>
            <a:custGeom>
              <a:rect b="b" l="l" r="r" t="t"/>
              <a:pathLst>
                <a:path extrusionOk="0" h="251" w="452">
                  <a:moveTo>
                    <a:pt x="144" y="3"/>
                  </a:moveTo>
                  <a:cubicBezTo>
                    <a:pt x="127" y="6"/>
                    <a:pt x="101" y="14"/>
                    <a:pt x="76" y="32"/>
                  </a:cubicBezTo>
                  <a:cubicBezTo>
                    <a:pt x="10" y="78"/>
                    <a:pt x="2" y="156"/>
                    <a:pt x="0" y="171"/>
                  </a:cubicBezTo>
                  <a:cubicBezTo>
                    <a:pt x="24" y="189"/>
                    <a:pt x="104" y="250"/>
                    <a:pt x="224" y="250"/>
                  </a:cubicBezTo>
                  <a:cubicBezTo>
                    <a:pt x="346" y="251"/>
                    <a:pt x="429" y="189"/>
                    <a:pt x="452" y="171"/>
                  </a:cubicBezTo>
                  <a:cubicBezTo>
                    <a:pt x="448" y="147"/>
                    <a:pt x="439" y="107"/>
                    <a:pt x="409" y="69"/>
                  </a:cubicBezTo>
                  <a:cubicBezTo>
                    <a:pt x="391" y="45"/>
                    <a:pt x="371" y="32"/>
                    <a:pt x="366" y="28"/>
                  </a:cubicBezTo>
                  <a:cubicBezTo>
                    <a:pt x="341" y="11"/>
                    <a:pt x="316" y="3"/>
                    <a:pt x="301" y="0"/>
                  </a:cubicBezTo>
                  <a:cubicBezTo>
                    <a:pt x="296" y="6"/>
                    <a:pt x="272" y="33"/>
                    <a:pt x="232" y="37"/>
                  </a:cubicBezTo>
                  <a:cubicBezTo>
                    <a:pt x="182" y="42"/>
                    <a:pt x="148" y="7"/>
                    <a:pt x="144"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8" name="Google Shape;1238;p33"/>
            <p:cNvSpPr/>
            <p:nvPr/>
          </p:nvSpPr>
          <p:spPr>
            <a:xfrm>
              <a:off x="93663" y="3675063"/>
              <a:ext cx="325438" cy="184150"/>
            </a:xfrm>
            <a:custGeom>
              <a:rect b="b" l="l" r="r" t="t"/>
              <a:pathLst>
                <a:path extrusionOk="0" h="261" w="462">
                  <a:moveTo>
                    <a:pt x="231" y="261"/>
                  </a:moveTo>
                  <a:cubicBezTo>
                    <a:pt x="230" y="261"/>
                    <a:pt x="230" y="261"/>
                    <a:pt x="229" y="261"/>
                  </a:cubicBezTo>
                  <a:cubicBezTo>
                    <a:pt x="118" y="261"/>
                    <a:pt x="39" y="210"/>
                    <a:pt x="2" y="180"/>
                  </a:cubicBezTo>
                  <a:cubicBezTo>
                    <a:pt x="0" y="179"/>
                    <a:pt x="0" y="179"/>
                    <a:pt x="0" y="179"/>
                  </a:cubicBezTo>
                  <a:cubicBezTo>
                    <a:pt x="0" y="176"/>
                    <a:pt x="0" y="176"/>
                    <a:pt x="0" y="176"/>
                  </a:cubicBezTo>
                  <a:cubicBezTo>
                    <a:pt x="2" y="154"/>
                    <a:pt x="14" y="79"/>
                    <a:pt x="78" y="34"/>
                  </a:cubicBezTo>
                  <a:cubicBezTo>
                    <a:pt x="99" y="19"/>
                    <a:pt x="122" y="9"/>
                    <a:pt x="149" y="4"/>
                  </a:cubicBezTo>
                  <a:cubicBezTo>
                    <a:pt x="151" y="4"/>
                    <a:pt x="151" y="4"/>
                    <a:pt x="151" y="4"/>
                  </a:cubicBezTo>
                  <a:cubicBezTo>
                    <a:pt x="153" y="6"/>
                    <a:pt x="153" y="6"/>
                    <a:pt x="153" y="6"/>
                  </a:cubicBezTo>
                  <a:cubicBezTo>
                    <a:pt x="157" y="9"/>
                    <a:pt x="189" y="43"/>
                    <a:pt x="237" y="38"/>
                  </a:cubicBezTo>
                  <a:cubicBezTo>
                    <a:pt x="272" y="34"/>
                    <a:pt x="294" y="12"/>
                    <a:pt x="302" y="3"/>
                  </a:cubicBezTo>
                  <a:cubicBezTo>
                    <a:pt x="304" y="0"/>
                    <a:pt x="304" y="0"/>
                    <a:pt x="304" y="0"/>
                  </a:cubicBezTo>
                  <a:cubicBezTo>
                    <a:pt x="307" y="1"/>
                    <a:pt x="307" y="1"/>
                    <a:pt x="307" y="1"/>
                  </a:cubicBezTo>
                  <a:cubicBezTo>
                    <a:pt x="331" y="6"/>
                    <a:pt x="354" y="16"/>
                    <a:pt x="374" y="30"/>
                  </a:cubicBezTo>
                  <a:cubicBezTo>
                    <a:pt x="383" y="36"/>
                    <a:pt x="401" y="50"/>
                    <a:pt x="418" y="72"/>
                  </a:cubicBezTo>
                  <a:cubicBezTo>
                    <a:pt x="441" y="101"/>
                    <a:pt x="456" y="137"/>
                    <a:pt x="462" y="176"/>
                  </a:cubicBezTo>
                  <a:cubicBezTo>
                    <a:pt x="462" y="179"/>
                    <a:pt x="462" y="179"/>
                    <a:pt x="462" y="179"/>
                  </a:cubicBezTo>
                  <a:cubicBezTo>
                    <a:pt x="460" y="180"/>
                    <a:pt x="460" y="180"/>
                    <a:pt x="460" y="180"/>
                  </a:cubicBezTo>
                  <a:cubicBezTo>
                    <a:pt x="422" y="211"/>
                    <a:pt x="343" y="261"/>
                    <a:pt x="231" y="261"/>
                  </a:cubicBezTo>
                  <a:close/>
                  <a:moveTo>
                    <a:pt x="11" y="174"/>
                  </a:moveTo>
                  <a:cubicBezTo>
                    <a:pt x="48" y="204"/>
                    <a:pt x="123" y="251"/>
                    <a:pt x="229" y="251"/>
                  </a:cubicBezTo>
                  <a:cubicBezTo>
                    <a:pt x="230" y="251"/>
                    <a:pt x="231" y="251"/>
                    <a:pt x="231" y="251"/>
                  </a:cubicBezTo>
                  <a:cubicBezTo>
                    <a:pt x="338" y="251"/>
                    <a:pt x="414" y="204"/>
                    <a:pt x="451" y="174"/>
                  </a:cubicBezTo>
                  <a:cubicBezTo>
                    <a:pt x="446" y="139"/>
                    <a:pt x="432" y="105"/>
                    <a:pt x="411" y="78"/>
                  </a:cubicBezTo>
                  <a:cubicBezTo>
                    <a:pt x="394" y="57"/>
                    <a:pt x="377" y="44"/>
                    <a:pt x="368" y="38"/>
                  </a:cubicBezTo>
                  <a:cubicBezTo>
                    <a:pt x="350" y="26"/>
                    <a:pt x="330" y="17"/>
                    <a:pt x="308" y="11"/>
                  </a:cubicBezTo>
                  <a:cubicBezTo>
                    <a:pt x="298" y="23"/>
                    <a:pt x="274" y="44"/>
                    <a:pt x="238" y="48"/>
                  </a:cubicBezTo>
                  <a:cubicBezTo>
                    <a:pt x="190" y="53"/>
                    <a:pt x="157" y="24"/>
                    <a:pt x="148" y="14"/>
                  </a:cubicBezTo>
                  <a:cubicBezTo>
                    <a:pt x="124" y="19"/>
                    <a:pt x="103" y="28"/>
                    <a:pt x="84" y="42"/>
                  </a:cubicBezTo>
                  <a:cubicBezTo>
                    <a:pt x="26" y="83"/>
                    <a:pt x="13" y="151"/>
                    <a:pt x="11" y="174"/>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9" name="Google Shape;1239;p33"/>
            <p:cNvSpPr/>
            <p:nvPr/>
          </p:nvSpPr>
          <p:spPr>
            <a:xfrm>
              <a:off x="180975" y="3398838"/>
              <a:ext cx="142875" cy="85725"/>
            </a:xfrm>
            <a:custGeom>
              <a:rect b="b" l="l" r="r" t="t"/>
              <a:pathLst>
                <a:path extrusionOk="0" h="121" w="203">
                  <a:moveTo>
                    <a:pt x="12" y="2"/>
                  </a:moveTo>
                  <a:cubicBezTo>
                    <a:pt x="21" y="1"/>
                    <a:pt x="91" y="1"/>
                    <a:pt x="186" y="0"/>
                  </a:cubicBezTo>
                  <a:cubicBezTo>
                    <a:pt x="192" y="0"/>
                    <a:pt x="198" y="2"/>
                    <a:pt x="201" y="7"/>
                  </a:cubicBezTo>
                  <a:cubicBezTo>
                    <a:pt x="203" y="12"/>
                    <a:pt x="202" y="16"/>
                    <a:pt x="202" y="17"/>
                  </a:cubicBezTo>
                  <a:cubicBezTo>
                    <a:pt x="197" y="52"/>
                    <a:pt x="191" y="86"/>
                    <a:pt x="186" y="121"/>
                  </a:cubicBezTo>
                  <a:cubicBezTo>
                    <a:pt x="174" y="113"/>
                    <a:pt x="145" y="97"/>
                    <a:pt x="105" y="96"/>
                  </a:cubicBezTo>
                  <a:cubicBezTo>
                    <a:pt x="61" y="95"/>
                    <a:pt x="29" y="113"/>
                    <a:pt x="18" y="120"/>
                  </a:cubicBezTo>
                  <a:cubicBezTo>
                    <a:pt x="12" y="85"/>
                    <a:pt x="6" y="50"/>
                    <a:pt x="1" y="15"/>
                  </a:cubicBezTo>
                  <a:cubicBezTo>
                    <a:pt x="0" y="13"/>
                    <a:pt x="0" y="8"/>
                    <a:pt x="3" y="5"/>
                  </a:cubicBezTo>
                  <a:cubicBezTo>
                    <a:pt x="6" y="2"/>
                    <a:pt x="10" y="2"/>
                    <a:pt x="12"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0" name="Google Shape;1240;p33"/>
            <p:cNvSpPr/>
            <p:nvPr/>
          </p:nvSpPr>
          <p:spPr>
            <a:xfrm>
              <a:off x="177800" y="3395663"/>
              <a:ext cx="149225" cy="95250"/>
            </a:xfrm>
            <a:custGeom>
              <a:rect b="b" l="l" r="r" t="t"/>
              <a:pathLst>
                <a:path extrusionOk="0" h="134" w="213">
                  <a:moveTo>
                    <a:pt x="195" y="134"/>
                  </a:moveTo>
                  <a:cubicBezTo>
                    <a:pt x="188" y="130"/>
                    <a:pt x="188" y="130"/>
                    <a:pt x="188" y="130"/>
                  </a:cubicBezTo>
                  <a:cubicBezTo>
                    <a:pt x="172" y="120"/>
                    <a:pt x="145" y="107"/>
                    <a:pt x="110" y="106"/>
                  </a:cubicBezTo>
                  <a:cubicBezTo>
                    <a:pt x="70" y="105"/>
                    <a:pt x="40" y="120"/>
                    <a:pt x="25" y="129"/>
                  </a:cubicBezTo>
                  <a:cubicBezTo>
                    <a:pt x="19" y="134"/>
                    <a:pt x="19" y="134"/>
                    <a:pt x="19" y="134"/>
                  </a:cubicBezTo>
                  <a:cubicBezTo>
                    <a:pt x="1" y="21"/>
                    <a:pt x="1" y="21"/>
                    <a:pt x="1" y="21"/>
                  </a:cubicBezTo>
                  <a:cubicBezTo>
                    <a:pt x="0" y="13"/>
                    <a:pt x="2" y="9"/>
                    <a:pt x="5" y="7"/>
                  </a:cubicBezTo>
                  <a:cubicBezTo>
                    <a:pt x="9" y="2"/>
                    <a:pt x="15" y="2"/>
                    <a:pt x="17" y="2"/>
                  </a:cubicBezTo>
                  <a:cubicBezTo>
                    <a:pt x="27" y="1"/>
                    <a:pt x="98" y="1"/>
                    <a:pt x="191" y="0"/>
                  </a:cubicBezTo>
                  <a:cubicBezTo>
                    <a:pt x="199" y="0"/>
                    <a:pt x="206" y="3"/>
                    <a:pt x="210" y="10"/>
                  </a:cubicBezTo>
                  <a:cubicBezTo>
                    <a:pt x="213" y="15"/>
                    <a:pt x="213" y="21"/>
                    <a:pt x="212" y="24"/>
                  </a:cubicBezTo>
                  <a:lnTo>
                    <a:pt x="195" y="134"/>
                  </a:lnTo>
                  <a:close/>
                  <a:moveTo>
                    <a:pt x="106" y="96"/>
                  </a:moveTo>
                  <a:cubicBezTo>
                    <a:pt x="108" y="96"/>
                    <a:pt x="109" y="96"/>
                    <a:pt x="111" y="96"/>
                  </a:cubicBezTo>
                  <a:cubicBezTo>
                    <a:pt x="143" y="97"/>
                    <a:pt x="169" y="107"/>
                    <a:pt x="187" y="118"/>
                  </a:cubicBezTo>
                  <a:cubicBezTo>
                    <a:pt x="202" y="22"/>
                    <a:pt x="202" y="22"/>
                    <a:pt x="202" y="22"/>
                  </a:cubicBezTo>
                  <a:cubicBezTo>
                    <a:pt x="203" y="20"/>
                    <a:pt x="203" y="17"/>
                    <a:pt x="201" y="15"/>
                  </a:cubicBezTo>
                  <a:cubicBezTo>
                    <a:pt x="200" y="12"/>
                    <a:pt x="196" y="10"/>
                    <a:pt x="191" y="10"/>
                  </a:cubicBezTo>
                  <a:cubicBezTo>
                    <a:pt x="191" y="10"/>
                    <a:pt x="191" y="10"/>
                    <a:pt x="191" y="10"/>
                  </a:cubicBezTo>
                  <a:cubicBezTo>
                    <a:pt x="100" y="11"/>
                    <a:pt x="27" y="11"/>
                    <a:pt x="17" y="12"/>
                  </a:cubicBezTo>
                  <a:cubicBezTo>
                    <a:pt x="17" y="12"/>
                    <a:pt x="17" y="12"/>
                    <a:pt x="17" y="12"/>
                  </a:cubicBezTo>
                  <a:cubicBezTo>
                    <a:pt x="16" y="12"/>
                    <a:pt x="13" y="12"/>
                    <a:pt x="12" y="14"/>
                  </a:cubicBezTo>
                  <a:cubicBezTo>
                    <a:pt x="11" y="15"/>
                    <a:pt x="10" y="18"/>
                    <a:pt x="11" y="20"/>
                  </a:cubicBezTo>
                  <a:cubicBezTo>
                    <a:pt x="26" y="117"/>
                    <a:pt x="26" y="117"/>
                    <a:pt x="26" y="117"/>
                  </a:cubicBezTo>
                  <a:cubicBezTo>
                    <a:pt x="43" y="108"/>
                    <a:pt x="71" y="96"/>
                    <a:pt x="106" y="96"/>
                  </a:cubicBezTo>
                  <a:close/>
                  <a:moveTo>
                    <a:pt x="17" y="7"/>
                  </a:moveTo>
                  <a:cubicBezTo>
                    <a:pt x="17" y="7"/>
                    <a:pt x="17" y="7"/>
                    <a:pt x="17" y="7"/>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1" name="Google Shape;1241;p33"/>
            <p:cNvSpPr/>
            <p:nvPr/>
          </p:nvSpPr>
          <p:spPr>
            <a:xfrm>
              <a:off x="109538" y="3835401"/>
              <a:ext cx="301625" cy="53975"/>
            </a:xfrm>
            <a:custGeom>
              <a:rect b="b" l="l" r="r" t="t"/>
              <a:pathLst>
                <a:path extrusionOk="0" h="75" w="427">
                  <a:moveTo>
                    <a:pt x="208" y="75"/>
                  </a:moveTo>
                  <a:cubicBezTo>
                    <a:pt x="205" y="75"/>
                    <a:pt x="203" y="75"/>
                    <a:pt x="200" y="75"/>
                  </a:cubicBezTo>
                  <a:cubicBezTo>
                    <a:pt x="112" y="73"/>
                    <a:pt x="44" y="42"/>
                    <a:pt x="3" y="17"/>
                  </a:cubicBezTo>
                  <a:cubicBezTo>
                    <a:pt x="0" y="15"/>
                    <a:pt x="0" y="12"/>
                    <a:pt x="1" y="10"/>
                  </a:cubicBezTo>
                  <a:cubicBezTo>
                    <a:pt x="3" y="7"/>
                    <a:pt x="6" y="7"/>
                    <a:pt x="8" y="8"/>
                  </a:cubicBezTo>
                  <a:cubicBezTo>
                    <a:pt x="49" y="33"/>
                    <a:pt x="115" y="63"/>
                    <a:pt x="200" y="65"/>
                  </a:cubicBezTo>
                  <a:cubicBezTo>
                    <a:pt x="303" y="67"/>
                    <a:pt x="381" y="26"/>
                    <a:pt x="418" y="2"/>
                  </a:cubicBezTo>
                  <a:cubicBezTo>
                    <a:pt x="421" y="0"/>
                    <a:pt x="424" y="1"/>
                    <a:pt x="425" y="3"/>
                  </a:cubicBezTo>
                  <a:cubicBezTo>
                    <a:pt x="427" y="5"/>
                    <a:pt x="426" y="8"/>
                    <a:pt x="424" y="10"/>
                  </a:cubicBezTo>
                  <a:cubicBezTo>
                    <a:pt x="386" y="34"/>
                    <a:pt x="309" y="75"/>
                    <a:pt x="208" y="75"/>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2" name="Google Shape;1242;p33"/>
            <p:cNvSpPr/>
            <p:nvPr/>
          </p:nvSpPr>
          <p:spPr>
            <a:xfrm>
              <a:off x="250825" y="3414713"/>
              <a:ext cx="7938" cy="34925"/>
            </a:xfrm>
            <a:custGeom>
              <a:rect b="b" l="l" r="r" t="t"/>
              <a:pathLst>
                <a:path extrusionOk="0" h="48" w="10">
                  <a:moveTo>
                    <a:pt x="5" y="48"/>
                  </a:moveTo>
                  <a:cubicBezTo>
                    <a:pt x="2" y="48"/>
                    <a:pt x="0" y="46"/>
                    <a:pt x="0" y="43"/>
                  </a:cubicBezTo>
                  <a:cubicBezTo>
                    <a:pt x="0" y="5"/>
                    <a:pt x="0" y="5"/>
                    <a:pt x="0" y="5"/>
                  </a:cubicBezTo>
                  <a:cubicBezTo>
                    <a:pt x="0" y="2"/>
                    <a:pt x="2" y="0"/>
                    <a:pt x="5" y="0"/>
                  </a:cubicBezTo>
                  <a:cubicBezTo>
                    <a:pt x="5" y="0"/>
                    <a:pt x="5" y="0"/>
                    <a:pt x="5" y="0"/>
                  </a:cubicBezTo>
                  <a:cubicBezTo>
                    <a:pt x="7" y="0"/>
                    <a:pt x="10" y="2"/>
                    <a:pt x="10" y="5"/>
                  </a:cubicBezTo>
                  <a:cubicBezTo>
                    <a:pt x="10" y="43"/>
                    <a:pt x="10" y="43"/>
                    <a:pt x="10" y="43"/>
                  </a:cubicBezTo>
                  <a:cubicBezTo>
                    <a:pt x="10" y="46"/>
                    <a:pt x="8" y="48"/>
                    <a:pt x="5" y="48"/>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3" name="Google Shape;1243;p33"/>
            <p:cNvSpPr/>
            <p:nvPr/>
          </p:nvSpPr>
          <p:spPr>
            <a:xfrm>
              <a:off x="238125" y="3427413"/>
              <a:ext cx="33338" cy="7938"/>
            </a:xfrm>
            <a:custGeom>
              <a:rect b="b" l="l" r="r" t="t"/>
              <a:pathLst>
                <a:path extrusionOk="0" h="11" w="48">
                  <a:moveTo>
                    <a:pt x="5" y="11"/>
                  </a:moveTo>
                  <a:cubicBezTo>
                    <a:pt x="2" y="11"/>
                    <a:pt x="0" y="9"/>
                    <a:pt x="0" y="6"/>
                  </a:cubicBezTo>
                  <a:cubicBezTo>
                    <a:pt x="0" y="3"/>
                    <a:pt x="2" y="1"/>
                    <a:pt x="5" y="1"/>
                  </a:cubicBezTo>
                  <a:cubicBezTo>
                    <a:pt x="43" y="1"/>
                    <a:pt x="43" y="1"/>
                    <a:pt x="43" y="1"/>
                  </a:cubicBezTo>
                  <a:cubicBezTo>
                    <a:pt x="45" y="0"/>
                    <a:pt x="48" y="3"/>
                    <a:pt x="48" y="6"/>
                  </a:cubicBezTo>
                  <a:cubicBezTo>
                    <a:pt x="48" y="8"/>
                    <a:pt x="46" y="11"/>
                    <a:pt x="43" y="11"/>
                  </a:cubicBezTo>
                  <a:cubicBezTo>
                    <a:pt x="5" y="11"/>
                    <a:pt x="5" y="11"/>
                    <a:pt x="5" y="11"/>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4" name="Google Shape;1244;p33"/>
            <p:cNvSpPr/>
            <p:nvPr/>
          </p:nvSpPr>
          <p:spPr>
            <a:xfrm>
              <a:off x="174625" y="3487738"/>
              <a:ext cx="157163" cy="180975"/>
            </a:xfrm>
            <a:custGeom>
              <a:rect b="b" l="l" r="r" t="t"/>
              <a:pathLst>
                <a:path extrusionOk="0" h="257" w="223">
                  <a:moveTo>
                    <a:pt x="111" y="257"/>
                  </a:moveTo>
                  <a:cubicBezTo>
                    <a:pt x="110" y="257"/>
                    <a:pt x="110" y="257"/>
                    <a:pt x="109" y="257"/>
                  </a:cubicBezTo>
                  <a:cubicBezTo>
                    <a:pt x="83" y="256"/>
                    <a:pt x="65" y="241"/>
                    <a:pt x="53" y="230"/>
                  </a:cubicBezTo>
                  <a:cubicBezTo>
                    <a:pt x="22" y="204"/>
                    <a:pt x="12" y="171"/>
                    <a:pt x="9" y="158"/>
                  </a:cubicBezTo>
                  <a:cubicBezTo>
                    <a:pt x="0" y="121"/>
                    <a:pt x="10" y="91"/>
                    <a:pt x="14" y="78"/>
                  </a:cubicBezTo>
                  <a:cubicBezTo>
                    <a:pt x="25" y="42"/>
                    <a:pt x="46" y="18"/>
                    <a:pt x="62" y="3"/>
                  </a:cubicBezTo>
                  <a:cubicBezTo>
                    <a:pt x="66" y="0"/>
                    <a:pt x="66" y="0"/>
                    <a:pt x="66" y="0"/>
                  </a:cubicBezTo>
                  <a:cubicBezTo>
                    <a:pt x="69" y="4"/>
                    <a:pt x="69" y="4"/>
                    <a:pt x="69" y="4"/>
                  </a:cubicBezTo>
                  <a:cubicBezTo>
                    <a:pt x="81" y="20"/>
                    <a:pt x="95" y="34"/>
                    <a:pt x="110" y="46"/>
                  </a:cubicBezTo>
                  <a:cubicBezTo>
                    <a:pt x="121" y="55"/>
                    <a:pt x="154" y="81"/>
                    <a:pt x="202" y="89"/>
                  </a:cubicBezTo>
                  <a:cubicBezTo>
                    <a:pt x="204" y="90"/>
                    <a:pt x="205" y="90"/>
                    <a:pt x="206" y="90"/>
                  </a:cubicBezTo>
                  <a:cubicBezTo>
                    <a:pt x="209" y="90"/>
                    <a:pt x="209" y="90"/>
                    <a:pt x="209" y="90"/>
                  </a:cubicBezTo>
                  <a:cubicBezTo>
                    <a:pt x="207" y="81"/>
                    <a:pt x="204" y="74"/>
                    <a:pt x="202" y="67"/>
                  </a:cubicBezTo>
                  <a:cubicBezTo>
                    <a:pt x="199" y="57"/>
                    <a:pt x="195" y="51"/>
                    <a:pt x="194" y="49"/>
                  </a:cubicBezTo>
                  <a:cubicBezTo>
                    <a:pt x="194" y="48"/>
                    <a:pt x="194" y="48"/>
                    <a:pt x="194" y="48"/>
                  </a:cubicBezTo>
                  <a:cubicBezTo>
                    <a:pt x="192" y="46"/>
                    <a:pt x="192" y="46"/>
                    <a:pt x="192" y="46"/>
                  </a:cubicBezTo>
                  <a:cubicBezTo>
                    <a:pt x="193" y="44"/>
                    <a:pt x="193" y="44"/>
                    <a:pt x="193" y="44"/>
                  </a:cubicBezTo>
                  <a:cubicBezTo>
                    <a:pt x="193" y="41"/>
                    <a:pt x="193" y="41"/>
                    <a:pt x="193" y="41"/>
                  </a:cubicBezTo>
                  <a:cubicBezTo>
                    <a:pt x="198" y="40"/>
                    <a:pt x="198" y="40"/>
                    <a:pt x="198" y="40"/>
                  </a:cubicBezTo>
                  <a:cubicBezTo>
                    <a:pt x="200" y="41"/>
                    <a:pt x="200" y="41"/>
                    <a:pt x="200" y="41"/>
                  </a:cubicBezTo>
                  <a:cubicBezTo>
                    <a:pt x="201" y="41"/>
                    <a:pt x="201" y="42"/>
                    <a:pt x="202" y="43"/>
                  </a:cubicBezTo>
                  <a:cubicBezTo>
                    <a:pt x="202" y="43"/>
                    <a:pt x="202" y="43"/>
                    <a:pt x="202" y="43"/>
                  </a:cubicBezTo>
                  <a:cubicBezTo>
                    <a:pt x="205" y="47"/>
                    <a:pt x="207" y="52"/>
                    <a:pt x="210" y="60"/>
                  </a:cubicBezTo>
                  <a:cubicBezTo>
                    <a:pt x="214" y="69"/>
                    <a:pt x="217" y="80"/>
                    <a:pt x="220" y="93"/>
                  </a:cubicBezTo>
                  <a:cubicBezTo>
                    <a:pt x="220" y="93"/>
                    <a:pt x="220" y="93"/>
                    <a:pt x="220" y="93"/>
                  </a:cubicBezTo>
                  <a:cubicBezTo>
                    <a:pt x="221" y="99"/>
                    <a:pt x="221" y="99"/>
                    <a:pt x="221" y="99"/>
                  </a:cubicBezTo>
                  <a:cubicBezTo>
                    <a:pt x="221" y="99"/>
                    <a:pt x="221" y="99"/>
                    <a:pt x="221" y="99"/>
                  </a:cubicBezTo>
                  <a:cubicBezTo>
                    <a:pt x="222" y="105"/>
                    <a:pt x="222" y="111"/>
                    <a:pt x="222" y="117"/>
                  </a:cubicBezTo>
                  <a:cubicBezTo>
                    <a:pt x="223" y="138"/>
                    <a:pt x="219" y="168"/>
                    <a:pt x="200" y="198"/>
                  </a:cubicBezTo>
                  <a:cubicBezTo>
                    <a:pt x="195" y="207"/>
                    <a:pt x="179" y="232"/>
                    <a:pt x="147" y="247"/>
                  </a:cubicBezTo>
                  <a:cubicBezTo>
                    <a:pt x="139" y="251"/>
                    <a:pt x="127" y="257"/>
                    <a:pt x="111" y="257"/>
                  </a:cubicBezTo>
                  <a:close/>
                  <a:moveTo>
                    <a:pt x="65" y="15"/>
                  </a:moveTo>
                  <a:cubicBezTo>
                    <a:pt x="51" y="28"/>
                    <a:pt x="33" y="50"/>
                    <a:pt x="23" y="81"/>
                  </a:cubicBezTo>
                  <a:cubicBezTo>
                    <a:pt x="19" y="93"/>
                    <a:pt x="10" y="121"/>
                    <a:pt x="19" y="156"/>
                  </a:cubicBezTo>
                  <a:cubicBezTo>
                    <a:pt x="21" y="168"/>
                    <a:pt x="31" y="198"/>
                    <a:pt x="59" y="223"/>
                  </a:cubicBezTo>
                  <a:cubicBezTo>
                    <a:pt x="70" y="232"/>
                    <a:pt x="87" y="246"/>
                    <a:pt x="110" y="247"/>
                  </a:cubicBezTo>
                  <a:cubicBezTo>
                    <a:pt x="124" y="247"/>
                    <a:pt x="134" y="242"/>
                    <a:pt x="143" y="238"/>
                  </a:cubicBezTo>
                  <a:cubicBezTo>
                    <a:pt x="172" y="224"/>
                    <a:pt x="187" y="201"/>
                    <a:pt x="192" y="193"/>
                  </a:cubicBezTo>
                  <a:cubicBezTo>
                    <a:pt x="210" y="165"/>
                    <a:pt x="213" y="137"/>
                    <a:pt x="212" y="118"/>
                  </a:cubicBezTo>
                  <a:cubicBezTo>
                    <a:pt x="212" y="111"/>
                    <a:pt x="212" y="105"/>
                    <a:pt x="211" y="100"/>
                  </a:cubicBezTo>
                  <a:cubicBezTo>
                    <a:pt x="206" y="100"/>
                    <a:pt x="206" y="100"/>
                    <a:pt x="206" y="100"/>
                  </a:cubicBezTo>
                  <a:cubicBezTo>
                    <a:pt x="205" y="100"/>
                    <a:pt x="205" y="100"/>
                    <a:pt x="205" y="100"/>
                  </a:cubicBezTo>
                  <a:cubicBezTo>
                    <a:pt x="204" y="100"/>
                    <a:pt x="202" y="100"/>
                    <a:pt x="200" y="99"/>
                  </a:cubicBezTo>
                  <a:cubicBezTo>
                    <a:pt x="150" y="90"/>
                    <a:pt x="115" y="63"/>
                    <a:pt x="104" y="54"/>
                  </a:cubicBezTo>
                  <a:cubicBezTo>
                    <a:pt x="89" y="42"/>
                    <a:pt x="76" y="29"/>
                    <a:pt x="65" y="15"/>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5" name="Google Shape;1245;p33"/>
            <p:cNvSpPr/>
            <p:nvPr/>
          </p:nvSpPr>
          <p:spPr>
            <a:xfrm>
              <a:off x="207963" y="3562351"/>
              <a:ext cx="25400" cy="7938"/>
            </a:xfrm>
            <a:custGeom>
              <a:rect b="b" l="l" r="r" t="t"/>
              <a:pathLst>
                <a:path extrusionOk="0" h="10" w="36">
                  <a:moveTo>
                    <a:pt x="31" y="10"/>
                  </a:moveTo>
                  <a:cubicBezTo>
                    <a:pt x="5" y="10"/>
                    <a:pt x="5" y="10"/>
                    <a:pt x="5" y="10"/>
                  </a:cubicBezTo>
                  <a:cubicBezTo>
                    <a:pt x="3" y="10"/>
                    <a:pt x="0" y="8"/>
                    <a:pt x="0" y="5"/>
                  </a:cubicBezTo>
                  <a:cubicBezTo>
                    <a:pt x="0" y="2"/>
                    <a:pt x="3" y="0"/>
                    <a:pt x="5" y="0"/>
                  </a:cubicBezTo>
                  <a:cubicBezTo>
                    <a:pt x="31" y="0"/>
                    <a:pt x="31" y="0"/>
                    <a:pt x="31" y="0"/>
                  </a:cubicBezTo>
                  <a:cubicBezTo>
                    <a:pt x="34" y="0"/>
                    <a:pt x="36" y="2"/>
                    <a:pt x="36" y="5"/>
                  </a:cubicBezTo>
                  <a:cubicBezTo>
                    <a:pt x="36" y="8"/>
                    <a:pt x="34" y="10"/>
                    <a:pt x="31" y="10"/>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6" name="Google Shape;1246;p33"/>
            <p:cNvSpPr/>
            <p:nvPr/>
          </p:nvSpPr>
          <p:spPr>
            <a:xfrm>
              <a:off x="274638" y="3562351"/>
              <a:ext cx="26988" cy="7938"/>
            </a:xfrm>
            <a:custGeom>
              <a:rect b="b" l="l" r="r" t="t"/>
              <a:pathLst>
                <a:path extrusionOk="0" h="11" w="38">
                  <a:moveTo>
                    <a:pt x="6" y="11"/>
                  </a:moveTo>
                  <a:cubicBezTo>
                    <a:pt x="3" y="11"/>
                    <a:pt x="1" y="9"/>
                    <a:pt x="1" y="6"/>
                  </a:cubicBezTo>
                  <a:cubicBezTo>
                    <a:pt x="0" y="4"/>
                    <a:pt x="3" y="1"/>
                    <a:pt x="5" y="1"/>
                  </a:cubicBezTo>
                  <a:cubicBezTo>
                    <a:pt x="33" y="0"/>
                    <a:pt x="33" y="0"/>
                    <a:pt x="33" y="0"/>
                  </a:cubicBezTo>
                  <a:cubicBezTo>
                    <a:pt x="36" y="1"/>
                    <a:pt x="38" y="3"/>
                    <a:pt x="38" y="5"/>
                  </a:cubicBezTo>
                  <a:cubicBezTo>
                    <a:pt x="38" y="8"/>
                    <a:pt x="36" y="10"/>
                    <a:pt x="33" y="10"/>
                  </a:cubicBezTo>
                  <a:cubicBezTo>
                    <a:pt x="6" y="11"/>
                    <a:pt x="6" y="11"/>
                    <a:pt x="6" y="11"/>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7" name="Google Shape;1247;p33"/>
            <p:cNvSpPr/>
            <p:nvPr/>
          </p:nvSpPr>
          <p:spPr>
            <a:xfrm>
              <a:off x="231775" y="3621088"/>
              <a:ext cx="49213" cy="15875"/>
            </a:xfrm>
            <a:custGeom>
              <a:rect b="b" l="l" r="r" t="t"/>
              <a:pathLst>
                <a:path extrusionOk="0" h="22" w="70">
                  <a:moveTo>
                    <a:pt x="35" y="22"/>
                  </a:moveTo>
                  <a:cubicBezTo>
                    <a:pt x="34" y="22"/>
                    <a:pt x="34" y="22"/>
                    <a:pt x="33" y="22"/>
                  </a:cubicBezTo>
                  <a:cubicBezTo>
                    <a:pt x="18" y="21"/>
                    <a:pt x="7" y="14"/>
                    <a:pt x="2" y="9"/>
                  </a:cubicBezTo>
                  <a:cubicBezTo>
                    <a:pt x="0" y="8"/>
                    <a:pt x="0" y="4"/>
                    <a:pt x="2" y="2"/>
                  </a:cubicBezTo>
                  <a:cubicBezTo>
                    <a:pt x="4" y="0"/>
                    <a:pt x="7" y="0"/>
                    <a:pt x="9" y="2"/>
                  </a:cubicBezTo>
                  <a:cubicBezTo>
                    <a:pt x="13" y="5"/>
                    <a:pt x="21" y="11"/>
                    <a:pt x="34" y="12"/>
                  </a:cubicBezTo>
                  <a:cubicBezTo>
                    <a:pt x="48" y="12"/>
                    <a:pt x="57" y="5"/>
                    <a:pt x="61" y="2"/>
                  </a:cubicBezTo>
                  <a:cubicBezTo>
                    <a:pt x="63" y="0"/>
                    <a:pt x="66" y="0"/>
                    <a:pt x="68" y="2"/>
                  </a:cubicBezTo>
                  <a:cubicBezTo>
                    <a:pt x="70" y="4"/>
                    <a:pt x="70" y="7"/>
                    <a:pt x="68" y="9"/>
                  </a:cubicBezTo>
                  <a:cubicBezTo>
                    <a:pt x="63" y="13"/>
                    <a:pt x="52" y="22"/>
                    <a:pt x="35" y="22"/>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8" name="Google Shape;1248;p33"/>
            <p:cNvSpPr/>
            <p:nvPr/>
          </p:nvSpPr>
          <p:spPr>
            <a:xfrm>
              <a:off x="298450" y="3784601"/>
              <a:ext cx="20638" cy="6350"/>
            </a:xfrm>
            <a:custGeom>
              <a:rect b="b" l="l" r="r" t="t"/>
              <a:pathLst>
                <a:path extrusionOk="0" h="10" w="30">
                  <a:moveTo>
                    <a:pt x="25" y="10"/>
                  </a:moveTo>
                  <a:cubicBezTo>
                    <a:pt x="5" y="10"/>
                    <a:pt x="5" y="10"/>
                    <a:pt x="5" y="10"/>
                  </a:cubicBezTo>
                  <a:cubicBezTo>
                    <a:pt x="2" y="10"/>
                    <a:pt x="0" y="7"/>
                    <a:pt x="0" y="5"/>
                  </a:cubicBezTo>
                  <a:cubicBezTo>
                    <a:pt x="0" y="2"/>
                    <a:pt x="2" y="0"/>
                    <a:pt x="5" y="0"/>
                  </a:cubicBezTo>
                  <a:cubicBezTo>
                    <a:pt x="25" y="0"/>
                    <a:pt x="25" y="0"/>
                    <a:pt x="25" y="0"/>
                  </a:cubicBezTo>
                  <a:cubicBezTo>
                    <a:pt x="28" y="0"/>
                    <a:pt x="30" y="2"/>
                    <a:pt x="30" y="5"/>
                  </a:cubicBezTo>
                  <a:cubicBezTo>
                    <a:pt x="30" y="7"/>
                    <a:pt x="28" y="10"/>
                    <a:pt x="25" y="10"/>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9" name="Google Shape;1249;p33"/>
            <p:cNvSpPr/>
            <p:nvPr/>
          </p:nvSpPr>
          <p:spPr>
            <a:xfrm>
              <a:off x="350838" y="3779838"/>
              <a:ext cx="6350" cy="57150"/>
            </a:xfrm>
            <a:custGeom>
              <a:rect b="b" l="l" r="r" t="t"/>
              <a:pathLst>
                <a:path extrusionOk="0" h="82" w="10">
                  <a:moveTo>
                    <a:pt x="5" y="82"/>
                  </a:moveTo>
                  <a:cubicBezTo>
                    <a:pt x="2" y="82"/>
                    <a:pt x="0" y="79"/>
                    <a:pt x="0" y="77"/>
                  </a:cubicBezTo>
                  <a:cubicBezTo>
                    <a:pt x="0" y="5"/>
                    <a:pt x="0" y="5"/>
                    <a:pt x="0" y="5"/>
                  </a:cubicBezTo>
                  <a:cubicBezTo>
                    <a:pt x="0" y="2"/>
                    <a:pt x="2" y="0"/>
                    <a:pt x="5" y="0"/>
                  </a:cubicBezTo>
                  <a:cubicBezTo>
                    <a:pt x="8" y="0"/>
                    <a:pt x="10" y="2"/>
                    <a:pt x="10" y="5"/>
                  </a:cubicBezTo>
                  <a:cubicBezTo>
                    <a:pt x="10" y="77"/>
                    <a:pt x="10" y="77"/>
                    <a:pt x="10" y="77"/>
                  </a:cubicBezTo>
                  <a:cubicBezTo>
                    <a:pt x="10" y="79"/>
                    <a:pt x="8" y="82"/>
                    <a:pt x="5" y="82"/>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0" name="Google Shape;1250;p33"/>
            <p:cNvSpPr/>
            <p:nvPr/>
          </p:nvSpPr>
          <p:spPr>
            <a:xfrm>
              <a:off x="155575" y="3779838"/>
              <a:ext cx="6350" cy="57150"/>
            </a:xfrm>
            <a:custGeom>
              <a:rect b="b" l="l" r="r" t="t"/>
              <a:pathLst>
                <a:path extrusionOk="0" h="81" w="10">
                  <a:moveTo>
                    <a:pt x="5" y="81"/>
                  </a:moveTo>
                  <a:cubicBezTo>
                    <a:pt x="3" y="81"/>
                    <a:pt x="0" y="79"/>
                    <a:pt x="0" y="76"/>
                  </a:cubicBezTo>
                  <a:cubicBezTo>
                    <a:pt x="0" y="5"/>
                    <a:pt x="0" y="5"/>
                    <a:pt x="0" y="5"/>
                  </a:cubicBezTo>
                  <a:cubicBezTo>
                    <a:pt x="0" y="2"/>
                    <a:pt x="2" y="0"/>
                    <a:pt x="5" y="0"/>
                  </a:cubicBezTo>
                  <a:cubicBezTo>
                    <a:pt x="8" y="0"/>
                    <a:pt x="10" y="2"/>
                    <a:pt x="10" y="5"/>
                  </a:cubicBezTo>
                  <a:cubicBezTo>
                    <a:pt x="10" y="76"/>
                    <a:pt x="10" y="76"/>
                    <a:pt x="10" y="76"/>
                  </a:cubicBezTo>
                  <a:cubicBezTo>
                    <a:pt x="10" y="79"/>
                    <a:pt x="8" y="81"/>
                    <a:pt x="5" y="81"/>
                  </a:cubicBez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1" name="Google Shape;1251;p33"/>
            <p:cNvSpPr/>
            <p:nvPr/>
          </p:nvSpPr>
          <p:spPr>
            <a:xfrm>
              <a:off x="187325" y="3703638"/>
              <a:ext cx="134938" cy="96838"/>
            </a:xfrm>
            <a:custGeom>
              <a:rect b="b" l="l" r="r" t="t"/>
              <a:pathLst>
                <a:path extrusionOk="0" h="136" w="190">
                  <a:moveTo>
                    <a:pt x="90" y="136"/>
                  </a:moveTo>
                  <a:cubicBezTo>
                    <a:pt x="86" y="128"/>
                    <a:pt x="86" y="128"/>
                    <a:pt x="86" y="128"/>
                  </a:cubicBezTo>
                  <a:cubicBezTo>
                    <a:pt x="74" y="104"/>
                    <a:pt x="61" y="81"/>
                    <a:pt x="45" y="60"/>
                  </a:cubicBezTo>
                  <a:cubicBezTo>
                    <a:pt x="32" y="43"/>
                    <a:pt x="17" y="26"/>
                    <a:pt x="2" y="10"/>
                  </a:cubicBezTo>
                  <a:cubicBezTo>
                    <a:pt x="0" y="8"/>
                    <a:pt x="0" y="5"/>
                    <a:pt x="2" y="3"/>
                  </a:cubicBezTo>
                  <a:cubicBezTo>
                    <a:pt x="4" y="1"/>
                    <a:pt x="7" y="1"/>
                    <a:pt x="9" y="3"/>
                  </a:cubicBezTo>
                  <a:cubicBezTo>
                    <a:pt x="25" y="19"/>
                    <a:pt x="40" y="36"/>
                    <a:pt x="53" y="54"/>
                  </a:cubicBezTo>
                  <a:cubicBezTo>
                    <a:pt x="67" y="74"/>
                    <a:pt x="80" y="94"/>
                    <a:pt x="91" y="115"/>
                  </a:cubicBezTo>
                  <a:cubicBezTo>
                    <a:pt x="107" y="90"/>
                    <a:pt x="125" y="65"/>
                    <a:pt x="144" y="42"/>
                  </a:cubicBezTo>
                  <a:cubicBezTo>
                    <a:pt x="156" y="29"/>
                    <a:pt x="169" y="15"/>
                    <a:pt x="181" y="2"/>
                  </a:cubicBezTo>
                  <a:cubicBezTo>
                    <a:pt x="183" y="0"/>
                    <a:pt x="187" y="0"/>
                    <a:pt x="189" y="2"/>
                  </a:cubicBezTo>
                  <a:cubicBezTo>
                    <a:pt x="190" y="4"/>
                    <a:pt x="190" y="7"/>
                    <a:pt x="189" y="9"/>
                  </a:cubicBezTo>
                  <a:cubicBezTo>
                    <a:pt x="176" y="22"/>
                    <a:pt x="164" y="35"/>
                    <a:pt x="152" y="49"/>
                  </a:cubicBezTo>
                  <a:cubicBezTo>
                    <a:pt x="131" y="74"/>
                    <a:pt x="112" y="100"/>
                    <a:pt x="95" y="128"/>
                  </a:cubicBezTo>
                  <a:lnTo>
                    <a:pt x="90" y="136"/>
                  </a:lnTo>
                  <a:close/>
                </a:path>
              </a:pathLst>
            </a:custGeom>
            <a:solidFill>
              <a:srgbClr val="2DA6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52" name="Google Shape;1252;p33"/>
          <p:cNvSpPr/>
          <p:nvPr/>
        </p:nvSpPr>
        <p:spPr>
          <a:xfrm>
            <a:off x="2928938" y="2776392"/>
            <a:ext cx="333375" cy="293688"/>
          </a:xfrm>
          <a:custGeom>
            <a:rect b="b" l="l" r="r" t="t"/>
            <a:pathLst>
              <a:path extrusionOk="0" h="414" w="473">
                <a:moveTo>
                  <a:pt x="232" y="108"/>
                </a:moveTo>
                <a:cubicBezTo>
                  <a:pt x="230" y="101"/>
                  <a:pt x="222" y="51"/>
                  <a:pt x="175" y="23"/>
                </a:cubicBezTo>
                <a:cubicBezTo>
                  <a:pt x="142" y="3"/>
                  <a:pt x="98" y="0"/>
                  <a:pt x="62" y="20"/>
                </a:cubicBezTo>
                <a:cubicBezTo>
                  <a:pt x="13" y="47"/>
                  <a:pt x="6" y="103"/>
                  <a:pt x="4" y="119"/>
                </a:cubicBezTo>
                <a:cubicBezTo>
                  <a:pt x="0" y="150"/>
                  <a:pt x="7" y="175"/>
                  <a:pt x="13" y="192"/>
                </a:cubicBezTo>
                <a:cubicBezTo>
                  <a:pt x="37" y="268"/>
                  <a:pt x="92" y="315"/>
                  <a:pt x="138" y="352"/>
                </a:cubicBezTo>
                <a:cubicBezTo>
                  <a:pt x="158" y="369"/>
                  <a:pt x="189" y="392"/>
                  <a:pt x="230" y="414"/>
                </a:cubicBezTo>
                <a:cubicBezTo>
                  <a:pt x="257" y="401"/>
                  <a:pt x="296" y="380"/>
                  <a:pt x="337" y="345"/>
                </a:cubicBezTo>
                <a:cubicBezTo>
                  <a:pt x="374" y="312"/>
                  <a:pt x="424" y="270"/>
                  <a:pt x="445" y="199"/>
                </a:cubicBezTo>
                <a:cubicBezTo>
                  <a:pt x="454" y="168"/>
                  <a:pt x="473" y="107"/>
                  <a:pt x="438" y="57"/>
                </a:cubicBezTo>
                <a:cubicBezTo>
                  <a:pt x="435" y="53"/>
                  <a:pt x="399" y="2"/>
                  <a:pt x="339" y="6"/>
                </a:cubicBezTo>
                <a:cubicBezTo>
                  <a:pt x="290" y="8"/>
                  <a:pt x="255" y="45"/>
                  <a:pt x="241" y="76"/>
                </a:cubicBezTo>
                <a:cubicBezTo>
                  <a:pt x="235" y="88"/>
                  <a:pt x="233" y="100"/>
                  <a:pt x="232" y="108"/>
                </a:cubicBezTo>
                <a:close/>
              </a:path>
            </a:pathLst>
          </a:custGeom>
          <a:solidFill>
            <a:srgbClr val="E4191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3" name="Google Shape;1253;p33"/>
          <p:cNvSpPr/>
          <p:nvPr/>
        </p:nvSpPr>
        <p:spPr>
          <a:xfrm>
            <a:off x="2978151" y="2833542"/>
            <a:ext cx="225425" cy="195263"/>
          </a:xfrm>
          <a:custGeom>
            <a:rect b="b" l="l" r="r" t="t"/>
            <a:pathLst>
              <a:path extrusionOk="0" h="123" w="142">
                <a:moveTo>
                  <a:pt x="67" y="123"/>
                </a:moveTo>
                <a:lnTo>
                  <a:pt x="52" y="30"/>
                </a:lnTo>
                <a:lnTo>
                  <a:pt x="44" y="72"/>
                </a:lnTo>
                <a:lnTo>
                  <a:pt x="0" y="72"/>
                </a:lnTo>
                <a:lnTo>
                  <a:pt x="0" y="67"/>
                </a:lnTo>
                <a:lnTo>
                  <a:pt x="39" y="67"/>
                </a:lnTo>
                <a:lnTo>
                  <a:pt x="53" y="0"/>
                </a:lnTo>
                <a:lnTo>
                  <a:pt x="67" y="87"/>
                </a:lnTo>
                <a:lnTo>
                  <a:pt x="74" y="32"/>
                </a:lnTo>
                <a:lnTo>
                  <a:pt x="83" y="65"/>
                </a:lnTo>
                <a:lnTo>
                  <a:pt x="95" y="10"/>
                </a:lnTo>
                <a:lnTo>
                  <a:pt x="109" y="67"/>
                </a:lnTo>
                <a:lnTo>
                  <a:pt x="142" y="68"/>
                </a:lnTo>
                <a:lnTo>
                  <a:pt x="142" y="73"/>
                </a:lnTo>
                <a:lnTo>
                  <a:pt x="105" y="72"/>
                </a:lnTo>
                <a:lnTo>
                  <a:pt x="95" y="34"/>
                </a:lnTo>
                <a:lnTo>
                  <a:pt x="84" y="88"/>
                </a:lnTo>
                <a:lnTo>
                  <a:pt x="76" y="59"/>
                </a:lnTo>
                <a:lnTo>
                  <a:pt x="67" y="12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4" name="Google Shape;1254;p33"/>
          <p:cNvSpPr/>
          <p:nvPr/>
        </p:nvSpPr>
        <p:spPr>
          <a:xfrm>
            <a:off x="3457576" y="2546205"/>
            <a:ext cx="28575" cy="26988"/>
          </a:xfrm>
          <a:prstGeom prst="ellipse">
            <a:avLst/>
          </a:prstGeom>
          <a:solidFill>
            <a:srgbClr val="2DA9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5" name="Google Shape;1255;p33"/>
          <p:cNvSpPr/>
          <p:nvPr/>
        </p:nvSpPr>
        <p:spPr>
          <a:xfrm>
            <a:off x="3346451" y="2398567"/>
            <a:ext cx="19050" cy="82550"/>
          </a:xfrm>
          <a:custGeom>
            <a:rect b="b" l="l" r="r" t="t"/>
            <a:pathLst>
              <a:path extrusionOk="0" h="117" w="26">
                <a:moveTo>
                  <a:pt x="17" y="0"/>
                </a:moveTo>
                <a:cubicBezTo>
                  <a:pt x="12" y="11"/>
                  <a:pt x="8" y="25"/>
                  <a:pt x="5" y="42"/>
                </a:cubicBezTo>
                <a:cubicBezTo>
                  <a:pt x="0" y="75"/>
                  <a:pt x="7" y="101"/>
                  <a:pt x="12" y="117"/>
                </a:cubicBezTo>
                <a:cubicBezTo>
                  <a:pt x="14" y="116"/>
                  <a:pt x="17" y="116"/>
                  <a:pt x="20" y="115"/>
                </a:cubicBezTo>
                <a:cubicBezTo>
                  <a:pt x="16" y="103"/>
                  <a:pt x="13" y="87"/>
                  <a:pt x="13" y="68"/>
                </a:cubicBezTo>
                <a:cubicBezTo>
                  <a:pt x="13" y="39"/>
                  <a:pt x="20" y="15"/>
                  <a:pt x="26" y="0"/>
                </a:cubicBezTo>
                <a:cubicBezTo>
                  <a:pt x="23" y="0"/>
                  <a:pt x="20" y="0"/>
                  <a:pt x="17" y="0"/>
                </a:cubicBezTo>
                <a:close/>
              </a:path>
            </a:pathLst>
          </a:custGeom>
          <a:solidFill>
            <a:srgbClr val="B0CAC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6" name="Google Shape;1256;p33"/>
          <p:cNvSpPr/>
          <p:nvPr/>
        </p:nvSpPr>
        <p:spPr>
          <a:xfrm>
            <a:off x="3465513" y="2363642"/>
            <a:ext cx="53975" cy="71438"/>
          </a:xfrm>
          <a:custGeom>
            <a:rect b="b" l="l" r="r" t="t"/>
            <a:pathLst>
              <a:path extrusionOk="0" h="101" w="77">
                <a:moveTo>
                  <a:pt x="0" y="4"/>
                </a:moveTo>
                <a:cubicBezTo>
                  <a:pt x="4" y="7"/>
                  <a:pt x="9" y="11"/>
                  <a:pt x="15" y="17"/>
                </a:cubicBezTo>
                <a:cubicBezTo>
                  <a:pt x="24" y="25"/>
                  <a:pt x="29" y="32"/>
                  <a:pt x="38" y="43"/>
                </a:cubicBezTo>
                <a:cubicBezTo>
                  <a:pt x="44" y="53"/>
                  <a:pt x="49" y="59"/>
                  <a:pt x="54" y="68"/>
                </a:cubicBezTo>
                <a:cubicBezTo>
                  <a:pt x="58" y="76"/>
                  <a:pt x="64" y="87"/>
                  <a:pt x="69" y="101"/>
                </a:cubicBezTo>
                <a:cubicBezTo>
                  <a:pt x="72" y="101"/>
                  <a:pt x="75" y="101"/>
                  <a:pt x="77" y="100"/>
                </a:cubicBezTo>
                <a:cubicBezTo>
                  <a:pt x="75" y="94"/>
                  <a:pt x="72" y="84"/>
                  <a:pt x="67" y="74"/>
                </a:cubicBezTo>
                <a:cubicBezTo>
                  <a:pt x="56" y="51"/>
                  <a:pt x="42" y="35"/>
                  <a:pt x="35" y="27"/>
                </a:cubicBezTo>
                <a:cubicBezTo>
                  <a:pt x="29" y="19"/>
                  <a:pt x="20" y="10"/>
                  <a:pt x="7" y="0"/>
                </a:cubicBezTo>
                <a:cubicBezTo>
                  <a:pt x="5" y="1"/>
                  <a:pt x="3" y="3"/>
                  <a:pt x="0" y="4"/>
                </a:cubicBezTo>
                <a:close/>
              </a:path>
            </a:pathLst>
          </a:custGeom>
          <a:solidFill>
            <a:srgbClr val="B0CAC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7" name="Google Shape;1257;p33"/>
          <p:cNvSpPr/>
          <p:nvPr/>
        </p:nvSpPr>
        <p:spPr>
          <a:xfrm>
            <a:off x="3352801" y="2428730"/>
            <a:ext cx="177800" cy="125413"/>
          </a:xfrm>
          <a:custGeom>
            <a:rect b="b" l="l" r="r" t="t"/>
            <a:pathLst>
              <a:path extrusionOk="0" h="176" w="252">
                <a:moveTo>
                  <a:pt x="10" y="103"/>
                </a:moveTo>
                <a:cubicBezTo>
                  <a:pt x="7" y="99"/>
                  <a:pt x="3" y="93"/>
                  <a:pt x="2" y="85"/>
                </a:cubicBezTo>
                <a:cubicBezTo>
                  <a:pt x="1" y="80"/>
                  <a:pt x="0" y="75"/>
                  <a:pt x="4" y="71"/>
                </a:cubicBezTo>
                <a:cubicBezTo>
                  <a:pt x="8" y="67"/>
                  <a:pt x="15" y="65"/>
                  <a:pt x="18" y="68"/>
                </a:cubicBezTo>
                <a:cubicBezTo>
                  <a:pt x="21" y="70"/>
                  <a:pt x="21" y="74"/>
                  <a:pt x="22" y="75"/>
                </a:cubicBezTo>
                <a:cubicBezTo>
                  <a:pt x="22" y="79"/>
                  <a:pt x="26" y="88"/>
                  <a:pt x="35" y="106"/>
                </a:cubicBezTo>
                <a:cubicBezTo>
                  <a:pt x="47" y="131"/>
                  <a:pt x="72" y="144"/>
                  <a:pt x="73" y="144"/>
                </a:cubicBezTo>
                <a:cubicBezTo>
                  <a:pt x="84" y="150"/>
                  <a:pt x="94" y="151"/>
                  <a:pt x="103" y="152"/>
                </a:cubicBezTo>
                <a:cubicBezTo>
                  <a:pt x="114" y="153"/>
                  <a:pt x="162" y="158"/>
                  <a:pt x="198" y="125"/>
                </a:cubicBezTo>
                <a:cubicBezTo>
                  <a:pt x="214" y="111"/>
                  <a:pt x="221" y="95"/>
                  <a:pt x="223" y="91"/>
                </a:cubicBezTo>
                <a:cubicBezTo>
                  <a:pt x="230" y="75"/>
                  <a:pt x="230" y="60"/>
                  <a:pt x="230" y="51"/>
                </a:cubicBezTo>
                <a:cubicBezTo>
                  <a:pt x="231" y="34"/>
                  <a:pt x="228" y="21"/>
                  <a:pt x="226" y="12"/>
                </a:cubicBezTo>
                <a:cubicBezTo>
                  <a:pt x="226" y="7"/>
                  <a:pt x="229" y="3"/>
                  <a:pt x="233" y="2"/>
                </a:cubicBezTo>
                <a:cubicBezTo>
                  <a:pt x="238" y="0"/>
                  <a:pt x="246" y="3"/>
                  <a:pt x="249" y="10"/>
                </a:cubicBezTo>
                <a:cubicBezTo>
                  <a:pt x="249" y="17"/>
                  <a:pt x="250" y="26"/>
                  <a:pt x="251" y="36"/>
                </a:cubicBezTo>
                <a:cubicBezTo>
                  <a:pt x="251" y="55"/>
                  <a:pt x="252" y="71"/>
                  <a:pt x="247" y="87"/>
                </a:cubicBezTo>
                <a:cubicBezTo>
                  <a:pt x="238" y="118"/>
                  <a:pt x="214" y="136"/>
                  <a:pt x="202" y="145"/>
                </a:cubicBezTo>
                <a:cubicBezTo>
                  <a:pt x="195" y="151"/>
                  <a:pt x="181" y="161"/>
                  <a:pt x="161" y="167"/>
                </a:cubicBezTo>
                <a:cubicBezTo>
                  <a:pt x="151" y="170"/>
                  <a:pt x="133" y="176"/>
                  <a:pt x="108" y="174"/>
                </a:cubicBezTo>
                <a:cubicBezTo>
                  <a:pt x="99" y="173"/>
                  <a:pt x="73" y="171"/>
                  <a:pt x="46" y="151"/>
                </a:cubicBezTo>
                <a:cubicBezTo>
                  <a:pt x="24" y="134"/>
                  <a:pt x="14" y="113"/>
                  <a:pt x="10" y="103"/>
                </a:cubicBezTo>
                <a:close/>
              </a:path>
            </a:pathLst>
          </a:custGeom>
          <a:solidFill>
            <a:srgbClr val="E5262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8" name="Google Shape;1258;p33"/>
          <p:cNvSpPr/>
          <p:nvPr/>
        </p:nvSpPr>
        <p:spPr>
          <a:xfrm>
            <a:off x="3433763" y="2519217"/>
            <a:ext cx="57150" cy="41275"/>
          </a:xfrm>
          <a:custGeom>
            <a:rect b="b" l="l" r="r" t="t"/>
            <a:pathLst>
              <a:path extrusionOk="0" h="59" w="81">
                <a:moveTo>
                  <a:pt x="2" y="39"/>
                </a:moveTo>
                <a:cubicBezTo>
                  <a:pt x="2" y="35"/>
                  <a:pt x="0" y="24"/>
                  <a:pt x="7" y="16"/>
                </a:cubicBezTo>
                <a:cubicBezTo>
                  <a:pt x="10" y="12"/>
                  <a:pt x="15" y="10"/>
                  <a:pt x="20" y="8"/>
                </a:cubicBezTo>
                <a:cubicBezTo>
                  <a:pt x="28" y="5"/>
                  <a:pt x="43" y="1"/>
                  <a:pt x="64" y="0"/>
                </a:cubicBezTo>
                <a:cubicBezTo>
                  <a:pt x="66" y="0"/>
                  <a:pt x="68" y="1"/>
                  <a:pt x="71" y="2"/>
                </a:cubicBezTo>
                <a:cubicBezTo>
                  <a:pt x="75" y="5"/>
                  <a:pt x="77" y="11"/>
                  <a:pt x="79" y="20"/>
                </a:cubicBezTo>
                <a:cubicBezTo>
                  <a:pt x="81" y="27"/>
                  <a:pt x="81" y="31"/>
                  <a:pt x="80" y="35"/>
                </a:cubicBezTo>
                <a:cubicBezTo>
                  <a:pt x="80" y="36"/>
                  <a:pt x="78" y="39"/>
                  <a:pt x="70" y="44"/>
                </a:cubicBezTo>
                <a:cubicBezTo>
                  <a:pt x="65" y="47"/>
                  <a:pt x="59" y="50"/>
                  <a:pt x="53" y="52"/>
                </a:cubicBezTo>
                <a:cubicBezTo>
                  <a:pt x="39" y="56"/>
                  <a:pt x="32" y="59"/>
                  <a:pt x="22" y="58"/>
                </a:cubicBezTo>
                <a:cubicBezTo>
                  <a:pt x="17" y="57"/>
                  <a:pt x="13" y="57"/>
                  <a:pt x="9" y="53"/>
                </a:cubicBezTo>
                <a:cubicBezTo>
                  <a:pt x="3" y="48"/>
                  <a:pt x="2" y="41"/>
                  <a:pt x="2" y="39"/>
                </a:cubicBezTo>
                <a:close/>
              </a:path>
            </a:pathLst>
          </a:custGeom>
          <a:solidFill>
            <a:srgbClr val="99D4D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9" name="Google Shape;1259;p33"/>
          <p:cNvSpPr/>
          <p:nvPr/>
        </p:nvSpPr>
        <p:spPr>
          <a:xfrm>
            <a:off x="3473451" y="2527155"/>
            <a:ext cx="163513" cy="136525"/>
          </a:xfrm>
          <a:custGeom>
            <a:rect b="b" l="l" r="r" t="t"/>
            <a:pathLst>
              <a:path extrusionOk="0" h="194" w="233">
                <a:moveTo>
                  <a:pt x="95" y="194"/>
                </a:moveTo>
                <a:cubicBezTo>
                  <a:pt x="76" y="194"/>
                  <a:pt x="49" y="191"/>
                  <a:pt x="30" y="170"/>
                </a:cubicBezTo>
                <a:cubicBezTo>
                  <a:pt x="13" y="151"/>
                  <a:pt x="12" y="127"/>
                  <a:pt x="12" y="118"/>
                </a:cubicBezTo>
                <a:cubicBezTo>
                  <a:pt x="12" y="107"/>
                  <a:pt x="15" y="97"/>
                  <a:pt x="19" y="87"/>
                </a:cubicBezTo>
                <a:cubicBezTo>
                  <a:pt x="18" y="85"/>
                  <a:pt x="16" y="83"/>
                  <a:pt x="15" y="81"/>
                </a:cubicBezTo>
                <a:cubicBezTo>
                  <a:pt x="9" y="74"/>
                  <a:pt x="4" y="67"/>
                  <a:pt x="0" y="59"/>
                </a:cubicBezTo>
                <a:cubicBezTo>
                  <a:pt x="7" y="55"/>
                  <a:pt x="7" y="55"/>
                  <a:pt x="7" y="55"/>
                </a:cubicBezTo>
                <a:cubicBezTo>
                  <a:pt x="11" y="63"/>
                  <a:pt x="16" y="70"/>
                  <a:pt x="21" y="77"/>
                </a:cubicBezTo>
                <a:cubicBezTo>
                  <a:pt x="22" y="77"/>
                  <a:pt x="23" y="78"/>
                  <a:pt x="23" y="79"/>
                </a:cubicBezTo>
                <a:cubicBezTo>
                  <a:pt x="24" y="79"/>
                  <a:pt x="24" y="78"/>
                  <a:pt x="25" y="77"/>
                </a:cubicBezTo>
                <a:cubicBezTo>
                  <a:pt x="30" y="70"/>
                  <a:pt x="35" y="61"/>
                  <a:pt x="47" y="55"/>
                </a:cubicBezTo>
                <a:cubicBezTo>
                  <a:pt x="53" y="52"/>
                  <a:pt x="70" y="45"/>
                  <a:pt x="86" y="54"/>
                </a:cubicBezTo>
                <a:cubicBezTo>
                  <a:pt x="89" y="56"/>
                  <a:pt x="103" y="65"/>
                  <a:pt x="104" y="81"/>
                </a:cubicBezTo>
                <a:cubicBezTo>
                  <a:pt x="104" y="87"/>
                  <a:pt x="102" y="96"/>
                  <a:pt x="92" y="105"/>
                </a:cubicBezTo>
                <a:cubicBezTo>
                  <a:pt x="77" y="118"/>
                  <a:pt x="58" y="114"/>
                  <a:pt x="54" y="113"/>
                </a:cubicBezTo>
                <a:cubicBezTo>
                  <a:pt x="46" y="111"/>
                  <a:pt x="42" y="107"/>
                  <a:pt x="35" y="103"/>
                </a:cubicBezTo>
                <a:cubicBezTo>
                  <a:pt x="31" y="100"/>
                  <a:pt x="28" y="97"/>
                  <a:pt x="25" y="94"/>
                </a:cubicBezTo>
                <a:cubicBezTo>
                  <a:pt x="22" y="102"/>
                  <a:pt x="20" y="110"/>
                  <a:pt x="20" y="118"/>
                </a:cubicBezTo>
                <a:cubicBezTo>
                  <a:pt x="20" y="126"/>
                  <a:pt x="21" y="148"/>
                  <a:pt x="36" y="165"/>
                </a:cubicBezTo>
                <a:cubicBezTo>
                  <a:pt x="57" y="188"/>
                  <a:pt x="90" y="187"/>
                  <a:pt x="108" y="186"/>
                </a:cubicBezTo>
                <a:cubicBezTo>
                  <a:pt x="124" y="185"/>
                  <a:pt x="137" y="181"/>
                  <a:pt x="143" y="178"/>
                </a:cubicBezTo>
                <a:cubicBezTo>
                  <a:pt x="160" y="172"/>
                  <a:pt x="171" y="162"/>
                  <a:pt x="181" y="152"/>
                </a:cubicBezTo>
                <a:cubicBezTo>
                  <a:pt x="192" y="142"/>
                  <a:pt x="203" y="132"/>
                  <a:pt x="211" y="114"/>
                </a:cubicBezTo>
                <a:cubicBezTo>
                  <a:pt x="219" y="99"/>
                  <a:pt x="220" y="85"/>
                  <a:pt x="221" y="79"/>
                </a:cubicBezTo>
                <a:cubicBezTo>
                  <a:pt x="225" y="48"/>
                  <a:pt x="215" y="21"/>
                  <a:pt x="207" y="3"/>
                </a:cubicBezTo>
                <a:cubicBezTo>
                  <a:pt x="214" y="0"/>
                  <a:pt x="214" y="0"/>
                  <a:pt x="214" y="0"/>
                </a:cubicBezTo>
                <a:cubicBezTo>
                  <a:pt x="223" y="18"/>
                  <a:pt x="233" y="47"/>
                  <a:pt x="229" y="80"/>
                </a:cubicBezTo>
                <a:cubicBezTo>
                  <a:pt x="228" y="87"/>
                  <a:pt x="226" y="101"/>
                  <a:pt x="219" y="117"/>
                </a:cubicBezTo>
                <a:cubicBezTo>
                  <a:pt x="209" y="137"/>
                  <a:pt x="197" y="148"/>
                  <a:pt x="186" y="158"/>
                </a:cubicBezTo>
                <a:cubicBezTo>
                  <a:pt x="175" y="168"/>
                  <a:pt x="164" y="178"/>
                  <a:pt x="146" y="186"/>
                </a:cubicBezTo>
                <a:cubicBezTo>
                  <a:pt x="139" y="188"/>
                  <a:pt x="126" y="193"/>
                  <a:pt x="108" y="194"/>
                </a:cubicBezTo>
                <a:cubicBezTo>
                  <a:pt x="105" y="194"/>
                  <a:pt x="100" y="194"/>
                  <a:pt x="95" y="194"/>
                </a:cubicBezTo>
                <a:close/>
                <a:moveTo>
                  <a:pt x="29" y="86"/>
                </a:moveTo>
                <a:cubicBezTo>
                  <a:pt x="32" y="89"/>
                  <a:pt x="36" y="93"/>
                  <a:pt x="40" y="96"/>
                </a:cubicBezTo>
                <a:cubicBezTo>
                  <a:pt x="46" y="101"/>
                  <a:pt x="50" y="103"/>
                  <a:pt x="56" y="105"/>
                </a:cubicBezTo>
                <a:cubicBezTo>
                  <a:pt x="59" y="106"/>
                  <a:pt x="75" y="109"/>
                  <a:pt x="86" y="99"/>
                </a:cubicBezTo>
                <a:cubicBezTo>
                  <a:pt x="94" y="92"/>
                  <a:pt x="96" y="85"/>
                  <a:pt x="96" y="81"/>
                </a:cubicBezTo>
                <a:cubicBezTo>
                  <a:pt x="95" y="69"/>
                  <a:pt x="84" y="62"/>
                  <a:pt x="82" y="61"/>
                </a:cubicBezTo>
                <a:cubicBezTo>
                  <a:pt x="70" y="54"/>
                  <a:pt x="56" y="59"/>
                  <a:pt x="50" y="62"/>
                </a:cubicBezTo>
                <a:cubicBezTo>
                  <a:pt x="41" y="67"/>
                  <a:pt x="36" y="74"/>
                  <a:pt x="32" y="81"/>
                </a:cubicBezTo>
                <a:cubicBezTo>
                  <a:pt x="31" y="83"/>
                  <a:pt x="30" y="84"/>
                  <a:pt x="29" y="86"/>
                </a:cubicBezTo>
                <a:close/>
              </a:path>
            </a:pathLst>
          </a:custGeom>
          <a:solidFill>
            <a:srgbClr val="2DA9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0" name="Google Shape;1260;p33"/>
          <p:cNvSpPr/>
          <p:nvPr/>
        </p:nvSpPr>
        <p:spPr>
          <a:xfrm>
            <a:off x="3570288" y="2466830"/>
            <a:ext cx="73025" cy="73025"/>
          </a:xfrm>
          <a:prstGeom prst="ellipse">
            <a:avLst/>
          </a:prstGeom>
          <a:solidFill>
            <a:srgbClr val="E732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1" name="Google Shape;1261;p33"/>
          <p:cNvSpPr/>
          <p:nvPr/>
        </p:nvSpPr>
        <p:spPr>
          <a:xfrm>
            <a:off x="3349626" y="2366817"/>
            <a:ext cx="36513" cy="34925"/>
          </a:xfrm>
          <a:prstGeom prst="ellipse">
            <a:avLst/>
          </a:prstGeom>
          <a:solidFill>
            <a:srgbClr val="1A97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2" name="Google Shape;1262;p33"/>
          <p:cNvSpPr/>
          <p:nvPr/>
        </p:nvSpPr>
        <p:spPr>
          <a:xfrm>
            <a:off x="3441701" y="2338242"/>
            <a:ext cx="36513" cy="36513"/>
          </a:xfrm>
          <a:prstGeom prst="ellipse">
            <a:avLst/>
          </a:prstGeom>
          <a:solidFill>
            <a:srgbClr val="1A97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3" name="Google Shape;1263;p33"/>
          <p:cNvSpPr/>
          <p:nvPr/>
        </p:nvSpPr>
        <p:spPr>
          <a:xfrm>
            <a:off x="3167063" y="1268413"/>
            <a:ext cx="146050" cy="146050"/>
          </a:xfrm>
          <a:custGeom>
            <a:rect b="b" l="l" r="r" t="t"/>
            <a:pathLst>
              <a:path extrusionOk="0" h="206" w="206">
                <a:moveTo>
                  <a:pt x="4" y="206"/>
                </a:moveTo>
                <a:cubicBezTo>
                  <a:pt x="206" y="3"/>
                  <a:pt x="206" y="3"/>
                  <a:pt x="206" y="3"/>
                </a:cubicBezTo>
                <a:cubicBezTo>
                  <a:pt x="203" y="0"/>
                  <a:pt x="203" y="0"/>
                  <a:pt x="203" y="0"/>
                </a:cubicBezTo>
                <a:cubicBezTo>
                  <a:pt x="0" y="203"/>
                  <a:pt x="0" y="203"/>
                  <a:pt x="0" y="203"/>
                </a:cubicBezTo>
                <a:cubicBezTo>
                  <a:pt x="1" y="204"/>
                  <a:pt x="2" y="205"/>
                  <a:pt x="3" y="206"/>
                </a:cubicBezTo>
                <a:lnTo>
                  <a:pt x="4" y="206"/>
                </a:lnTo>
                <a:close/>
              </a:path>
            </a:pathLst>
          </a:custGeom>
          <a:solidFill>
            <a:srgbClr val="DCDEE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4" name="Google Shape;1264;p33"/>
          <p:cNvSpPr/>
          <p:nvPr/>
        </p:nvSpPr>
        <p:spPr>
          <a:xfrm>
            <a:off x="3084513" y="1408113"/>
            <a:ext cx="85725" cy="84138"/>
          </a:xfrm>
          <a:custGeom>
            <a:rect b="b" l="l" r="r" t="t"/>
            <a:pathLst>
              <a:path extrusionOk="0" h="118" w="122">
                <a:moveTo>
                  <a:pt x="121" y="9"/>
                </a:moveTo>
                <a:cubicBezTo>
                  <a:pt x="120" y="8"/>
                  <a:pt x="119" y="7"/>
                  <a:pt x="118" y="6"/>
                </a:cubicBezTo>
                <a:cubicBezTo>
                  <a:pt x="109" y="0"/>
                  <a:pt x="101" y="3"/>
                  <a:pt x="101" y="3"/>
                </a:cubicBezTo>
                <a:cubicBezTo>
                  <a:pt x="0" y="104"/>
                  <a:pt x="0" y="104"/>
                  <a:pt x="0" y="104"/>
                </a:cubicBezTo>
                <a:cubicBezTo>
                  <a:pt x="13" y="118"/>
                  <a:pt x="13" y="118"/>
                  <a:pt x="13" y="118"/>
                </a:cubicBezTo>
                <a:cubicBezTo>
                  <a:pt x="105" y="26"/>
                  <a:pt x="105" y="26"/>
                  <a:pt x="105" y="26"/>
                </a:cubicBezTo>
                <a:cubicBezTo>
                  <a:pt x="122" y="9"/>
                  <a:pt x="122" y="9"/>
                  <a:pt x="122" y="9"/>
                </a:cubicBezTo>
                <a:lnTo>
                  <a:pt x="121" y="9"/>
                </a:lnTo>
                <a:close/>
              </a:path>
            </a:pathLst>
          </a:custGeom>
          <a:solidFill>
            <a:srgbClr val="ABB0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5" name="Google Shape;1265;p33"/>
          <p:cNvSpPr/>
          <p:nvPr/>
        </p:nvSpPr>
        <p:spPr>
          <a:xfrm>
            <a:off x="2749551" y="1435100"/>
            <a:ext cx="342900" cy="333375"/>
          </a:xfrm>
          <a:custGeom>
            <a:rect b="b" l="l" r="r" t="t"/>
            <a:pathLst>
              <a:path extrusionOk="0" h="210" w="216">
                <a:moveTo>
                  <a:pt x="211" y="29"/>
                </a:moveTo>
                <a:lnTo>
                  <a:pt x="181" y="0"/>
                </a:lnTo>
                <a:lnTo>
                  <a:pt x="0" y="181"/>
                </a:lnTo>
                <a:lnTo>
                  <a:pt x="29" y="210"/>
                </a:lnTo>
                <a:lnTo>
                  <a:pt x="55" y="185"/>
                </a:lnTo>
                <a:lnTo>
                  <a:pt x="31" y="161"/>
                </a:lnTo>
                <a:lnTo>
                  <a:pt x="43" y="150"/>
                </a:lnTo>
                <a:lnTo>
                  <a:pt x="43" y="150"/>
                </a:lnTo>
                <a:lnTo>
                  <a:pt x="180" y="12"/>
                </a:lnTo>
                <a:lnTo>
                  <a:pt x="204" y="36"/>
                </a:lnTo>
                <a:lnTo>
                  <a:pt x="211" y="41"/>
                </a:lnTo>
                <a:lnTo>
                  <a:pt x="216" y="36"/>
                </a:lnTo>
                <a:lnTo>
                  <a:pt x="211" y="29"/>
                </a:lnTo>
                <a:close/>
              </a:path>
            </a:pathLst>
          </a:custGeom>
          <a:solidFill>
            <a:srgbClr val="DCDEE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6" name="Google Shape;1266;p33"/>
          <p:cNvSpPr/>
          <p:nvPr/>
        </p:nvSpPr>
        <p:spPr>
          <a:xfrm>
            <a:off x="2817813" y="1454150"/>
            <a:ext cx="266700" cy="266700"/>
          </a:xfrm>
          <a:custGeom>
            <a:rect b="b" l="l" r="r" t="t"/>
            <a:pathLst>
              <a:path extrusionOk="0" h="168" w="168">
                <a:moveTo>
                  <a:pt x="161" y="24"/>
                </a:moveTo>
                <a:lnTo>
                  <a:pt x="137" y="0"/>
                </a:lnTo>
                <a:lnTo>
                  <a:pt x="0" y="138"/>
                </a:lnTo>
                <a:lnTo>
                  <a:pt x="29" y="168"/>
                </a:lnTo>
                <a:lnTo>
                  <a:pt x="157" y="40"/>
                </a:lnTo>
                <a:lnTo>
                  <a:pt x="168" y="29"/>
                </a:lnTo>
                <a:lnTo>
                  <a:pt x="161" y="24"/>
                </a:lnTo>
                <a:close/>
              </a:path>
            </a:pathLst>
          </a:custGeom>
          <a:solidFill>
            <a:srgbClr val="E94A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7" name="Google Shape;1267;p33"/>
          <p:cNvSpPr/>
          <p:nvPr/>
        </p:nvSpPr>
        <p:spPr>
          <a:xfrm>
            <a:off x="2528888" y="1789113"/>
            <a:ext cx="255588" cy="207963"/>
          </a:xfrm>
          <a:custGeom>
            <a:rect b="b" l="l" r="r" t="t"/>
            <a:pathLst>
              <a:path extrusionOk="0" h="131" w="161">
                <a:moveTo>
                  <a:pt x="155" y="0"/>
                </a:moveTo>
                <a:lnTo>
                  <a:pt x="43" y="113"/>
                </a:lnTo>
                <a:lnTo>
                  <a:pt x="12" y="82"/>
                </a:lnTo>
                <a:lnTo>
                  <a:pt x="0" y="93"/>
                </a:lnTo>
                <a:lnTo>
                  <a:pt x="37" y="131"/>
                </a:lnTo>
                <a:lnTo>
                  <a:pt x="42" y="126"/>
                </a:lnTo>
                <a:lnTo>
                  <a:pt x="49" y="120"/>
                </a:lnTo>
                <a:lnTo>
                  <a:pt x="161" y="6"/>
                </a:lnTo>
                <a:lnTo>
                  <a:pt x="155" y="0"/>
                </a:lnTo>
                <a:close/>
              </a:path>
            </a:pathLst>
          </a:custGeom>
          <a:solidFill>
            <a:srgbClr val="4E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8" name="Google Shape;1268;p33"/>
          <p:cNvSpPr/>
          <p:nvPr/>
        </p:nvSpPr>
        <p:spPr>
          <a:xfrm>
            <a:off x="2795588" y="1673225"/>
            <a:ext cx="68263" cy="106363"/>
          </a:xfrm>
          <a:custGeom>
            <a:rect b="b" l="l" r="r" t="t"/>
            <a:pathLst>
              <a:path extrusionOk="0" h="67" w="43">
                <a:moveTo>
                  <a:pt x="14" y="0"/>
                </a:moveTo>
                <a:lnTo>
                  <a:pt x="14" y="0"/>
                </a:lnTo>
                <a:lnTo>
                  <a:pt x="2" y="11"/>
                </a:lnTo>
                <a:lnTo>
                  <a:pt x="26" y="35"/>
                </a:lnTo>
                <a:lnTo>
                  <a:pt x="0" y="60"/>
                </a:lnTo>
                <a:lnTo>
                  <a:pt x="6" y="67"/>
                </a:lnTo>
                <a:lnTo>
                  <a:pt x="32" y="41"/>
                </a:lnTo>
                <a:lnTo>
                  <a:pt x="40" y="34"/>
                </a:lnTo>
                <a:lnTo>
                  <a:pt x="41" y="32"/>
                </a:lnTo>
                <a:lnTo>
                  <a:pt x="43" y="30"/>
                </a:lnTo>
                <a:lnTo>
                  <a:pt x="14" y="0"/>
                </a:lnTo>
                <a:close/>
              </a:path>
            </a:pathLst>
          </a:custGeom>
          <a:solidFill>
            <a:srgbClr val="4E4D4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9" name="Google Shape;1269;p33"/>
          <p:cNvSpPr/>
          <p:nvPr/>
        </p:nvSpPr>
        <p:spPr>
          <a:xfrm>
            <a:off x="2703513" y="1697038"/>
            <a:ext cx="101600" cy="101600"/>
          </a:xfrm>
          <a:custGeom>
            <a:rect b="b" l="l" r="r" t="t"/>
            <a:pathLst>
              <a:path extrusionOk="0" h="64" w="64">
                <a:moveTo>
                  <a:pt x="58" y="45"/>
                </a:moveTo>
                <a:lnTo>
                  <a:pt x="29" y="16"/>
                </a:lnTo>
                <a:lnTo>
                  <a:pt x="13" y="0"/>
                </a:lnTo>
                <a:lnTo>
                  <a:pt x="0" y="13"/>
                </a:lnTo>
                <a:lnTo>
                  <a:pt x="45" y="58"/>
                </a:lnTo>
                <a:lnTo>
                  <a:pt x="51" y="64"/>
                </a:lnTo>
                <a:lnTo>
                  <a:pt x="63" y="54"/>
                </a:lnTo>
                <a:lnTo>
                  <a:pt x="64" y="52"/>
                </a:lnTo>
                <a:lnTo>
                  <a:pt x="58" y="45"/>
                </a:lnTo>
                <a:close/>
              </a:path>
            </a:pathLst>
          </a:custGeom>
          <a:solidFill>
            <a:srgbClr val="ABB0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0" name="Google Shape;1270;p33"/>
          <p:cNvSpPr/>
          <p:nvPr/>
        </p:nvSpPr>
        <p:spPr>
          <a:xfrm>
            <a:off x="3170238" y="1271588"/>
            <a:ext cx="146050" cy="146050"/>
          </a:xfrm>
          <a:custGeom>
            <a:rect b="b" l="l" r="r" t="t"/>
            <a:pathLst>
              <a:path extrusionOk="0" h="207" w="206">
                <a:moveTo>
                  <a:pt x="3" y="207"/>
                </a:moveTo>
                <a:cubicBezTo>
                  <a:pt x="206" y="4"/>
                  <a:pt x="206" y="4"/>
                  <a:pt x="206" y="4"/>
                </a:cubicBezTo>
                <a:cubicBezTo>
                  <a:pt x="202" y="0"/>
                  <a:pt x="202" y="0"/>
                  <a:pt x="202" y="0"/>
                </a:cubicBezTo>
                <a:cubicBezTo>
                  <a:pt x="0" y="203"/>
                  <a:pt x="0" y="203"/>
                  <a:pt x="0" y="203"/>
                </a:cubicBezTo>
                <a:cubicBezTo>
                  <a:pt x="1" y="205"/>
                  <a:pt x="2" y="206"/>
                  <a:pt x="3" y="207"/>
                </a:cubicBezTo>
                <a:close/>
              </a:path>
            </a:pathLst>
          </a:custGeom>
          <a:solidFill>
            <a:srgbClr val="ABB0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1" name="Google Shape;1271;p33"/>
          <p:cNvSpPr/>
          <p:nvPr/>
        </p:nvSpPr>
        <p:spPr>
          <a:xfrm>
            <a:off x="3092451" y="1414463"/>
            <a:ext cx="84138" cy="87313"/>
          </a:xfrm>
          <a:custGeom>
            <a:rect b="b" l="l" r="r" t="t"/>
            <a:pathLst>
              <a:path extrusionOk="0" h="123" w="118">
                <a:moveTo>
                  <a:pt x="112" y="4"/>
                </a:moveTo>
                <a:cubicBezTo>
                  <a:pt x="111" y="3"/>
                  <a:pt x="110" y="2"/>
                  <a:pt x="109" y="0"/>
                </a:cubicBezTo>
                <a:cubicBezTo>
                  <a:pt x="92" y="17"/>
                  <a:pt x="92" y="17"/>
                  <a:pt x="92" y="17"/>
                </a:cubicBezTo>
                <a:cubicBezTo>
                  <a:pt x="0" y="109"/>
                  <a:pt x="0" y="109"/>
                  <a:pt x="0" y="109"/>
                </a:cubicBezTo>
                <a:cubicBezTo>
                  <a:pt x="14" y="123"/>
                  <a:pt x="14" y="123"/>
                  <a:pt x="14" y="123"/>
                </a:cubicBezTo>
                <a:cubicBezTo>
                  <a:pt x="116" y="21"/>
                  <a:pt x="116" y="21"/>
                  <a:pt x="116" y="21"/>
                </a:cubicBezTo>
                <a:cubicBezTo>
                  <a:pt x="116" y="21"/>
                  <a:pt x="118" y="14"/>
                  <a:pt x="112" y="4"/>
                </a:cubicBezTo>
                <a:close/>
              </a:path>
            </a:pathLst>
          </a:custGeom>
          <a:solidFill>
            <a:srgbClr val="93939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2" name="Google Shape;1272;p33"/>
          <p:cNvSpPr/>
          <p:nvPr/>
        </p:nvSpPr>
        <p:spPr>
          <a:xfrm>
            <a:off x="2816226" y="1492250"/>
            <a:ext cx="334963" cy="344488"/>
          </a:xfrm>
          <a:custGeom>
            <a:rect b="b" l="l" r="r" t="t"/>
            <a:pathLst>
              <a:path extrusionOk="0" h="217" w="211">
                <a:moveTo>
                  <a:pt x="181" y="6"/>
                </a:moveTo>
                <a:lnTo>
                  <a:pt x="174" y="0"/>
                </a:lnTo>
                <a:lnTo>
                  <a:pt x="169" y="5"/>
                </a:lnTo>
                <a:lnTo>
                  <a:pt x="175" y="12"/>
                </a:lnTo>
                <a:lnTo>
                  <a:pt x="199" y="36"/>
                </a:lnTo>
                <a:lnTo>
                  <a:pt x="61" y="174"/>
                </a:lnTo>
                <a:lnTo>
                  <a:pt x="61" y="174"/>
                </a:lnTo>
                <a:lnTo>
                  <a:pt x="49" y="186"/>
                </a:lnTo>
                <a:lnTo>
                  <a:pt x="25" y="161"/>
                </a:lnTo>
                <a:lnTo>
                  <a:pt x="0" y="187"/>
                </a:lnTo>
                <a:lnTo>
                  <a:pt x="29" y="217"/>
                </a:lnTo>
                <a:lnTo>
                  <a:pt x="211" y="36"/>
                </a:lnTo>
                <a:lnTo>
                  <a:pt x="181" y="6"/>
                </a:lnTo>
                <a:close/>
              </a:path>
            </a:pathLst>
          </a:custGeom>
          <a:solidFill>
            <a:srgbClr val="ABB0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3" name="Google Shape;1273;p33"/>
          <p:cNvSpPr/>
          <p:nvPr/>
        </p:nvSpPr>
        <p:spPr>
          <a:xfrm>
            <a:off x="2863851" y="1500188"/>
            <a:ext cx="268288" cy="268288"/>
          </a:xfrm>
          <a:custGeom>
            <a:rect b="b" l="l" r="r" t="t"/>
            <a:pathLst>
              <a:path extrusionOk="0" h="169" w="169">
                <a:moveTo>
                  <a:pt x="145" y="7"/>
                </a:moveTo>
                <a:lnTo>
                  <a:pt x="139" y="0"/>
                </a:lnTo>
                <a:lnTo>
                  <a:pt x="128" y="11"/>
                </a:lnTo>
                <a:lnTo>
                  <a:pt x="0" y="139"/>
                </a:lnTo>
                <a:lnTo>
                  <a:pt x="31" y="169"/>
                </a:lnTo>
                <a:lnTo>
                  <a:pt x="169" y="31"/>
                </a:lnTo>
                <a:lnTo>
                  <a:pt x="145" y="7"/>
                </a:lnTo>
                <a:close/>
              </a:path>
            </a:pathLst>
          </a:custGeom>
          <a:solidFill>
            <a:srgbClr val="D83D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4" name="Google Shape;1274;p33"/>
          <p:cNvSpPr/>
          <p:nvPr/>
        </p:nvSpPr>
        <p:spPr>
          <a:xfrm>
            <a:off x="2587626" y="1798638"/>
            <a:ext cx="207963" cy="258763"/>
          </a:xfrm>
          <a:custGeom>
            <a:rect b="b" l="l" r="r" t="t"/>
            <a:pathLst>
              <a:path extrusionOk="0" h="163" w="131">
                <a:moveTo>
                  <a:pt x="18" y="120"/>
                </a:moveTo>
                <a:lnTo>
                  <a:pt x="131" y="7"/>
                </a:lnTo>
                <a:lnTo>
                  <a:pt x="124" y="0"/>
                </a:lnTo>
                <a:lnTo>
                  <a:pt x="12" y="114"/>
                </a:lnTo>
                <a:lnTo>
                  <a:pt x="5" y="120"/>
                </a:lnTo>
                <a:lnTo>
                  <a:pt x="0" y="125"/>
                </a:lnTo>
                <a:lnTo>
                  <a:pt x="38" y="163"/>
                </a:lnTo>
                <a:lnTo>
                  <a:pt x="49" y="151"/>
                </a:lnTo>
                <a:lnTo>
                  <a:pt x="18" y="120"/>
                </a:lnTo>
                <a:close/>
              </a:path>
            </a:pathLst>
          </a:custGeom>
          <a:solidFill>
            <a:srgbClr val="343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5" name="Google Shape;1275;p33"/>
          <p:cNvSpPr/>
          <p:nvPr/>
        </p:nvSpPr>
        <p:spPr>
          <a:xfrm>
            <a:off x="2805113" y="1720850"/>
            <a:ext cx="107950" cy="68263"/>
          </a:xfrm>
          <a:custGeom>
            <a:rect b="b" l="l" r="r" t="t"/>
            <a:pathLst>
              <a:path extrusionOk="0" h="43" w="68">
                <a:moveTo>
                  <a:pt x="68" y="30"/>
                </a:moveTo>
                <a:lnTo>
                  <a:pt x="37" y="0"/>
                </a:lnTo>
                <a:lnTo>
                  <a:pt x="35" y="2"/>
                </a:lnTo>
                <a:lnTo>
                  <a:pt x="34" y="4"/>
                </a:lnTo>
                <a:lnTo>
                  <a:pt x="26" y="11"/>
                </a:lnTo>
                <a:lnTo>
                  <a:pt x="0" y="37"/>
                </a:lnTo>
                <a:lnTo>
                  <a:pt x="7" y="43"/>
                </a:lnTo>
                <a:lnTo>
                  <a:pt x="32" y="17"/>
                </a:lnTo>
                <a:lnTo>
                  <a:pt x="56" y="42"/>
                </a:lnTo>
                <a:lnTo>
                  <a:pt x="68" y="30"/>
                </a:lnTo>
                <a:lnTo>
                  <a:pt x="68" y="30"/>
                </a:lnTo>
                <a:close/>
              </a:path>
            </a:pathLst>
          </a:custGeom>
          <a:solidFill>
            <a:srgbClr val="343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6" name="Google Shape;1276;p33"/>
          <p:cNvSpPr/>
          <p:nvPr/>
        </p:nvSpPr>
        <p:spPr>
          <a:xfrm>
            <a:off x="2784476" y="1779588"/>
            <a:ext cx="104775" cy="103188"/>
          </a:xfrm>
          <a:custGeom>
            <a:rect b="b" l="l" r="r" t="t"/>
            <a:pathLst>
              <a:path extrusionOk="0" h="65" w="66">
                <a:moveTo>
                  <a:pt x="49" y="36"/>
                </a:moveTo>
                <a:lnTo>
                  <a:pt x="20" y="6"/>
                </a:lnTo>
                <a:lnTo>
                  <a:pt x="13" y="0"/>
                </a:lnTo>
                <a:lnTo>
                  <a:pt x="12" y="2"/>
                </a:lnTo>
                <a:lnTo>
                  <a:pt x="0" y="12"/>
                </a:lnTo>
                <a:lnTo>
                  <a:pt x="7" y="19"/>
                </a:lnTo>
                <a:lnTo>
                  <a:pt x="53" y="65"/>
                </a:lnTo>
                <a:lnTo>
                  <a:pt x="66" y="52"/>
                </a:lnTo>
                <a:lnTo>
                  <a:pt x="49" y="36"/>
                </a:lnTo>
                <a:close/>
              </a:path>
            </a:pathLst>
          </a:custGeom>
          <a:solidFill>
            <a:srgbClr val="93939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7" name="Google Shape;1277;p33"/>
          <p:cNvSpPr/>
          <p:nvPr/>
        </p:nvSpPr>
        <p:spPr>
          <a:xfrm>
            <a:off x="3067051" y="1514475"/>
            <a:ext cx="44450" cy="44450"/>
          </a:xfrm>
          <a:custGeom>
            <a:rect b="b" l="l" r="r" t="t"/>
            <a:pathLst>
              <a:path extrusionOk="0" h="28" w="28">
                <a:moveTo>
                  <a:pt x="25" y="28"/>
                </a:moveTo>
                <a:lnTo>
                  <a:pt x="0" y="3"/>
                </a:lnTo>
                <a:lnTo>
                  <a:pt x="2" y="0"/>
                </a:lnTo>
                <a:lnTo>
                  <a:pt x="28" y="26"/>
                </a:lnTo>
                <a:lnTo>
                  <a:pt x="25" y="2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8" name="Google Shape;1278;p33"/>
          <p:cNvSpPr/>
          <p:nvPr/>
        </p:nvSpPr>
        <p:spPr>
          <a:xfrm>
            <a:off x="3043238" y="1536700"/>
            <a:ext cx="44450" cy="46038"/>
          </a:xfrm>
          <a:custGeom>
            <a:rect b="b" l="l" r="r" t="t"/>
            <a:pathLst>
              <a:path extrusionOk="0" h="29" w="28">
                <a:moveTo>
                  <a:pt x="26" y="29"/>
                </a:moveTo>
                <a:lnTo>
                  <a:pt x="0" y="3"/>
                </a:lnTo>
                <a:lnTo>
                  <a:pt x="3" y="0"/>
                </a:lnTo>
                <a:lnTo>
                  <a:pt x="28" y="26"/>
                </a:lnTo>
                <a:lnTo>
                  <a:pt x="26"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9" name="Google Shape;1279;p33"/>
          <p:cNvSpPr/>
          <p:nvPr/>
        </p:nvSpPr>
        <p:spPr>
          <a:xfrm>
            <a:off x="3021013" y="1558925"/>
            <a:ext cx="44450" cy="46038"/>
          </a:xfrm>
          <a:custGeom>
            <a:rect b="b" l="l" r="r" t="t"/>
            <a:pathLst>
              <a:path extrusionOk="0" h="29" w="28">
                <a:moveTo>
                  <a:pt x="25" y="29"/>
                </a:moveTo>
                <a:lnTo>
                  <a:pt x="0" y="3"/>
                </a:lnTo>
                <a:lnTo>
                  <a:pt x="2" y="0"/>
                </a:lnTo>
                <a:lnTo>
                  <a:pt x="28" y="26"/>
                </a:lnTo>
                <a:lnTo>
                  <a:pt x="25"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0" name="Google Shape;1280;p33"/>
          <p:cNvSpPr/>
          <p:nvPr/>
        </p:nvSpPr>
        <p:spPr>
          <a:xfrm>
            <a:off x="2997201" y="1582738"/>
            <a:ext cx="46038" cy="44450"/>
          </a:xfrm>
          <a:custGeom>
            <a:rect b="b" l="l" r="r" t="t"/>
            <a:pathLst>
              <a:path extrusionOk="0" h="28" w="29">
                <a:moveTo>
                  <a:pt x="26" y="28"/>
                </a:moveTo>
                <a:lnTo>
                  <a:pt x="0" y="3"/>
                </a:lnTo>
                <a:lnTo>
                  <a:pt x="3" y="0"/>
                </a:lnTo>
                <a:lnTo>
                  <a:pt x="29" y="26"/>
                </a:lnTo>
                <a:lnTo>
                  <a:pt x="26" y="2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1" name="Google Shape;1281;p33"/>
          <p:cNvSpPr/>
          <p:nvPr/>
        </p:nvSpPr>
        <p:spPr>
          <a:xfrm>
            <a:off x="2974976" y="1604963"/>
            <a:ext cx="44450" cy="46038"/>
          </a:xfrm>
          <a:custGeom>
            <a:rect b="b" l="l" r="r" t="t"/>
            <a:pathLst>
              <a:path extrusionOk="0" h="29" w="28">
                <a:moveTo>
                  <a:pt x="26" y="29"/>
                </a:moveTo>
                <a:lnTo>
                  <a:pt x="0" y="3"/>
                </a:lnTo>
                <a:lnTo>
                  <a:pt x="3" y="0"/>
                </a:lnTo>
                <a:lnTo>
                  <a:pt x="28" y="26"/>
                </a:lnTo>
                <a:lnTo>
                  <a:pt x="26" y="2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2" name="Google Shape;1282;p33"/>
          <p:cNvSpPr/>
          <p:nvPr/>
        </p:nvSpPr>
        <p:spPr>
          <a:xfrm>
            <a:off x="2951163" y="1628775"/>
            <a:ext cx="46038" cy="44450"/>
          </a:xfrm>
          <a:custGeom>
            <a:rect b="b" l="l" r="r" t="t"/>
            <a:pathLst>
              <a:path extrusionOk="0" h="28" w="29">
                <a:moveTo>
                  <a:pt x="26" y="28"/>
                </a:moveTo>
                <a:lnTo>
                  <a:pt x="0" y="2"/>
                </a:lnTo>
                <a:lnTo>
                  <a:pt x="3" y="0"/>
                </a:lnTo>
                <a:lnTo>
                  <a:pt x="29" y="25"/>
                </a:lnTo>
                <a:lnTo>
                  <a:pt x="26" y="2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3" name="Google Shape;1283;p33"/>
          <p:cNvSpPr/>
          <p:nvPr/>
        </p:nvSpPr>
        <p:spPr>
          <a:xfrm>
            <a:off x="2928938" y="1651000"/>
            <a:ext cx="46038" cy="44450"/>
          </a:xfrm>
          <a:custGeom>
            <a:rect b="b" l="l" r="r" t="t"/>
            <a:pathLst>
              <a:path extrusionOk="0" h="28" w="29">
                <a:moveTo>
                  <a:pt x="26" y="28"/>
                </a:moveTo>
                <a:lnTo>
                  <a:pt x="0" y="3"/>
                </a:lnTo>
                <a:lnTo>
                  <a:pt x="3" y="0"/>
                </a:lnTo>
                <a:lnTo>
                  <a:pt x="29" y="26"/>
                </a:lnTo>
                <a:lnTo>
                  <a:pt x="26" y="2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4" name="Google Shape;1284;p33"/>
          <p:cNvSpPr/>
          <p:nvPr/>
        </p:nvSpPr>
        <p:spPr>
          <a:xfrm>
            <a:off x="2906713" y="1674813"/>
            <a:ext cx="44450" cy="44450"/>
          </a:xfrm>
          <a:custGeom>
            <a:rect b="b" l="l" r="r" t="t"/>
            <a:pathLst>
              <a:path extrusionOk="0" h="28" w="28">
                <a:moveTo>
                  <a:pt x="26" y="28"/>
                </a:moveTo>
                <a:lnTo>
                  <a:pt x="0" y="2"/>
                </a:lnTo>
                <a:lnTo>
                  <a:pt x="3" y="0"/>
                </a:lnTo>
                <a:lnTo>
                  <a:pt x="28" y="25"/>
                </a:lnTo>
                <a:lnTo>
                  <a:pt x="26" y="2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5" name="Google Shape;1285;p33"/>
          <p:cNvSpPr/>
          <p:nvPr/>
        </p:nvSpPr>
        <p:spPr>
          <a:xfrm>
            <a:off x="2884488" y="1697038"/>
            <a:ext cx="44450" cy="44450"/>
          </a:xfrm>
          <a:custGeom>
            <a:rect b="b" l="l" r="r" t="t"/>
            <a:pathLst>
              <a:path extrusionOk="0" h="28" w="28">
                <a:moveTo>
                  <a:pt x="25" y="28"/>
                </a:moveTo>
                <a:lnTo>
                  <a:pt x="0" y="3"/>
                </a:lnTo>
                <a:lnTo>
                  <a:pt x="2" y="0"/>
                </a:lnTo>
                <a:lnTo>
                  <a:pt x="28" y="26"/>
                </a:lnTo>
                <a:lnTo>
                  <a:pt x="25" y="2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6" name="Google Shape;1286;p33"/>
          <p:cNvSpPr/>
          <p:nvPr/>
        </p:nvSpPr>
        <p:spPr>
          <a:xfrm>
            <a:off x="3262313" y="1320800"/>
            <a:ext cx="115888" cy="130175"/>
          </a:xfrm>
          <a:custGeom>
            <a:rect b="b" l="l" r="r" t="t"/>
            <a:pathLst>
              <a:path extrusionOk="0" h="184" w="165">
                <a:moveTo>
                  <a:pt x="84" y="0"/>
                </a:moveTo>
                <a:cubicBezTo>
                  <a:pt x="84" y="0"/>
                  <a:pt x="0" y="184"/>
                  <a:pt x="84" y="184"/>
                </a:cubicBezTo>
                <a:cubicBezTo>
                  <a:pt x="165" y="184"/>
                  <a:pt x="84" y="0"/>
                  <a:pt x="84" y="0"/>
                </a:cubicBezTo>
                <a:close/>
              </a:path>
            </a:pathLst>
          </a:custGeom>
          <a:solidFill>
            <a:srgbClr val="E94A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7" name="Google Shape;1287;p33"/>
          <p:cNvSpPr/>
          <p:nvPr/>
        </p:nvSpPr>
        <p:spPr>
          <a:xfrm>
            <a:off x="3305176" y="1420813"/>
            <a:ext cx="12700" cy="12700"/>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88" name="Google Shape;1288;p33"/>
          <p:cNvGrpSpPr/>
          <p:nvPr/>
        </p:nvGrpSpPr>
        <p:grpSpPr>
          <a:xfrm>
            <a:off x="3254648" y="3415506"/>
            <a:ext cx="617538" cy="628650"/>
            <a:chOff x="5146676" y="3176588"/>
            <a:chExt cx="617538" cy="628650"/>
          </a:xfrm>
        </p:grpSpPr>
        <p:sp>
          <p:nvSpPr>
            <p:cNvPr id="1289" name="Google Shape;1289;p33"/>
            <p:cNvSpPr/>
            <p:nvPr/>
          </p:nvSpPr>
          <p:spPr>
            <a:xfrm>
              <a:off x="5146676" y="3176588"/>
              <a:ext cx="617538" cy="628650"/>
            </a:xfrm>
            <a:prstGeom prst="ellipse">
              <a:avLst/>
            </a:prstGeom>
            <a:solidFill>
              <a:srgbClr val="C31D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0" name="Google Shape;1290;p33"/>
            <p:cNvSpPr/>
            <p:nvPr/>
          </p:nvSpPr>
          <p:spPr>
            <a:xfrm>
              <a:off x="5251451" y="3368675"/>
              <a:ext cx="407988" cy="273050"/>
            </a:xfrm>
            <a:custGeom>
              <a:rect b="b" l="l" r="r" t="t"/>
              <a:pathLst>
                <a:path extrusionOk="0" h="385" w="577">
                  <a:moveTo>
                    <a:pt x="539" y="385"/>
                  </a:moveTo>
                  <a:cubicBezTo>
                    <a:pt x="39" y="385"/>
                    <a:pt x="39" y="385"/>
                    <a:pt x="39" y="385"/>
                  </a:cubicBezTo>
                  <a:cubicBezTo>
                    <a:pt x="18" y="385"/>
                    <a:pt x="0" y="367"/>
                    <a:pt x="0" y="346"/>
                  </a:cubicBezTo>
                  <a:cubicBezTo>
                    <a:pt x="0" y="38"/>
                    <a:pt x="0" y="38"/>
                    <a:pt x="0" y="38"/>
                  </a:cubicBezTo>
                  <a:cubicBezTo>
                    <a:pt x="0" y="17"/>
                    <a:pt x="18" y="0"/>
                    <a:pt x="39" y="0"/>
                  </a:cubicBezTo>
                  <a:cubicBezTo>
                    <a:pt x="539" y="0"/>
                    <a:pt x="539" y="0"/>
                    <a:pt x="539" y="0"/>
                  </a:cubicBezTo>
                  <a:cubicBezTo>
                    <a:pt x="560" y="0"/>
                    <a:pt x="577" y="17"/>
                    <a:pt x="577" y="38"/>
                  </a:cubicBezTo>
                  <a:cubicBezTo>
                    <a:pt x="577" y="346"/>
                    <a:pt x="577" y="346"/>
                    <a:pt x="577" y="346"/>
                  </a:cubicBezTo>
                  <a:cubicBezTo>
                    <a:pt x="577" y="367"/>
                    <a:pt x="560" y="385"/>
                    <a:pt x="539" y="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1" name="Google Shape;1291;p33"/>
            <p:cNvSpPr/>
            <p:nvPr/>
          </p:nvSpPr>
          <p:spPr>
            <a:xfrm>
              <a:off x="5249863" y="3365500"/>
              <a:ext cx="412750" cy="279400"/>
            </a:xfrm>
            <a:custGeom>
              <a:rect b="b" l="l" r="r" t="t"/>
              <a:pathLst>
                <a:path extrusionOk="0" h="393" w="585">
                  <a:moveTo>
                    <a:pt x="543" y="389"/>
                  </a:moveTo>
                  <a:cubicBezTo>
                    <a:pt x="543" y="385"/>
                    <a:pt x="543" y="385"/>
                    <a:pt x="543" y="385"/>
                  </a:cubicBezTo>
                  <a:cubicBezTo>
                    <a:pt x="43" y="385"/>
                    <a:pt x="43" y="385"/>
                    <a:pt x="43" y="385"/>
                  </a:cubicBezTo>
                  <a:cubicBezTo>
                    <a:pt x="33" y="385"/>
                    <a:pt x="25" y="381"/>
                    <a:pt x="19" y="374"/>
                  </a:cubicBezTo>
                  <a:cubicBezTo>
                    <a:pt x="12" y="368"/>
                    <a:pt x="8" y="360"/>
                    <a:pt x="8" y="350"/>
                  </a:cubicBezTo>
                  <a:cubicBezTo>
                    <a:pt x="8" y="42"/>
                    <a:pt x="8" y="42"/>
                    <a:pt x="8" y="42"/>
                  </a:cubicBezTo>
                  <a:cubicBezTo>
                    <a:pt x="8" y="33"/>
                    <a:pt x="12" y="24"/>
                    <a:pt x="19" y="18"/>
                  </a:cubicBezTo>
                  <a:cubicBezTo>
                    <a:pt x="25" y="12"/>
                    <a:pt x="33" y="8"/>
                    <a:pt x="43" y="8"/>
                  </a:cubicBezTo>
                  <a:cubicBezTo>
                    <a:pt x="543" y="8"/>
                    <a:pt x="543" y="8"/>
                    <a:pt x="543" y="8"/>
                  </a:cubicBezTo>
                  <a:cubicBezTo>
                    <a:pt x="552" y="8"/>
                    <a:pt x="561" y="12"/>
                    <a:pt x="567" y="18"/>
                  </a:cubicBezTo>
                  <a:cubicBezTo>
                    <a:pt x="573" y="24"/>
                    <a:pt x="577" y="33"/>
                    <a:pt x="577" y="42"/>
                  </a:cubicBezTo>
                  <a:cubicBezTo>
                    <a:pt x="577" y="350"/>
                    <a:pt x="577" y="350"/>
                    <a:pt x="577" y="350"/>
                  </a:cubicBezTo>
                  <a:cubicBezTo>
                    <a:pt x="577" y="360"/>
                    <a:pt x="573" y="368"/>
                    <a:pt x="567" y="374"/>
                  </a:cubicBezTo>
                  <a:cubicBezTo>
                    <a:pt x="561" y="381"/>
                    <a:pt x="552" y="385"/>
                    <a:pt x="543" y="385"/>
                  </a:cubicBezTo>
                  <a:cubicBezTo>
                    <a:pt x="543" y="389"/>
                    <a:pt x="543" y="389"/>
                    <a:pt x="543" y="389"/>
                  </a:cubicBezTo>
                  <a:cubicBezTo>
                    <a:pt x="543" y="393"/>
                    <a:pt x="543" y="393"/>
                    <a:pt x="543" y="393"/>
                  </a:cubicBezTo>
                  <a:cubicBezTo>
                    <a:pt x="566" y="393"/>
                    <a:pt x="585" y="374"/>
                    <a:pt x="585" y="350"/>
                  </a:cubicBezTo>
                  <a:cubicBezTo>
                    <a:pt x="585" y="42"/>
                    <a:pt x="585" y="42"/>
                    <a:pt x="585" y="42"/>
                  </a:cubicBezTo>
                  <a:cubicBezTo>
                    <a:pt x="585" y="19"/>
                    <a:pt x="566" y="0"/>
                    <a:pt x="543" y="0"/>
                  </a:cubicBezTo>
                  <a:cubicBezTo>
                    <a:pt x="43" y="0"/>
                    <a:pt x="43" y="0"/>
                    <a:pt x="43" y="0"/>
                  </a:cubicBezTo>
                  <a:cubicBezTo>
                    <a:pt x="20" y="0"/>
                    <a:pt x="0" y="19"/>
                    <a:pt x="0" y="42"/>
                  </a:cubicBezTo>
                  <a:cubicBezTo>
                    <a:pt x="0" y="350"/>
                    <a:pt x="0" y="350"/>
                    <a:pt x="0" y="350"/>
                  </a:cubicBezTo>
                  <a:cubicBezTo>
                    <a:pt x="0" y="374"/>
                    <a:pt x="20" y="393"/>
                    <a:pt x="43" y="393"/>
                  </a:cubicBezTo>
                  <a:cubicBezTo>
                    <a:pt x="543" y="393"/>
                    <a:pt x="543" y="393"/>
                    <a:pt x="543" y="393"/>
                  </a:cubicBezTo>
                  <a:lnTo>
                    <a:pt x="543" y="389"/>
                  </a:lnTo>
                  <a:close/>
                </a:path>
              </a:pathLst>
            </a:custGeom>
            <a:solidFill>
              <a:srgbClr val="C41E1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2" name="Google Shape;1292;p33"/>
            <p:cNvSpPr/>
            <p:nvPr/>
          </p:nvSpPr>
          <p:spPr>
            <a:xfrm>
              <a:off x="5308601" y="3368675"/>
              <a:ext cx="11113" cy="271463"/>
            </a:xfrm>
            <a:prstGeom prst="rect">
              <a:avLst/>
            </a:prstGeom>
            <a:solidFill>
              <a:srgbClr val="C31D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3" name="Google Shape;1293;p33"/>
            <p:cNvSpPr/>
            <p:nvPr/>
          </p:nvSpPr>
          <p:spPr>
            <a:xfrm>
              <a:off x="5591176" y="3368675"/>
              <a:ext cx="12700" cy="271463"/>
            </a:xfrm>
            <a:prstGeom prst="rect">
              <a:avLst/>
            </a:prstGeom>
            <a:solidFill>
              <a:srgbClr val="C31D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4" name="Google Shape;1294;p33"/>
            <p:cNvSpPr/>
            <p:nvPr/>
          </p:nvSpPr>
          <p:spPr>
            <a:xfrm>
              <a:off x="5383213" y="3425825"/>
              <a:ext cx="155575" cy="155575"/>
            </a:xfrm>
            <a:prstGeom prst="ellipse">
              <a:avLst/>
            </a:prstGeom>
            <a:solidFill>
              <a:srgbClr val="C31D1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5" name="Google Shape;1295;p33"/>
            <p:cNvSpPr/>
            <p:nvPr/>
          </p:nvSpPr>
          <p:spPr>
            <a:xfrm>
              <a:off x="5408613" y="3487738"/>
              <a:ext cx="106363" cy="349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6" name="Google Shape;1296;p33"/>
            <p:cNvSpPr/>
            <p:nvPr/>
          </p:nvSpPr>
          <p:spPr>
            <a:xfrm>
              <a:off x="5443538" y="3451225"/>
              <a:ext cx="34925" cy="106363"/>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7" name="Google Shape;1297;p33"/>
            <p:cNvSpPr/>
            <p:nvPr/>
          </p:nvSpPr>
          <p:spPr>
            <a:xfrm>
              <a:off x="5376863" y="3313113"/>
              <a:ext cx="158750" cy="52388"/>
            </a:xfrm>
            <a:custGeom>
              <a:rect b="b" l="l" r="r" t="t"/>
              <a:pathLst>
                <a:path extrusionOk="0" h="75" w="226">
                  <a:moveTo>
                    <a:pt x="0" y="75"/>
                  </a:moveTo>
                  <a:cubicBezTo>
                    <a:pt x="0" y="55"/>
                    <a:pt x="0" y="35"/>
                    <a:pt x="0" y="15"/>
                  </a:cubicBezTo>
                  <a:cubicBezTo>
                    <a:pt x="1" y="13"/>
                    <a:pt x="3" y="9"/>
                    <a:pt x="6" y="6"/>
                  </a:cubicBezTo>
                  <a:cubicBezTo>
                    <a:pt x="11" y="1"/>
                    <a:pt x="17" y="0"/>
                    <a:pt x="19" y="0"/>
                  </a:cubicBezTo>
                  <a:cubicBezTo>
                    <a:pt x="80" y="0"/>
                    <a:pt x="141" y="0"/>
                    <a:pt x="202" y="0"/>
                  </a:cubicBezTo>
                  <a:cubicBezTo>
                    <a:pt x="206" y="0"/>
                    <a:pt x="211" y="0"/>
                    <a:pt x="217" y="3"/>
                  </a:cubicBezTo>
                  <a:cubicBezTo>
                    <a:pt x="219" y="5"/>
                    <a:pt x="223" y="7"/>
                    <a:pt x="225" y="11"/>
                  </a:cubicBezTo>
                  <a:cubicBezTo>
                    <a:pt x="226" y="12"/>
                    <a:pt x="226" y="13"/>
                    <a:pt x="226" y="14"/>
                  </a:cubicBezTo>
                  <a:cubicBezTo>
                    <a:pt x="226" y="34"/>
                    <a:pt x="226" y="55"/>
                    <a:pt x="226" y="75"/>
                  </a:cubicBezTo>
                  <a:cubicBezTo>
                    <a:pt x="214" y="75"/>
                    <a:pt x="202" y="75"/>
                    <a:pt x="190" y="75"/>
                  </a:cubicBezTo>
                  <a:cubicBezTo>
                    <a:pt x="190" y="64"/>
                    <a:pt x="190" y="52"/>
                    <a:pt x="190" y="41"/>
                  </a:cubicBezTo>
                  <a:cubicBezTo>
                    <a:pt x="189" y="40"/>
                    <a:pt x="188" y="35"/>
                    <a:pt x="183" y="32"/>
                  </a:cubicBezTo>
                  <a:cubicBezTo>
                    <a:pt x="179" y="29"/>
                    <a:pt x="175" y="28"/>
                    <a:pt x="173" y="28"/>
                  </a:cubicBezTo>
                  <a:cubicBezTo>
                    <a:pt x="132" y="28"/>
                    <a:pt x="91" y="28"/>
                    <a:pt x="50" y="28"/>
                  </a:cubicBezTo>
                  <a:cubicBezTo>
                    <a:pt x="47" y="29"/>
                    <a:pt x="45" y="31"/>
                    <a:pt x="43" y="32"/>
                  </a:cubicBezTo>
                  <a:cubicBezTo>
                    <a:pt x="41" y="34"/>
                    <a:pt x="39" y="35"/>
                    <a:pt x="37" y="38"/>
                  </a:cubicBezTo>
                  <a:cubicBezTo>
                    <a:pt x="36" y="39"/>
                    <a:pt x="36" y="40"/>
                    <a:pt x="36" y="41"/>
                  </a:cubicBezTo>
                  <a:cubicBezTo>
                    <a:pt x="36" y="52"/>
                    <a:pt x="36" y="64"/>
                    <a:pt x="36" y="75"/>
                  </a:cubicBezTo>
                  <a:cubicBezTo>
                    <a:pt x="24" y="75"/>
                    <a:pt x="12" y="75"/>
                    <a:pt x="0" y="7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8" name="Google Shape;1298;p33"/>
            <p:cNvSpPr/>
            <p:nvPr/>
          </p:nvSpPr>
          <p:spPr>
            <a:xfrm>
              <a:off x="5373688" y="3309938"/>
              <a:ext cx="165100" cy="58738"/>
            </a:xfrm>
            <a:custGeom>
              <a:rect b="b" l="l" r="r" t="t"/>
              <a:pathLst>
                <a:path extrusionOk="0" h="83" w="234">
                  <a:moveTo>
                    <a:pt x="4" y="79"/>
                  </a:moveTo>
                  <a:cubicBezTo>
                    <a:pt x="8" y="79"/>
                    <a:pt x="8" y="79"/>
                    <a:pt x="8" y="79"/>
                  </a:cubicBezTo>
                  <a:cubicBezTo>
                    <a:pt x="8" y="59"/>
                    <a:pt x="8" y="39"/>
                    <a:pt x="8" y="19"/>
                  </a:cubicBezTo>
                  <a:cubicBezTo>
                    <a:pt x="4" y="19"/>
                    <a:pt x="4" y="19"/>
                    <a:pt x="4" y="19"/>
                  </a:cubicBezTo>
                  <a:cubicBezTo>
                    <a:pt x="8" y="20"/>
                    <a:pt x="8" y="20"/>
                    <a:pt x="8" y="20"/>
                  </a:cubicBezTo>
                  <a:cubicBezTo>
                    <a:pt x="9" y="18"/>
                    <a:pt x="10" y="16"/>
                    <a:pt x="13" y="13"/>
                  </a:cubicBezTo>
                  <a:cubicBezTo>
                    <a:pt x="17" y="9"/>
                    <a:pt x="22" y="8"/>
                    <a:pt x="24" y="8"/>
                  </a:cubicBezTo>
                  <a:cubicBezTo>
                    <a:pt x="23" y="4"/>
                    <a:pt x="23" y="4"/>
                    <a:pt x="23" y="4"/>
                  </a:cubicBezTo>
                  <a:cubicBezTo>
                    <a:pt x="23" y="8"/>
                    <a:pt x="23" y="8"/>
                    <a:pt x="23" y="8"/>
                  </a:cubicBezTo>
                  <a:cubicBezTo>
                    <a:pt x="84" y="8"/>
                    <a:pt x="145" y="8"/>
                    <a:pt x="206" y="8"/>
                  </a:cubicBezTo>
                  <a:cubicBezTo>
                    <a:pt x="206" y="4"/>
                    <a:pt x="206" y="4"/>
                    <a:pt x="206" y="4"/>
                  </a:cubicBezTo>
                  <a:cubicBezTo>
                    <a:pt x="206" y="8"/>
                    <a:pt x="206" y="8"/>
                    <a:pt x="206" y="8"/>
                  </a:cubicBezTo>
                  <a:cubicBezTo>
                    <a:pt x="209" y="8"/>
                    <a:pt x="214" y="8"/>
                    <a:pt x="219" y="11"/>
                  </a:cubicBezTo>
                  <a:cubicBezTo>
                    <a:pt x="221" y="12"/>
                    <a:pt x="224" y="14"/>
                    <a:pt x="226" y="17"/>
                  </a:cubicBezTo>
                  <a:cubicBezTo>
                    <a:pt x="226" y="18"/>
                    <a:pt x="226" y="18"/>
                    <a:pt x="226" y="19"/>
                  </a:cubicBezTo>
                  <a:cubicBezTo>
                    <a:pt x="230" y="18"/>
                    <a:pt x="230" y="18"/>
                    <a:pt x="230" y="18"/>
                  </a:cubicBezTo>
                  <a:cubicBezTo>
                    <a:pt x="226" y="18"/>
                    <a:pt x="226" y="18"/>
                    <a:pt x="226" y="18"/>
                  </a:cubicBezTo>
                  <a:cubicBezTo>
                    <a:pt x="226" y="38"/>
                    <a:pt x="226" y="59"/>
                    <a:pt x="226" y="79"/>
                  </a:cubicBezTo>
                  <a:cubicBezTo>
                    <a:pt x="230" y="79"/>
                    <a:pt x="230" y="79"/>
                    <a:pt x="230" y="79"/>
                  </a:cubicBezTo>
                  <a:cubicBezTo>
                    <a:pt x="230" y="75"/>
                    <a:pt x="230" y="75"/>
                    <a:pt x="230" y="75"/>
                  </a:cubicBezTo>
                  <a:cubicBezTo>
                    <a:pt x="218" y="75"/>
                    <a:pt x="206" y="75"/>
                    <a:pt x="194" y="75"/>
                  </a:cubicBezTo>
                  <a:cubicBezTo>
                    <a:pt x="194" y="79"/>
                    <a:pt x="194" y="79"/>
                    <a:pt x="194" y="79"/>
                  </a:cubicBezTo>
                  <a:cubicBezTo>
                    <a:pt x="198" y="79"/>
                    <a:pt x="198" y="79"/>
                    <a:pt x="198" y="79"/>
                  </a:cubicBezTo>
                  <a:cubicBezTo>
                    <a:pt x="198" y="68"/>
                    <a:pt x="198" y="56"/>
                    <a:pt x="198" y="45"/>
                  </a:cubicBezTo>
                  <a:cubicBezTo>
                    <a:pt x="198" y="44"/>
                    <a:pt x="198" y="44"/>
                    <a:pt x="198" y="44"/>
                  </a:cubicBezTo>
                  <a:cubicBezTo>
                    <a:pt x="198" y="44"/>
                    <a:pt x="198" y="44"/>
                    <a:pt x="198" y="44"/>
                  </a:cubicBezTo>
                  <a:cubicBezTo>
                    <a:pt x="197" y="42"/>
                    <a:pt x="195" y="37"/>
                    <a:pt x="190" y="33"/>
                  </a:cubicBezTo>
                  <a:cubicBezTo>
                    <a:pt x="184" y="29"/>
                    <a:pt x="179" y="28"/>
                    <a:pt x="177" y="28"/>
                  </a:cubicBezTo>
                  <a:cubicBezTo>
                    <a:pt x="177" y="28"/>
                    <a:pt x="177" y="28"/>
                    <a:pt x="177" y="28"/>
                  </a:cubicBezTo>
                  <a:cubicBezTo>
                    <a:pt x="177" y="28"/>
                    <a:pt x="177" y="28"/>
                    <a:pt x="177" y="28"/>
                  </a:cubicBezTo>
                  <a:cubicBezTo>
                    <a:pt x="136" y="28"/>
                    <a:pt x="95" y="28"/>
                    <a:pt x="54" y="28"/>
                  </a:cubicBezTo>
                  <a:cubicBezTo>
                    <a:pt x="54" y="28"/>
                    <a:pt x="54" y="28"/>
                    <a:pt x="54" y="28"/>
                  </a:cubicBezTo>
                  <a:cubicBezTo>
                    <a:pt x="53" y="28"/>
                    <a:pt x="53" y="28"/>
                    <a:pt x="53" y="28"/>
                  </a:cubicBezTo>
                  <a:cubicBezTo>
                    <a:pt x="49" y="30"/>
                    <a:pt x="46" y="31"/>
                    <a:pt x="44" y="33"/>
                  </a:cubicBezTo>
                  <a:cubicBezTo>
                    <a:pt x="42" y="34"/>
                    <a:pt x="40" y="37"/>
                    <a:pt x="37" y="41"/>
                  </a:cubicBezTo>
                  <a:cubicBezTo>
                    <a:pt x="37" y="42"/>
                    <a:pt x="36" y="43"/>
                    <a:pt x="36" y="44"/>
                  </a:cubicBezTo>
                  <a:cubicBezTo>
                    <a:pt x="36" y="44"/>
                    <a:pt x="36" y="44"/>
                    <a:pt x="36" y="44"/>
                  </a:cubicBezTo>
                  <a:cubicBezTo>
                    <a:pt x="36" y="45"/>
                    <a:pt x="36" y="45"/>
                    <a:pt x="36" y="45"/>
                  </a:cubicBezTo>
                  <a:cubicBezTo>
                    <a:pt x="36" y="56"/>
                    <a:pt x="36" y="68"/>
                    <a:pt x="36" y="79"/>
                  </a:cubicBezTo>
                  <a:cubicBezTo>
                    <a:pt x="40" y="79"/>
                    <a:pt x="40" y="79"/>
                    <a:pt x="40" y="79"/>
                  </a:cubicBezTo>
                  <a:cubicBezTo>
                    <a:pt x="40" y="75"/>
                    <a:pt x="40" y="75"/>
                    <a:pt x="40" y="75"/>
                  </a:cubicBezTo>
                  <a:cubicBezTo>
                    <a:pt x="28" y="75"/>
                    <a:pt x="16" y="75"/>
                    <a:pt x="4" y="75"/>
                  </a:cubicBezTo>
                  <a:cubicBezTo>
                    <a:pt x="4" y="79"/>
                    <a:pt x="4" y="79"/>
                    <a:pt x="4" y="79"/>
                  </a:cubicBezTo>
                  <a:cubicBezTo>
                    <a:pt x="8" y="79"/>
                    <a:pt x="8" y="79"/>
                    <a:pt x="8" y="79"/>
                  </a:cubicBezTo>
                  <a:cubicBezTo>
                    <a:pt x="4" y="79"/>
                    <a:pt x="4" y="79"/>
                    <a:pt x="4" y="79"/>
                  </a:cubicBezTo>
                  <a:cubicBezTo>
                    <a:pt x="4" y="83"/>
                    <a:pt x="4" y="83"/>
                    <a:pt x="4" y="83"/>
                  </a:cubicBezTo>
                  <a:cubicBezTo>
                    <a:pt x="16" y="83"/>
                    <a:pt x="28" y="83"/>
                    <a:pt x="40" y="83"/>
                  </a:cubicBezTo>
                  <a:cubicBezTo>
                    <a:pt x="44" y="83"/>
                    <a:pt x="44" y="83"/>
                    <a:pt x="44" y="83"/>
                  </a:cubicBezTo>
                  <a:cubicBezTo>
                    <a:pt x="44" y="79"/>
                    <a:pt x="44" y="79"/>
                    <a:pt x="44" y="79"/>
                  </a:cubicBezTo>
                  <a:cubicBezTo>
                    <a:pt x="44" y="68"/>
                    <a:pt x="44" y="56"/>
                    <a:pt x="44" y="45"/>
                  </a:cubicBezTo>
                  <a:cubicBezTo>
                    <a:pt x="40" y="45"/>
                    <a:pt x="40" y="45"/>
                    <a:pt x="40" y="45"/>
                  </a:cubicBezTo>
                  <a:cubicBezTo>
                    <a:pt x="44" y="46"/>
                    <a:pt x="44" y="46"/>
                    <a:pt x="44" y="46"/>
                  </a:cubicBezTo>
                  <a:cubicBezTo>
                    <a:pt x="44" y="46"/>
                    <a:pt x="44" y="45"/>
                    <a:pt x="45" y="44"/>
                  </a:cubicBezTo>
                  <a:cubicBezTo>
                    <a:pt x="46" y="42"/>
                    <a:pt x="47" y="41"/>
                    <a:pt x="49" y="39"/>
                  </a:cubicBezTo>
                  <a:cubicBezTo>
                    <a:pt x="51" y="38"/>
                    <a:pt x="53" y="37"/>
                    <a:pt x="56" y="36"/>
                  </a:cubicBezTo>
                  <a:cubicBezTo>
                    <a:pt x="54" y="32"/>
                    <a:pt x="54" y="32"/>
                    <a:pt x="54" y="32"/>
                  </a:cubicBezTo>
                  <a:cubicBezTo>
                    <a:pt x="54" y="36"/>
                    <a:pt x="54" y="36"/>
                    <a:pt x="54" y="36"/>
                  </a:cubicBezTo>
                  <a:cubicBezTo>
                    <a:pt x="95" y="36"/>
                    <a:pt x="136" y="36"/>
                    <a:pt x="177" y="36"/>
                  </a:cubicBezTo>
                  <a:cubicBezTo>
                    <a:pt x="177" y="32"/>
                    <a:pt x="177" y="32"/>
                    <a:pt x="177" y="32"/>
                  </a:cubicBezTo>
                  <a:cubicBezTo>
                    <a:pt x="177" y="36"/>
                    <a:pt x="177" y="36"/>
                    <a:pt x="177" y="36"/>
                  </a:cubicBezTo>
                  <a:cubicBezTo>
                    <a:pt x="178" y="36"/>
                    <a:pt x="181" y="36"/>
                    <a:pt x="185" y="39"/>
                  </a:cubicBezTo>
                  <a:cubicBezTo>
                    <a:pt x="188" y="42"/>
                    <a:pt x="190" y="45"/>
                    <a:pt x="190" y="46"/>
                  </a:cubicBezTo>
                  <a:cubicBezTo>
                    <a:pt x="194" y="45"/>
                    <a:pt x="194" y="45"/>
                    <a:pt x="194" y="45"/>
                  </a:cubicBezTo>
                  <a:cubicBezTo>
                    <a:pt x="190" y="45"/>
                    <a:pt x="190" y="45"/>
                    <a:pt x="190" y="45"/>
                  </a:cubicBezTo>
                  <a:cubicBezTo>
                    <a:pt x="190" y="56"/>
                    <a:pt x="190" y="68"/>
                    <a:pt x="190" y="79"/>
                  </a:cubicBezTo>
                  <a:cubicBezTo>
                    <a:pt x="190" y="83"/>
                    <a:pt x="190" y="83"/>
                    <a:pt x="190" y="83"/>
                  </a:cubicBezTo>
                  <a:cubicBezTo>
                    <a:pt x="194" y="83"/>
                    <a:pt x="194" y="83"/>
                    <a:pt x="194" y="83"/>
                  </a:cubicBezTo>
                  <a:cubicBezTo>
                    <a:pt x="206" y="83"/>
                    <a:pt x="218" y="83"/>
                    <a:pt x="230" y="83"/>
                  </a:cubicBezTo>
                  <a:cubicBezTo>
                    <a:pt x="234" y="83"/>
                    <a:pt x="234" y="83"/>
                    <a:pt x="234" y="83"/>
                  </a:cubicBezTo>
                  <a:cubicBezTo>
                    <a:pt x="234" y="79"/>
                    <a:pt x="234" y="79"/>
                    <a:pt x="234" y="79"/>
                  </a:cubicBezTo>
                  <a:cubicBezTo>
                    <a:pt x="234" y="59"/>
                    <a:pt x="234" y="38"/>
                    <a:pt x="234" y="18"/>
                  </a:cubicBezTo>
                  <a:cubicBezTo>
                    <a:pt x="234" y="17"/>
                    <a:pt x="234" y="17"/>
                    <a:pt x="234" y="17"/>
                  </a:cubicBezTo>
                  <a:cubicBezTo>
                    <a:pt x="234" y="16"/>
                    <a:pt x="234" y="16"/>
                    <a:pt x="234" y="16"/>
                  </a:cubicBezTo>
                  <a:cubicBezTo>
                    <a:pt x="234" y="16"/>
                    <a:pt x="233" y="15"/>
                    <a:pt x="233" y="14"/>
                  </a:cubicBezTo>
                  <a:cubicBezTo>
                    <a:pt x="230" y="8"/>
                    <a:pt x="225" y="5"/>
                    <a:pt x="223" y="4"/>
                  </a:cubicBezTo>
                  <a:cubicBezTo>
                    <a:pt x="216" y="0"/>
                    <a:pt x="210" y="0"/>
                    <a:pt x="207" y="0"/>
                  </a:cubicBezTo>
                  <a:cubicBezTo>
                    <a:pt x="207" y="0"/>
                    <a:pt x="207" y="0"/>
                    <a:pt x="207" y="0"/>
                  </a:cubicBezTo>
                  <a:cubicBezTo>
                    <a:pt x="206" y="0"/>
                    <a:pt x="206" y="0"/>
                    <a:pt x="206" y="0"/>
                  </a:cubicBezTo>
                  <a:cubicBezTo>
                    <a:pt x="145" y="0"/>
                    <a:pt x="84" y="0"/>
                    <a:pt x="23" y="0"/>
                  </a:cubicBezTo>
                  <a:cubicBezTo>
                    <a:pt x="23" y="0"/>
                    <a:pt x="23" y="0"/>
                    <a:pt x="23" y="0"/>
                  </a:cubicBezTo>
                  <a:cubicBezTo>
                    <a:pt x="22" y="0"/>
                    <a:pt x="22" y="0"/>
                    <a:pt x="22" y="0"/>
                  </a:cubicBezTo>
                  <a:cubicBezTo>
                    <a:pt x="20" y="0"/>
                    <a:pt x="13" y="2"/>
                    <a:pt x="7" y="7"/>
                  </a:cubicBezTo>
                  <a:cubicBezTo>
                    <a:pt x="3" y="11"/>
                    <a:pt x="1" y="15"/>
                    <a:pt x="0" y="17"/>
                  </a:cubicBezTo>
                  <a:cubicBezTo>
                    <a:pt x="0" y="18"/>
                    <a:pt x="0" y="18"/>
                    <a:pt x="0" y="18"/>
                  </a:cubicBezTo>
                  <a:cubicBezTo>
                    <a:pt x="0" y="19"/>
                    <a:pt x="0" y="19"/>
                    <a:pt x="0" y="19"/>
                  </a:cubicBezTo>
                  <a:cubicBezTo>
                    <a:pt x="0" y="39"/>
                    <a:pt x="0" y="59"/>
                    <a:pt x="0" y="79"/>
                  </a:cubicBezTo>
                  <a:cubicBezTo>
                    <a:pt x="0" y="83"/>
                    <a:pt x="0" y="83"/>
                    <a:pt x="0" y="83"/>
                  </a:cubicBezTo>
                  <a:cubicBezTo>
                    <a:pt x="4" y="83"/>
                    <a:pt x="4" y="83"/>
                    <a:pt x="4" y="83"/>
                  </a:cubicBezTo>
                  <a:lnTo>
                    <a:pt x="4" y="79"/>
                  </a:lnTo>
                  <a:close/>
                </a:path>
              </a:pathLst>
            </a:custGeom>
            <a:solidFill>
              <a:srgbClr val="C41E1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99" name="Google Shape;1299;p33"/>
          <p:cNvGrpSpPr/>
          <p:nvPr/>
        </p:nvGrpSpPr>
        <p:grpSpPr>
          <a:xfrm>
            <a:off x="3823186" y="1750578"/>
            <a:ext cx="282575" cy="254000"/>
            <a:chOff x="6403975" y="3382963"/>
            <a:chExt cx="282575" cy="254000"/>
          </a:xfrm>
        </p:grpSpPr>
        <p:sp>
          <p:nvSpPr>
            <p:cNvPr id="1300" name="Google Shape;1300;p33"/>
            <p:cNvSpPr/>
            <p:nvPr/>
          </p:nvSpPr>
          <p:spPr>
            <a:xfrm>
              <a:off x="6403975" y="3424238"/>
              <a:ext cx="282575" cy="212725"/>
            </a:xfrm>
            <a:custGeom>
              <a:rect b="b" l="l" r="r" t="t"/>
              <a:pathLst>
                <a:path extrusionOk="0" h="299" w="400">
                  <a:moveTo>
                    <a:pt x="340" y="299"/>
                  </a:moveTo>
                  <a:cubicBezTo>
                    <a:pt x="60" y="299"/>
                    <a:pt x="60" y="299"/>
                    <a:pt x="60" y="299"/>
                  </a:cubicBezTo>
                  <a:cubicBezTo>
                    <a:pt x="27" y="299"/>
                    <a:pt x="0" y="272"/>
                    <a:pt x="0" y="239"/>
                  </a:cubicBezTo>
                  <a:cubicBezTo>
                    <a:pt x="0" y="60"/>
                    <a:pt x="0" y="60"/>
                    <a:pt x="0" y="60"/>
                  </a:cubicBezTo>
                  <a:cubicBezTo>
                    <a:pt x="0" y="27"/>
                    <a:pt x="27" y="0"/>
                    <a:pt x="60" y="0"/>
                  </a:cubicBezTo>
                  <a:cubicBezTo>
                    <a:pt x="340" y="0"/>
                    <a:pt x="340" y="0"/>
                    <a:pt x="340" y="0"/>
                  </a:cubicBezTo>
                  <a:cubicBezTo>
                    <a:pt x="373" y="0"/>
                    <a:pt x="400" y="27"/>
                    <a:pt x="400" y="60"/>
                  </a:cubicBezTo>
                  <a:cubicBezTo>
                    <a:pt x="400" y="239"/>
                    <a:pt x="400" y="239"/>
                    <a:pt x="400" y="239"/>
                  </a:cubicBezTo>
                  <a:cubicBezTo>
                    <a:pt x="400" y="272"/>
                    <a:pt x="373" y="299"/>
                    <a:pt x="340" y="299"/>
                  </a:cubicBezTo>
                  <a:close/>
                </a:path>
              </a:pathLst>
            </a:custGeom>
            <a:solidFill>
              <a:srgbClr val="E523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1" name="Google Shape;1301;p33"/>
            <p:cNvSpPr/>
            <p:nvPr/>
          </p:nvSpPr>
          <p:spPr>
            <a:xfrm>
              <a:off x="6483350" y="3382963"/>
              <a:ext cx="123825" cy="47625"/>
            </a:xfrm>
            <a:custGeom>
              <a:rect b="b" l="l" r="r" t="t"/>
              <a:pathLst>
                <a:path extrusionOk="0" h="68" w="175">
                  <a:moveTo>
                    <a:pt x="0" y="68"/>
                  </a:moveTo>
                  <a:cubicBezTo>
                    <a:pt x="0" y="65"/>
                    <a:pt x="0" y="61"/>
                    <a:pt x="1" y="56"/>
                  </a:cubicBezTo>
                  <a:cubicBezTo>
                    <a:pt x="3" y="40"/>
                    <a:pt x="12" y="29"/>
                    <a:pt x="16" y="25"/>
                  </a:cubicBezTo>
                  <a:cubicBezTo>
                    <a:pt x="28" y="12"/>
                    <a:pt x="42" y="6"/>
                    <a:pt x="48" y="4"/>
                  </a:cubicBezTo>
                  <a:cubicBezTo>
                    <a:pt x="59" y="3"/>
                    <a:pt x="68" y="2"/>
                    <a:pt x="75" y="2"/>
                  </a:cubicBezTo>
                  <a:cubicBezTo>
                    <a:pt x="103" y="0"/>
                    <a:pt x="115" y="2"/>
                    <a:pt x="119" y="2"/>
                  </a:cubicBezTo>
                  <a:cubicBezTo>
                    <a:pt x="131" y="5"/>
                    <a:pt x="137" y="8"/>
                    <a:pt x="139" y="9"/>
                  </a:cubicBezTo>
                  <a:cubicBezTo>
                    <a:pt x="143" y="11"/>
                    <a:pt x="150" y="15"/>
                    <a:pt x="157" y="22"/>
                  </a:cubicBezTo>
                  <a:cubicBezTo>
                    <a:pt x="167" y="33"/>
                    <a:pt x="171" y="43"/>
                    <a:pt x="172" y="46"/>
                  </a:cubicBezTo>
                  <a:cubicBezTo>
                    <a:pt x="174" y="54"/>
                    <a:pt x="175" y="61"/>
                    <a:pt x="175" y="66"/>
                  </a:cubicBezTo>
                  <a:cubicBezTo>
                    <a:pt x="168" y="66"/>
                    <a:pt x="161" y="66"/>
                    <a:pt x="154" y="67"/>
                  </a:cubicBezTo>
                  <a:cubicBezTo>
                    <a:pt x="154" y="63"/>
                    <a:pt x="153" y="58"/>
                    <a:pt x="151" y="52"/>
                  </a:cubicBezTo>
                  <a:cubicBezTo>
                    <a:pt x="146" y="41"/>
                    <a:pt x="138" y="34"/>
                    <a:pt x="135" y="32"/>
                  </a:cubicBezTo>
                  <a:cubicBezTo>
                    <a:pt x="129" y="28"/>
                    <a:pt x="123" y="26"/>
                    <a:pt x="118" y="25"/>
                  </a:cubicBezTo>
                  <a:cubicBezTo>
                    <a:pt x="112" y="24"/>
                    <a:pt x="106" y="24"/>
                    <a:pt x="99" y="23"/>
                  </a:cubicBezTo>
                  <a:cubicBezTo>
                    <a:pt x="85" y="23"/>
                    <a:pt x="71" y="23"/>
                    <a:pt x="58" y="24"/>
                  </a:cubicBezTo>
                  <a:cubicBezTo>
                    <a:pt x="54" y="25"/>
                    <a:pt x="47" y="27"/>
                    <a:pt x="40" y="32"/>
                  </a:cubicBezTo>
                  <a:cubicBezTo>
                    <a:pt x="38" y="34"/>
                    <a:pt x="29" y="41"/>
                    <a:pt x="25" y="53"/>
                  </a:cubicBezTo>
                  <a:cubicBezTo>
                    <a:pt x="23" y="59"/>
                    <a:pt x="23" y="64"/>
                    <a:pt x="23" y="68"/>
                  </a:cubicBezTo>
                  <a:cubicBezTo>
                    <a:pt x="15" y="68"/>
                    <a:pt x="8" y="68"/>
                    <a:pt x="0" y="68"/>
                  </a:cubicBezTo>
                  <a:close/>
                </a:path>
              </a:pathLst>
            </a:custGeom>
            <a:solidFill>
              <a:srgbClr val="E523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2" name="Google Shape;1302;p33"/>
            <p:cNvSpPr/>
            <p:nvPr/>
          </p:nvSpPr>
          <p:spPr>
            <a:xfrm>
              <a:off x="6472238" y="3459163"/>
              <a:ext cx="146050" cy="146050"/>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3" name="Google Shape;1303;p33"/>
            <p:cNvSpPr/>
            <p:nvPr/>
          </p:nvSpPr>
          <p:spPr>
            <a:xfrm>
              <a:off x="6527800" y="3484563"/>
              <a:ext cx="33338" cy="95250"/>
            </a:xfrm>
            <a:custGeom>
              <a:rect b="b" l="l" r="r" t="t"/>
              <a:pathLst>
                <a:path extrusionOk="0" h="136" w="46">
                  <a:moveTo>
                    <a:pt x="40" y="136"/>
                  </a:moveTo>
                  <a:cubicBezTo>
                    <a:pt x="7" y="136"/>
                    <a:pt x="7" y="136"/>
                    <a:pt x="7" y="136"/>
                  </a:cubicBezTo>
                  <a:cubicBezTo>
                    <a:pt x="3" y="136"/>
                    <a:pt x="0" y="133"/>
                    <a:pt x="0" y="130"/>
                  </a:cubicBezTo>
                  <a:cubicBezTo>
                    <a:pt x="0" y="6"/>
                    <a:pt x="0" y="6"/>
                    <a:pt x="0" y="6"/>
                  </a:cubicBezTo>
                  <a:cubicBezTo>
                    <a:pt x="0" y="3"/>
                    <a:pt x="3" y="0"/>
                    <a:pt x="7" y="0"/>
                  </a:cubicBezTo>
                  <a:cubicBezTo>
                    <a:pt x="40" y="0"/>
                    <a:pt x="40" y="0"/>
                    <a:pt x="40" y="0"/>
                  </a:cubicBezTo>
                  <a:cubicBezTo>
                    <a:pt x="44" y="0"/>
                    <a:pt x="46" y="3"/>
                    <a:pt x="46" y="6"/>
                  </a:cubicBezTo>
                  <a:cubicBezTo>
                    <a:pt x="46" y="130"/>
                    <a:pt x="46" y="130"/>
                    <a:pt x="46" y="130"/>
                  </a:cubicBezTo>
                  <a:cubicBezTo>
                    <a:pt x="46" y="133"/>
                    <a:pt x="44" y="136"/>
                    <a:pt x="40" y="136"/>
                  </a:cubicBezTo>
                  <a:close/>
                </a:path>
              </a:pathLst>
            </a:custGeom>
            <a:solidFill>
              <a:srgbClr val="E523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4" name="Google Shape;1304;p33"/>
            <p:cNvSpPr/>
            <p:nvPr/>
          </p:nvSpPr>
          <p:spPr>
            <a:xfrm>
              <a:off x="6497638" y="3516313"/>
              <a:ext cx="95250" cy="31750"/>
            </a:xfrm>
            <a:custGeom>
              <a:rect b="b" l="l" r="r" t="t"/>
              <a:pathLst>
                <a:path extrusionOk="0" h="46" w="135">
                  <a:moveTo>
                    <a:pt x="135" y="6"/>
                  </a:moveTo>
                  <a:cubicBezTo>
                    <a:pt x="135" y="40"/>
                    <a:pt x="135" y="40"/>
                    <a:pt x="135" y="40"/>
                  </a:cubicBezTo>
                  <a:cubicBezTo>
                    <a:pt x="135" y="43"/>
                    <a:pt x="133" y="46"/>
                    <a:pt x="129" y="46"/>
                  </a:cubicBezTo>
                  <a:cubicBezTo>
                    <a:pt x="6" y="46"/>
                    <a:pt x="6" y="46"/>
                    <a:pt x="6" y="46"/>
                  </a:cubicBezTo>
                  <a:cubicBezTo>
                    <a:pt x="3" y="46"/>
                    <a:pt x="0" y="43"/>
                    <a:pt x="0" y="40"/>
                  </a:cubicBezTo>
                  <a:cubicBezTo>
                    <a:pt x="0" y="6"/>
                    <a:pt x="0" y="6"/>
                    <a:pt x="0" y="6"/>
                  </a:cubicBezTo>
                  <a:cubicBezTo>
                    <a:pt x="0" y="2"/>
                    <a:pt x="3" y="0"/>
                    <a:pt x="6" y="0"/>
                  </a:cubicBezTo>
                  <a:cubicBezTo>
                    <a:pt x="129" y="0"/>
                    <a:pt x="129" y="0"/>
                    <a:pt x="129" y="0"/>
                  </a:cubicBezTo>
                  <a:cubicBezTo>
                    <a:pt x="133" y="0"/>
                    <a:pt x="135" y="2"/>
                    <a:pt x="135" y="6"/>
                  </a:cubicBezTo>
                  <a:close/>
                </a:path>
              </a:pathLst>
            </a:custGeom>
            <a:solidFill>
              <a:srgbClr val="E523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05" name="Google Shape;1305;p33"/>
          <p:cNvSpPr/>
          <p:nvPr/>
        </p:nvSpPr>
        <p:spPr>
          <a:xfrm>
            <a:off x="8641590" y="1191098"/>
            <a:ext cx="469241" cy="463446"/>
          </a:xfrm>
          <a:custGeom>
            <a:rect b="b" l="l" r="r" t="t"/>
            <a:pathLst>
              <a:path extrusionOk="0" h="181" w="181">
                <a:moveTo>
                  <a:pt x="41" y="181"/>
                </a:moveTo>
                <a:cubicBezTo>
                  <a:pt x="0" y="139"/>
                  <a:pt x="0" y="139"/>
                  <a:pt x="0" y="139"/>
                </a:cubicBezTo>
                <a:cubicBezTo>
                  <a:pt x="125" y="7"/>
                  <a:pt x="125" y="7"/>
                  <a:pt x="125" y="7"/>
                </a:cubicBezTo>
                <a:cubicBezTo>
                  <a:pt x="131" y="0"/>
                  <a:pt x="142" y="0"/>
                  <a:pt x="149" y="6"/>
                </a:cubicBezTo>
                <a:cubicBezTo>
                  <a:pt x="174" y="31"/>
                  <a:pt x="174" y="31"/>
                  <a:pt x="174" y="31"/>
                </a:cubicBezTo>
                <a:cubicBezTo>
                  <a:pt x="181" y="38"/>
                  <a:pt x="181" y="49"/>
                  <a:pt x="174" y="56"/>
                </a:cubicBezTo>
                <a:cubicBezTo>
                  <a:pt x="41" y="181"/>
                  <a:pt x="41" y="181"/>
                  <a:pt x="41" y="181"/>
                </a:cubicBezTo>
              </a:path>
            </a:pathLst>
          </a:custGeom>
          <a:solidFill>
            <a:srgbClr val="E0C5B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6" name="Google Shape;1306;p33"/>
          <p:cNvSpPr/>
          <p:nvPr/>
        </p:nvSpPr>
        <p:spPr>
          <a:xfrm>
            <a:off x="8577868" y="1544478"/>
            <a:ext cx="168001" cy="179587"/>
          </a:xfrm>
          <a:custGeom>
            <a:rect b="b" l="l" r="r" t="t"/>
            <a:pathLst>
              <a:path extrusionOk="0" h="31" w="29">
                <a:moveTo>
                  <a:pt x="6" y="31"/>
                </a:moveTo>
                <a:lnTo>
                  <a:pt x="0" y="24"/>
                </a:lnTo>
                <a:lnTo>
                  <a:pt x="11" y="0"/>
                </a:lnTo>
                <a:lnTo>
                  <a:pt x="29" y="19"/>
                </a:lnTo>
                <a:lnTo>
                  <a:pt x="6" y="31"/>
                </a:lnTo>
                <a:close/>
              </a:path>
            </a:pathLst>
          </a:cu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7" name="Google Shape;1307;p33"/>
          <p:cNvSpPr/>
          <p:nvPr/>
        </p:nvSpPr>
        <p:spPr>
          <a:xfrm>
            <a:off x="8577868" y="1544478"/>
            <a:ext cx="168001" cy="179587"/>
          </a:xfrm>
          <a:custGeom>
            <a:rect b="b" l="l" r="r" t="t"/>
            <a:pathLst>
              <a:path extrusionOk="0" h="31" w="29">
                <a:moveTo>
                  <a:pt x="6" y="31"/>
                </a:moveTo>
                <a:lnTo>
                  <a:pt x="0" y="24"/>
                </a:lnTo>
                <a:lnTo>
                  <a:pt x="11" y="0"/>
                </a:lnTo>
                <a:lnTo>
                  <a:pt x="29" y="19"/>
                </a:lnTo>
                <a:lnTo>
                  <a:pt x="6" y="31"/>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8" name="Google Shape;1308;p33"/>
          <p:cNvSpPr/>
          <p:nvPr/>
        </p:nvSpPr>
        <p:spPr>
          <a:xfrm>
            <a:off x="8357731" y="1683512"/>
            <a:ext cx="254895" cy="254895"/>
          </a:xfrm>
          <a:custGeom>
            <a:rect b="b" l="l" r="r" t="t"/>
            <a:pathLst>
              <a:path extrusionOk="0" h="99" w="98">
                <a:moveTo>
                  <a:pt x="98" y="15"/>
                </a:moveTo>
                <a:cubicBezTo>
                  <a:pt x="18" y="95"/>
                  <a:pt x="18" y="95"/>
                  <a:pt x="18" y="95"/>
                </a:cubicBezTo>
                <a:cubicBezTo>
                  <a:pt x="14" y="99"/>
                  <a:pt x="8" y="99"/>
                  <a:pt x="4" y="95"/>
                </a:cubicBezTo>
                <a:cubicBezTo>
                  <a:pt x="4" y="94"/>
                  <a:pt x="4" y="94"/>
                  <a:pt x="4" y="94"/>
                </a:cubicBezTo>
                <a:cubicBezTo>
                  <a:pt x="0" y="90"/>
                  <a:pt x="0" y="84"/>
                  <a:pt x="4" y="80"/>
                </a:cubicBezTo>
                <a:cubicBezTo>
                  <a:pt x="84" y="0"/>
                  <a:pt x="84" y="0"/>
                  <a:pt x="84" y="0"/>
                </a:cubicBezTo>
                <a:cubicBezTo>
                  <a:pt x="98" y="15"/>
                  <a:pt x="98" y="15"/>
                  <a:pt x="98" y="1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9" name="Google Shape;1309;p33"/>
          <p:cNvSpPr/>
          <p:nvPr/>
        </p:nvSpPr>
        <p:spPr>
          <a:xfrm>
            <a:off x="8763246" y="1306960"/>
            <a:ext cx="225932" cy="225932"/>
          </a:xfrm>
          <a:custGeom>
            <a:rect b="b" l="l" r="r" t="t"/>
            <a:pathLst>
              <a:path extrusionOk="0" h="89" w="88">
                <a:moveTo>
                  <a:pt x="17" y="86"/>
                </a:moveTo>
                <a:cubicBezTo>
                  <a:pt x="3" y="71"/>
                  <a:pt x="3" y="71"/>
                  <a:pt x="3" y="71"/>
                </a:cubicBezTo>
                <a:cubicBezTo>
                  <a:pt x="0" y="69"/>
                  <a:pt x="0" y="65"/>
                  <a:pt x="3" y="62"/>
                </a:cubicBezTo>
                <a:cubicBezTo>
                  <a:pt x="62" y="3"/>
                  <a:pt x="62" y="3"/>
                  <a:pt x="62" y="3"/>
                </a:cubicBezTo>
                <a:cubicBezTo>
                  <a:pt x="64" y="0"/>
                  <a:pt x="68" y="0"/>
                  <a:pt x="71" y="3"/>
                </a:cubicBezTo>
                <a:cubicBezTo>
                  <a:pt x="86" y="17"/>
                  <a:pt x="86" y="17"/>
                  <a:pt x="86" y="17"/>
                </a:cubicBezTo>
                <a:cubicBezTo>
                  <a:pt x="88" y="20"/>
                  <a:pt x="88" y="24"/>
                  <a:pt x="86" y="27"/>
                </a:cubicBezTo>
                <a:cubicBezTo>
                  <a:pt x="26" y="86"/>
                  <a:pt x="26" y="86"/>
                  <a:pt x="26" y="86"/>
                </a:cubicBezTo>
                <a:cubicBezTo>
                  <a:pt x="24" y="89"/>
                  <a:pt x="20" y="89"/>
                  <a:pt x="17" y="86"/>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0" name="Google Shape;1310;p33"/>
          <p:cNvSpPr/>
          <p:nvPr/>
        </p:nvSpPr>
        <p:spPr>
          <a:xfrm>
            <a:off x="8357731" y="1816750"/>
            <a:ext cx="121656" cy="121656"/>
          </a:xfrm>
          <a:custGeom>
            <a:rect b="b" l="l" r="r" t="t"/>
            <a:pathLst>
              <a:path extrusionOk="0" h="47" w="46">
                <a:moveTo>
                  <a:pt x="46" y="15"/>
                </a:moveTo>
                <a:cubicBezTo>
                  <a:pt x="18" y="43"/>
                  <a:pt x="18" y="43"/>
                  <a:pt x="18" y="43"/>
                </a:cubicBezTo>
                <a:cubicBezTo>
                  <a:pt x="14" y="47"/>
                  <a:pt x="8" y="47"/>
                  <a:pt x="4" y="43"/>
                </a:cubicBezTo>
                <a:cubicBezTo>
                  <a:pt x="4" y="42"/>
                  <a:pt x="4" y="42"/>
                  <a:pt x="4" y="42"/>
                </a:cubicBezTo>
                <a:cubicBezTo>
                  <a:pt x="0" y="38"/>
                  <a:pt x="0" y="32"/>
                  <a:pt x="4" y="28"/>
                </a:cubicBezTo>
                <a:cubicBezTo>
                  <a:pt x="32" y="0"/>
                  <a:pt x="32" y="0"/>
                  <a:pt x="32" y="0"/>
                </a:cubicBezTo>
                <a:cubicBezTo>
                  <a:pt x="46" y="15"/>
                  <a:pt x="46" y="15"/>
                  <a:pt x="46" y="15"/>
                </a:cubicBezTo>
              </a:path>
            </a:pathLst>
          </a:custGeom>
          <a:solidFill>
            <a:srgbClr val="E0C5B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1" name="Google Shape;1311;p33"/>
          <p:cNvSpPr/>
          <p:nvPr/>
        </p:nvSpPr>
        <p:spPr>
          <a:xfrm>
            <a:off x="8369317" y="1724061"/>
            <a:ext cx="243309" cy="208551"/>
          </a:xfrm>
          <a:custGeom>
            <a:rect b="b" l="l" r="r" t="t"/>
            <a:pathLst>
              <a:path extrusionOk="0" h="82" w="95">
                <a:moveTo>
                  <a:pt x="0" y="79"/>
                </a:moveTo>
                <a:cubicBezTo>
                  <a:pt x="0" y="79"/>
                  <a:pt x="1" y="79"/>
                  <a:pt x="1" y="79"/>
                </a:cubicBezTo>
                <a:cubicBezTo>
                  <a:pt x="1" y="79"/>
                  <a:pt x="1" y="79"/>
                  <a:pt x="1" y="79"/>
                </a:cubicBezTo>
                <a:cubicBezTo>
                  <a:pt x="1" y="79"/>
                  <a:pt x="0" y="79"/>
                  <a:pt x="0" y="79"/>
                </a:cubicBezTo>
                <a:moveTo>
                  <a:pt x="95" y="0"/>
                </a:moveTo>
                <a:cubicBezTo>
                  <a:pt x="15" y="80"/>
                  <a:pt x="15" y="80"/>
                  <a:pt x="15" y="80"/>
                </a:cubicBezTo>
                <a:cubicBezTo>
                  <a:pt x="14" y="81"/>
                  <a:pt x="13" y="82"/>
                  <a:pt x="11" y="82"/>
                </a:cubicBezTo>
                <a:cubicBezTo>
                  <a:pt x="13" y="82"/>
                  <a:pt x="14" y="81"/>
                  <a:pt x="15" y="80"/>
                </a:cubicBezTo>
                <a:cubicBezTo>
                  <a:pt x="43" y="52"/>
                  <a:pt x="43" y="52"/>
                  <a:pt x="43" y="52"/>
                </a:cubicBezTo>
                <a:cubicBezTo>
                  <a:pt x="95" y="0"/>
                  <a:pt x="95" y="0"/>
                  <a:pt x="95" y="0"/>
                </a:cubicBezTo>
                <a:cubicBezTo>
                  <a:pt x="95" y="0"/>
                  <a:pt x="95" y="0"/>
                  <a:pt x="95" y="0"/>
                </a:cubicBezTo>
                <a:cubicBezTo>
                  <a:pt x="95" y="0"/>
                  <a:pt x="95" y="0"/>
                  <a:pt x="95" y="0"/>
                </a:cubicBezTo>
              </a:path>
            </a:pathLst>
          </a:custGeom>
          <a:solidFill>
            <a:srgbClr val="D3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2" name="Google Shape;1312;p33"/>
          <p:cNvSpPr/>
          <p:nvPr/>
        </p:nvSpPr>
        <p:spPr>
          <a:xfrm>
            <a:off x="8728488" y="1249029"/>
            <a:ext cx="376552" cy="405515"/>
          </a:xfrm>
          <a:custGeom>
            <a:rect b="b" l="l" r="r" t="t"/>
            <a:pathLst>
              <a:path extrusionOk="0" h="157" w="145">
                <a:moveTo>
                  <a:pt x="133" y="0"/>
                </a:moveTo>
                <a:cubicBezTo>
                  <a:pt x="140" y="7"/>
                  <a:pt x="140" y="18"/>
                  <a:pt x="133" y="25"/>
                </a:cubicBezTo>
                <a:cubicBezTo>
                  <a:pt x="0" y="150"/>
                  <a:pt x="0" y="150"/>
                  <a:pt x="0" y="150"/>
                </a:cubicBezTo>
                <a:cubicBezTo>
                  <a:pt x="0" y="150"/>
                  <a:pt x="0" y="150"/>
                  <a:pt x="0" y="150"/>
                </a:cubicBezTo>
                <a:cubicBezTo>
                  <a:pt x="7" y="157"/>
                  <a:pt x="7" y="157"/>
                  <a:pt x="7" y="157"/>
                </a:cubicBezTo>
                <a:cubicBezTo>
                  <a:pt x="7" y="157"/>
                  <a:pt x="7" y="157"/>
                  <a:pt x="7" y="157"/>
                </a:cubicBezTo>
                <a:cubicBezTo>
                  <a:pt x="140" y="32"/>
                  <a:pt x="140" y="32"/>
                  <a:pt x="140" y="32"/>
                </a:cubicBezTo>
                <a:cubicBezTo>
                  <a:pt x="143" y="28"/>
                  <a:pt x="145" y="24"/>
                  <a:pt x="145" y="19"/>
                </a:cubicBezTo>
                <a:cubicBezTo>
                  <a:pt x="145" y="15"/>
                  <a:pt x="143" y="11"/>
                  <a:pt x="140" y="7"/>
                </a:cubicBezTo>
                <a:cubicBezTo>
                  <a:pt x="133" y="0"/>
                  <a:pt x="133" y="0"/>
                  <a:pt x="133" y="0"/>
                </a:cubicBezTo>
              </a:path>
            </a:pathLst>
          </a:custGeom>
          <a:solidFill>
            <a:srgbClr val="BCA59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3" name="Google Shape;1313;p33"/>
          <p:cNvSpPr/>
          <p:nvPr/>
        </p:nvSpPr>
        <p:spPr>
          <a:xfrm>
            <a:off x="8595245" y="1637167"/>
            <a:ext cx="150620" cy="86898"/>
          </a:xfrm>
          <a:custGeom>
            <a:rect b="b" l="l" r="r" t="t"/>
            <a:pathLst>
              <a:path extrusionOk="0" h="15" w="26">
                <a:moveTo>
                  <a:pt x="23" y="0"/>
                </a:moveTo>
                <a:lnTo>
                  <a:pt x="0" y="12"/>
                </a:lnTo>
                <a:lnTo>
                  <a:pt x="3" y="15"/>
                </a:lnTo>
                <a:lnTo>
                  <a:pt x="3" y="15"/>
                </a:lnTo>
                <a:lnTo>
                  <a:pt x="3" y="15"/>
                </a:lnTo>
                <a:lnTo>
                  <a:pt x="26" y="3"/>
                </a:lnTo>
                <a:lnTo>
                  <a:pt x="23" y="0"/>
                </a:lnTo>
                <a:close/>
              </a:path>
            </a:pathLst>
          </a:custGeom>
          <a:solidFill>
            <a:srgbClr val="89786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4" name="Google Shape;1314;p33"/>
          <p:cNvSpPr/>
          <p:nvPr/>
        </p:nvSpPr>
        <p:spPr>
          <a:xfrm>
            <a:off x="8595245" y="1637167"/>
            <a:ext cx="150620" cy="86898"/>
          </a:xfrm>
          <a:custGeom>
            <a:rect b="b" l="l" r="r" t="t"/>
            <a:pathLst>
              <a:path extrusionOk="0" h="15" w="26">
                <a:moveTo>
                  <a:pt x="23" y="0"/>
                </a:moveTo>
                <a:lnTo>
                  <a:pt x="0" y="12"/>
                </a:lnTo>
                <a:lnTo>
                  <a:pt x="3" y="15"/>
                </a:lnTo>
                <a:lnTo>
                  <a:pt x="3" y="15"/>
                </a:lnTo>
                <a:lnTo>
                  <a:pt x="3" y="15"/>
                </a:lnTo>
                <a:lnTo>
                  <a:pt x="26" y="3"/>
                </a:lnTo>
                <a:lnTo>
                  <a:pt x="23"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5" name="Google Shape;1315;p33"/>
          <p:cNvSpPr/>
          <p:nvPr/>
        </p:nvSpPr>
        <p:spPr>
          <a:xfrm>
            <a:off x="8392489" y="1706684"/>
            <a:ext cx="220137" cy="225932"/>
          </a:xfrm>
          <a:custGeom>
            <a:rect b="b" l="l" r="r" t="t"/>
            <a:pathLst>
              <a:path extrusionOk="0" h="89" w="84">
                <a:moveTo>
                  <a:pt x="77" y="0"/>
                </a:moveTo>
                <a:cubicBezTo>
                  <a:pt x="25" y="52"/>
                  <a:pt x="25" y="52"/>
                  <a:pt x="25" y="52"/>
                </a:cubicBezTo>
                <a:cubicBezTo>
                  <a:pt x="32" y="59"/>
                  <a:pt x="32" y="59"/>
                  <a:pt x="32" y="59"/>
                </a:cubicBezTo>
                <a:cubicBezTo>
                  <a:pt x="4" y="87"/>
                  <a:pt x="4" y="87"/>
                  <a:pt x="4" y="87"/>
                </a:cubicBezTo>
                <a:cubicBezTo>
                  <a:pt x="3" y="88"/>
                  <a:pt x="2" y="89"/>
                  <a:pt x="0" y="89"/>
                </a:cubicBezTo>
                <a:cubicBezTo>
                  <a:pt x="0" y="89"/>
                  <a:pt x="0" y="89"/>
                  <a:pt x="0" y="89"/>
                </a:cubicBezTo>
                <a:cubicBezTo>
                  <a:pt x="2" y="89"/>
                  <a:pt x="3" y="88"/>
                  <a:pt x="4" y="87"/>
                </a:cubicBezTo>
                <a:cubicBezTo>
                  <a:pt x="84" y="7"/>
                  <a:pt x="84" y="7"/>
                  <a:pt x="84" y="7"/>
                </a:cubicBezTo>
                <a:cubicBezTo>
                  <a:pt x="84" y="7"/>
                  <a:pt x="84" y="7"/>
                  <a:pt x="84" y="7"/>
                </a:cubicBezTo>
                <a:cubicBezTo>
                  <a:pt x="77" y="0"/>
                  <a:pt x="77" y="0"/>
                  <a:pt x="77" y="0"/>
                </a:cubicBezTo>
                <a:cubicBezTo>
                  <a:pt x="77" y="0"/>
                  <a:pt x="77" y="0"/>
                  <a:pt x="77" y="0"/>
                </a:cubicBezTo>
                <a:cubicBezTo>
                  <a:pt x="77" y="0"/>
                  <a:pt x="77" y="0"/>
                  <a:pt x="77" y="0"/>
                </a:cubicBezTo>
              </a:path>
            </a:pathLst>
          </a:custGeom>
          <a:solidFill>
            <a:srgbClr val="C8C4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6" name="Google Shape;1316;p33"/>
          <p:cNvSpPr/>
          <p:nvPr/>
        </p:nvSpPr>
        <p:spPr>
          <a:xfrm>
            <a:off x="8363522" y="1839923"/>
            <a:ext cx="115862" cy="98484"/>
          </a:xfrm>
          <a:custGeom>
            <a:rect b="b" l="l" r="r" t="t"/>
            <a:pathLst>
              <a:path extrusionOk="0" h="38" w="45">
                <a:moveTo>
                  <a:pt x="38" y="0"/>
                </a:moveTo>
                <a:cubicBezTo>
                  <a:pt x="10" y="27"/>
                  <a:pt x="10" y="27"/>
                  <a:pt x="10" y="27"/>
                </a:cubicBezTo>
                <a:cubicBezTo>
                  <a:pt x="8" y="29"/>
                  <a:pt x="6" y="30"/>
                  <a:pt x="3" y="30"/>
                </a:cubicBezTo>
                <a:cubicBezTo>
                  <a:pt x="2" y="30"/>
                  <a:pt x="1" y="30"/>
                  <a:pt x="0" y="30"/>
                </a:cubicBezTo>
                <a:cubicBezTo>
                  <a:pt x="1" y="31"/>
                  <a:pt x="1" y="32"/>
                  <a:pt x="2" y="34"/>
                </a:cubicBezTo>
                <a:cubicBezTo>
                  <a:pt x="2" y="34"/>
                  <a:pt x="3" y="34"/>
                  <a:pt x="3" y="34"/>
                </a:cubicBezTo>
                <a:cubicBezTo>
                  <a:pt x="3" y="35"/>
                  <a:pt x="3" y="35"/>
                  <a:pt x="3" y="35"/>
                </a:cubicBezTo>
                <a:cubicBezTo>
                  <a:pt x="5" y="37"/>
                  <a:pt x="8" y="38"/>
                  <a:pt x="10" y="38"/>
                </a:cubicBezTo>
                <a:cubicBezTo>
                  <a:pt x="11" y="38"/>
                  <a:pt x="12" y="37"/>
                  <a:pt x="13" y="37"/>
                </a:cubicBezTo>
                <a:cubicBezTo>
                  <a:pt x="15" y="37"/>
                  <a:pt x="16" y="36"/>
                  <a:pt x="17" y="35"/>
                </a:cubicBezTo>
                <a:cubicBezTo>
                  <a:pt x="45" y="7"/>
                  <a:pt x="45" y="7"/>
                  <a:pt x="45" y="7"/>
                </a:cubicBezTo>
                <a:cubicBezTo>
                  <a:pt x="38" y="0"/>
                  <a:pt x="38" y="0"/>
                  <a:pt x="38" y="0"/>
                </a:cubicBezTo>
              </a:path>
            </a:pathLst>
          </a:custGeom>
          <a:solidFill>
            <a:srgbClr val="BCA59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7" name="Google Shape;1317;p33"/>
          <p:cNvSpPr/>
          <p:nvPr/>
        </p:nvSpPr>
        <p:spPr>
          <a:xfrm>
            <a:off x="8838554" y="1405444"/>
            <a:ext cx="52140" cy="57931"/>
          </a:xfrm>
          <a:custGeom>
            <a:rect b="b" l="l" r="r" t="t"/>
            <a:pathLst>
              <a:path extrusionOk="0" h="22" w="21">
                <a:moveTo>
                  <a:pt x="17" y="17"/>
                </a:moveTo>
                <a:cubicBezTo>
                  <a:pt x="18" y="16"/>
                  <a:pt x="18" y="15"/>
                  <a:pt x="18" y="14"/>
                </a:cubicBezTo>
                <a:cubicBezTo>
                  <a:pt x="18" y="13"/>
                  <a:pt x="18" y="12"/>
                  <a:pt x="17" y="11"/>
                </a:cubicBezTo>
                <a:cubicBezTo>
                  <a:pt x="16" y="11"/>
                  <a:pt x="16" y="11"/>
                  <a:pt x="16" y="11"/>
                </a:cubicBezTo>
                <a:cubicBezTo>
                  <a:pt x="15" y="10"/>
                  <a:pt x="14" y="10"/>
                  <a:pt x="13" y="10"/>
                </a:cubicBezTo>
                <a:cubicBezTo>
                  <a:pt x="13" y="10"/>
                  <a:pt x="12" y="10"/>
                  <a:pt x="11" y="11"/>
                </a:cubicBezTo>
                <a:cubicBezTo>
                  <a:pt x="10" y="12"/>
                  <a:pt x="10" y="12"/>
                  <a:pt x="10" y="12"/>
                </a:cubicBezTo>
                <a:cubicBezTo>
                  <a:pt x="9" y="11"/>
                  <a:pt x="9" y="11"/>
                  <a:pt x="9" y="11"/>
                </a:cubicBezTo>
                <a:cubicBezTo>
                  <a:pt x="9" y="10"/>
                  <a:pt x="9" y="10"/>
                  <a:pt x="9" y="10"/>
                </a:cubicBezTo>
                <a:cubicBezTo>
                  <a:pt x="9" y="9"/>
                  <a:pt x="9" y="9"/>
                  <a:pt x="9" y="9"/>
                </a:cubicBezTo>
                <a:cubicBezTo>
                  <a:pt x="10" y="8"/>
                  <a:pt x="10" y="8"/>
                  <a:pt x="10" y="8"/>
                </a:cubicBezTo>
                <a:cubicBezTo>
                  <a:pt x="10" y="8"/>
                  <a:pt x="10" y="8"/>
                  <a:pt x="10" y="7"/>
                </a:cubicBezTo>
                <a:cubicBezTo>
                  <a:pt x="10" y="7"/>
                  <a:pt x="10" y="6"/>
                  <a:pt x="10" y="6"/>
                </a:cubicBezTo>
                <a:cubicBezTo>
                  <a:pt x="10" y="5"/>
                  <a:pt x="9" y="5"/>
                  <a:pt x="9" y="4"/>
                </a:cubicBezTo>
                <a:cubicBezTo>
                  <a:pt x="8" y="4"/>
                  <a:pt x="7" y="3"/>
                  <a:pt x="7" y="3"/>
                </a:cubicBezTo>
                <a:cubicBezTo>
                  <a:pt x="6" y="3"/>
                  <a:pt x="5" y="4"/>
                  <a:pt x="4" y="4"/>
                </a:cubicBezTo>
                <a:cubicBezTo>
                  <a:pt x="4" y="5"/>
                  <a:pt x="4" y="5"/>
                  <a:pt x="3" y="6"/>
                </a:cubicBezTo>
                <a:cubicBezTo>
                  <a:pt x="3" y="6"/>
                  <a:pt x="3" y="6"/>
                  <a:pt x="3" y="7"/>
                </a:cubicBezTo>
                <a:cubicBezTo>
                  <a:pt x="3" y="8"/>
                  <a:pt x="3" y="8"/>
                  <a:pt x="3" y="8"/>
                </a:cubicBezTo>
                <a:cubicBezTo>
                  <a:pt x="4" y="9"/>
                  <a:pt x="4" y="9"/>
                  <a:pt x="4" y="9"/>
                </a:cubicBezTo>
                <a:cubicBezTo>
                  <a:pt x="4" y="10"/>
                  <a:pt x="4" y="10"/>
                  <a:pt x="4" y="10"/>
                </a:cubicBezTo>
                <a:cubicBezTo>
                  <a:pt x="4" y="10"/>
                  <a:pt x="4" y="10"/>
                  <a:pt x="4" y="11"/>
                </a:cubicBezTo>
                <a:cubicBezTo>
                  <a:pt x="3" y="11"/>
                  <a:pt x="3" y="11"/>
                  <a:pt x="2" y="11"/>
                </a:cubicBezTo>
                <a:cubicBezTo>
                  <a:pt x="2" y="11"/>
                  <a:pt x="2" y="11"/>
                  <a:pt x="1" y="11"/>
                </a:cubicBezTo>
                <a:cubicBezTo>
                  <a:pt x="1" y="10"/>
                  <a:pt x="1" y="10"/>
                  <a:pt x="0" y="9"/>
                </a:cubicBezTo>
                <a:cubicBezTo>
                  <a:pt x="0" y="9"/>
                  <a:pt x="0" y="8"/>
                  <a:pt x="0" y="7"/>
                </a:cubicBezTo>
                <a:cubicBezTo>
                  <a:pt x="0" y="7"/>
                  <a:pt x="0" y="6"/>
                  <a:pt x="0" y="5"/>
                </a:cubicBezTo>
                <a:cubicBezTo>
                  <a:pt x="1" y="4"/>
                  <a:pt x="1" y="3"/>
                  <a:pt x="2" y="2"/>
                </a:cubicBezTo>
                <a:cubicBezTo>
                  <a:pt x="3" y="2"/>
                  <a:pt x="4" y="1"/>
                  <a:pt x="4" y="1"/>
                </a:cubicBezTo>
                <a:cubicBezTo>
                  <a:pt x="5" y="0"/>
                  <a:pt x="6" y="0"/>
                  <a:pt x="6" y="0"/>
                </a:cubicBezTo>
                <a:cubicBezTo>
                  <a:pt x="7" y="0"/>
                  <a:pt x="8" y="0"/>
                  <a:pt x="9" y="0"/>
                </a:cubicBezTo>
                <a:cubicBezTo>
                  <a:pt x="9" y="1"/>
                  <a:pt x="10" y="1"/>
                  <a:pt x="11" y="2"/>
                </a:cubicBezTo>
                <a:cubicBezTo>
                  <a:pt x="12" y="3"/>
                  <a:pt x="12" y="4"/>
                  <a:pt x="13" y="5"/>
                </a:cubicBezTo>
                <a:cubicBezTo>
                  <a:pt x="13" y="6"/>
                  <a:pt x="13" y="7"/>
                  <a:pt x="13" y="7"/>
                </a:cubicBezTo>
                <a:cubicBezTo>
                  <a:pt x="14" y="7"/>
                  <a:pt x="15" y="7"/>
                  <a:pt x="16" y="7"/>
                </a:cubicBezTo>
                <a:cubicBezTo>
                  <a:pt x="17" y="7"/>
                  <a:pt x="18" y="8"/>
                  <a:pt x="19" y="9"/>
                </a:cubicBezTo>
                <a:cubicBezTo>
                  <a:pt x="19" y="9"/>
                  <a:pt x="19" y="9"/>
                  <a:pt x="19" y="9"/>
                </a:cubicBezTo>
                <a:cubicBezTo>
                  <a:pt x="20" y="10"/>
                  <a:pt x="20" y="11"/>
                  <a:pt x="21" y="12"/>
                </a:cubicBezTo>
                <a:cubicBezTo>
                  <a:pt x="21" y="13"/>
                  <a:pt x="21" y="13"/>
                  <a:pt x="21" y="14"/>
                </a:cubicBezTo>
                <a:cubicBezTo>
                  <a:pt x="21" y="15"/>
                  <a:pt x="21" y="16"/>
                  <a:pt x="20" y="17"/>
                </a:cubicBezTo>
                <a:cubicBezTo>
                  <a:pt x="20" y="18"/>
                  <a:pt x="19" y="18"/>
                  <a:pt x="19" y="19"/>
                </a:cubicBezTo>
                <a:cubicBezTo>
                  <a:pt x="18" y="20"/>
                  <a:pt x="17" y="21"/>
                  <a:pt x="16" y="21"/>
                </a:cubicBezTo>
                <a:cubicBezTo>
                  <a:pt x="15" y="21"/>
                  <a:pt x="14" y="21"/>
                  <a:pt x="14" y="21"/>
                </a:cubicBezTo>
                <a:cubicBezTo>
                  <a:pt x="13" y="22"/>
                  <a:pt x="12" y="21"/>
                  <a:pt x="11" y="21"/>
                </a:cubicBezTo>
                <a:cubicBezTo>
                  <a:pt x="11" y="21"/>
                  <a:pt x="10" y="20"/>
                  <a:pt x="10" y="20"/>
                </a:cubicBezTo>
                <a:cubicBezTo>
                  <a:pt x="9" y="20"/>
                  <a:pt x="9" y="19"/>
                  <a:pt x="9" y="19"/>
                </a:cubicBezTo>
                <a:cubicBezTo>
                  <a:pt x="9" y="19"/>
                  <a:pt x="9" y="18"/>
                  <a:pt x="10" y="18"/>
                </a:cubicBezTo>
                <a:cubicBezTo>
                  <a:pt x="10" y="17"/>
                  <a:pt x="11" y="17"/>
                  <a:pt x="11" y="17"/>
                </a:cubicBezTo>
                <a:cubicBezTo>
                  <a:pt x="12" y="18"/>
                  <a:pt x="12" y="18"/>
                  <a:pt x="12" y="18"/>
                </a:cubicBezTo>
                <a:cubicBezTo>
                  <a:pt x="12" y="18"/>
                  <a:pt x="13" y="18"/>
                  <a:pt x="14" y="18"/>
                </a:cubicBezTo>
                <a:cubicBezTo>
                  <a:pt x="15" y="18"/>
                  <a:pt x="16" y="18"/>
                  <a:pt x="17" y="17"/>
                </a:cubicBezTo>
                <a:close/>
              </a:path>
            </a:pathLst>
          </a:custGeom>
          <a:solidFill>
            <a:srgbClr val="2A334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8" name="Google Shape;1318;p33"/>
          <p:cNvSpPr/>
          <p:nvPr/>
        </p:nvSpPr>
        <p:spPr>
          <a:xfrm>
            <a:off x="8867521" y="1376477"/>
            <a:ext cx="57931" cy="52140"/>
          </a:xfrm>
          <a:custGeom>
            <a:rect b="b" l="l" r="r" t="t"/>
            <a:pathLst>
              <a:path extrusionOk="0" h="21" w="21">
                <a:moveTo>
                  <a:pt x="9" y="8"/>
                </a:moveTo>
                <a:cubicBezTo>
                  <a:pt x="10" y="8"/>
                  <a:pt x="11" y="7"/>
                  <a:pt x="11" y="7"/>
                </a:cubicBezTo>
                <a:cubicBezTo>
                  <a:pt x="12" y="6"/>
                  <a:pt x="13" y="6"/>
                  <a:pt x="13" y="6"/>
                </a:cubicBezTo>
                <a:cubicBezTo>
                  <a:pt x="14" y="6"/>
                  <a:pt x="15" y="6"/>
                  <a:pt x="16" y="7"/>
                </a:cubicBezTo>
                <a:cubicBezTo>
                  <a:pt x="17" y="7"/>
                  <a:pt x="18" y="8"/>
                  <a:pt x="18" y="8"/>
                </a:cubicBezTo>
                <a:cubicBezTo>
                  <a:pt x="19" y="9"/>
                  <a:pt x="19" y="9"/>
                  <a:pt x="19" y="9"/>
                </a:cubicBezTo>
                <a:cubicBezTo>
                  <a:pt x="20" y="10"/>
                  <a:pt x="20" y="11"/>
                  <a:pt x="21" y="12"/>
                </a:cubicBezTo>
                <a:cubicBezTo>
                  <a:pt x="21" y="12"/>
                  <a:pt x="21" y="13"/>
                  <a:pt x="21" y="14"/>
                </a:cubicBezTo>
                <a:cubicBezTo>
                  <a:pt x="21" y="15"/>
                  <a:pt x="21" y="16"/>
                  <a:pt x="21" y="17"/>
                </a:cubicBezTo>
                <a:cubicBezTo>
                  <a:pt x="20" y="17"/>
                  <a:pt x="20" y="18"/>
                  <a:pt x="19" y="19"/>
                </a:cubicBezTo>
                <a:cubicBezTo>
                  <a:pt x="18" y="20"/>
                  <a:pt x="17" y="20"/>
                  <a:pt x="17" y="21"/>
                </a:cubicBezTo>
                <a:cubicBezTo>
                  <a:pt x="16" y="21"/>
                  <a:pt x="15" y="21"/>
                  <a:pt x="14" y="21"/>
                </a:cubicBezTo>
                <a:cubicBezTo>
                  <a:pt x="13" y="21"/>
                  <a:pt x="12" y="21"/>
                  <a:pt x="11" y="21"/>
                </a:cubicBezTo>
                <a:cubicBezTo>
                  <a:pt x="11" y="20"/>
                  <a:pt x="10" y="20"/>
                  <a:pt x="9" y="19"/>
                </a:cubicBezTo>
                <a:cubicBezTo>
                  <a:pt x="2" y="12"/>
                  <a:pt x="2" y="12"/>
                  <a:pt x="2" y="12"/>
                </a:cubicBezTo>
                <a:cubicBezTo>
                  <a:pt x="1" y="11"/>
                  <a:pt x="1" y="11"/>
                  <a:pt x="0" y="10"/>
                </a:cubicBezTo>
                <a:cubicBezTo>
                  <a:pt x="0" y="9"/>
                  <a:pt x="0" y="8"/>
                  <a:pt x="0" y="7"/>
                </a:cubicBezTo>
                <a:cubicBezTo>
                  <a:pt x="0" y="6"/>
                  <a:pt x="0" y="5"/>
                  <a:pt x="1" y="4"/>
                </a:cubicBezTo>
                <a:cubicBezTo>
                  <a:pt x="1" y="4"/>
                  <a:pt x="2" y="3"/>
                  <a:pt x="2" y="2"/>
                </a:cubicBezTo>
                <a:cubicBezTo>
                  <a:pt x="3" y="1"/>
                  <a:pt x="4" y="1"/>
                  <a:pt x="5" y="0"/>
                </a:cubicBezTo>
                <a:cubicBezTo>
                  <a:pt x="6" y="0"/>
                  <a:pt x="7" y="0"/>
                  <a:pt x="7" y="0"/>
                </a:cubicBezTo>
                <a:cubicBezTo>
                  <a:pt x="8" y="0"/>
                  <a:pt x="9" y="0"/>
                  <a:pt x="10" y="0"/>
                </a:cubicBezTo>
                <a:cubicBezTo>
                  <a:pt x="10" y="0"/>
                  <a:pt x="11" y="1"/>
                  <a:pt x="11" y="1"/>
                </a:cubicBezTo>
                <a:cubicBezTo>
                  <a:pt x="12" y="2"/>
                  <a:pt x="12" y="2"/>
                  <a:pt x="12" y="2"/>
                </a:cubicBezTo>
                <a:cubicBezTo>
                  <a:pt x="12" y="3"/>
                  <a:pt x="12" y="3"/>
                  <a:pt x="11" y="3"/>
                </a:cubicBezTo>
                <a:cubicBezTo>
                  <a:pt x="11" y="4"/>
                  <a:pt x="11" y="4"/>
                  <a:pt x="10" y="4"/>
                </a:cubicBezTo>
                <a:cubicBezTo>
                  <a:pt x="10" y="4"/>
                  <a:pt x="9" y="4"/>
                  <a:pt x="9" y="4"/>
                </a:cubicBezTo>
                <a:cubicBezTo>
                  <a:pt x="9" y="3"/>
                  <a:pt x="8" y="3"/>
                  <a:pt x="8" y="3"/>
                </a:cubicBezTo>
                <a:cubicBezTo>
                  <a:pt x="8" y="3"/>
                  <a:pt x="7" y="3"/>
                  <a:pt x="7" y="3"/>
                </a:cubicBezTo>
                <a:cubicBezTo>
                  <a:pt x="6" y="3"/>
                  <a:pt x="6" y="3"/>
                  <a:pt x="6" y="3"/>
                </a:cubicBezTo>
                <a:cubicBezTo>
                  <a:pt x="5" y="4"/>
                  <a:pt x="5" y="4"/>
                  <a:pt x="4" y="4"/>
                </a:cubicBezTo>
                <a:cubicBezTo>
                  <a:pt x="4" y="5"/>
                  <a:pt x="3" y="6"/>
                  <a:pt x="3" y="7"/>
                </a:cubicBezTo>
                <a:cubicBezTo>
                  <a:pt x="3" y="8"/>
                  <a:pt x="4" y="9"/>
                  <a:pt x="5" y="10"/>
                </a:cubicBezTo>
                <a:cubicBezTo>
                  <a:pt x="7" y="13"/>
                  <a:pt x="7" y="13"/>
                  <a:pt x="7" y="13"/>
                </a:cubicBezTo>
                <a:cubicBezTo>
                  <a:pt x="7" y="12"/>
                  <a:pt x="7" y="11"/>
                  <a:pt x="8" y="10"/>
                </a:cubicBezTo>
                <a:cubicBezTo>
                  <a:pt x="8" y="10"/>
                  <a:pt x="9" y="9"/>
                  <a:pt x="9" y="8"/>
                </a:cubicBezTo>
                <a:close/>
                <a:moveTo>
                  <a:pt x="11" y="17"/>
                </a:moveTo>
                <a:cubicBezTo>
                  <a:pt x="12" y="18"/>
                  <a:pt x="13" y="18"/>
                  <a:pt x="14" y="18"/>
                </a:cubicBezTo>
                <a:cubicBezTo>
                  <a:pt x="15" y="18"/>
                  <a:pt x="16" y="18"/>
                  <a:pt x="17" y="17"/>
                </a:cubicBezTo>
                <a:cubicBezTo>
                  <a:pt x="18" y="16"/>
                  <a:pt x="18" y="15"/>
                  <a:pt x="18" y="14"/>
                </a:cubicBezTo>
                <a:cubicBezTo>
                  <a:pt x="18" y="13"/>
                  <a:pt x="18" y="12"/>
                  <a:pt x="17" y="11"/>
                </a:cubicBezTo>
                <a:cubicBezTo>
                  <a:pt x="16" y="11"/>
                  <a:pt x="16" y="11"/>
                  <a:pt x="16" y="11"/>
                </a:cubicBezTo>
                <a:cubicBezTo>
                  <a:pt x="15" y="10"/>
                  <a:pt x="14" y="9"/>
                  <a:pt x="13" y="9"/>
                </a:cubicBezTo>
                <a:cubicBezTo>
                  <a:pt x="12" y="9"/>
                  <a:pt x="12" y="10"/>
                  <a:pt x="11" y="11"/>
                </a:cubicBezTo>
                <a:cubicBezTo>
                  <a:pt x="10" y="12"/>
                  <a:pt x="9" y="12"/>
                  <a:pt x="9" y="13"/>
                </a:cubicBezTo>
                <a:cubicBezTo>
                  <a:pt x="9" y="14"/>
                  <a:pt x="10" y="15"/>
                  <a:pt x="11" y="16"/>
                </a:cubicBezTo>
                <a:lnTo>
                  <a:pt x="11" y="17"/>
                </a:lnTo>
                <a:close/>
              </a:path>
            </a:pathLst>
          </a:custGeom>
          <a:solidFill>
            <a:srgbClr val="2A334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9" name="Google Shape;1319;p33"/>
          <p:cNvSpPr/>
          <p:nvPr/>
        </p:nvSpPr>
        <p:spPr>
          <a:xfrm>
            <a:off x="8931243" y="1393858"/>
            <a:ext cx="5795" cy="11586"/>
          </a:xfrm>
          <a:custGeom>
            <a:rect b="b" l="l" r="r" t="t"/>
            <a:pathLst>
              <a:path extrusionOk="0" h="3" w="3">
                <a:moveTo>
                  <a:pt x="0" y="0"/>
                </a:moveTo>
                <a:cubicBezTo>
                  <a:pt x="0" y="0"/>
                  <a:pt x="1" y="0"/>
                  <a:pt x="1" y="0"/>
                </a:cubicBezTo>
                <a:cubicBezTo>
                  <a:pt x="2" y="0"/>
                  <a:pt x="2" y="0"/>
                  <a:pt x="3" y="0"/>
                </a:cubicBezTo>
                <a:cubicBezTo>
                  <a:pt x="3" y="1"/>
                  <a:pt x="3" y="1"/>
                  <a:pt x="3" y="2"/>
                </a:cubicBezTo>
                <a:cubicBezTo>
                  <a:pt x="3" y="2"/>
                  <a:pt x="3" y="3"/>
                  <a:pt x="3" y="3"/>
                </a:cubicBezTo>
                <a:cubicBezTo>
                  <a:pt x="2" y="3"/>
                  <a:pt x="2" y="3"/>
                  <a:pt x="1" y="3"/>
                </a:cubicBezTo>
                <a:cubicBezTo>
                  <a:pt x="1" y="3"/>
                  <a:pt x="0" y="3"/>
                  <a:pt x="0" y="3"/>
                </a:cubicBezTo>
                <a:cubicBezTo>
                  <a:pt x="0" y="3"/>
                  <a:pt x="0" y="2"/>
                  <a:pt x="0" y="2"/>
                </a:cubicBezTo>
                <a:cubicBezTo>
                  <a:pt x="0" y="1"/>
                  <a:pt x="0" y="1"/>
                  <a:pt x="0" y="0"/>
                </a:cubicBezTo>
                <a:close/>
              </a:path>
            </a:pathLst>
          </a:custGeom>
          <a:solidFill>
            <a:srgbClr val="2A334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0" name="Google Shape;1320;p33"/>
          <p:cNvSpPr/>
          <p:nvPr/>
        </p:nvSpPr>
        <p:spPr>
          <a:xfrm>
            <a:off x="8908071" y="1330132"/>
            <a:ext cx="57931" cy="57931"/>
          </a:xfrm>
          <a:custGeom>
            <a:rect b="b" l="l" r="r" t="t"/>
            <a:pathLst>
              <a:path extrusionOk="0" h="22" w="22">
                <a:moveTo>
                  <a:pt x="9" y="9"/>
                </a:moveTo>
                <a:cubicBezTo>
                  <a:pt x="10" y="9"/>
                  <a:pt x="11" y="8"/>
                  <a:pt x="11" y="8"/>
                </a:cubicBezTo>
                <a:cubicBezTo>
                  <a:pt x="12" y="7"/>
                  <a:pt x="13" y="7"/>
                  <a:pt x="14" y="7"/>
                </a:cubicBezTo>
                <a:cubicBezTo>
                  <a:pt x="14" y="7"/>
                  <a:pt x="15" y="7"/>
                  <a:pt x="16" y="7"/>
                </a:cubicBezTo>
                <a:cubicBezTo>
                  <a:pt x="17" y="8"/>
                  <a:pt x="18" y="8"/>
                  <a:pt x="19" y="9"/>
                </a:cubicBezTo>
                <a:cubicBezTo>
                  <a:pt x="19" y="10"/>
                  <a:pt x="19" y="10"/>
                  <a:pt x="19" y="10"/>
                </a:cubicBezTo>
                <a:cubicBezTo>
                  <a:pt x="20" y="10"/>
                  <a:pt x="21" y="11"/>
                  <a:pt x="21" y="12"/>
                </a:cubicBezTo>
                <a:cubicBezTo>
                  <a:pt x="21" y="13"/>
                  <a:pt x="22" y="14"/>
                  <a:pt x="22" y="15"/>
                </a:cubicBezTo>
                <a:cubicBezTo>
                  <a:pt x="21" y="16"/>
                  <a:pt x="21" y="17"/>
                  <a:pt x="21" y="17"/>
                </a:cubicBezTo>
                <a:cubicBezTo>
                  <a:pt x="20" y="18"/>
                  <a:pt x="20" y="19"/>
                  <a:pt x="19" y="20"/>
                </a:cubicBezTo>
                <a:cubicBezTo>
                  <a:pt x="18" y="20"/>
                  <a:pt x="18" y="21"/>
                  <a:pt x="17" y="21"/>
                </a:cubicBezTo>
                <a:cubicBezTo>
                  <a:pt x="16" y="22"/>
                  <a:pt x="15" y="22"/>
                  <a:pt x="14" y="22"/>
                </a:cubicBezTo>
                <a:cubicBezTo>
                  <a:pt x="13" y="22"/>
                  <a:pt x="13" y="22"/>
                  <a:pt x="12" y="22"/>
                </a:cubicBezTo>
                <a:cubicBezTo>
                  <a:pt x="11" y="21"/>
                  <a:pt x="10" y="21"/>
                  <a:pt x="9" y="20"/>
                </a:cubicBezTo>
                <a:cubicBezTo>
                  <a:pt x="2" y="13"/>
                  <a:pt x="2" y="13"/>
                  <a:pt x="2" y="13"/>
                </a:cubicBezTo>
                <a:cubicBezTo>
                  <a:pt x="2" y="12"/>
                  <a:pt x="1" y="11"/>
                  <a:pt x="0" y="10"/>
                </a:cubicBezTo>
                <a:cubicBezTo>
                  <a:pt x="0" y="10"/>
                  <a:pt x="0" y="9"/>
                  <a:pt x="0" y="8"/>
                </a:cubicBezTo>
                <a:cubicBezTo>
                  <a:pt x="0" y="7"/>
                  <a:pt x="0" y="6"/>
                  <a:pt x="1" y="5"/>
                </a:cubicBezTo>
                <a:cubicBezTo>
                  <a:pt x="1" y="4"/>
                  <a:pt x="2" y="4"/>
                  <a:pt x="3" y="3"/>
                </a:cubicBezTo>
                <a:cubicBezTo>
                  <a:pt x="3" y="2"/>
                  <a:pt x="7" y="1"/>
                  <a:pt x="8" y="1"/>
                </a:cubicBezTo>
                <a:cubicBezTo>
                  <a:pt x="8" y="0"/>
                  <a:pt x="9" y="1"/>
                  <a:pt x="10" y="1"/>
                </a:cubicBezTo>
                <a:cubicBezTo>
                  <a:pt x="10" y="1"/>
                  <a:pt x="11" y="2"/>
                  <a:pt x="12" y="2"/>
                </a:cubicBezTo>
                <a:cubicBezTo>
                  <a:pt x="12" y="2"/>
                  <a:pt x="12" y="3"/>
                  <a:pt x="12" y="3"/>
                </a:cubicBezTo>
                <a:cubicBezTo>
                  <a:pt x="12" y="3"/>
                  <a:pt x="12" y="4"/>
                  <a:pt x="11" y="4"/>
                </a:cubicBezTo>
                <a:cubicBezTo>
                  <a:pt x="11" y="4"/>
                  <a:pt x="11" y="5"/>
                  <a:pt x="10" y="5"/>
                </a:cubicBezTo>
                <a:cubicBezTo>
                  <a:pt x="10" y="5"/>
                  <a:pt x="10" y="5"/>
                  <a:pt x="9" y="4"/>
                </a:cubicBezTo>
                <a:cubicBezTo>
                  <a:pt x="9" y="4"/>
                  <a:pt x="9" y="4"/>
                  <a:pt x="8" y="4"/>
                </a:cubicBezTo>
                <a:cubicBezTo>
                  <a:pt x="8" y="4"/>
                  <a:pt x="7" y="4"/>
                  <a:pt x="7" y="4"/>
                </a:cubicBezTo>
                <a:cubicBezTo>
                  <a:pt x="7" y="4"/>
                  <a:pt x="6" y="4"/>
                  <a:pt x="6" y="4"/>
                </a:cubicBezTo>
                <a:cubicBezTo>
                  <a:pt x="5" y="4"/>
                  <a:pt x="5" y="5"/>
                  <a:pt x="5" y="5"/>
                </a:cubicBezTo>
                <a:cubicBezTo>
                  <a:pt x="4" y="6"/>
                  <a:pt x="3" y="7"/>
                  <a:pt x="3" y="8"/>
                </a:cubicBezTo>
                <a:cubicBezTo>
                  <a:pt x="3" y="9"/>
                  <a:pt x="4" y="10"/>
                  <a:pt x="5" y="11"/>
                </a:cubicBezTo>
                <a:cubicBezTo>
                  <a:pt x="8" y="14"/>
                  <a:pt x="8" y="14"/>
                  <a:pt x="8" y="14"/>
                </a:cubicBezTo>
                <a:cubicBezTo>
                  <a:pt x="8" y="13"/>
                  <a:pt x="8" y="12"/>
                  <a:pt x="8" y="11"/>
                </a:cubicBezTo>
                <a:cubicBezTo>
                  <a:pt x="8" y="10"/>
                  <a:pt x="9" y="10"/>
                  <a:pt x="9" y="9"/>
                </a:cubicBezTo>
                <a:close/>
                <a:moveTo>
                  <a:pt x="11" y="17"/>
                </a:moveTo>
                <a:cubicBezTo>
                  <a:pt x="12" y="18"/>
                  <a:pt x="13" y="19"/>
                  <a:pt x="14" y="19"/>
                </a:cubicBezTo>
                <a:cubicBezTo>
                  <a:pt x="15" y="19"/>
                  <a:pt x="16" y="19"/>
                  <a:pt x="17" y="18"/>
                </a:cubicBezTo>
                <a:cubicBezTo>
                  <a:pt x="18" y="17"/>
                  <a:pt x="18" y="16"/>
                  <a:pt x="18" y="15"/>
                </a:cubicBezTo>
                <a:cubicBezTo>
                  <a:pt x="18" y="14"/>
                  <a:pt x="18" y="13"/>
                  <a:pt x="17" y="12"/>
                </a:cubicBezTo>
                <a:cubicBezTo>
                  <a:pt x="16" y="12"/>
                  <a:pt x="16" y="12"/>
                  <a:pt x="16" y="12"/>
                </a:cubicBezTo>
                <a:cubicBezTo>
                  <a:pt x="15" y="11"/>
                  <a:pt x="14" y="10"/>
                  <a:pt x="14" y="10"/>
                </a:cubicBezTo>
                <a:cubicBezTo>
                  <a:pt x="13" y="10"/>
                  <a:pt x="12" y="11"/>
                  <a:pt x="11" y="12"/>
                </a:cubicBezTo>
                <a:cubicBezTo>
                  <a:pt x="10" y="12"/>
                  <a:pt x="10" y="13"/>
                  <a:pt x="10" y="14"/>
                </a:cubicBezTo>
                <a:cubicBezTo>
                  <a:pt x="9" y="15"/>
                  <a:pt x="10" y="16"/>
                  <a:pt x="11" y="17"/>
                </a:cubicBezTo>
                <a:close/>
              </a:path>
            </a:pathLst>
          </a:custGeom>
          <a:solidFill>
            <a:srgbClr val="2A334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1" name="Google Shape;1321;p33"/>
          <p:cNvSpPr/>
          <p:nvPr/>
        </p:nvSpPr>
        <p:spPr>
          <a:xfrm>
            <a:off x="6075259" y="1556064"/>
            <a:ext cx="341793" cy="347585"/>
          </a:xfrm>
          <a:custGeom>
            <a:rect b="b" l="l" r="r" t="t"/>
            <a:pathLst>
              <a:path extrusionOk="0" h="60" w="59">
                <a:moveTo>
                  <a:pt x="0" y="57"/>
                </a:moveTo>
                <a:lnTo>
                  <a:pt x="3" y="60"/>
                </a:lnTo>
                <a:lnTo>
                  <a:pt x="59" y="2"/>
                </a:lnTo>
                <a:lnTo>
                  <a:pt x="57" y="0"/>
                </a:lnTo>
                <a:lnTo>
                  <a:pt x="0" y="57"/>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2" name="Google Shape;1322;p33"/>
          <p:cNvSpPr/>
          <p:nvPr/>
        </p:nvSpPr>
        <p:spPr>
          <a:xfrm>
            <a:off x="6376499" y="1498133"/>
            <a:ext cx="98484" cy="104275"/>
          </a:xfrm>
          <a:custGeom>
            <a:rect b="b" l="l" r="r" t="t"/>
            <a:pathLst>
              <a:path extrusionOk="0" h="18" w="17">
                <a:moveTo>
                  <a:pt x="5" y="0"/>
                </a:moveTo>
                <a:lnTo>
                  <a:pt x="17" y="12"/>
                </a:lnTo>
                <a:lnTo>
                  <a:pt x="12" y="18"/>
                </a:lnTo>
                <a:lnTo>
                  <a:pt x="0" y="6"/>
                </a:lnTo>
                <a:lnTo>
                  <a:pt x="5" y="0"/>
                </a:lnTo>
                <a:close/>
              </a:path>
            </a:pathLst>
          </a:cu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3" name="Google Shape;1323;p33"/>
          <p:cNvSpPr/>
          <p:nvPr/>
        </p:nvSpPr>
        <p:spPr>
          <a:xfrm>
            <a:off x="6376499" y="1498133"/>
            <a:ext cx="98484" cy="104275"/>
          </a:xfrm>
          <a:custGeom>
            <a:rect b="b" l="l" r="r" t="t"/>
            <a:pathLst>
              <a:path extrusionOk="0" h="18" w="17">
                <a:moveTo>
                  <a:pt x="5" y="0"/>
                </a:moveTo>
                <a:lnTo>
                  <a:pt x="17" y="12"/>
                </a:lnTo>
                <a:lnTo>
                  <a:pt x="12" y="18"/>
                </a:lnTo>
                <a:lnTo>
                  <a:pt x="0" y="6"/>
                </a:lnTo>
                <a:lnTo>
                  <a:pt x="5"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4" name="Google Shape;1324;p33"/>
          <p:cNvSpPr/>
          <p:nvPr/>
        </p:nvSpPr>
        <p:spPr>
          <a:xfrm>
            <a:off x="6028914" y="1857304"/>
            <a:ext cx="92689" cy="92689"/>
          </a:xfrm>
          <a:custGeom>
            <a:rect b="b" l="l" r="r" t="t"/>
            <a:pathLst>
              <a:path extrusionOk="0" h="16" w="16">
                <a:moveTo>
                  <a:pt x="0" y="5"/>
                </a:moveTo>
                <a:lnTo>
                  <a:pt x="11" y="16"/>
                </a:lnTo>
                <a:lnTo>
                  <a:pt x="16" y="11"/>
                </a:lnTo>
                <a:lnTo>
                  <a:pt x="5" y="0"/>
                </a:lnTo>
                <a:lnTo>
                  <a:pt x="0" y="5"/>
                </a:lnTo>
                <a:close/>
              </a:path>
            </a:pathLst>
          </a:cu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5" name="Google Shape;1325;p33"/>
          <p:cNvSpPr/>
          <p:nvPr/>
        </p:nvSpPr>
        <p:spPr>
          <a:xfrm>
            <a:off x="6028914" y="1857304"/>
            <a:ext cx="92689" cy="92689"/>
          </a:xfrm>
          <a:custGeom>
            <a:rect b="b" l="l" r="r" t="t"/>
            <a:pathLst>
              <a:path extrusionOk="0" h="16" w="16">
                <a:moveTo>
                  <a:pt x="0" y="5"/>
                </a:moveTo>
                <a:lnTo>
                  <a:pt x="11" y="16"/>
                </a:lnTo>
                <a:lnTo>
                  <a:pt x="16" y="11"/>
                </a:lnTo>
                <a:lnTo>
                  <a:pt x="5" y="0"/>
                </a:lnTo>
                <a:lnTo>
                  <a:pt x="0" y="5"/>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6" name="Google Shape;1326;p33"/>
          <p:cNvSpPr/>
          <p:nvPr/>
        </p:nvSpPr>
        <p:spPr>
          <a:xfrm>
            <a:off x="6550291" y="1341718"/>
            <a:ext cx="81103" cy="86898"/>
          </a:xfrm>
          <a:custGeom>
            <a:rect b="b" l="l" r="r" t="t"/>
            <a:pathLst>
              <a:path extrusionOk="0" h="15" w="14">
                <a:moveTo>
                  <a:pt x="12" y="0"/>
                </a:moveTo>
                <a:lnTo>
                  <a:pt x="14" y="3"/>
                </a:lnTo>
                <a:lnTo>
                  <a:pt x="5" y="15"/>
                </a:lnTo>
                <a:lnTo>
                  <a:pt x="0" y="10"/>
                </a:lnTo>
                <a:lnTo>
                  <a:pt x="12" y="0"/>
                </a:lnTo>
                <a:close/>
              </a:path>
            </a:pathLst>
          </a:custGeom>
          <a:solidFill>
            <a:srgbClr val="1194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7" name="Google Shape;1327;p33"/>
          <p:cNvSpPr/>
          <p:nvPr/>
        </p:nvSpPr>
        <p:spPr>
          <a:xfrm>
            <a:off x="6550291" y="1341718"/>
            <a:ext cx="81103" cy="86898"/>
          </a:xfrm>
          <a:custGeom>
            <a:rect b="b" l="l" r="r" t="t"/>
            <a:pathLst>
              <a:path extrusionOk="0" h="15" w="14">
                <a:moveTo>
                  <a:pt x="12" y="0"/>
                </a:moveTo>
                <a:lnTo>
                  <a:pt x="14" y="3"/>
                </a:lnTo>
                <a:lnTo>
                  <a:pt x="5" y="15"/>
                </a:lnTo>
                <a:lnTo>
                  <a:pt x="0" y="10"/>
                </a:lnTo>
                <a:lnTo>
                  <a:pt x="12"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8" name="Google Shape;1328;p33"/>
          <p:cNvSpPr/>
          <p:nvPr/>
        </p:nvSpPr>
        <p:spPr>
          <a:xfrm>
            <a:off x="6167948" y="1359099"/>
            <a:ext cx="451860" cy="446069"/>
          </a:xfrm>
          <a:custGeom>
            <a:rect b="b" l="l" r="r" t="t"/>
            <a:pathLst>
              <a:path extrusionOk="0" h="77" w="78">
                <a:moveTo>
                  <a:pt x="2" y="63"/>
                </a:moveTo>
                <a:lnTo>
                  <a:pt x="61" y="4"/>
                </a:lnTo>
                <a:lnTo>
                  <a:pt x="73" y="16"/>
                </a:lnTo>
                <a:lnTo>
                  <a:pt x="14" y="75"/>
                </a:lnTo>
                <a:lnTo>
                  <a:pt x="16" y="77"/>
                </a:lnTo>
                <a:lnTo>
                  <a:pt x="78" y="15"/>
                </a:lnTo>
                <a:lnTo>
                  <a:pt x="62" y="0"/>
                </a:lnTo>
                <a:lnTo>
                  <a:pt x="0" y="61"/>
                </a:lnTo>
                <a:lnTo>
                  <a:pt x="2" y="63"/>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9" name="Google Shape;1329;p33"/>
          <p:cNvSpPr/>
          <p:nvPr/>
        </p:nvSpPr>
        <p:spPr>
          <a:xfrm>
            <a:off x="6167948" y="1359099"/>
            <a:ext cx="451860" cy="446069"/>
          </a:xfrm>
          <a:custGeom>
            <a:rect b="b" l="l" r="r" t="t"/>
            <a:pathLst>
              <a:path extrusionOk="0" h="77" w="78">
                <a:moveTo>
                  <a:pt x="2" y="63"/>
                </a:moveTo>
                <a:lnTo>
                  <a:pt x="61" y="4"/>
                </a:lnTo>
                <a:lnTo>
                  <a:pt x="73" y="16"/>
                </a:lnTo>
                <a:lnTo>
                  <a:pt x="14" y="75"/>
                </a:lnTo>
                <a:lnTo>
                  <a:pt x="16" y="77"/>
                </a:lnTo>
                <a:lnTo>
                  <a:pt x="78" y="15"/>
                </a:lnTo>
                <a:lnTo>
                  <a:pt x="62" y="0"/>
                </a:lnTo>
                <a:lnTo>
                  <a:pt x="0" y="61"/>
                </a:lnTo>
                <a:lnTo>
                  <a:pt x="2" y="63"/>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0" name="Google Shape;1330;p33"/>
          <p:cNvSpPr/>
          <p:nvPr/>
        </p:nvSpPr>
        <p:spPr>
          <a:xfrm>
            <a:off x="6619808" y="1179512"/>
            <a:ext cx="179587" cy="173792"/>
          </a:xfrm>
          <a:custGeom>
            <a:rect b="b" l="l" r="r" t="t"/>
            <a:pathLst>
              <a:path extrusionOk="0" h="30" w="31">
                <a:moveTo>
                  <a:pt x="31" y="0"/>
                </a:moveTo>
                <a:lnTo>
                  <a:pt x="2" y="30"/>
                </a:lnTo>
                <a:lnTo>
                  <a:pt x="0" y="29"/>
                </a:lnTo>
                <a:lnTo>
                  <a:pt x="31" y="0"/>
                </a:lnTo>
                <a:close/>
              </a:path>
            </a:pathLst>
          </a:cu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1" name="Google Shape;1331;p33"/>
          <p:cNvSpPr/>
          <p:nvPr/>
        </p:nvSpPr>
        <p:spPr>
          <a:xfrm>
            <a:off x="6619808" y="1179512"/>
            <a:ext cx="179587" cy="173792"/>
          </a:xfrm>
          <a:custGeom>
            <a:rect b="b" l="l" r="r" t="t"/>
            <a:pathLst>
              <a:path extrusionOk="0" h="30" w="31">
                <a:moveTo>
                  <a:pt x="31" y="0"/>
                </a:moveTo>
                <a:lnTo>
                  <a:pt x="2" y="30"/>
                </a:lnTo>
                <a:lnTo>
                  <a:pt x="0" y="29"/>
                </a:lnTo>
                <a:lnTo>
                  <a:pt x="31"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2" name="Google Shape;1332;p33"/>
          <p:cNvSpPr/>
          <p:nvPr/>
        </p:nvSpPr>
        <p:spPr>
          <a:xfrm>
            <a:off x="6133189" y="1695098"/>
            <a:ext cx="150620" cy="144829"/>
          </a:xfrm>
          <a:custGeom>
            <a:rect b="b" l="l" r="r" t="t"/>
            <a:pathLst>
              <a:path extrusionOk="0" h="25" w="26">
                <a:moveTo>
                  <a:pt x="3" y="0"/>
                </a:moveTo>
                <a:lnTo>
                  <a:pt x="26" y="23"/>
                </a:lnTo>
                <a:lnTo>
                  <a:pt x="22" y="25"/>
                </a:lnTo>
                <a:lnTo>
                  <a:pt x="0" y="3"/>
                </a:lnTo>
                <a:lnTo>
                  <a:pt x="3" y="0"/>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3" name="Google Shape;1333;p33"/>
          <p:cNvSpPr/>
          <p:nvPr/>
        </p:nvSpPr>
        <p:spPr>
          <a:xfrm>
            <a:off x="6133189" y="1695098"/>
            <a:ext cx="150620" cy="144829"/>
          </a:xfrm>
          <a:custGeom>
            <a:rect b="b" l="l" r="r" t="t"/>
            <a:pathLst>
              <a:path extrusionOk="0" h="25" w="26">
                <a:moveTo>
                  <a:pt x="3" y="0"/>
                </a:moveTo>
                <a:lnTo>
                  <a:pt x="26" y="23"/>
                </a:lnTo>
                <a:lnTo>
                  <a:pt x="22" y="25"/>
                </a:lnTo>
                <a:lnTo>
                  <a:pt x="0" y="3"/>
                </a:lnTo>
                <a:lnTo>
                  <a:pt x="3"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4" name="Google Shape;1334;p33"/>
          <p:cNvSpPr/>
          <p:nvPr/>
        </p:nvSpPr>
        <p:spPr>
          <a:xfrm>
            <a:off x="6463393" y="1428616"/>
            <a:ext cx="34758" cy="28967"/>
          </a:xfrm>
          <a:custGeom>
            <a:rect b="b" l="l" r="r" t="t"/>
            <a:pathLst>
              <a:path extrusionOk="0" h="5" w="6">
                <a:moveTo>
                  <a:pt x="4" y="5"/>
                </a:moveTo>
                <a:lnTo>
                  <a:pt x="0" y="1"/>
                </a:lnTo>
                <a:lnTo>
                  <a:pt x="2" y="0"/>
                </a:lnTo>
                <a:lnTo>
                  <a:pt x="6" y="4"/>
                </a:lnTo>
                <a:lnTo>
                  <a:pt x="4" y="5"/>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5" name="Google Shape;1335;p33"/>
          <p:cNvSpPr/>
          <p:nvPr/>
        </p:nvSpPr>
        <p:spPr>
          <a:xfrm>
            <a:off x="6463393" y="1428616"/>
            <a:ext cx="34758" cy="28967"/>
          </a:xfrm>
          <a:custGeom>
            <a:rect b="b" l="l" r="r" t="t"/>
            <a:pathLst>
              <a:path extrusionOk="0" h="5" w="6">
                <a:moveTo>
                  <a:pt x="4" y="5"/>
                </a:moveTo>
                <a:lnTo>
                  <a:pt x="0" y="1"/>
                </a:lnTo>
                <a:lnTo>
                  <a:pt x="2" y="0"/>
                </a:lnTo>
                <a:lnTo>
                  <a:pt x="6" y="4"/>
                </a:lnTo>
                <a:lnTo>
                  <a:pt x="4" y="5"/>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6" name="Google Shape;1336;p33"/>
          <p:cNvSpPr/>
          <p:nvPr/>
        </p:nvSpPr>
        <p:spPr>
          <a:xfrm>
            <a:off x="6399671" y="1486547"/>
            <a:ext cx="34758" cy="34758"/>
          </a:xfrm>
          <a:custGeom>
            <a:rect b="b" l="l" r="r" t="t"/>
            <a:pathLst>
              <a:path extrusionOk="0" h="6" w="6">
                <a:moveTo>
                  <a:pt x="4" y="6"/>
                </a:moveTo>
                <a:lnTo>
                  <a:pt x="0" y="2"/>
                </a:lnTo>
                <a:lnTo>
                  <a:pt x="2" y="0"/>
                </a:lnTo>
                <a:lnTo>
                  <a:pt x="6" y="4"/>
                </a:lnTo>
                <a:lnTo>
                  <a:pt x="4" y="6"/>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7" name="Google Shape;1337;p33"/>
          <p:cNvSpPr/>
          <p:nvPr/>
        </p:nvSpPr>
        <p:spPr>
          <a:xfrm>
            <a:off x="6399671" y="1486547"/>
            <a:ext cx="34758" cy="34758"/>
          </a:xfrm>
          <a:custGeom>
            <a:rect b="b" l="l" r="r" t="t"/>
            <a:pathLst>
              <a:path extrusionOk="0" h="6" w="6">
                <a:moveTo>
                  <a:pt x="4" y="6"/>
                </a:moveTo>
                <a:lnTo>
                  <a:pt x="0" y="2"/>
                </a:lnTo>
                <a:lnTo>
                  <a:pt x="2" y="0"/>
                </a:lnTo>
                <a:lnTo>
                  <a:pt x="6" y="4"/>
                </a:lnTo>
                <a:lnTo>
                  <a:pt x="4" y="6"/>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8" name="Google Shape;1338;p33"/>
          <p:cNvSpPr/>
          <p:nvPr/>
        </p:nvSpPr>
        <p:spPr>
          <a:xfrm>
            <a:off x="6341740" y="1550269"/>
            <a:ext cx="34758" cy="34758"/>
          </a:xfrm>
          <a:custGeom>
            <a:rect b="b" l="l" r="r" t="t"/>
            <a:pathLst>
              <a:path extrusionOk="0" h="6" w="6">
                <a:moveTo>
                  <a:pt x="4" y="6"/>
                </a:moveTo>
                <a:lnTo>
                  <a:pt x="0" y="2"/>
                </a:lnTo>
                <a:lnTo>
                  <a:pt x="2" y="0"/>
                </a:lnTo>
                <a:lnTo>
                  <a:pt x="6" y="4"/>
                </a:lnTo>
                <a:lnTo>
                  <a:pt x="4" y="6"/>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9" name="Google Shape;1339;p33"/>
          <p:cNvSpPr/>
          <p:nvPr/>
        </p:nvSpPr>
        <p:spPr>
          <a:xfrm>
            <a:off x="6278014" y="1613995"/>
            <a:ext cx="34758" cy="28967"/>
          </a:xfrm>
          <a:custGeom>
            <a:rect b="b" l="l" r="r" t="t"/>
            <a:pathLst>
              <a:path extrusionOk="0" h="5" w="6">
                <a:moveTo>
                  <a:pt x="4" y="5"/>
                </a:moveTo>
                <a:lnTo>
                  <a:pt x="0" y="1"/>
                </a:lnTo>
                <a:lnTo>
                  <a:pt x="2" y="0"/>
                </a:lnTo>
                <a:lnTo>
                  <a:pt x="6" y="4"/>
                </a:lnTo>
                <a:lnTo>
                  <a:pt x="4" y="5"/>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0" name="Google Shape;1340;p33"/>
          <p:cNvSpPr/>
          <p:nvPr/>
        </p:nvSpPr>
        <p:spPr>
          <a:xfrm>
            <a:off x="6214292" y="1671925"/>
            <a:ext cx="34758" cy="34758"/>
          </a:xfrm>
          <a:custGeom>
            <a:rect b="b" l="l" r="r" t="t"/>
            <a:pathLst>
              <a:path extrusionOk="0" h="6" w="6">
                <a:moveTo>
                  <a:pt x="4" y="6"/>
                </a:moveTo>
                <a:lnTo>
                  <a:pt x="0" y="2"/>
                </a:lnTo>
                <a:lnTo>
                  <a:pt x="2" y="0"/>
                </a:lnTo>
                <a:lnTo>
                  <a:pt x="6" y="4"/>
                </a:lnTo>
                <a:lnTo>
                  <a:pt x="4" y="6"/>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1" name="Google Shape;1341;p33"/>
          <p:cNvSpPr/>
          <p:nvPr/>
        </p:nvSpPr>
        <p:spPr>
          <a:xfrm>
            <a:off x="6075259" y="1556064"/>
            <a:ext cx="341793" cy="347585"/>
          </a:xfrm>
          <a:custGeom>
            <a:rect b="b" l="l" r="r" t="t"/>
            <a:pathLst>
              <a:path extrusionOk="0" h="60" w="59">
                <a:moveTo>
                  <a:pt x="0" y="57"/>
                </a:moveTo>
                <a:lnTo>
                  <a:pt x="3" y="60"/>
                </a:lnTo>
                <a:lnTo>
                  <a:pt x="59" y="2"/>
                </a:lnTo>
                <a:lnTo>
                  <a:pt x="57" y="0"/>
                </a:lnTo>
                <a:lnTo>
                  <a:pt x="0" y="57"/>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2" name="Google Shape;1342;p33"/>
          <p:cNvSpPr/>
          <p:nvPr/>
        </p:nvSpPr>
        <p:spPr>
          <a:xfrm>
            <a:off x="6376499" y="1498133"/>
            <a:ext cx="98484" cy="104275"/>
          </a:xfrm>
          <a:custGeom>
            <a:rect b="b" l="l" r="r" t="t"/>
            <a:pathLst>
              <a:path extrusionOk="0" h="18" w="17">
                <a:moveTo>
                  <a:pt x="5" y="0"/>
                </a:moveTo>
                <a:lnTo>
                  <a:pt x="17" y="12"/>
                </a:lnTo>
                <a:lnTo>
                  <a:pt x="12" y="18"/>
                </a:lnTo>
                <a:lnTo>
                  <a:pt x="0" y="6"/>
                </a:lnTo>
                <a:lnTo>
                  <a:pt x="5" y="0"/>
                </a:lnTo>
                <a:close/>
              </a:path>
            </a:pathLst>
          </a:cu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3" name="Google Shape;1343;p33"/>
          <p:cNvSpPr/>
          <p:nvPr/>
        </p:nvSpPr>
        <p:spPr>
          <a:xfrm>
            <a:off x="6376499" y="1498133"/>
            <a:ext cx="98484" cy="104275"/>
          </a:xfrm>
          <a:custGeom>
            <a:rect b="b" l="l" r="r" t="t"/>
            <a:pathLst>
              <a:path extrusionOk="0" h="18" w="17">
                <a:moveTo>
                  <a:pt x="5" y="0"/>
                </a:moveTo>
                <a:lnTo>
                  <a:pt x="17" y="12"/>
                </a:lnTo>
                <a:lnTo>
                  <a:pt x="12" y="18"/>
                </a:lnTo>
                <a:lnTo>
                  <a:pt x="0" y="6"/>
                </a:lnTo>
                <a:lnTo>
                  <a:pt x="5"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4" name="Google Shape;1344;p33"/>
          <p:cNvSpPr/>
          <p:nvPr/>
        </p:nvSpPr>
        <p:spPr>
          <a:xfrm>
            <a:off x="6028914" y="1857304"/>
            <a:ext cx="92689" cy="92689"/>
          </a:xfrm>
          <a:custGeom>
            <a:rect b="b" l="l" r="r" t="t"/>
            <a:pathLst>
              <a:path extrusionOk="0" h="16" w="16">
                <a:moveTo>
                  <a:pt x="0" y="5"/>
                </a:moveTo>
                <a:lnTo>
                  <a:pt x="11" y="16"/>
                </a:lnTo>
                <a:lnTo>
                  <a:pt x="16" y="11"/>
                </a:lnTo>
                <a:lnTo>
                  <a:pt x="5" y="0"/>
                </a:lnTo>
                <a:lnTo>
                  <a:pt x="0" y="5"/>
                </a:lnTo>
                <a:close/>
              </a:path>
            </a:pathLst>
          </a:cu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5" name="Google Shape;1345;p33"/>
          <p:cNvSpPr/>
          <p:nvPr/>
        </p:nvSpPr>
        <p:spPr>
          <a:xfrm>
            <a:off x="6028914" y="1857304"/>
            <a:ext cx="92689" cy="92689"/>
          </a:xfrm>
          <a:custGeom>
            <a:rect b="b" l="l" r="r" t="t"/>
            <a:pathLst>
              <a:path extrusionOk="0" h="16" w="16">
                <a:moveTo>
                  <a:pt x="0" y="5"/>
                </a:moveTo>
                <a:lnTo>
                  <a:pt x="11" y="16"/>
                </a:lnTo>
                <a:lnTo>
                  <a:pt x="16" y="11"/>
                </a:lnTo>
                <a:lnTo>
                  <a:pt x="5" y="0"/>
                </a:lnTo>
                <a:lnTo>
                  <a:pt x="0" y="5"/>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6" name="Google Shape;1346;p33"/>
          <p:cNvSpPr/>
          <p:nvPr/>
        </p:nvSpPr>
        <p:spPr>
          <a:xfrm>
            <a:off x="6550291" y="1341718"/>
            <a:ext cx="81103" cy="86898"/>
          </a:xfrm>
          <a:custGeom>
            <a:rect b="b" l="l" r="r" t="t"/>
            <a:pathLst>
              <a:path extrusionOk="0" h="15" w="14">
                <a:moveTo>
                  <a:pt x="12" y="0"/>
                </a:moveTo>
                <a:lnTo>
                  <a:pt x="14" y="3"/>
                </a:lnTo>
                <a:lnTo>
                  <a:pt x="5" y="15"/>
                </a:lnTo>
                <a:lnTo>
                  <a:pt x="0" y="10"/>
                </a:lnTo>
                <a:lnTo>
                  <a:pt x="12" y="0"/>
                </a:lnTo>
                <a:close/>
              </a:path>
            </a:pathLst>
          </a:custGeom>
          <a:solidFill>
            <a:srgbClr val="1194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7" name="Google Shape;1347;p33"/>
          <p:cNvSpPr/>
          <p:nvPr/>
        </p:nvSpPr>
        <p:spPr>
          <a:xfrm>
            <a:off x="6550291" y="1341718"/>
            <a:ext cx="81103" cy="86898"/>
          </a:xfrm>
          <a:custGeom>
            <a:rect b="b" l="l" r="r" t="t"/>
            <a:pathLst>
              <a:path extrusionOk="0" h="15" w="14">
                <a:moveTo>
                  <a:pt x="12" y="0"/>
                </a:moveTo>
                <a:lnTo>
                  <a:pt x="14" y="3"/>
                </a:lnTo>
                <a:lnTo>
                  <a:pt x="5" y="15"/>
                </a:lnTo>
                <a:lnTo>
                  <a:pt x="0" y="10"/>
                </a:lnTo>
                <a:lnTo>
                  <a:pt x="12"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8" name="Google Shape;1348;p33"/>
          <p:cNvSpPr/>
          <p:nvPr/>
        </p:nvSpPr>
        <p:spPr>
          <a:xfrm>
            <a:off x="6167948" y="1359099"/>
            <a:ext cx="451860" cy="446069"/>
          </a:xfrm>
          <a:custGeom>
            <a:rect b="b" l="l" r="r" t="t"/>
            <a:pathLst>
              <a:path extrusionOk="0" h="77" w="78">
                <a:moveTo>
                  <a:pt x="2" y="63"/>
                </a:moveTo>
                <a:lnTo>
                  <a:pt x="61" y="4"/>
                </a:lnTo>
                <a:lnTo>
                  <a:pt x="73" y="16"/>
                </a:lnTo>
                <a:lnTo>
                  <a:pt x="14" y="75"/>
                </a:lnTo>
                <a:lnTo>
                  <a:pt x="16" y="77"/>
                </a:lnTo>
                <a:lnTo>
                  <a:pt x="78" y="15"/>
                </a:lnTo>
                <a:lnTo>
                  <a:pt x="62" y="0"/>
                </a:lnTo>
                <a:lnTo>
                  <a:pt x="0" y="61"/>
                </a:lnTo>
                <a:lnTo>
                  <a:pt x="2" y="63"/>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9" name="Google Shape;1349;p33"/>
          <p:cNvSpPr/>
          <p:nvPr/>
        </p:nvSpPr>
        <p:spPr>
          <a:xfrm>
            <a:off x="6167948" y="1359099"/>
            <a:ext cx="451860" cy="446069"/>
          </a:xfrm>
          <a:custGeom>
            <a:rect b="b" l="l" r="r" t="t"/>
            <a:pathLst>
              <a:path extrusionOk="0" h="77" w="78">
                <a:moveTo>
                  <a:pt x="2" y="63"/>
                </a:moveTo>
                <a:lnTo>
                  <a:pt x="61" y="4"/>
                </a:lnTo>
                <a:lnTo>
                  <a:pt x="73" y="16"/>
                </a:lnTo>
                <a:lnTo>
                  <a:pt x="14" y="75"/>
                </a:lnTo>
                <a:lnTo>
                  <a:pt x="16" y="77"/>
                </a:lnTo>
                <a:lnTo>
                  <a:pt x="78" y="15"/>
                </a:lnTo>
                <a:lnTo>
                  <a:pt x="62" y="0"/>
                </a:lnTo>
                <a:lnTo>
                  <a:pt x="0" y="61"/>
                </a:lnTo>
                <a:lnTo>
                  <a:pt x="2" y="63"/>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0" name="Google Shape;1350;p33"/>
          <p:cNvSpPr/>
          <p:nvPr/>
        </p:nvSpPr>
        <p:spPr>
          <a:xfrm>
            <a:off x="6619808" y="1179512"/>
            <a:ext cx="179587" cy="173792"/>
          </a:xfrm>
          <a:custGeom>
            <a:rect b="b" l="l" r="r" t="t"/>
            <a:pathLst>
              <a:path extrusionOk="0" h="30" w="31">
                <a:moveTo>
                  <a:pt x="31" y="0"/>
                </a:moveTo>
                <a:lnTo>
                  <a:pt x="2" y="30"/>
                </a:lnTo>
                <a:lnTo>
                  <a:pt x="0" y="29"/>
                </a:lnTo>
                <a:lnTo>
                  <a:pt x="31" y="0"/>
                </a:lnTo>
                <a:close/>
              </a:path>
            </a:pathLst>
          </a:cu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1" name="Google Shape;1351;p33"/>
          <p:cNvSpPr/>
          <p:nvPr/>
        </p:nvSpPr>
        <p:spPr>
          <a:xfrm>
            <a:off x="6619808" y="1179512"/>
            <a:ext cx="179587" cy="173792"/>
          </a:xfrm>
          <a:custGeom>
            <a:rect b="b" l="l" r="r" t="t"/>
            <a:pathLst>
              <a:path extrusionOk="0" h="30" w="31">
                <a:moveTo>
                  <a:pt x="31" y="0"/>
                </a:moveTo>
                <a:lnTo>
                  <a:pt x="2" y="30"/>
                </a:lnTo>
                <a:lnTo>
                  <a:pt x="0" y="29"/>
                </a:lnTo>
                <a:lnTo>
                  <a:pt x="31"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2" name="Google Shape;1352;p33"/>
          <p:cNvSpPr/>
          <p:nvPr/>
        </p:nvSpPr>
        <p:spPr>
          <a:xfrm>
            <a:off x="6133189" y="1695098"/>
            <a:ext cx="150620" cy="144829"/>
          </a:xfrm>
          <a:custGeom>
            <a:rect b="b" l="l" r="r" t="t"/>
            <a:pathLst>
              <a:path extrusionOk="0" h="25" w="26">
                <a:moveTo>
                  <a:pt x="3" y="0"/>
                </a:moveTo>
                <a:lnTo>
                  <a:pt x="26" y="23"/>
                </a:lnTo>
                <a:lnTo>
                  <a:pt x="22" y="25"/>
                </a:lnTo>
                <a:lnTo>
                  <a:pt x="0" y="3"/>
                </a:lnTo>
                <a:lnTo>
                  <a:pt x="3" y="0"/>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3" name="Google Shape;1353;p33"/>
          <p:cNvSpPr/>
          <p:nvPr/>
        </p:nvSpPr>
        <p:spPr>
          <a:xfrm>
            <a:off x="6133189" y="1695098"/>
            <a:ext cx="150620" cy="144829"/>
          </a:xfrm>
          <a:custGeom>
            <a:rect b="b" l="l" r="r" t="t"/>
            <a:pathLst>
              <a:path extrusionOk="0" h="25" w="26">
                <a:moveTo>
                  <a:pt x="3" y="0"/>
                </a:moveTo>
                <a:lnTo>
                  <a:pt x="26" y="23"/>
                </a:lnTo>
                <a:lnTo>
                  <a:pt x="22" y="25"/>
                </a:lnTo>
                <a:lnTo>
                  <a:pt x="0" y="3"/>
                </a:lnTo>
                <a:lnTo>
                  <a:pt x="3"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4" name="Google Shape;1354;p33"/>
          <p:cNvSpPr/>
          <p:nvPr/>
        </p:nvSpPr>
        <p:spPr>
          <a:xfrm>
            <a:off x="6463393" y="1428616"/>
            <a:ext cx="34758" cy="28967"/>
          </a:xfrm>
          <a:custGeom>
            <a:rect b="b" l="l" r="r" t="t"/>
            <a:pathLst>
              <a:path extrusionOk="0" h="5" w="6">
                <a:moveTo>
                  <a:pt x="4" y="5"/>
                </a:moveTo>
                <a:lnTo>
                  <a:pt x="0" y="1"/>
                </a:lnTo>
                <a:lnTo>
                  <a:pt x="2" y="0"/>
                </a:lnTo>
                <a:lnTo>
                  <a:pt x="6" y="4"/>
                </a:lnTo>
                <a:lnTo>
                  <a:pt x="4" y="5"/>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5" name="Google Shape;1355;p33"/>
          <p:cNvSpPr/>
          <p:nvPr/>
        </p:nvSpPr>
        <p:spPr>
          <a:xfrm>
            <a:off x="6463393" y="1428616"/>
            <a:ext cx="34758" cy="28967"/>
          </a:xfrm>
          <a:custGeom>
            <a:rect b="b" l="l" r="r" t="t"/>
            <a:pathLst>
              <a:path extrusionOk="0" h="5" w="6">
                <a:moveTo>
                  <a:pt x="4" y="5"/>
                </a:moveTo>
                <a:lnTo>
                  <a:pt x="0" y="1"/>
                </a:lnTo>
                <a:lnTo>
                  <a:pt x="2" y="0"/>
                </a:lnTo>
                <a:lnTo>
                  <a:pt x="6" y="4"/>
                </a:lnTo>
                <a:lnTo>
                  <a:pt x="4" y="5"/>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6" name="Google Shape;1356;p33"/>
          <p:cNvSpPr/>
          <p:nvPr/>
        </p:nvSpPr>
        <p:spPr>
          <a:xfrm>
            <a:off x="6399671" y="1486547"/>
            <a:ext cx="34758" cy="34758"/>
          </a:xfrm>
          <a:custGeom>
            <a:rect b="b" l="l" r="r" t="t"/>
            <a:pathLst>
              <a:path extrusionOk="0" h="6" w="6">
                <a:moveTo>
                  <a:pt x="4" y="6"/>
                </a:moveTo>
                <a:lnTo>
                  <a:pt x="0" y="2"/>
                </a:lnTo>
                <a:lnTo>
                  <a:pt x="2" y="0"/>
                </a:lnTo>
                <a:lnTo>
                  <a:pt x="6" y="4"/>
                </a:lnTo>
                <a:lnTo>
                  <a:pt x="4" y="6"/>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7" name="Google Shape;1357;p33"/>
          <p:cNvSpPr/>
          <p:nvPr/>
        </p:nvSpPr>
        <p:spPr>
          <a:xfrm>
            <a:off x="6399671" y="1486547"/>
            <a:ext cx="34758" cy="34758"/>
          </a:xfrm>
          <a:custGeom>
            <a:rect b="b" l="l" r="r" t="t"/>
            <a:pathLst>
              <a:path extrusionOk="0" h="6" w="6">
                <a:moveTo>
                  <a:pt x="4" y="6"/>
                </a:moveTo>
                <a:lnTo>
                  <a:pt x="0" y="2"/>
                </a:lnTo>
                <a:lnTo>
                  <a:pt x="2" y="0"/>
                </a:lnTo>
                <a:lnTo>
                  <a:pt x="6" y="4"/>
                </a:lnTo>
                <a:lnTo>
                  <a:pt x="4" y="6"/>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8" name="Google Shape;1358;p33"/>
          <p:cNvSpPr/>
          <p:nvPr/>
        </p:nvSpPr>
        <p:spPr>
          <a:xfrm>
            <a:off x="6341740" y="1550269"/>
            <a:ext cx="34758" cy="34758"/>
          </a:xfrm>
          <a:custGeom>
            <a:rect b="b" l="l" r="r" t="t"/>
            <a:pathLst>
              <a:path extrusionOk="0" h="6" w="6">
                <a:moveTo>
                  <a:pt x="4" y="6"/>
                </a:moveTo>
                <a:lnTo>
                  <a:pt x="0" y="2"/>
                </a:lnTo>
                <a:lnTo>
                  <a:pt x="2" y="0"/>
                </a:lnTo>
                <a:lnTo>
                  <a:pt x="6" y="4"/>
                </a:lnTo>
                <a:lnTo>
                  <a:pt x="4" y="6"/>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9" name="Google Shape;1359;p33"/>
          <p:cNvSpPr/>
          <p:nvPr/>
        </p:nvSpPr>
        <p:spPr>
          <a:xfrm>
            <a:off x="6278014" y="1613995"/>
            <a:ext cx="34758" cy="28967"/>
          </a:xfrm>
          <a:custGeom>
            <a:rect b="b" l="l" r="r" t="t"/>
            <a:pathLst>
              <a:path extrusionOk="0" h="5" w="6">
                <a:moveTo>
                  <a:pt x="4" y="5"/>
                </a:moveTo>
                <a:lnTo>
                  <a:pt x="0" y="1"/>
                </a:lnTo>
                <a:lnTo>
                  <a:pt x="2" y="0"/>
                </a:lnTo>
                <a:lnTo>
                  <a:pt x="6" y="4"/>
                </a:lnTo>
                <a:lnTo>
                  <a:pt x="4" y="5"/>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0" name="Google Shape;1360;p33"/>
          <p:cNvSpPr/>
          <p:nvPr/>
        </p:nvSpPr>
        <p:spPr>
          <a:xfrm>
            <a:off x="6214292" y="1671925"/>
            <a:ext cx="34758" cy="34758"/>
          </a:xfrm>
          <a:custGeom>
            <a:rect b="b" l="l" r="r" t="t"/>
            <a:pathLst>
              <a:path extrusionOk="0" h="6" w="6">
                <a:moveTo>
                  <a:pt x="4" y="6"/>
                </a:moveTo>
                <a:lnTo>
                  <a:pt x="0" y="2"/>
                </a:lnTo>
                <a:lnTo>
                  <a:pt x="2" y="0"/>
                </a:lnTo>
                <a:lnTo>
                  <a:pt x="6" y="4"/>
                </a:lnTo>
                <a:lnTo>
                  <a:pt x="4" y="6"/>
                </a:ln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1" name="Google Shape;1361;p33"/>
          <p:cNvSpPr/>
          <p:nvPr/>
        </p:nvSpPr>
        <p:spPr>
          <a:xfrm>
            <a:off x="6417048" y="1382272"/>
            <a:ext cx="162206" cy="173792"/>
          </a:xfrm>
          <a:custGeom>
            <a:rect b="b" l="l" r="r" t="t"/>
            <a:pathLst>
              <a:path extrusionOk="0" h="30" w="28">
                <a:moveTo>
                  <a:pt x="18" y="0"/>
                </a:moveTo>
                <a:lnTo>
                  <a:pt x="10" y="8"/>
                </a:lnTo>
                <a:lnTo>
                  <a:pt x="14" y="12"/>
                </a:lnTo>
                <a:lnTo>
                  <a:pt x="12" y="13"/>
                </a:lnTo>
                <a:lnTo>
                  <a:pt x="9" y="10"/>
                </a:lnTo>
                <a:lnTo>
                  <a:pt x="0" y="19"/>
                </a:lnTo>
                <a:lnTo>
                  <a:pt x="3" y="22"/>
                </a:lnTo>
                <a:lnTo>
                  <a:pt x="1" y="24"/>
                </a:lnTo>
                <a:lnTo>
                  <a:pt x="8" y="30"/>
                </a:lnTo>
                <a:lnTo>
                  <a:pt x="28" y="10"/>
                </a:lnTo>
                <a:lnTo>
                  <a:pt x="18" y="0"/>
                </a:lnTo>
                <a:close/>
              </a:path>
            </a:pathLst>
          </a:custGeom>
          <a:solidFill>
            <a:srgbClr val="A9D4D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2" name="Google Shape;1362;p33"/>
          <p:cNvSpPr/>
          <p:nvPr/>
        </p:nvSpPr>
        <p:spPr>
          <a:xfrm>
            <a:off x="6417048" y="1382272"/>
            <a:ext cx="162206" cy="173792"/>
          </a:xfrm>
          <a:custGeom>
            <a:rect b="b" l="l" r="r" t="t"/>
            <a:pathLst>
              <a:path extrusionOk="0" h="30" w="28">
                <a:moveTo>
                  <a:pt x="18" y="0"/>
                </a:moveTo>
                <a:lnTo>
                  <a:pt x="10" y="8"/>
                </a:lnTo>
                <a:lnTo>
                  <a:pt x="14" y="12"/>
                </a:lnTo>
                <a:lnTo>
                  <a:pt x="12" y="13"/>
                </a:lnTo>
                <a:lnTo>
                  <a:pt x="9" y="10"/>
                </a:lnTo>
                <a:lnTo>
                  <a:pt x="0" y="19"/>
                </a:lnTo>
                <a:lnTo>
                  <a:pt x="3" y="22"/>
                </a:lnTo>
                <a:lnTo>
                  <a:pt x="1" y="24"/>
                </a:lnTo>
                <a:lnTo>
                  <a:pt x="8" y="30"/>
                </a:lnTo>
                <a:lnTo>
                  <a:pt x="28" y="10"/>
                </a:lnTo>
                <a:lnTo>
                  <a:pt x="18"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3" name="Google Shape;1363;p33"/>
          <p:cNvSpPr/>
          <p:nvPr/>
        </p:nvSpPr>
        <p:spPr>
          <a:xfrm>
            <a:off x="6417048" y="1382272"/>
            <a:ext cx="162206" cy="110070"/>
          </a:xfrm>
          <a:custGeom>
            <a:rect b="b" l="l" r="r" t="t"/>
            <a:pathLst>
              <a:path extrusionOk="0" h="19" w="28">
                <a:moveTo>
                  <a:pt x="9" y="10"/>
                </a:moveTo>
                <a:lnTo>
                  <a:pt x="0" y="19"/>
                </a:lnTo>
                <a:lnTo>
                  <a:pt x="0" y="19"/>
                </a:lnTo>
                <a:lnTo>
                  <a:pt x="9" y="10"/>
                </a:lnTo>
                <a:lnTo>
                  <a:pt x="9" y="10"/>
                </a:lnTo>
                <a:close/>
                <a:moveTo>
                  <a:pt x="18" y="0"/>
                </a:moveTo>
                <a:lnTo>
                  <a:pt x="10" y="8"/>
                </a:lnTo>
                <a:lnTo>
                  <a:pt x="10" y="8"/>
                </a:lnTo>
                <a:lnTo>
                  <a:pt x="18" y="0"/>
                </a:lnTo>
                <a:lnTo>
                  <a:pt x="28" y="10"/>
                </a:lnTo>
                <a:lnTo>
                  <a:pt x="18" y="0"/>
                </a:lnTo>
                <a:close/>
              </a:path>
            </a:pathLst>
          </a:custGeom>
          <a:solidFill>
            <a:srgbClr val="C6DB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4" name="Google Shape;1364;p33"/>
          <p:cNvSpPr/>
          <p:nvPr/>
        </p:nvSpPr>
        <p:spPr>
          <a:xfrm>
            <a:off x="6417048" y="1382272"/>
            <a:ext cx="162206" cy="110070"/>
          </a:xfrm>
          <a:custGeom>
            <a:rect b="b" l="l" r="r" t="t"/>
            <a:pathLst>
              <a:path extrusionOk="0" h="19" w="28">
                <a:moveTo>
                  <a:pt x="9" y="10"/>
                </a:moveTo>
                <a:lnTo>
                  <a:pt x="0" y="19"/>
                </a:lnTo>
                <a:lnTo>
                  <a:pt x="0" y="19"/>
                </a:lnTo>
                <a:lnTo>
                  <a:pt x="9" y="10"/>
                </a:lnTo>
                <a:lnTo>
                  <a:pt x="9" y="10"/>
                </a:lnTo>
                <a:moveTo>
                  <a:pt x="18" y="0"/>
                </a:moveTo>
                <a:lnTo>
                  <a:pt x="10" y="8"/>
                </a:lnTo>
                <a:lnTo>
                  <a:pt x="10" y="8"/>
                </a:lnTo>
                <a:lnTo>
                  <a:pt x="18" y="0"/>
                </a:lnTo>
                <a:lnTo>
                  <a:pt x="28" y="10"/>
                </a:lnTo>
                <a:lnTo>
                  <a:pt x="18"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5" name="Google Shape;1365;p33"/>
          <p:cNvSpPr/>
          <p:nvPr/>
        </p:nvSpPr>
        <p:spPr>
          <a:xfrm>
            <a:off x="6469188" y="1428616"/>
            <a:ext cx="28967" cy="28967"/>
          </a:xfrm>
          <a:custGeom>
            <a:rect b="b" l="l" r="r" t="t"/>
            <a:pathLst>
              <a:path extrusionOk="0" h="5" w="5">
                <a:moveTo>
                  <a:pt x="1" y="0"/>
                </a:moveTo>
                <a:lnTo>
                  <a:pt x="0" y="2"/>
                </a:lnTo>
                <a:lnTo>
                  <a:pt x="0" y="2"/>
                </a:lnTo>
                <a:lnTo>
                  <a:pt x="3" y="5"/>
                </a:lnTo>
                <a:lnTo>
                  <a:pt x="5" y="4"/>
                </a:lnTo>
                <a:lnTo>
                  <a:pt x="1" y="0"/>
                </a:lnTo>
                <a:lnTo>
                  <a:pt x="1" y="0"/>
                </a:lnTo>
                <a:close/>
              </a:path>
            </a:pathLst>
          </a:custGeom>
          <a:solidFill>
            <a:srgbClr val="C6DB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6" name="Google Shape;1366;p33"/>
          <p:cNvSpPr/>
          <p:nvPr/>
        </p:nvSpPr>
        <p:spPr>
          <a:xfrm>
            <a:off x="6469188" y="1428616"/>
            <a:ext cx="28967" cy="28967"/>
          </a:xfrm>
          <a:custGeom>
            <a:rect b="b" l="l" r="r" t="t"/>
            <a:pathLst>
              <a:path extrusionOk="0" h="5" w="5">
                <a:moveTo>
                  <a:pt x="1" y="0"/>
                </a:moveTo>
                <a:lnTo>
                  <a:pt x="0" y="2"/>
                </a:lnTo>
                <a:lnTo>
                  <a:pt x="0" y="2"/>
                </a:lnTo>
                <a:lnTo>
                  <a:pt x="3" y="5"/>
                </a:lnTo>
                <a:lnTo>
                  <a:pt x="5" y="4"/>
                </a:lnTo>
                <a:lnTo>
                  <a:pt x="1" y="0"/>
                </a:lnTo>
                <a:lnTo>
                  <a:pt x="1"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7" name="Google Shape;1367;p33"/>
          <p:cNvSpPr/>
          <p:nvPr/>
        </p:nvSpPr>
        <p:spPr>
          <a:xfrm>
            <a:off x="6405462" y="1492338"/>
            <a:ext cx="28967" cy="28967"/>
          </a:xfrm>
          <a:custGeom>
            <a:rect b="b" l="l" r="r" t="t"/>
            <a:pathLst>
              <a:path extrusionOk="0" h="5" w="5">
                <a:moveTo>
                  <a:pt x="2" y="0"/>
                </a:moveTo>
                <a:lnTo>
                  <a:pt x="0" y="1"/>
                </a:lnTo>
                <a:lnTo>
                  <a:pt x="3" y="5"/>
                </a:lnTo>
                <a:lnTo>
                  <a:pt x="5" y="3"/>
                </a:lnTo>
                <a:lnTo>
                  <a:pt x="2" y="0"/>
                </a:lnTo>
                <a:lnTo>
                  <a:pt x="2" y="0"/>
                </a:lnTo>
                <a:close/>
              </a:path>
            </a:pathLst>
          </a:custGeom>
          <a:solidFill>
            <a:srgbClr val="C6DBD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8" name="Google Shape;1368;p33"/>
          <p:cNvSpPr/>
          <p:nvPr/>
        </p:nvSpPr>
        <p:spPr>
          <a:xfrm>
            <a:off x="6405462" y="1492338"/>
            <a:ext cx="28967" cy="28967"/>
          </a:xfrm>
          <a:custGeom>
            <a:rect b="b" l="l" r="r" t="t"/>
            <a:pathLst>
              <a:path extrusionOk="0" h="5" w="5">
                <a:moveTo>
                  <a:pt x="2" y="0"/>
                </a:moveTo>
                <a:lnTo>
                  <a:pt x="0" y="1"/>
                </a:lnTo>
                <a:lnTo>
                  <a:pt x="3" y="5"/>
                </a:lnTo>
                <a:lnTo>
                  <a:pt x="5" y="3"/>
                </a:lnTo>
                <a:lnTo>
                  <a:pt x="2" y="0"/>
                </a:lnTo>
                <a:lnTo>
                  <a:pt x="2"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9" name="Google Shape;1369;p33"/>
          <p:cNvSpPr/>
          <p:nvPr/>
        </p:nvSpPr>
        <p:spPr>
          <a:xfrm>
            <a:off x="6573463" y="1341718"/>
            <a:ext cx="57931" cy="75312"/>
          </a:xfrm>
          <a:custGeom>
            <a:rect b="b" l="l" r="r" t="t"/>
            <a:pathLst>
              <a:path extrusionOk="0" h="13" w="10">
                <a:moveTo>
                  <a:pt x="8" y="0"/>
                </a:moveTo>
                <a:lnTo>
                  <a:pt x="8" y="0"/>
                </a:lnTo>
                <a:lnTo>
                  <a:pt x="7" y="1"/>
                </a:lnTo>
                <a:lnTo>
                  <a:pt x="0" y="10"/>
                </a:lnTo>
                <a:lnTo>
                  <a:pt x="2" y="13"/>
                </a:lnTo>
                <a:lnTo>
                  <a:pt x="10" y="3"/>
                </a:lnTo>
                <a:lnTo>
                  <a:pt x="8" y="0"/>
                </a:lnTo>
                <a:close/>
              </a:path>
            </a:pathLst>
          </a:custGeom>
          <a:solidFill>
            <a:srgbClr val="2B81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0" name="Google Shape;1370;p33"/>
          <p:cNvSpPr/>
          <p:nvPr/>
        </p:nvSpPr>
        <p:spPr>
          <a:xfrm>
            <a:off x="6573463" y="1341718"/>
            <a:ext cx="57931" cy="75312"/>
          </a:xfrm>
          <a:custGeom>
            <a:rect b="b" l="l" r="r" t="t"/>
            <a:pathLst>
              <a:path extrusionOk="0" h="13" w="10">
                <a:moveTo>
                  <a:pt x="8" y="0"/>
                </a:moveTo>
                <a:lnTo>
                  <a:pt x="8" y="0"/>
                </a:lnTo>
                <a:lnTo>
                  <a:pt x="7" y="1"/>
                </a:lnTo>
                <a:lnTo>
                  <a:pt x="0" y="10"/>
                </a:lnTo>
                <a:lnTo>
                  <a:pt x="2" y="13"/>
                </a:lnTo>
                <a:lnTo>
                  <a:pt x="10" y="3"/>
                </a:lnTo>
                <a:lnTo>
                  <a:pt x="8"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1" name="Google Shape;1371;p33"/>
          <p:cNvSpPr/>
          <p:nvPr/>
        </p:nvSpPr>
        <p:spPr>
          <a:xfrm>
            <a:off x="6596635" y="1422821"/>
            <a:ext cx="23172" cy="23172"/>
          </a:xfrm>
          <a:custGeom>
            <a:rect b="b" l="l" r="r" t="t"/>
            <a:pathLst>
              <a:path extrusionOk="0" h="4" w="4">
                <a:moveTo>
                  <a:pt x="0" y="0"/>
                </a:moveTo>
                <a:lnTo>
                  <a:pt x="0" y="0"/>
                </a:lnTo>
                <a:lnTo>
                  <a:pt x="4" y="4"/>
                </a:lnTo>
                <a:lnTo>
                  <a:pt x="0" y="0"/>
                </a:lnTo>
                <a:close/>
              </a:path>
            </a:pathLst>
          </a:custGeom>
          <a:solidFill>
            <a:srgbClr val="E2E0E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2" name="Google Shape;1372;p33"/>
          <p:cNvSpPr/>
          <p:nvPr/>
        </p:nvSpPr>
        <p:spPr>
          <a:xfrm>
            <a:off x="6596635" y="1422821"/>
            <a:ext cx="23172" cy="23172"/>
          </a:xfrm>
          <a:custGeom>
            <a:rect b="b" l="l" r="r" t="t"/>
            <a:pathLst>
              <a:path extrusionOk="0" h="4" w="4">
                <a:moveTo>
                  <a:pt x="0" y="0"/>
                </a:moveTo>
                <a:lnTo>
                  <a:pt x="0" y="0"/>
                </a:lnTo>
                <a:lnTo>
                  <a:pt x="4" y="4"/>
                </a:lnTo>
                <a:lnTo>
                  <a:pt x="0"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3" name="Google Shape;1373;p33"/>
          <p:cNvSpPr/>
          <p:nvPr/>
        </p:nvSpPr>
        <p:spPr>
          <a:xfrm>
            <a:off x="6237465" y="1445994"/>
            <a:ext cx="382343" cy="382343"/>
          </a:xfrm>
          <a:custGeom>
            <a:rect b="b" l="l" r="r" t="t"/>
            <a:pathLst>
              <a:path extrusionOk="0" h="66" w="66">
                <a:moveTo>
                  <a:pt x="66" y="0"/>
                </a:moveTo>
                <a:lnTo>
                  <a:pt x="4" y="62"/>
                </a:lnTo>
                <a:lnTo>
                  <a:pt x="2" y="60"/>
                </a:lnTo>
                <a:lnTo>
                  <a:pt x="36" y="27"/>
                </a:lnTo>
                <a:lnTo>
                  <a:pt x="33" y="25"/>
                </a:lnTo>
                <a:lnTo>
                  <a:pt x="0" y="58"/>
                </a:lnTo>
                <a:lnTo>
                  <a:pt x="8" y="66"/>
                </a:lnTo>
                <a:lnTo>
                  <a:pt x="4" y="62"/>
                </a:lnTo>
                <a:lnTo>
                  <a:pt x="66" y="0"/>
                </a:lnTo>
                <a:close/>
              </a:path>
            </a:pathLst>
          </a:custGeom>
          <a:solidFill>
            <a:srgbClr val="E2E0E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4" name="Google Shape;1374;p33"/>
          <p:cNvSpPr/>
          <p:nvPr/>
        </p:nvSpPr>
        <p:spPr>
          <a:xfrm>
            <a:off x="6237465" y="1445994"/>
            <a:ext cx="382343" cy="382343"/>
          </a:xfrm>
          <a:custGeom>
            <a:rect b="b" l="l" r="r" t="t"/>
            <a:pathLst>
              <a:path extrusionOk="0" h="66" w="66">
                <a:moveTo>
                  <a:pt x="66" y="0"/>
                </a:moveTo>
                <a:lnTo>
                  <a:pt x="4" y="62"/>
                </a:lnTo>
                <a:lnTo>
                  <a:pt x="2" y="60"/>
                </a:lnTo>
                <a:lnTo>
                  <a:pt x="36" y="27"/>
                </a:lnTo>
                <a:lnTo>
                  <a:pt x="33" y="25"/>
                </a:lnTo>
                <a:lnTo>
                  <a:pt x="0" y="58"/>
                </a:lnTo>
                <a:lnTo>
                  <a:pt x="8" y="66"/>
                </a:lnTo>
                <a:lnTo>
                  <a:pt x="4" y="62"/>
                </a:lnTo>
                <a:lnTo>
                  <a:pt x="66"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5" name="Google Shape;1375;p33"/>
          <p:cNvSpPr/>
          <p:nvPr/>
        </p:nvSpPr>
        <p:spPr>
          <a:xfrm>
            <a:off x="6428634" y="1556064"/>
            <a:ext cx="46345" cy="46345"/>
          </a:xfrm>
          <a:custGeom>
            <a:rect b="b" l="l" r="r" t="t"/>
            <a:pathLst>
              <a:path extrusionOk="0" h="8" w="8">
                <a:moveTo>
                  <a:pt x="6" y="0"/>
                </a:moveTo>
                <a:lnTo>
                  <a:pt x="0" y="6"/>
                </a:lnTo>
                <a:lnTo>
                  <a:pt x="3" y="8"/>
                </a:lnTo>
                <a:lnTo>
                  <a:pt x="8" y="2"/>
                </a:lnTo>
                <a:lnTo>
                  <a:pt x="6" y="0"/>
                </a:lnTo>
                <a:close/>
              </a:path>
            </a:pathLst>
          </a:custGeom>
          <a:solidFill>
            <a:srgbClr val="99867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6" name="Google Shape;1376;p33"/>
          <p:cNvSpPr/>
          <p:nvPr/>
        </p:nvSpPr>
        <p:spPr>
          <a:xfrm>
            <a:off x="6428634" y="1556064"/>
            <a:ext cx="46345" cy="46345"/>
          </a:xfrm>
          <a:custGeom>
            <a:rect b="b" l="l" r="r" t="t"/>
            <a:pathLst>
              <a:path extrusionOk="0" h="8" w="8">
                <a:moveTo>
                  <a:pt x="6" y="0"/>
                </a:moveTo>
                <a:lnTo>
                  <a:pt x="0" y="6"/>
                </a:lnTo>
                <a:lnTo>
                  <a:pt x="3" y="8"/>
                </a:lnTo>
                <a:lnTo>
                  <a:pt x="8" y="2"/>
                </a:lnTo>
                <a:lnTo>
                  <a:pt x="6"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7" name="Google Shape;1377;p33"/>
          <p:cNvSpPr/>
          <p:nvPr/>
        </p:nvSpPr>
        <p:spPr>
          <a:xfrm>
            <a:off x="6249051" y="1422821"/>
            <a:ext cx="370757" cy="382343"/>
          </a:xfrm>
          <a:custGeom>
            <a:rect b="b" l="l" r="r" t="t"/>
            <a:pathLst>
              <a:path extrusionOk="0" h="66" w="64">
                <a:moveTo>
                  <a:pt x="60" y="0"/>
                </a:moveTo>
                <a:lnTo>
                  <a:pt x="57" y="3"/>
                </a:lnTo>
                <a:lnTo>
                  <a:pt x="59" y="5"/>
                </a:lnTo>
                <a:lnTo>
                  <a:pt x="39" y="25"/>
                </a:lnTo>
                <a:lnTo>
                  <a:pt x="39" y="25"/>
                </a:lnTo>
                <a:lnTo>
                  <a:pt x="34" y="31"/>
                </a:lnTo>
                <a:lnTo>
                  <a:pt x="0" y="64"/>
                </a:lnTo>
                <a:lnTo>
                  <a:pt x="2" y="66"/>
                </a:lnTo>
                <a:lnTo>
                  <a:pt x="64" y="4"/>
                </a:lnTo>
                <a:lnTo>
                  <a:pt x="60" y="0"/>
                </a:lnTo>
                <a:close/>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8" name="Google Shape;1378;p33"/>
          <p:cNvSpPr/>
          <p:nvPr/>
        </p:nvSpPr>
        <p:spPr>
          <a:xfrm>
            <a:off x="6249051" y="1422821"/>
            <a:ext cx="370757" cy="382343"/>
          </a:xfrm>
          <a:custGeom>
            <a:rect b="b" l="l" r="r" t="t"/>
            <a:pathLst>
              <a:path extrusionOk="0" h="66" w="64">
                <a:moveTo>
                  <a:pt x="60" y="0"/>
                </a:moveTo>
                <a:lnTo>
                  <a:pt x="57" y="3"/>
                </a:lnTo>
                <a:lnTo>
                  <a:pt x="59" y="5"/>
                </a:lnTo>
                <a:lnTo>
                  <a:pt x="39" y="25"/>
                </a:lnTo>
                <a:lnTo>
                  <a:pt x="39" y="25"/>
                </a:lnTo>
                <a:lnTo>
                  <a:pt x="34" y="31"/>
                </a:lnTo>
                <a:lnTo>
                  <a:pt x="0" y="64"/>
                </a:lnTo>
                <a:lnTo>
                  <a:pt x="2" y="66"/>
                </a:lnTo>
                <a:lnTo>
                  <a:pt x="64" y="4"/>
                </a:lnTo>
                <a:lnTo>
                  <a:pt x="60"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9" name="Google Shape;1379;p33"/>
          <p:cNvSpPr/>
          <p:nvPr/>
        </p:nvSpPr>
        <p:spPr>
          <a:xfrm>
            <a:off x="6220084" y="1781992"/>
            <a:ext cx="63726" cy="57931"/>
          </a:xfrm>
          <a:custGeom>
            <a:rect b="b" l="l" r="r" t="t"/>
            <a:pathLst>
              <a:path extrusionOk="0" h="10" w="11">
                <a:moveTo>
                  <a:pt x="3" y="0"/>
                </a:moveTo>
                <a:lnTo>
                  <a:pt x="0" y="3"/>
                </a:lnTo>
                <a:lnTo>
                  <a:pt x="7" y="10"/>
                </a:lnTo>
                <a:lnTo>
                  <a:pt x="11" y="8"/>
                </a:lnTo>
                <a:lnTo>
                  <a:pt x="3" y="0"/>
                </a:lnTo>
                <a:close/>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0" name="Google Shape;1380;p33"/>
          <p:cNvSpPr/>
          <p:nvPr/>
        </p:nvSpPr>
        <p:spPr>
          <a:xfrm>
            <a:off x="6220084" y="1781992"/>
            <a:ext cx="63726" cy="57931"/>
          </a:xfrm>
          <a:custGeom>
            <a:rect b="b" l="l" r="r" t="t"/>
            <a:pathLst>
              <a:path extrusionOk="0" h="10" w="11">
                <a:moveTo>
                  <a:pt x="3" y="0"/>
                </a:moveTo>
                <a:lnTo>
                  <a:pt x="0" y="3"/>
                </a:lnTo>
                <a:lnTo>
                  <a:pt x="7" y="10"/>
                </a:lnTo>
                <a:lnTo>
                  <a:pt x="11" y="8"/>
                </a:lnTo>
                <a:lnTo>
                  <a:pt x="3"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1" name="Google Shape;1381;p33"/>
          <p:cNvSpPr/>
          <p:nvPr/>
        </p:nvSpPr>
        <p:spPr>
          <a:xfrm>
            <a:off x="6463393" y="1440202"/>
            <a:ext cx="127448" cy="127448"/>
          </a:xfrm>
          <a:custGeom>
            <a:rect b="b" l="l" r="r" t="t"/>
            <a:pathLst>
              <a:path extrusionOk="0" h="22" w="22">
                <a:moveTo>
                  <a:pt x="20" y="0"/>
                </a:moveTo>
                <a:lnTo>
                  <a:pt x="0" y="20"/>
                </a:lnTo>
                <a:lnTo>
                  <a:pt x="2" y="22"/>
                </a:lnTo>
                <a:lnTo>
                  <a:pt x="22" y="2"/>
                </a:lnTo>
                <a:lnTo>
                  <a:pt x="20" y="0"/>
                </a:lnTo>
                <a:close/>
              </a:path>
            </a:pathLst>
          </a:custGeom>
          <a:solidFill>
            <a:srgbClr val="99BFC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2" name="Google Shape;1382;p33"/>
          <p:cNvSpPr/>
          <p:nvPr/>
        </p:nvSpPr>
        <p:spPr>
          <a:xfrm>
            <a:off x="6463393" y="1440202"/>
            <a:ext cx="127448" cy="127448"/>
          </a:xfrm>
          <a:custGeom>
            <a:rect b="b" l="l" r="r" t="t"/>
            <a:pathLst>
              <a:path extrusionOk="0" h="22" w="22">
                <a:moveTo>
                  <a:pt x="20" y="0"/>
                </a:moveTo>
                <a:lnTo>
                  <a:pt x="0" y="20"/>
                </a:lnTo>
                <a:lnTo>
                  <a:pt x="2" y="22"/>
                </a:lnTo>
                <a:lnTo>
                  <a:pt x="22" y="2"/>
                </a:lnTo>
                <a:lnTo>
                  <a:pt x="20"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3" name="Google Shape;1383;p33"/>
          <p:cNvSpPr/>
          <p:nvPr/>
        </p:nvSpPr>
        <p:spPr>
          <a:xfrm>
            <a:off x="6474979" y="1440202"/>
            <a:ext cx="115862" cy="127448"/>
          </a:xfrm>
          <a:custGeom>
            <a:rect b="b" l="l" r="r" t="t"/>
            <a:pathLst>
              <a:path extrusionOk="0" h="22" w="20">
                <a:moveTo>
                  <a:pt x="20" y="2"/>
                </a:moveTo>
                <a:lnTo>
                  <a:pt x="0" y="22"/>
                </a:lnTo>
                <a:lnTo>
                  <a:pt x="0" y="22"/>
                </a:lnTo>
                <a:lnTo>
                  <a:pt x="20" y="2"/>
                </a:lnTo>
                <a:close/>
                <a:moveTo>
                  <a:pt x="18" y="0"/>
                </a:moveTo>
                <a:lnTo>
                  <a:pt x="18" y="0"/>
                </a:lnTo>
                <a:lnTo>
                  <a:pt x="20" y="2"/>
                </a:lnTo>
                <a:lnTo>
                  <a:pt x="18" y="0"/>
                </a:lnTo>
                <a:close/>
              </a:path>
            </a:pathLst>
          </a:custGeom>
          <a:solidFill>
            <a:srgbClr val="BACD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4" name="Google Shape;1384;p33"/>
          <p:cNvSpPr/>
          <p:nvPr/>
        </p:nvSpPr>
        <p:spPr>
          <a:xfrm>
            <a:off x="6474979" y="1440202"/>
            <a:ext cx="115862" cy="127448"/>
          </a:xfrm>
          <a:custGeom>
            <a:rect b="b" l="l" r="r" t="t"/>
            <a:pathLst>
              <a:path extrusionOk="0" h="22" w="20">
                <a:moveTo>
                  <a:pt x="20" y="2"/>
                </a:moveTo>
                <a:lnTo>
                  <a:pt x="0" y="22"/>
                </a:lnTo>
                <a:lnTo>
                  <a:pt x="0" y="22"/>
                </a:lnTo>
                <a:lnTo>
                  <a:pt x="20" y="2"/>
                </a:lnTo>
                <a:moveTo>
                  <a:pt x="18" y="0"/>
                </a:moveTo>
                <a:lnTo>
                  <a:pt x="18" y="0"/>
                </a:lnTo>
                <a:lnTo>
                  <a:pt x="20" y="2"/>
                </a:lnTo>
                <a:lnTo>
                  <a:pt x="18"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5" name="Google Shape;1385;p33"/>
          <p:cNvSpPr/>
          <p:nvPr/>
        </p:nvSpPr>
        <p:spPr>
          <a:xfrm>
            <a:off x="6075259" y="1903648"/>
            <a:ext cx="46345" cy="46345"/>
          </a:xfrm>
          <a:custGeom>
            <a:rect b="b" l="l" r="r" t="t"/>
            <a:pathLst>
              <a:path extrusionOk="0" h="8" w="8">
                <a:moveTo>
                  <a:pt x="5" y="0"/>
                </a:moveTo>
                <a:lnTo>
                  <a:pt x="0" y="5"/>
                </a:lnTo>
                <a:lnTo>
                  <a:pt x="3" y="8"/>
                </a:lnTo>
                <a:lnTo>
                  <a:pt x="8" y="3"/>
                </a:lnTo>
                <a:lnTo>
                  <a:pt x="5" y="0"/>
                </a:lnTo>
                <a:close/>
              </a:path>
            </a:pathLst>
          </a:custGeom>
          <a:solidFill>
            <a:srgbClr val="89786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6" name="Google Shape;1386;p33"/>
          <p:cNvSpPr/>
          <p:nvPr/>
        </p:nvSpPr>
        <p:spPr>
          <a:xfrm>
            <a:off x="6075259" y="1903648"/>
            <a:ext cx="46345" cy="46345"/>
          </a:xfrm>
          <a:custGeom>
            <a:rect b="b" l="l" r="r" t="t"/>
            <a:pathLst>
              <a:path extrusionOk="0" h="8" w="8">
                <a:moveTo>
                  <a:pt x="5" y="0"/>
                </a:moveTo>
                <a:lnTo>
                  <a:pt x="0" y="5"/>
                </a:lnTo>
                <a:lnTo>
                  <a:pt x="3" y="8"/>
                </a:lnTo>
                <a:lnTo>
                  <a:pt x="8" y="3"/>
                </a:lnTo>
                <a:lnTo>
                  <a:pt x="5"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7" name="Google Shape;1387;p33"/>
          <p:cNvSpPr/>
          <p:nvPr/>
        </p:nvSpPr>
        <p:spPr>
          <a:xfrm>
            <a:off x="7216493" y="1625581"/>
            <a:ext cx="712550" cy="260690"/>
          </a:xfrm>
          <a:custGeom>
            <a:rect b="b" l="l" r="r" t="t"/>
            <a:pathLst>
              <a:path extrusionOk="0" h="45" w="123">
                <a:moveTo>
                  <a:pt x="123" y="45"/>
                </a:moveTo>
                <a:lnTo>
                  <a:pt x="0" y="45"/>
                </a:lnTo>
                <a:lnTo>
                  <a:pt x="0" y="0"/>
                </a:lnTo>
                <a:lnTo>
                  <a:pt x="123" y="0"/>
                </a:lnTo>
                <a:lnTo>
                  <a:pt x="123" y="45"/>
                </a:lnTo>
                <a:close/>
                <a:moveTo>
                  <a:pt x="6" y="39"/>
                </a:moveTo>
                <a:lnTo>
                  <a:pt x="117" y="39"/>
                </a:lnTo>
                <a:lnTo>
                  <a:pt x="117" y="6"/>
                </a:lnTo>
                <a:lnTo>
                  <a:pt x="6" y="6"/>
                </a:lnTo>
                <a:lnTo>
                  <a:pt x="6" y="39"/>
                </a:ln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8" name="Google Shape;1388;p33"/>
          <p:cNvSpPr/>
          <p:nvPr/>
        </p:nvSpPr>
        <p:spPr>
          <a:xfrm>
            <a:off x="7216493" y="1625581"/>
            <a:ext cx="712550" cy="260690"/>
          </a:xfrm>
          <a:custGeom>
            <a:rect b="b" l="l" r="r" t="t"/>
            <a:pathLst>
              <a:path extrusionOk="0" h="45" w="123">
                <a:moveTo>
                  <a:pt x="123" y="45"/>
                </a:moveTo>
                <a:lnTo>
                  <a:pt x="0" y="45"/>
                </a:lnTo>
                <a:lnTo>
                  <a:pt x="0" y="0"/>
                </a:lnTo>
                <a:lnTo>
                  <a:pt x="123" y="0"/>
                </a:lnTo>
                <a:lnTo>
                  <a:pt x="123" y="45"/>
                </a:lnTo>
                <a:moveTo>
                  <a:pt x="6" y="39"/>
                </a:moveTo>
                <a:lnTo>
                  <a:pt x="117" y="39"/>
                </a:lnTo>
                <a:lnTo>
                  <a:pt x="117" y="6"/>
                </a:lnTo>
                <a:lnTo>
                  <a:pt x="6" y="6"/>
                </a:lnTo>
                <a:lnTo>
                  <a:pt x="6" y="39"/>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9" name="Google Shape;1389;p33"/>
          <p:cNvSpPr/>
          <p:nvPr/>
        </p:nvSpPr>
        <p:spPr>
          <a:xfrm>
            <a:off x="7309182" y="1237443"/>
            <a:ext cx="110070" cy="110070"/>
          </a:xfrm>
          <a:prstGeom prst="rect">
            <a:avLst/>
          </a:prstGeom>
          <a:solidFill>
            <a:srgbClr val="354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0" name="Google Shape;1390;p33"/>
          <p:cNvSpPr/>
          <p:nvPr/>
        </p:nvSpPr>
        <p:spPr>
          <a:xfrm>
            <a:off x="7309182" y="1237443"/>
            <a:ext cx="110070" cy="1100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1" name="Google Shape;1391;p33"/>
          <p:cNvSpPr/>
          <p:nvPr/>
        </p:nvSpPr>
        <p:spPr>
          <a:xfrm>
            <a:off x="7291805" y="1237443"/>
            <a:ext cx="139034" cy="69517"/>
          </a:xfrm>
          <a:custGeom>
            <a:rect b="b" l="l" r="r" t="t"/>
            <a:pathLst>
              <a:path extrusionOk="0" h="27" w="55">
                <a:moveTo>
                  <a:pt x="51" y="27"/>
                </a:moveTo>
                <a:cubicBezTo>
                  <a:pt x="4" y="27"/>
                  <a:pt x="4" y="27"/>
                  <a:pt x="4" y="27"/>
                </a:cubicBezTo>
                <a:cubicBezTo>
                  <a:pt x="2" y="27"/>
                  <a:pt x="0" y="25"/>
                  <a:pt x="0" y="23"/>
                </a:cubicBezTo>
                <a:cubicBezTo>
                  <a:pt x="0" y="4"/>
                  <a:pt x="0" y="4"/>
                  <a:pt x="0" y="4"/>
                </a:cubicBezTo>
                <a:cubicBezTo>
                  <a:pt x="0" y="2"/>
                  <a:pt x="2" y="0"/>
                  <a:pt x="4" y="0"/>
                </a:cubicBezTo>
                <a:cubicBezTo>
                  <a:pt x="51" y="0"/>
                  <a:pt x="51" y="0"/>
                  <a:pt x="51" y="0"/>
                </a:cubicBezTo>
                <a:cubicBezTo>
                  <a:pt x="53" y="0"/>
                  <a:pt x="55" y="2"/>
                  <a:pt x="55" y="4"/>
                </a:cubicBezTo>
                <a:cubicBezTo>
                  <a:pt x="55" y="23"/>
                  <a:pt x="55" y="23"/>
                  <a:pt x="55" y="23"/>
                </a:cubicBezTo>
                <a:cubicBezTo>
                  <a:pt x="55" y="25"/>
                  <a:pt x="53" y="27"/>
                  <a:pt x="51" y="27"/>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2" name="Google Shape;1392;p33"/>
          <p:cNvSpPr/>
          <p:nvPr/>
        </p:nvSpPr>
        <p:spPr>
          <a:xfrm>
            <a:off x="7291805" y="1318546"/>
            <a:ext cx="139034" cy="532963"/>
          </a:xfrm>
          <a:custGeom>
            <a:rect b="b" l="l" r="r" t="t"/>
            <a:pathLst>
              <a:path extrusionOk="0" h="206" w="55">
                <a:moveTo>
                  <a:pt x="6" y="132"/>
                </a:moveTo>
                <a:cubicBezTo>
                  <a:pt x="0" y="132"/>
                  <a:pt x="0" y="132"/>
                  <a:pt x="0" y="132"/>
                </a:cubicBezTo>
                <a:cubicBezTo>
                  <a:pt x="0" y="181"/>
                  <a:pt x="0" y="181"/>
                  <a:pt x="0" y="181"/>
                </a:cubicBezTo>
                <a:cubicBezTo>
                  <a:pt x="0" y="193"/>
                  <a:pt x="8" y="203"/>
                  <a:pt x="19" y="206"/>
                </a:cubicBezTo>
                <a:cubicBezTo>
                  <a:pt x="19" y="206"/>
                  <a:pt x="19" y="206"/>
                  <a:pt x="19" y="206"/>
                </a:cubicBezTo>
                <a:cubicBezTo>
                  <a:pt x="8" y="203"/>
                  <a:pt x="0" y="193"/>
                  <a:pt x="0" y="181"/>
                </a:cubicBezTo>
                <a:cubicBezTo>
                  <a:pt x="1" y="181"/>
                  <a:pt x="2" y="181"/>
                  <a:pt x="4" y="181"/>
                </a:cubicBezTo>
                <a:cubicBezTo>
                  <a:pt x="4" y="181"/>
                  <a:pt x="5" y="181"/>
                  <a:pt x="6" y="181"/>
                </a:cubicBezTo>
                <a:cubicBezTo>
                  <a:pt x="6" y="181"/>
                  <a:pt x="6" y="181"/>
                  <a:pt x="6" y="181"/>
                </a:cubicBezTo>
                <a:cubicBezTo>
                  <a:pt x="6" y="132"/>
                  <a:pt x="6" y="132"/>
                  <a:pt x="6" y="132"/>
                </a:cubicBezTo>
                <a:moveTo>
                  <a:pt x="55" y="0"/>
                </a:moveTo>
                <a:cubicBezTo>
                  <a:pt x="49" y="0"/>
                  <a:pt x="49" y="0"/>
                  <a:pt x="49" y="0"/>
                </a:cubicBezTo>
                <a:cubicBezTo>
                  <a:pt x="49" y="10"/>
                  <a:pt x="49" y="10"/>
                  <a:pt x="49" y="10"/>
                </a:cubicBezTo>
                <a:cubicBezTo>
                  <a:pt x="6" y="10"/>
                  <a:pt x="6" y="10"/>
                  <a:pt x="6" y="10"/>
                </a:cubicBezTo>
                <a:cubicBezTo>
                  <a:pt x="6" y="0"/>
                  <a:pt x="6" y="0"/>
                  <a:pt x="6" y="0"/>
                </a:cubicBezTo>
                <a:cubicBezTo>
                  <a:pt x="0" y="0"/>
                  <a:pt x="0" y="0"/>
                  <a:pt x="0" y="0"/>
                </a:cubicBezTo>
                <a:cubicBezTo>
                  <a:pt x="0" y="118"/>
                  <a:pt x="0" y="118"/>
                  <a:pt x="0" y="118"/>
                </a:cubicBezTo>
                <a:cubicBezTo>
                  <a:pt x="6" y="118"/>
                  <a:pt x="6" y="118"/>
                  <a:pt x="6" y="118"/>
                </a:cubicBezTo>
                <a:cubicBezTo>
                  <a:pt x="6" y="70"/>
                  <a:pt x="6" y="70"/>
                  <a:pt x="6" y="70"/>
                </a:cubicBezTo>
                <a:cubicBezTo>
                  <a:pt x="9" y="70"/>
                  <a:pt x="9" y="70"/>
                  <a:pt x="9" y="70"/>
                </a:cubicBezTo>
                <a:cubicBezTo>
                  <a:pt x="9" y="20"/>
                  <a:pt x="9" y="20"/>
                  <a:pt x="9" y="20"/>
                </a:cubicBezTo>
                <a:cubicBezTo>
                  <a:pt x="20" y="20"/>
                  <a:pt x="20" y="20"/>
                  <a:pt x="20" y="20"/>
                </a:cubicBezTo>
                <a:cubicBezTo>
                  <a:pt x="20" y="70"/>
                  <a:pt x="20" y="70"/>
                  <a:pt x="20" y="70"/>
                </a:cubicBezTo>
                <a:cubicBezTo>
                  <a:pt x="50" y="70"/>
                  <a:pt x="50" y="70"/>
                  <a:pt x="50" y="70"/>
                </a:cubicBezTo>
                <a:cubicBezTo>
                  <a:pt x="50" y="98"/>
                  <a:pt x="50" y="98"/>
                  <a:pt x="50" y="98"/>
                </a:cubicBezTo>
                <a:cubicBezTo>
                  <a:pt x="53" y="72"/>
                  <a:pt x="55" y="40"/>
                  <a:pt x="55" y="3"/>
                </a:cubicBezTo>
                <a:cubicBezTo>
                  <a:pt x="55" y="0"/>
                  <a:pt x="55" y="0"/>
                  <a:pt x="55" y="0"/>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3" name="Google Shape;1393;p33"/>
          <p:cNvSpPr/>
          <p:nvPr/>
        </p:nvSpPr>
        <p:spPr>
          <a:xfrm>
            <a:off x="7291805" y="1625581"/>
            <a:ext cx="17381" cy="34758"/>
          </a:xfrm>
          <a:prstGeom prst="rect">
            <a:avLst/>
          </a:prstGeom>
          <a:solidFill>
            <a:srgbClr val="D1CCA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4" name="Google Shape;1394;p33"/>
          <p:cNvSpPr/>
          <p:nvPr/>
        </p:nvSpPr>
        <p:spPr>
          <a:xfrm>
            <a:off x="7291805" y="1625581"/>
            <a:ext cx="17381" cy="347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5" name="Google Shape;1395;p33"/>
          <p:cNvSpPr/>
          <p:nvPr/>
        </p:nvSpPr>
        <p:spPr>
          <a:xfrm>
            <a:off x="7309182" y="1318546"/>
            <a:ext cx="110070" cy="28967"/>
          </a:xfrm>
          <a:prstGeom prst="rect">
            <a:avLst/>
          </a:prstGeom>
          <a:solidFill>
            <a:srgbClr val="35415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6" name="Google Shape;1396;p33"/>
          <p:cNvSpPr/>
          <p:nvPr/>
        </p:nvSpPr>
        <p:spPr>
          <a:xfrm>
            <a:off x="7309182" y="1318546"/>
            <a:ext cx="110070" cy="2896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7" name="Google Shape;1397;p33"/>
          <p:cNvSpPr/>
          <p:nvPr/>
        </p:nvSpPr>
        <p:spPr>
          <a:xfrm>
            <a:off x="7309182" y="1498133"/>
            <a:ext cx="110070" cy="341793"/>
          </a:xfrm>
          <a:custGeom>
            <a:rect b="b" l="l" r="r" t="t"/>
            <a:pathLst>
              <a:path extrusionOk="0" h="132" w="44">
                <a:moveTo>
                  <a:pt x="0" y="0"/>
                </a:moveTo>
                <a:cubicBezTo>
                  <a:pt x="0" y="111"/>
                  <a:pt x="0" y="111"/>
                  <a:pt x="0" y="111"/>
                </a:cubicBezTo>
                <a:cubicBezTo>
                  <a:pt x="0" y="123"/>
                  <a:pt x="9" y="132"/>
                  <a:pt x="21" y="132"/>
                </a:cubicBezTo>
                <a:cubicBezTo>
                  <a:pt x="22" y="132"/>
                  <a:pt x="22" y="132"/>
                  <a:pt x="22" y="132"/>
                </a:cubicBezTo>
                <a:cubicBezTo>
                  <a:pt x="34" y="132"/>
                  <a:pt x="44" y="123"/>
                  <a:pt x="44" y="111"/>
                </a:cubicBezTo>
                <a:cubicBezTo>
                  <a:pt x="44" y="0"/>
                  <a:pt x="44" y="0"/>
                  <a:pt x="44" y="0"/>
                </a:cubicBezTo>
                <a:cubicBezTo>
                  <a:pt x="0" y="0"/>
                  <a:pt x="0" y="0"/>
                  <a:pt x="0" y="0"/>
                </a:cubicBezTo>
              </a:path>
            </a:pathLst>
          </a:custGeom>
          <a:solidFill>
            <a:srgbClr val="E0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8" name="Google Shape;1398;p33"/>
          <p:cNvSpPr/>
          <p:nvPr/>
        </p:nvSpPr>
        <p:spPr>
          <a:xfrm>
            <a:off x="7430838" y="1318546"/>
            <a:ext cx="0" cy="11586"/>
          </a:xfrm>
          <a:custGeom>
            <a:rect b="b" l="l" r="r" t="t"/>
            <a:pathLst>
              <a:path extrusionOk="0" h="3" w="120000">
                <a:moveTo>
                  <a:pt x="0" y="0"/>
                </a:moveTo>
                <a:cubicBezTo>
                  <a:pt x="0" y="3"/>
                  <a:pt x="0" y="3"/>
                  <a:pt x="0" y="3"/>
                </a:cubicBezTo>
                <a:cubicBezTo>
                  <a:pt x="0" y="2"/>
                  <a:pt x="0" y="1"/>
                  <a:pt x="0" y="0"/>
                </a:cubicBezTo>
              </a:path>
            </a:pathLst>
          </a:custGeom>
          <a:solidFill>
            <a:srgbClr val="D3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9" name="Google Shape;1399;p33"/>
          <p:cNvSpPr/>
          <p:nvPr/>
        </p:nvSpPr>
        <p:spPr>
          <a:xfrm>
            <a:off x="7291805" y="1330132"/>
            <a:ext cx="139034" cy="521377"/>
          </a:xfrm>
          <a:custGeom>
            <a:rect b="b" l="l" r="r" t="t"/>
            <a:pathLst>
              <a:path extrusionOk="0" h="203" w="55">
                <a:moveTo>
                  <a:pt x="55" y="129"/>
                </a:moveTo>
                <a:cubicBezTo>
                  <a:pt x="50" y="129"/>
                  <a:pt x="50" y="129"/>
                  <a:pt x="50" y="129"/>
                </a:cubicBezTo>
                <a:cubicBezTo>
                  <a:pt x="50" y="178"/>
                  <a:pt x="50" y="178"/>
                  <a:pt x="50" y="178"/>
                </a:cubicBezTo>
                <a:cubicBezTo>
                  <a:pt x="50" y="190"/>
                  <a:pt x="40" y="199"/>
                  <a:pt x="28" y="199"/>
                </a:cubicBezTo>
                <a:cubicBezTo>
                  <a:pt x="27" y="199"/>
                  <a:pt x="27" y="199"/>
                  <a:pt x="27" y="199"/>
                </a:cubicBezTo>
                <a:cubicBezTo>
                  <a:pt x="15" y="199"/>
                  <a:pt x="6" y="190"/>
                  <a:pt x="6" y="178"/>
                </a:cubicBezTo>
                <a:cubicBezTo>
                  <a:pt x="5" y="178"/>
                  <a:pt x="4" y="178"/>
                  <a:pt x="4" y="178"/>
                </a:cubicBezTo>
                <a:cubicBezTo>
                  <a:pt x="2" y="178"/>
                  <a:pt x="1" y="178"/>
                  <a:pt x="0" y="178"/>
                </a:cubicBezTo>
                <a:cubicBezTo>
                  <a:pt x="0" y="190"/>
                  <a:pt x="8" y="200"/>
                  <a:pt x="19" y="203"/>
                </a:cubicBezTo>
                <a:cubicBezTo>
                  <a:pt x="36" y="203"/>
                  <a:pt x="36" y="203"/>
                  <a:pt x="36" y="203"/>
                </a:cubicBezTo>
                <a:cubicBezTo>
                  <a:pt x="47" y="200"/>
                  <a:pt x="55" y="190"/>
                  <a:pt x="55" y="178"/>
                </a:cubicBezTo>
                <a:cubicBezTo>
                  <a:pt x="55" y="129"/>
                  <a:pt x="55" y="129"/>
                  <a:pt x="55" y="129"/>
                </a:cubicBezTo>
                <a:moveTo>
                  <a:pt x="55" y="0"/>
                </a:moveTo>
                <a:cubicBezTo>
                  <a:pt x="55" y="37"/>
                  <a:pt x="53" y="69"/>
                  <a:pt x="50" y="95"/>
                </a:cubicBezTo>
                <a:cubicBezTo>
                  <a:pt x="50" y="115"/>
                  <a:pt x="50" y="115"/>
                  <a:pt x="50" y="115"/>
                </a:cubicBezTo>
                <a:cubicBezTo>
                  <a:pt x="55" y="115"/>
                  <a:pt x="55" y="115"/>
                  <a:pt x="55" y="115"/>
                </a:cubicBezTo>
                <a:cubicBezTo>
                  <a:pt x="55" y="0"/>
                  <a:pt x="55" y="0"/>
                  <a:pt x="55" y="0"/>
                </a:cubicBezTo>
              </a:path>
            </a:pathLst>
          </a:custGeom>
          <a:solidFill>
            <a:srgbClr val="C8C4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0" name="Google Shape;1400;p33"/>
          <p:cNvSpPr/>
          <p:nvPr/>
        </p:nvSpPr>
        <p:spPr>
          <a:xfrm>
            <a:off x="7338149" y="1625581"/>
            <a:ext cx="92689" cy="231723"/>
          </a:xfrm>
          <a:custGeom>
            <a:rect b="b" l="l" r="r" t="t"/>
            <a:pathLst>
              <a:path extrusionOk="0" h="90" w="36">
                <a:moveTo>
                  <a:pt x="17" y="88"/>
                </a:moveTo>
                <a:cubicBezTo>
                  <a:pt x="0" y="88"/>
                  <a:pt x="0" y="88"/>
                  <a:pt x="0" y="88"/>
                </a:cubicBezTo>
                <a:cubicBezTo>
                  <a:pt x="3" y="89"/>
                  <a:pt x="6" y="90"/>
                  <a:pt x="8" y="90"/>
                </a:cubicBezTo>
                <a:cubicBezTo>
                  <a:pt x="9" y="90"/>
                  <a:pt x="9" y="90"/>
                  <a:pt x="9" y="90"/>
                </a:cubicBezTo>
                <a:cubicBezTo>
                  <a:pt x="12" y="90"/>
                  <a:pt x="14" y="89"/>
                  <a:pt x="17" y="88"/>
                </a:cubicBezTo>
                <a:moveTo>
                  <a:pt x="36" y="0"/>
                </a:moveTo>
                <a:cubicBezTo>
                  <a:pt x="31" y="0"/>
                  <a:pt x="31" y="0"/>
                  <a:pt x="31" y="0"/>
                </a:cubicBezTo>
                <a:cubicBezTo>
                  <a:pt x="31" y="14"/>
                  <a:pt x="31" y="14"/>
                  <a:pt x="31" y="14"/>
                </a:cubicBezTo>
                <a:cubicBezTo>
                  <a:pt x="36" y="14"/>
                  <a:pt x="36" y="14"/>
                  <a:pt x="36" y="14"/>
                </a:cubicBezTo>
                <a:cubicBezTo>
                  <a:pt x="36" y="0"/>
                  <a:pt x="36" y="0"/>
                  <a:pt x="36" y="0"/>
                </a:cubicBezTo>
              </a:path>
            </a:pathLst>
          </a:custGeom>
          <a:solidFill>
            <a:srgbClr val="AFAA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1" name="Google Shape;1401;p33"/>
          <p:cNvSpPr/>
          <p:nvPr/>
        </p:nvSpPr>
        <p:spPr>
          <a:xfrm>
            <a:off x="7309182" y="1573441"/>
            <a:ext cx="110070" cy="266482"/>
          </a:xfrm>
          <a:custGeom>
            <a:rect b="b" l="l" r="r" t="t"/>
            <a:pathLst>
              <a:path extrusionOk="0" h="104" w="44">
                <a:moveTo>
                  <a:pt x="44" y="0"/>
                </a:moveTo>
                <a:cubicBezTo>
                  <a:pt x="38" y="40"/>
                  <a:pt x="29" y="67"/>
                  <a:pt x="14" y="77"/>
                </a:cubicBezTo>
                <a:cubicBezTo>
                  <a:pt x="14" y="99"/>
                  <a:pt x="14" y="99"/>
                  <a:pt x="14" y="99"/>
                </a:cubicBezTo>
                <a:cubicBezTo>
                  <a:pt x="8" y="95"/>
                  <a:pt x="4" y="89"/>
                  <a:pt x="3" y="82"/>
                </a:cubicBezTo>
                <a:cubicBezTo>
                  <a:pt x="2" y="82"/>
                  <a:pt x="1" y="83"/>
                  <a:pt x="0" y="83"/>
                </a:cubicBezTo>
                <a:cubicBezTo>
                  <a:pt x="0" y="95"/>
                  <a:pt x="9" y="104"/>
                  <a:pt x="21" y="104"/>
                </a:cubicBezTo>
                <a:cubicBezTo>
                  <a:pt x="22" y="104"/>
                  <a:pt x="22" y="104"/>
                  <a:pt x="22" y="104"/>
                </a:cubicBezTo>
                <a:cubicBezTo>
                  <a:pt x="34" y="104"/>
                  <a:pt x="44" y="95"/>
                  <a:pt x="44" y="83"/>
                </a:cubicBezTo>
                <a:cubicBezTo>
                  <a:pt x="44" y="34"/>
                  <a:pt x="44" y="34"/>
                  <a:pt x="44" y="34"/>
                </a:cubicBezTo>
                <a:cubicBezTo>
                  <a:pt x="44" y="20"/>
                  <a:pt x="44" y="20"/>
                  <a:pt x="44" y="20"/>
                </a:cubicBezTo>
                <a:cubicBezTo>
                  <a:pt x="44" y="0"/>
                  <a:pt x="44" y="0"/>
                  <a:pt x="44" y="0"/>
                </a:cubicBezTo>
              </a:path>
            </a:pathLst>
          </a:custGeom>
          <a:solidFill>
            <a:srgbClr val="BE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2" name="Google Shape;1402;p33"/>
          <p:cNvSpPr/>
          <p:nvPr/>
        </p:nvSpPr>
        <p:spPr>
          <a:xfrm>
            <a:off x="7314977" y="1370685"/>
            <a:ext cx="28967" cy="127448"/>
          </a:xfrm>
          <a:prstGeom prst="rect">
            <a:avLst/>
          </a:prstGeom>
          <a:solidFill>
            <a:srgbClr val="F5F4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3" name="Google Shape;1403;p33"/>
          <p:cNvSpPr/>
          <p:nvPr/>
        </p:nvSpPr>
        <p:spPr>
          <a:xfrm>
            <a:off x="7314977" y="1370685"/>
            <a:ext cx="28967" cy="1274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4" name="Google Shape;1404;p33"/>
          <p:cNvSpPr/>
          <p:nvPr/>
        </p:nvSpPr>
        <p:spPr>
          <a:xfrm>
            <a:off x="7314977" y="1498133"/>
            <a:ext cx="28967" cy="283863"/>
          </a:xfrm>
          <a:custGeom>
            <a:rect b="b" l="l" r="r" t="t"/>
            <a:pathLst>
              <a:path extrusionOk="0" h="110" w="11">
                <a:moveTo>
                  <a:pt x="11" y="0"/>
                </a:moveTo>
                <a:cubicBezTo>
                  <a:pt x="0" y="0"/>
                  <a:pt x="0" y="0"/>
                  <a:pt x="0" y="0"/>
                </a:cubicBezTo>
                <a:cubicBezTo>
                  <a:pt x="0" y="109"/>
                  <a:pt x="0" y="109"/>
                  <a:pt x="0" y="109"/>
                </a:cubicBezTo>
                <a:cubicBezTo>
                  <a:pt x="0" y="109"/>
                  <a:pt x="0" y="110"/>
                  <a:pt x="0" y="110"/>
                </a:cubicBezTo>
                <a:cubicBezTo>
                  <a:pt x="4" y="109"/>
                  <a:pt x="8" y="108"/>
                  <a:pt x="11" y="105"/>
                </a:cubicBezTo>
                <a:cubicBezTo>
                  <a:pt x="11" y="0"/>
                  <a:pt x="11" y="0"/>
                  <a:pt x="11" y="0"/>
                </a:cubicBezTo>
              </a:path>
            </a:pathLst>
          </a:custGeom>
          <a:solidFill>
            <a:srgbClr val="EA886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5" name="Google Shape;1405;p33"/>
          <p:cNvSpPr/>
          <p:nvPr/>
        </p:nvSpPr>
        <p:spPr>
          <a:xfrm>
            <a:off x="7314977" y="1770406"/>
            <a:ext cx="28967" cy="57931"/>
          </a:xfrm>
          <a:custGeom>
            <a:rect b="b" l="l" r="r" t="t"/>
            <a:pathLst>
              <a:path extrusionOk="0" h="22" w="11">
                <a:moveTo>
                  <a:pt x="11" y="0"/>
                </a:moveTo>
                <a:cubicBezTo>
                  <a:pt x="8" y="3"/>
                  <a:pt x="4" y="4"/>
                  <a:pt x="0" y="5"/>
                </a:cubicBezTo>
                <a:cubicBezTo>
                  <a:pt x="1" y="12"/>
                  <a:pt x="5" y="18"/>
                  <a:pt x="11" y="22"/>
                </a:cubicBezTo>
                <a:cubicBezTo>
                  <a:pt x="11" y="0"/>
                  <a:pt x="11" y="0"/>
                  <a:pt x="11" y="0"/>
                </a:cubicBezTo>
              </a:path>
            </a:pathLst>
          </a:custGeom>
          <a:solidFill>
            <a:srgbClr val="D1816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6" name="Google Shape;1406;p33"/>
          <p:cNvSpPr/>
          <p:nvPr/>
        </p:nvSpPr>
        <p:spPr>
          <a:xfrm>
            <a:off x="7517733" y="1237443"/>
            <a:ext cx="110070" cy="110070"/>
          </a:xfrm>
          <a:prstGeom prst="rect">
            <a:avLst/>
          </a:prstGeom>
          <a:solidFill>
            <a:srgbClr val="354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7" name="Google Shape;1407;p33"/>
          <p:cNvSpPr/>
          <p:nvPr/>
        </p:nvSpPr>
        <p:spPr>
          <a:xfrm>
            <a:off x="7517733" y="1237443"/>
            <a:ext cx="110070" cy="1100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8" name="Google Shape;1408;p33"/>
          <p:cNvSpPr/>
          <p:nvPr/>
        </p:nvSpPr>
        <p:spPr>
          <a:xfrm>
            <a:off x="7500355" y="1237443"/>
            <a:ext cx="139034" cy="69517"/>
          </a:xfrm>
          <a:custGeom>
            <a:rect b="b" l="l" r="r" t="t"/>
            <a:pathLst>
              <a:path extrusionOk="0" h="27" w="54">
                <a:moveTo>
                  <a:pt x="51" y="27"/>
                </a:moveTo>
                <a:cubicBezTo>
                  <a:pt x="3" y="27"/>
                  <a:pt x="3" y="27"/>
                  <a:pt x="3" y="27"/>
                </a:cubicBezTo>
                <a:cubicBezTo>
                  <a:pt x="1" y="27"/>
                  <a:pt x="0" y="25"/>
                  <a:pt x="0" y="23"/>
                </a:cubicBezTo>
                <a:cubicBezTo>
                  <a:pt x="0" y="4"/>
                  <a:pt x="0" y="4"/>
                  <a:pt x="0" y="4"/>
                </a:cubicBezTo>
                <a:cubicBezTo>
                  <a:pt x="0" y="2"/>
                  <a:pt x="1" y="0"/>
                  <a:pt x="3" y="0"/>
                </a:cubicBezTo>
                <a:cubicBezTo>
                  <a:pt x="51" y="0"/>
                  <a:pt x="51" y="0"/>
                  <a:pt x="51" y="0"/>
                </a:cubicBezTo>
                <a:cubicBezTo>
                  <a:pt x="53" y="0"/>
                  <a:pt x="54" y="2"/>
                  <a:pt x="54" y="4"/>
                </a:cubicBezTo>
                <a:cubicBezTo>
                  <a:pt x="54" y="23"/>
                  <a:pt x="54" y="23"/>
                  <a:pt x="54" y="23"/>
                </a:cubicBezTo>
                <a:cubicBezTo>
                  <a:pt x="54" y="25"/>
                  <a:pt x="53" y="27"/>
                  <a:pt x="51" y="27"/>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9" name="Google Shape;1409;p33"/>
          <p:cNvSpPr/>
          <p:nvPr/>
        </p:nvSpPr>
        <p:spPr>
          <a:xfrm>
            <a:off x="7500355" y="1318546"/>
            <a:ext cx="139034" cy="532963"/>
          </a:xfrm>
          <a:custGeom>
            <a:rect b="b" l="l" r="r" t="t"/>
            <a:pathLst>
              <a:path extrusionOk="0" h="206" w="54">
                <a:moveTo>
                  <a:pt x="5" y="132"/>
                </a:moveTo>
                <a:cubicBezTo>
                  <a:pt x="0" y="132"/>
                  <a:pt x="0" y="132"/>
                  <a:pt x="0" y="132"/>
                </a:cubicBezTo>
                <a:cubicBezTo>
                  <a:pt x="0" y="181"/>
                  <a:pt x="0" y="181"/>
                  <a:pt x="0" y="181"/>
                </a:cubicBezTo>
                <a:cubicBezTo>
                  <a:pt x="0" y="193"/>
                  <a:pt x="8" y="203"/>
                  <a:pt x="19" y="206"/>
                </a:cubicBezTo>
                <a:cubicBezTo>
                  <a:pt x="19" y="206"/>
                  <a:pt x="19" y="206"/>
                  <a:pt x="19" y="206"/>
                </a:cubicBezTo>
                <a:cubicBezTo>
                  <a:pt x="8" y="203"/>
                  <a:pt x="0" y="193"/>
                  <a:pt x="0" y="181"/>
                </a:cubicBezTo>
                <a:cubicBezTo>
                  <a:pt x="1" y="181"/>
                  <a:pt x="2" y="181"/>
                  <a:pt x="3" y="181"/>
                </a:cubicBezTo>
                <a:cubicBezTo>
                  <a:pt x="4" y="181"/>
                  <a:pt x="4" y="181"/>
                  <a:pt x="5" y="181"/>
                </a:cubicBezTo>
                <a:cubicBezTo>
                  <a:pt x="5" y="181"/>
                  <a:pt x="5" y="181"/>
                  <a:pt x="5" y="181"/>
                </a:cubicBezTo>
                <a:cubicBezTo>
                  <a:pt x="5" y="132"/>
                  <a:pt x="5" y="132"/>
                  <a:pt x="5" y="132"/>
                </a:cubicBezTo>
                <a:moveTo>
                  <a:pt x="54" y="0"/>
                </a:moveTo>
                <a:cubicBezTo>
                  <a:pt x="49" y="0"/>
                  <a:pt x="49" y="0"/>
                  <a:pt x="49" y="0"/>
                </a:cubicBezTo>
                <a:cubicBezTo>
                  <a:pt x="49" y="10"/>
                  <a:pt x="49" y="10"/>
                  <a:pt x="49" y="10"/>
                </a:cubicBezTo>
                <a:cubicBezTo>
                  <a:pt x="5" y="10"/>
                  <a:pt x="5" y="10"/>
                  <a:pt x="5" y="10"/>
                </a:cubicBezTo>
                <a:cubicBezTo>
                  <a:pt x="5" y="0"/>
                  <a:pt x="5" y="0"/>
                  <a:pt x="5" y="0"/>
                </a:cubicBezTo>
                <a:cubicBezTo>
                  <a:pt x="0" y="0"/>
                  <a:pt x="0" y="0"/>
                  <a:pt x="0" y="0"/>
                </a:cubicBezTo>
                <a:cubicBezTo>
                  <a:pt x="0" y="118"/>
                  <a:pt x="0" y="118"/>
                  <a:pt x="0" y="118"/>
                </a:cubicBezTo>
                <a:cubicBezTo>
                  <a:pt x="5" y="118"/>
                  <a:pt x="5" y="118"/>
                  <a:pt x="5" y="118"/>
                </a:cubicBezTo>
                <a:cubicBezTo>
                  <a:pt x="5" y="79"/>
                  <a:pt x="5" y="79"/>
                  <a:pt x="5" y="79"/>
                </a:cubicBezTo>
                <a:cubicBezTo>
                  <a:pt x="9" y="79"/>
                  <a:pt x="9" y="79"/>
                  <a:pt x="9" y="79"/>
                </a:cubicBezTo>
                <a:cubicBezTo>
                  <a:pt x="9" y="20"/>
                  <a:pt x="9" y="20"/>
                  <a:pt x="9" y="20"/>
                </a:cubicBezTo>
                <a:cubicBezTo>
                  <a:pt x="19" y="20"/>
                  <a:pt x="19" y="20"/>
                  <a:pt x="19" y="20"/>
                </a:cubicBezTo>
                <a:cubicBezTo>
                  <a:pt x="19" y="79"/>
                  <a:pt x="19" y="79"/>
                  <a:pt x="19" y="79"/>
                </a:cubicBezTo>
                <a:cubicBezTo>
                  <a:pt x="49" y="79"/>
                  <a:pt x="49" y="79"/>
                  <a:pt x="49" y="79"/>
                </a:cubicBezTo>
                <a:cubicBezTo>
                  <a:pt x="49" y="98"/>
                  <a:pt x="49" y="98"/>
                  <a:pt x="49" y="98"/>
                </a:cubicBezTo>
                <a:cubicBezTo>
                  <a:pt x="53" y="72"/>
                  <a:pt x="54" y="40"/>
                  <a:pt x="54" y="3"/>
                </a:cubicBezTo>
                <a:cubicBezTo>
                  <a:pt x="54" y="0"/>
                  <a:pt x="54" y="0"/>
                  <a:pt x="54" y="0"/>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0" name="Google Shape;1410;p33"/>
          <p:cNvSpPr/>
          <p:nvPr/>
        </p:nvSpPr>
        <p:spPr>
          <a:xfrm>
            <a:off x="7500355" y="1625581"/>
            <a:ext cx="17381" cy="34758"/>
          </a:xfrm>
          <a:prstGeom prst="rect">
            <a:avLst/>
          </a:prstGeom>
          <a:solidFill>
            <a:srgbClr val="D1CCA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1" name="Google Shape;1411;p33"/>
          <p:cNvSpPr/>
          <p:nvPr/>
        </p:nvSpPr>
        <p:spPr>
          <a:xfrm>
            <a:off x="7500355" y="1625581"/>
            <a:ext cx="17381" cy="347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2" name="Google Shape;1412;p33"/>
          <p:cNvSpPr/>
          <p:nvPr/>
        </p:nvSpPr>
        <p:spPr>
          <a:xfrm>
            <a:off x="7517733" y="1318546"/>
            <a:ext cx="110070" cy="28967"/>
          </a:xfrm>
          <a:prstGeom prst="rect">
            <a:avLst/>
          </a:prstGeom>
          <a:solidFill>
            <a:srgbClr val="35415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3" name="Google Shape;1413;p33"/>
          <p:cNvSpPr/>
          <p:nvPr/>
        </p:nvSpPr>
        <p:spPr>
          <a:xfrm>
            <a:off x="7517733" y="1318546"/>
            <a:ext cx="110070" cy="2896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4" name="Google Shape;1414;p33"/>
          <p:cNvSpPr/>
          <p:nvPr/>
        </p:nvSpPr>
        <p:spPr>
          <a:xfrm>
            <a:off x="7517733" y="1521305"/>
            <a:ext cx="110070" cy="318621"/>
          </a:xfrm>
          <a:custGeom>
            <a:rect b="b" l="l" r="r" t="t"/>
            <a:pathLst>
              <a:path extrusionOk="0" h="123" w="44">
                <a:moveTo>
                  <a:pt x="0" y="0"/>
                </a:moveTo>
                <a:cubicBezTo>
                  <a:pt x="0" y="102"/>
                  <a:pt x="0" y="102"/>
                  <a:pt x="0" y="102"/>
                </a:cubicBezTo>
                <a:cubicBezTo>
                  <a:pt x="0" y="114"/>
                  <a:pt x="10" y="123"/>
                  <a:pt x="22" y="123"/>
                </a:cubicBezTo>
                <a:cubicBezTo>
                  <a:pt x="22" y="123"/>
                  <a:pt x="22" y="123"/>
                  <a:pt x="22" y="123"/>
                </a:cubicBezTo>
                <a:cubicBezTo>
                  <a:pt x="34" y="123"/>
                  <a:pt x="44" y="114"/>
                  <a:pt x="44" y="102"/>
                </a:cubicBezTo>
                <a:cubicBezTo>
                  <a:pt x="44" y="0"/>
                  <a:pt x="44" y="0"/>
                  <a:pt x="44" y="0"/>
                </a:cubicBezTo>
                <a:cubicBezTo>
                  <a:pt x="0" y="0"/>
                  <a:pt x="0" y="0"/>
                  <a:pt x="0" y="0"/>
                </a:cubicBezTo>
              </a:path>
            </a:pathLst>
          </a:custGeom>
          <a:solidFill>
            <a:srgbClr val="E0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5" name="Google Shape;1415;p33"/>
          <p:cNvSpPr/>
          <p:nvPr/>
        </p:nvSpPr>
        <p:spPr>
          <a:xfrm>
            <a:off x="7639389" y="1318546"/>
            <a:ext cx="0" cy="11586"/>
          </a:xfrm>
          <a:custGeom>
            <a:rect b="b" l="l" r="r" t="t"/>
            <a:pathLst>
              <a:path extrusionOk="0" h="3" w="120000">
                <a:moveTo>
                  <a:pt x="0" y="0"/>
                </a:moveTo>
                <a:cubicBezTo>
                  <a:pt x="0" y="3"/>
                  <a:pt x="0" y="3"/>
                  <a:pt x="0" y="3"/>
                </a:cubicBezTo>
                <a:cubicBezTo>
                  <a:pt x="0" y="2"/>
                  <a:pt x="0" y="1"/>
                  <a:pt x="0" y="0"/>
                </a:cubicBezTo>
              </a:path>
            </a:pathLst>
          </a:custGeom>
          <a:solidFill>
            <a:srgbClr val="D3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6" name="Google Shape;1416;p33"/>
          <p:cNvSpPr/>
          <p:nvPr/>
        </p:nvSpPr>
        <p:spPr>
          <a:xfrm>
            <a:off x="7500355" y="1330132"/>
            <a:ext cx="139034" cy="521377"/>
          </a:xfrm>
          <a:custGeom>
            <a:rect b="b" l="l" r="r" t="t"/>
            <a:pathLst>
              <a:path extrusionOk="0" h="203" w="54">
                <a:moveTo>
                  <a:pt x="54" y="129"/>
                </a:moveTo>
                <a:cubicBezTo>
                  <a:pt x="49" y="129"/>
                  <a:pt x="49" y="129"/>
                  <a:pt x="49" y="129"/>
                </a:cubicBezTo>
                <a:cubicBezTo>
                  <a:pt x="49" y="178"/>
                  <a:pt x="49" y="178"/>
                  <a:pt x="49" y="178"/>
                </a:cubicBezTo>
                <a:cubicBezTo>
                  <a:pt x="49" y="190"/>
                  <a:pt x="39" y="199"/>
                  <a:pt x="27" y="199"/>
                </a:cubicBezTo>
                <a:cubicBezTo>
                  <a:pt x="27" y="199"/>
                  <a:pt x="27" y="199"/>
                  <a:pt x="27" y="199"/>
                </a:cubicBezTo>
                <a:cubicBezTo>
                  <a:pt x="15" y="199"/>
                  <a:pt x="5" y="190"/>
                  <a:pt x="5" y="178"/>
                </a:cubicBezTo>
                <a:cubicBezTo>
                  <a:pt x="4" y="178"/>
                  <a:pt x="4" y="178"/>
                  <a:pt x="3" y="178"/>
                </a:cubicBezTo>
                <a:cubicBezTo>
                  <a:pt x="2" y="178"/>
                  <a:pt x="1" y="178"/>
                  <a:pt x="0" y="178"/>
                </a:cubicBezTo>
                <a:cubicBezTo>
                  <a:pt x="0" y="190"/>
                  <a:pt x="8" y="200"/>
                  <a:pt x="19" y="203"/>
                </a:cubicBezTo>
                <a:cubicBezTo>
                  <a:pt x="35" y="203"/>
                  <a:pt x="35" y="203"/>
                  <a:pt x="35" y="203"/>
                </a:cubicBezTo>
                <a:cubicBezTo>
                  <a:pt x="46" y="200"/>
                  <a:pt x="54" y="190"/>
                  <a:pt x="54" y="178"/>
                </a:cubicBezTo>
                <a:cubicBezTo>
                  <a:pt x="54" y="129"/>
                  <a:pt x="54" y="129"/>
                  <a:pt x="54" y="129"/>
                </a:cubicBezTo>
                <a:moveTo>
                  <a:pt x="54" y="0"/>
                </a:moveTo>
                <a:cubicBezTo>
                  <a:pt x="54" y="37"/>
                  <a:pt x="53" y="69"/>
                  <a:pt x="49" y="95"/>
                </a:cubicBezTo>
                <a:cubicBezTo>
                  <a:pt x="49" y="115"/>
                  <a:pt x="49" y="115"/>
                  <a:pt x="49" y="115"/>
                </a:cubicBezTo>
                <a:cubicBezTo>
                  <a:pt x="54" y="115"/>
                  <a:pt x="54" y="115"/>
                  <a:pt x="54" y="115"/>
                </a:cubicBezTo>
                <a:cubicBezTo>
                  <a:pt x="54" y="0"/>
                  <a:pt x="54" y="0"/>
                  <a:pt x="54" y="0"/>
                </a:cubicBezTo>
              </a:path>
            </a:pathLst>
          </a:custGeom>
          <a:solidFill>
            <a:srgbClr val="C8C4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7" name="Google Shape;1417;p33"/>
          <p:cNvSpPr/>
          <p:nvPr/>
        </p:nvSpPr>
        <p:spPr>
          <a:xfrm>
            <a:off x="7552491" y="1625581"/>
            <a:ext cx="86898" cy="231723"/>
          </a:xfrm>
          <a:custGeom>
            <a:rect b="b" l="l" r="r" t="t"/>
            <a:pathLst>
              <a:path extrusionOk="0" h="90" w="35">
                <a:moveTo>
                  <a:pt x="16" y="88"/>
                </a:moveTo>
                <a:cubicBezTo>
                  <a:pt x="0" y="88"/>
                  <a:pt x="0" y="88"/>
                  <a:pt x="0" y="88"/>
                </a:cubicBezTo>
                <a:cubicBezTo>
                  <a:pt x="2" y="89"/>
                  <a:pt x="5" y="90"/>
                  <a:pt x="8" y="90"/>
                </a:cubicBezTo>
                <a:cubicBezTo>
                  <a:pt x="8" y="90"/>
                  <a:pt x="8" y="90"/>
                  <a:pt x="8" y="90"/>
                </a:cubicBezTo>
                <a:cubicBezTo>
                  <a:pt x="11" y="90"/>
                  <a:pt x="14" y="89"/>
                  <a:pt x="16" y="88"/>
                </a:cubicBezTo>
                <a:moveTo>
                  <a:pt x="35" y="0"/>
                </a:moveTo>
                <a:cubicBezTo>
                  <a:pt x="30" y="0"/>
                  <a:pt x="30" y="0"/>
                  <a:pt x="30" y="0"/>
                </a:cubicBezTo>
                <a:cubicBezTo>
                  <a:pt x="30" y="14"/>
                  <a:pt x="30" y="14"/>
                  <a:pt x="30" y="14"/>
                </a:cubicBezTo>
                <a:cubicBezTo>
                  <a:pt x="35" y="14"/>
                  <a:pt x="35" y="14"/>
                  <a:pt x="35" y="14"/>
                </a:cubicBezTo>
                <a:cubicBezTo>
                  <a:pt x="35" y="0"/>
                  <a:pt x="35" y="0"/>
                  <a:pt x="35" y="0"/>
                </a:cubicBezTo>
              </a:path>
            </a:pathLst>
          </a:custGeom>
          <a:solidFill>
            <a:srgbClr val="AFAA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8" name="Google Shape;1418;p33"/>
          <p:cNvSpPr/>
          <p:nvPr/>
        </p:nvSpPr>
        <p:spPr>
          <a:xfrm>
            <a:off x="7517733" y="1573441"/>
            <a:ext cx="110070" cy="266482"/>
          </a:xfrm>
          <a:custGeom>
            <a:rect b="b" l="l" r="r" t="t"/>
            <a:pathLst>
              <a:path extrusionOk="0" h="104" w="44">
                <a:moveTo>
                  <a:pt x="44" y="0"/>
                </a:moveTo>
                <a:cubicBezTo>
                  <a:pt x="39" y="40"/>
                  <a:pt x="29" y="67"/>
                  <a:pt x="14" y="77"/>
                </a:cubicBezTo>
                <a:cubicBezTo>
                  <a:pt x="14" y="99"/>
                  <a:pt x="14" y="99"/>
                  <a:pt x="14" y="99"/>
                </a:cubicBezTo>
                <a:cubicBezTo>
                  <a:pt x="8" y="95"/>
                  <a:pt x="4" y="89"/>
                  <a:pt x="4" y="82"/>
                </a:cubicBezTo>
                <a:cubicBezTo>
                  <a:pt x="2" y="82"/>
                  <a:pt x="1" y="83"/>
                  <a:pt x="0" y="83"/>
                </a:cubicBezTo>
                <a:cubicBezTo>
                  <a:pt x="0" y="95"/>
                  <a:pt x="10" y="104"/>
                  <a:pt x="22" y="104"/>
                </a:cubicBezTo>
                <a:cubicBezTo>
                  <a:pt x="22" y="104"/>
                  <a:pt x="22" y="104"/>
                  <a:pt x="22" y="104"/>
                </a:cubicBezTo>
                <a:cubicBezTo>
                  <a:pt x="34" y="104"/>
                  <a:pt x="44" y="95"/>
                  <a:pt x="44" y="83"/>
                </a:cubicBezTo>
                <a:cubicBezTo>
                  <a:pt x="44" y="34"/>
                  <a:pt x="44" y="34"/>
                  <a:pt x="44" y="34"/>
                </a:cubicBezTo>
                <a:cubicBezTo>
                  <a:pt x="44" y="20"/>
                  <a:pt x="44" y="20"/>
                  <a:pt x="44" y="20"/>
                </a:cubicBezTo>
                <a:cubicBezTo>
                  <a:pt x="44" y="0"/>
                  <a:pt x="44" y="0"/>
                  <a:pt x="44" y="0"/>
                </a:cubicBezTo>
              </a:path>
            </a:pathLst>
          </a:custGeom>
          <a:solidFill>
            <a:srgbClr val="BE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9" name="Google Shape;1419;p33"/>
          <p:cNvSpPr/>
          <p:nvPr/>
        </p:nvSpPr>
        <p:spPr>
          <a:xfrm>
            <a:off x="7523528" y="1370685"/>
            <a:ext cx="28967" cy="150620"/>
          </a:xfrm>
          <a:prstGeom prst="rect">
            <a:avLst/>
          </a:prstGeom>
          <a:solidFill>
            <a:srgbClr val="F5F4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0" name="Google Shape;1420;p33"/>
          <p:cNvSpPr/>
          <p:nvPr/>
        </p:nvSpPr>
        <p:spPr>
          <a:xfrm>
            <a:off x="7523528" y="1370685"/>
            <a:ext cx="28967" cy="1506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1" name="Google Shape;1421;p33"/>
          <p:cNvSpPr/>
          <p:nvPr/>
        </p:nvSpPr>
        <p:spPr>
          <a:xfrm>
            <a:off x="7523528" y="1521305"/>
            <a:ext cx="28967" cy="260690"/>
          </a:xfrm>
          <a:custGeom>
            <a:rect b="b" l="l" r="r" t="t"/>
            <a:pathLst>
              <a:path extrusionOk="0" h="101" w="10">
                <a:moveTo>
                  <a:pt x="10" y="0"/>
                </a:moveTo>
                <a:cubicBezTo>
                  <a:pt x="0" y="0"/>
                  <a:pt x="0" y="0"/>
                  <a:pt x="0" y="0"/>
                </a:cubicBezTo>
                <a:cubicBezTo>
                  <a:pt x="0" y="100"/>
                  <a:pt x="0" y="100"/>
                  <a:pt x="0" y="100"/>
                </a:cubicBezTo>
                <a:cubicBezTo>
                  <a:pt x="0" y="100"/>
                  <a:pt x="0" y="101"/>
                  <a:pt x="0" y="101"/>
                </a:cubicBezTo>
                <a:cubicBezTo>
                  <a:pt x="3" y="100"/>
                  <a:pt x="7" y="99"/>
                  <a:pt x="10" y="96"/>
                </a:cubicBezTo>
                <a:cubicBezTo>
                  <a:pt x="10" y="0"/>
                  <a:pt x="10" y="0"/>
                  <a:pt x="10" y="0"/>
                </a:cubicBezTo>
              </a:path>
            </a:pathLst>
          </a:custGeom>
          <a:solidFill>
            <a:srgbClr val="EA886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2" name="Google Shape;1422;p33"/>
          <p:cNvSpPr/>
          <p:nvPr/>
        </p:nvSpPr>
        <p:spPr>
          <a:xfrm>
            <a:off x="7523528" y="1770406"/>
            <a:ext cx="28967" cy="57931"/>
          </a:xfrm>
          <a:custGeom>
            <a:rect b="b" l="l" r="r" t="t"/>
            <a:pathLst>
              <a:path extrusionOk="0" h="22" w="10">
                <a:moveTo>
                  <a:pt x="10" y="0"/>
                </a:moveTo>
                <a:cubicBezTo>
                  <a:pt x="7" y="3"/>
                  <a:pt x="3" y="4"/>
                  <a:pt x="0" y="5"/>
                </a:cubicBezTo>
                <a:cubicBezTo>
                  <a:pt x="0" y="12"/>
                  <a:pt x="4" y="18"/>
                  <a:pt x="10" y="22"/>
                </a:cubicBezTo>
                <a:cubicBezTo>
                  <a:pt x="10" y="0"/>
                  <a:pt x="10" y="0"/>
                  <a:pt x="10" y="0"/>
                </a:cubicBezTo>
              </a:path>
            </a:pathLst>
          </a:custGeom>
          <a:solidFill>
            <a:srgbClr val="D1816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3" name="Google Shape;1423;p33"/>
          <p:cNvSpPr/>
          <p:nvPr/>
        </p:nvSpPr>
        <p:spPr>
          <a:xfrm>
            <a:off x="7726283" y="1237443"/>
            <a:ext cx="110070" cy="110070"/>
          </a:xfrm>
          <a:prstGeom prst="rect">
            <a:avLst/>
          </a:prstGeom>
          <a:solidFill>
            <a:srgbClr val="354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4" name="Google Shape;1424;p33"/>
          <p:cNvSpPr/>
          <p:nvPr/>
        </p:nvSpPr>
        <p:spPr>
          <a:xfrm>
            <a:off x="7726283" y="1237443"/>
            <a:ext cx="110070" cy="1100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5" name="Google Shape;1425;p33"/>
          <p:cNvSpPr/>
          <p:nvPr/>
        </p:nvSpPr>
        <p:spPr>
          <a:xfrm>
            <a:off x="7708906" y="1237443"/>
            <a:ext cx="144829" cy="69517"/>
          </a:xfrm>
          <a:custGeom>
            <a:rect b="b" l="l" r="r" t="t"/>
            <a:pathLst>
              <a:path extrusionOk="0" h="27" w="55">
                <a:moveTo>
                  <a:pt x="51" y="27"/>
                </a:moveTo>
                <a:cubicBezTo>
                  <a:pt x="4" y="27"/>
                  <a:pt x="4" y="27"/>
                  <a:pt x="4" y="27"/>
                </a:cubicBezTo>
                <a:cubicBezTo>
                  <a:pt x="2" y="27"/>
                  <a:pt x="0" y="25"/>
                  <a:pt x="0" y="23"/>
                </a:cubicBezTo>
                <a:cubicBezTo>
                  <a:pt x="0" y="4"/>
                  <a:pt x="0" y="4"/>
                  <a:pt x="0" y="4"/>
                </a:cubicBezTo>
                <a:cubicBezTo>
                  <a:pt x="0" y="2"/>
                  <a:pt x="2" y="0"/>
                  <a:pt x="4" y="0"/>
                </a:cubicBezTo>
                <a:cubicBezTo>
                  <a:pt x="51" y="0"/>
                  <a:pt x="51" y="0"/>
                  <a:pt x="51" y="0"/>
                </a:cubicBezTo>
                <a:cubicBezTo>
                  <a:pt x="53" y="0"/>
                  <a:pt x="55" y="2"/>
                  <a:pt x="55" y="4"/>
                </a:cubicBezTo>
                <a:cubicBezTo>
                  <a:pt x="55" y="23"/>
                  <a:pt x="55" y="23"/>
                  <a:pt x="55" y="23"/>
                </a:cubicBezTo>
                <a:cubicBezTo>
                  <a:pt x="55" y="25"/>
                  <a:pt x="53" y="27"/>
                  <a:pt x="51" y="27"/>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6" name="Google Shape;1426;p33"/>
          <p:cNvSpPr/>
          <p:nvPr/>
        </p:nvSpPr>
        <p:spPr>
          <a:xfrm>
            <a:off x="7708906" y="1318546"/>
            <a:ext cx="144829" cy="469241"/>
          </a:xfrm>
          <a:custGeom>
            <a:rect b="b" l="l" r="r" t="t"/>
            <a:pathLst>
              <a:path extrusionOk="0" h="181" w="55">
                <a:moveTo>
                  <a:pt x="5" y="132"/>
                </a:moveTo>
                <a:cubicBezTo>
                  <a:pt x="0" y="132"/>
                  <a:pt x="0" y="132"/>
                  <a:pt x="0" y="132"/>
                </a:cubicBezTo>
                <a:cubicBezTo>
                  <a:pt x="0" y="181"/>
                  <a:pt x="0" y="181"/>
                  <a:pt x="0" y="181"/>
                </a:cubicBezTo>
                <a:cubicBezTo>
                  <a:pt x="0" y="181"/>
                  <a:pt x="0" y="181"/>
                  <a:pt x="0" y="181"/>
                </a:cubicBezTo>
                <a:cubicBezTo>
                  <a:pt x="1" y="181"/>
                  <a:pt x="2" y="181"/>
                  <a:pt x="3" y="181"/>
                </a:cubicBezTo>
                <a:cubicBezTo>
                  <a:pt x="4" y="181"/>
                  <a:pt x="5" y="181"/>
                  <a:pt x="5" y="181"/>
                </a:cubicBezTo>
                <a:cubicBezTo>
                  <a:pt x="5" y="181"/>
                  <a:pt x="5" y="181"/>
                  <a:pt x="5" y="181"/>
                </a:cubicBezTo>
                <a:cubicBezTo>
                  <a:pt x="5" y="132"/>
                  <a:pt x="5" y="132"/>
                  <a:pt x="5" y="132"/>
                </a:cubicBezTo>
                <a:moveTo>
                  <a:pt x="55" y="0"/>
                </a:moveTo>
                <a:cubicBezTo>
                  <a:pt x="49" y="0"/>
                  <a:pt x="49" y="0"/>
                  <a:pt x="49" y="0"/>
                </a:cubicBezTo>
                <a:cubicBezTo>
                  <a:pt x="49" y="10"/>
                  <a:pt x="49" y="10"/>
                  <a:pt x="49" y="10"/>
                </a:cubicBezTo>
                <a:cubicBezTo>
                  <a:pt x="6" y="10"/>
                  <a:pt x="6" y="10"/>
                  <a:pt x="6" y="10"/>
                </a:cubicBezTo>
                <a:cubicBezTo>
                  <a:pt x="6" y="0"/>
                  <a:pt x="6" y="0"/>
                  <a:pt x="6" y="0"/>
                </a:cubicBezTo>
                <a:cubicBezTo>
                  <a:pt x="0" y="0"/>
                  <a:pt x="0" y="0"/>
                  <a:pt x="0" y="0"/>
                </a:cubicBezTo>
                <a:cubicBezTo>
                  <a:pt x="0" y="118"/>
                  <a:pt x="0" y="118"/>
                  <a:pt x="0" y="118"/>
                </a:cubicBezTo>
                <a:cubicBezTo>
                  <a:pt x="5" y="118"/>
                  <a:pt x="5" y="118"/>
                  <a:pt x="5" y="118"/>
                </a:cubicBezTo>
                <a:cubicBezTo>
                  <a:pt x="5" y="50"/>
                  <a:pt x="5" y="50"/>
                  <a:pt x="5" y="50"/>
                </a:cubicBezTo>
                <a:cubicBezTo>
                  <a:pt x="9" y="50"/>
                  <a:pt x="9" y="50"/>
                  <a:pt x="9" y="50"/>
                </a:cubicBezTo>
                <a:cubicBezTo>
                  <a:pt x="9" y="20"/>
                  <a:pt x="9" y="20"/>
                  <a:pt x="9" y="20"/>
                </a:cubicBezTo>
                <a:cubicBezTo>
                  <a:pt x="20" y="20"/>
                  <a:pt x="20" y="20"/>
                  <a:pt x="20" y="20"/>
                </a:cubicBezTo>
                <a:cubicBezTo>
                  <a:pt x="20" y="50"/>
                  <a:pt x="20" y="50"/>
                  <a:pt x="20" y="50"/>
                </a:cubicBezTo>
                <a:cubicBezTo>
                  <a:pt x="50" y="50"/>
                  <a:pt x="50" y="50"/>
                  <a:pt x="50" y="50"/>
                </a:cubicBezTo>
                <a:cubicBezTo>
                  <a:pt x="50" y="98"/>
                  <a:pt x="50" y="98"/>
                  <a:pt x="50" y="98"/>
                </a:cubicBezTo>
                <a:cubicBezTo>
                  <a:pt x="53" y="72"/>
                  <a:pt x="55" y="40"/>
                  <a:pt x="55" y="3"/>
                </a:cubicBezTo>
                <a:cubicBezTo>
                  <a:pt x="55" y="0"/>
                  <a:pt x="55" y="0"/>
                  <a:pt x="55" y="0"/>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7" name="Google Shape;1427;p33"/>
          <p:cNvSpPr/>
          <p:nvPr/>
        </p:nvSpPr>
        <p:spPr>
          <a:xfrm>
            <a:off x="7708906" y="1625581"/>
            <a:ext cx="17381" cy="34758"/>
          </a:xfrm>
          <a:prstGeom prst="rect">
            <a:avLst/>
          </a:prstGeom>
          <a:solidFill>
            <a:srgbClr val="D1CCA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8" name="Google Shape;1428;p33"/>
          <p:cNvSpPr/>
          <p:nvPr/>
        </p:nvSpPr>
        <p:spPr>
          <a:xfrm>
            <a:off x="7708906" y="1625581"/>
            <a:ext cx="17381" cy="347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9" name="Google Shape;1429;p33"/>
          <p:cNvSpPr/>
          <p:nvPr/>
        </p:nvSpPr>
        <p:spPr>
          <a:xfrm>
            <a:off x="7726283" y="1318546"/>
            <a:ext cx="110070" cy="28967"/>
          </a:xfrm>
          <a:prstGeom prst="rect">
            <a:avLst/>
          </a:prstGeom>
          <a:solidFill>
            <a:srgbClr val="35415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0" name="Google Shape;1430;p33"/>
          <p:cNvSpPr/>
          <p:nvPr/>
        </p:nvSpPr>
        <p:spPr>
          <a:xfrm>
            <a:off x="7726283" y="1318546"/>
            <a:ext cx="110070" cy="2896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1" name="Google Shape;1431;p33"/>
          <p:cNvSpPr/>
          <p:nvPr/>
        </p:nvSpPr>
        <p:spPr>
          <a:xfrm>
            <a:off x="7726283" y="1451788"/>
            <a:ext cx="115862" cy="388138"/>
          </a:xfrm>
          <a:custGeom>
            <a:rect b="b" l="l" r="r" t="t"/>
            <a:pathLst>
              <a:path extrusionOk="0" h="152" w="45">
                <a:moveTo>
                  <a:pt x="0" y="0"/>
                </a:moveTo>
                <a:cubicBezTo>
                  <a:pt x="0" y="131"/>
                  <a:pt x="0" y="131"/>
                  <a:pt x="0" y="131"/>
                </a:cubicBezTo>
                <a:cubicBezTo>
                  <a:pt x="0" y="143"/>
                  <a:pt x="10" y="152"/>
                  <a:pt x="22" y="152"/>
                </a:cubicBezTo>
                <a:cubicBezTo>
                  <a:pt x="23" y="152"/>
                  <a:pt x="23" y="152"/>
                  <a:pt x="23" y="152"/>
                </a:cubicBezTo>
                <a:cubicBezTo>
                  <a:pt x="35" y="152"/>
                  <a:pt x="45" y="143"/>
                  <a:pt x="45" y="131"/>
                </a:cubicBezTo>
                <a:cubicBezTo>
                  <a:pt x="45" y="0"/>
                  <a:pt x="45" y="0"/>
                  <a:pt x="45" y="0"/>
                </a:cubicBezTo>
                <a:cubicBezTo>
                  <a:pt x="0" y="0"/>
                  <a:pt x="0" y="0"/>
                  <a:pt x="0" y="0"/>
                </a:cubicBezTo>
              </a:path>
            </a:pathLst>
          </a:custGeom>
          <a:solidFill>
            <a:srgbClr val="E0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2" name="Google Shape;1432;p33"/>
          <p:cNvSpPr/>
          <p:nvPr/>
        </p:nvSpPr>
        <p:spPr>
          <a:xfrm>
            <a:off x="7708906" y="1318546"/>
            <a:ext cx="144829" cy="532963"/>
          </a:xfrm>
          <a:custGeom>
            <a:rect b="b" l="l" r="r" t="t"/>
            <a:pathLst>
              <a:path extrusionOk="0" h="206" w="55">
                <a:moveTo>
                  <a:pt x="0" y="181"/>
                </a:moveTo>
                <a:cubicBezTo>
                  <a:pt x="0" y="193"/>
                  <a:pt x="8" y="203"/>
                  <a:pt x="19" y="206"/>
                </a:cubicBezTo>
                <a:cubicBezTo>
                  <a:pt x="19" y="206"/>
                  <a:pt x="19" y="206"/>
                  <a:pt x="19" y="206"/>
                </a:cubicBezTo>
                <a:cubicBezTo>
                  <a:pt x="8" y="203"/>
                  <a:pt x="0" y="193"/>
                  <a:pt x="0" y="181"/>
                </a:cubicBezTo>
                <a:cubicBezTo>
                  <a:pt x="0" y="181"/>
                  <a:pt x="0" y="181"/>
                  <a:pt x="0" y="181"/>
                </a:cubicBezTo>
                <a:moveTo>
                  <a:pt x="55" y="0"/>
                </a:moveTo>
                <a:cubicBezTo>
                  <a:pt x="55" y="3"/>
                  <a:pt x="55" y="3"/>
                  <a:pt x="55" y="3"/>
                </a:cubicBezTo>
                <a:cubicBezTo>
                  <a:pt x="55" y="2"/>
                  <a:pt x="55" y="1"/>
                  <a:pt x="55" y="0"/>
                </a:cubicBezTo>
              </a:path>
            </a:pathLst>
          </a:custGeom>
          <a:solidFill>
            <a:srgbClr val="D3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3" name="Google Shape;1433;p33"/>
          <p:cNvSpPr/>
          <p:nvPr/>
        </p:nvSpPr>
        <p:spPr>
          <a:xfrm>
            <a:off x="7708906" y="1330132"/>
            <a:ext cx="144829" cy="521377"/>
          </a:xfrm>
          <a:custGeom>
            <a:rect b="b" l="l" r="r" t="t"/>
            <a:pathLst>
              <a:path extrusionOk="0" h="203" w="55">
                <a:moveTo>
                  <a:pt x="55" y="129"/>
                </a:moveTo>
                <a:cubicBezTo>
                  <a:pt x="50" y="129"/>
                  <a:pt x="50" y="129"/>
                  <a:pt x="50" y="129"/>
                </a:cubicBezTo>
                <a:cubicBezTo>
                  <a:pt x="50" y="178"/>
                  <a:pt x="50" y="178"/>
                  <a:pt x="50" y="178"/>
                </a:cubicBezTo>
                <a:cubicBezTo>
                  <a:pt x="50" y="190"/>
                  <a:pt x="40" y="199"/>
                  <a:pt x="28" y="199"/>
                </a:cubicBezTo>
                <a:cubicBezTo>
                  <a:pt x="27" y="199"/>
                  <a:pt x="27" y="199"/>
                  <a:pt x="27" y="199"/>
                </a:cubicBezTo>
                <a:cubicBezTo>
                  <a:pt x="15" y="199"/>
                  <a:pt x="5" y="190"/>
                  <a:pt x="5" y="178"/>
                </a:cubicBezTo>
                <a:cubicBezTo>
                  <a:pt x="5" y="178"/>
                  <a:pt x="4" y="178"/>
                  <a:pt x="3" y="178"/>
                </a:cubicBezTo>
                <a:cubicBezTo>
                  <a:pt x="2" y="178"/>
                  <a:pt x="1" y="178"/>
                  <a:pt x="0" y="178"/>
                </a:cubicBezTo>
                <a:cubicBezTo>
                  <a:pt x="0" y="190"/>
                  <a:pt x="8" y="200"/>
                  <a:pt x="19" y="203"/>
                </a:cubicBezTo>
                <a:cubicBezTo>
                  <a:pt x="36" y="203"/>
                  <a:pt x="36" y="203"/>
                  <a:pt x="36" y="203"/>
                </a:cubicBezTo>
                <a:cubicBezTo>
                  <a:pt x="47" y="200"/>
                  <a:pt x="55" y="190"/>
                  <a:pt x="55" y="178"/>
                </a:cubicBezTo>
                <a:cubicBezTo>
                  <a:pt x="55" y="129"/>
                  <a:pt x="55" y="129"/>
                  <a:pt x="55" y="129"/>
                </a:cubicBezTo>
                <a:moveTo>
                  <a:pt x="55" y="0"/>
                </a:moveTo>
                <a:cubicBezTo>
                  <a:pt x="55" y="37"/>
                  <a:pt x="53" y="69"/>
                  <a:pt x="50" y="95"/>
                </a:cubicBezTo>
                <a:cubicBezTo>
                  <a:pt x="50" y="115"/>
                  <a:pt x="50" y="115"/>
                  <a:pt x="50" y="115"/>
                </a:cubicBezTo>
                <a:cubicBezTo>
                  <a:pt x="55" y="115"/>
                  <a:pt x="55" y="115"/>
                  <a:pt x="55" y="115"/>
                </a:cubicBezTo>
                <a:cubicBezTo>
                  <a:pt x="55" y="0"/>
                  <a:pt x="55" y="0"/>
                  <a:pt x="55" y="0"/>
                </a:cubicBezTo>
              </a:path>
            </a:pathLst>
          </a:custGeom>
          <a:solidFill>
            <a:srgbClr val="C8C4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4" name="Google Shape;1434;p33"/>
          <p:cNvSpPr/>
          <p:nvPr/>
        </p:nvSpPr>
        <p:spPr>
          <a:xfrm>
            <a:off x="7761042" y="1625581"/>
            <a:ext cx="92689" cy="231723"/>
          </a:xfrm>
          <a:custGeom>
            <a:rect b="b" l="l" r="r" t="t"/>
            <a:pathLst>
              <a:path extrusionOk="0" h="90" w="36">
                <a:moveTo>
                  <a:pt x="17" y="88"/>
                </a:moveTo>
                <a:cubicBezTo>
                  <a:pt x="0" y="88"/>
                  <a:pt x="0" y="88"/>
                  <a:pt x="0" y="88"/>
                </a:cubicBezTo>
                <a:cubicBezTo>
                  <a:pt x="3" y="89"/>
                  <a:pt x="5" y="90"/>
                  <a:pt x="7" y="90"/>
                </a:cubicBezTo>
                <a:cubicBezTo>
                  <a:pt x="8" y="90"/>
                  <a:pt x="8" y="90"/>
                  <a:pt x="8" y="90"/>
                </a:cubicBezTo>
                <a:cubicBezTo>
                  <a:pt x="9" y="90"/>
                  <a:pt x="9" y="90"/>
                  <a:pt x="9" y="90"/>
                </a:cubicBezTo>
                <a:cubicBezTo>
                  <a:pt x="11" y="90"/>
                  <a:pt x="14" y="89"/>
                  <a:pt x="17" y="88"/>
                </a:cubicBezTo>
                <a:moveTo>
                  <a:pt x="36" y="0"/>
                </a:moveTo>
                <a:cubicBezTo>
                  <a:pt x="31" y="0"/>
                  <a:pt x="31" y="0"/>
                  <a:pt x="31" y="0"/>
                </a:cubicBezTo>
                <a:cubicBezTo>
                  <a:pt x="31" y="14"/>
                  <a:pt x="31" y="14"/>
                  <a:pt x="31" y="14"/>
                </a:cubicBezTo>
                <a:cubicBezTo>
                  <a:pt x="36" y="14"/>
                  <a:pt x="36" y="14"/>
                  <a:pt x="36" y="14"/>
                </a:cubicBezTo>
                <a:cubicBezTo>
                  <a:pt x="36" y="0"/>
                  <a:pt x="36" y="0"/>
                  <a:pt x="36" y="0"/>
                </a:cubicBezTo>
              </a:path>
            </a:pathLst>
          </a:custGeom>
          <a:solidFill>
            <a:srgbClr val="AFAA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5" name="Google Shape;1435;p33"/>
          <p:cNvSpPr/>
          <p:nvPr/>
        </p:nvSpPr>
        <p:spPr>
          <a:xfrm>
            <a:off x="7726283" y="1573441"/>
            <a:ext cx="115862" cy="266482"/>
          </a:xfrm>
          <a:custGeom>
            <a:rect b="b" l="l" r="r" t="t"/>
            <a:pathLst>
              <a:path extrusionOk="0" h="104" w="45">
                <a:moveTo>
                  <a:pt x="45" y="0"/>
                </a:moveTo>
                <a:cubicBezTo>
                  <a:pt x="39" y="40"/>
                  <a:pt x="29" y="67"/>
                  <a:pt x="15" y="77"/>
                </a:cubicBezTo>
                <a:cubicBezTo>
                  <a:pt x="15" y="99"/>
                  <a:pt x="15" y="99"/>
                  <a:pt x="15" y="99"/>
                </a:cubicBezTo>
                <a:cubicBezTo>
                  <a:pt x="9" y="95"/>
                  <a:pt x="5" y="89"/>
                  <a:pt x="4" y="82"/>
                </a:cubicBezTo>
                <a:cubicBezTo>
                  <a:pt x="3" y="82"/>
                  <a:pt x="2" y="83"/>
                  <a:pt x="0" y="83"/>
                </a:cubicBezTo>
                <a:cubicBezTo>
                  <a:pt x="0" y="95"/>
                  <a:pt x="10" y="104"/>
                  <a:pt x="22" y="104"/>
                </a:cubicBezTo>
                <a:cubicBezTo>
                  <a:pt x="23" y="104"/>
                  <a:pt x="23" y="104"/>
                  <a:pt x="23" y="104"/>
                </a:cubicBezTo>
                <a:cubicBezTo>
                  <a:pt x="35" y="104"/>
                  <a:pt x="45" y="95"/>
                  <a:pt x="45" y="83"/>
                </a:cubicBezTo>
                <a:cubicBezTo>
                  <a:pt x="45" y="34"/>
                  <a:pt x="45" y="34"/>
                  <a:pt x="45" y="34"/>
                </a:cubicBezTo>
                <a:cubicBezTo>
                  <a:pt x="45" y="20"/>
                  <a:pt x="45" y="20"/>
                  <a:pt x="45" y="20"/>
                </a:cubicBezTo>
                <a:cubicBezTo>
                  <a:pt x="45" y="0"/>
                  <a:pt x="45" y="0"/>
                  <a:pt x="45" y="0"/>
                </a:cubicBezTo>
              </a:path>
            </a:pathLst>
          </a:custGeom>
          <a:solidFill>
            <a:srgbClr val="BE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6" name="Google Shape;1436;p33"/>
          <p:cNvSpPr/>
          <p:nvPr/>
        </p:nvSpPr>
        <p:spPr>
          <a:xfrm>
            <a:off x="7737870" y="1370685"/>
            <a:ext cx="23172" cy="81103"/>
          </a:xfrm>
          <a:prstGeom prst="rect">
            <a:avLst/>
          </a:prstGeom>
          <a:solidFill>
            <a:srgbClr val="F5F4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7" name="Google Shape;1437;p33"/>
          <p:cNvSpPr/>
          <p:nvPr/>
        </p:nvSpPr>
        <p:spPr>
          <a:xfrm>
            <a:off x="7737870" y="1370685"/>
            <a:ext cx="23172" cy="811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8" name="Google Shape;1438;p33"/>
          <p:cNvSpPr/>
          <p:nvPr/>
        </p:nvSpPr>
        <p:spPr>
          <a:xfrm>
            <a:off x="7737870" y="1451788"/>
            <a:ext cx="23172" cy="330207"/>
          </a:xfrm>
          <a:custGeom>
            <a:rect b="b" l="l" r="r" t="t"/>
            <a:pathLst>
              <a:path extrusionOk="0" h="130" w="11">
                <a:moveTo>
                  <a:pt x="11" y="0"/>
                </a:moveTo>
                <a:cubicBezTo>
                  <a:pt x="0" y="0"/>
                  <a:pt x="0" y="0"/>
                  <a:pt x="0" y="0"/>
                </a:cubicBezTo>
                <a:cubicBezTo>
                  <a:pt x="0" y="129"/>
                  <a:pt x="0" y="129"/>
                  <a:pt x="0" y="129"/>
                </a:cubicBezTo>
                <a:cubicBezTo>
                  <a:pt x="0" y="129"/>
                  <a:pt x="0" y="130"/>
                  <a:pt x="0" y="130"/>
                </a:cubicBezTo>
                <a:cubicBezTo>
                  <a:pt x="4" y="129"/>
                  <a:pt x="7" y="128"/>
                  <a:pt x="11" y="125"/>
                </a:cubicBezTo>
                <a:cubicBezTo>
                  <a:pt x="11" y="0"/>
                  <a:pt x="11" y="0"/>
                  <a:pt x="11" y="0"/>
                </a:cubicBezTo>
              </a:path>
            </a:pathLst>
          </a:custGeom>
          <a:solidFill>
            <a:srgbClr val="EA886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9" name="Google Shape;1439;p33"/>
          <p:cNvSpPr/>
          <p:nvPr/>
        </p:nvSpPr>
        <p:spPr>
          <a:xfrm>
            <a:off x="7737870" y="1770406"/>
            <a:ext cx="23172" cy="57931"/>
          </a:xfrm>
          <a:custGeom>
            <a:rect b="b" l="l" r="r" t="t"/>
            <a:pathLst>
              <a:path extrusionOk="0" h="22" w="11">
                <a:moveTo>
                  <a:pt x="11" y="0"/>
                </a:moveTo>
                <a:cubicBezTo>
                  <a:pt x="7" y="3"/>
                  <a:pt x="4" y="4"/>
                  <a:pt x="0" y="5"/>
                </a:cubicBezTo>
                <a:cubicBezTo>
                  <a:pt x="1" y="12"/>
                  <a:pt x="5" y="18"/>
                  <a:pt x="11" y="22"/>
                </a:cubicBezTo>
                <a:cubicBezTo>
                  <a:pt x="11" y="0"/>
                  <a:pt x="11" y="0"/>
                  <a:pt x="11" y="0"/>
                </a:cubicBezTo>
              </a:path>
            </a:pathLst>
          </a:custGeom>
          <a:solidFill>
            <a:srgbClr val="D1816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0" name="Google Shape;1440;p33"/>
          <p:cNvSpPr/>
          <p:nvPr/>
        </p:nvSpPr>
        <p:spPr>
          <a:xfrm>
            <a:off x="7216493" y="1625581"/>
            <a:ext cx="712550" cy="260690"/>
          </a:xfrm>
          <a:custGeom>
            <a:rect b="b" l="l" r="r" t="t"/>
            <a:pathLst>
              <a:path extrusionOk="0" h="45" w="123">
                <a:moveTo>
                  <a:pt x="123" y="45"/>
                </a:moveTo>
                <a:lnTo>
                  <a:pt x="0" y="45"/>
                </a:lnTo>
                <a:lnTo>
                  <a:pt x="0" y="0"/>
                </a:lnTo>
                <a:lnTo>
                  <a:pt x="123" y="0"/>
                </a:lnTo>
                <a:lnTo>
                  <a:pt x="123" y="45"/>
                </a:lnTo>
                <a:close/>
                <a:moveTo>
                  <a:pt x="6" y="39"/>
                </a:moveTo>
                <a:lnTo>
                  <a:pt x="117" y="39"/>
                </a:lnTo>
                <a:lnTo>
                  <a:pt x="117" y="6"/>
                </a:lnTo>
                <a:lnTo>
                  <a:pt x="6" y="6"/>
                </a:lnTo>
                <a:lnTo>
                  <a:pt x="6" y="39"/>
                </a:ln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1" name="Google Shape;1441;p33"/>
          <p:cNvSpPr/>
          <p:nvPr/>
        </p:nvSpPr>
        <p:spPr>
          <a:xfrm>
            <a:off x="5582845" y="1405444"/>
            <a:ext cx="34758" cy="69517"/>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2" name="Google Shape;1442;p33"/>
          <p:cNvSpPr/>
          <p:nvPr/>
        </p:nvSpPr>
        <p:spPr>
          <a:xfrm>
            <a:off x="5582845" y="1405444"/>
            <a:ext cx="34758" cy="695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3" name="Google Shape;1443;p33"/>
          <p:cNvSpPr/>
          <p:nvPr/>
        </p:nvSpPr>
        <p:spPr>
          <a:xfrm>
            <a:off x="5536501" y="1295374"/>
            <a:ext cx="133243" cy="133243"/>
          </a:xfrm>
          <a:prstGeom prst="ellipse">
            <a:avLst/>
          </a:pr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4" name="Google Shape;1444;p33"/>
          <p:cNvSpPr/>
          <p:nvPr/>
        </p:nvSpPr>
        <p:spPr>
          <a:xfrm>
            <a:off x="5565468" y="1324341"/>
            <a:ext cx="69517" cy="75312"/>
          </a:xfrm>
          <a:prstGeom prst="ellipse">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5" name="Google Shape;1445;p33"/>
          <p:cNvSpPr/>
          <p:nvPr/>
        </p:nvSpPr>
        <p:spPr>
          <a:xfrm>
            <a:off x="4928229" y="1225857"/>
            <a:ext cx="492413" cy="509791"/>
          </a:xfrm>
          <a:custGeom>
            <a:rect b="b" l="l" r="r" t="t"/>
            <a:pathLst>
              <a:path extrusionOk="0" h="197" w="190">
                <a:moveTo>
                  <a:pt x="96" y="197"/>
                </a:moveTo>
                <a:cubicBezTo>
                  <a:pt x="96" y="197"/>
                  <a:pt x="96" y="197"/>
                  <a:pt x="96" y="197"/>
                </a:cubicBezTo>
                <a:cubicBezTo>
                  <a:pt x="95" y="197"/>
                  <a:pt x="95" y="197"/>
                  <a:pt x="95" y="197"/>
                </a:cubicBezTo>
                <a:cubicBezTo>
                  <a:pt x="94" y="197"/>
                  <a:pt x="94" y="197"/>
                  <a:pt x="94" y="197"/>
                </a:cubicBezTo>
                <a:cubicBezTo>
                  <a:pt x="94" y="197"/>
                  <a:pt x="94" y="197"/>
                  <a:pt x="94" y="197"/>
                </a:cubicBezTo>
                <a:cubicBezTo>
                  <a:pt x="55" y="197"/>
                  <a:pt x="26" y="163"/>
                  <a:pt x="9" y="95"/>
                </a:cubicBezTo>
                <a:cubicBezTo>
                  <a:pt x="3" y="59"/>
                  <a:pt x="3" y="59"/>
                  <a:pt x="3" y="59"/>
                </a:cubicBezTo>
                <a:cubicBezTo>
                  <a:pt x="0" y="44"/>
                  <a:pt x="5" y="29"/>
                  <a:pt x="14" y="18"/>
                </a:cubicBezTo>
                <a:cubicBezTo>
                  <a:pt x="24" y="6"/>
                  <a:pt x="38" y="0"/>
                  <a:pt x="53" y="0"/>
                </a:cubicBezTo>
                <a:cubicBezTo>
                  <a:pt x="54" y="0"/>
                  <a:pt x="54" y="0"/>
                  <a:pt x="54" y="0"/>
                </a:cubicBezTo>
                <a:cubicBezTo>
                  <a:pt x="54" y="9"/>
                  <a:pt x="54" y="9"/>
                  <a:pt x="54" y="9"/>
                </a:cubicBezTo>
                <a:cubicBezTo>
                  <a:pt x="53" y="9"/>
                  <a:pt x="53" y="9"/>
                  <a:pt x="53" y="9"/>
                </a:cubicBezTo>
                <a:cubicBezTo>
                  <a:pt x="41" y="9"/>
                  <a:pt x="29" y="14"/>
                  <a:pt x="21" y="24"/>
                </a:cubicBezTo>
                <a:cubicBezTo>
                  <a:pt x="13" y="33"/>
                  <a:pt x="10" y="46"/>
                  <a:pt x="12" y="58"/>
                </a:cubicBezTo>
                <a:cubicBezTo>
                  <a:pt x="18" y="93"/>
                  <a:pt x="18" y="93"/>
                  <a:pt x="18" y="93"/>
                </a:cubicBezTo>
                <a:cubicBezTo>
                  <a:pt x="34" y="156"/>
                  <a:pt x="59" y="188"/>
                  <a:pt x="94" y="188"/>
                </a:cubicBezTo>
                <a:cubicBezTo>
                  <a:pt x="94" y="188"/>
                  <a:pt x="94" y="188"/>
                  <a:pt x="94" y="188"/>
                </a:cubicBezTo>
                <a:cubicBezTo>
                  <a:pt x="95" y="188"/>
                  <a:pt x="95" y="188"/>
                  <a:pt x="95" y="188"/>
                </a:cubicBezTo>
                <a:cubicBezTo>
                  <a:pt x="96" y="188"/>
                  <a:pt x="96" y="188"/>
                  <a:pt x="96" y="188"/>
                </a:cubicBezTo>
                <a:cubicBezTo>
                  <a:pt x="96" y="188"/>
                  <a:pt x="96" y="188"/>
                  <a:pt x="96" y="188"/>
                </a:cubicBezTo>
                <a:cubicBezTo>
                  <a:pt x="131" y="188"/>
                  <a:pt x="157" y="156"/>
                  <a:pt x="172" y="92"/>
                </a:cubicBezTo>
                <a:cubicBezTo>
                  <a:pt x="178" y="58"/>
                  <a:pt x="178" y="58"/>
                  <a:pt x="178" y="58"/>
                </a:cubicBezTo>
                <a:cubicBezTo>
                  <a:pt x="180" y="46"/>
                  <a:pt x="177" y="33"/>
                  <a:pt x="169" y="24"/>
                </a:cubicBezTo>
                <a:cubicBezTo>
                  <a:pt x="161" y="14"/>
                  <a:pt x="149" y="9"/>
                  <a:pt x="137" y="9"/>
                </a:cubicBezTo>
                <a:cubicBezTo>
                  <a:pt x="136" y="9"/>
                  <a:pt x="136" y="9"/>
                  <a:pt x="136" y="9"/>
                </a:cubicBezTo>
                <a:cubicBezTo>
                  <a:pt x="136" y="0"/>
                  <a:pt x="136" y="0"/>
                  <a:pt x="136" y="0"/>
                </a:cubicBezTo>
                <a:cubicBezTo>
                  <a:pt x="137" y="0"/>
                  <a:pt x="137" y="0"/>
                  <a:pt x="137" y="0"/>
                </a:cubicBezTo>
                <a:cubicBezTo>
                  <a:pt x="152" y="0"/>
                  <a:pt x="166" y="6"/>
                  <a:pt x="176" y="18"/>
                </a:cubicBezTo>
                <a:cubicBezTo>
                  <a:pt x="186" y="29"/>
                  <a:pt x="190" y="44"/>
                  <a:pt x="187" y="59"/>
                </a:cubicBezTo>
                <a:cubicBezTo>
                  <a:pt x="181" y="94"/>
                  <a:pt x="181" y="94"/>
                  <a:pt x="181" y="94"/>
                </a:cubicBezTo>
                <a:cubicBezTo>
                  <a:pt x="164" y="163"/>
                  <a:pt x="136" y="197"/>
                  <a:pt x="96" y="197"/>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6" name="Google Shape;1446;p33"/>
          <p:cNvSpPr/>
          <p:nvPr/>
        </p:nvSpPr>
        <p:spPr>
          <a:xfrm>
            <a:off x="5055677" y="1214270"/>
            <a:ext cx="81103" cy="46345"/>
          </a:xfrm>
          <a:custGeom>
            <a:rect b="b" l="l" r="r" t="t"/>
            <a:pathLst>
              <a:path extrusionOk="0" h="18" w="31">
                <a:moveTo>
                  <a:pt x="22" y="0"/>
                </a:moveTo>
                <a:cubicBezTo>
                  <a:pt x="19" y="0"/>
                  <a:pt x="17" y="1"/>
                  <a:pt x="15" y="3"/>
                </a:cubicBezTo>
                <a:cubicBezTo>
                  <a:pt x="0" y="3"/>
                  <a:pt x="0" y="3"/>
                  <a:pt x="0" y="3"/>
                </a:cubicBezTo>
                <a:cubicBezTo>
                  <a:pt x="0" y="15"/>
                  <a:pt x="0" y="15"/>
                  <a:pt x="0" y="15"/>
                </a:cubicBezTo>
                <a:cubicBezTo>
                  <a:pt x="15" y="15"/>
                  <a:pt x="15" y="15"/>
                  <a:pt x="15" y="15"/>
                </a:cubicBezTo>
                <a:cubicBezTo>
                  <a:pt x="17" y="17"/>
                  <a:pt x="20" y="18"/>
                  <a:pt x="22" y="18"/>
                </a:cubicBezTo>
                <a:cubicBezTo>
                  <a:pt x="27" y="18"/>
                  <a:pt x="31" y="14"/>
                  <a:pt x="31" y="9"/>
                </a:cubicBezTo>
                <a:cubicBezTo>
                  <a:pt x="31" y="4"/>
                  <a:pt x="27" y="0"/>
                  <a:pt x="22" y="0"/>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7" name="Google Shape;1447;p33"/>
          <p:cNvSpPr/>
          <p:nvPr/>
        </p:nvSpPr>
        <p:spPr>
          <a:xfrm>
            <a:off x="5217883" y="1214270"/>
            <a:ext cx="81103" cy="46345"/>
          </a:xfrm>
          <a:custGeom>
            <a:rect b="b" l="l" r="r" t="t"/>
            <a:pathLst>
              <a:path extrusionOk="0" h="18" w="31">
                <a:moveTo>
                  <a:pt x="9" y="0"/>
                </a:moveTo>
                <a:cubicBezTo>
                  <a:pt x="12" y="0"/>
                  <a:pt x="14" y="1"/>
                  <a:pt x="16" y="3"/>
                </a:cubicBezTo>
                <a:cubicBezTo>
                  <a:pt x="31" y="3"/>
                  <a:pt x="31" y="3"/>
                  <a:pt x="31" y="3"/>
                </a:cubicBezTo>
                <a:cubicBezTo>
                  <a:pt x="31" y="15"/>
                  <a:pt x="31" y="15"/>
                  <a:pt x="31" y="15"/>
                </a:cubicBezTo>
                <a:cubicBezTo>
                  <a:pt x="16" y="15"/>
                  <a:pt x="16" y="15"/>
                  <a:pt x="16" y="15"/>
                </a:cubicBezTo>
                <a:cubicBezTo>
                  <a:pt x="14" y="17"/>
                  <a:pt x="12" y="18"/>
                  <a:pt x="9" y="18"/>
                </a:cubicBezTo>
                <a:cubicBezTo>
                  <a:pt x="4" y="18"/>
                  <a:pt x="0" y="14"/>
                  <a:pt x="0" y="9"/>
                </a:cubicBezTo>
                <a:cubicBezTo>
                  <a:pt x="0" y="4"/>
                  <a:pt x="4" y="0"/>
                  <a:pt x="9" y="0"/>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8" name="Google Shape;1448;p33"/>
          <p:cNvSpPr/>
          <p:nvPr/>
        </p:nvSpPr>
        <p:spPr>
          <a:xfrm>
            <a:off x="5020919" y="1445994"/>
            <a:ext cx="602480" cy="637238"/>
          </a:xfrm>
          <a:custGeom>
            <a:rect b="b" l="l" r="r" t="t"/>
            <a:pathLst>
              <a:path extrusionOk="0" h="248" w="234">
                <a:moveTo>
                  <a:pt x="234" y="0"/>
                </a:moveTo>
                <a:cubicBezTo>
                  <a:pt x="232" y="0"/>
                  <a:pt x="232" y="0"/>
                  <a:pt x="232" y="0"/>
                </a:cubicBezTo>
                <a:cubicBezTo>
                  <a:pt x="232" y="0"/>
                  <a:pt x="232" y="0"/>
                  <a:pt x="232" y="0"/>
                </a:cubicBezTo>
                <a:cubicBezTo>
                  <a:pt x="226" y="0"/>
                  <a:pt x="226" y="0"/>
                  <a:pt x="226" y="0"/>
                </a:cubicBezTo>
                <a:cubicBezTo>
                  <a:pt x="218" y="0"/>
                  <a:pt x="218" y="0"/>
                  <a:pt x="218" y="0"/>
                </a:cubicBezTo>
                <a:cubicBezTo>
                  <a:pt x="218" y="28"/>
                  <a:pt x="218" y="28"/>
                  <a:pt x="218" y="28"/>
                </a:cubicBezTo>
                <a:cubicBezTo>
                  <a:pt x="221" y="28"/>
                  <a:pt x="221" y="28"/>
                  <a:pt x="221" y="28"/>
                </a:cubicBezTo>
                <a:cubicBezTo>
                  <a:pt x="222" y="216"/>
                  <a:pt x="222" y="216"/>
                  <a:pt x="222" y="216"/>
                </a:cubicBezTo>
                <a:cubicBezTo>
                  <a:pt x="222" y="221"/>
                  <a:pt x="220" y="226"/>
                  <a:pt x="216" y="230"/>
                </a:cubicBezTo>
                <a:cubicBezTo>
                  <a:pt x="212" y="234"/>
                  <a:pt x="206" y="237"/>
                  <a:pt x="201" y="237"/>
                </a:cubicBezTo>
                <a:cubicBezTo>
                  <a:pt x="197" y="237"/>
                  <a:pt x="197" y="237"/>
                  <a:pt x="197" y="237"/>
                </a:cubicBezTo>
                <a:cubicBezTo>
                  <a:pt x="186" y="237"/>
                  <a:pt x="176" y="227"/>
                  <a:pt x="176" y="216"/>
                </a:cubicBezTo>
                <a:cubicBezTo>
                  <a:pt x="176" y="152"/>
                  <a:pt x="176" y="152"/>
                  <a:pt x="176" y="152"/>
                </a:cubicBezTo>
                <a:cubicBezTo>
                  <a:pt x="176" y="134"/>
                  <a:pt x="162" y="120"/>
                  <a:pt x="144" y="120"/>
                </a:cubicBezTo>
                <a:cubicBezTo>
                  <a:pt x="144" y="120"/>
                  <a:pt x="144" y="120"/>
                  <a:pt x="144" y="120"/>
                </a:cubicBezTo>
                <a:cubicBezTo>
                  <a:pt x="126" y="120"/>
                  <a:pt x="112" y="134"/>
                  <a:pt x="112" y="152"/>
                </a:cubicBezTo>
                <a:cubicBezTo>
                  <a:pt x="112" y="216"/>
                  <a:pt x="112" y="216"/>
                  <a:pt x="112" y="216"/>
                </a:cubicBezTo>
                <a:cubicBezTo>
                  <a:pt x="112" y="227"/>
                  <a:pt x="103" y="237"/>
                  <a:pt x="91" y="237"/>
                </a:cubicBezTo>
                <a:cubicBezTo>
                  <a:pt x="87" y="237"/>
                  <a:pt x="87" y="237"/>
                  <a:pt x="87" y="237"/>
                </a:cubicBezTo>
                <a:cubicBezTo>
                  <a:pt x="76" y="237"/>
                  <a:pt x="67" y="227"/>
                  <a:pt x="67" y="216"/>
                </a:cubicBezTo>
                <a:cubicBezTo>
                  <a:pt x="67" y="177"/>
                  <a:pt x="67" y="177"/>
                  <a:pt x="67" y="177"/>
                </a:cubicBezTo>
                <a:cubicBezTo>
                  <a:pt x="68" y="176"/>
                  <a:pt x="70" y="174"/>
                  <a:pt x="70" y="172"/>
                </a:cubicBezTo>
                <a:cubicBezTo>
                  <a:pt x="77" y="142"/>
                  <a:pt x="88" y="117"/>
                  <a:pt x="104" y="96"/>
                </a:cubicBezTo>
                <a:cubicBezTo>
                  <a:pt x="112" y="89"/>
                  <a:pt x="118" y="82"/>
                  <a:pt x="122" y="76"/>
                </a:cubicBezTo>
                <a:cubicBezTo>
                  <a:pt x="113" y="70"/>
                  <a:pt x="113" y="70"/>
                  <a:pt x="113" y="70"/>
                </a:cubicBezTo>
                <a:cubicBezTo>
                  <a:pt x="110" y="75"/>
                  <a:pt x="104" y="81"/>
                  <a:pt x="96" y="89"/>
                </a:cubicBezTo>
                <a:cubicBezTo>
                  <a:pt x="87" y="98"/>
                  <a:pt x="74" y="103"/>
                  <a:pt x="61" y="103"/>
                </a:cubicBezTo>
                <a:cubicBezTo>
                  <a:pt x="48" y="103"/>
                  <a:pt x="36" y="98"/>
                  <a:pt x="26" y="89"/>
                </a:cubicBezTo>
                <a:cubicBezTo>
                  <a:pt x="18" y="81"/>
                  <a:pt x="13" y="75"/>
                  <a:pt x="9" y="70"/>
                </a:cubicBezTo>
                <a:cubicBezTo>
                  <a:pt x="0" y="76"/>
                  <a:pt x="0" y="76"/>
                  <a:pt x="0" y="76"/>
                </a:cubicBezTo>
                <a:cubicBezTo>
                  <a:pt x="4" y="82"/>
                  <a:pt x="10" y="89"/>
                  <a:pt x="18" y="96"/>
                </a:cubicBezTo>
                <a:cubicBezTo>
                  <a:pt x="34" y="117"/>
                  <a:pt x="46" y="142"/>
                  <a:pt x="52" y="172"/>
                </a:cubicBezTo>
                <a:cubicBezTo>
                  <a:pt x="53" y="174"/>
                  <a:pt x="54" y="176"/>
                  <a:pt x="56" y="177"/>
                </a:cubicBezTo>
                <a:cubicBezTo>
                  <a:pt x="56" y="216"/>
                  <a:pt x="56" y="216"/>
                  <a:pt x="56" y="216"/>
                </a:cubicBezTo>
                <a:cubicBezTo>
                  <a:pt x="56" y="233"/>
                  <a:pt x="70" y="248"/>
                  <a:pt x="87" y="248"/>
                </a:cubicBezTo>
                <a:cubicBezTo>
                  <a:pt x="91" y="248"/>
                  <a:pt x="91" y="248"/>
                  <a:pt x="91" y="248"/>
                </a:cubicBezTo>
                <a:cubicBezTo>
                  <a:pt x="109" y="248"/>
                  <a:pt x="123" y="233"/>
                  <a:pt x="123" y="216"/>
                </a:cubicBezTo>
                <a:cubicBezTo>
                  <a:pt x="123" y="152"/>
                  <a:pt x="123" y="152"/>
                  <a:pt x="123" y="152"/>
                </a:cubicBezTo>
                <a:cubicBezTo>
                  <a:pt x="123" y="141"/>
                  <a:pt x="132" y="131"/>
                  <a:pt x="144" y="131"/>
                </a:cubicBezTo>
                <a:cubicBezTo>
                  <a:pt x="144" y="131"/>
                  <a:pt x="144" y="131"/>
                  <a:pt x="144" y="131"/>
                </a:cubicBezTo>
                <a:cubicBezTo>
                  <a:pt x="156" y="131"/>
                  <a:pt x="165" y="141"/>
                  <a:pt x="165" y="152"/>
                </a:cubicBezTo>
                <a:cubicBezTo>
                  <a:pt x="165" y="216"/>
                  <a:pt x="165" y="216"/>
                  <a:pt x="165" y="216"/>
                </a:cubicBezTo>
                <a:cubicBezTo>
                  <a:pt x="165" y="233"/>
                  <a:pt x="180" y="248"/>
                  <a:pt x="197" y="248"/>
                </a:cubicBezTo>
                <a:cubicBezTo>
                  <a:pt x="201" y="248"/>
                  <a:pt x="201" y="248"/>
                  <a:pt x="201" y="248"/>
                </a:cubicBezTo>
                <a:cubicBezTo>
                  <a:pt x="209" y="248"/>
                  <a:pt x="217" y="244"/>
                  <a:pt x="223" y="238"/>
                </a:cubicBezTo>
                <a:cubicBezTo>
                  <a:pt x="230" y="232"/>
                  <a:pt x="233" y="224"/>
                  <a:pt x="233" y="216"/>
                </a:cubicBezTo>
                <a:cubicBezTo>
                  <a:pt x="232" y="28"/>
                  <a:pt x="232" y="28"/>
                  <a:pt x="232" y="28"/>
                </a:cubicBezTo>
                <a:cubicBezTo>
                  <a:pt x="234" y="28"/>
                  <a:pt x="234" y="28"/>
                  <a:pt x="234" y="28"/>
                </a:cubicBezTo>
                <a:cubicBezTo>
                  <a:pt x="234" y="0"/>
                  <a:pt x="234" y="0"/>
                  <a:pt x="234" y="0"/>
                </a:cubicBezTo>
                <a:moveTo>
                  <a:pt x="41" y="110"/>
                </a:moveTo>
                <a:cubicBezTo>
                  <a:pt x="47" y="113"/>
                  <a:pt x="54" y="114"/>
                  <a:pt x="61" y="114"/>
                </a:cubicBezTo>
                <a:cubicBezTo>
                  <a:pt x="68" y="114"/>
                  <a:pt x="75" y="113"/>
                  <a:pt x="81" y="110"/>
                </a:cubicBezTo>
                <a:cubicBezTo>
                  <a:pt x="73" y="126"/>
                  <a:pt x="66" y="143"/>
                  <a:pt x="61" y="162"/>
                </a:cubicBezTo>
                <a:cubicBezTo>
                  <a:pt x="56" y="143"/>
                  <a:pt x="49" y="126"/>
                  <a:pt x="41" y="110"/>
                </a:cubicBezTo>
              </a:path>
            </a:pathLst>
          </a:cu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9" name="Google Shape;1449;p33"/>
          <p:cNvSpPr/>
          <p:nvPr/>
        </p:nvSpPr>
        <p:spPr>
          <a:xfrm>
            <a:off x="5582845" y="1405444"/>
            <a:ext cx="34758" cy="69517"/>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0" name="Google Shape;1450;p33"/>
          <p:cNvSpPr/>
          <p:nvPr/>
        </p:nvSpPr>
        <p:spPr>
          <a:xfrm>
            <a:off x="5582845" y="1405444"/>
            <a:ext cx="34758" cy="695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1" name="Google Shape;1451;p33"/>
          <p:cNvSpPr/>
          <p:nvPr/>
        </p:nvSpPr>
        <p:spPr>
          <a:xfrm>
            <a:off x="5536501" y="1295374"/>
            <a:ext cx="133243" cy="133243"/>
          </a:xfrm>
          <a:prstGeom prst="ellipse">
            <a:avLst/>
          </a:pr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2" name="Google Shape;1452;p33"/>
          <p:cNvSpPr/>
          <p:nvPr/>
        </p:nvSpPr>
        <p:spPr>
          <a:xfrm>
            <a:off x="5565468" y="1324341"/>
            <a:ext cx="69517" cy="75312"/>
          </a:xfrm>
          <a:prstGeom prst="ellipse">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3" name="Google Shape;1453;p33"/>
          <p:cNvSpPr/>
          <p:nvPr/>
        </p:nvSpPr>
        <p:spPr>
          <a:xfrm>
            <a:off x="5669743" y="1359099"/>
            <a:ext cx="0" cy="0"/>
          </a:xfrm>
          <a:custGeom>
            <a:rect b="b" l="l" r="r" t="t"/>
            <a:pathLst>
              <a:path extrusionOk="0" h="120000" w="120000">
                <a:moveTo>
                  <a:pt x="0" y="0"/>
                </a:moveTo>
                <a:cubicBezTo>
                  <a:pt x="0" y="0"/>
                  <a:pt x="0" y="0"/>
                  <a:pt x="0" y="0"/>
                </a:cubicBezTo>
                <a:cubicBezTo>
                  <a:pt x="0" y="0"/>
                  <a:pt x="0" y="0"/>
                  <a:pt x="0" y="0"/>
                </a:cubicBezTo>
              </a:path>
            </a:pathLst>
          </a:custGeom>
          <a:solidFill>
            <a:srgbClr val="C7C5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4" name="Google Shape;1454;p33"/>
          <p:cNvSpPr/>
          <p:nvPr/>
        </p:nvSpPr>
        <p:spPr>
          <a:xfrm>
            <a:off x="5669743" y="1359099"/>
            <a:ext cx="0" cy="0"/>
          </a:xfrm>
          <a:custGeom>
            <a:rect b="b" l="l" r="r" t="t"/>
            <a:pathLst>
              <a:path extrusionOk="0" h="120000" w="120000">
                <a:moveTo>
                  <a:pt x="0" y="0"/>
                </a:moveTo>
                <a:cubicBezTo>
                  <a:pt x="0" y="0"/>
                  <a:pt x="0" y="0"/>
                  <a:pt x="0" y="0"/>
                </a:cubicBezTo>
                <a:cubicBezTo>
                  <a:pt x="0" y="0"/>
                  <a:pt x="0" y="0"/>
                  <a:pt x="0" y="0"/>
                </a:cubicBezTo>
              </a:path>
            </a:pathLst>
          </a:custGeom>
          <a:solidFill>
            <a:srgbClr val="C7C5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5" name="Google Shape;1455;p33"/>
          <p:cNvSpPr/>
          <p:nvPr/>
        </p:nvSpPr>
        <p:spPr>
          <a:xfrm>
            <a:off x="5669743" y="1364890"/>
            <a:ext cx="0" cy="0"/>
          </a:xfrm>
          <a:custGeom>
            <a:rect b="b" l="l" r="r" t="t"/>
            <a:pathLst>
              <a:path extrusionOk="0" h="120000" w="120000">
                <a:moveTo>
                  <a:pt x="0" y="0"/>
                </a:moveTo>
                <a:cubicBezTo>
                  <a:pt x="0" y="0"/>
                  <a:pt x="0" y="0"/>
                  <a:pt x="0" y="0"/>
                </a:cubicBezTo>
                <a:cubicBezTo>
                  <a:pt x="0" y="0"/>
                  <a:pt x="0" y="0"/>
                  <a:pt x="0" y="0"/>
                </a:cubicBezTo>
              </a:path>
            </a:pathLst>
          </a:custGeom>
          <a:solidFill>
            <a:srgbClr val="C7C5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6" name="Google Shape;1456;p33"/>
          <p:cNvSpPr/>
          <p:nvPr/>
        </p:nvSpPr>
        <p:spPr>
          <a:xfrm>
            <a:off x="5669743" y="1364890"/>
            <a:ext cx="0" cy="0"/>
          </a:xfrm>
          <a:custGeom>
            <a:rect b="b" l="l" r="r" t="t"/>
            <a:pathLst>
              <a:path extrusionOk="0" h="120000" w="120000">
                <a:moveTo>
                  <a:pt x="0" y="0"/>
                </a:moveTo>
                <a:cubicBezTo>
                  <a:pt x="0" y="0"/>
                  <a:pt x="0" y="0"/>
                  <a:pt x="0" y="0"/>
                </a:cubicBezTo>
                <a:cubicBezTo>
                  <a:pt x="0" y="0"/>
                  <a:pt x="0" y="0"/>
                  <a:pt x="0" y="0"/>
                </a:cubicBezTo>
              </a:path>
            </a:pathLst>
          </a:custGeom>
          <a:solidFill>
            <a:srgbClr val="C7C5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7" name="Google Shape;1457;p33"/>
          <p:cNvSpPr/>
          <p:nvPr/>
        </p:nvSpPr>
        <p:spPr>
          <a:xfrm>
            <a:off x="5669743" y="1364890"/>
            <a:ext cx="0" cy="0"/>
          </a:xfrm>
          <a:custGeom>
            <a:rect b="b" l="l" r="r" t="t"/>
            <a:pathLst>
              <a:path extrusionOk="0" h="120000" w="120000">
                <a:moveTo>
                  <a:pt x="0" y="0"/>
                </a:moveTo>
                <a:cubicBezTo>
                  <a:pt x="0" y="0"/>
                  <a:pt x="0" y="0"/>
                  <a:pt x="0" y="0"/>
                </a:cubicBezTo>
                <a:cubicBezTo>
                  <a:pt x="0" y="0"/>
                  <a:pt x="0" y="0"/>
                  <a:pt x="0" y="0"/>
                </a:cubicBezTo>
              </a:path>
            </a:pathLst>
          </a:custGeom>
          <a:solidFill>
            <a:srgbClr val="C7C5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8" name="Google Shape;1458;p33"/>
          <p:cNvSpPr/>
          <p:nvPr/>
        </p:nvSpPr>
        <p:spPr>
          <a:xfrm>
            <a:off x="5669743" y="1364890"/>
            <a:ext cx="0" cy="0"/>
          </a:xfrm>
          <a:custGeom>
            <a:rect b="b" l="l" r="r" t="t"/>
            <a:pathLst>
              <a:path extrusionOk="0" h="120000" w="120000">
                <a:moveTo>
                  <a:pt x="0" y="0"/>
                </a:moveTo>
                <a:cubicBezTo>
                  <a:pt x="0" y="0"/>
                  <a:pt x="0" y="0"/>
                  <a:pt x="0" y="0"/>
                </a:cubicBezTo>
                <a:cubicBezTo>
                  <a:pt x="0" y="0"/>
                  <a:pt x="0" y="0"/>
                  <a:pt x="0" y="0"/>
                </a:cubicBezTo>
              </a:path>
            </a:pathLst>
          </a:custGeom>
          <a:solidFill>
            <a:srgbClr val="C7C5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9" name="Google Shape;1459;p33"/>
          <p:cNvSpPr/>
          <p:nvPr/>
        </p:nvSpPr>
        <p:spPr>
          <a:xfrm>
            <a:off x="5582845" y="1428616"/>
            <a:ext cx="34758" cy="17381"/>
          </a:xfrm>
          <a:custGeom>
            <a:rect b="b" l="l" r="r" t="t"/>
            <a:pathLst>
              <a:path extrusionOk="0" h="7" w="12">
                <a:moveTo>
                  <a:pt x="12" y="0"/>
                </a:moveTo>
                <a:cubicBezTo>
                  <a:pt x="10" y="0"/>
                  <a:pt x="8" y="1"/>
                  <a:pt x="6" y="1"/>
                </a:cubicBezTo>
                <a:cubicBezTo>
                  <a:pt x="4" y="1"/>
                  <a:pt x="2" y="0"/>
                  <a:pt x="0" y="0"/>
                </a:cubicBezTo>
                <a:cubicBezTo>
                  <a:pt x="0" y="7"/>
                  <a:pt x="0" y="7"/>
                  <a:pt x="0" y="7"/>
                </a:cubicBezTo>
                <a:cubicBezTo>
                  <a:pt x="6" y="7"/>
                  <a:pt x="6" y="7"/>
                  <a:pt x="6" y="7"/>
                </a:cubicBezTo>
                <a:cubicBezTo>
                  <a:pt x="12" y="7"/>
                  <a:pt x="12" y="7"/>
                  <a:pt x="12" y="7"/>
                </a:cubicBezTo>
                <a:cubicBezTo>
                  <a:pt x="12" y="7"/>
                  <a:pt x="12" y="7"/>
                  <a:pt x="12" y="7"/>
                </a:cubicBezTo>
                <a:cubicBezTo>
                  <a:pt x="12" y="7"/>
                  <a:pt x="12" y="7"/>
                  <a:pt x="12" y="7"/>
                </a:cubicBezTo>
                <a:cubicBezTo>
                  <a:pt x="12" y="0"/>
                  <a:pt x="12" y="0"/>
                  <a:pt x="12"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0" name="Google Shape;1460;p33"/>
          <p:cNvSpPr/>
          <p:nvPr/>
        </p:nvSpPr>
        <p:spPr>
          <a:xfrm>
            <a:off x="5553882" y="1347513"/>
            <a:ext cx="115862" cy="81103"/>
          </a:xfrm>
          <a:custGeom>
            <a:rect b="b" l="l" r="r" t="t"/>
            <a:pathLst>
              <a:path extrusionOk="0" h="32" w="45">
                <a:moveTo>
                  <a:pt x="44" y="0"/>
                </a:moveTo>
                <a:cubicBezTo>
                  <a:pt x="41" y="14"/>
                  <a:pt x="28" y="25"/>
                  <a:pt x="12" y="25"/>
                </a:cubicBezTo>
                <a:cubicBezTo>
                  <a:pt x="8" y="25"/>
                  <a:pt x="4" y="24"/>
                  <a:pt x="0" y="23"/>
                </a:cubicBezTo>
                <a:cubicBezTo>
                  <a:pt x="3" y="27"/>
                  <a:pt x="8" y="30"/>
                  <a:pt x="13" y="31"/>
                </a:cubicBezTo>
                <a:cubicBezTo>
                  <a:pt x="13" y="31"/>
                  <a:pt x="13" y="31"/>
                  <a:pt x="13" y="31"/>
                </a:cubicBezTo>
                <a:cubicBezTo>
                  <a:pt x="15" y="31"/>
                  <a:pt x="17" y="32"/>
                  <a:pt x="19" y="32"/>
                </a:cubicBezTo>
                <a:cubicBezTo>
                  <a:pt x="21" y="32"/>
                  <a:pt x="23" y="31"/>
                  <a:pt x="25" y="31"/>
                </a:cubicBezTo>
                <a:cubicBezTo>
                  <a:pt x="25" y="31"/>
                  <a:pt x="25" y="31"/>
                  <a:pt x="25" y="31"/>
                </a:cubicBezTo>
                <a:cubicBezTo>
                  <a:pt x="25" y="31"/>
                  <a:pt x="25" y="31"/>
                  <a:pt x="25" y="31"/>
                </a:cubicBezTo>
                <a:cubicBezTo>
                  <a:pt x="36" y="28"/>
                  <a:pt x="44" y="19"/>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7"/>
                  <a:pt x="45" y="7"/>
                </a:cubicBezTo>
                <a:cubicBezTo>
                  <a:pt x="45" y="7"/>
                  <a:pt x="45" y="6"/>
                  <a:pt x="45" y="6"/>
                </a:cubicBezTo>
                <a:cubicBezTo>
                  <a:pt x="45" y="6"/>
                  <a:pt x="45" y="6"/>
                  <a:pt x="45" y="6"/>
                </a:cubicBezTo>
                <a:cubicBezTo>
                  <a:pt x="45" y="6"/>
                  <a:pt x="45" y="6"/>
                  <a:pt x="45" y="6"/>
                </a:cubicBezTo>
                <a:cubicBezTo>
                  <a:pt x="45" y="6"/>
                  <a:pt x="45" y="6"/>
                  <a:pt x="45" y="6"/>
                </a:cubicBezTo>
                <a:cubicBezTo>
                  <a:pt x="45" y="6"/>
                  <a:pt x="45" y="6"/>
                  <a:pt x="45" y="6"/>
                </a:cubicBezTo>
                <a:cubicBezTo>
                  <a:pt x="45" y="6"/>
                  <a:pt x="45" y="6"/>
                  <a:pt x="45" y="6"/>
                </a:cubicBezTo>
                <a:cubicBezTo>
                  <a:pt x="45" y="6"/>
                  <a:pt x="45" y="6"/>
                  <a:pt x="45" y="6"/>
                </a:cubicBezTo>
                <a:cubicBezTo>
                  <a:pt x="45" y="6"/>
                  <a:pt x="45" y="6"/>
                  <a:pt x="45" y="6"/>
                </a:cubicBezTo>
                <a:cubicBezTo>
                  <a:pt x="45" y="4"/>
                  <a:pt x="44" y="2"/>
                  <a:pt x="44"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1" name="Google Shape;1461;p33"/>
          <p:cNvSpPr/>
          <p:nvPr/>
        </p:nvSpPr>
        <p:spPr>
          <a:xfrm>
            <a:off x="4928229" y="1225857"/>
            <a:ext cx="492413" cy="509791"/>
          </a:xfrm>
          <a:custGeom>
            <a:rect b="b" l="l" r="r" t="t"/>
            <a:pathLst>
              <a:path extrusionOk="0" h="197" w="190">
                <a:moveTo>
                  <a:pt x="96" y="197"/>
                </a:moveTo>
                <a:cubicBezTo>
                  <a:pt x="96" y="197"/>
                  <a:pt x="96" y="197"/>
                  <a:pt x="96" y="197"/>
                </a:cubicBezTo>
                <a:cubicBezTo>
                  <a:pt x="95" y="197"/>
                  <a:pt x="95" y="197"/>
                  <a:pt x="95" y="197"/>
                </a:cubicBezTo>
                <a:cubicBezTo>
                  <a:pt x="94" y="197"/>
                  <a:pt x="94" y="197"/>
                  <a:pt x="94" y="197"/>
                </a:cubicBezTo>
                <a:cubicBezTo>
                  <a:pt x="94" y="197"/>
                  <a:pt x="94" y="197"/>
                  <a:pt x="94" y="197"/>
                </a:cubicBezTo>
                <a:cubicBezTo>
                  <a:pt x="55" y="197"/>
                  <a:pt x="26" y="163"/>
                  <a:pt x="9" y="95"/>
                </a:cubicBezTo>
                <a:cubicBezTo>
                  <a:pt x="3" y="59"/>
                  <a:pt x="3" y="59"/>
                  <a:pt x="3" y="59"/>
                </a:cubicBezTo>
                <a:cubicBezTo>
                  <a:pt x="0" y="44"/>
                  <a:pt x="5" y="29"/>
                  <a:pt x="14" y="18"/>
                </a:cubicBezTo>
                <a:cubicBezTo>
                  <a:pt x="24" y="6"/>
                  <a:pt x="38" y="0"/>
                  <a:pt x="53" y="0"/>
                </a:cubicBezTo>
                <a:cubicBezTo>
                  <a:pt x="54" y="0"/>
                  <a:pt x="54" y="0"/>
                  <a:pt x="54" y="0"/>
                </a:cubicBezTo>
                <a:cubicBezTo>
                  <a:pt x="54" y="9"/>
                  <a:pt x="54" y="9"/>
                  <a:pt x="54" y="9"/>
                </a:cubicBezTo>
                <a:cubicBezTo>
                  <a:pt x="53" y="9"/>
                  <a:pt x="53" y="9"/>
                  <a:pt x="53" y="9"/>
                </a:cubicBezTo>
                <a:cubicBezTo>
                  <a:pt x="41" y="9"/>
                  <a:pt x="29" y="14"/>
                  <a:pt x="21" y="24"/>
                </a:cubicBezTo>
                <a:cubicBezTo>
                  <a:pt x="13" y="33"/>
                  <a:pt x="10" y="46"/>
                  <a:pt x="12" y="58"/>
                </a:cubicBezTo>
                <a:cubicBezTo>
                  <a:pt x="18" y="93"/>
                  <a:pt x="18" y="93"/>
                  <a:pt x="18" y="93"/>
                </a:cubicBezTo>
                <a:cubicBezTo>
                  <a:pt x="34" y="156"/>
                  <a:pt x="59" y="188"/>
                  <a:pt x="94" y="188"/>
                </a:cubicBezTo>
                <a:cubicBezTo>
                  <a:pt x="94" y="188"/>
                  <a:pt x="94" y="188"/>
                  <a:pt x="94" y="188"/>
                </a:cubicBezTo>
                <a:cubicBezTo>
                  <a:pt x="95" y="188"/>
                  <a:pt x="95" y="188"/>
                  <a:pt x="95" y="188"/>
                </a:cubicBezTo>
                <a:cubicBezTo>
                  <a:pt x="96" y="188"/>
                  <a:pt x="96" y="188"/>
                  <a:pt x="96" y="188"/>
                </a:cubicBezTo>
                <a:cubicBezTo>
                  <a:pt x="96" y="188"/>
                  <a:pt x="96" y="188"/>
                  <a:pt x="96" y="188"/>
                </a:cubicBezTo>
                <a:cubicBezTo>
                  <a:pt x="131" y="188"/>
                  <a:pt x="157" y="156"/>
                  <a:pt x="172" y="92"/>
                </a:cubicBezTo>
                <a:cubicBezTo>
                  <a:pt x="178" y="58"/>
                  <a:pt x="178" y="58"/>
                  <a:pt x="178" y="58"/>
                </a:cubicBezTo>
                <a:cubicBezTo>
                  <a:pt x="180" y="46"/>
                  <a:pt x="177" y="33"/>
                  <a:pt x="169" y="24"/>
                </a:cubicBezTo>
                <a:cubicBezTo>
                  <a:pt x="161" y="14"/>
                  <a:pt x="149" y="9"/>
                  <a:pt x="137" y="9"/>
                </a:cubicBezTo>
                <a:cubicBezTo>
                  <a:pt x="136" y="9"/>
                  <a:pt x="136" y="9"/>
                  <a:pt x="136" y="9"/>
                </a:cubicBezTo>
                <a:cubicBezTo>
                  <a:pt x="136" y="0"/>
                  <a:pt x="136" y="0"/>
                  <a:pt x="136" y="0"/>
                </a:cubicBezTo>
                <a:cubicBezTo>
                  <a:pt x="137" y="0"/>
                  <a:pt x="137" y="0"/>
                  <a:pt x="137" y="0"/>
                </a:cubicBezTo>
                <a:cubicBezTo>
                  <a:pt x="152" y="0"/>
                  <a:pt x="166" y="6"/>
                  <a:pt x="176" y="18"/>
                </a:cubicBezTo>
                <a:cubicBezTo>
                  <a:pt x="186" y="29"/>
                  <a:pt x="190" y="44"/>
                  <a:pt x="187" y="59"/>
                </a:cubicBezTo>
                <a:cubicBezTo>
                  <a:pt x="181" y="94"/>
                  <a:pt x="181" y="94"/>
                  <a:pt x="181" y="94"/>
                </a:cubicBezTo>
                <a:cubicBezTo>
                  <a:pt x="164" y="163"/>
                  <a:pt x="136" y="197"/>
                  <a:pt x="96" y="197"/>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2" name="Google Shape;1462;p33"/>
          <p:cNvSpPr/>
          <p:nvPr/>
        </p:nvSpPr>
        <p:spPr>
          <a:xfrm>
            <a:off x="5055677" y="1214270"/>
            <a:ext cx="81103" cy="46345"/>
          </a:xfrm>
          <a:custGeom>
            <a:rect b="b" l="l" r="r" t="t"/>
            <a:pathLst>
              <a:path extrusionOk="0" h="18" w="31">
                <a:moveTo>
                  <a:pt x="22" y="0"/>
                </a:moveTo>
                <a:cubicBezTo>
                  <a:pt x="19" y="0"/>
                  <a:pt x="17" y="1"/>
                  <a:pt x="15" y="3"/>
                </a:cubicBezTo>
                <a:cubicBezTo>
                  <a:pt x="0" y="3"/>
                  <a:pt x="0" y="3"/>
                  <a:pt x="0" y="3"/>
                </a:cubicBezTo>
                <a:cubicBezTo>
                  <a:pt x="0" y="15"/>
                  <a:pt x="0" y="15"/>
                  <a:pt x="0" y="15"/>
                </a:cubicBezTo>
                <a:cubicBezTo>
                  <a:pt x="15" y="15"/>
                  <a:pt x="15" y="15"/>
                  <a:pt x="15" y="15"/>
                </a:cubicBezTo>
                <a:cubicBezTo>
                  <a:pt x="17" y="17"/>
                  <a:pt x="20" y="18"/>
                  <a:pt x="22" y="18"/>
                </a:cubicBezTo>
                <a:cubicBezTo>
                  <a:pt x="27" y="18"/>
                  <a:pt x="31" y="14"/>
                  <a:pt x="31" y="9"/>
                </a:cubicBezTo>
                <a:cubicBezTo>
                  <a:pt x="31" y="4"/>
                  <a:pt x="27" y="0"/>
                  <a:pt x="22" y="0"/>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3" name="Google Shape;1463;p33"/>
          <p:cNvSpPr/>
          <p:nvPr/>
        </p:nvSpPr>
        <p:spPr>
          <a:xfrm>
            <a:off x="5217883" y="1214270"/>
            <a:ext cx="81103" cy="46345"/>
          </a:xfrm>
          <a:custGeom>
            <a:rect b="b" l="l" r="r" t="t"/>
            <a:pathLst>
              <a:path extrusionOk="0" h="18" w="31">
                <a:moveTo>
                  <a:pt x="9" y="0"/>
                </a:moveTo>
                <a:cubicBezTo>
                  <a:pt x="12" y="0"/>
                  <a:pt x="14" y="1"/>
                  <a:pt x="16" y="3"/>
                </a:cubicBezTo>
                <a:cubicBezTo>
                  <a:pt x="31" y="3"/>
                  <a:pt x="31" y="3"/>
                  <a:pt x="31" y="3"/>
                </a:cubicBezTo>
                <a:cubicBezTo>
                  <a:pt x="31" y="15"/>
                  <a:pt x="31" y="15"/>
                  <a:pt x="31" y="15"/>
                </a:cubicBezTo>
                <a:cubicBezTo>
                  <a:pt x="16" y="15"/>
                  <a:pt x="16" y="15"/>
                  <a:pt x="16" y="15"/>
                </a:cubicBezTo>
                <a:cubicBezTo>
                  <a:pt x="14" y="17"/>
                  <a:pt x="12" y="18"/>
                  <a:pt x="9" y="18"/>
                </a:cubicBezTo>
                <a:cubicBezTo>
                  <a:pt x="4" y="18"/>
                  <a:pt x="0" y="14"/>
                  <a:pt x="0" y="9"/>
                </a:cubicBezTo>
                <a:cubicBezTo>
                  <a:pt x="0" y="4"/>
                  <a:pt x="4" y="0"/>
                  <a:pt x="9" y="0"/>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4" name="Google Shape;1464;p33"/>
          <p:cNvSpPr/>
          <p:nvPr/>
        </p:nvSpPr>
        <p:spPr>
          <a:xfrm>
            <a:off x="5020919" y="1445994"/>
            <a:ext cx="602480" cy="637238"/>
          </a:xfrm>
          <a:custGeom>
            <a:rect b="b" l="l" r="r" t="t"/>
            <a:pathLst>
              <a:path extrusionOk="0" h="248" w="234">
                <a:moveTo>
                  <a:pt x="234" y="0"/>
                </a:moveTo>
                <a:cubicBezTo>
                  <a:pt x="232" y="0"/>
                  <a:pt x="232" y="0"/>
                  <a:pt x="232" y="0"/>
                </a:cubicBezTo>
                <a:cubicBezTo>
                  <a:pt x="232" y="0"/>
                  <a:pt x="232" y="0"/>
                  <a:pt x="232" y="0"/>
                </a:cubicBezTo>
                <a:cubicBezTo>
                  <a:pt x="226" y="0"/>
                  <a:pt x="226" y="0"/>
                  <a:pt x="226" y="0"/>
                </a:cubicBezTo>
                <a:cubicBezTo>
                  <a:pt x="218" y="0"/>
                  <a:pt x="218" y="0"/>
                  <a:pt x="218" y="0"/>
                </a:cubicBezTo>
                <a:cubicBezTo>
                  <a:pt x="218" y="28"/>
                  <a:pt x="218" y="28"/>
                  <a:pt x="218" y="28"/>
                </a:cubicBezTo>
                <a:cubicBezTo>
                  <a:pt x="221" y="28"/>
                  <a:pt x="221" y="28"/>
                  <a:pt x="221" y="28"/>
                </a:cubicBezTo>
                <a:cubicBezTo>
                  <a:pt x="222" y="216"/>
                  <a:pt x="222" y="216"/>
                  <a:pt x="222" y="216"/>
                </a:cubicBezTo>
                <a:cubicBezTo>
                  <a:pt x="222" y="221"/>
                  <a:pt x="220" y="226"/>
                  <a:pt x="216" y="230"/>
                </a:cubicBezTo>
                <a:cubicBezTo>
                  <a:pt x="212" y="234"/>
                  <a:pt x="206" y="237"/>
                  <a:pt x="201" y="237"/>
                </a:cubicBezTo>
                <a:cubicBezTo>
                  <a:pt x="197" y="237"/>
                  <a:pt x="197" y="237"/>
                  <a:pt x="197" y="237"/>
                </a:cubicBezTo>
                <a:cubicBezTo>
                  <a:pt x="186" y="237"/>
                  <a:pt x="176" y="227"/>
                  <a:pt x="176" y="216"/>
                </a:cubicBezTo>
                <a:cubicBezTo>
                  <a:pt x="176" y="152"/>
                  <a:pt x="176" y="152"/>
                  <a:pt x="176" y="152"/>
                </a:cubicBezTo>
                <a:cubicBezTo>
                  <a:pt x="176" y="134"/>
                  <a:pt x="162" y="120"/>
                  <a:pt x="144" y="120"/>
                </a:cubicBezTo>
                <a:cubicBezTo>
                  <a:pt x="144" y="120"/>
                  <a:pt x="144" y="120"/>
                  <a:pt x="144" y="120"/>
                </a:cubicBezTo>
                <a:cubicBezTo>
                  <a:pt x="126" y="120"/>
                  <a:pt x="112" y="134"/>
                  <a:pt x="112" y="152"/>
                </a:cubicBezTo>
                <a:cubicBezTo>
                  <a:pt x="112" y="216"/>
                  <a:pt x="112" y="216"/>
                  <a:pt x="112" y="216"/>
                </a:cubicBezTo>
                <a:cubicBezTo>
                  <a:pt x="112" y="227"/>
                  <a:pt x="103" y="237"/>
                  <a:pt x="91" y="237"/>
                </a:cubicBezTo>
                <a:cubicBezTo>
                  <a:pt x="87" y="237"/>
                  <a:pt x="87" y="237"/>
                  <a:pt x="87" y="237"/>
                </a:cubicBezTo>
                <a:cubicBezTo>
                  <a:pt x="76" y="237"/>
                  <a:pt x="67" y="227"/>
                  <a:pt x="67" y="216"/>
                </a:cubicBezTo>
                <a:cubicBezTo>
                  <a:pt x="67" y="177"/>
                  <a:pt x="67" y="177"/>
                  <a:pt x="67" y="177"/>
                </a:cubicBezTo>
                <a:cubicBezTo>
                  <a:pt x="68" y="176"/>
                  <a:pt x="70" y="174"/>
                  <a:pt x="70" y="172"/>
                </a:cubicBezTo>
                <a:cubicBezTo>
                  <a:pt x="77" y="142"/>
                  <a:pt x="88" y="117"/>
                  <a:pt x="104" y="96"/>
                </a:cubicBezTo>
                <a:cubicBezTo>
                  <a:pt x="112" y="89"/>
                  <a:pt x="118" y="82"/>
                  <a:pt x="122" y="76"/>
                </a:cubicBezTo>
                <a:cubicBezTo>
                  <a:pt x="113" y="70"/>
                  <a:pt x="113" y="70"/>
                  <a:pt x="113" y="70"/>
                </a:cubicBezTo>
                <a:cubicBezTo>
                  <a:pt x="110" y="75"/>
                  <a:pt x="104" y="81"/>
                  <a:pt x="96" y="89"/>
                </a:cubicBezTo>
                <a:cubicBezTo>
                  <a:pt x="87" y="98"/>
                  <a:pt x="74" y="103"/>
                  <a:pt x="61" y="103"/>
                </a:cubicBezTo>
                <a:cubicBezTo>
                  <a:pt x="48" y="103"/>
                  <a:pt x="36" y="98"/>
                  <a:pt x="26" y="89"/>
                </a:cubicBezTo>
                <a:cubicBezTo>
                  <a:pt x="18" y="81"/>
                  <a:pt x="13" y="75"/>
                  <a:pt x="9" y="70"/>
                </a:cubicBezTo>
                <a:cubicBezTo>
                  <a:pt x="0" y="76"/>
                  <a:pt x="0" y="76"/>
                  <a:pt x="0" y="76"/>
                </a:cubicBezTo>
                <a:cubicBezTo>
                  <a:pt x="4" y="82"/>
                  <a:pt x="10" y="89"/>
                  <a:pt x="18" y="96"/>
                </a:cubicBezTo>
                <a:cubicBezTo>
                  <a:pt x="34" y="117"/>
                  <a:pt x="46" y="142"/>
                  <a:pt x="52" y="172"/>
                </a:cubicBezTo>
                <a:cubicBezTo>
                  <a:pt x="53" y="174"/>
                  <a:pt x="54" y="176"/>
                  <a:pt x="56" y="177"/>
                </a:cubicBezTo>
                <a:cubicBezTo>
                  <a:pt x="56" y="216"/>
                  <a:pt x="56" y="216"/>
                  <a:pt x="56" y="216"/>
                </a:cubicBezTo>
                <a:cubicBezTo>
                  <a:pt x="56" y="233"/>
                  <a:pt x="70" y="248"/>
                  <a:pt x="87" y="248"/>
                </a:cubicBezTo>
                <a:cubicBezTo>
                  <a:pt x="91" y="248"/>
                  <a:pt x="91" y="248"/>
                  <a:pt x="91" y="248"/>
                </a:cubicBezTo>
                <a:cubicBezTo>
                  <a:pt x="109" y="248"/>
                  <a:pt x="123" y="233"/>
                  <a:pt x="123" y="216"/>
                </a:cubicBezTo>
                <a:cubicBezTo>
                  <a:pt x="123" y="152"/>
                  <a:pt x="123" y="152"/>
                  <a:pt x="123" y="152"/>
                </a:cubicBezTo>
                <a:cubicBezTo>
                  <a:pt x="123" y="141"/>
                  <a:pt x="132" y="131"/>
                  <a:pt x="144" y="131"/>
                </a:cubicBezTo>
                <a:cubicBezTo>
                  <a:pt x="144" y="131"/>
                  <a:pt x="144" y="131"/>
                  <a:pt x="144" y="131"/>
                </a:cubicBezTo>
                <a:cubicBezTo>
                  <a:pt x="156" y="131"/>
                  <a:pt x="165" y="141"/>
                  <a:pt x="165" y="152"/>
                </a:cubicBezTo>
                <a:cubicBezTo>
                  <a:pt x="165" y="216"/>
                  <a:pt x="165" y="216"/>
                  <a:pt x="165" y="216"/>
                </a:cubicBezTo>
                <a:cubicBezTo>
                  <a:pt x="165" y="233"/>
                  <a:pt x="180" y="248"/>
                  <a:pt x="197" y="248"/>
                </a:cubicBezTo>
                <a:cubicBezTo>
                  <a:pt x="201" y="248"/>
                  <a:pt x="201" y="248"/>
                  <a:pt x="201" y="248"/>
                </a:cubicBezTo>
                <a:cubicBezTo>
                  <a:pt x="209" y="248"/>
                  <a:pt x="217" y="244"/>
                  <a:pt x="223" y="238"/>
                </a:cubicBezTo>
                <a:cubicBezTo>
                  <a:pt x="230" y="232"/>
                  <a:pt x="233" y="224"/>
                  <a:pt x="233" y="216"/>
                </a:cubicBezTo>
                <a:cubicBezTo>
                  <a:pt x="232" y="28"/>
                  <a:pt x="232" y="28"/>
                  <a:pt x="232" y="28"/>
                </a:cubicBezTo>
                <a:cubicBezTo>
                  <a:pt x="234" y="28"/>
                  <a:pt x="234" y="28"/>
                  <a:pt x="234" y="28"/>
                </a:cubicBezTo>
                <a:cubicBezTo>
                  <a:pt x="234" y="0"/>
                  <a:pt x="234" y="0"/>
                  <a:pt x="234" y="0"/>
                </a:cubicBezTo>
                <a:moveTo>
                  <a:pt x="41" y="110"/>
                </a:moveTo>
                <a:cubicBezTo>
                  <a:pt x="47" y="113"/>
                  <a:pt x="54" y="114"/>
                  <a:pt x="61" y="114"/>
                </a:cubicBezTo>
                <a:cubicBezTo>
                  <a:pt x="68" y="114"/>
                  <a:pt x="75" y="113"/>
                  <a:pt x="81" y="110"/>
                </a:cubicBezTo>
                <a:cubicBezTo>
                  <a:pt x="73" y="126"/>
                  <a:pt x="66" y="143"/>
                  <a:pt x="61" y="162"/>
                </a:cubicBezTo>
                <a:cubicBezTo>
                  <a:pt x="56" y="143"/>
                  <a:pt x="49" y="126"/>
                  <a:pt x="41" y="110"/>
                </a:cubicBezTo>
              </a:path>
            </a:pathLst>
          </a:custGeom>
          <a:solidFill>
            <a:srgbClr val="F59F2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5" name="Google Shape;1465;p33"/>
          <p:cNvSpPr/>
          <p:nvPr/>
        </p:nvSpPr>
        <p:spPr>
          <a:xfrm>
            <a:off x="5188916" y="1978957"/>
            <a:ext cx="52140" cy="75312"/>
          </a:xfrm>
          <a:custGeom>
            <a:rect b="b" l="l" r="r" t="t"/>
            <a:pathLst>
              <a:path extrusionOk="0" h="30" w="20">
                <a:moveTo>
                  <a:pt x="0" y="0"/>
                </a:moveTo>
                <a:cubicBezTo>
                  <a:pt x="0" y="9"/>
                  <a:pt x="0" y="9"/>
                  <a:pt x="0" y="9"/>
                </a:cubicBezTo>
                <a:cubicBezTo>
                  <a:pt x="0" y="20"/>
                  <a:pt x="9" y="30"/>
                  <a:pt x="20" y="30"/>
                </a:cubicBezTo>
                <a:cubicBezTo>
                  <a:pt x="20" y="30"/>
                  <a:pt x="20" y="30"/>
                  <a:pt x="20" y="30"/>
                </a:cubicBezTo>
                <a:cubicBezTo>
                  <a:pt x="9" y="30"/>
                  <a:pt x="0" y="20"/>
                  <a:pt x="0" y="9"/>
                </a:cubicBezTo>
                <a:cubicBezTo>
                  <a:pt x="0" y="0"/>
                  <a:pt x="0" y="0"/>
                  <a:pt x="0" y="0"/>
                </a:cubicBezTo>
                <a:cubicBezTo>
                  <a:pt x="0" y="0"/>
                  <a:pt x="0" y="0"/>
                  <a:pt x="0" y="0"/>
                </a:cubicBezTo>
              </a:path>
            </a:pathLst>
          </a:custGeom>
          <a:solidFill>
            <a:srgbClr val="9B989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6" name="Google Shape;1466;p33"/>
          <p:cNvSpPr/>
          <p:nvPr/>
        </p:nvSpPr>
        <p:spPr>
          <a:xfrm>
            <a:off x="5252642" y="1984752"/>
            <a:ext cx="81103" cy="98484"/>
          </a:xfrm>
          <a:custGeom>
            <a:rect b="b" l="l" r="r" t="t"/>
            <a:pathLst>
              <a:path extrusionOk="0" h="38" w="32">
                <a:moveTo>
                  <a:pt x="32" y="0"/>
                </a:moveTo>
                <a:cubicBezTo>
                  <a:pt x="32" y="0"/>
                  <a:pt x="32" y="0"/>
                  <a:pt x="32" y="0"/>
                </a:cubicBezTo>
                <a:cubicBezTo>
                  <a:pt x="32" y="6"/>
                  <a:pt x="32" y="6"/>
                  <a:pt x="32" y="6"/>
                </a:cubicBezTo>
                <a:cubicBezTo>
                  <a:pt x="32" y="6"/>
                  <a:pt x="32" y="6"/>
                  <a:pt x="32" y="6"/>
                </a:cubicBezTo>
                <a:cubicBezTo>
                  <a:pt x="32" y="23"/>
                  <a:pt x="18" y="38"/>
                  <a:pt x="0" y="38"/>
                </a:cubicBezTo>
                <a:cubicBezTo>
                  <a:pt x="0" y="38"/>
                  <a:pt x="0" y="38"/>
                  <a:pt x="0" y="38"/>
                </a:cubicBezTo>
                <a:cubicBezTo>
                  <a:pt x="18" y="38"/>
                  <a:pt x="32" y="23"/>
                  <a:pt x="32" y="6"/>
                </a:cubicBezTo>
                <a:cubicBezTo>
                  <a:pt x="32" y="0"/>
                  <a:pt x="32" y="0"/>
                  <a:pt x="32" y="0"/>
                </a:cubicBezTo>
              </a:path>
            </a:pathLst>
          </a:custGeom>
          <a:solidFill>
            <a:srgbClr val="9B989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7" name="Google Shape;1467;p33"/>
          <p:cNvSpPr/>
          <p:nvPr/>
        </p:nvSpPr>
        <p:spPr>
          <a:xfrm>
            <a:off x="5159953" y="1967370"/>
            <a:ext cx="173792" cy="115862"/>
          </a:xfrm>
          <a:custGeom>
            <a:rect b="b" l="l" r="r" t="t"/>
            <a:pathLst>
              <a:path extrusionOk="0" h="45" w="67">
                <a:moveTo>
                  <a:pt x="0" y="0"/>
                </a:moveTo>
                <a:cubicBezTo>
                  <a:pt x="0" y="13"/>
                  <a:pt x="0" y="13"/>
                  <a:pt x="0" y="13"/>
                </a:cubicBezTo>
                <a:cubicBezTo>
                  <a:pt x="0" y="30"/>
                  <a:pt x="14" y="45"/>
                  <a:pt x="31" y="45"/>
                </a:cubicBezTo>
                <a:cubicBezTo>
                  <a:pt x="35" y="45"/>
                  <a:pt x="35" y="45"/>
                  <a:pt x="35" y="45"/>
                </a:cubicBezTo>
                <a:cubicBezTo>
                  <a:pt x="53" y="45"/>
                  <a:pt x="67" y="30"/>
                  <a:pt x="67" y="13"/>
                </a:cubicBezTo>
                <a:cubicBezTo>
                  <a:pt x="67" y="13"/>
                  <a:pt x="67" y="13"/>
                  <a:pt x="67" y="13"/>
                </a:cubicBezTo>
                <a:cubicBezTo>
                  <a:pt x="67" y="7"/>
                  <a:pt x="67" y="7"/>
                  <a:pt x="67" y="7"/>
                </a:cubicBezTo>
                <a:cubicBezTo>
                  <a:pt x="63" y="8"/>
                  <a:pt x="60" y="8"/>
                  <a:pt x="56" y="9"/>
                </a:cubicBezTo>
                <a:cubicBezTo>
                  <a:pt x="56" y="13"/>
                  <a:pt x="56" y="13"/>
                  <a:pt x="56" y="13"/>
                </a:cubicBezTo>
                <a:cubicBezTo>
                  <a:pt x="56" y="24"/>
                  <a:pt x="47" y="34"/>
                  <a:pt x="35" y="34"/>
                </a:cubicBezTo>
                <a:cubicBezTo>
                  <a:pt x="35" y="34"/>
                  <a:pt x="35" y="34"/>
                  <a:pt x="35" y="34"/>
                </a:cubicBezTo>
                <a:cubicBezTo>
                  <a:pt x="35" y="34"/>
                  <a:pt x="35" y="34"/>
                  <a:pt x="35" y="34"/>
                </a:cubicBezTo>
                <a:cubicBezTo>
                  <a:pt x="31" y="34"/>
                  <a:pt x="31" y="34"/>
                  <a:pt x="31" y="34"/>
                </a:cubicBezTo>
                <a:cubicBezTo>
                  <a:pt x="31" y="34"/>
                  <a:pt x="31" y="34"/>
                  <a:pt x="31" y="34"/>
                </a:cubicBezTo>
                <a:cubicBezTo>
                  <a:pt x="20" y="34"/>
                  <a:pt x="11" y="24"/>
                  <a:pt x="11" y="13"/>
                </a:cubicBezTo>
                <a:cubicBezTo>
                  <a:pt x="11" y="4"/>
                  <a:pt x="11" y="4"/>
                  <a:pt x="11" y="4"/>
                </a:cubicBezTo>
                <a:cubicBezTo>
                  <a:pt x="7" y="3"/>
                  <a:pt x="3" y="2"/>
                  <a:pt x="0" y="0"/>
                </a:cubicBezTo>
              </a:path>
            </a:pathLst>
          </a:custGeom>
          <a:solidFill>
            <a:srgbClr val="C0803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8" name="Google Shape;1468;p33"/>
          <p:cNvSpPr/>
          <p:nvPr/>
        </p:nvSpPr>
        <p:spPr>
          <a:xfrm>
            <a:off x="5536501" y="1787787"/>
            <a:ext cx="81103" cy="295449"/>
          </a:xfrm>
          <a:custGeom>
            <a:rect b="b" l="l" r="r" t="t"/>
            <a:pathLst>
              <a:path extrusionOk="0" h="115" w="32">
                <a:moveTo>
                  <a:pt x="31" y="0"/>
                </a:moveTo>
                <a:cubicBezTo>
                  <a:pt x="31" y="0"/>
                  <a:pt x="31" y="0"/>
                  <a:pt x="31" y="0"/>
                </a:cubicBezTo>
                <a:cubicBezTo>
                  <a:pt x="32" y="83"/>
                  <a:pt x="32" y="83"/>
                  <a:pt x="32" y="83"/>
                </a:cubicBezTo>
                <a:cubicBezTo>
                  <a:pt x="32" y="83"/>
                  <a:pt x="32" y="83"/>
                  <a:pt x="32" y="83"/>
                </a:cubicBezTo>
                <a:cubicBezTo>
                  <a:pt x="32" y="91"/>
                  <a:pt x="28" y="99"/>
                  <a:pt x="22" y="105"/>
                </a:cubicBezTo>
                <a:cubicBezTo>
                  <a:pt x="16" y="111"/>
                  <a:pt x="8" y="115"/>
                  <a:pt x="0" y="115"/>
                </a:cubicBezTo>
                <a:cubicBezTo>
                  <a:pt x="0" y="115"/>
                  <a:pt x="0" y="115"/>
                  <a:pt x="0" y="115"/>
                </a:cubicBezTo>
                <a:cubicBezTo>
                  <a:pt x="8" y="115"/>
                  <a:pt x="16" y="111"/>
                  <a:pt x="23" y="105"/>
                </a:cubicBezTo>
                <a:cubicBezTo>
                  <a:pt x="28" y="99"/>
                  <a:pt x="32" y="91"/>
                  <a:pt x="32" y="83"/>
                </a:cubicBezTo>
                <a:cubicBezTo>
                  <a:pt x="32" y="83"/>
                  <a:pt x="32" y="83"/>
                  <a:pt x="32" y="83"/>
                </a:cubicBezTo>
                <a:cubicBezTo>
                  <a:pt x="31" y="0"/>
                  <a:pt x="31" y="0"/>
                  <a:pt x="31" y="0"/>
                </a:cubicBezTo>
              </a:path>
            </a:pathLst>
          </a:custGeom>
          <a:solidFill>
            <a:srgbClr val="9B989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9" name="Google Shape;1469;p33"/>
          <p:cNvSpPr/>
          <p:nvPr/>
        </p:nvSpPr>
        <p:spPr>
          <a:xfrm>
            <a:off x="5472779" y="1938407"/>
            <a:ext cx="52140" cy="115862"/>
          </a:xfrm>
          <a:custGeom>
            <a:rect b="b" l="l" r="r" t="t"/>
            <a:pathLst>
              <a:path extrusionOk="0" h="45" w="21">
                <a:moveTo>
                  <a:pt x="0" y="0"/>
                </a:moveTo>
                <a:cubicBezTo>
                  <a:pt x="0" y="0"/>
                  <a:pt x="0" y="0"/>
                  <a:pt x="0" y="0"/>
                </a:cubicBezTo>
                <a:cubicBezTo>
                  <a:pt x="0" y="24"/>
                  <a:pt x="0" y="24"/>
                  <a:pt x="0" y="24"/>
                </a:cubicBezTo>
                <a:cubicBezTo>
                  <a:pt x="0" y="35"/>
                  <a:pt x="10" y="45"/>
                  <a:pt x="21" y="45"/>
                </a:cubicBezTo>
                <a:cubicBezTo>
                  <a:pt x="21" y="45"/>
                  <a:pt x="21" y="45"/>
                  <a:pt x="21" y="45"/>
                </a:cubicBezTo>
                <a:cubicBezTo>
                  <a:pt x="10" y="45"/>
                  <a:pt x="0" y="35"/>
                  <a:pt x="0" y="24"/>
                </a:cubicBezTo>
                <a:cubicBezTo>
                  <a:pt x="0" y="0"/>
                  <a:pt x="0" y="0"/>
                  <a:pt x="0" y="0"/>
                </a:cubicBezTo>
              </a:path>
            </a:pathLst>
          </a:custGeom>
          <a:solidFill>
            <a:srgbClr val="9B989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70" name="Google Shape;1470;p33"/>
          <p:cNvGrpSpPr/>
          <p:nvPr/>
        </p:nvGrpSpPr>
        <p:grpSpPr>
          <a:xfrm>
            <a:off x="5443811" y="1787783"/>
            <a:ext cx="2340403" cy="1315030"/>
            <a:chOff x="5122" y="848"/>
            <a:chExt cx="404" cy="227"/>
          </a:xfrm>
        </p:grpSpPr>
        <p:sp>
          <p:nvSpPr>
            <p:cNvPr id="1471" name="Google Shape;1471;p33"/>
            <p:cNvSpPr/>
            <p:nvPr/>
          </p:nvSpPr>
          <p:spPr>
            <a:xfrm>
              <a:off x="5122" y="848"/>
              <a:ext cx="30" cy="51"/>
            </a:xfrm>
            <a:custGeom>
              <a:rect b="b" l="l" r="r" t="t"/>
              <a:pathLst>
                <a:path extrusionOk="0" h="115" w="68">
                  <a:moveTo>
                    <a:pt x="67" y="0"/>
                  </a:moveTo>
                  <a:cubicBezTo>
                    <a:pt x="64" y="6"/>
                    <a:pt x="60" y="12"/>
                    <a:pt x="56" y="18"/>
                  </a:cubicBezTo>
                  <a:cubicBezTo>
                    <a:pt x="57" y="83"/>
                    <a:pt x="57" y="83"/>
                    <a:pt x="57" y="83"/>
                  </a:cubicBezTo>
                  <a:cubicBezTo>
                    <a:pt x="57" y="88"/>
                    <a:pt x="55" y="93"/>
                    <a:pt x="51" y="97"/>
                  </a:cubicBezTo>
                  <a:cubicBezTo>
                    <a:pt x="47" y="101"/>
                    <a:pt x="41" y="104"/>
                    <a:pt x="36" y="104"/>
                  </a:cubicBezTo>
                  <a:cubicBezTo>
                    <a:pt x="36" y="104"/>
                    <a:pt x="36" y="104"/>
                    <a:pt x="36" y="104"/>
                  </a:cubicBezTo>
                  <a:cubicBezTo>
                    <a:pt x="36" y="104"/>
                    <a:pt x="36" y="104"/>
                    <a:pt x="36" y="104"/>
                  </a:cubicBezTo>
                  <a:cubicBezTo>
                    <a:pt x="32" y="104"/>
                    <a:pt x="32" y="104"/>
                    <a:pt x="32" y="104"/>
                  </a:cubicBezTo>
                  <a:cubicBezTo>
                    <a:pt x="32" y="104"/>
                    <a:pt x="32" y="104"/>
                    <a:pt x="32" y="104"/>
                  </a:cubicBezTo>
                  <a:cubicBezTo>
                    <a:pt x="21" y="104"/>
                    <a:pt x="11" y="94"/>
                    <a:pt x="11" y="83"/>
                  </a:cubicBezTo>
                  <a:cubicBezTo>
                    <a:pt x="11" y="59"/>
                    <a:pt x="11" y="59"/>
                    <a:pt x="11" y="59"/>
                  </a:cubicBezTo>
                  <a:cubicBezTo>
                    <a:pt x="8" y="61"/>
                    <a:pt x="4" y="63"/>
                    <a:pt x="0" y="65"/>
                  </a:cubicBezTo>
                  <a:cubicBezTo>
                    <a:pt x="0" y="83"/>
                    <a:pt x="0" y="83"/>
                    <a:pt x="0" y="83"/>
                  </a:cubicBezTo>
                  <a:cubicBezTo>
                    <a:pt x="0" y="100"/>
                    <a:pt x="15" y="115"/>
                    <a:pt x="32" y="115"/>
                  </a:cubicBezTo>
                  <a:cubicBezTo>
                    <a:pt x="36" y="115"/>
                    <a:pt x="36" y="115"/>
                    <a:pt x="36" y="115"/>
                  </a:cubicBezTo>
                  <a:cubicBezTo>
                    <a:pt x="44" y="115"/>
                    <a:pt x="52" y="111"/>
                    <a:pt x="58" y="105"/>
                  </a:cubicBezTo>
                  <a:cubicBezTo>
                    <a:pt x="64" y="99"/>
                    <a:pt x="68" y="91"/>
                    <a:pt x="68" y="83"/>
                  </a:cubicBezTo>
                  <a:cubicBezTo>
                    <a:pt x="68" y="83"/>
                    <a:pt x="68" y="83"/>
                    <a:pt x="68" y="83"/>
                  </a:cubicBezTo>
                  <a:cubicBezTo>
                    <a:pt x="67" y="0"/>
                    <a:pt x="67" y="0"/>
                    <a:pt x="67" y="0"/>
                  </a:cubicBezTo>
                </a:path>
              </a:pathLst>
            </a:custGeom>
            <a:solidFill>
              <a:srgbClr val="C0803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2" name="Google Shape;1472;p33"/>
            <p:cNvSpPr/>
            <p:nvPr/>
          </p:nvSpPr>
          <p:spPr>
            <a:xfrm>
              <a:off x="5453" y="945"/>
              <a:ext cx="73" cy="130"/>
            </a:xfrm>
            <a:custGeom>
              <a:rect b="b" l="l" r="r" t="t"/>
              <a:pathLst>
                <a:path extrusionOk="0" h="293" w="164">
                  <a:moveTo>
                    <a:pt x="130" y="293"/>
                  </a:moveTo>
                  <a:cubicBezTo>
                    <a:pt x="33" y="293"/>
                    <a:pt x="33" y="293"/>
                    <a:pt x="33" y="293"/>
                  </a:cubicBezTo>
                  <a:cubicBezTo>
                    <a:pt x="15" y="293"/>
                    <a:pt x="0" y="278"/>
                    <a:pt x="0" y="259"/>
                  </a:cubicBezTo>
                  <a:cubicBezTo>
                    <a:pt x="0" y="34"/>
                    <a:pt x="0" y="34"/>
                    <a:pt x="0" y="34"/>
                  </a:cubicBezTo>
                  <a:cubicBezTo>
                    <a:pt x="0" y="15"/>
                    <a:pt x="15" y="0"/>
                    <a:pt x="33" y="0"/>
                  </a:cubicBezTo>
                  <a:cubicBezTo>
                    <a:pt x="130" y="0"/>
                    <a:pt x="130" y="0"/>
                    <a:pt x="130" y="0"/>
                  </a:cubicBezTo>
                  <a:cubicBezTo>
                    <a:pt x="149" y="0"/>
                    <a:pt x="164" y="15"/>
                    <a:pt x="164" y="34"/>
                  </a:cubicBezTo>
                  <a:cubicBezTo>
                    <a:pt x="164" y="259"/>
                    <a:pt x="164" y="259"/>
                    <a:pt x="164" y="259"/>
                  </a:cubicBezTo>
                  <a:cubicBezTo>
                    <a:pt x="164" y="278"/>
                    <a:pt x="149" y="293"/>
                    <a:pt x="130" y="293"/>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3" name="Google Shape;1473;p33"/>
            <p:cNvSpPr/>
            <p:nvPr/>
          </p:nvSpPr>
          <p:spPr>
            <a:xfrm>
              <a:off x="5461" y="952"/>
              <a:ext cx="24" cy="25"/>
            </a:xfrm>
            <a:custGeom>
              <a:rect b="b" l="l" r="r" t="t"/>
              <a:pathLst>
                <a:path extrusionOk="0" h="55" w="54">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4" name="Google Shape;1474;p33"/>
            <p:cNvSpPr/>
            <p:nvPr/>
          </p:nvSpPr>
          <p:spPr>
            <a:xfrm>
              <a:off x="5463" y="955"/>
              <a:ext cx="18" cy="19"/>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5" name="Google Shape;1475;p33"/>
            <p:cNvSpPr/>
            <p:nvPr/>
          </p:nvSpPr>
          <p:spPr>
            <a:xfrm>
              <a:off x="5493" y="952"/>
              <a:ext cx="25" cy="25"/>
            </a:xfrm>
            <a:custGeom>
              <a:rect b="b" l="l" r="r" t="t"/>
              <a:pathLst>
                <a:path extrusionOk="0" h="55" w="54">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6" name="Google Shape;1476;p33"/>
            <p:cNvSpPr/>
            <p:nvPr/>
          </p:nvSpPr>
          <p:spPr>
            <a:xfrm>
              <a:off x="5497" y="955"/>
              <a:ext cx="18" cy="19"/>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7" name="Google Shape;1477;p33"/>
            <p:cNvSpPr/>
            <p:nvPr/>
          </p:nvSpPr>
          <p:spPr>
            <a:xfrm>
              <a:off x="5461" y="982"/>
              <a:ext cx="24" cy="25"/>
            </a:xfrm>
            <a:custGeom>
              <a:rect b="b" l="l" r="r" t="t"/>
              <a:pathLst>
                <a:path extrusionOk="0" h="55" w="54">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8" name="Google Shape;1478;p33"/>
            <p:cNvSpPr/>
            <p:nvPr/>
          </p:nvSpPr>
          <p:spPr>
            <a:xfrm>
              <a:off x="5463" y="986"/>
              <a:ext cx="18" cy="18"/>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9" name="Google Shape;1479;p33"/>
            <p:cNvSpPr/>
            <p:nvPr/>
          </p:nvSpPr>
          <p:spPr>
            <a:xfrm>
              <a:off x="5493" y="982"/>
              <a:ext cx="25" cy="25"/>
            </a:xfrm>
            <a:custGeom>
              <a:rect b="b" l="l" r="r" t="t"/>
              <a:pathLst>
                <a:path extrusionOk="0" h="55" w="54">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0" name="Google Shape;1480;p33"/>
            <p:cNvSpPr/>
            <p:nvPr/>
          </p:nvSpPr>
          <p:spPr>
            <a:xfrm>
              <a:off x="5497" y="986"/>
              <a:ext cx="18" cy="18"/>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1" name="Google Shape;1481;p33"/>
            <p:cNvSpPr/>
            <p:nvPr/>
          </p:nvSpPr>
          <p:spPr>
            <a:xfrm>
              <a:off x="5461" y="1013"/>
              <a:ext cx="24" cy="24"/>
            </a:xfrm>
            <a:custGeom>
              <a:rect b="b" l="l" r="r" t="t"/>
              <a:pathLst>
                <a:path extrusionOk="0" h="55" w="54">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2" name="Google Shape;1482;p33"/>
            <p:cNvSpPr/>
            <p:nvPr/>
          </p:nvSpPr>
          <p:spPr>
            <a:xfrm>
              <a:off x="5463" y="1016"/>
              <a:ext cx="18" cy="18"/>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3" name="Google Shape;1483;p33"/>
            <p:cNvSpPr/>
            <p:nvPr/>
          </p:nvSpPr>
          <p:spPr>
            <a:xfrm>
              <a:off x="5493" y="1013"/>
              <a:ext cx="25" cy="24"/>
            </a:xfrm>
            <a:custGeom>
              <a:rect b="b" l="l" r="r" t="t"/>
              <a:pathLst>
                <a:path extrusionOk="0" h="55" w="54">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4" name="Google Shape;1484;p33"/>
            <p:cNvSpPr/>
            <p:nvPr/>
          </p:nvSpPr>
          <p:spPr>
            <a:xfrm>
              <a:off x="5497" y="1016"/>
              <a:ext cx="18" cy="18"/>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5" name="Google Shape;1485;p33"/>
            <p:cNvSpPr/>
            <p:nvPr/>
          </p:nvSpPr>
          <p:spPr>
            <a:xfrm>
              <a:off x="5461" y="1043"/>
              <a:ext cx="24" cy="24"/>
            </a:xfrm>
            <a:custGeom>
              <a:rect b="b" l="l" r="r" t="t"/>
              <a:pathLst>
                <a:path extrusionOk="0" h="55" w="54">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6" name="Google Shape;1486;p33"/>
            <p:cNvSpPr/>
            <p:nvPr/>
          </p:nvSpPr>
          <p:spPr>
            <a:xfrm>
              <a:off x="5463" y="1046"/>
              <a:ext cx="18" cy="18"/>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7" name="Google Shape;1487;p33"/>
            <p:cNvSpPr/>
            <p:nvPr/>
          </p:nvSpPr>
          <p:spPr>
            <a:xfrm>
              <a:off x="5493" y="1043"/>
              <a:ext cx="25" cy="24"/>
            </a:xfrm>
            <a:custGeom>
              <a:rect b="b" l="l" r="r" t="t"/>
              <a:pathLst>
                <a:path extrusionOk="0" h="55" w="54">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8" name="Google Shape;1488;p33"/>
            <p:cNvSpPr/>
            <p:nvPr/>
          </p:nvSpPr>
          <p:spPr>
            <a:xfrm>
              <a:off x="5497" y="1046"/>
              <a:ext cx="18" cy="18"/>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9" name="Google Shape;1489;p33"/>
            <p:cNvSpPr/>
            <p:nvPr/>
          </p:nvSpPr>
          <p:spPr>
            <a:xfrm>
              <a:off x="5488" y="949"/>
              <a:ext cx="2" cy="4"/>
            </a:xfrm>
            <a:custGeom>
              <a:rect b="b" l="l" r="r" t="t"/>
              <a:pathLst>
                <a:path extrusionOk="0" h="10" w="5">
                  <a:moveTo>
                    <a:pt x="3" y="10"/>
                  </a:moveTo>
                  <a:cubicBezTo>
                    <a:pt x="2" y="10"/>
                    <a:pt x="0" y="9"/>
                    <a:pt x="0" y="8"/>
                  </a:cubicBezTo>
                  <a:cubicBezTo>
                    <a:pt x="0" y="3"/>
                    <a:pt x="0" y="3"/>
                    <a:pt x="0" y="3"/>
                  </a:cubicBezTo>
                  <a:cubicBezTo>
                    <a:pt x="0" y="2"/>
                    <a:pt x="2" y="0"/>
                    <a:pt x="3" y="0"/>
                  </a:cubicBezTo>
                  <a:cubicBezTo>
                    <a:pt x="4" y="0"/>
                    <a:pt x="5" y="2"/>
                    <a:pt x="5" y="3"/>
                  </a:cubicBezTo>
                  <a:cubicBezTo>
                    <a:pt x="5" y="8"/>
                    <a:pt x="5" y="8"/>
                    <a:pt x="5" y="8"/>
                  </a:cubicBezTo>
                  <a:cubicBezTo>
                    <a:pt x="5" y="9"/>
                    <a:pt x="4" y="10"/>
                    <a:pt x="3" y="10"/>
                  </a:cubicBezTo>
                </a:path>
              </a:pathLst>
            </a:custGeom>
            <a:solidFill>
              <a:srgbClr val="1194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0" name="Google Shape;1490;p33"/>
            <p:cNvSpPr/>
            <p:nvPr/>
          </p:nvSpPr>
          <p:spPr>
            <a:xfrm>
              <a:off x="5488" y="959"/>
              <a:ext cx="2" cy="102"/>
            </a:xfrm>
            <a:custGeom>
              <a:rect b="b" l="l" r="r" t="t"/>
              <a:pathLst>
                <a:path extrusionOk="0" h="229" w="5">
                  <a:moveTo>
                    <a:pt x="3" y="229"/>
                  </a:moveTo>
                  <a:cubicBezTo>
                    <a:pt x="2" y="229"/>
                    <a:pt x="0" y="228"/>
                    <a:pt x="0" y="226"/>
                  </a:cubicBezTo>
                  <a:cubicBezTo>
                    <a:pt x="0" y="216"/>
                    <a:pt x="0" y="216"/>
                    <a:pt x="0" y="216"/>
                  </a:cubicBezTo>
                  <a:cubicBezTo>
                    <a:pt x="0" y="215"/>
                    <a:pt x="2" y="214"/>
                    <a:pt x="3" y="214"/>
                  </a:cubicBezTo>
                  <a:cubicBezTo>
                    <a:pt x="4" y="214"/>
                    <a:pt x="5" y="215"/>
                    <a:pt x="5" y="216"/>
                  </a:cubicBezTo>
                  <a:cubicBezTo>
                    <a:pt x="5" y="226"/>
                    <a:pt x="5" y="226"/>
                    <a:pt x="5" y="226"/>
                  </a:cubicBezTo>
                  <a:cubicBezTo>
                    <a:pt x="5" y="228"/>
                    <a:pt x="4" y="229"/>
                    <a:pt x="3" y="229"/>
                  </a:cubicBezTo>
                  <a:moveTo>
                    <a:pt x="3" y="202"/>
                  </a:moveTo>
                  <a:cubicBezTo>
                    <a:pt x="2" y="202"/>
                    <a:pt x="0" y="201"/>
                    <a:pt x="0" y="200"/>
                  </a:cubicBezTo>
                  <a:cubicBezTo>
                    <a:pt x="0" y="190"/>
                    <a:pt x="0" y="190"/>
                    <a:pt x="0" y="190"/>
                  </a:cubicBezTo>
                  <a:cubicBezTo>
                    <a:pt x="0" y="188"/>
                    <a:pt x="2" y="187"/>
                    <a:pt x="3" y="187"/>
                  </a:cubicBezTo>
                  <a:cubicBezTo>
                    <a:pt x="4" y="187"/>
                    <a:pt x="5" y="188"/>
                    <a:pt x="5" y="190"/>
                  </a:cubicBezTo>
                  <a:cubicBezTo>
                    <a:pt x="5" y="200"/>
                    <a:pt x="5" y="200"/>
                    <a:pt x="5" y="200"/>
                  </a:cubicBezTo>
                  <a:cubicBezTo>
                    <a:pt x="5" y="201"/>
                    <a:pt x="4" y="202"/>
                    <a:pt x="3" y="202"/>
                  </a:cubicBezTo>
                  <a:moveTo>
                    <a:pt x="3" y="175"/>
                  </a:moveTo>
                  <a:cubicBezTo>
                    <a:pt x="2" y="175"/>
                    <a:pt x="0" y="174"/>
                    <a:pt x="0" y="173"/>
                  </a:cubicBezTo>
                  <a:cubicBezTo>
                    <a:pt x="0" y="163"/>
                    <a:pt x="0" y="163"/>
                    <a:pt x="0" y="163"/>
                  </a:cubicBezTo>
                  <a:cubicBezTo>
                    <a:pt x="0" y="161"/>
                    <a:pt x="2" y="160"/>
                    <a:pt x="3" y="160"/>
                  </a:cubicBezTo>
                  <a:cubicBezTo>
                    <a:pt x="4" y="160"/>
                    <a:pt x="5" y="161"/>
                    <a:pt x="5" y="163"/>
                  </a:cubicBezTo>
                  <a:cubicBezTo>
                    <a:pt x="5" y="173"/>
                    <a:pt x="5" y="173"/>
                    <a:pt x="5" y="173"/>
                  </a:cubicBezTo>
                  <a:cubicBezTo>
                    <a:pt x="5" y="174"/>
                    <a:pt x="4" y="175"/>
                    <a:pt x="3" y="175"/>
                  </a:cubicBezTo>
                  <a:moveTo>
                    <a:pt x="3" y="149"/>
                  </a:moveTo>
                  <a:cubicBezTo>
                    <a:pt x="2" y="149"/>
                    <a:pt x="0" y="148"/>
                    <a:pt x="0" y="146"/>
                  </a:cubicBezTo>
                  <a:cubicBezTo>
                    <a:pt x="0" y="136"/>
                    <a:pt x="0" y="136"/>
                    <a:pt x="0" y="136"/>
                  </a:cubicBezTo>
                  <a:cubicBezTo>
                    <a:pt x="0" y="135"/>
                    <a:pt x="2" y="134"/>
                    <a:pt x="3" y="134"/>
                  </a:cubicBezTo>
                  <a:cubicBezTo>
                    <a:pt x="4" y="134"/>
                    <a:pt x="5" y="135"/>
                    <a:pt x="5" y="136"/>
                  </a:cubicBezTo>
                  <a:cubicBezTo>
                    <a:pt x="5" y="146"/>
                    <a:pt x="5" y="146"/>
                    <a:pt x="5" y="146"/>
                  </a:cubicBezTo>
                  <a:cubicBezTo>
                    <a:pt x="5" y="148"/>
                    <a:pt x="4" y="149"/>
                    <a:pt x="3" y="149"/>
                  </a:cubicBezTo>
                  <a:moveTo>
                    <a:pt x="3" y="122"/>
                  </a:moveTo>
                  <a:cubicBezTo>
                    <a:pt x="2" y="122"/>
                    <a:pt x="0" y="121"/>
                    <a:pt x="0" y="119"/>
                  </a:cubicBezTo>
                  <a:cubicBezTo>
                    <a:pt x="0" y="109"/>
                    <a:pt x="0" y="109"/>
                    <a:pt x="0" y="109"/>
                  </a:cubicBezTo>
                  <a:cubicBezTo>
                    <a:pt x="0" y="108"/>
                    <a:pt x="2" y="107"/>
                    <a:pt x="3" y="107"/>
                  </a:cubicBezTo>
                  <a:cubicBezTo>
                    <a:pt x="4" y="107"/>
                    <a:pt x="5" y="108"/>
                    <a:pt x="5" y="109"/>
                  </a:cubicBezTo>
                  <a:cubicBezTo>
                    <a:pt x="5" y="119"/>
                    <a:pt x="5" y="119"/>
                    <a:pt x="5" y="119"/>
                  </a:cubicBezTo>
                  <a:cubicBezTo>
                    <a:pt x="5" y="121"/>
                    <a:pt x="4" y="122"/>
                    <a:pt x="3" y="122"/>
                  </a:cubicBezTo>
                  <a:moveTo>
                    <a:pt x="3" y="95"/>
                  </a:moveTo>
                  <a:cubicBezTo>
                    <a:pt x="2" y="95"/>
                    <a:pt x="0" y="94"/>
                    <a:pt x="0" y="93"/>
                  </a:cubicBezTo>
                  <a:cubicBezTo>
                    <a:pt x="0" y="83"/>
                    <a:pt x="0" y="83"/>
                    <a:pt x="0" y="83"/>
                  </a:cubicBezTo>
                  <a:cubicBezTo>
                    <a:pt x="0" y="81"/>
                    <a:pt x="2" y="80"/>
                    <a:pt x="3" y="80"/>
                  </a:cubicBezTo>
                  <a:cubicBezTo>
                    <a:pt x="4" y="80"/>
                    <a:pt x="5" y="81"/>
                    <a:pt x="5" y="83"/>
                  </a:cubicBezTo>
                  <a:cubicBezTo>
                    <a:pt x="5" y="93"/>
                    <a:pt x="5" y="93"/>
                    <a:pt x="5" y="93"/>
                  </a:cubicBezTo>
                  <a:cubicBezTo>
                    <a:pt x="5" y="94"/>
                    <a:pt x="4" y="95"/>
                    <a:pt x="3" y="95"/>
                  </a:cubicBezTo>
                  <a:moveTo>
                    <a:pt x="3" y="69"/>
                  </a:moveTo>
                  <a:cubicBezTo>
                    <a:pt x="2" y="69"/>
                    <a:pt x="0" y="67"/>
                    <a:pt x="0" y="66"/>
                  </a:cubicBezTo>
                  <a:cubicBezTo>
                    <a:pt x="0" y="56"/>
                    <a:pt x="0" y="56"/>
                    <a:pt x="0" y="56"/>
                  </a:cubicBezTo>
                  <a:cubicBezTo>
                    <a:pt x="0" y="55"/>
                    <a:pt x="2" y="54"/>
                    <a:pt x="3" y="54"/>
                  </a:cubicBezTo>
                  <a:cubicBezTo>
                    <a:pt x="4" y="54"/>
                    <a:pt x="5" y="55"/>
                    <a:pt x="5" y="56"/>
                  </a:cubicBezTo>
                  <a:cubicBezTo>
                    <a:pt x="5" y="66"/>
                    <a:pt x="5" y="66"/>
                    <a:pt x="5" y="66"/>
                  </a:cubicBezTo>
                  <a:cubicBezTo>
                    <a:pt x="5" y="67"/>
                    <a:pt x="4" y="69"/>
                    <a:pt x="3" y="69"/>
                  </a:cubicBezTo>
                  <a:moveTo>
                    <a:pt x="3" y="42"/>
                  </a:moveTo>
                  <a:cubicBezTo>
                    <a:pt x="2" y="42"/>
                    <a:pt x="0" y="41"/>
                    <a:pt x="0" y="39"/>
                  </a:cubicBezTo>
                  <a:cubicBezTo>
                    <a:pt x="0" y="29"/>
                    <a:pt x="0" y="29"/>
                    <a:pt x="0" y="29"/>
                  </a:cubicBezTo>
                  <a:cubicBezTo>
                    <a:pt x="0" y="28"/>
                    <a:pt x="2" y="27"/>
                    <a:pt x="3" y="27"/>
                  </a:cubicBezTo>
                  <a:cubicBezTo>
                    <a:pt x="4" y="27"/>
                    <a:pt x="5" y="28"/>
                    <a:pt x="5" y="29"/>
                  </a:cubicBezTo>
                  <a:cubicBezTo>
                    <a:pt x="5" y="39"/>
                    <a:pt x="5" y="39"/>
                    <a:pt x="5" y="39"/>
                  </a:cubicBezTo>
                  <a:cubicBezTo>
                    <a:pt x="5" y="41"/>
                    <a:pt x="4" y="42"/>
                    <a:pt x="3" y="42"/>
                  </a:cubicBezTo>
                  <a:moveTo>
                    <a:pt x="3" y="15"/>
                  </a:moveTo>
                  <a:cubicBezTo>
                    <a:pt x="2" y="15"/>
                    <a:pt x="0" y="14"/>
                    <a:pt x="0" y="13"/>
                  </a:cubicBezTo>
                  <a:cubicBezTo>
                    <a:pt x="0" y="3"/>
                    <a:pt x="0" y="3"/>
                    <a:pt x="0" y="3"/>
                  </a:cubicBezTo>
                  <a:cubicBezTo>
                    <a:pt x="0" y="1"/>
                    <a:pt x="2" y="0"/>
                    <a:pt x="3" y="0"/>
                  </a:cubicBezTo>
                  <a:cubicBezTo>
                    <a:pt x="4" y="0"/>
                    <a:pt x="5" y="1"/>
                    <a:pt x="5" y="3"/>
                  </a:cubicBezTo>
                  <a:cubicBezTo>
                    <a:pt x="5" y="13"/>
                    <a:pt x="5" y="13"/>
                    <a:pt x="5" y="13"/>
                  </a:cubicBezTo>
                  <a:cubicBezTo>
                    <a:pt x="5" y="14"/>
                    <a:pt x="4" y="15"/>
                    <a:pt x="3" y="15"/>
                  </a:cubicBezTo>
                </a:path>
              </a:pathLst>
            </a:custGeom>
            <a:solidFill>
              <a:srgbClr val="1194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1" name="Google Shape;1491;p33"/>
            <p:cNvSpPr/>
            <p:nvPr/>
          </p:nvSpPr>
          <p:spPr>
            <a:xfrm>
              <a:off x="5488" y="1066"/>
              <a:ext cx="2" cy="5"/>
            </a:xfrm>
            <a:custGeom>
              <a:rect b="b" l="l" r="r" t="t"/>
              <a:pathLst>
                <a:path extrusionOk="0" h="11" w="5">
                  <a:moveTo>
                    <a:pt x="3" y="11"/>
                  </a:moveTo>
                  <a:cubicBezTo>
                    <a:pt x="2" y="11"/>
                    <a:pt x="0" y="9"/>
                    <a:pt x="0" y="8"/>
                  </a:cubicBezTo>
                  <a:cubicBezTo>
                    <a:pt x="0" y="3"/>
                    <a:pt x="0" y="3"/>
                    <a:pt x="0" y="3"/>
                  </a:cubicBezTo>
                  <a:cubicBezTo>
                    <a:pt x="0" y="2"/>
                    <a:pt x="2" y="0"/>
                    <a:pt x="3" y="0"/>
                  </a:cubicBezTo>
                  <a:cubicBezTo>
                    <a:pt x="4" y="0"/>
                    <a:pt x="5" y="2"/>
                    <a:pt x="5" y="3"/>
                  </a:cubicBezTo>
                  <a:cubicBezTo>
                    <a:pt x="5" y="8"/>
                    <a:pt x="5" y="8"/>
                    <a:pt x="5" y="8"/>
                  </a:cubicBezTo>
                  <a:cubicBezTo>
                    <a:pt x="5" y="9"/>
                    <a:pt x="4" y="11"/>
                    <a:pt x="3" y="11"/>
                  </a:cubicBezTo>
                </a:path>
              </a:pathLst>
            </a:custGeom>
            <a:solidFill>
              <a:srgbClr val="1194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2" name="Google Shape;1492;p33"/>
            <p:cNvSpPr/>
            <p:nvPr/>
          </p:nvSpPr>
          <p:spPr>
            <a:xfrm>
              <a:off x="5453" y="945"/>
              <a:ext cx="73" cy="130"/>
            </a:xfrm>
            <a:custGeom>
              <a:rect b="b" l="l" r="r" t="t"/>
              <a:pathLst>
                <a:path extrusionOk="0" h="293" w="164">
                  <a:moveTo>
                    <a:pt x="130" y="293"/>
                  </a:moveTo>
                  <a:cubicBezTo>
                    <a:pt x="33" y="293"/>
                    <a:pt x="33" y="293"/>
                    <a:pt x="33" y="293"/>
                  </a:cubicBezTo>
                  <a:cubicBezTo>
                    <a:pt x="15" y="293"/>
                    <a:pt x="0" y="278"/>
                    <a:pt x="0" y="259"/>
                  </a:cubicBezTo>
                  <a:cubicBezTo>
                    <a:pt x="0" y="34"/>
                    <a:pt x="0" y="34"/>
                    <a:pt x="0" y="34"/>
                  </a:cubicBezTo>
                  <a:cubicBezTo>
                    <a:pt x="0" y="15"/>
                    <a:pt x="15" y="0"/>
                    <a:pt x="33" y="0"/>
                  </a:cubicBezTo>
                  <a:cubicBezTo>
                    <a:pt x="130" y="0"/>
                    <a:pt x="130" y="0"/>
                    <a:pt x="130" y="0"/>
                  </a:cubicBezTo>
                  <a:cubicBezTo>
                    <a:pt x="149" y="0"/>
                    <a:pt x="164" y="15"/>
                    <a:pt x="164" y="34"/>
                  </a:cubicBezTo>
                  <a:cubicBezTo>
                    <a:pt x="164" y="259"/>
                    <a:pt x="164" y="259"/>
                    <a:pt x="164" y="259"/>
                  </a:cubicBezTo>
                  <a:cubicBezTo>
                    <a:pt x="164" y="278"/>
                    <a:pt x="149" y="293"/>
                    <a:pt x="130" y="293"/>
                  </a:cubicBezTo>
                </a:path>
              </a:pathLst>
            </a:custGeom>
            <a:solidFill>
              <a:srgbClr val="F59F2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3" name="Google Shape;1493;p33"/>
            <p:cNvSpPr/>
            <p:nvPr/>
          </p:nvSpPr>
          <p:spPr>
            <a:xfrm>
              <a:off x="5461" y="952"/>
              <a:ext cx="24" cy="25"/>
            </a:xfrm>
            <a:custGeom>
              <a:rect b="b" l="l" r="r" t="t"/>
              <a:pathLst>
                <a:path extrusionOk="0" h="55" w="54">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4" name="Google Shape;1494;p33"/>
            <p:cNvSpPr/>
            <p:nvPr/>
          </p:nvSpPr>
          <p:spPr>
            <a:xfrm>
              <a:off x="5463" y="955"/>
              <a:ext cx="18" cy="19"/>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5" name="Google Shape;1495;p33"/>
            <p:cNvSpPr/>
            <p:nvPr/>
          </p:nvSpPr>
          <p:spPr>
            <a:xfrm>
              <a:off x="5465" y="972"/>
              <a:ext cx="14" cy="3"/>
            </a:xfrm>
            <a:custGeom>
              <a:rect b="b" l="l" r="r" t="t"/>
              <a:pathLst>
                <a:path extrusionOk="0" h="8" w="32">
                  <a:moveTo>
                    <a:pt x="17" y="8"/>
                  </a:moveTo>
                  <a:cubicBezTo>
                    <a:pt x="18" y="8"/>
                    <a:pt x="18" y="8"/>
                    <a:pt x="18" y="8"/>
                  </a:cubicBezTo>
                  <a:cubicBezTo>
                    <a:pt x="18" y="8"/>
                    <a:pt x="18" y="8"/>
                    <a:pt x="18" y="8"/>
                  </a:cubicBezTo>
                  <a:cubicBezTo>
                    <a:pt x="18" y="8"/>
                    <a:pt x="18" y="8"/>
                    <a:pt x="17" y="8"/>
                  </a:cubicBezTo>
                  <a:moveTo>
                    <a:pt x="32" y="4"/>
                  </a:moveTo>
                  <a:cubicBezTo>
                    <a:pt x="28" y="7"/>
                    <a:pt x="23" y="8"/>
                    <a:pt x="18" y="8"/>
                  </a:cubicBezTo>
                  <a:cubicBezTo>
                    <a:pt x="23" y="8"/>
                    <a:pt x="28" y="7"/>
                    <a:pt x="32" y="4"/>
                  </a:cubicBezTo>
                  <a:moveTo>
                    <a:pt x="0" y="1"/>
                  </a:moveTo>
                  <a:cubicBezTo>
                    <a:pt x="0" y="1"/>
                    <a:pt x="0" y="1"/>
                    <a:pt x="0" y="1"/>
                  </a:cubicBezTo>
                  <a:cubicBezTo>
                    <a:pt x="0" y="1"/>
                    <a:pt x="0" y="1"/>
                    <a:pt x="0" y="1"/>
                  </a:cubicBezTo>
                  <a:moveTo>
                    <a:pt x="0" y="0"/>
                  </a:moveTo>
                  <a:cubicBezTo>
                    <a:pt x="0" y="0"/>
                    <a:pt x="0" y="1"/>
                    <a:pt x="0" y="1"/>
                  </a:cubicBezTo>
                  <a:cubicBezTo>
                    <a:pt x="0" y="1"/>
                    <a:pt x="0" y="0"/>
                    <a:pt x="0" y="0"/>
                  </a:cubicBezTo>
                </a:path>
              </a:pathLst>
            </a:custGeom>
            <a:solidFill>
              <a:srgbClr val="E7962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6" name="Google Shape;1496;p33"/>
            <p:cNvSpPr/>
            <p:nvPr/>
          </p:nvSpPr>
          <p:spPr>
            <a:xfrm>
              <a:off x="5463" y="955"/>
              <a:ext cx="20" cy="20"/>
            </a:xfrm>
            <a:custGeom>
              <a:rect b="b" l="l" r="r" t="t"/>
              <a:pathLst>
                <a:path extrusionOk="0" h="45" w="45">
                  <a:moveTo>
                    <a:pt x="0" y="35"/>
                  </a:moveTo>
                  <a:cubicBezTo>
                    <a:pt x="1" y="36"/>
                    <a:pt x="2" y="37"/>
                    <a:pt x="3" y="37"/>
                  </a:cubicBezTo>
                  <a:cubicBezTo>
                    <a:pt x="3" y="37"/>
                    <a:pt x="3" y="38"/>
                    <a:pt x="3" y="38"/>
                  </a:cubicBezTo>
                  <a:cubicBezTo>
                    <a:pt x="3" y="38"/>
                    <a:pt x="3" y="38"/>
                    <a:pt x="3" y="38"/>
                  </a:cubicBezTo>
                  <a:cubicBezTo>
                    <a:pt x="3" y="38"/>
                    <a:pt x="3" y="38"/>
                    <a:pt x="3" y="38"/>
                  </a:cubicBezTo>
                  <a:cubicBezTo>
                    <a:pt x="3" y="38"/>
                    <a:pt x="3" y="38"/>
                    <a:pt x="3" y="38"/>
                  </a:cubicBezTo>
                  <a:cubicBezTo>
                    <a:pt x="8" y="43"/>
                    <a:pt x="14" y="45"/>
                    <a:pt x="20" y="45"/>
                  </a:cubicBezTo>
                  <a:cubicBezTo>
                    <a:pt x="21" y="45"/>
                    <a:pt x="21" y="45"/>
                    <a:pt x="21" y="45"/>
                  </a:cubicBezTo>
                  <a:cubicBezTo>
                    <a:pt x="21" y="45"/>
                    <a:pt x="21" y="45"/>
                    <a:pt x="21" y="45"/>
                  </a:cubicBezTo>
                  <a:cubicBezTo>
                    <a:pt x="26" y="45"/>
                    <a:pt x="31"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10" y="39"/>
                    <a:pt x="5" y="38"/>
                    <a:pt x="0" y="35"/>
                  </a:cubicBezTo>
                  <a:moveTo>
                    <a:pt x="35" y="0"/>
                  </a:moveTo>
                  <a:cubicBezTo>
                    <a:pt x="41" y="9"/>
                    <a:pt x="41" y="20"/>
                    <a:pt x="35" y="29"/>
                  </a:cubicBezTo>
                  <a:cubicBezTo>
                    <a:pt x="41" y="35"/>
                    <a:pt x="41" y="35"/>
                    <a:pt x="41" y="35"/>
                  </a:cubicBezTo>
                  <a:cubicBezTo>
                    <a:pt x="41" y="35"/>
                    <a:pt x="41" y="35"/>
                    <a:pt x="41" y="35"/>
                  </a:cubicBezTo>
                  <a:cubicBezTo>
                    <a:pt x="44" y="31"/>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7" name="Google Shape;1497;p33"/>
            <p:cNvSpPr/>
            <p:nvPr/>
          </p:nvSpPr>
          <p:spPr>
            <a:xfrm>
              <a:off x="5476" y="968"/>
              <a:ext cx="5" cy="6"/>
            </a:xfrm>
            <a:custGeom>
              <a:rect b="b" l="l" r="r" t="t"/>
              <a:pathLst>
                <a:path extrusionOk="0" h="12" w="12">
                  <a:moveTo>
                    <a:pt x="6" y="0"/>
                  </a:moveTo>
                  <a:cubicBezTo>
                    <a:pt x="6" y="0"/>
                    <a:pt x="6" y="0"/>
                    <a:pt x="6" y="0"/>
                  </a:cubicBez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8" name="Google Shape;1498;p33"/>
            <p:cNvSpPr/>
            <p:nvPr/>
          </p:nvSpPr>
          <p:spPr>
            <a:xfrm>
              <a:off x="5493" y="952"/>
              <a:ext cx="25" cy="25"/>
            </a:xfrm>
            <a:custGeom>
              <a:rect b="b" l="l" r="r" t="t"/>
              <a:pathLst>
                <a:path extrusionOk="0" h="55" w="54">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9" name="Google Shape;1499;p33"/>
            <p:cNvSpPr/>
            <p:nvPr/>
          </p:nvSpPr>
          <p:spPr>
            <a:xfrm>
              <a:off x="5497" y="955"/>
              <a:ext cx="18" cy="19"/>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0" name="Google Shape;1500;p33"/>
            <p:cNvSpPr/>
            <p:nvPr/>
          </p:nvSpPr>
          <p:spPr>
            <a:xfrm>
              <a:off x="5497" y="972"/>
              <a:ext cx="15" cy="3"/>
            </a:xfrm>
            <a:custGeom>
              <a:rect b="b" l="l" r="r" t="t"/>
              <a:pathLst>
                <a:path extrusionOk="0" h="7" w="33">
                  <a:moveTo>
                    <a:pt x="18" y="7"/>
                  </a:moveTo>
                  <a:cubicBezTo>
                    <a:pt x="18" y="7"/>
                    <a:pt x="18" y="7"/>
                    <a:pt x="18" y="7"/>
                  </a:cubicBezTo>
                  <a:cubicBezTo>
                    <a:pt x="18" y="7"/>
                    <a:pt x="18" y="7"/>
                    <a:pt x="18" y="7"/>
                  </a:cubicBezTo>
                  <a:cubicBezTo>
                    <a:pt x="18" y="7"/>
                    <a:pt x="18" y="7"/>
                    <a:pt x="18" y="7"/>
                  </a:cubicBezTo>
                  <a:moveTo>
                    <a:pt x="33" y="3"/>
                  </a:moveTo>
                  <a:cubicBezTo>
                    <a:pt x="28" y="6"/>
                    <a:pt x="23" y="7"/>
                    <a:pt x="18" y="7"/>
                  </a:cubicBezTo>
                  <a:cubicBezTo>
                    <a:pt x="23" y="7"/>
                    <a:pt x="28" y="6"/>
                    <a:pt x="33" y="3"/>
                  </a:cubicBezTo>
                  <a:moveTo>
                    <a:pt x="0" y="0"/>
                  </a:moveTo>
                  <a:cubicBezTo>
                    <a:pt x="1" y="0"/>
                    <a:pt x="1" y="0"/>
                    <a:pt x="1" y="0"/>
                  </a:cubicBezTo>
                  <a:cubicBezTo>
                    <a:pt x="1" y="0"/>
                    <a:pt x="1" y="0"/>
                    <a:pt x="0" y="0"/>
                  </a:cubicBezTo>
                </a:path>
              </a:pathLst>
            </a:custGeom>
            <a:solidFill>
              <a:srgbClr val="E7962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1" name="Google Shape;1501;p33"/>
            <p:cNvSpPr/>
            <p:nvPr/>
          </p:nvSpPr>
          <p:spPr>
            <a:xfrm>
              <a:off x="5497" y="955"/>
              <a:ext cx="20" cy="20"/>
            </a:xfrm>
            <a:custGeom>
              <a:rect b="b" l="l" r="r" t="t"/>
              <a:pathLst>
                <a:path extrusionOk="0" h="45" w="45">
                  <a:moveTo>
                    <a:pt x="0" y="35"/>
                  </a:moveTo>
                  <a:cubicBezTo>
                    <a:pt x="1" y="36"/>
                    <a:pt x="2" y="37"/>
                    <a:pt x="2" y="38"/>
                  </a:cubicBezTo>
                  <a:cubicBezTo>
                    <a:pt x="3" y="38"/>
                    <a:pt x="3" y="38"/>
                    <a:pt x="3" y="38"/>
                  </a:cubicBezTo>
                  <a:cubicBezTo>
                    <a:pt x="3" y="38"/>
                    <a:pt x="3" y="38"/>
                    <a:pt x="3" y="38"/>
                  </a:cubicBezTo>
                  <a:cubicBezTo>
                    <a:pt x="8" y="43"/>
                    <a:pt x="14" y="45"/>
                    <a:pt x="20" y="45"/>
                  </a:cubicBezTo>
                  <a:cubicBezTo>
                    <a:pt x="20" y="45"/>
                    <a:pt x="20" y="45"/>
                    <a:pt x="20" y="45"/>
                  </a:cubicBezTo>
                  <a:cubicBezTo>
                    <a:pt x="20" y="45"/>
                    <a:pt x="20" y="45"/>
                    <a:pt x="20" y="45"/>
                  </a:cubicBezTo>
                  <a:cubicBezTo>
                    <a:pt x="25" y="45"/>
                    <a:pt x="30"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9" y="39"/>
                    <a:pt x="4" y="38"/>
                    <a:pt x="0" y="35"/>
                  </a:cubicBezTo>
                  <a:moveTo>
                    <a:pt x="35" y="0"/>
                  </a:moveTo>
                  <a:cubicBezTo>
                    <a:pt x="41" y="9"/>
                    <a:pt x="41" y="20"/>
                    <a:pt x="35" y="29"/>
                  </a:cubicBezTo>
                  <a:cubicBezTo>
                    <a:pt x="35" y="29"/>
                    <a:pt x="35" y="29"/>
                    <a:pt x="35" y="29"/>
                  </a:cubicBezTo>
                  <a:cubicBezTo>
                    <a:pt x="41" y="35"/>
                    <a:pt x="41" y="35"/>
                    <a:pt x="41" y="35"/>
                  </a:cubicBezTo>
                  <a:cubicBezTo>
                    <a:pt x="41" y="35"/>
                    <a:pt x="41" y="35"/>
                    <a:pt x="41" y="35"/>
                  </a:cubicBezTo>
                  <a:cubicBezTo>
                    <a:pt x="44" y="31"/>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2" name="Google Shape;1502;p33"/>
            <p:cNvSpPr/>
            <p:nvPr/>
          </p:nvSpPr>
          <p:spPr>
            <a:xfrm>
              <a:off x="5509" y="968"/>
              <a:ext cx="6" cy="6"/>
            </a:xfrm>
            <a:custGeom>
              <a:rect b="b" l="l" r="r" t="t"/>
              <a:pathLst>
                <a:path extrusionOk="0" h="12" w="12">
                  <a:moveTo>
                    <a:pt x="6" y="0"/>
                  </a:move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3" name="Google Shape;1503;p33"/>
            <p:cNvSpPr/>
            <p:nvPr/>
          </p:nvSpPr>
          <p:spPr>
            <a:xfrm>
              <a:off x="5461" y="982"/>
              <a:ext cx="24" cy="25"/>
            </a:xfrm>
            <a:custGeom>
              <a:rect b="b" l="l" r="r" t="t"/>
              <a:pathLst>
                <a:path extrusionOk="0" h="55" w="54">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4" name="Google Shape;1504;p33"/>
            <p:cNvSpPr/>
            <p:nvPr/>
          </p:nvSpPr>
          <p:spPr>
            <a:xfrm>
              <a:off x="5463" y="986"/>
              <a:ext cx="18" cy="18"/>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5" name="Google Shape;1505;p33"/>
            <p:cNvSpPr/>
            <p:nvPr/>
          </p:nvSpPr>
          <p:spPr>
            <a:xfrm>
              <a:off x="5465" y="987"/>
              <a:ext cx="18" cy="19"/>
            </a:xfrm>
            <a:custGeom>
              <a:rect b="b" l="l" r="r" t="t"/>
              <a:pathLst>
                <a:path extrusionOk="0" h="42" w="42">
                  <a:moveTo>
                    <a:pt x="17" y="42"/>
                  </a:moveTo>
                  <a:cubicBezTo>
                    <a:pt x="18" y="42"/>
                    <a:pt x="18" y="42"/>
                    <a:pt x="18" y="42"/>
                  </a:cubicBezTo>
                  <a:cubicBezTo>
                    <a:pt x="18" y="42"/>
                    <a:pt x="18" y="42"/>
                    <a:pt x="18" y="42"/>
                  </a:cubicBezTo>
                  <a:cubicBezTo>
                    <a:pt x="18" y="42"/>
                    <a:pt x="18" y="42"/>
                    <a:pt x="17" y="42"/>
                  </a:cubicBezTo>
                  <a:moveTo>
                    <a:pt x="32" y="38"/>
                  </a:moveTo>
                  <a:cubicBezTo>
                    <a:pt x="28" y="41"/>
                    <a:pt x="23" y="42"/>
                    <a:pt x="18" y="42"/>
                  </a:cubicBezTo>
                  <a:cubicBezTo>
                    <a:pt x="23" y="42"/>
                    <a:pt x="28" y="41"/>
                    <a:pt x="32" y="38"/>
                  </a:cubicBezTo>
                  <a:moveTo>
                    <a:pt x="0" y="35"/>
                  </a:moveTo>
                  <a:cubicBezTo>
                    <a:pt x="0" y="35"/>
                    <a:pt x="0" y="35"/>
                    <a:pt x="0" y="35"/>
                  </a:cubicBezTo>
                  <a:cubicBezTo>
                    <a:pt x="0" y="35"/>
                    <a:pt x="0" y="35"/>
                    <a:pt x="0" y="35"/>
                  </a:cubicBezTo>
                  <a:moveTo>
                    <a:pt x="0" y="34"/>
                  </a:moveTo>
                  <a:cubicBezTo>
                    <a:pt x="0" y="34"/>
                    <a:pt x="0" y="34"/>
                    <a:pt x="0" y="35"/>
                  </a:cubicBezTo>
                  <a:cubicBezTo>
                    <a:pt x="0" y="34"/>
                    <a:pt x="0" y="34"/>
                    <a:pt x="0" y="34"/>
                  </a:cubicBezTo>
                  <a:moveTo>
                    <a:pt x="35" y="0"/>
                  </a:moveTo>
                  <a:cubicBezTo>
                    <a:pt x="35" y="0"/>
                    <a:pt x="35" y="0"/>
                    <a:pt x="35" y="0"/>
                  </a:cubicBezTo>
                  <a:cubicBezTo>
                    <a:pt x="40" y="5"/>
                    <a:pt x="42" y="11"/>
                    <a:pt x="42" y="17"/>
                  </a:cubicBezTo>
                  <a:cubicBezTo>
                    <a:pt x="42" y="11"/>
                    <a:pt x="40" y="5"/>
                    <a:pt x="35" y="0"/>
                  </a:cubicBezTo>
                  <a:cubicBezTo>
                    <a:pt x="35" y="0"/>
                    <a:pt x="35" y="0"/>
                    <a:pt x="35" y="0"/>
                  </a:cubicBezTo>
                </a:path>
              </a:pathLst>
            </a:custGeom>
            <a:solidFill>
              <a:srgbClr val="E7962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6" name="Google Shape;1506;p33"/>
            <p:cNvSpPr/>
            <p:nvPr/>
          </p:nvSpPr>
          <p:spPr>
            <a:xfrm>
              <a:off x="5463" y="986"/>
              <a:ext cx="20" cy="20"/>
            </a:xfrm>
            <a:custGeom>
              <a:rect b="b" l="l" r="r" t="t"/>
              <a:pathLst>
                <a:path extrusionOk="0" h="45" w="45">
                  <a:moveTo>
                    <a:pt x="0" y="35"/>
                  </a:moveTo>
                  <a:cubicBezTo>
                    <a:pt x="1" y="36"/>
                    <a:pt x="2" y="37"/>
                    <a:pt x="3" y="37"/>
                  </a:cubicBezTo>
                  <a:cubicBezTo>
                    <a:pt x="3" y="37"/>
                    <a:pt x="3" y="37"/>
                    <a:pt x="3" y="38"/>
                  </a:cubicBezTo>
                  <a:cubicBezTo>
                    <a:pt x="3" y="38"/>
                    <a:pt x="3" y="38"/>
                    <a:pt x="3" y="38"/>
                  </a:cubicBezTo>
                  <a:cubicBezTo>
                    <a:pt x="3" y="38"/>
                    <a:pt x="3" y="38"/>
                    <a:pt x="3" y="38"/>
                  </a:cubicBezTo>
                  <a:cubicBezTo>
                    <a:pt x="3" y="38"/>
                    <a:pt x="3" y="38"/>
                    <a:pt x="3" y="38"/>
                  </a:cubicBezTo>
                  <a:cubicBezTo>
                    <a:pt x="8" y="43"/>
                    <a:pt x="14" y="45"/>
                    <a:pt x="20" y="45"/>
                  </a:cubicBezTo>
                  <a:cubicBezTo>
                    <a:pt x="21" y="45"/>
                    <a:pt x="21" y="45"/>
                    <a:pt x="21" y="45"/>
                  </a:cubicBezTo>
                  <a:cubicBezTo>
                    <a:pt x="21" y="45"/>
                    <a:pt x="21" y="45"/>
                    <a:pt x="21" y="45"/>
                  </a:cubicBezTo>
                  <a:cubicBezTo>
                    <a:pt x="26" y="45"/>
                    <a:pt x="31"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10" y="39"/>
                    <a:pt x="5" y="38"/>
                    <a:pt x="0" y="35"/>
                  </a:cubicBezTo>
                  <a:moveTo>
                    <a:pt x="35" y="0"/>
                  </a:moveTo>
                  <a:cubicBezTo>
                    <a:pt x="41" y="9"/>
                    <a:pt x="41" y="20"/>
                    <a:pt x="35" y="29"/>
                  </a:cubicBezTo>
                  <a:cubicBezTo>
                    <a:pt x="35" y="29"/>
                    <a:pt x="35" y="29"/>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7" name="Google Shape;1507;p33"/>
            <p:cNvSpPr/>
            <p:nvPr/>
          </p:nvSpPr>
          <p:spPr>
            <a:xfrm>
              <a:off x="5476" y="998"/>
              <a:ext cx="5" cy="6"/>
            </a:xfrm>
            <a:custGeom>
              <a:rect b="b" l="l" r="r" t="t"/>
              <a:pathLst>
                <a:path extrusionOk="0" h="12" w="12">
                  <a:moveTo>
                    <a:pt x="6" y="0"/>
                  </a:move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8" name="Google Shape;1508;p33"/>
            <p:cNvSpPr/>
            <p:nvPr/>
          </p:nvSpPr>
          <p:spPr>
            <a:xfrm>
              <a:off x="5493" y="982"/>
              <a:ext cx="25" cy="25"/>
            </a:xfrm>
            <a:custGeom>
              <a:rect b="b" l="l" r="r" t="t"/>
              <a:pathLst>
                <a:path extrusionOk="0" h="55" w="54">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9" name="Google Shape;1509;p33"/>
            <p:cNvSpPr/>
            <p:nvPr/>
          </p:nvSpPr>
          <p:spPr>
            <a:xfrm>
              <a:off x="5497" y="986"/>
              <a:ext cx="18" cy="18"/>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0" name="Google Shape;1510;p33"/>
            <p:cNvSpPr/>
            <p:nvPr/>
          </p:nvSpPr>
          <p:spPr>
            <a:xfrm>
              <a:off x="5497" y="987"/>
              <a:ext cx="20" cy="19"/>
            </a:xfrm>
            <a:custGeom>
              <a:rect b="b" l="l" r="r" t="t"/>
              <a:pathLst>
                <a:path extrusionOk="0" h="42" w="43">
                  <a:moveTo>
                    <a:pt x="18" y="42"/>
                  </a:moveTo>
                  <a:cubicBezTo>
                    <a:pt x="18" y="42"/>
                    <a:pt x="18" y="42"/>
                    <a:pt x="18" y="42"/>
                  </a:cubicBezTo>
                  <a:cubicBezTo>
                    <a:pt x="18" y="42"/>
                    <a:pt x="18" y="42"/>
                    <a:pt x="18" y="42"/>
                  </a:cubicBezTo>
                  <a:cubicBezTo>
                    <a:pt x="18" y="42"/>
                    <a:pt x="18" y="42"/>
                    <a:pt x="18" y="42"/>
                  </a:cubicBezTo>
                  <a:moveTo>
                    <a:pt x="32" y="38"/>
                  </a:moveTo>
                  <a:cubicBezTo>
                    <a:pt x="28" y="41"/>
                    <a:pt x="23" y="42"/>
                    <a:pt x="18" y="42"/>
                  </a:cubicBezTo>
                  <a:cubicBezTo>
                    <a:pt x="23" y="42"/>
                    <a:pt x="28" y="41"/>
                    <a:pt x="32" y="38"/>
                  </a:cubicBezTo>
                  <a:moveTo>
                    <a:pt x="33" y="38"/>
                  </a:moveTo>
                  <a:cubicBezTo>
                    <a:pt x="32" y="38"/>
                    <a:pt x="32" y="38"/>
                    <a:pt x="32" y="38"/>
                  </a:cubicBezTo>
                  <a:cubicBezTo>
                    <a:pt x="32" y="38"/>
                    <a:pt x="32" y="38"/>
                    <a:pt x="33" y="38"/>
                  </a:cubicBezTo>
                  <a:moveTo>
                    <a:pt x="0" y="35"/>
                  </a:moveTo>
                  <a:cubicBezTo>
                    <a:pt x="1" y="35"/>
                    <a:pt x="1" y="35"/>
                    <a:pt x="1" y="35"/>
                  </a:cubicBezTo>
                  <a:cubicBezTo>
                    <a:pt x="1" y="35"/>
                    <a:pt x="1" y="35"/>
                    <a:pt x="0" y="35"/>
                  </a:cubicBezTo>
                  <a:moveTo>
                    <a:pt x="36" y="0"/>
                  </a:moveTo>
                  <a:cubicBezTo>
                    <a:pt x="36" y="0"/>
                    <a:pt x="36" y="0"/>
                    <a:pt x="36" y="0"/>
                  </a:cubicBezTo>
                  <a:cubicBezTo>
                    <a:pt x="41" y="5"/>
                    <a:pt x="43" y="11"/>
                    <a:pt x="43" y="17"/>
                  </a:cubicBezTo>
                  <a:cubicBezTo>
                    <a:pt x="43" y="11"/>
                    <a:pt x="41" y="5"/>
                    <a:pt x="36" y="0"/>
                  </a:cubicBezTo>
                  <a:cubicBezTo>
                    <a:pt x="36" y="0"/>
                    <a:pt x="36" y="0"/>
                    <a:pt x="36" y="0"/>
                  </a:cubicBezTo>
                </a:path>
              </a:pathLst>
            </a:custGeom>
            <a:solidFill>
              <a:srgbClr val="E7962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1" name="Google Shape;1511;p33"/>
            <p:cNvSpPr/>
            <p:nvPr/>
          </p:nvSpPr>
          <p:spPr>
            <a:xfrm>
              <a:off x="5497" y="986"/>
              <a:ext cx="20" cy="20"/>
            </a:xfrm>
            <a:custGeom>
              <a:rect b="b" l="l" r="r" t="t"/>
              <a:pathLst>
                <a:path extrusionOk="0" h="45" w="45">
                  <a:moveTo>
                    <a:pt x="0" y="35"/>
                  </a:moveTo>
                  <a:cubicBezTo>
                    <a:pt x="1" y="36"/>
                    <a:pt x="2" y="37"/>
                    <a:pt x="2" y="38"/>
                  </a:cubicBezTo>
                  <a:cubicBezTo>
                    <a:pt x="3" y="38"/>
                    <a:pt x="3" y="38"/>
                    <a:pt x="3" y="38"/>
                  </a:cubicBezTo>
                  <a:cubicBezTo>
                    <a:pt x="3" y="38"/>
                    <a:pt x="3" y="38"/>
                    <a:pt x="3" y="38"/>
                  </a:cubicBezTo>
                  <a:cubicBezTo>
                    <a:pt x="8" y="43"/>
                    <a:pt x="14" y="45"/>
                    <a:pt x="20" y="45"/>
                  </a:cubicBezTo>
                  <a:cubicBezTo>
                    <a:pt x="20" y="45"/>
                    <a:pt x="20" y="45"/>
                    <a:pt x="20" y="45"/>
                  </a:cubicBezTo>
                  <a:cubicBezTo>
                    <a:pt x="20" y="45"/>
                    <a:pt x="20" y="45"/>
                    <a:pt x="20" y="45"/>
                  </a:cubicBezTo>
                  <a:cubicBezTo>
                    <a:pt x="25" y="45"/>
                    <a:pt x="30" y="44"/>
                    <a:pt x="34" y="41"/>
                  </a:cubicBezTo>
                  <a:cubicBezTo>
                    <a:pt x="34" y="41"/>
                    <a:pt x="34" y="41"/>
                    <a:pt x="34" y="41"/>
                  </a:cubicBezTo>
                  <a:cubicBezTo>
                    <a:pt x="34" y="41"/>
                    <a:pt x="34" y="41"/>
                    <a:pt x="35" y="41"/>
                  </a:cubicBezTo>
                  <a:cubicBezTo>
                    <a:pt x="35" y="41"/>
                    <a:pt x="35" y="41"/>
                    <a:pt x="35" y="41"/>
                  </a:cubicBezTo>
                  <a:cubicBezTo>
                    <a:pt x="29" y="35"/>
                    <a:pt x="29" y="35"/>
                    <a:pt x="29" y="35"/>
                  </a:cubicBezTo>
                  <a:cubicBezTo>
                    <a:pt x="25" y="38"/>
                    <a:pt x="20" y="39"/>
                    <a:pt x="15" y="39"/>
                  </a:cubicBezTo>
                  <a:cubicBezTo>
                    <a:pt x="9" y="39"/>
                    <a:pt x="4" y="38"/>
                    <a:pt x="0" y="35"/>
                  </a:cubicBezTo>
                  <a:moveTo>
                    <a:pt x="35" y="0"/>
                  </a:moveTo>
                  <a:cubicBezTo>
                    <a:pt x="41" y="9"/>
                    <a:pt x="41" y="20"/>
                    <a:pt x="35" y="29"/>
                  </a:cubicBezTo>
                  <a:cubicBezTo>
                    <a:pt x="35" y="29"/>
                    <a:pt x="35" y="29"/>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2" name="Google Shape;1512;p33"/>
            <p:cNvSpPr/>
            <p:nvPr/>
          </p:nvSpPr>
          <p:spPr>
            <a:xfrm>
              <a:off x="5509" y="998"/>
              <a:ext cx="6" cy="6"/>
            </a:xfrm>
            <a:custGeom>
              <a:rect b="b" l="l" r="r" t="t"/>
              <a:pathLst>
                <a:path extrusionOk="0" h="12" w="12">
                  <a:moveTo>
                    <a:pt x="6" y="0"/>
                  </a:moveTo>
                  <a:cubicBezTo>
                    <a:pt x="5" y="1"/>
                    <a:pt x="4" y="2"/>
                    <a:pt x="3" y="3"/>
                  </a:cubicBezTo>
                  <a:cubicBezTo>
                    <a:pt x="2" y="4"/>
                    <a:pt x="1" y="5"/>
                    <a:pt x="0" y="6"/>
                  </a:cubicBezTo>
                  <a:cubicBezTo>
                    <a:pt x="0" y="6"/>
                    <a:pt x="0" y="6"/>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3" name="Google Shape;1513;p33"/>
            <p:cNvSpPr/>
            <p:nvPr/>
          </p:nvSpPr>
          <p:spPr>
            <a:xfrm>
              <a:off x="5461" y="1013"/>
              <a:ext cx="24" cy="24"/>
            </a:xfrm>
            <a:custGeom>
              <a:rect b="b" l="l" r="r" t="t"/>
              <a:pathLst>
                <a:path extrusionOk="0" h="55" w="54">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4" name="Google Shape;1514;p33"/>
            <p:cNvSpPr/>
            <p:nvPr/>
          </p:nvSpPr>
          <p:spPr>
            <a:xfrm>
              <a:off x="5463" y="1016"/>
              <a:ext cx="18" cy="18"/>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5" name="Google Shape;1515;p33"/>
            <p:cNvSpPr/>
            <p:nvPr/>
          </p:nvSpPr>
          <p:spPr>
            <a:xfrm>
              <a:off x="5465" y="1033"/>
              <a:ext cx="14" cy="3"/>
            </a:xfrm>
            <a:custGeom>
              <a:rect b="b" l="l" r="r" t="t"/>
              <a:pathLst>
                <a:path extrusionOk="0" h="7" w="32">
                  <a:moveTo>
                    <a:pt x="17" y="7"/>
                  </a:moveTo>
                  <a:cubicBezTo>
                    <a:pt x="18" y="7"/>
                    <a:pt x="18" y="7"/>
                    <a:pt x="18" y="7"/>
                  </a:cubicBezTo>
                  <a:cubicBezTo>
                    <a:pt x="18" y="7"/>
                    <a:pt x="18" y="7"/>
                    <a:pt x="18" y="7"/>
                  </a:cubicBezTo>
                  <a:cubicBezTo>
                    <a:pt x="18" y="7"/>
                    <a:pt x="18" y="7"/>
                    <a:pt x="17" y="7"/>
                  </a:cubicBezTo>
                  <a:moveTo>
                    <a:pt x="32" y="3"/>
                  </a:moveTo>
                  <a:cubicBezTo>
                    <a:pt x="28" y="6"/>
                    <a:pt x="23" y="7"/>
                    <a:pt x="18" y="7"/>
                  </a:cubicBezTo>
                  <a:cubicBezTo>
                    <a:pt x="23" y="7"/>
                    <a:pt x="28" y="6"/>
                    <a:pt x="32" y="3"/>
                  </a:cubicBezTo>
                  <a:moveTo>
                    <a:pt x="0" y="0"/>
                  </a:moveTo>
                  <a:cubicBezTo>
                    <a:pt x="0" y="0"/>
                    <a:pt x="0" y="0"/>
                    <a:pt x="0" y="0"/>
                  </a:cubicBezTo>
                  <a:cubicBezTo>
                    <a:pt x="0" y="0"/>
                    <a:pt x="0" y="0"/>
                    <a:pt x="0" y="0"/>
                  </a:cubicBezTo>
                </a:path>
              </a:pathLst>
            </a:custGeom>
            <a:solidFill>
              <a:srgbClr val="E7962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6" name="Google Shape;1516;p33"/>
            <p:cNvSpPr/>
            <p:nvPr/>
          </p:nvSpPr>
          <p:spPr>
            <a:xfrm>
              <a:off x="5463" y="1016"/>
              <a:ext cx="20" cy="20"/>
            </a:xfrm>
            <a:custGeom>
              <a:rect b="b" l="l" r="r" t="t"/>
              <a:pathLst>
                <a:path extrusionOk="0" h="45" w="45">
                  <a:moveTo>
                    <a:pt x="0" y="35"/>
                  </a:moveTo>
                  <a:cubicBezTo>
                    <a:pt x="1" y="36"/>
                    <a:pt x="2" y="37"/>
                    <a:pt x="3" y="38"/>
                  </a:cubicBezTo>
                  <a:cubicBezTo>
                    <a:pt x="3" y="38"/>
                    <a:pt x="3" y="38"/>
                    <a:pt x="3" y="38"/>
                  </a:cubicBezTo>
                  <a:cubicBezTo>
                    <a:pt x="3" y="38"/>
                    <a:pt x="3" y="38"/>
                    <a:pt x="3" y="38"/>
                  </a:cubicBezTo>
                  <a:cubicBezTo>
                    <a:pt x="8" y="43"/>
                    <a:pt x="14" y="45"/>
                    <a:pt x="20" y="45"/>
                  </a:cubicBezTo>
                  <a:cubicBezTo>
                    <a:pt x="21" y="45"/>
                    <a:pt x="21" y="45"/>
                    <a:pt x="21" y="45"/>
                  </a:cubicBezTo>
                  <a:cubicBezTo>
                    <a:pt x="21" y="45"/>
                    <a:pt x="21" y="45"/>
                    <a:pt x="21" y="45"/>
                  </a:cubicBezTo>
                  <a:cubicBezTo>
                    <a:pt x="26" y="45"/>
                    <a:pt x="31"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10" y="39"/>
                    <a:pt x="5" y="38"/>
                    <a:pt x="0" y="35"/>
                  </a:cubicBezTo>
                  <a:moveTo>
                    <a:pt x="35" y="0"/>
                  </a:moveTo>
                  <a:cubicBezTo>
                    <a:pt x="41" y="9"/>
                    <a:pt x="41" y="20"/>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7" name="Google Shape;1517;p33"/>
            <p:cNvSpPr/>
            <p:nvPr/>
          </p:nvSpPr>
          <p:spPr>
            <a:xfrm>
              <a:off x="5476" y="1029"/>
              <a:ext cx="5" cy="5"/>
            </a:xfrm>
            <a:custGeom>
              <a:rect b="b" l="l" r="r" t="t"/>
              <a:pathLst>
                <a:path extrusionOk="0" h="12" w="12">
                  <a:moveTo>
                    <a:pt x="6" y="0"/>
                  </a:moveTo>
                  <a:cubicBezTo>
                    <a:pt x="6" y="0"/>
                    <a:pt x="6" y="0"/>
                    <a:pt x="6" y="0"/>
                  </a:cubicBez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8" name="Google Shape;1518;p33"/>
            <p:cNvSpPr/>
            <p:nvPr/>
          </p:nvSpPr>
          <p:spPr>
            <a:xfrm>
              <a:off x="5493" y="1013"/>
              <a:ext cx="25" cy="24"/>
            </a:xfrm>
            <a:custGeom>
              <a:rect b="b" l="l" r="r" t="t"/>
              <a:pathLst>
                <a:path extrusionOk="0" h="55" w="54">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9" name="Google Shape;1519;p33"/>
            <p:cNvSpPr/>
            <p:nvPr/>
          </p:nvSpPr>
          <p:spPr>
            <a:xfrm>
              <a:off x="5497" y="1016"/>
              <a:ext cx="18" cy="18"/>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0" name="Google Shape;1520;p33"/>
            <p:cNvSpPr/>
            <p:nvPr/>
          </p:nvSpPr>
          <p:spPr>
            <a:xfrm>
              <a:off x="5498" y="1033"/>
              <a:ext cx="14" cy="3"/>
            </a:xfrm>
            <a:custGeom>
              <a:rect b="b" l="l" r="r" t="t"/>
              <a:pathLst>
                <a:path extrusionOk="0" h="7" w="32">
                  <a:moveTo>
                    <a:pt x="17" y="7"/>
                  </a:moveTo>
                  <a:cubicBezTo>
                    <a:pt x="17" y="7"/>
                    <a:pt x="17" y="7"/>
                    <a:pt x="17" y="7"/>
                  </a:cubicBezTo>
                  <a:cubicBezTo>
                    <a:pt x="17" y="7"/>
                    <a:pt x="17" y="7"/>
                    <a:pt x="17" y="7"/>
                  </a:cubicBezTo>
                  <a:cubicBezTo>
                    <a:pt x="17" y="7"/>
                    <a:pt x="17" y="7"/>
                    <a:pt x="17" y="7"/>
                  </a:cubicBezTo>
                  <a:moveTo>
                    <a:pt x="32" y="3"/>
                  </a:moveTo>
                  <a:cubicBezTo>
                    <a:pt x="27" y="6"/>
                    <a:pt x="22" y="7"/>
                    <a:pt x="17" y="7"/>
                  </a:cubicBezTo>
                  <a:cubicBezTo>
                    <a:pt x="22" y="7"/>
                    <a:pt x="27" y="6"/>
                    <a:pt x="32" y="3"/>
                  </a:cubicBezTo>
                  <a:moveTo>
                    <a:pt x="0" y="0"/>
                  </a:moveTo>
                  <a:cubicBezTo>
                    <a:pt x="0" y="0"/>
                    <a:pt x="0" y="0"/>
                    <a:pt x="0" y="0"/>
                  </a:cubicBezTo>
                  <a:cubicBezTo>
                    <a:pt x="0" y="0"/>
                    <a:pt x="0" y="0"/>
                    <a:pt x="0" y="0"/>
                  </a:cubicBezTo>
                </a:path>
              </a:pathLst>
            </a:custGeom>
            <a:solidFill>
              <a:srgbClr val="E7962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1" name="Google Shape;1521;p33"/>
            <p:cNvSpPr/>
            <p:nvPr/>
          </p:nvSpPr>
          <p:spPr>
            <a:xfrm>
              <a:off x="5497" y="1016"/>
              <a:ext cx="20" cy="20"/>
            </a:xfrm>
            <a:custGeom>
              <a:rect b="b" l="l" r="r" t="t"/>
              <a:pathLst>
                <a:path extrusionOk="0" h="45" w="45">
                  <a:moveTo>
                    <a:pt x="0" y="35"/>
                  </a:moveTo>
                  <a:cubicBezTo>
                    <a:pt x="1" y="36"/>
                    <a:pt x="2" y="37"/>
                    <a:pt x="3" y="38"/>
                  </a:cubicBezTo>
                  <a:cubicBezTo>
                    <a:pt x="3" y="38"/>
                    <a:pt x="3" y="38"/>
                    <a:pt x="3" y="38"/>
                  </a:cubicBezTo>
                  <a:cubicBezTo>
                    <a:pt x="3" y="38"/>
                    <a:pt x="3" y="38"/>
                    <a:pt x="3" y="38"/>
                  </a:cubicBezTo>
                  <a:cubicBezTo>
                    <a:pt x="8" y="43"/>
                    <a:pt x="14" y="45"/>
                    <a:pt x="20" y="45"/>
                  </a:cubicBezTo>
                  <a:cubicBezTo>
                    <a:pt x="20" y="45"/>
                    <a:pt x="20" y="45"/>
                    <a:pt x="20" y="45"/>
                  </a:cubicBezTo>
                  <a:cubicBezTo>
                    <a:pt x="20" y="45"/>
                    <a:pt x="20" y="45"/>
                    <a:pt x="20" y="45"/>
                  </a:cubicBezTo>
                  <a:cubicBezTo>
                    <a:pt x="25" y="45"/>
                    <a:pt x="30"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9" y="39"/>
                    <a:pt x="4" y="38"/>
                    <a:pt x="0" y="35"/>
                  </a:cubicBezTo>
                  <a:moveTo>
                    <a:pt x="35" y="0"/>
                  </a:moveTo>
                  <a:cubicBezTo>
                    <a:pt x="41" y="9"/>
                    <a:pt x="41" y="20"/>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2" name="Google Shape;1522;p33"/>
            <p:cNvSpPr/>
            <p:nvPr/>
          </p:nvSpPr>
          <p:spPr>
            <a:xfrm>
              <a:off x="5509" y="1029"/>
              <a:ext cx="6" cy="5"/>
            </a:xfrm>
            <a:custGeom>
              <a:rect b="b" l="l" r="r" t="t"/>
              <a:pathLst>
                <a:path extrusionOk="0" h="12" w="12">
                  <a:moveTo>
                    <a:pt x="6" y="0"/>
                  </a:moveTo>
                  <a:cubicBezTo>
                    <a:pt x="6" y="0"/>
                    <a:pt x="6" y="0"/>
                    <a:pt x="6" y="0"/>
                  </a:cubicBez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3" name="Google Shape;1523;p33"/>
            <p:cNvSpPr/>
            <p:nvPr/>
          </p:nvSpPr>
          <p:spPr>
            <a:xfrm>
              <a:off x="5461" y="1043"/>
              <a:ext cx="24" cy="24"/>
            </a:xfrm>
            <a:custGeom>
              <a:rect b="b" l="l" r="r" t="t"/>
              <a:pathLst>
                <a:path extrusionOk="0" h="55" w="54">
                  <a:moveTo>
                    <a:pt x="44" y="45"/>
                  </a:moveTo>
                  <a:cubicBezTo>
                    <a:pt x="43" y="46"/>
                    <a:pt x="42" y="47"/>
                    <a:pt x="41" y="48"/>
                  </a:cubicBezTo>
                  <a:cubicBezTo>
                    <a:pt x="31" y="55"/>
                    <a:pt x="18" y="54"/>
                    <a:pt x="9" y="45"/>
                  </a:cubicBezTo>
                  <a:cubicBezTo>
                    <a:pt x="0" y="36"/>
                    <a:pt x="0" y="23"/>
                    <a:pt x="6" y="13"/>
                  </a:cubicBezTo>
                  <a:cubicBezTo>
                    <a:pt x="7" y="12"/>
                    <a:pt x="8" y="11"/>
                    <a:pt x="9" y="10"/>
                  </a:cubicBezTo>
                  <a:cubicBezTo>
                    <a:pt x="10" y="9"/>
                    <a:pt x="11" y="8"/>
                    <a:pt x="12" y="7"/>
                  </a:cubicBezTo>
                  <a:cubicBezTo>
                    <a:pt x="22" y="0"/>
                    <a:pt x="35" y="1"/>
                    <a:pt x="44" y="10"/>
                  </a:cubicBezTo>
                  <a:cubicBezTo>
                    <a:pt x="53" y="19"/>
                    <a:pt x="54" y="32"/>
                    <a:pt x="47" y="42"/>
                  </a:cubicBezTo>
                  <a:cubicBezTo>
                    <a:pt x="46" y="43"/>
                    <a:pt x="45" y="44"/>
                    <a:pt x="44"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4" name="Google Shape;1524;p33"/>
            <p:cNvSpPr/>
            <p:nvPr/>
          </p:nvSpPr>
          <p:spPr>
            <a:xfrm>
              <a:off x="5463" y="1046"/>
              <a:ext cx="18" cy="18"/>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5" name="Google Shape;1525;p33"/>
            <p:cNvSpPr/>
            <p:nvPr/>
          </p:nvSpPr>
          <p:spPr>
            <a:xfrm>
              <a:off x="5465" y="1063"/>
              <a:ext cx="14" cy="3"/>
            </a:xfrm>
            <a:custGeom>
              <a:rect b="b" l="l" r="r" t="t"/>
              <a:pathLst>
                <a:path extrusionOk="0" h="8" w="32">
                  <a:moveTo>
                    <a:pt x="17" y="8"/>
                  </a:moveTo>
                  <a:cubicBezTo>
                    <a:pt x="18" y="8"/>
                    <a:pt x="18" y="8"/>
                    <a:pt x="18" y="8"/>
                  </a:cubicBezTo>
                  <a:cubicBezTo>
                    <a:pt x="18" y="8"/>
                    <a:pt x="18" y="8"/>
                    <a:pt x="18" y="8"/>
                  </a:cubicBezTo>
                  <a:cubicBezTo>
                    <a:pt x="18" y="8"/>
                    <a:pt x="18" y="8"/>
                    <a:pt x="17" y="8"/>
                  </a:cubicBezTo>
                  <a:moveTo>
                    <a:pt x="32" y="4"/>
                  </a:moveTo>
                  <a:cubicBezTo>
                    <a:pt x="28" y="7"/>
                    <a:pt x="23" y="8"/>
                    <a:pt x="18" y="8"/>
                  </a:cubicBezTo>
                  <a:cubicBezTo>
                    <a:pt x="23" y="8"/>
                    <a:pt x="28" y="7"/>
                    <a:pt x="32" y="4"/>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7962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6" name="Google Shape;1526;p33"/>
            <p:cNvSpPr/>
            <p:nvPr/>
          </p:nvSpPr>
          <p:spPr>
            <a:xfrm>
              <a:off x="5463" y="1046"/>
              <a:ext cx="20" cy="20"/>
            </a:xfrm>
            <a:custGeom>
              <a:rect b="b" l="l" r="r" t="t"/>
              <a:pathLst>
                <a:path extrusionOk="0" h="45" w="45">
                  <a:moveTo>
                    <a:pt x="0" y="35"/>
                  </a:moveTo>
                  <a:cubicBezTo>
                    <a:pt x="1" y="36"/>
                    <a:pt x="2" y="37"/>
                    <a:pt x="3" y="37"/>
                  </a:cubicBezTo>
                  <a:cubicBezTo>
                    <a:pt x="3" y="37"/>
                    <a:pt x="3" y="37"/>
                    <a:pt x="3" y="37"/>
                  </a:cubicBezTo>
                  <a:cubicBezTo>
                    <a:pt x="3" y="37"/>
                    <a:pt x="3" y="38"/>
                    <a:pt x="3" y="38"/>
                  </a:cubicBezTo>
                  <a:cubicBezTo>
                    <a:pt x="3" y="38"/>
                    <a:pt x="3" y="38"/>
                    <a:pt x="3" y="38"/>
                  </a:cubicBezTo>
                  <a:cubicBezTo>
                    <a:pt x="3" y="38"/>
                    <a:pt x="3" y="38"/>
                    <a:pt x="3" y="38"/>
                  </a:cubicBezTo>
                  <a:cubicBezTo>
                    <a:pt x="8" y="43"/>
                    <a:pt x="14" y="45"/>
                    <a:pt x="20" y="45"/>
                  </a:cubicBezTo>
                  <a:cubicBezTo>
                    <a:pt x="21" y="45"/>
                    <a:pt x="21" y="45"/>
                    <a:pt x="21" y="45"/>
                  </a:cubicBezTo>
                  <a:cubicBezTo>
                    <a:pt x="21" y="45"/>
                    <a:pt x="21" y="45"/>
                    <a:pt x="21" y="45"/>
                  </a:cubicBezTo>
                  <a:cubicBezTo>
                    <a:pt x="26" y="45"/>
                    <a:pt x="31" y="44"/>
                    <a:pt x="35" y="41"/>
                  </a:cubicBezTo>
                  <a:cubicBezTo>
                    <a:pt x="35" y="41"/>
                    <a:pt x="35" y="41"/>
                    <a:pt x="35" y="41"/>
                  </a:cubicBezTo>
                  <a:cubicBezTo>
                    <a:pt x="29" y="35"/>
                    <a:pt x="29" y="35"/>
                    <a:pt x="29" y="35"/>
                  </a:cubicBezTo>
                  <a:cubicBezTo>
                    <a:pt x="29" y="35"/>
                    <a:pt x="29" y="35"/>
                    <a:pt x="29" y="35"/>
                  </a:cubicBezTo>
                  <a:cubicBezTo>
                    <a:pt x="25" y="38"/>
                    <a:pt x="20" y="39"/>
                    <a:pt x="15" y="39"/>
                  </a:cubicBezTo>
                  <a:cubicBezTo>
                    <a:pt x="10" y="39"/>
                    <a:pt x="5" y="38"/>
                    <a:pt x="0" y="35"/>
                  </a:cubicBezTo>
                  <a:moveTo>
                    <a:pt x="35" y="0"/>
                  </a:moveTo>
                  <a:cubicBezTo>
                    <a:pt x="41" y="9"/>
                    <a:pt x="41" y="20"/>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7" name="Google Shape;1527;p33"/>
            <p:cNvSpPr/>
            <p:nvPr/>
          </p:nvSpPr>
          <p:spPr>
            <a:xfrm>
              <a:off x="5476" y="1059"/>
              <a:ext cx="5" cy="5"/>
            </a:xfrm>
            <a:custGeom>
              <a:rect b="b" l="l" r="r" t="t"/>
              <a:pathLst>
                <a:path extrusionOk="0" h="12" w="12">
                  <a:moveTo>
                    <a:pt x="6" y="0"/>
                  </a:moveTo>
                  <a:cubicBezTo>
                    <a:pt x="6" y="0"/>
                    <a:pt x="6" y="0"/>
                    <a:pt x="6" y="0"/>
                  </a:cubicBezTo>
                  <a:cubicBezTo>
                    <a:pt x="5" y="1"/>
                    <a:pt x="4" y="2"/>
                    <a:pt x="3" y="3"/>
                  </a:cubicBezTo>
                  <a:cubicBezTo>
                    <a:pt x="2" y="4"/>
                    <a:pt x="1" y="5"/>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8" name="Google Shape;1528;p33"/>
            <p:cNvSpPr/>
            <p:nvPr/>
          </p:nvSpPr>
          <p:spPr>
            <a:xfrm>
              <a:off x="5493" y="1043"/>
              <a:ext cx="25" cy="24"/>
            </a:xfrm>
            <a:custGeom>
              <a:rect b="b" l="l" r="r" t="t"/>
              <a:pathLst>
                <a:path extrusionOk="0" h="55" w="54">
                  <a:moveTo>
                    <a:pt x="45" y="45"/>
                  </a:moveTo>
                  <a:cubicBezTo>
                    <a:pt x="44" y="46"/>
                    <a:pt x="43" y="47"/>
                    <a:pt x="42" y="48"/>
                  </a:cubicBezTo>
                  <a:cubicBezTo>
                    <a:pt x="32" y="55"/>
                    <a:pt x="18" y="54"/>
                    <a:pt x="10" y="45"/>
                  </a:cubicBezTo>
                  <a:cubicBezTo>
                    <a:pt x="1" y="36"/>
                    <a:pt x="0" y="23"/>
                    <a:pt x="7" y="13"/>
                  </a:cubicBezTo>
                  <a:cubicBezTo>
                    <a:pt x="8" y="12"/>
                    <a:pt x="9" y="11"/>
                    <a:pt x="10" y="10"/>
                  </a:cubicBezTo>
                  <a:cubicBezTo>
                    <a:pt x="11" y="9"/>
                    <a:pt x="12" y="8"/>
                    <a:pt x="13" y="7"/>
                  </a:cubicBezTo>
                  <a:cubicBezTo>
                    <a:pt x="23" y="0"/>
                    <a:pt x="36" y="1"/>
                    <a:pt x="45" y="10"/>
                  </a:cubicBezTo>
                  <a:cubicBezTo>
                    <a:pt x="54" y="19"/>
                    <a:pt x="54" y="32"/>
                    <a:pt x="48" y="42"/>
                  </a:cubicBezTo>
                  <a:cubicBezTo>
                    <a:pt x="47" y="43"/>
                    <a:pt x="46" y="44"/>
                    <a:pt x="45" y="4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9" name="Google Shape;1529;p33"/>
            <p:cNvSpPr/>
            <p:nvPr/>
          </p:nvSpPr>
          <p:spPr>
            <a:xfrm>
              <a:off x="5497" y="1046"/>
              <a:ext cx="18" cy="18"/>
            </a:xfrm>
            <a:custGeom>
              <a:rect b="b" l="l" r="r" t="t"/>
              <a:pathLst>
                <a:path extrusionOk="0" h="41" w="41">
                  <a:moveTo>
                    <a:pt x="38" y="38"/>
                  </a:moveTo>
                  <a:cubicBezTo>
                    <a:pt x="37" y="39"/>
                    <a:pt x="36" y="40"/>
                    <a:pt x="35" y="41"/>
                  </a:cubicBezTo>
                  <a:cubicBezTo>
                    <a:pt x="0" y="6"/>
                    <a:pt x="0" y="6"/>
                    <a:pt x="0" y="6"/>
                  </a:cubicBezTo>
                  <a:cubicBezTo>
                    <a:pt x="1" y="5"/>
                    <a:pt x="2" y="4"/>
                    <a:pt x="3" y="3"/>
                  </a:cubicBezTo>
                  <a:cubicBezTo>
                    <a:pt x="4" y="2"/>
                    <a:pt x="5" y="1"/>
                    <a:pt x="6" y="0"/>
                  </a:cubicBezTo>
                  <a:cubicBezTo>
                    <a:pt x="41" y="35"/>
                    <a:pt x="41" y="35"/>
                    <a:pt x="41" y="35"/>
                  </a:cubicBezTo>
                  <a:cubicBezTo>
                    <a:pt x="40" y="36"/>
                    <a:pt x="39" y="37"/>
                    <a:pt x="38" y="38"/>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0" name="Google Shape;1530;p33"/>
            <p:cNvSpPr/>
            <p:nvPr/>
          </p:nvSpPr>
          <p:spPr>
            <a:xfrm>
              <a:off x="5497" y="1063"/>
              <a:ext cx="15" cy="3"/>
            </a:xfrm>
            <a:custGeom>
              <a:rect b="b" l="l" r="r" t="t"/>
              <a:pathLst>
                <a:path extrusionOk="0" h="7" w="33">
                  <a:moveTo>
                    <a:pt x="18" y="7"/>
                  </a:moveTo>
                  <a:cubicBezTo>
                    <a:pt x="18" y="7"/>
                    <a:pt x="18" y="7"/>
                    <a:pt x="18" y="7"/>
                  </a:cubicBezTo>
                  <a:cubicBezTo>
                    <a:pt x="18" y="7"/>
                    <a:pt x="18" y="7"/>
                    <a:pt x="18" y="7"/>
                  </a:cubicBezTo>
                  <a:cubicBezTo>
                    <a:pt x="18" y="7"/>
                    <a:pt x="18" y="7"/>
                    <a:pt x="18" y="7"/>
                  </a:cubicBezTo>
                  <a:moveTo>
                    <a:pt x="32" y="3"/>
                  </a:moveTo>
                  <a:cubicBezTo>
                    <a:pt x="28" y="6"/>
                    <a:pt x="23" y="7"/>
                    <a:pt x="18" y="7"/>
                  </a:cubicBezTo>
                  <a:cubicBezTo>
                    <a:pt x="23" y="7"/>
                    <a:pt x="28" y="6"/>
                    <a:pt x="32" y="3"/>
                  </a:cubicBezTo>
                  <a:moveTo>
                    <a:pt x="33" y="3"/>
                  </a:moveTo>
                  <a:cubicBezTo>
                    <a:pt x="32" y="3"/>
                    <a:pt x="32" y="3"/>
                    <a:pt x="32" y="3"/>
                  </a:cubicBezTo>
                  <a:cubicBezTo>
                    <a:pt x="32" y="3"/>
                    <a:pt x="32" y="3"/>
                    <a:pt x="33" y="3"/>
                  </a:cubicBezTo>
                  <a:moveTo>
                    <a:pt x="0" y="0"/>
                  </a:moveTo>
                  <a:cubicBezTo>
                    <a:pt x="1" y="0"/>
                    <a:pt x="1" y="0"/>
                    <a:pt x="1" y="0"/>
                  </a:cubicBezTo>
                  <a:cubicBezTo>
                    <a:pt x="1" y="0"/>
                    <a:pt x="1" y="0"/>
                    <a:pt x="0" y="0"/>
                  </a:cubicBezTo>
                </a:path>
              </a:pathLst>
            </a:custGeom>
            <a:solidFill>
              <a:srgbClr val="E7962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1" name="Google Shape;1531;p33"/>
            <p:cNvSpPr/>
            <p:nvPr/>
          </p:nvSpPr>
          <p:spPr>
            <a:xfrm>
              <a:off x="5497" y="1046"/>
              <a:ext cx="20" cy="20"/>
            </a:xfrm>
            <a:custGeom>
              <a:rect b="b" l="l" r="r" t="t"/>
              <a:pathLst>
                <a:path extrusionOk="0" h="45" w="45">
                  <a:moveTo>
                    <a:pt x="0" y="35"/>
                  </a:moveTo>
                  <a:cubicBezTo>
                    <a:pt x="1" y="36"/>
                    <a:pt x="2" y="37"/>
                    <a:pt x="2" y="38"/>
                  </a:cubicBezTo>
                  <a:cubicBezTo>
                    <a:pt x="3" y="38"/>
                    <a:pt x="3" y="38"/>
                    <a:pt x="3" y="38"/>
                  </a:cubicBezTo>
                  <a:cubicBezTo>
                    <a:pt x="3" y="38"/>
                    <a:pt x="3" y="38"/>
                    <a:pt x="3" y="38"/>
                  </a:cubicBezTo>
                  <a:cubicBezTo>
                    <a:pt x="8" y="43"/>
                    <a:pt x="14" y="45"/>
                    <a:pt x="20" y="45"/>
                  </a:cubicBezTo>
                  <a:cubicBezTo>
                    <a:pt x="20" y="45"/>
                    <a:pt x="20" y="45"/>
                    <a:pt x="20" y="45"/>
                  </a:cubicBezTo>
                  <a:cubicBezTo>
                    <a:pt x="20" y="45"/>
                    <a:pt x="20" y="45"/>
                    <a:pt x="20" y="45"/>
                  </a:cubicBezTo>
                  <a:cubicBezTo>
                    <a:pt x="25" y="45"/>
                    <a:pt x="30" y="44"/>
                    <a:pt x="34" y="41"/>
                  </a:cubicBezTo>
                  <a:cubicBezTo>
                    <a:pt x="34" y="41"/>
                    <a:pt x="34" y="41"/>
                    <a:pt x="34" y="41"/>
                  </a:cubicBezTo>
                  <a:cubicBezTo>
                    <a:pt x="34" y="41"/>
                    <a:pt x="34" y="41"/>
                    <a:pt x="35" y="41"/>
                  </a:cubicBezTo>
                  <a:cubicBezTo>
                    <a:pt x="35" y="41"/>
                    <a:pt x="35" y="41"/>
                    <a:pt x="35" y="41"/>
                  </a:cubicBezTo>
                  <a:cubicBezTo>
                    <a:pt x="29" y="35"/>
                    <a:pt x="29" y="35"/>
                    <a:pt x="29" y="35"/>
                  </a:cubicBezTo>
                  <a:cubicBezTo>
                    <a:pt x="25" y="38"/>
                    <a:pt x="20" y="39"/>
                    <a:pt x="15" y="39"/>
                  </a:cubicBezTo>
                  <a:cubicBezTo>
                    <a:pt x="9" y="39"/>
                    <a:pt x="4" y="38"/>
                    <a:pt x="0" y="35"/>
                  </a:cubicBezTo>
                  <a:moveTo>
                    <a:pt x="35" y="0"/>
                  </a:moveTo>
                  <a:cubicBezTo>
                    <a:pt x="41" y="9"/>
                    <a:pt x="41" y="20"/>
                    <a:pt x="35" y="29"/>
                  </a:cubicBezTo>
                  <a:cubicBezTo>
                    <a:pt x="41" y="35"/>
                    <a:pt x="41" y="35"/>
                    <a:pt x="41" y="35"/>
                  </a:cubicBezTo>
                  <a:cubicBezTo>
                    <a:pt x="41" y="35"/>
                    <a:pt x="41" y="35"/>
                    <a:pt x="41" y="35"/>
                  </a:cubicBezTo>
                  <a:cubicBezTo>
                    <a:pt x="44" y="30"/>
                    <a:pt x="45" y="25"/>
                    <a:pt x="45" y="20"/>
                  </a:cubicBezTo>
                  <a:cubicBezTo>
                    <a:pt x="45" y="14"/>
                    <a:pt x="43" y="8"/>
                    <a:pt x="38" y="3"/>
                  </a:cubicBezTo>
                  <a:cubicBezTo>
                    <a:pt x="38" y="3"/>
                    <a:pt x="38" y="3"/>
                    <a:pt x="38" y="3"/>
                  </a:cubicBezTo>
                  <a:cubicBezTo>
                    <a:pt x="37" y="2"/>
                    <a:pt x="36" y="1"/>
                    <a:pt x="35" y="0"/>
                  </a:cubicBezTo>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2" name="Google Shape;1532;p33"/>
            <p:cNvSpPr/>
            <p:nvPr/>
          </p:nvSpPr>
          <p:spPr>
            <a:xfrm>
              <a:off x="5509" y="1059"/>
              <a:ext cx="6" cy="5"/>
            </a:xfrm>
            <a:custGeom>
              <a:rect b="b" l="l" r="r" t="t"/>
              <a:pathLst>
                <a:path extrusionOk="0" h="12" w="12">
                  <a:moveTo>
                    <a:pt x="6" y="0"/>
                  </a:moveTo>
                  <a:cubicBezTo>
                    <a:pt x="6" y="0"/>
                    <a:pt x="6" y="0"/>
                    <a:pt x="6" y="0"/>
                  </a:cubicBezTo>
                  <a:cubicBezTo>
                    <a:pt x="5" y="1"/>
                    <a:pt x="4" y="2"/>
                    <a:pt x="3" y="3"/>
                  </a:cubicBezTo>
                  <a:cubicBezTo>
                    <a:pt x="2" y="4"/>
                    <a:pt x="1" y="5"/>
                    <a:pt x="0" y="6"/>
                  </a:cubicBezTo>
                  <a:cubicBezTo>
                    <a:pt x="0" y="6"/>
                    <a:pt x="0" y="6"/>
                    <a:pt x="0" y="6"/>
                  </a:cubicBezTo>
                  <a:cubicBezTo>
                    <a:pt x="6" y="12"/>
                    <a:pt x="6" y="12"/>
                    <a:pt x="6" y="12"/>
                  </a:cubicBezTo>
                  <a:cubicBezTo>
                    <a:pt x="6" y="12"/>
                    <a:pt x="6" y="12"/>
                    <a:pt x="6" y="12"/>
                  </a:cubicBezTo>
                  <a:cubicBezTo>
                    <a:pt x="7" y="11"/>
                    <a:pt x="8" y="10"/>
                    <a:pt x="9" y="9"/>
                  </a:cubicBezTo>
                  <a:cubicBezTo>
                    <a:pt x="10" y="8"/>
                    <a:pt x="11" y="7"/>
                    <a:pt x="12" y="6"/>
                  </a:cubicBezTo>
                  <a:cubicBezTo>
                    <a:pt x="6" y="0"/>
                    <a:pt x="6" y="0"/>
                    <a:pt x="6"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3" name="Google Shape;1533;p33"/>
            <p:cNvSpPr/>
            <p:nvPr/>
          </p:nvSpPr>
          <p:spPr>
            <a:xfrm>
              <a:off x="5488" y="949"/>
              <a:ext cx="2" cy="4"/>
            </a:xfrm>
            <a:custGeom>
              <a:rect b="b" l="l" r="r" t="t"/>
              <a:pathLst>
                <a:path extrusionOk="0" h="10" w="5">
                  <a:moveTo>
                    <a:pt x="3" y="0"/>
                  </a:moveTo>
                  <a:cubicBezTo>
                    <a:pt x="2" y="0"/>
                    <a:pt x="0" y="2"/>
                    <a:pt x="0" y="3"/>
                  </a:cubicBezTo>
                  <a:cubicBezTo>
                    <a:pt x="0" y="8"/>
                    <a:pt x="0" y="8"/>
                    <a:pt x="0" y="8"/>
                  </a:cubicBezTo>
                  <a:cubicBezTo>
                    <a:pt x="0" y="9"/>
                    <a:pt x="2" y="10"/>
                    <a:pt x="3" y="10"/>
                  </a:cubicBezTo>
                  <a:cubicBezTo>
                    <a:pt x="4" y="10"/>
                    <a:pt x="5" y="9"/>
                    <a:pt x="5" y="8"/>
                  </a:cubicBezTo>
                  <a:cubicBezTo>
                    <a:pt x="5" y="3"/>
                    <a:pt x="5" y="3"/>
                    <a:pt x="5" y="3"/>
                  </a:cubicBezTo>
                  <a:cubicBezTo>
                    <a:pt x="5" y="2"/>
                    <a:pt x="4" y="0"/>
                    <a:pt x="3" y="0"/>
                  </a:cubicBezTo>
                </a:path>
              </a:pathLst>
            </a:custGeom>
            <a:solidFill>
              <a:srgbClr val="DA8F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4" name="Google Shape;1534;p33"/>
            <p:cNvSpPr/>
            <p:nvPr/>
          </p:nvSpPr>
          <p:spPr>
            <a:xfrm>
              <a:off x="5488" y="959"/>
              <a:ext cx="2" cy="102"/>
            </a:xfrm>
            <a:custGeom>
              <a:rect b="b" l="l" r="r" t="t"/>
              <a:pathLst>
                <a:path extrusionOk="0" h="229" w="5">
                  <a:moveTo>
                    <a:pt x="3" y="214"/>
                  </a:moveTo>
                  <a:cubicBezTo>
                    <a:pt x="2" y="214"/>
                    <a:pt x="0" y="215"/>
                    <a:pt x="0" y="216"/>
                  </a:cubicBezTo>
                  <a:cubicBezTo>
                    <a:pt x="0" y="226"/>
                    <a:pt x="0" y="226"/>
                    <a:pt x="0" y="226"/>
                  </a:cubicBezTo>
                  <a:cubicBezTo>
                    <a:pt x="0" y="228"/>
                    <a:pt x="2" y="229"/>
                    <a:pt x="3" y="229"/>
                  </a:cubicBezTo>
                  <a:cubicBezTo>
                    <a:pt x="4" y="229"/>
                    <a:pt x="5" y="228"/>
                    <a:pt x="5" y="226"/>
                  </a:cubicBezTo>
                  <a:cubicBezTo>
                    <a:pt x="5" y="216"/>
                    <a:pt x="5" y="216"/>
                    <a:pt x="5" y="216"/>
                  </a:cubicBezTo>
                  <a:cubicBezTo>
                    <a:pt x="5" y="215"/>
                    <a:pt x="4" y="214"/>
                    <a:pt x="3" y="214"/>
                  </a:cubicBezTo>
                  <a:moveTo>
                    <a:pt x="3" y="187"/>
                  </a:moveTo>
                  <a:cubicBezTo>
                    <a:pt x="2" y="187"/>
                    <a:pt x="0" y="188"/>
                    <a:pt x="0" y="190"/>
                  </a:cubicBezTo>
                  <a:cubicBezTo>
                    <a:pt x="0" y="200"/>
                    <a:pt x="0" y="200"/>
                    <a:pt x="0" y="200"/>
                  </a:cubicBezTo>
                  <a:cubicBezTo>
                    <a:pt x="0" y="201"/>
                    <a:pt x="2" y="202"/>
                    <a:pt x="3" y="202"/>
                  </a:cubicBezTo>
                  <a:cubicBezTo>
                    <a:pt x="4" y="202"/>
                    <a:pt x="5" y="201"/>
                    <a:pt x="5" y="200"/>
                  </a:cubicBezTo>
                  <a:cubicBezTo>
                    <a:pt x="5" y="190"/>
                    <a:pt x="5" y="190"/>
                    <a:pt x="5" y="190"/>
                  </a:cubicBezTo>
                  <a:cubicBezTo>
                    <a:pt x="5" y="188"/>
                    <a:pt x="4" y="187"/>
                    <a:pt x="3" y="187"/>
                  </a:cubicBezTo>
                  <a:moveTo>
                    <a:pt x="3" y="160"/>
                  </a:moveTo>
                  <a:cubicBezTo>
                    <a:pt x="2" y="160"/>
                    <a:pt x="0" y="161"/>
                    <a:pt x="0" y="163"/>
                  </a:cubicBezTo>
                  <a:cubicBezTo>
                    <a:pt x="0" y="173"/>
                    <a:pt x="0" y="173"/>
                    <a:pt x="0" y="173"/>
                  </a:cubicBezTo>
                  <a:cubicBezTo>
                    <a:pt x="0" y="174"/>
                    <a:pt x="2" y="175"/>
                    <a:pt x="3" y="175"/>
                  </a:cubicBezTo>
                  <a:cubicBezTo>
                    <a:pt x="4" y="175"/>
                    <a:pt x="5" y="174"/>
                    <a:pt x="5" y="173"/>
                  </a:cubicBezTo>
                  <a:cubicBezTo>
                    <a:pt x="5" y="163"/>
                    <a:pt x="5" y="163"/>
                    <a:pt x="5" y="163"/>
                  </a:cubicBezTo>
                  <a:cubicBezTo>
                    <a:pt x="5" y="161"/>
                    <a:pt x="4" y="160"/>
                    <a:pt x="3" y="160"/>
                  </a:cubicBezTo>
                  <a:moveTo>
                    <a:pt x="3" y="134"/>
                  </a:moveTo>
                  <a:cubicBezTo>
                    <a:pt x="2" y="134"/>
                    <a:pt x="0" y="135"/>
                    <a:pt x="0" y="136"/>
                  </a:cubicBezTo>
                  <a:cubicBezTo>
                    <a:pt x="0" y="146"/>
                    <a:pt x="0" y="146"/>
                    <a:pt x="0" y="146"/>
                  </a:cubicBezTo>
                  <a:cubicBezTo>
                    <a:pt x="0" y="148"/>
                    <a:pt x="2" y="149"/>
                    <a:pt x="3" y="149"/>
                  </a:cubicBezTo>
                  <a:cubicBezTo>
                    <a:pt x="4" y="149"/>
                    <a:pt x="5" y="148"/>
                    <a:pt x="5" y="146"/>
                  </a:cubicBezTo>
                  <a:cubicBezTo>
                    <a:pt x="5" y="136"/>
                    <a:pt x="5" y="136"/>
                    <a:pt x="5" y="136"/>
                  </a:cubicBezTo>
                  <a:cubicBezTo>
                    <a:pt x="5" y="135"/>
                    <a:pt x="4" y="134"/>
                    <a:pt x="3" y="134"/>
                  </a:cubicBezTo>
                  <a:moveTo>
                    <a:pt x="3" y="107"/>
                  </a:moveTo>
                  <a:cubicBezTo>
                    <a:pt x="2" y="107"/>
                    <a:pt x="0" y="108"/>
                    <a:pt x="0" y="109"/>
                  </a:cubicBezTo>
                  <a:cubicBezTo>
                    <a:pt x="0" y="119"/>
                    <a:pt x="0" y="119"/>
                    <a:pt x="0" y="119"/>
                  </a:cubicBezTo>
                  <a:cubicBezTo>
                    <a:pt x="0" y="121"/>
                    <a:pt x="2" y="122"/>
                    <a:pt x="3" y="122"/>
                  </a:cubicBezTo>
                  <a:cubicBezTo>
                    <a:pt x="4" y="122"/>
                    <a:pt x="5" y="121"/>
                    <a:pt x="5" y="119"/>
                  </a:cubicBezTo>
                  <a:cubicBezTo>
                    <a:pt x="5" y="109"/>
                    <a:pt x="5" y="109"/>
                    <a:pt x="5" y="109"/>
                  </a:cubicBezTo>
                  <a:cubicBezTo>
                    <a:pt x="5" y="108"/>
                    <a:pt x="4" y="107"/>
                    <a:pt x="3" y="107"/>
                  </a:cubicBezTo>
                  <a:moveTo>
                    <a:pt x="3" y="80"/>
                  </a:moveTo>
                  <a:cubicBezTo>
                    <a:pt x="2" y="80"/>
                    <a:pt x="0" y="81"/>
                    <a:pt x="0" y="83"/>
                  </a:cubicBezTo>
                  <a:cubicBezTo>
                    <a:pt x="0" y="93"/>
                    <a:pt x="0" y="93"/>
                    <a:pt x="0" y="93"/>
                  </a:cubicBezTo>
                  <a:cubicBezTo>
                    <a:pt x="0" y="94"/>
                    <a:pt x="2" y="95"/>
                    <a:pt x="3" y="95"/>
                  </a:cubicBezTo>
                  <a:cubicBezTo>
                    <a:pt x="4" y="95"/>
                    <a:pt x="5" y="94"/>
                    <a:pt x="5" y="93"/>
                  </a:cubicBezTo>
                  <a:cubicBezTo>
                    <a:pt x="5" y="83"/>
                    <a:pt x="5" y="83"/>
                    <a:pt x="5" y="83"/>
                  </a:cubicBezTo>
                  <a:cubicBezTo>
                    <a:pt x="5" y="81"/>
                    <a:pt x="4" y="80"/>
                    <a:pt x="3" y="80"/>
                  </a:cubicBezTo>
                  <a:moveTo>
                    <a:pt x="3" y="54"/>
                  </a:moveTo>
                  <a:cubicBezTo>
                    <a:pt x="2" y="54"/>
                    <a:pt x="0" y="55"/>
                    <a:pt x="0" y="56"/>
                  </a:cubicBezTo>
                  <a:cubicBezTo>
                    <a:pt x="0" y="66"/>
                    <a:pt x="0" y="66"/>
                    <a:pt x="0" y="66"/>
                  </a:cubicBezTo>
                  <a:cubicBezTo>
                    <a:pt x="0" y="67"/>
                    <a:pt x="2" y="69"/>
                    <a:pt x="3" y="69"/>
                  </a:cubicBezTo>
                  <a:cubicBezTo>
                    <a:pt x="4" y="69"/>
                    <a:pt x="5" y="67"/>
                    <a:pt x="5" y="66"/>
                  </a:cubicBezTo>
                  <a:cubicBezTo>
                    <a:pt x="5" y="56"/>
                    <a:pt x="5" y="56"/>
                    <a:pt x="5" y="56"/>
                  </a:cubicBezTo>
                  <a:cubicBezTo>
                    <a:pt x="5" y="55"/>
                    <a:pt x="4" y="54"/>
                    <a:pt x="3" y="54"/>
                  </a:cubicBezTo>
                  <a:moveTo>
                    <a:pt x="3" y="27"/>
                  </a:moveTo>
                  <a:cubicBezTo>
                    <a:pt x="2" y="27"/>
                    <a:pt x="0" y="28"/>
                    <a:pt x="0" y="29"/>
                  </a:cubicBezTo>
                  <a:cubicBezTo>
                    <a:pt x="0" y="39"/>
                    <a:pt x="0" y="39"/>
                    <a:pt x="0" y="39"/>
                  </a:cubicBezTo>
                  <a:cubicBezTo>
                    <a:pt x="0" y="41"/>
                    <a:pt x="2" y="42"/>
                    <a:pt x="3" y="42"/>
                  </a:cubicBezTo>
                  <a:cubicBezTo>
                    <a:pt x="4" y="42"/>
                    <a:pt x="5" y="41"/>
                    <a:pt x="5" y="39"/>
                  </a:cubicBezTo>
                  <a:cubicBezTo>
                    <a:pt x="5" y="29"/>
                    <a:pt x="5" y="29"/>
                    <a:pt x="5" y="29"/>
                  </a:cubicBezTo>
                  <a:cubicBezTo>
                    <a:pt x="5" y="28"/>
                    <a:pt x="4" y="27"/>
                    <a:pt x="3" y="27"/>
                  </a:cubicBezTo>
                  <a:moveTo>
                    <a:pt x="3" y="0"/>
                  </a:moveTo>
                  <a:cubicBezTo>
                    <a:pt x="2" y="0"/>
                    <a:pt x="0" y="1"/>
                    <a:pt x="0" y="3"/>
                  </a:cubicBezTo>
                  <a:cubicBezTo>
                    <a:pt x="0" y="13"/>
                    <a:pt x="0" y="13"/>
                    <a:pt x="0" y="13"/>
                  </a:cubicBezTo>
                  <a:cubicBezTo>
                    <a:pt x="0" y="14"/>
                    <a:pt x="2" y="15"/>
                    <a:pt x="3" y="15"/>
                  </a:cubicBezTo>
                  <a:cubicBezTo>
                    <a:pt x="4" y="15"/>
                    <a:pt x="5" y="14"/>
                    <a:pt x="5" y="13"/>
                  </a:cubicBezTo>
                  <a:cubicBezTo>
                    <a:pt x="5" y="3"/>
                    <a:pt x="5" y="3"/>
                    <a:pt x="5" y="3"/>
                  </a:cubicBezTo>
                  <a:cubicBezTo>
                    <a:pt x="5" y="1"/>
                    <a:pt x="4" y="0"/>
                    <a:pt x="3" y="0"/>
                  </a:cubicBezTo>
                </a:path>
              </a:pathLst>
            </a:custGeom>
            <a:solidFill>
              <a:srgbClr val="DA8F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5" name="Google Shape;1535;p33"/>
            <p:cNvSpPr/>
            <p:nvPr/>
          </p:nvSpPr>
          <p:spPr>
            <a:xfrm>
              <a:off x="5467" y="1075"/>
              <a:ext cx="0" cy="0"/>
            </a:xfrm>
            <a:custGeom>
              <a:rect b="b" l="l" r="r" t="t"/>
              <a:pathLst>
                <a:path extrusionOk="0" h="120000" w="1">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E1DFE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6" name="Google Shape;1536;p33"/>
            <p:cNvSpPr/>
            <p:nvPr/>
          </p:nvSpPr>
          <p:spPr>
            <a:xfrm>
              <a:off x="5467" y="959"/>
              <a:ext cx="59" cy="116"/>
            </a:xfrm>
            <a:custGeom>
              <a:rect b="b" l="l" r="r" t="t"/>
              <a:pathLst>
                <a:path extrusionOk="0" h="260" w="132">
                  <a:moveTo>
                    <a:pt x="1" y="260"/>
                  </a:moveTo>
                  <a:cubicBezTo>
                    <a:pt x="1" y="260"/>
                    <a:pt x="1" y="260"/>
                    <a:pt x="1" y="260"/>
                  </a:cubicBezTo>
                  <a:cubicBezTo>
                    <a:pt x="1" y="260"/>
                    <a:pt x="1" y="260"/>
                    <a:pt x="1" y="260"/>
                  </a:cubicBezTo>
                  <a:moveTo>
                    <a:pt x="1" y="260"/>
                  </a:moveTo>
                  <a:cubicBezTo>
                    <a:pt x="1" y="260"/>
                    <a:pt x="1" y="260"/>
                    <a:pt x="1" y="260"/>
                  </a:cubicBezTo>
                  <a:cubicBezTo>
                    <a:pt x="1" y="260"/>
                    <a:pt x="1" y="260"/>
                    <a:pt x="1" y="260"/>
                  </a:cubicBezTo>
                  <a:moveTo>
                    <a:pt x="1" y="260"/>
                  </a:moveTo>
                  <a:cubicBezTo>
                    <a:pt x="1" y="260"/>
                    <a:pt x="1" y="260"/>
                    <a:pt x="1" y="260"/>
                  </a:cubicBezTo>
                  <a:cubicBezTo>
                    <a:pt x="1" y="260"/>
                    <a:pt x="1" y="260"/>
                    <a:pt x="1" y="260"/>
                  </a:cubicBezTo>
                  <a:cubicBezTo>
                    <a:pt x="1" y="260"/>
                    <a:pt x="1" y="260"/>
                    <a:pt x="1" y="260"/>
                  </a:cubicBezTo>
                  <a:moveTo>
                    <a:pt x="0" y="260"/>
                  </a:moveTo>
                  <a:cubicBezTo>
                    <a:pt x="0" y="260"/>
                    <a:pt x="0" y="260"/>
                    <a:pt x="0" y="260"/>
                  </a:cubicBezTo>
                  <a:cubicBezTo>
                    <a:pt x="0" y="260"/>
                    <a:pt x="0" y="260"/>
                    <a:pt x="0" y="260"/>
                  </a:cubicBezTo>
                  <a:moveTo>
                    <a:pt x="132" y="0"/>
                  </a:moveTo>
                  <a:cubicBezTo>
                    <a:pt x="132" y="0"/>
                    <a:pt x="132" y="0"/>
                    <a:pt x="132" y="1"/>
                  </a:cubicBezTo>
                  <a:cubicBezTo>
                    <a:pt x="132" y="0"/>
                    <a:pt x="132" y="0"/>
                    <a:pt x="132" y="0"/>
                  </a:cubicBezTo>
                  <a:moveTo>
                    <a:pt x="132" y="0"/>
                  </a:moveTo>
                  <a:cubicBezTo>
                    <a:pt x="132" y="0"/>
                    <a:pt x="132" y="0"/>
                    <a:pt x="132" y="0"/>
                  </a:cubicBezTo>
                  <a:cubicBezTo>
                    <a:pt x="132" y="0"/>
                    <a:pt x="132" y="0"/>
                    <a:pt x="132" y="0"/>
                  </a:cubicBezTo>
                  <a:moveTo>
                    <a:pt x="132" y="0"/>
                  </a:moveTo>
                  <a:cubicBezTo>
                    <a:pt x="132" y="0"/>
                    <a:pt x="132" y="0"/>
                    <a:pt x="132" y="0"/>
                  </a:cubicBezTo>
                  <a:cubicBezTo>
                    <a:pt x="132" y="0"/>
                    <a:pt x="132" y="0"/>
                    <a:pt x="132" y="0"/>
                  </a:cubicBezTo>
                  <a:moveTo>
                    <a:pt x="132" y="0"/>
                  </a:moveTo>
                  <a:cubicBezTo>
                    <a:pt x="132" y="0"/>
                    <a:pt x="132" y="0"/>
                    <a:pt x="132" y="0"/>
                  </a:cubicBezTo>
                  <a:cubicBezTo>
                    <a:pt x="132" y="0"/>
                    <a:pt x="132" y="0"/>
                    <a:pt x="132" y="0"/>
                  </a:cubicBezTo>
                </a:path>
              </a:pathLst>
            </a:custGeom>
            <a:solidFill>
              <a:srgbClr val="C7C5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7" name="Google Shape;1537;p33"/>
            <p:cNvSpPr/>
            <p:nvPr/>
          </p:nvSpPr>
          <p:spPr>
            <a:xfrm>
              <a:off x="5456" y="948"/>
              <a:ext cx="70" cy="127"/>
            </a:xfrm>
            <a:custGeom>
              <a:rect b="b" l="l" r="r" t="t"/>
              <a:pathLst>
                <a:path extrusionOk="0" h="286" w="157">
                  <a:moveTo>
                    <a:pt x="143" y="0"/>
                  </a:moveTo>
                  <a:cubicBezTo>
                    <a:pt x="144" y="252"/>
                    <a:pt x="144" y="252"/>
                    <a:pt x="144" y="252"/>
                  </a:cubicBezTo>
                  <a:cubicBezTo>
                    <a:pt x="144" y="263"/>
                    <a:pt x="135" y="272"/>
                    <a:pt x="123" y="272"/>
                  </a:cubicBezTo>
                  <a:cubicBezTo>
                    <a:pt x="77" y="272"/>
                    <a:pt x="77" y="272"/>
                    <a:pt x="77" y="272"/>
                  </a:cubicBezTo>
                  <a:cubicBezTo>
                    <a:pt x="77" y="268"/>
                    <a:pt x="77" y="268"/>
                    <a:pt x="77" y="268"/>
                  </a:cubicBezTo>
                  <a:cubicBezTo>
                    <a:pt x="77" y="267"/>
                    <a:pt x="76" y="265"/>
                    <a:pt x="75" y="265"/>
                  </a:cubicBezTo>
                  <a:cubicBezTo>
                    <a:pt x="74" y="265"/>
                    <a:pt x="72" y="267"/>
                    <a:pt x="72" y="268"/>
                  </a:cubicBezTo>
                  <a:cubicBezTo>
                    <a:pt x="72" y="272"/>
                    <a:pt x="72" y="272"/>
                    <a:pt x="72" y="272"/>
                  </a:cubicBezTo>
                  <a:cubicBezTo>
                    <a:pt x="0" y="273"/>
                    <a:pt x="0" y="273"/>
                    <a:pt x="0" y="273"/>
                  </a:cubicBezTo>
                  <a:cubicBezTo>
                    <a:pt x="6" y="280"/>
                    <a:pt x="15" y="285"/>
                    <a:pt x="25" y="286"/>
                  </a:cubicBezTo>
                  <a:cubicBezTo>
                    <a:pt x="25" y="286"/>
                    <a:pt x="25" y="286"/>
                    <a:pt x="25" y="286"/>
                  </a:cubicBezTo>
                  <a:cubicBezTo>
                    <a:pt x="25" y="286"/>
                    <a:pt x="26" y="286"/>
                    <a:pt x="26" y="286"/>
                  </a:cubicBezTo>
                  <a:cubicBezTo>
                    <a:pt x="26" y="286"/>
                    <a:pt x="26" y="286"/>
                    <a:pt x="26" y="286"/>
                  </a:cubicBezTo>
                  <a:cubicBezTo>
                    <a:pt x="26" y="286"/>
                    <a:pt x="26" y="286"/>
                    <a:pt x="26" y="286"/>
                  </a:cubicBezTo>
                  <a:cubicBezTo>
                    <a:pt x="26" y="286"/>
                    <a:pt x="26" y="286"/>
                    <a:pt x="26" y="286"/>
                  </a:cubicBezTo>
                  <a:cubicBezTo>
                    <a:pt x="26" y="286"/>
                    <a:pt x="26" y="286"/>
                    <a:pt x="26" y="286"/>
                  </a:cubicBezTo>
                  <a:cubicBezTo>
                    <a:pt x="26" y="286"/>
                    <a:pt x="26" y="286"/>
                    <a:pt x="26" y="286"/>
                  </a:cubicBezTo>
                  <a:cubicBezTo>
                    <a:pt x="26" y="286"/>
                    <a:pt x="26" y="286"/>
                    <a:pt x="26" y="286"/>
                  </a:cubicBezTo>
                  <a:cubicBezTo>
                    <a:pt x="123" y="286"/>
                    <a:pt x="123" y="286"/>
                    <a:pt x="123" y="286"/>
                  </a:cubicBezTo>
                  <a:cubicBezTo>
                    <a:pt x="142" y="286"/>
                    <a:pt x="157" y="271"/>
                    <a:pt x="157" y="252"/>
                  </a:cubicBezTo>
                  <a:cubicBezTo>
                    <a:pt x="157" y="27"/>
                    <a:pt x="157" y="27"/>
                    <a:pt x="157" y="27"/>
                  </a:cubicBezTo>
                  <a:cubicBezTo>
                    <a:pt x="157" y="27"/>
                    <a:pt x="157" y="27"/>
                    <a:pt x="157" y="27"/>
                  </a:cubicBezTo>
                  <a:cubicBezTo>
                    <a:pt x="157" y="27"/>
                    <a:pt x="157" y="27"/>
                    <a:pt x="157" y="27"/>
                  </a:cubicBezTo>
                  <a:cubicBezTo>
                    <a:pt x="157" y="27"/>
                    <a:pt x="157" y="27"/>
                    <a:pt x="157" y="27"/>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26"/>
                    <a:pt x="157" y="26"/>
                    <a:pt x="157" y="26"/>
                  </a:cubicBezTo>
                  <a:cubicBezTo>
                    <a:pt x="157" y="15"/>
                    <a:pt x="151" y="6"/>
                    <a:pt x="143" y="0"/>
                  </a:cubicBezTo>
                </a:path>
              </a:pathLst>
            </a:custGeom>
            <a:solidFill>
              <a:srgbClr val="DA8F3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8" name="Google Shape;1538;p33"/>
            <p:cNvSpPr/>
            <p:nvPr/>
          </p:nvSpPr>
          <p:spPr>
            <a:xfrm>
              <a:off x="5325" y="954"/>
              <a:ext cx="22" cy="8"/>
            </a:xfrm>
            <a:prstGeom prst="rect">
              <a:avLst/>
            </a:pr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9" name="Google Shape;1539;p33"/>
            <p:cNvSpPr/>
            <p:nvPr/>
          </p:nvSpPr>
          <p:spPr>
            <a:xfrm>
              <a:off x="5325" y="954"/>
              <a:ext cx="22" cy="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0" name="Google Shape;1540;p33"/>
            <p:cNvSpPr/>
            <p:nvPr/>
          </p:nvSpPr>
          <p:spPr>
            <a:xfrm>
              <a:off x="5222" y="962"/>
              <a:ext cx="148" cy="98"/>
            </a:xfrm>
            <a:prstGeom prst="rect">
              <a:avLst/>
            </a:pr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1" name="Google Shape;1541;p33"/>
            <p:cNvSpPr/>
            <p:nvPr/>
          </p:nvSpPr>
          <p:spPr>
            <a:xfrm>
              <a:off x="5222" y="962"/>
              <a:ext cx="148" cy="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2" name="Google Shape;1542;p33"/>
            <p:cNvSpPr/>
            <p:nvPr/>
          </p:nvSpPr>
          <p:spPr>
            <a:xfrm>
              <a:off x="5222" y="1046"/>
              <a:ext cx="148" cy="14"/>
            </a:xfrm>
            <a:prstGeom prst="rect">
              <a:avLst/>
            </a:prstGeom>
            <a:solidFill>
              <a:srgbClr val="E0C5B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3" name="Google Shape;1543;p33"/>
            <p:cNvSpPr/>
            <p:nvPr/>
          </p:nvSpPr>
          <p:spPr>
            <a:xfrm>
              <a:off x="5222" y="1046"/>
              <a:ext cx="148" cy="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4" name="Google Shape;1544;p33"/>
            <p:cNvSpPr/>
            <p:nvPr/>
          </p:nvSpPr>
          <p:spPr>
            <a:xfrm>
              <a:off x="5246" y="954"/>
              <a:ext cx="21" cy="8"/>
            </a:xfrm>
            <a:prstGeom prst="rect">
              <a:avLst/>
            </a:pr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5" name="Google Shape;1545;p33"/>
            <p:cNvSpPr/>
            <p:nvPr/>
          </p:nvSpPr>
          <p:spPr>
            <a:xfrm>
              <a:off x="5246" y="954"/>
              <a:ext cx="21" cy="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6" name="Google Shape;1546;p33"/>
            <p:cNvSpPr/>
            <p:nvPr/>
          </p:nvSpPr>
          <p:spPr>
            <a:xfrm>
              <a:off x="5264" y="1055"/>
              <a:ext cx="64" cy="5"/>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7" name="Google Shape;1547;p33"/>
            <p:cNvSpPr/>
            <p:nvPr/>
          </p:nvSpPr>
          <p:spPr>
            <a:xfrm>
              <a:off x="5264" y="1055"/>
              <a:ext cx="64" cy="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8" name="Google Shape;1548;p33"/>
            <p:cNvSpPr/>
            <p:nvPr/>
          </p:nvSpPr>
          <p:spPr>
            <a:xfrm>
              <a:off x="5264" y="1016"/>
              <a:ext cx="64" cy="12"/>
            </a:xfrm>
            <a:prstGeom prst="rect">
              <a:avLst/>
            </a:prstGeom>
            <a:solidFill>
              <a:srgbClr val="E0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9" name="Google Shape;1549;p33"/>
            <p:cNvSpPr/>
            <p:nvPr/>
          </p:nvSpPr>
          <p:spPr>
            <a:xfrm>
              <a:off x="5264" y="1016"/>
              <a:ext cx="64" cy="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0" name="Google Shape;1550;p33"/>
            <p:cNvSpPr/>
            <p:nvPr/>
          </p:nvSpPr>
          <p:spPr>
            <a:xfrm>
              <a:off x="5319" y="1028"/>
              <a:ext cx="5" cy="27"/>
            </a:xfrm>
            <a:prstGeom prst="rect">
              <a:avLst/>
            </a:pr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1" name="Google Shape;1551;p33"/>
            <p:cNvSpPr/>
            <p:nvPr/>
          </p:nvSpPr>
          <p:spPr>
            <a:xfrm>
              <a:off x="5319" y="1028"/>
              <a:ext cx="5" cy="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2" name="Google Shape;1552;p33"/>
            <p:cNvSpPr/>
            <p:nvPr/>
          </p:nvSpPr>
          <p:spPr>
            <a:xfrm>
              <a:off x="5230" y="969"/>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3" name="Google Shape;1553;p33"/>
            <p:cNvSpPr/>
            <p:nvPr/>
          </p:nvSpPr>
          <p:spPr>
            <a:xfrm>
              <a:off x="5230" y="969"/>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4" name="Google Shape;1554;p33"/>
            <p:cNvSpPr/>
            <p:nvPr/>
          </p:nvSpPr>
          <p:spPr>
            <a:xfrm>
              <a:off x="5231" y="971"/>
              <a:ext cx="13"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5" name="Google Shape;1555;p33"/>
            <p:cNvSpPr/>
            <p:nvPr/>
          </p:nvSpPr>
          <p:spPr>
            <a:xfrm>
              <a:off x="5231" y="971"/>
              <a:ext cx="13"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6" name="Google Shape;1556;p33"/>
            <p:cNvSpPr/>
            <p:nvPr/>
          </p:nvSpPr>
          <p:spPr>
            <a:xfrm>
              <a:off x="5231" y="975"/>
              <a:ext cx="14"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7" name="Google Shape;1557;p33"/>
            <p:cNvSpPr/>
            <p:nvPr/>
          </p:nvSpPr>
          <p:spPr>
            <a:xfrm>
              <a:off x="5231" y="975"/>
              <a:ext cx="14"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8" name="Google Shape;1558;p33"/>
            <p:cNvSpPr/>
            <p:nvPr/>
          </p:nvSpPr>
          <p:spPr>
            <a:xfrm>
              <a:off x="5347" y="969"/>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9" name="Google Shape;1559;p33"/>
            <p:cNvSpPr/>
            <p:nvPr/>
          </p:nvSpPr>
          <p:spPr>
            <a:xfrm>
              <a:off x="5347" y="969"/>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0" name="Google Shape;1560;p33"/>
            <p:cNvSpPr/>
            <p:nvPr/>
          </p:nvSpPr>
          <p:spPr>
            <a:xfrm>
              <a:off x="5348" y="971"/>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1" name="Google Shape;1561;p33"/>
            <p:cNvSpPr/>
            <p:nvPr/>
          </p:nvSpPr>
          <p:spPr>
            <a:xfrm>
              <a:off x="5348" y="971"/>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2" name="Google Shape;1562;p33"/>
            <p:cNvSpPr/>
            <p:nvPr/>
          </p:nvSpPr>
          <p:spPr>
            <a:xfrm>
              <a:off x="5348" y="975"/>
              <a:ext cx="13"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3" name="Google Shape;1563;p33"/>
            <p:cNvSpPr/>
            <p:nvPr/>
          </p:nvSpPr>
          <p:spPr>
            <a:xfrm>
              <a:off x="5348" y="975"/>
              <a:ext cx="13"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4" name="Google Shape;1564;p33"/>
            <p:cNvSpPr/>
            <p:nvPr/>
          </p:nvSpPr>
          <p:spPr>
            <a:xfrm>
              <a:off x="5253" y="969"/>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5" name="Google Shape;1565;p33"/>
            <p:cNvSpPr/>
            <p:nvPr/>
          </p:nvSpPr>
          <p:spPr>
            <a:xfrm>
              <a:off x="5253" y="969"/>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6" name="Google Shape;1566;p33"/>
            <p:cNvSpPr/>
            <p:nvPr/>
          </p:nvSpPr>
          <p:spPr>
            <a:xfrm>
              <a:off x="5255" y="971"/>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7" name="Google Shape;1567;p33"/>
            <p:cNvSpPr/>
            <p:nvPr/>
          </p:nvSpPr>
          <p:spPr>
            <a:xfrm>
              <a:off x="5255" y="971"/>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8" name="Google Shape;1568;p33"/>
            <p:cNvSpPr/>
            <p:nvPr/>
          </p:nvSpPr>
          <p:spPr>
            <a:xfrm>
              <a:off x="5254" y="975"/>
              <a:ext cx="14"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9" name="Google Shape;1569;p33"/>
            <p:cNvSpPr/>
            <p:nvPr/>
          </p:nvSpPr>
          <p:spPr>
            <a:xfrm>
              <a:off x="5254" y="975"/>
              <a:ext cx="14"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0" name="Google Shape;1570;p33"/>
            <p:cNvSpPr/>
            <p:nvPr/>
          </p:nvSpPr>
          <p:spPr>
            <a:xfrm>
              <a:off x="5324" y="969"/>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1" name="Google Shape;1571;p33"/>
            <p:cNvSpPr/>
            <p:nvPr/>
          </p:nvSpPr>
          <p:spPr>
            <a:xfrm>
              <a:off x="5324" y="969"/>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2" name="Google Shape;1572;p33"/>
            <p:cNvSpPr/>
            <p:nvPr/>
          </p:nvSpPr>
          <p:spPr>
            <a:xfrm>
              <a:off x="5325" y="971"/>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3" name="Google Shape;1573;p33"/>
            <p:cNvSpPr/>
            <p:nvPr/>
          </p:nvSpPr>
          <p:spPr>
            <a:xfrm>
              <a:off x="5325" y="971"/>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4" name="Google Shape;1574;p33"/>
            <p:cNvSpPr/>
            <p:nvPr/>
          </p:nvSpPr>
          <p:spPr>
            <a:xfrm>
              <a:off x="5324" y="975"/>
              <a:ext cx="14"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5" name="Google Shape;1575;p33"/>
            <p:cNvSpPr/>
            <p:nvPr/>
          </p:nvSpPr>
          <p:spPr>
            <a:xfrm>
              <a:off x="5324" y="975"/>
              <a:ext cx="14"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6" name="Google Shape;1576;p33"/>
            <p:cNvSpPr/>
            <p:nvPr/>
          </p:nvSpPr>
          <p:spPr>
            <a:xfrm>
              <a:off x="5276" y="969"/>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7" name="Google Shape;1577;p33"/>
            <p:cNvSpPr/>
            <p:nvPr/>
          </p:nvSpPr>
          <p:spPr>
            <a:xfrm>
              <a:off x="5276" y="969"/>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8" name="Google Shape;1578;p33"/>
            <p:cNvSpPr/>
            <p:nvPr/>
          </p:nvSpPr>
          <p:spPr>
            <a:xfrm>
              <a:off x="5278" y="971"/>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9" name="Google Shape;1579;p33"/>
            <p:cNvSpPr/>
            <p:nvPr/>
          </p:nvSpPr>
          <p:spPr>
            <a:xfrm>
              <a:off x="5278" y="971"/>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0" name="Google Shape;1580;p33"/>
            <p:cNvSpPr/>
            <p:nvPr/>
          </p:nvSpPr>
          <p:spPr>
            <a:xfrm>
              <a:off x="5277" y="975"/>
              <a:ext cx="14"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1" name="Google Shape;1581;p33"/>
            <p:cNvSpPr/>
            <p:nvPr/>
          </p:nvSpPr>
          <p:spPr>
            <a:xfrm>
              <a:off x="5277" y="975"/>
              <a:ext cx="14"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2" name="Google Shape;1582;p33"/>
            <p:cNvSpPr/>
            <p:nvPr/>
          </p:nvSpPr>
          <p:spPr>
            <a:xfrm>
              <a:off x="5300" y="969"/>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3" name="Google Shape;1583;p33"/>
            <p:cNvSpPr/>
            <p:nvPr/>
          </p:nvSpPr>
          <p:spPr>
            <a:xfrm>
              <a:off x="5300" y="969"/>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4" name="Google Shape;1584;p33"/>
            <p:cNvSpPr/>
            <p:nvPr/>
          </p:nvSpPr>
          <p:spPr>
            <a:xfrm>
              <a:off x="5302" y="971"/>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5" name="Google Shape;1585;p33"/>
            <p:cNvSpPr/>
            <p:nvPr/>
          </p:nvSpPr>
          <p:spPr>
            <a:xfrm>
              <a:off x="5302" y="971"/>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6" name="Google Shape;1586;p33"/>
            <p:cNvSpPr/>
            <p:nvPr/>
          </p:nvSpPr>
          <p:spPr>
            <a:xfrm>
              <a:off x="5301" y="975"/>
              <a:ext cx="14"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7" name="Google Shape;1587;p33"/>
            <p:cNvSpPr/>
            <p:nvPr/>
          </p:nvSpPr>
          <p:spPr>
            <a:xfrm>
              <a:off x="5301" y="975"/>
              <a:ext cx="14"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8" name="Google Shape;1588;p33"/>
            <p:cNvSpPr/>
            <p:nvPr/>
          </p:nvSpPr>
          <p:spPr>
            <a:xfrm>
              <a:off x="5230" y="994"/>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9" name="Google Shape;1589;p33"/>
            <p:cNvSpPr/>
            <p:nvPr/>
          </p:nvSpPr>
          <p:spPr>
            <a:xfrm>
              <a:off x="5230" y="994"/>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0" name="Google Shape;1590;p33"/>
            <p:cNvSpPr/>
            <p:nvPr/>
          </p:nvSpPr>
          <p:spPr>
            <a:xfrm>
              <a:off x="5231" y="995"/>
              <a:ext cx="13"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1" name="Google Shape;1591;p33"/>
            <p:cNvSpPr/>
            <p:nvPr/>
          </p:nvSpPr>
          <p:spPr>
            <a:xfrm>
              <a:off x="5231" y="995"/>
              <a:ext cx="13"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2" name="Google Shape;1592;p33"/>
            <p:cNvSpPr/>
            <p:nvPr/>
          </p:nvSpPr>
          <p:spPr>
            <a:xfrm>
              <a:off x="5231" y="1000"/>
              <a:ext cx="14" cy="1"/>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3" name="Google Shape;1593;p33"/>
            <p:cNvSpPr/>
            <p:nvPr/>
          </p:nvSpPr>
          <p:spPr>
            <a:xfrm>
              <a:off x="5231" y="1000"/>
              <a:ext cx="14" cy="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4" name="Google Shape;1594;p33"/>
            <p:cNvSpPr/>
            <p:nvPr/>
          </p:nvSpPr>
          <p:spPr>
            <a:xfrm>
              <a:off x="5347" y="994"/>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5" name="Google Shape;1595;p33"/>
            <p:cNvSpPr/>
            <p:nvPr/>
          </p:nvSpPr>
          <p:spPr>
            <a:xfrm>
              <a:off x="5347" y="994"/>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6" name="Google Shape;1596;p33"/>
            <p:cNvSpPr/>
            <p:nvPr/>
          </p:nvSpPr>
          <p:spPr>
            <a:xfrm>
              <a:off x="5348" y="995"/>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7" name="Google Shape;1597;p33"/>
            <p:cNvSpPr/>
            <p:nvPr/>
          </p:nvSpPr>
          <p:spPr>
            <a:xfrm>
              <a:off x="5348" y="995"/>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8" name="Google Shape;1598;p33"/>
            <p:cNvSpPr/>
            <p:nvPr/>
          </p:nvSpPr>
          <p:spPr>
            <a:xfrm>
              <a:off x="5348" y="1000"/>
              <a:ext cx="13" cy="1"/>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9" name="Google Shape;1599;p33"/>
            <p:cNvSpPr/>
            <p:nvPr/>
          </p:nvSpPr>
          <p:spPr>
            <a:xfrm>
              <a:off x="5348" y="1000"/>
              <a:ext cx="13" cy="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0" name="Google Shape;1600;p33"/>
            <p:cNvSpPr/>
            <p:nvPr/>
          </p:nvSpPr>
          <p:spPr>
            <a:xfrm>
              <a:off x="5253" y="994"/>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1" name="Google Shape;1601;p33"/>
            <p:cNvSpPr/>
            <p:nvPr/>
          </p:nvSpPr>
          <p:spPr>
            <a:xfrm>
              <a:off x="5253" y="994"/>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2" name="Google Shape;1602;p33"/>
            <p:cNvSpPr/>
            <p:nvPr/>
          </p:nvSpPr>
          <p:spPr>
            <a:xfrm>
              <a:off x="5255" y="995"/>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3" name="Google Shape;1603;p33"/>
            <p:cNvSpPr/>
            <p:nvPr/>
          </p:nvSpPr>
          <p:spPr>
            <a:xfrm>
              <a:off x="5255" y="995"/>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4" name="Google Shape;1604;p33"/>
            <p:cNvSpPr/>
            <p:nvPr/>
          </p:nvSpPr>
          <p:spPr>
            <a:xfrm>
              <a:off x="5254" y="1000"/>
              <a:ext cx="14" cy="1"/>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5" name="Google Shape;1605;p33"/>
            <p:cNvSpPr/>
            <p:nvPr/>
          </p:nvSpPr>
          <p:spPr>
            <a:xfrm>
              <a:off x="5254" y="1000"/>
              <a:ext cx="14" cy="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6" name="Google Shape;1606;p33"/>
            <p:cNvSpPr/>
            <p:nvPr/>
          </p:nvSpPr>
          <p:spPr>
            <a:xfrm>
              <a:off x="5324" y="994"/>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7" name="Google Shape;1607;p33"/>
            <p:cNvSpPr/>
            <p:nvPr/>
          </p:nvSpPr>
          <p:spPr>
            <a:xfrm>
              <a:off x="5324" y="994"/>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8" name="Google Shape;1608;p33"/>
            <p:cNvSpPr/>
            <p:nvPr/>
          </p:nvSpPr>
          <p:spPr>
            <a:xfrm>
              <a:off x="5325" y="995"/>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9" name="Google Shape;1609;p33"/>
            <p:cNvSpPr/>
            <p:nvPr/>
          </p:nvSpPr>
          <p:spPr>
            <a:xfrm>
              <a:off x="5325" y="995"/>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0" name="Google Shape;1610;p33"/>
            <p:cNvSpPr/>
            <p:nvPr/>
          </p:nvSpPr>
          <p:spPr>
            <a:xfrm>
              <a:off x="5324" y="1000"/>
              <a:ext cx="14" cy="1"/>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1" name="Google Shape;1611;p33"/>
            <p:cNvSpPr/>
            <p:nvPr/>
          </p:nvSpPr>
          <p:spPr>
            <a:xfrm>
              <a:off x="5324" y="1000"/>
              <a:ext cx="14" cy="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2" name="Google Shape;1612;p33"/>
            <p:cNvSpPr/>
            <p:nvPr/>
          </p:nvSpPr>
          <p:spPr>
            <a:xfrm>
              <a:off x="5276" y="994"/>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3" name="Google Shape;1613;p33"/>
            <p:cNvSpPr/>
            <p:nvPr/>
          </p:nvSpPr>
          <p:spPr>
            <a:xfrm>
              <a:off x="5276" y="994"/>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4" name="Google Shape;1614;p33"/>
            <p:cNvSpPr/>
            <p:nvPr/>
          </p:nvSpPr>
          <p:spPr>
            <a:xfrm>
              <a:off x="5278" y="995"/>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5" name="Google Shape;1615;p33"/>
            <p:cNvSpPr/>
            <p:nvPr/>
          </p:nvSpPr>
          <p:spPr>
            <a:xfrm>
              <a:off x="5278" y="995"/>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6" name="Google Shape;1616;p33"/>
            <p:cNvSpPr/>
            <p:nvPr/>
          </p:nvSpPr>
          <p:spPr>
            <a:xfrm>
              <a:off x="5300" y="994"/>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7" name="Google Shape;1617;p33"/>
            <p:cNvSpPr/>
            <p:nvPr/>
          </p:nvSpPr>
          <p:spPr>
            <a:xfrm>
              <a:off x="5300" y="994"/>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8" name="Google Shape;1618;p33"/>
            <p:cNvSpPr/>
            <p:nvPr/>
          </p:nvSpPr>
          <p:spPr>
            <a:xfrm>
              <a:off x="5302" y="995"/>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9" name="Google Shape;1619;p33"/>
            <p:cNvSpPr/>
            <p:nvPr/>
          </p:nvSpPr>
          <p:spPr>
            <a:xfrm>
              <a:off x="5302" y="995"/>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0" name="Google Shape;1620;p33"/>
            <p:cNvSpPr/>
            <p:nvPr/>
          </p:nvSpPr>
          <p:spPr>
            <a:xfrm>
              <a:off x="5230" y="1018"/>
              <a:ext cx="28" cy="2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1" name="Google Shape;1621;p33"/>
            <p:cNvSpPr/>
            <p:nvPr/>
          </p:nvSpPr>
          <p:spPr>
            <a:xfrm>
              <a:off x="5230" y="1018"/>
              <a:ext cx="28" cy="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2" name="Google Shape;1622;p33"/>
            <p:cNvSpPr/>
            <p:nvPr/>
          </p:nvSpPr>
          <p:spPr>
            <a:xfrm>
              <a:off x="5231" y="1019"/>
              <a:ext cx="25" cy="20"/>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3" name="Google Shape;1623;p33"/>
            <p:cNvSpPr/>
            <p:nvPr/>
          </p:nvSpPr>
          <p:spPr>
            <a:xfrm>
              <a:off x="5231" y="1019"/>
              <a:ext cx="25" cy="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4" name="Google Shape;1624;p33"/>
            <p:cNvSpPr/>
            <p:nvPr/>
          </p:nvSpPr>
          <p:spPr>
            <a:xfrm>
              <a:off x="5231" y="1024"/>
              <a:ext cx="25"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5" name="Google Shape;1625;p33"/>
            <p:cNvSpPr/>
            <p:nvPr/>
          </p:nvSpPr>
          <p:spPr>
            <a:xfrm>
              <a:off x="5231" y="1024"/>
              <a:ext cx="25"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6" name="Google Shape;1626;p33"/>
            <p:cNvSpPr/>
            <p:nvPr/>
          </p:nvSpPr>
          <p:spPr>
            <a:xfrm>
              <a:off x="5335" y="1018"/>
              <a:ext cx="28" cy="2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7" name="Google Shape;1627;p33"/>
            <p:cNvSpPr/>
            <p:nvPr/>
          </p:nvSpPr>
          <p:spPr>
            <a:xfrm>
              <a:off x="5335" y="1018"/>
              <a:ext cx="28" cy="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8" name="Google Shape;1628;p33"/>
            <p:cNvSpPr/>
            <p:nvPr/>
          </p:nvSpPr>
          <p:spPr>
            <a:xfrm>
              <a:off x="5336" y="1019"/>
              <a:ext cx="25" cy="20"/>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9" name="Google Shape;1629;p33"/>
            <p:cNvSpPr/>
            <p:nvPr/>
          </p:nvSpPr>
          <p:spPr>
            <a:xfrm>
              <a:off x="5336" y="1019"/>
              <a:ext cx="25" cy="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0" name="Google Shape;1630;p33"/>
            <p:cNvSpPr/>
            <p:nvPr/>
          </p:nvSpPr>
          <p:spPr>
            <a:xfrm>
              <a:off x="5336" y="1024"/>
              <a:ext cx="25"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1" name="Google Shape;1631;p33"/>
            <p:cNvSpPr/>
            <p:nvPr/>
          </p:nvSpPr>
          <p:spPr>
            <a:xfrm>
              <a:off x="5336" y="1024"/>
              <a:ext cx="25"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2" name="Google Shape;1632;p33"/>
            <p:cNvSpPr/>
            <p:nvPr/>
          </p:nvSpPr>
          <p:spPr>
            <a:xfrm>
              <a:off x="5287" y="947"/>
              <a:ext cx="19" cy="19"/>
            </a:xfrm>
            <a:custGeom>
              <a:rect b="b" l="l" r="r" t="t"/>
              <a:pathLst>
                <a:path extrusionOk="0" h="43" w="43">
                  <a:moveTo>
                    <a:pt x="35" y="43"/>
                  </a:moveTo>
                  <a:cubicBezTo>
                    <a:pt x="8" y="43"/>
                    <a:pt x="8" y="43"/>
                    <a:pt x="8" y="43"/>
                  </a:cubicBezTo>
                  <a:cubicBezTo>
                    <a:pt x="4" y="43"/>
                    <a:pt x="0" y="39"/>
                    <a:pt x="0" y="35"/>
                  </a:cubicBezTo>
                  <a:cubicBezTo>
                    <a:pt x="0" y="8"/>
                    <a:pt x="0" y="8"/>
                    <a:pt x="0" y="8"/>
                  </a:cubicBezTo>
                  <a:cubicBezTo>
                    <a:pt x="0" y="4"/>
                    <a:pt x="4" y="0"/>
                    <a:pt x="8" y="0"/>
                  </a:cubicBezTo>
                  <a:cubicBezTo>
                    <a:pt x="35" y="0"/>
                    <a:pt x="35" y="0"/>
                    <a:pt x="35" y="0"/>
                  </a:cubicBezTo>
                  <a:cubicBezTo>
                    <a:pt x="39" y="0"/>
                    <a:pt x="43" y="4"/>
                    <a:pt x="43" y="8"/>
                  </a:cubicBezTo>
                  <a:cubicBezTo>
                    <a:pt x="43" y="35"/>
                    <a:pt x="43" y="35"/>
                    <a:pt x="43" y="35"/>
                  </a:cubicBezTo>
                  <a:cubicBezTo>
                    <a:pt x="43" y="39"/>
                    <a:pt x="39" y="43"/>
                    <a:pt x="35" y="43"/>
                  </a:cubicBezTo>
                </a:path>
              </a:pathLst>
            </a:custGeom>
            <a:solidFill>
              <a:srgbClr val="E0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3" name="Google Shape;1633;p33"/>
            <p:cNvSpPr/>
            <p:nvPr/>
          </p:nvSpPr>
          <p:spPr>
            <a:xfrm>
              <a:off x="5294" y="950"/>
              <a:ext cx="4" cy="14"/>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4" name="Google Shape;1634;p33"/>
            <p:cNvSpPr/>
            <p:nvPr/>
          </p:nvSpPr>
          <p:spPr>
            <a:xfrm>
              <a:off x="5294" y="950"/>
              <a:ext cx="4" cy="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5" name="Google Shape;1635;p33"/>
            <p:cNvSpPr/>
            <p:nvPr/>
          </p:nvSpPr>
          <p:spPr>
            <a:xfrm>
              <a:off x="5289" y="955"/>
              <a:ext cx="14" cy="4"/>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6" name="Google Shape;1636;p33"/>
            <p:cNvSpPr/>
            <p:nvPr/>
          </p:nvSpPr>
          <p:spPr>
            <a:xfrm>
              <a:off x="5289" y="955"/>
              <a:ext cx="14" cy="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7" name="Google Shape;1637;p33"/>
            <p:cNvSpPr/>
            <p:nvPr/>
          </p:nvSpPr>
          <p:spPr>
            <a:xfrm>
              <a:off x="5317" y="1018"/>
              <a:ext cx="5" cy="8"/>
            </a:xfrm>
            <a:custGeom>
              <a:rect b="b" l="l" r="r" t="t"/>
              <a:pathLst>
                <a:path extrusionOk="0" h="8" w="5">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close/>
                </a:path>
              </a:pathLst>
            </a:cu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8" name="Google Shape;1638;p33"/>
            <p:cNvSpPr/>
            <p:nvPr/>
          </p:nvSpPr>
          <p:spPr>
            <a:xfrm>
              <a:off x="5317" y="1018"/>
              <a:ext cx="5" cy="8"/>
            </a:xfrm>
            <a:custGeom>
              <a:rect b="b" l="l" r="r" t="t"/>
              <a:pathLst>
                <a:path extrusionOk="0" h="8" w="5">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9" name="Google Shape;1639;p33"/>
            <p:cNvSpPr/>
            <p:nvPr/>
          </p:nvSpPr>
          <p:spPr>
            <a:xfrm>
              <a:off x="5317" y="1018"/>
              <a:ext cx="5" cy="8"/>
            </a:xfrm>
            <a:custGeom>
              <a:rect b="b" l="l" r="r" t="t"/>
              <a:pathLst>
                <a:path extrusionOk="0" h="8" w="5">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0" name="Google Shape;1640;p33"/>
            <p:cNvSpPr/>
            <p:nvPr/>
          </p:nvSpPr>
          <p:spPr>
            <a:xfrm>
              <a:off x="5317" y="1018"/>
              <a:ext cx="5" cy="8"/>
            </a:xfrm>
            <a:custGeom>
              <a:rect b="b" l="l" r="r" t="t"/>
              <a:pathLst>
                <a:path extrusionOk="0" h="8" w="5">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1" name="Google Shape;1641;p33"/>
            <p:cNvSpPr/>
            <p:nvPr/>
          </p:nvSpPr>
          <p:spPr>
            <a:xfrm>
              <a:off x="5299" y="1043"/>
              <a:ext cx="2" cy="4"/>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2" name="Google Shape;1642;p33"/>
            <p:cNvSpPr/>
            <p:nvPr/>
          </p:nvSpPr>
          <p:spPr>
            <a:xfrm>
              <a:off x="5325" y="954"/>
              <a:ext cx="22" cy="8"/>
            </a:xfrm>
            <a:prstGeom prst="rect">
              <a:avLst/>
            </a:pr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3" name="Google Shape;1643;p33"/>
            <p:cNvSpPr/>
            <p:nvPr/>
          </p:nvSpPr>
          <p:spPr>
            <a:xfrm>
              <a:off x="5325" y="954"/>
              <a:ext cx="22" cy="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4" name="Google Shape;1644;p33"/>
            <p:cNvSpPr/>
            <p:nvPr/>
          </p:nvSpPr>
          <p:spPr>
            <a:xfrm>
              <a:off x="5222" y="962"/>
              <a:ext cx="148" cy="98"/>
            </a:xfrm>
            <a:prstGeom prst="rect">
              <a:avLst/>
            </a:pr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5" name="Google Shape;1645;p33"/>
            <p:cNvSpPr/>
            <p:nvPr/>
          </p:nvSpPr>
          <p:spPr>
            <a:xfrm>
              <a:off x="5222" y="962"/>
              <a:ext cx="148" cy="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6" name="Google Shape;1646;p33"/>
            <p:cNvSpPr/>
            <p:nvPr/>
          </p:nvSpPr>
          <p:spPr>
            <a:xfrm>
              <a:off x="5222" y="1046"/>
              <a:ext cx="148" cy="14"/>
            </a:xfrm>
            <a:prstGeom prst="rect">
              <a:avLst/>
            </a:prstGeom>
            <a:solidFill>
              <a:srgbClr val="E0C5B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7" name="Google Shape;1647;p33"/>
            <p:cNvSpPr/>
            <p:nvPr/>
          </p:nvSpPr>
          <p:spPr>
            <a:xfrm>
              <a:off x="5222" y="1046"/>
              <a:ext cx="148" cy="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8" name="Google Shape;1648;p33"/>
            <p:cNvSpPr/>
            <p:nvPr/>
          </p:nvSpPr>
          <p:spPr>
            <a:xfrm>
              <a:off x="5246" y="954"/>
              <a:ext cx="21" cy="8"/>
            </a:xfrm>
            <a:prstGeom prst="rect">
              <a:avLst/>
            </a:pr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9" name="Google Shape;1649;p33"/>
            <p:cNvSpPr/>
            <p:nvPr/>
          </p:nvSpPr>
          <p:spPr>
            <a:xfrm>
              <a:off x="5246" y="954"/>
              <a:ext cx="21" cy="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0" name="Google Shape;1650;p33"/>
            <p:cNvSpPr/>
            <p:nvPr/>
          </p:nvSpPr>
          <p:spPr>
            <a:xfrm>
              <a:off x="5246" y="954"/>
              <a:ext cx="21" cy="8"/>
            </a:xfrm>
            <a:custGeom>
              <a:rect b="b" l="l" r="r" t="t"/>
              <a:pathLst>
                <a:path extrusionOk="0" h="18" w="48">
                  <a:moveTo>
                    <a:pt x="48" y="0"/>
                  </a:moveTo>
                  <a:cubicBezTo>
                    <a:pt x="48" y="0"/>
                    <a:pt x="48" y="0"/>
                    <a:pt x="48" y="0"/>
                  </a:cubicBezTo>
                  <a:cubicBezTo>
                    <a:pt x="40" y="12"/>
                    <a:pt x="21" y="15"/>
                    <a:pt x="0" y="18"/>
                  </a:cubicBezTo>
                  <a:cubicBezTo>
                    <a:pt x="48" y="18"/>
                    <a:pt x="48" y="18"/>
                    <a:pt x="48" y="18"/>
                  </a:cubicBezTo>
                  <a:cubicBezTo>
                    <a:pt x="48" y="0"/>
                    <a:pt x="48" y="0"/>
                    <a:pt x="48" y="0"/>
                  </a:cubicBezTo>
                </a:path>
              </a:pathLst>
            </a:custGeom>
            <a:solidFill>
              <a:srgbClr val="907E7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1" name="Google Shape;1651;p33"/>
            <p:cNvSpPr/>
            <p:nvPr/>
          </p:nvSpPr>
          <p:spPr>
            <a:xfrm>
              <a:off x="5325" y="954"/>
              <a:ext cx="22" cy="8"/>
            </a:xfrm>
            <a:custGeom>
              <a:rect b="b" l="l" r="r" t="t"/>
              <a:pathLst>
                <a:path extrusionOk="0" h="18" w="48">
                  <a:moveTo>
                    <a:pt x="48" y="0"/>
                  </a:moveTo>
                  <a:cubicBezTo>
                    <a:pt x="48" y="0"/>
                    <a:pt x="48" y="0"/>
                    <a:pt x="48" y="0"/>
                  </a:cubicBezTo>
                  <a:cubicBezTo>
                    <a:pt x="40" y="12"/>
                    <a:pt x="20" y="15"/>
                    <a:pt x="0" y="18"/>
                  </a:cubicBezTo>
                  <a:cubicBezTo>
                    <a:pt x="48" y="18"/>
                    <a:pt x="48" y="18"/>
                    <a:pt x="48" y="18"/>
                  </a:cubicBezTo>
                  <a:cubicBezTo>
                    <a:pt x="48" y="0"/>
                    <a:pt x="48" y="0"/>
                    <a:pt x="48" y="0"/>
                  </a:cubicBezTo>
                </a:path>
              </a:pathLst>
            </a:custGeom>
            <a:solidFill>
              <a:srgbClr val="907E7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2" name="Google Shape;1652;p33"/>
            <p:cNvSpPr/>
            <p:nvPr/>
          </p:nvSpPr>
          <p:spPr>
            <a:xfrm>
              <a:off x="5264" y="1055"/>
              <a:ext cx="64" cy="5"/>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3" name="Google Shape;1653;p33"/>
            <p:cNvSpPr/>
            <p:nvPr/>
          </p:nvSpPr>
          <p:spPr>
            <a:xfrm>
              <a:off x="5264" y="1055"/>
              <a:ext cx="64" cy="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4" name="Google Shape;1654;p33"/>
            <p:cNvSpPr/>
            <p:nvPr/>
          </p:nvSpPr>
          <p:spPr>
            <a:xfrm>
              <a:off x="5264" y="1016"/>
              <a:ext cx="64" cy="12"/>
            </a:xfrm>
            <a:prstGeom prst="rect">
              <a:avLst/>
            </a:prstGeom>
            <a:solidFill>
              <a:srgbClr val="E0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5" name="Google Shape;1655;p33"/>
            <p:cNvSpPr/>
            <p:nvPr/>
          </p:nvSpPr>
          <p:spPr>
            <a:xfrm>
              <a:off x="5264" y="1016"/>
              <a:ext cx="64" cy="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6" name="Google Shape;1656;p33"/>
            <p:cNvSpPr/>
            <p:nvPr/>
          </p:nvSpPr>
          <p:spPr>
            <a:xfrm>
              <a:off x="5319" y="1028"/>
              <a:ext cx="5" cy="27"/>
            </a:xfrm>
            <a:prstGeom prst="rect">
              <a:avLst/>
            </a:pr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7" name="Google Shape;1657;p33"/>
            <p:cNvSpPr/>
            <p:nvPr/>
          </p:nvSpPr>
          <p:spPr>
            <a:xfrm>
              <a:off x="5319" y="1028"/>
              <a:ext cx="5" cy="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8" name="Google Shape;1658;p33"/>
            <p:cNvSpPr/>
            <p:nvPr/>
          </p:nvSpPr>
          <p:spPr>
            <a:xfrm>
              <a:off x="5230" y="969"/>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9" name="Google Shape;1659;p33"/>
            <p:cNvSpPr/>
            <p:nvPr/>
          </p:nvSpPr>
          <p:spPr>
            <a:xfrm>
              <a:off x="5230" y="969"/>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0" name="Google Shape;1660;p33"/>
            <p:cNvSpPr/>
            <p:nvPr/>
          </p:nvSpPr>
          <p:spPr>
            <a:xfrm>
              <a:off x="5231" y="971"/>
              <a:ext cx="13"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1" name="Google Shape;1661;p33"/>
            <p:cNvSpPr/>
            <p:nvPr/>
          </p:nvSpPr>
          <p:spPr>
            <a:xfrm>
              <a:off x="5231" y="971"/>
              <a:ext cx="13"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2" name="Google Shape;1662;p33"/>
            <p:cNvSpPr/>
            <p:nvPr/>
          </p:nvSpPr>
          <p:spPr>
            <a:xfrm>
              <a:off x="5231" y="975"/>
              <a:ext cx="14"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3" name="Google Shape;1663;p33"/>
            <p:cNvSpPr/>
            <p:nvPr/>
          </p:nvSpPr>
          <p:spPr>
            <a:xfrm>
              <a:off x="5231" y="975"/>
              <a:ext cx="14"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4" name="Google Shape;1664;p33"/>
            <p:cNvSpPr/>
            <p:nvPr/>
          </p:nvSpPr>
          <p:spPr>
            <a:xfrm>
              <a:off x="5347" y="969"/>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5" name="Google Shape;1665;p33"/>
            <p:cNvSpPr/>
            <p:nvPr/>
          </p:nvSpPr>
          <p:spPr>
            <a:xfrm>
              <a:off x="5347" y="969"/>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6" name="Google Shape;1666;p33"/>
            <p:cNvSpPr/>
            <p:nvPr/>
          </p:nvSpPr>
          <p:spPr>
            <a:xfrm>
              <a:off x="5348" y="971"/>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7" name="Google Shape;1667;p33"/>
            <p:cNvSpPr/>
            <p:nvPr/>
          </p:nvSpPr>
          <p:spPr>
            <a:xfrm>
              <a:off x="5348" y="971"/>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8" name="Google Shape;1668;p33"/>
            <p:cNvSpPr/>
            <p:nvPr/>
          </p:nvSpPr>
          <p:spPr>
            <a:xfrm>
              <a:off x="5348" y="975"/>
              <a:ext cx="13"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9" name="Google Shape;1669;p33"/>
            <p:cNvSpPr/>
            <p:nvPr/>
          </p:nvSpPr>
          <p:spPr>
            <a:xfrm>
              <a:off x="5348" y="975"/>
              <a:ext cx="13"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0" name="Google Shape;1670;p33"/>
            <p:cNvSpPr/>
            <p:nvPr/>
          </p:nvSpPr>
          <p:spPr>
            <a:xfrm>
              <a:off x="5253" y="969"/>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71" name="Google Shape;1671;p33"/>
          <p:cNvGrpSpPr/>
          <p:nvPr/>
        </p:nvGrpSpPr>
        <p:grpSpPr>
          <a:xfrm>
            <a:off x="6069464" y="2361300"/>
            <a:ext cx="3076125" cy="608275"/>
            <a:chOff x="5230" y="947"/>
            <a:chExt cx="531" cy="105"/>
          </a:xfrm>
        </p:grpSpPr>
        <p:sp>
          <p:nvSpPr>
            <p:cNvPr id="1672" name="Google Shape;1672;p33"/>
            <p:cNvSpPr/>
            <p:nvPr/>
          </p:nvSpPr>
          <p:spPr>
            <a:xfrm>
              <a:off x="5253" y="969"/>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3" name="Google Shape;1673;p33"/>
            <p:cNvSpPr/>
            <p:nvPr/>
          </p:nvSpPr>
          <p:spPr>
            <a:xfrm>
              <a:off x="5255" y="971"/>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4" name="Google Shape;1674;p33"/>
            <p:cNvSpPr/>
            <p:nvPr/>
          </p:nvSpPr>
          <p:spPr>
            <a:xfrm>
              <a:off x="5255" y="971"/>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5" name="Google Shape;1675;p33"/>
            <p:cNvSpPr/>
            <p:nvPr/>
          </p:nvSpPr>
          <p:spPr>
            <a:xfrm>
              <a:off x="5254" y="975"/>
              <a:ext cx="14"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6" name="Google Shape;1676;p33"/>
            <p:cNvSpPr/>
            <p:nvPr/>
          </p:nvSpPr>
          <p:spPr>
            <a:xfrm>
              <a:off x="5254" y="975"/>
              <a:ext cx="14"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7" name="Google Shape;1677;p33"/>
            <p:cNvSpPr/>
            <p:nvPr/>
          </p:nvSpPr>
          <p:spPr>
            <a:xfrm>
              <a:off x="5324" y="969"/>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8" name="Google Shape;1678;p33"/>
            <p:cNvSpPr/>
            <p:nvPr/>
          </p:nvSpPr>
          <p:spPr>
            <a:xfrm>
              <a:off x="5324" y="969"/>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9" name="Google Shape;1679;p33"/>
            <p:cNvSpPr/>
            <p:nvPr/>
          </p:nvSpPr>
          <p:spPr>
            <a:xfrm>
              <a:off x="5325" y="971"/>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0" name="Google Shape;1680;p33"/>
            <p:cNvSpPr/>
            <p:nvPr/>
          </p:nvSpPr>
          <p:spPr>
            <a:xfrm>
              <a:off x="5325" y="971"/>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1" name="Google Shape;1681;p33"/>
            <p:cNvSpPr/>
            <p:nvPr/>
          </p:nvSpPr>
          <p:spPr>
            <a:xfrm>
              <a:off x="5324" y="975"/>
              <a:ext cx="14"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2" name="Google Shape;1682;p33"/>
            <p:cNvSpPr/>
            <p:nvPr/>
          </p:nvSpPr>
          <p:spPr>
            <a:xfrm>
              <a:off x="5324" y="975"/>
              <a:ext cx="14"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3" name="Google Shape;1683;p33"/>
            <p:cNvSpPr/>
            <p:nvPr/>
          </p:nvSpPr>
          <p:spPr>
            <a:xfrm>
              <a:off x="5276" y="969"/>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4" name="Google Shape;1684;p33"/>
            <p:cNvSpPr/>
            <p:nvPr/>
          </p:nvSpPr>
          <p:spPr>
            <a:xfrm>
              <a:off x="5276" y="969"/>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5" name="Google Shape;1685;p33"/>
            <p:cNvSpPr/>
            <p:nvPr/>
          </p:nvSpPr>
          <p:spPr>
            <a:xfrm>
              <a:off x="5278" y="971"/>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6" name="Google Shape;1686;p33"/>
            <p:cNvSpPr/>
            <p:nvPr/>
          </p:nvSpPr>
          <p:spPr>
            <a:xfrm>
              <a:off x="5278" y="971"/>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7" name="Google Shape;1687;p33"/>
            <p:cNvSpPr/>
            <p:nvPr/>
          </p:nvSpPr>
          <p:spPr>
            <a:xfrm>
              <a:off x="5277" y="975"/>
              <a:ext cx="14"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8" name="Google Shape;1688;p33"/>
            <p:cNvSpPr/>
            <p:nvPr/>
          </p:nvSpPr>
          <p:spPr>
            <a:xfrm>
              <a:off x="5277" y="975"/>
              <a:ext cx="14"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9" name="Google Shape;1689;p33"/>
            <p:cNvSpPr/>
            <p:nvPr/>
          </p:nvSpPr>
          <p:spPr>
            <a:xfrm>
              <a:off x="5300" y="969"/>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0" name="Google Shape;1690;p33"/>
            <p:cNvSpPr/>
            <p:nvPr/>
          </p:nvSpPr>
          <p:spPr>
            <a:xfrm>
              <a:off x="5300" y="969"/>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1" name="Google Shape;1691;p33"/>
            <p:cNvSpPr/>
            <p:nvPr/>
          </p:nvSpPr>
          <p:spPr>
            <a:xfrm>
              <a:off x="5302" y="971"/>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2" name="Google Shape;1692;p33"/>
            <p:cNvSpPr/>
            <p:nvPr/>
          </p:nvSpPr>
          <p:spPr>
            <a:xfrm>
              <a:off x="5302" y="971"/>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3" name="Google Shape;1693;p33"/>
            <p:cNvSpPr/>
            <p:nvPr/>
          </p:nvSpPr>
          <p:spPr>
            <a:xfrm>
              <a:off x="5301" y="975"/>
              <a:ext cx="14"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4" name="Google Shape;1694;p33"/>
            <p:cNvSpPr/>
            <p:nvPr/>
          </p:nvSpPr>
          <p:spPr>
            <a:xfrm>
              <a:off x="5301" y="975"/>
              <a:ext cx="14"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5" name="Google Shape;1695;p33"/>
            <p:cNvSpPr/>
            <p:nvPr/>
          </p:nvSpPr>
          <p:spPr>
            <a:xfrm>
              <a:off x="5230" y="994"/>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6" name="Google Shape;1696;p33"/>
            <p:cNvSpPr/>
            <p:nvPr/>
          </p:nvSpPr>
          <p:spPr>
            <a:xfrm>
              <a:off x="5230" y="994"/>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7" name="Google Shape;1697;p33"/>
            <p:cNvSpPr/>
            <p:nvPr/>
          </p:nvSpPr>
          <p:spPr>
            <a:xfrm>
              <a:off x="5231" y="995"/>
              <a:ext cx="13"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8" name="Google Shape;1698;p33"/>
            <p:cNvSpPr/>
            <p:nvPr/>
          </p:nvSpPr>
          <p:spPr>
            <a:xfrm>
              <a:off x="5231" y="995"/>
              <a:ext cx="13"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9" name="Google Shape;1699;p33"/>
            <p:cNvSpPr/>
            <p:nvPr/>
          </p:nvSpPr>
          <p:spPr>
            <a:xfrm>
              <a:off x="5231" y="1000"/>
              <a:ext cx="14" cy="1"/>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0" name="Google Shape;1700;p33"/>
            <p:cNvSpPr/>
            <p:nvPr/>
          </p:nvSpPr>
          <p:spPr>
            <a:xfrm>
              <a:off x="5231" y="1000"/>
              <a:ext cx="14" cy="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1" name="Google Shape;1701;p33"/>
            <p:cNvSpPr/>
            <p:nvPr/>
          </p:nvSpPr>
          <p:spPr>
            <a:xfrm>
              <a:off x="5347" y="994"/>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2" name="Google Shape;1702;p33"/>
            <p:cNvSpPr/>
            <p:nvPr/>
          </p:nvSpPr>
          <p:spPr>
            <a:xfrm>
              <a:off x="5347" y="994"/>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3" name="Google Shape;1703;p33"/>
            <p:cNvSpPr/>
            <p:nvPr/>
          </p:nvSpPr>
          <p:spPr>
            <a:xfrm>
              <a:off x="5348" y="995"/>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4" name="Google Shape;1704;p33"/>
            <p:cNvSpPr/>
            <p:nvPr/>
          </p:nvSpPr>
          <p:spPr>
            <a:xfrm>
              <a:off x="5348" y="995"/>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5" name="Google Shape;1705;p33"/>
            <p:cNvSpPr/>
            <p:nvPr/>
          </p:nvSpPr>
          <p:spPr>
            <a:xfrm>
              <a:off x="5348" y="1000"/>
              <a:ext cx="13" cy="1"/>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6" name="Google Shape;1706;p33"/>
            <p:cNvSpPr/>
            <p:nvPr/>
          </p:nvSpPr>
          <p:spPr>
            <a:xfrm>
              <a:off x="5348" y="1000"/>
              <a:ext cx="13" cy="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7" name="Google Shape;1707;p33"/>
            <p:cNvSpPr/>
            <p:nvPr/>
          </p:nvSpPr>
          <p:spPr>
            <a:xfrm>
              <a:off x="5253" y="994"/>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8" name="Google Shape;1708;p33"/>
            <p:cNvSpPr/>
            <p:nvPr/>
          </p:nvSpPr>
          <p:spPr>
            <a:xfrm>
              <a:off x="5253" y="994"/>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9" name="Google Shape;1709;p33"/>
            <p:cNvSpPr/>
            <p:nvPr/>
          </p:nvSpPr>
          <p:spPr>
            <a:xfrm>
              <a:off x="5255" y="995"/>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0" name="Google Shape;1710;p33"/>
            <p:cNvSpPr/>
            <p:nvPr/>
          </p:nvSpPr>
          <p:spPr>
            <a:xfrm>
              <a:off x="5255" y="995"/>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1" name="Google Shape;1711;p33"/>
            <p:cNvSpPr/>
            <p:nvPr/>
          </p:nvSpPr>
          <p:spPr>
            <a:xfrm>
              <a:off x="5254" y="1000"/>
              <a:ext cx="14" cy="1"/>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2" name="Google Shape;1712;p33"/>
            <p:cNvSpPr/>
            <p:nvPr/>
          </p:nvSpPr>
          <p:spPr>
            <a:xfrm>
              <a:off x="5254" y="1000"/>
              <a:ext cx="14" cy="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3" name="Google Shape;1713;p33"/>
            <p:cNvSpPr/>
            <p:nvPr/>
          </p:nvSpPr>
          <p:spPr>
            <a:xfrm>
              <a:off x="5324" y="994"/>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4" name="Google Shape;1714;p33"/>
            <p:cNvSpPr/>
            <p:nvPr/>
          </p:nvSpPr>
          <p:spPr>
            <a:xfrm>
              <a:off x="5324" y="994"/>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5" name="Google Shape;1715;p33"/>
            <p:cNvSpPr/>
            <p:nvPr/>
          </p:nvSpPr>
          <p:spPr>
            <a:xfrm>
              <a:off x="5325" y="995"/>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6" name="Google Shape;1716;p33"/>
            <p:cNvSpPr/>
            <p:nvPr/>
          </p:nvSpPr>
          <p:spPr>
            <a:xfrm>
              <a:off x="5325" y="995"/>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7" name="Google Shape;1717;p33"/>
            <p:cNvSpPr/>
            <p:nvPr/>
          </p:nvSpPr>
          <p:spPr>
            <a:xfrm>
              <a:off x="5324" y="1000"/>
              <a:ext cx="14" cy="1"/>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8" name="Google Shape;1718;p33"/>
            <p:cNvSpPr/>
            <p:nvPr/>
          </p:nvSpPr>
          <p:spPr>
            <a:xfrm>
              <a:off x="5324" y="1000"/>
              <a:ext cx="14" cy="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9" name="Google Shape;1719;p33"/>
            <p:cNvSpPr/>
            <p:nvPr/>
          </p:nvSpPr>
          <p:spPr>
            <a:xfrm>
              <a:off x="5276" y="994"/>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0" name="Google Shape;1720;p33"/>
            <p:cNvSpPr/>
            <p:nvPr/>
          </p:nvSpPr>
          <p:spPr>
            <a:xfrm>
              <a:off x="5276" y="994"/>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1" name="Google Shape;1721;p33"/>
            <p:cNvSpPr/>
            <p:nvPr/>
          </p:nvSpPr>
          <p:spPr>
            <a:xfrm>
              <a:off x="5278" y="995"/>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2" name="Google Shape;1722;p33"/>
            <p:cNvSpPr/>
            <p:nvPr/>
          </p:nvSpPr>
          <p:spPr>
            <a:xfrm>
              <a:off x="5278" y="995"/>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3" name="Google Shape;1723;p33"/>
            <p:cNvSpPr/>
            <p:nvPr/>
          </p:nvSpPr>
          <p:spPr>
            <a:xfrm>
              <a:off x="5300" y="994"/>
              <a:ext cx="16" cy="19"/>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4" name="Google Shape;1724;p33"/>
            <p:cNvSpPr/>
            <p:nvPr/>
          </p:nvSpPr>
          <p:spPr>
            <a:xfrm>
              <a:off x="5300" y="994"/>
              <a:ext cx="16" cy="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5" name="Google Shape;1725;p33"/>
            <p:cNvSpPr/>
            <p:nvPr/>
          </p:nvSpPr>
          <p:spPr>
            <a:xfrm>
              <a:off x="5302" y="995"/>
              <a:ext cx="12" cy="16"/>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6" name="Google Shape;1726;p33"/>
            <p:cNvSpPr/>
            <p:nvPr/>
          </p:nvSpPr>
          <p:spPr>
            <a:xfrm>
              <a:off x="5302" y="995"/>
              <a:ext cx="12" cy="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7" name="Google Shape;1727;p33"/>
            <p:cNvSpPr/>
            <p:nvPr/>
          </p:nvSpPr>
          <p:spPr>
            <a:xfrm>
              <a:off x="5230" y="1018"/>
              <a:ext cx="28" cy="2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8" name="Google Shape;1728;p33"/>
            <p:cNvSpPr/>
            <p:nvPr/>
          </p:nvSpPr>
          <p:spPr>
            <a:xfrm>
              <a:off x="5230" y="1018"/>
              <a:ext cx="28" cy="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9" name="Google Shape;1729;p33"/>
            <p:cNvSpPr/>
            <p:nvPr/>
          </p:nvSpPr>
          <p:spPr>
            <a:xfrm>
              <a:off x="5231" y="1019"/>
              <a:ext cx="25" cy="20"/>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0" name="Google Shape;1730;p33"/>
            <p:cNvSpPr/>
            <p:nvPr/>
          </p:nvSpPr>
          <p:spPr>
            <a:xfrm>
              <a:off x="5231" y="1019"/>
              <a:ext cx="25" cy="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1" name="Google Shape;1731;p33"/>
            <p:cNvSpPr/>
            <p:nvPr/>
          </p:nvSpPr>
          <p:spPr>
            <a:xfrm>
              <a:off x="5231" y="1024"/>
              <a:ext cx="25"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2" name="Google Shape;1732;p33"/>
            <p:cNvSpPr/>
            <p:nvPr/>
          </p:nvSpPr>
          <p:spPr>
            <a:xfrm>
              <a:off x="5231" y="1024"/>
              <a:ext cx="25"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3" name="Google Shape;1733;p33"/>
            <p:cNvSpPr/>
            <p:nvPr/>
          </p:nvSpPr>
          <p:spPr>
            <a:xfrm>
              <a:off x="5335" y="1018"/>
              <a:ext cx="28" cy="2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4" name="Google Shape;1734;p33"/>
            <p:cNvSpPr/>
            <p:nvPr/>
          </p:nvSpPr>
          <p:spPr>
            <a:xfrm>
              <a:off x="5335" y="1018"/>
              <a:ext cx="28" cy="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5" name="Google Shape;1735;p33"/>
            <p:cNvSpPr/>
            <p:nvPr/>
          </p:nvSpPr>
          <p:spPr>
            <a:xfrm>
              <a:off x="5336" y="1019"/>
              <a:ext cx="25" cy="20"/>
            </a:xfrm>
            <a:prstGeom prst="rect">
              <a:avLst/>
            </a:pr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6" name="Google Shape;1736;p33"/>
            <p:cNvSpPr/>
            <p:nvPr/>
          </p:nvSpPr>
          <p:spPr>
            <a:xfrm>
              <a:off x="5336" y="1019"/>
              <a:ext cx="25" cy="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7" name="Google Shape;1737;p33"/>
            <p:cNvSpPr/>
            <p:nvPr/>
          </p:nvSpPr>
          <p:spPr>
            <a:xfrm>
              <a:off x="5336" y="1024"/>
              <a:ext cx="25" cy="2"/>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8" name="Google Shape;1738;p33"/>
            <p:cNvSpPr/>
            <p:nvPr/>
          </p:nvSpPr>
          <p:spPr>
            <a:xfrm>
              <a:off x="5336" y="1024"/>
              <a:ext cx="25" cy="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9" name="Google Shape;1739;p33"/>
            <p:cNvSpPr/>
            <p:nvPr/>
          </p:nvSpPr>
          <p:spPr>
            <a:xfrm>
              <a:off x="5287" y="947"/>
              <a:ext cx="19" cy="19"/>
            </a:xfrm>
            <a:custGeom>
              <a:rect b="b" l="l" r="r" t="t"/>
              <a:pathLst>
                <a:path extrusionOk="0" h="43" w="43">
                  <a:moveTo>
                    <a:pt x="35" y="43"/>
                  </a:moveTo>
                  <a:cubicBezTo>
                    <a:pt x="8" y="43"/>
                    <a:pt x="8" y="43"/>
                    <a:pt x="8" y="43"/>
                  </a:cubicBezTo>
                  <a:cubicBezTo>
                    <a:pt x="4" y="43"/>
                    <a:pt x="0" y="39"/>
                    <a:pt x="0" y="35"/>
                  </a:cubicBezTo>
                  <a:cubicBezTo>
                    <a:pt x="0" y="8"/>
                    <a:pt x="0" y="8"/>
                    <a:pt x="0" y="8"/>
                  </a:cubicBezTo>
                  <a:cubicBezTo>
                    <a:pt x="0" y="4"/>
                    <a:pt x="4" y="0"/>
                    <a:pt x="8" y="0"/>
                  </a:cubicBezTo>
                  <a:cubicBezTo>
                    <a:pt x="35" y="0"/>
                    <a:pt x="35" y="0"/>
                    <a:pt x="35" y="0"/>
                  </a:cubicBezTo>
                  <a:cubicBezTo>
                    <a:pt x="39" y="0"/>
                    <a:pt x="43" y="4"/>
                    <a:pt x="43" y="8"/>
                  </a:cubicBezTo>
                  <a:cubicBezTo>
                    <a:pt x="43" y="35"/>
                    <a:pt x="43" y="35"/>
                    <a:pt x="43" y="35"/>
                  </a:cubicBezTo>
                  <a:cubicBezTo>
                    <a:pt x="43" y="39"/>
                    <a:pt x="39" y="43"/>
                    <a:pt x="35" y="43"/>
                  </a:cubicBezTo>
                </a:path>
              </a:pathLst>
            </a:custGeom>
            <a:solidFill>
              <a:srgbClr val="E0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0" name="Google Shape;1740;p33"/>
            <p:cNvSpPr/>
            <p:nvPr/>
          </p:nvSpPr>
          <p:spPr>
            <a:xfrm>
              <a:off x="5294" y="950"/>
              <a:ext cx="4" cy="14"/>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1" name="Google Shape;1741;p33"/>
            <p:cNvSpPr/>
            <p:nvPr/>
          </p:nvSpPr>
          <p:spPr>
            <a:xfrm>
              <a:off x="5294" y="950"/>
              <a:ext cx="4" cy="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2" name="Google Shape;1742;p33"/>
            <p:cNvSpPr/>
            <p:nvPr/>
          </p:nvSpPr>
          <p:spPr>
            <a:xfrm>
              <a:off x="5289" y="955"/>
              <a:ext cx="14" cy="4"/>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3" name="Google Shape;1743;p33"/>
            <p:cNvSpPr/>
            <p:nvPr/>
          </p:nvSpPr>
          <p:spPr>
            <a:xfrm>
              <a:off x="5289" y="955"/>
              <a:ext cx="14" cy="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4" name="Google Shape;1744;p33"/>
            <p:cNvSpPr/>
            <p:nvPr/>
          </p:nvSpPr>
          <p:spPr>
            <a:xfrm>
              <a:off x="5317" y="1018"/>
              <a:ext cx="5" cy="8"/>
            </a:xfrm>
            <a:custGeom>
              <a:rect b="b" l="l" r="r" t="t"/>
              <a:pathLst>
                <a:path extrusionOk="0" h="8" w="5">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close/>
                </a:path>
              </a:pathLst>
            </a:cu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5" name="Google Shape;1745;p33"/>
            <p:cNvSpPr/>
            <p:nvPr/>
          </p:nvSpPr>
          <p:spPr>
            <a:xfrm>
              <a:off x="5317" y="1018"/>
              <a:ext cx="5" cy="8"/>
            </a:xfrm>
            <a:custGeom>
              <a:rect b="b" l="l" r="r" t="t"/>
              <a:pathLst>
                <a:path extrusionOk="0" h="8" w="5">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6" name="Google Shape;1746;p33"/>
            <p:cNvSpPr/>
            <p:nvPr/>
          </p:nvSpPr>
          <p:spPr>
            <a:xfrm>
              <a:off x="5317" y="1018"/>
              <a:ext cx="5" cy="8"/>
            </a:xfrm>
            <a:custGeom>
              <a:rect b="b" l="l" r="r" t="t"/>
              <a:pathLst>
                <a:path extrusionOk="0" h="8" w="5">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7" name="Google Shape;1747;p33"/>
            <p:cNvSpPr/>
            <p:nvPr/>
          </p:nvSpPr>
          <p:spPr>
            <a:xfrm>
              <a:off x="5317" y="1018"/>
              <a:ext cx="5" cy="8"/>
            </a:xfrm>
            <a:custGeom>
              <a:rect b="b" l="l" r="r" t="t"/>
              <a:pathLst>
                <a:path extrusionOk="0" h="8" w="5">
                  <a:moveTo>
                    <a:pt x="0" y="8"/>
                  </a:moveTo>
                  <a:lnTo>
                    <a:pt x="0" y="8"/>
                  </a:lnTo>
                  <a:lnTo>
                    <a:pt x="0" y="8"/>
                  </a:lnTo>
                  <a:lnTo>
                    <a:pt x="0" y="0"/>
                  </a:lnTo>
                  <a:lnTo>
                    <a:pt x="0" y="0"/>
                  </a:lnTo>
                  <a:lnTo>
                    <a:pt x="0" y="0"/>
                  </a:lnTo>
                  <a:lnTo>
                    <a:pt x="1" y="0"/>
                  </a:lnTo>
                  <a:lnTo>
                    <a:pt x="1" y="0"/>
                  </a:lnTo>
                  <a:lnTo>
                    <a:pt x="1" y="7"/>
                  </a:lnTo>
                  <a:lnTo>
                    <a:pt x="4" y="7"/>
                  </a:lnTo>
                  <a:lnTo>
                    <a:pt x="4" y="7"/>
                  </a:lnTo>
                  <a:lnTo>
                    <a:pt x="5" y="8"/>
                  </a:lnTo>
                  <a:lnTo>
                    <a:pt x="4" y="8"/>
                  </a:lnTo>
                  <a:lnTo>
                    <a:pt x="4" y="8"/>
                  </a:lnTo>
                  <a:lnTo>
                    <a:pt x="0" y="8"/>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8" name="Google Shape;1748;p33"/>
            <p:cNvSpPr/>
            <p:nvPr/>
          </p:nvSpPr>
          <p:spPr>
            <a:xfrm>
              <a:off x="5287" y="964"/>
              <a:ext cx="3" cy="2"/>
            </a:xfrm>
            <a:custGeom>
              <a:rect b="b" l="l" r="r" t="t"/>
              <a:pathLst>
                <a:path extrusionOk="0" h="5" w="7">
                  <a:moveTo>
                    <a:pt x="0" y="0"/>
                  </a:moveTo>
                  <a:cubicBezTo>
                    <a:pt x="1" y="3"/>
                    <a:pt x="3" y="5"/>
                    <a:pt x="7" y="5"/>
                  </a:cubicBezTo>
                  <a:cubicBezTo>
                    <a:pt x="7" y="5"/>
                    <a:pt x="7" y="5"/>
                    <a:pt x="7" y="5"/>
                  </a:cubicBezTo>
                  <a:cubicBezTo>
                    <a:pt x="4" y="5"/>
                    <a:pt x="1" y="3"/>
                    <a:pt x="0" y="0"/>
                  </a:cubicBezTo>
                  <a:cubicBezTo>
                    <a:pt x="0" y="0"/>
                    <a:pt x="0" y="0"/>
                    <a:pt x="0" y="0"/>
                  </a:cubicBezTo>
                </a:path>
              </a:pathLst>
            </a:custGeom>
            <a:solidFill>
              <a:srgbClr val="C8C4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9" name="Google Shape;1749;p33"/>
            <p:cNvSpPr/>
            <p:nvPr/>
          </p:nvSpPr>
          <p:spPr>
            <a:xfrm>
              <a:off x="5287" y="948"/>
              <a:ext cx="18" cy="18"/>
            </a:xfrm>
            <a:custGeom>
              <a:rect b="b" l="l" r="r" t="t"/>
              <a:pathLst>
                <a:path extrusionOk="0" h="41" w="41">
                  <a:moveTo>
                    <a:pt x="39" y="0"/>
                  </a:moveTo>
                  <a:cubicBezTo>
                    <a:pt x="39" y="2"/>
                    <a:pt x="39" y="3"/>
                    <a:pt x="39" y="5"/>
                  </a:cubicBezTo>
                  <a:cubicBezTo>
                    <a:pt x="39" y="10"/>
                    <a:pt x="38" y="14"/>
                    <a:pt x="36" y="19"/>
                  </a:cubicBezTo>
                  <a:cubicBezTo>
                    <a:pt x="36" y="24"/>
                    <a:pt x="36" y="24"/>
                    <a:pt x="36" y="24"/>
                  </a:cubicBezTo>
                  <a:cubicBezTo>
                    <a:pt x="33" y="24"/>
                    <a:pt x="33" y="24"/>
                    <a:pt x="33" y="24"/>
                  </a:cubicBezTo>
                  <a:cubicBezTo>
                    <a:pt x="30" y="27"/>
                    <a:pt x="28" y="29"/>
                    <a:pt x="25" y="31"/>
                  </a:cubicBezTo>
                  <a:cubicBezTo>
                    <a:pt x="25" y="35"/>
                    <a:pt x="25" y="35"/>
                    <a:pt x="25" y="35"/>
                  </a:cubicBezTo>
                  <a:cubicBezTo>
                    <a:pt x="18" y="35"/>
                    <a:pt x="18" y="35"/>
                    <a:pt x="18" y="35"/>
                  </a:cubicBezTo>
                  <a:cubicBezTo>
                    <a:pt x="14" y="36"/>
                    <a:pt x="11" y="37"/>
                    <a:pt x="7" y="37"/>
                  </a:cubicBezTo>
                  <a:cubicBezTo>
                    <a:pt x="5" y="37"/>
                    <a:pt x="2" y="37"/>
                    <a:pt x="0" y="36"/>
                  </a:cubicBezTo>
                  <a:cubicBezTo>
                    <a:pt x="1" y="39"/>
                    <a:pt x="4" y="41"/>
                    <a:pt x="7" y="41"/>
                  </a:cubicBezTo>
                  <a:cubicBezTo>
                    <a:pt x="34" y="41"/>
                    <a:pt x="34" y="41"/>
                    <a:pt x="34" y="41"/>
                  </a:cubicBezTo>
                  <a:cubicBezTo>
                    <a:pt x="38" y="41"/>
                    <a:pt x="41" y="37"/>
                    <a:pt x="41" y="33"/>
                  </a:cubicBezTo>
                  <a:cubicBezTo>
                    <a:pt x="41" y="6"/>
                    <a:pt x="41" y="6"/>
                    <a:pt x="41" y="6"/>
                  </a:cubicBezTo>
                  <a:cubicBezTo>
                    <a:pt x="41" y="4"/>
                    <a:pt x="40" y="2"/>
                    <a:pt x="39" y="0"/>
                  </a:cubicBezTo>
                </a:path>
              </a:pathLst>
            </a:custGeom>
            <a:solidFill>
              <a:srgbClr val="BE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0" name="Google Shape;1750;p33"/>
            <p:cNvSpPr/>
            <p:nvPr/>
          </p:nvSpPr>
          <p:spPr>
            <a:xfrm>
              <a:off x="5295" y="962"/>
              <a:ext cx="3" cy="2"/>
            </a:xfrm>
            <a:custGeom>
              <a:rect b="b" l="l" r="r" t="t"/>
              <a:pathLst>
                <a:path extrusionOk="0" h="4" w="7">
                  <a:moveTo>
                    <a:pt x="7" y="0"/>
                  </a:moveTo>
                  <a:cubicBezTo>
                    <a:pt x="5" y="2"/>
                    <a:pt x="2" y="3"/>
                    <a:pt x="0" y="4"/>
                  </a:cubicBezTo>
                  <a:cubicBezTo>
                    <a:pt x="7" y="4"/>
                    <a:pt x="7" y="4"/>
                    <a:pt x="7" y="4"/>
                  </a:cubicBezTo>
                  <a:cubicBezTo>
                    <a:pt x="7" y="0"/>
                    <a:pt x="7" y="0"/>
                    <a:pt x="7" y="0"/>
                  </a:cubicBezTo>
                </a:path>
              </a:pathLst>
            </a:custGeom>
            <a:solidFill>
              <a:srgbClr val="CBCAC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1" name="Google Shape;1751;p33"/>
            <p:cNvSpPr/>
            <p:nvPr/>
          </p:nvSpPr>
          <p:spPr>
            <a:xfrm>
              <a:off x="5302" y="957"/>
              <a:ext cx="1" cy="2"/>
            </a:xfrm>
            <a:custGeom>
              <a:rect b="b" l="l" r="r" t="t"/>
              <a:pathLst>
                <a:path extrusionOk="0" h="5" w="3">
                  <a:moveTo>
                    <a:pt x="3" y="0"/>
                  </a:moveTo>
                  <a:cubicBezTo>
                    <a:pt x="2" y="2"/>
                    <a:pt x="1" y="3"/>
                    <a:pt x="0" y="5"/>
                  </a:cubicBezTo>
                  <a:cubicBezTo>
                    <a:pt x="3" y="5"/>
                    <a:pt x="3" y="5"/>
                    <a:pt x="3" y="5"/>
                  </a:cubicBezTo>
                  <a:cubicBezTo>
                    <a:pt x="3" y="0"/>
                    <a:pt x="3" y="0"/>
                    <a:pt x="3" y="0"/>
                  </a:cubicBezTo>
                </a:path>
              </a:pathLst>
            </a:custGeom>
            <a:solidFill>
              <a:srgbClr val="CBCAC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2" name="Google Shape;1752;p33"/>
            <p:cNvSpPr/>
            <p:nvPr/>
          </p:nvSpPr>
          <p:spPr>
            <a:xfrm>
              <a:off x="5264" y="1017"/>
              <a:ext cx="64" cy="11"/>
            </a:xfrm>
            <a:custGeom>
              <a:rect b="b" l="l" r="r" t="t"/>
              <a:pathLst>
                <a:path extrusionOk="0" h="26" w="145">
                  <a:moveTo>
                    <a:pt x="110" y="13"/>
                  </a:moveTo>
                  <a:cubicBezTo>
                    <a:pt x="109" y="13"/>
                    <a:pt x="107" y="13"/>
                    <a:pt x="106" y="14"/>
                  </a:cubicBezTo>
                  <a:cubicBezTo>
                    <a:pt x="105" y="14"/>
                    <a:pt x="105" y="14"/>
                    <a:pt x="105" y="14"/>
                  </a:cubicBezTo>
                  <a:cubicBezTo>
                    <a:pt x="111" y="14"/>
                    <a:pt x="111" y="14"/>
                    <a:pt x="111" y="14"/>
                  </a:cubicBezTo>
                  <a:cubicBezTo>
                    <a:pt x="110" y="13"/>
                    <a:pt x="110" y="13"/>
                    <a:pt x="110" y="13"/>
                  </a:cubicBezTo>
                  <a:moveTo>
                    <a:pt x="145" y="0"/>
                  </a:moveTo>
                  <a:cubicBezTo>
                    <a:pt x="139" y="3"/>
                    <a:pt x="131" y="6"/>
                    <a:pt x="122" y="9"/>
                  </a:cubicBezTo>
                  <a:cubicBezTo>
                    <a:pt x="122" y="18"/>
                    <a:pt x="122" y="18"/>
                    <a:pt x="122" y="18"/>
                  </a:cubicBezTo>
                  <a:cubicBezTo>
                    <a:pt x="129" y="18"/>
                    <a:pt x="129" y="18"/>
                    <a:pt x="129" y="18"/>
                  </a:cubicBezTo>
                  <a:cubicBezTo>
                    <a:pt x="129" y="19"/>
                    <a:pt x="129" y="19"/>
                    <a:pt x="129" y="19"/>
                  </a:cubicBezTo>
                  <a:cubicBezTo>
                    <a:pt x="130" y="20"/>
                    <a:pt x="130" y="20"/>
                    <a:pt x="130" y="20"/>
                  </a:cubicBezTo>
                  <a:cubicBezTo>
                    <a:pt x="129" y="20"/>
                    <a:pt x="129" y="20"/>
                    <a:pt x="129" y="20"/>
                  </a:cubicBezTo>
                  <a:cubicBezTo>
                    <a:pt x="129" y="21"/>
                    <a:pt x="129" y="21"/>
                    <a:pt x="129" y="21"/>
                  </a:cubicBezTo>
                  <a:cubicBezTo>
                    <a:pt x="120" y="21"/>
                    <a:pt x="120" y="21"/>
                    <a:pt x="120" y="21"/>
                  </a:cubicBezTo>
                  <a:cubicBezTo>
                    <a:pt x="119" y="21"/>
                    <a:pt x="119" y="21"/>
                    <a:pt x="119" y="21"/>
                  </a:cubicBezTo>
                  <a:cubicBezTo>
                    <a:pt x="119" y="20"/>
                    <a:pt x="119" y="20"/>
                    <a:pt x="119" y="20"/>
                  </a:cubicBezTo>
                  <a:cubicBezTo>
                    <a:pt x="119" y="10"/>
                    <a:pt x="119" y="10"/>
                    <a:pt x="119" y="10"/>
                  </a:cubicBezTo>
                  <a:cubicBezTo>
                    <a:pt x="117" y="11"/>
                    <a:pt x="115" y="11"/>
                    <a:pt x="113" y="12"/>
                  </a:cubicBezTo>
                  <a:cubicBezTo>
                    <a:pt x="115" y="19"/>
                    <a:pt x="115" y="19"/>
                    <a:pt x="115" y="19"/>
                  </a:cubicBezTo>
                  <a:cubicBezTo>
                    <a:pt x="115" y="20"/>
                    <a:pt x="115" y="20"/>
                    <a:pt x="115" y="20"/>
                  </a:cubicBezTo>
                  <a:cubicBezTo>
                    <a:pt x="115" y="20"/>
                    <a:pt x="115" y="20"/>
                    <a:pt x="115" y="20"/>
                  </a:cubicBezTo>
                  <a:cubicBezTo>
                    <a:pt x="115" y="20"/>
                    <a:pt x="115" y="20"/>
                    <a:pt x="115" y="20"/>
                  </a:cubicBezTo>
                  <a:cubicBezTo>
                    <a:pt x="114" y="21"/>
                    <a:pt x="114" y="21"/>
                    <a:pt x="114" y="21"/>
                  </a:cubicBezTo>
                  <a:cubicBezTo>
                    <a:pt x="113" y="21"/>
                    <a:pt x="113" y="21"/>
                    <a:pt x="113" y="21"/>
                  </a:cubicBezTo>
                  <a:cubicBezTo>
                    <a:pt x="113" y="21"/>
                    <a:pt x="113" y="21"/>
                    <a:pt x="113" y="21"/>
                  </a:cubicBezTo>
                  <a:cubicBezTo>
                    <a:pt x="112" y="20"/>
                    <a:pt x="112" y="20"/>
                    <a:pt x="112" y="20"/>
                  </a:cubicBezTo>
                  <a:cubicBezTo>
                    <a:pt x="111" y="17"/>
                    <a:pt x="111" y="17"/>
                    <a:pt x="111" y="17"/>
                  </a:cubicBezTo>
                  <a:cubicBezTo>
                    <a:pt x="105" y="17"/>
                    <a:pt x="105" y="17"/>
                    <a:pt x="105" y="17"/>
                  </a:cubicBezTo>
                  <a:cubicBezTo>
                    <a:pt x="104" y="20"/>
                    <a:pt x="104" y="20"/>
                    <a:pt x="104" y="20"/>
                  </a:cubicBezTo>
                  <a:cubicBezTo>
                    <a:pt x="103" y="21"/>
                    <a:pt x="103" y="21"/>
                    <a:pt x="103" y="21"/>
                  </a:cubicBezTo>
                  <a:cubicBezTo>
                    <a:pt x="103" y="21"/>
                    <a:pt x="103" y="21"/>
                    <a:pt x="103" y="21"/>
                  </a:cubicBezTo>
                  <a:cubicBezTo>
                    <a:pt x="102" y="21"/>
                    <a:pt x="102" y="21"/>
                    <a:pt x="102" y="21"/>
                  </a:cubicBezTo>
                  <a:cubicBezTo>
                    <a:pt x="102" y="21"/>
                    <a:pt x="102" y="21"/>
                    <a:pt x="102" y="21"/>
                  </a:cubicBezTo>
                  <a:cubicBezTo>
                    <a:pt x="101" y="20"/>
                    <a:pt x="101" y="20"/>
                    <a:pt x="101" y="20"/>
                  </a:cubicBezTo>
                  <a:cubicBezTo>
                    <a:pt x="101" y="20"/>
                    <a:pt x="101" y="20"/>
                    <a:pt x="101" y="20"/>
                  </a:cubicBezTo>
                  <a:cubicBezTo>
                    <a:pt x="101" y="19"/>
                    <a:pt x="101" y="19"/>
                    <a:pt x="101" y="19"/>
                  </a:cubicBezTo>
                  <a:cubicBezTo>
                    <a:pt x="103" y="14"/>
                    <a:pt x="103" y="14"/>
                    <a:pt x="103" y="14"/>
                  </a:cubicBezTo>
                  <a:cubicBezTo>
                    <a:pt x="100" y="15"/>
                    <a:pt x="98" y="15"/>
                    <a:pt x="95" y="16"/>
                  </a:cubicBezTo>
                  <a:cubicBezTo>
                    <a:pt x="95" y="20"/>
                    <a:pt x="95" y="20"/>
                    <a:pt x="95" y="20"/>
                  </a:cubicBezTo>
                  <a:cubicBezTo>
                    <a:pt x="95" y="21"/>
                    <a:pt x="95" y="21"/>
                    <a:pt x="95" y="21"/>
                  </a:cubicBezTo>
                  <a:cubicBezTo>
                    <a:pt x="94" y="21"/>
                    <a:pt x="94" y="21"/>
                    <a:pt x="94" y="21"/>
                  </a:cubicBezTo>
                  <a:cubicBezTo>
                    <a:pt x="93" y="21"/>
                    <a:pt x="93" y="21"/>
                    <a:pt x="93" y="21"/>
                  </a:cubicBezTo>
                  <a:cubicBezTo>
                    <a:pt x="92" y="20"/>
                    <a:pt x="92" y="20"/>
                    <a:pt x="92" y="20"/>
                  </a:cubicBezTo>
                  <a:cubicBezTo>
                    <a:pt x="92" y="16"/>
                    <a:pt x="92" y="16"/>
                    <a:pt x="92" y="16"/>
                  </a:cubicBezTo>
                  <a:cubicBezTo>
                    <a:pt x="89" y="17"/>
                    <a:pt x="86" y="18"/>
                    <a:pt x="83" y="18"/>
                  </a:cubicBezTo>
                  <a:cubicBezTo>
                    <a:pt x="83" y="20"/>
                    <a:pt x="83" y="20"/>
                    <a:pt x="83" y="20"/>
                  </a:cubicBezTo>
                  <a:cubicBezTo>
                    <a:pt x="83" y="21"/>
                    <a:pt x="83" y="21"/>
                    <a:pt x="83" y="21"/>
                  </a:cubicBezTo>
                  <a:cubicBezTo>
                    <a:pt x="82" y="21"/>
                    <a:pt x="82" y="21"/>
                    <a:pt x="82" y="21"/>
                  </a:cubicBezTo>
                  <a:cubicBezTo>
                    <a:pt x="81" y="21"/>
                    <a:pt x="81" y="21"/>
                    <a:pt x="81" y="21"/>
                  </a:cubicBezTo>
                  <a:cubicBezTo>
                    <a:pt x="81" y="20"/>
                    <a:pt x="81" y="20"/>
                    <a:pt x="81" y="20"/>
                  </a:cubicBezTo>
                  <a:cubicBezTo>
                    <a:pt x="81" y="18"/>
                    <a:pt x="81" y="18"/>
                    <a:pt x="81" y="18"/>
                  </a:cubicBezTo>
                  <a:cubicBezTo>
                    <a:pt x="76" y="19"/>
                    <a:pt x="72" y="20"/>
                    <a:pt x="67" y="20"/>
                  </a:cubicBezTo>
                  <a:cubicBezTo>
                    <a:pt x="67" y="21"/>
                    <a:pt x="67" y="21"/>
                    <a:pt x="67" y="21"/>
                  </a:cubicBezTo>
                  <a:cubicBezTo>
                    <a:pt x="66" y="21"/>
                    <a:pt x="66" y="21"/>
                    <a:pt x="66" y="21"/>
                  </a:cubicBezTo>
                  <a:cubicBezTo>
                    <a:pt x="65" y="21"/>
                    <a:pt x="65" y="21"/>
                    <a:pt x="65" y="21"/>
                  </a:cubicBezTo>
                  <a:cubicBezTo>
                    <a:pt x="65" y="20"/>
                    <a:pt x="65" y="20"/>
                    <a:pt x="65" y="20"/>
                  </a:cubicBezTo>
                  <a:cubicBezTo>
                    <a:pt x="52" y="21"/>
                    <a:pt x="39" y="22"/>
                    <a:pt x="26" y="22"/>
                  </a:cubicBezTo>
                  <a:cubicBezTo>
                    <a:pt x="17" y="22"/>
                    <a:pt x="9" y="22"/>
                    <a:pt x="0" y="21"/>
                  </a:cubicBezTo>
                  <a:cubicBezTo>
                    <a:pt x="0" y="26"/>
                    <a:pt x="0" y="26"/>
                    <a:pt x="0" y="26"/>
                  </a:cubicBezTo>
                  <a:cubicBezTo>
                    <a:pt x="11" y="26"/>
                    <a:pt x="11" y="26"/>
                    <a:pt x="11" y="26"/>
                  </a:cubicBezTo>
                  <a:cubicBezTo>
                    <a:pt x="11" y="26"/>
                    <a:pt x="11" y="26"/>
                    <a:pt x="11" y="26"/>
                  </a:cubicBezTo>
                  <a:cubicBezTo>
                    <a:pt x="21" y="26"/>
                    <a:pt x="21" y="26"/>
                    <a:pt x="21" y="26"/>
                  </a:cubicBezTo>
                  <a:cubicBezTo>
                    <a:pt x="21" y="26"/>
                    <a:pt x="21" y="26"/>
                    <a:pt x="21" y="26"/>
                  </a:cubicBezTo>
                  <a:cubicBezTo>
                    <a:pt x="145" y="26"/>
                    <a:pt x="145" y="26"/>
                    <a:pt x="145" y="26"/>
                  </a:cubicBezTo>
                  <a:cubicBezTo>
                    <a:pt x="145" y="0"/>
                    <a:pt x="145" y="0"/>
                    <a:pt x="145" y="0"/>
                  </a:cubicBezTo>
                </a:path>
              </a:pathLst>
            </a:custGeom>
            <a:solidFill>
              <a:srgbClr val="BE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3" name="Google Shape;1753;p33"/>
            <p:cNvSpPr/>
            <p:nvPr/>
          </p:nvSpPr>
          <p:spPr>
            <a:xfrm>
              <a:off x="5317" y="1021"/>
              <a:ext cx="5" cy="5"/>
            </a:xfrm>
            <a:custGeom>
              <a:rect b="b" l="l" r="r" t="t"/>
              <a:pathLst>
                <a:path extrusionOk="0" h="12" w="11">
                  <a:moveTo>
                    <a:pt x="3" y="0"/>
                  </a:moveTo>
                  <a:cubicBezTo>
                    <a:pt x="2" y="1"/>
                    <a:pt x="1" y="1"/>
                    <a:pt x="0" y="1"/>
                  </a:cubicBezTo>
                  <a:cubicBezTo>
                    <a:pt x="0" y="11"/>
                    <a:pt x="0" y="11"/>
                    <a:pt x="0" y="11"/>
                  </a:cubicBezTo>
                  <a:cubicBezTo>
                    <a:pt x="0" y="12"/>
                    <a:pt x="0" y="12"/>
                    <a:pt x="0" y="12"/>
                  </a:cubicBezTo>
                  <a:cubicBezTo>
                    <a:pt x="1" y="12"/>
                    <a:pt x="1" y="12"/>
                    <a:pt x="1" y="12"/>
                  </a:cubicBezTo>
                  <a:cubicBezTo>
                    <a:pt x="10" y="12"/>
                    <a:pt x="10" y="12"/>
                    <a:pt x="10" y="12"/>
                  </a:cubicBezTo>
                  <a:cubicBezTo>
                    <a:pt x="10" y="11"/>
                    <a:pt x="10" y="11"/>
                    <a:pt x="10" y="11"/>
                  </a:cubicBezTo>
                  <a:cubicBezTo>
                    <a:pt x="11" y="11"/>
                    <a:pt x="11" y="11"/>
                    <a:pt x="11" y="11"/>
                  </a:cubicBezTo>
                  <a:cubicBezTo>
                    <a:pt x="10" y="10"/>
                    <a:pt x="10" y="10"/>
                    <a:pt x="10" y="10"/>
                  </a:cubicBezTo>
                  <a:cubicBezTo>
                    <a:pt x="10" y="9"/>
                    <a:pt x="10" y="9"/>
                    <a:pt x="10" y="9"/>
                  </a:cubicBezTo>
                  <a:cubicBezTo>
                    <a:pt x="3" y="9"/>
                    <a:pt x="3" y="9"/>
                    <a:pt x="3" y="9"/>
                  </a:cubicBezTo>
                  <a:cubicBezTo>
                    <a:pt x="3" y="0"/>
                    <a:pt x="3" y="0"/>
                    <a:pt x="3" y="0"/>
                  </a:cubicBezTo>
                </a:path>
              </a:pathLst>
            </a:custGeom>
            <a:solidFill>
              <a:srgbClr val="D3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4" name="Google Shape;1754;p33"/>
            <p:cNvSpPr/>
            <p:nvPr/>
          </p:nvSpPr>
          <p:spPr>
            <a:xfrm>
              <a:off x="5230" y="969"/>
              <a:ext cx="16" cy="19"/>
            </a:xfrm>
            <a:custGeom>
              <a:rect b="b" l="l" r="r" t="t"/>
              <a:pathLst>
                <a:path extrusionOk="0" h="43" w="36">
                  <a:moveTo>
                    <a:pt x="36" y="0"/>
                  </a:moveTo>
                  <a:cubicBezTo>
                    <a:pt x="36" y="0"/>
                    <a:pt x="36" y="0"/>
                    <a:pt x="36" y="0"/>
                  </a:cubicBezTo>
                  <a:cubicBezTo>
                    <a:pt x="35" y="5"/>
                    <a:pt x="34" y="10"/>
                    <a:pt x="33" y="14"/>
                  </a:cubicBezTo>
                  <a:cubicBezTo>
                    <a:pt x="34" y="14"/>
                    <a:pt x="34" y="14"/>
                    <a:pt x="34" y="14"/>
                  </a:cubicBezTo>
                  <a:cubicBezTo>
                    <a:pt x="34" y="18"/>
                    <a:pt x="34" y="18"/>
                    <a:pt x="34" y="18"/>
                  </a:cubicBezTo>
                  <a:cubicBezTo>
                    <a:pt x="32" y="18"/>
                    <a:pt x="32" y="18"/>
                    <a:pt x="32" y="18"/>
                  </a:cubicBezTo>
                  <a:cubicBezTo>
                    <a:pt x="32" y="40"/>
                    <a:pt x="32" y="40"/>
                    <a:pt x="32" y="40"/>
                  </a:cubicBezTo>
                  <a:cubicBezTo>
                    <a:pt x="11" y="40"/>
                    <a:pt x="11" y="40"/>
                    <a:pt x="11" y="40"/>
                  </a:cubicBezTo>
                  <a:cubicBezTo>
                    <a:pt x="8" y="41"/>
                    <a:pt x="4" y="42"/>
                    <a:pt x="0" y="43"/>
                  </a:cubicBezTo>
                  <a:cubicBezTo>
                    <a:pt x="36" y="43"/>
                    <a:pt x="36" y="43"/>
                    <a:pt x="36" y="43"/>
                  </a:cubicBezTo>
                  <a:cubicBezTo>
                    <a:pt x="36" y="0"/>
                    <a:pt x="36" y="0"/>
                    <a:pt x="36"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5" name="Google Shape;1755;p33"/>
            <p:cNvSpPr/>
            <p:nvPr/>
          </p:nvSpPr>
          <p:spPr>
            <a:xfrm>
              <a:off x="5235" y="977"/>
              <a:ext cx="9" cy="10"/>
            </a:xfrm>
            <a:custGeom>
              <a:rect b="b" l="l" r="r" t="t"/>
              <a:pathLst>
                <a:path extrusionOk="0" h="22" w="21">
                  <a:moveTo>
                    <a:pt x="21" y="0"/>
                  </a:moveTo>
                  <a:cubicBezTo>
                    <a:pt x="20" y="0"/>
                    <a:pt x="20" y="0"/>
                    <a:pt x="20" y="0"/>
                  </a:cubicBezTo>
                  <a:cubicBezTo>
                    <a:pt x="16" y="9"/>
                    <a:pt x="10" y="17"/>
                    <a:pt x="0" y="22"/>
                  </a:cubicBezTo>
                  <a:cubicBezTo>
                    <a:pt x="21" y="22"/>
                    <a:pt x="21" y="22"/>
                    <a:pt x="21" y="22"/>
                  </a:cubicBezTo>
                  <a:cubicBezTo>
                    <a:pt x="21" y="0"/>
                    <a:pt x="21" y="0"/>
                    <a:pt x="21"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6" name="Google Shape;1756;p33"/>
            <p:cNvSpPr/>
            <p:nvPr/>
          </p:nvSpPr>
          <p:spPr>
            <a:xfrm>
              <a:off x="5243" y="975"/>
              <a:ext cx="2" cy="2"/>
            </a:xfrm>
            <a:custGeom>
              <a:rect b="b" l="l" r="r" t="t"/>
              <a:pathLst>
                <a:path extrusionOk="0" h="4" w="3">
                  <a:moveTo>
                    <a:pt x="3" y="0"/>
                  </a:moveTo>
                  <a:cubicBezTo>
                    <a:pt x="2" y="0"/>
                    <a:pt x="2" y="0"/>
                    <a:pt x="2" y="0"/>
                  </a:cubicBezTo>
                  <a:cubicBezTo>
                    <a:pt x="1" y="1"/>
                    <a:pt x="1" y="2"/>
                    <a:pt x="0" y="4"/>
                  </a:cubicBezTo>
                  <a:cubicBezTo>
                    <a:pt x="1" y="4"/>
                    <a:pt x="1" y="4"/>
                    <a:pt x="1" y="4"/>
                  </a:cubicBezTo>
                  <a:cubicBezTo>
                    <a:pt x="3" y="4"/>
                    <a:pt x="3" y="4"/>
                    <a:pt x="3" y="4"/>
                  </a:cubicBezTo>
                  <a:cubicBezTo>
                    <a:pt x="3" y="0"/>
                    <a:pt x="3" y="0"/>
                    <a:pt x="3"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7" name="Google Shape;1757;p33"/>
            <p:cNvSpPr/>
            <p:nvPr/>
          </p:nvSpPr>
          <p:spPr>
            <a:xfrm>
              <a:off x="5253" y="988"/>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8" name="Google Shape;1758;p33"/>
            <p:cNvSpPr/>
            <p:nvPr/>
          </p:nvSpPr>
          <p:spPr>
            <a:xfrm>
              <a:off x="5253" y="969"/>
              <a:ext cx="16" cy="19"/>
            </a:xfrm>
            <a:custGeom>
              <a:rect b="b" l="l" r="r" t="t"/>
              <a:pathLst>
                <a:path extrusionOk="0" h="43" w="36">
                  <a:moveTo>
                    <a:pt x="36" y="0"/>
                  </a:moveTo>
                  <a:cubicBezTo>
                    <a:pt x="36" y="0"/>
                    <a:pt x="36" y="0"/>
                    <a:pt x="36" y="0"/>
                  </a:cubicBezTo>
                  <a:cubicBezTo>
                    <a:pt x="35" y="5"/>
                    <a:pt x="34" y="10"/>
                    <a:pt x="33" y="14"/>
                  </a:cubicBezTo>
                  <a:cubicBezTo>
                    <a:pt x="34" y="14"/>
                    <a:pt x="34" y="14"/>
                    <a:pt x="34" y="14"/>
                  </a:cubicBezTo>
                  <a:cubicBezTo>
                    <a:pt x="34" y="18"/>
                    <a:pt x="34" y="18"/>
                    <a:pt x="34" y="18"/>
                  </a:cubicBezTo>
                  <a:cubicBezTo>
                    <a:pt x="32" y="18"/>
                    <a:pt x="32" y="18"/>
                    <a:pt x="32" y="18"/>
                  </a:cubicBezTo>
                  <a:cubicBezTo>
                    <a:pt x="32" y="40"/>
                    <a:pt x="32" y="40"/>
                    <a:pt x="32" y="40"/>
                  </a:cubicBezTo>
                  <a:cubicBezTo>
                    <a:pt x="11" y="40"/>
                    <a:pt x="11" y="40"/>
                    <a:pt x="11" y="40"/>
                  </a:cubicBezTo>
                  <a:cubicBezTo>
                    <a:pt x="8"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9" name="Google Shape;1759;p33"/>
            <p:cNvSpPr/>
            <p:nvPr/>
          </p:nvSpPr>
          <p:spPr>
            <a:xfrm>
              <a:off x="5258" y="977"/>
              <a:ext cx="9" cy="10"/>
            </a:xfrm>
            <a:custGeom>
              <a:rect b="b" l="l" r="r" t="t"/>
              <a:pathLst>
                <a:path extrusionOk="0" h="22" w="21">
                  <a:moveTo>
                    <a:pt x="21" y="0"/>
                  </a:moveTo>
                  <a:cubicBezTo>
                    <a:pt x="21" y="0"/>
                    <a:pt x="21" y="0"/>
                    <a:pt x="21" y="0"/>
                  </a:cubicBezTo>
                  <a:cubicBezTo>
                    <a:pt x="16" y="9"/>
                    <a:pt x="10" y="17"/>
                    <a:pt x="0" y="22"/>
                  </a:cubicBezTo>
                  <a:cubicBezTo>
                    <a:pt x="21" y="22"/>
                    <a:pt x="21" y="22"/>
                    <a:pt x="21" y="22"/>
                  </a:cubicBezTo>
                  <a:cubicBezTo>
                    <a:pt x="21" y="0"/>
                    <a:pt x="21" y="0"/>
                    <a:pt x="21"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0" name="Google Shape;1760;p33"/>
            <p:cNvSpPr/>
            <p:nvPr/>
          </p:nvSpPr>
          <p:spPr>
            <a:xfrm>
              <a:off x="5267" y="975"/>
              <a:ext cx="1" cy="2"/>
            </a:xfrm>
            <a:custGeom>
              <a:rect b="b" l="l" r="r" t="t"/>
              <a:pathLst>
                <a:path extrusionOk="0" h="4" w="2">
                  <a:moveTo>
                    <a:pt x="2" y="0"/>
                  </a:moveTo>
                  <a:cubicBezTo>
                    <a:pt x="1" y="0"/>
                    <a:pt x="1" y="0"/>
                    <a:pt x="1" y="0"/>
                  </a:cubicBezTo>
                  <a:cubicBezTo>
                    <a:pt x="0"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1" name="Google Shape;1761;p33"/>
            <p:cNvSpPr/>
            <p:nvPr/>
          </p:nvSpPr>
          <p:spPr>
            <a:xfrm>
              <a:off x="5276" y="988"/>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2" name="Google Shape;1762;p33"/>
            <p:cNvSpPr/>
            <p:nvPr/>
          </p:nvSpPr>
          <p:spPr>
            <a:xfrm>
              <a:off x="5276" y="969"/>
              <a:ext cx="16" cy="19"/>
            </a:xfrm>
            <a:custGeom>
              <a:rect b="b" l="l" r="r" t="t"/>
              <a:pathLst>
                <a:path extrusionOk="0" h="43" w="36">
                  <a:moveTo>
                    <a:pt x="36" y="0"/>
                  </a:moveTo>
                  <a:cubicBezTo>
                    <a:pt x="36" y="0"/>
                    <a:pt x="36" y="0"/>
                    <a:pt x="36" y="0"/>
                  </a:cubicBezTo>
                  <a:cubicBezTo>
                    <a:pt x="36" y="5"/>
                    <a:pt x="34" y="10"/>
                    <a:pt x="33" y="14"/>
                  </a:cubicBezTo>
                  <a:cubicBezTo>
                    <a:pt x="34" y="14"/>
                    <a:pt x="34" y="14"/>
                    <a:pt x="34" y="14"/>
                  </a:cubicBezTo>
                  <a:cubicBezTo>
                    <a:pt x="34" y="18"/>
                    <a:pt x="34" y="18"/>
                    <a:pt x="34" y="18"/>
                  </a:cubicBezTo>
                  <a:cubicBezTo>
                    <a:pt x="32" y="18"/>
                    <a:pt x="32" y="18"/>
                    <a:pt x="32" y="18"/>
                  </a:cubicBezTo>
                  <a:cubicBezTo>
                    <a:pt x="32" y="40"/>
                    <a:pt x="32" y="40"/>
                    <a:pt x="32" y="40"/>
                  </a:cubicBezTo>
                  <a:cubicBezTo>
                    <a:pt x="11" y="40"/>
                    <a:pt x="11" y="40"/>
                    <a:pt x="11" y="40"/>
                  </a:cubicBezTo>
                  <a:cubicBezTo>
                    <a:pt x="8"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3" name="Google Shape;1763;p33"/>
            <p:cNvSpPr/>
            <p:nvPr/>
          </p:nvSpPr>
          <p:spPr>
            <a:xfrm>
              <a:off x="5281" y="977"/>
              <a:ext cx="9" cy="10"/>
            </a:xfrm>
            <a:custGeom>
              <a:rect b="b" l="l" r="r" t="t"/>
              <a:pathLst>
                <a:path extrusionOk="0" h="22" w="21">
                  <a:moveTo>
                    <a:pt x="21" y="0"/>
                  </a:moveTo>
                  <a:cubicBezTo>
                    <a:pt x="21" y="0"/>
                    <a:pt x="21" y="0"/>
                    <a:pt x="21" y="0"/>
                  </a:cubicBezTo>
                  <a:cubicBezTo>
                    <a:pt x="17" y="9"/>
                    <a:pt x="10" y="17"/>
                    <a:pt x="0" y="22"/>
                  </a:cubicBezTo>
                  <a:cubicBezTo>
                    <a:pt x="21" y="22"/>
                    <a:pt x="21" y="22"/>
                    <a:pt x="21" y="22"/>
                  </a:cubicBezTo>
                  <a:cubicBezTo>
                    <a:pt x="21" y="0"/>
                    <a:pt x="21" y="0"/>
                    <a:pt x="21"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4" name="Google Shape;1764;p33"/>
            <p:cNvSpPr/>
            <p:nvPr/>
          </p:nvSpPr>
          <p:spPr>
            <a:xfrm>
              <a:off x="5290" y="975"/>
              <a:ext cx="1" cy="2"/>
            </a:xfrm>
            <a:custGeom>
              <a:rect b="b" l="l" r="r" t="t"/>
              <a:pathLst>
                <a:path extrusionOk="0" h="4" w="2">
                  <a:moveTo>
                    <a:pt x="2" y="0"/>
                  </a:moveTo>
                  <a:cubicBezTo>
                    <a:pt x="1" y="0"/>
                    <a:pt x="1" y="0"/>
                    <a:pt x="1" y="0"/>
                  </a:cubicBezTo>
                  <a:cubicBezTo>
                    <a:pt x="0"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5" name="Google Shape;1765;p33"/>
            <p:cNvSpPr/>
            <p:nvPr/>
          </p:nvSpPr>
          <p:spPr>
            <a:xfrm>
              <a:off x="5316" y="969"/>
              <a:ext cx="0" cy="19"/>
            </a:xfrm>
            <a:custGeom>
              <a:rect b="b" l="l" r="r" t="t"/>
              <a:pathLst>
                <a:path extrusionOk="0" h="43" w="120000">
                  <a:moveTo>
                    <a:pt x="0" y="0"/>
                  </a:moveTo>
                  <a:cubicBezTo>
                    <a:pt x="0" y="0"/>
                    <a:pt x="0" y="0"/>
                    <a:pt x="0" y="0"/>
                  </a:cubicBezTo>
                  <a:cubicBezTo>
                    <a:pt x="0" y="43"/>
                    <a:pt x="0" y="43"/>
                    <a:pt x="0" y="43"/>
                  </a:cubicBezTo>
                  <a:cubicBezTo>
                    <a:pt x="0" y="43"/>
                    <a:pt x="0" y="43"/>
                    <a:pt x="0" y="43"/>
                  </a:cubicBezTo>
                  <a:cubicBezTo>
                    <a:pt x="0" y="0"/>
                    <a:pt x="0" y="0"/>
                    <a:pt x="0"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6" name="Google Shape;1766;p33"/>
            <p:cNvSpPr/>
            <p:nvPr/>
          </p:nvSpPr>
          <p:spPr>
            <a:xfrm>
              <a:off x="5300" y="969"/>
              <a:ext cx="16" cy="19"/>
            </a:xfrm>
            <a:custGeom>
              <a:rect b="b" l="l" r="r" t="t"/>
              <a:pathLst>
                <a:path extrusionOk="0" h="43" w="35">
                  <a:moveTo>
                    <a:pt x="35" y="0"/>
                  </a:moveTo>
                  <a:cubicBezTo>
                    <a:pt x="35" y="5"/>
                    <a:pt x="34" y="10"/>
                    <a:pt x="32" y="14"/>
                  </a:cubicBezTo>
                  <a:cubicBezTo>
                    <a:pt x="33" y="14"/>
                    <a:pt x="33" y="14"/>
                    <a:pt x="33" y="14"/>
                  </a:cubicBezTo>
                  <a:cubicBezTo>
                    <a:pt x="33" y="18"/>
                    <a:pt x="33" y="18"/>
                    <a:pt x="33" y="18"/>
                  </a:cubicBezTo>
                  <a:cubicBezTo>
                    <a:pt x="31" y="18"/>
                    <a:pt x="31" y="18"/>
                    <a:pt x="31" y="18"/>
                  </a:cubicBezTo>
                  <a:cubicBezTo>
                    <a:pt x="31" y="40"/>
                    <a:pt x="31" y="40"/>
                    <a:pt x="31" y="40"/>
                  </a:cubicBezTo>
                  <a:cubicBezTo>
                    <a:pt x="10" y="40"/>
                    <a:pt x="10" y="40"/>
                    <a:pt x="10" y="40"/>
                  </a:cubicBezTo>
                  <a:cubicBezTo>
                    <a:pt x="7" y="41"/>
                    <a:pt x="3" y="42"/>
                    <a:pt x="0" y="43"/>
                  </a:cubicBezTo>
                  <a:cubicBezTo>
                    <a:pt x="35" y="43"/>
                    <a:pt x="35" y="43"/>
                    <a:pt x="35" y="43"/>
                  </a:cubicBezTo>
                  <a:cubicBezTo>
                    <a:pt x="35" y="0"/>
                    <a:pt x="35" y="0"/>
                    <a:pt x="35"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7" name="Google Shape;1767;p33"/>
            <p:cNvSpPr/>
            <p:nvPr/>
          </p:nvSpPr>
          <p:spPr>
            <a:xfrm>
              <a:off x="5305" y="977"/>
              <a:ext cx="9" cy="10"/>
            </a:xfrm>
            <a:custGeom>
              <a:rect b="b" l="l" r="r" t="t"/>
              <a:pathLst>
                <a:path extrusionOk="0" h="22" w="21">
                  <a:moveTo>
                    <a:pt x="21" y="0"/>
                  </a:moveTo>
                  <a:cubicBezTo>
                    <a:pt x="21" y="0"/>
                    <a:pt x="21" y="0"/>
                    <a:pt x="21" y="0"/>
                  </a:cubicBezTo>
                  <a:cubicBezTo>
                    <a:pt x="17" y="9"/>
                    <a:pt x="10" y="17"/>
                    <a:pt x="0" y="22"/>
                  </a:cubicBezTo>
                  <a:cubicBezTo>
                    <a:pt x="21" y="22"/>
                    <a:pt x="21" y="22"/>
                    <a:pt x="21" y="22"/>
                  </a:cubicBezTo>
                  <a:cubicBezTo>
                    <a:pt x="21" y="0"/>
                    <a:pt x="21" y="0"/>
                    <a:pt x="21"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8" name="Google Shape;1768;p33"/>
            <p:cNvSpPr/>
            <p:nvPr/>
          </p:nvSpPr>
          <p:spPr>
            <a:xfrm>
              <a:off x="5314" y="975"/>
              <a:ext cx="1" cy="2"/>
            </a:xfrm>
            <a:custGeom>
              <a:rect b="b" l="l" r="r" t="t"/>
              <a:pathLst>
                <a:path extrusionOk="0" h="4" w="2">
                  <a:moveTo>
                    <a:pt x="2" y="0"/>
                  </a:moveTo>
                  <a:cubicBezTo>
                    <a:pt x="1" y="0"/>
                    <a:pt x="1" y="0"/>
                    <a:pt x="1" y="0"/>
                  </a:cubicBezTo>
                  <a:cubicBezTo>
                    <a:pt x="1"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9" name="Google Shape;1769;p33"/>
            <p:cNvSpPr/>
            <p:nvPr/>
          </p:nvSpPr>
          <p:spPr>
            <a:xfrm>
              <a:off x="5324" y="969"/>
              <a:ext cx="16" cy="19"/>
            </a:xfrm>
            <a:custGeom>
              <a:rect b="b" l="l" r="r" t="t"/>
              <a:pathLst>
                <a:path extrusionOk="0" h="43" w="36">
                  <a:moveTo>
                    <a:pt x="36" y="0"/>
                  </a:moveTo>
                  <a:cubicBezTo>
                    <a:pt x="36" y="0"/>
                    <a:pt x="36" y="0"/>
                    <a:pt x="36" y="0"/>
                  </a:cubicBezTo>
                  <a:cubicBezTo>
                    <a:pt x="35" y="5"/>
                    <a:pt x="34" y="10"/>
                    <a:pt x="32" y="14"/>
                  </a:cubicBezTo>
                  <a:cubicBezTo>
                    <a:pt x="33" y="14"/>
                    <a:pt x="33" y="14"/>
                    <a:pt x="33" y="14"/>
                  </a:cubicBezTo>
                  <a:cubicBezTo>
                    <a:pt x="33" y="18"/>
                    <a:pt x="33" y="18"/>
                    <a:pt x="33" y="18"/>
                  </a:cubicBezTo>
                  <a:cubicBezTo>
                    <a:pt x="31" y="18"/>
                    <a:pt x="31" y="18"/>
                    <a:pt x="31" y="18"/>
                  </a:cubicBezTo>
                  <a:cubicBezTo>
                    <a:pt x="31" y="40"/>
                    <a:pt x="31" y="40"/>
                    <a:pt x="31" y="40"/>
                  </a:cubicBezTo>
                  <a:cubicBezTo>
                    <a:pt x="10" y="40"/>
                    <a:pt x="10" y="40"/>
                    <a:pt x="10" y="40"/>
                  </a:cubicBezTo>
                  <a:cubicBezTo>
                    <a:pt x="7" y="41"/>
                    <a:pt x="3" y="42"/>
                    <a:pt x="0" y="43"/>
                  </a:cubicBezTo>
                  <a:cubicBezTo>
                    <a:pt x="36" y="43"/>
                    <a:pt x="36" y="43"/>
                    <a:pt x="36" y="43"/>
                  </a:cubicBezTo>
                  <a:cubicBezTo>
                    <a:pt x="36" y="0"/>
                    <a:pt x="36" y="0"/>
                    <a:pt x="36"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0" name="Google Shape;1770;p33"/>
            <p:cNvSpPr/>
            <p:nvPr/>
          </p:nvSpPr>
          <p:spPr>
            <a:xfrm>
              <a:off x="5328" y="977"/>
              <a:ext cx="9" cy="10"/>
            </a:xfrm>
            <a:custGeom>
              <a:rect b="b" l="l" r="r" t="t"/>
              <a:pathLst>
                <a:path extrusionOk="0" h="22" w="21">
                  <a:moveTo>
                    <a:pt x="21" y="0"/>
                  </a:moveTo>
                  <a:cubicBezTo>
                    <a:pt x="21" y="0"/>
                    <a:pt x="21" y="0"/>
                    <a:pt x="21" y="0"/>
                  </a:cubicBezTo>
                  <a:cubicBezTo>
                    <a:pt x="17" y="9"/>
                    <a:pt x="10" y="17"/>
                    <a:pt x="0" y="22"/>
                  </a:cubicBezTo>
                  <a:cubicBezTo>
                    <a:pt x="21" y="22"/>
                    <a:pt x="21" y="22"/>
                    <a:pt x="21" y="22"/>
                  </a:cubicBezTo>
                  <a:cubicBezTo>
                    <a:pt x="21" y="0"/>
                    <a:pt x="21" y="0"/>
                    <a:pt x="21"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1" name="Google Shape;1771;p33"/>
            <p:cNvSpPr/>
            <p:nvPr/>
          </p:nvSpPr>
          <p:spPr>
            <a:xfrm>
              <a:off x="5337" y="975"/>
              <a:ext cx="1" cy="2"/>
            </a:xfrm>
            <a:custGeom>
              <a:rect b="b" l="l" r="r" t="t"/>
              <a:pathLst>
                <a:path extrusionOk="0" h="4" w="2">
                  <a:moveTo>
                    <a:pt x="2" y="0"/>
                  </a:moveTo>
                  <a:cubicBezTo>
                    <a:pt x="1" y="0"/>
                    <a:pt x="1" y="0"/>
                    <a:pt x="1" y="0"/>
                  </a:cubicBezTo>
                  <a:cubicBezTo>
                    <a:pt x="1"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2" name="Google Shape;1772;p33"/>
            <p:cNvSpPr/>
            <p:nvPr/>
          </p:nvSpPr>
          <p:spPr>
            <a:xfrm>
              <a:off x="5230" y="994"/>
              <a:ext cx="16" cy="19"/>
            </a:xfrm>
            <a:custGeom>
              <a:rect b="b" l="l" r="r" t="t"/>
              <a:pathLst>
                <a:path extrusionOk="0" h="43" w="36">
                  <a:moveTo>
                    <a:pt x="36" y="0"/>
                  </a:moveTo>
                  <a:cubicBezTo>
                    <a:pt x="36" y="0"/>
                    <a:pt x="36" y="0"/>
                    <a:pt x="36" y="0"/>
                  </a:cubicBezTo>
                  <a:cubicBezTo>
                    <a:pt x="35" y="5"/>
                    <a:pt x="34" y="9"/>
                    <a:pt x="33" y="14"/>
                  </a:cubicBezTo>
                  <a:cubicBezTo>
                    <a:pt x="34" y="14"/>
                    <a:pt x="34" y="14"/>
                    <a:pt x="34" y="14"/>
                  </a:cubicBezTo>
                  <a:cubicBezTo>
                    <a:pt x="34" y="17"/>
                    <a:pt x="34" y="17"/>
                    <a:pt x="34" y="17"/>
                  </a:cubicBezTo>
                  <a:cubicBezTo>
                    <a:pt x="32" y="17"/>
                    <a:pt x="32" y="17"/>
                    <a:pt x="32" y="17"/>
                  </a:cubicBezTo>
                  <a:cubicBezTo>
                    <a:pt x="32" y="39"/>
                    <a:pt x="32" y="39"/>
                    <a:pt x="32" y="39"/>
                  </a:cubicBezTo>
                  <a:cubicBezTo>
                    <a:pt x="11" y="39"/>
                    <a:pt x="11" y="39"/>
                    <a:pt x="11" y="39"/>
                  </a:cubicBezTo>
                  <a:cubicBezTo>
                    <a:pt x="8" y="41"/>
                    <a:pt x="4" y="42"/>
                    <a:pt x="0" y="43"/>
                  </a:cubicBezTo>
                  <a:cubicBezTo>
                    <a:pt x="36" y="43"/>
                    <a:pt x="36" y="43"/>
                    <a:pt x="36" y="43"/>
                  </a:cubicBezTo>
                  <a:cubicBezTo>
                    <a:pt x="36" y="0"/>
                    <a:pt x="36" y="0"/>
                    <a:pt x="36"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3" name="Google Shape;1773;p33"/>
            <p:cNvSpPr/>
            <p:nvPr/>
          </p:nvSpPr>
          <p:spPr>
            <a:xfrm>
              <a:off x="5235" y="1001"/>
              <a:ext cx="9" cy="10"/>
            </a:xfrm>
            <a:custGeom>
              <a:rect b="b" l="l" r="r" t="t"/>
              <a:pathLst>
                <a:path extrusionOk="0" h="22" w="21">
                  <a:moveTo>
                    <a:pt x="21" y="0"/>
                  </a:moveTo>
                  <a:cubicBezTo>
                    <a:pt x="20" y="0"/>
                    <a:pt x="20" y="0"/>
                    <a:pt x="20" y="0"/>
                  </a:cubicBezTo>
                  <a:cubicBezTo>
                    <a:pt x="16" y="10"/>
                    <a:pt x="10" y="17"/>
                    <a:pt x="0" y="22"/>
                  </a:cubicBezTo>
                  <a:cubicBezTo>
                    <a:pt x="21" y="22"/>
                    <a:pt x="21" y="22"/>
                    <a:pt x="21" y="22"/>
                  </a:cubicBezTo>
                  <a:cubicBezTo>
                    <a:pt x="21" y="0"/>
                    <a:pt x="21" y="0"/>
                    <a:pt x="21"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4" name="Google Shape;1774;p33"/>
            <p:cNvSpPr/>
            <p:nvPr/>
          </p:nvSpPr>
          <p:spPr>
            <a:xfrm>
              <a:off x="5243" y="1000"/>
              <a:ext cx="2" cy="1"/>
            </a:xfrm>
            <a:custGeom>
              <a:rect b="b" l="l" r="r" t="t"/>
              <a:pathLst>
                <a:path extrusionOk="0" h="3" w="3">
                  <a:moveTo>
                    <a:pt x="3" y="0"/>
                  </a:moveTo>
                  <a:cubicBezTo>
                    <a:pt x="2" y="0"/>
                    <a:pt x="2" y="0"/>
                    <a:pt x="2" y="0"/>
                  </a:cubicBezTo>
                  <a:cubicBezTo>
                    <a:pt x="1" y="1"/>
                    <a:pt x="1" y="2"/>
                    <a:pt x="0" y="3"/>
                  </a:cubicBezTo>
                  <a:cubicBezTo>
                    <a:pt x="1" y="3"/>
                    <a:pt x="1" y="3"/>
                    <a:pt x="1" y="3"/>
                  </a:cubicBezTo>
                  <a:cubicBezTo>
                    <a:pt x="3" y="3"/>
                    <a:pt x="3" y="3"/>
                    <a:pt x="3" y="3"/>
                  </a:cubicBezTo>
                  <a:cubicBezTo>
                    <a:pt x="3" y="0"/>
                    <a:pt x="3" y="0"/>
                    <a:pt x="3"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5" name="Google Shape;1775;p33"/>
            <p:cNvSpPr/>
            <p:nvPr/>
          </p:nvSpPr>
          <p:spPr>
            <a:xfrm>
              <a:off x="5253" y="101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6" name="Google Shape;1776;p33"/>
            <p:cNvSpPr/>
            <p:nvPr/>
          </p:nvSpPr>
          <p:spPr>
            <a:xfrm>
              <a:off x="5253" y="994"/>
              <a:ext cx="16" cy="19"/>
            </a:xfrm>
            <a:custGeom>
              <a:rect b="b" l="l" r="r" t="t"/>
              <a:pathLst>
                <a:path extrusionOk="0" h="43" w="36">
                  <a:moveTo>
                    <a:pt x="36" y="0"/>
                  </a:moveTo>
                  <a:cubicBezTo>
                    <a:pt x="36" y="0"/>
                    <a:pt x="36" y="0"/>
                    <a:pt x="36" y="0"/>
                  </a:cubicBezTo>
                  <a:cubicBezTo>
                    <a:pt x="35" y="5"/>
                    <a:pt x="34" y="9"/>
                    <a:pt x="33" y="14"/>
                  </a:cubicBezTo>
                  <a:cubicBezTo>
                    <a:pt x="34" y="14"/>
                    <a:pt x="34" y="14"/>
                    <a:pt x="34" y="14"/>
                  </a:cubicBezTo>
                  <a:cubicBezTo>
                    <a:pt x="34" y="17"/>
                    <a:pt x="34" y="17"/>
                    <a:pt x="34" y="17"/>
                  </a:cubicBezTo>
                  <a:cubicBezTo>
                    <a:pt x="32" y="17"/>
                    <a:pt x="32" y="17"/>
                    <a:pt x="32" y="17"/>
                  </a:cubicBezTo>
                  <a:cubicBezTo>
                    <a:pt x="32" y="39"/>
                    <a:pt x="32" y="39"/>
                    <a:pt x="32" y="39"/>
                  </a:cubicBezTo>
                  <a:cubicBezTo>
                    <a:pt x="11" y="39"/>
                    <a:pt x="11" y="39"/>
                    <a:pt x="11" y="39"/>
                  </a:cubicBezTo>
                  <a:cubicBezTo>
                    <a:pt x="8"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7" name="Google Shape;1777;p33"/>
            <p:cNvSpPr/>
            <p:nvPr/>
          </p:nvSpPr>
          <p:spPr>
            <a:xfrm>
              <a:off x="5258" y="1001"/>
              <a:ext cx="9" cy="10"/>
            </a:xfrm>
            <a:custGeom>
              <a:rect b="b" l="l" r="r" t="t"/>
              <a:pathLst>
                <a:path extrusionOk="0" h="22" w="21">
                  <a:moveTo>
                    <a:pt x="21" y="0"/>
                  </a:moveTo>
                  <a:cubicBezTo>
                    <a:pt x="21" y="0"/>
                    <a:pt x="21" y="0"/>
                    <a:pt x="21" y="0"/>
                  </a:cubicBezTo>
                  <a:cubicBezTo>
                    <a:pt x="16" y="10"/>
                    <a:pt x="10" y="17"/>
                    <a:pt x="0" y="22"/>
                  </a:cubicBezTo>
                  <a:cubicBezTo>
                    <a:pt x="21" y="22"/>
                    <a:pt x="21" y="22"/>
                    <a:pt x="21" y="22"/>
                  </a:cubicBezTo>
                  <a:cubicBezTo>
                    <a:pt x="21" y="0"/>
                    <a:pt x="21" y="0"/>
                    <a:pt x="21"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8" name="Google Shape;1778;p33"/>
            <p:cNvSpPr/>
            <p:nvPr/>
          </p:nvSpPr>
          <p:spPr>
            <a:xfrm>
              <a:off x="5267" y="1000"/>
              <a:ext cx="1" cy="1"/>
            </a:xfrm>
            <a:custGeom>
              <a:rect b="b" l="l" r="r" t="t"/>
              <a:pathLst>
                <a:path extrusionOk="0" h="3" w="2">
                  <a:moveTo>
                    <a:pt x="2" y="0"/>
                  </a:moveTo>
                  <a:cubicBezTo>
                    <a:pt x="1" y="0"/>
                    <a:pt x="1" y="0"/>
                    <a:pt x="1" y="0"/>
                  </a:cubicBezTo>
                  <a:cubicBezTo>
                    <a:pt x="0" y="1"/>
                    <a:pt x="0" y="2"/>
                    <a:pt x="0" y="3"/>
                  </a:cubicBezTo>
                  <a:cubicBezTo>
                    <a:pt x="0" y="3"/>
                    <a:pt x="0" y="3"/>
                    <a:pt x="0" y="3"/>
                  </a:cubicBezTo>
                  <a:cubicBezTo>
                    <a:pt x="2" y="3"/>
                    <a:pt x="2" y="3"/>
                    <a:pt x="2" y="3"/>
                  </a:cubicBezTo>
                  <a:cubicBezTo>
                    <a:pt x="2" y="0"/>
                    <a:pt x="2" y="0"/>
                    <a:pt x="2"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9" name="Google Shape;1779;p33"/>
            <p:cNvSpPr/>
            <p:nvPr/>
          </p:nvSpPr>
          <p:spPr>
            <a:xfrm>
              <a:off x="5276" y="101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0" name="Google Shape;1780;p33"/>
            <p:cNvSpPr/>
            <p:nvPr/>
          </p:nvSpPr>
          <p:spPr>
            <a:xfrm>
              <a:off x="5276" y="994"/>
              <a:ext cx="16" cy="19"/>
            </a:xfrm>
            <a:custGeom>
              <a:rect b="b" l="l" r="r" t="t"/>
              <a:pathLst>
                <a:path extrusionOk="0" h="43" w="36">
                  <a:moveTo>
                    <a:pt x="36" y="0"/>
                  </a:moveTo>
                  <a:cubicBezTo>
                    <a:pt x="36" y="0"/>
                    <a:pt x="36" y="0"/>
                    <a:pt x="36" y="0"/>
                  </a:cubicBezTo>
                  <a:cubicBezTo>
                    <a:pt x="35" y="5"/>
                    <a:pt x="34" y="9"/>
                    <a:pt x="33" y="14"/>
                  </a:cubicBezTo>
                  <a:cubicBezTo>
                    <a:pt x="34" y="14"/>
                    <a:pt x="34" y="14"/>
                    <a:pt x="34" y="14"/>
                  </a:cubicBezTo>
                  <a:cubicBezTo>
                    <a:pt x="34" y="17"/>
                    <a:pt x="34" y="17"/>
                    <a:pt x="34" y="17"/>
                  </a:cubicBezTo>
                  <a:cubicBezTo>
                    <a:pt x="32" y="17"/>
                    <a:pt x="32" y="17"/>
                    <a:pt x="32" y="17"/>
                  </a:cubicBezTo>
                  <a:cubicBezTo>
                    <a:pt x="32" y="39"/>
                    <a:pt x="32" y="39"/>
                    <a:pt x="32" y="39"/>
                  </a:cubicBezTo>
                  <a:cubicBezTo>
                    <a:pt x="11" y="39"/>
                    <a:pt x="11" y="39"/>
                    <a:pt x="11" y="39"/>
                  </a:cubicBezTo>
                  <a:cubicBezTo>
                    <a:pt x="8"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1" name="Google Shape;1781;p33"/>
            <p:cNvSpPr/>
            <p:nvPr/>
          </p:nvSpPr>
          <p:spPr>
            <a:xfrm>
              <a:off x="5281" y="1001"/>
              <a:ext cx="9" cy="10"/>
            </a:xfrm>
            <a:custGeom>
              <a:rect b="b" l="l" r="r" t="t"/>
              <a:pathLst>
                <a:path extrusionOk="0" h="22" w="21">
                  <a:moveTo>
                    <a:pt x="21" y="0"/>
                  </a:moveTo>
                  <a:cubicBezTo>
                    <a:pt x="21" y="0"/>
                    <a:pt x="21" y="0"/>
                    <a:pt x="21" y="0"/>
                  </a:cubicBezTo>
                  <a:cubicBezTo>
                    <a:pt x="17" y="10"/>
                    <a:pt x="10" y="17"/>
                    <a:pt x="0" y="22"/>
                  </a:cubicBezTo>
                  <a:cubicBezTo>
                    <a:pt x="21" y="22"/>
                    <a:pt x="21" y="22"/>
                    <a:pt x="21" y="22"/>
                  </a:cubicBezTo>
                  <a:cubicBezTo>
                    <a:pt x="21" y="0"/>
                    <a:pt x="21" y="0"/>
                    <a:pt x="21"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2" name="Google Shape;1782;p33"/>
            <p:cNvSpPr/>
            <p:nvPr/>
          </p:nvSpPr>
          <p:spPr>
            <a:xfrm>
              <a:off x="5316" y="994"/>
              <a:ext cx="0" cy="19"/>
            </a:xfrm>
            <a:custGeom>
              <a:rect b="b" l="l" r="r" t="t"/>
              <a:pathLst>
                <a:path extrusionOk="0" h="43" w="120000">
                  <a:moveTo>
                    <a:pt x="0" y="0"/>
                  </a:moveTo>
                  <a:cubicBezTo>
                    <a:pt x="0" y="0"/>
                    <a:pt x="0" y="0"/>
                    <a:pt x="0" y="0"/>
                  </a:cubicBezTo>
                  <a:cubicBezTo>
                    <a:pt x="0" y="43"/>
                    <a:pt x="0" y="43"/>
                    <a:pt x="0" y="43"/>
                  </a:cubicBezTo>
                  <a:cubicBezTo>
                    <a:pt x="0" y="43"/>
                    <a:pt x="0" y="43"/>
                    <a:pt x="0" y="43"/>
                  </a:cubicBezTo>
                  <a:cubicBezTo>
                    <a:pt x="0" y="0"/>
                    <a:pt x="0" y="0"/>
                    <a:pt x="0"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3" name="Google Shape;1783;p33"/>
            <p:cNvSpPr/>
            <p:nvPr/>
          </p:nvSpPr>
          <p:spPr>
            <a:xfrm>
              <a:off x="5300" y="994"/>
              <a:ext cx="16" cy="19"/>
            </a:xfrm>
            <a:custGeom>
              <a:rect b="b" l="l" r="r" t="t"/>
              <a:pathLst>
                <a:path extrusionOk="0" h="43" w="35">
                  <a:moveTo>
                    <a:pt x="35" y="0"/>
                  </a:moveTo>
                  <a:cubicBezTo>
                    <a:pt x="35" y="5"/>
                    <a:pt x="34" y="9"/>
                    <a:pt x="32" y="14"/>
                  </a:cubicBezTo>
                  <a:cubicBezTo>
                    <a:pt x="33" y="14"/>
                    <a:pt x="33" y="14"/>
                    <a:pt x="33" y="14"/>
                  </a:cubicBezTo>
                  <a:cubicBezTo>
                    <a:pt x="33" y="17"/>
                    <a:pt x="33" y="17"/>
                    <a:pt x="33" y="17"/>
                  </a:cubicBezTo>
                  <a:cubicBezTo>
                    <a:pt x="31" y="17"/>
                    <a:pt x="31" y="17"/>
                    <a:pt x="31" y="17"/>
                  </a:cubicBezTo>
                  <a:cubicBezTo>
                    <a:pt x="31" y="39"/>
                    <a:pt x="31" y="39"/>
                    <a:pt x="31" y="39"/>
                  </a:cubicBezTo>
                  <a:cubicBezTo>
                    <a:pt x="10" y="39"/>
                    <a:pt x="10" y="39"/>
                    <a:pt x="10" y="39"/>
                  </a:cubicBezTo>
                  <a:cubicBezTo>
                    <a:pt x="7" y="41"/>
                    <a:pt x="3" y="42"/>
                    <a:pt x="0" y="43"/>
                  </a:cubicBezTo>
                  <a:cubicBezTo>
                    <a:pt x="35" y="43"/>
                    <a:pt x="35" y="43"/>
                    <a:pt x="35" y="43"/>
                  </a:cubicBezTo>
                  <a:cubicBezTo>
                    <a:pt x="35" y="0"/>
                    <a:pt x="35" y="0"/>
                    <a:pt x="35"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4" name="Google Shape;1784;p33"/>
            <p:cNvSpPr/>
            <p:nvPr/>
          </p:nvSpPr>
          <p:spPr>
            <a:xfrm>
              <a:off x="5305" y="1001"/>
              <a:ext cx="9" cy="10"/>
            </a:xfrm>
            <a:custGeom>
              <a:rect b="b" l="l" r="r" t="t"/>
              <a:pathLst>
                <a:path extrusionOk="0" h="22" w="21">
                  <a:moveTo>
                    <a:pt x="21" y="0"/>
                  </a:moveTo>
                  <a:cubicBezTo>
                    <a:pt x="21" y="0"/>
                    <a:pt x="21" y="0"/>
                    <a:pt x="21" y="0"/>
                  </a:cubicBezTo>
                  <a:cubicBezTo>
                    <a:pt x="17" y="10"/>
                    <a:pt x="10" y="17"/>
                    <a:pt x="0" y="22"/>
                  </a:cubicBezTo>
                  <a:cubicBezTo>
                    <a:pt x="21" y="22"/>
                    <a:pt x="21" y="22"/>
                    <a:pt x="21" y="22"/>
                  </a:cubicBezTo>
                  <a:cubicBezTo>
                    <a:pt x="21" y="0"/>
                    <a:pt x="21" y="0"/>
                    <a:pt x="21"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5" name="Google Shape;1785;p33"/>
            <p:cNvSpPr/>
            <p:nvPr/>
          </p:nvSpPr>
          <p:spPr>
            <a:xfrm>
              <a:off x="5324" y="994"/>
              <a:ext cx="16" cy="19"/>
            </a:xfrm>
            <a:custGeom>
              <a:rect b="b" l="l" r="r" t="t"/>
              <a:pathLst>
                <a:path extrusionOk="0" h="43" w="36">
                  <a:moveTo>
                    <a:pt x="36" y="0"/>
                  </a:moveTo>
                  <a:cubicBezTo>
                    <a:pt x="36" y="0"/>
                    <a:pt x="36" y="0"/>
                    <a:pt x="36" y="0"/>
                  </a:cubicBezTo>
                  <a:cubicBezTo>
                    <a:pt x="35" y="5"/>
                    <a:pt x="34" y="9"/>
                    <a:pt x="32" y="14"/>
                  </a:cubicBezTo>
                  <a:cubicBezTo>
                    <a:pt x="33" y="14"/>
                    <a:pt x="33" y="14"/>
                    <a:pt x="33" y="14"/>
                  </a:cubicBezTo>
                  <a:cubicBezTo>
                    <a:pt x="33" y="17"/>
                    <a:pt x="33" y="17"/>
                    <a:pt x="33" y="17"/>
                  </a:cubicBezTo>
                  <a:cubicBezTo>
                    <a:pt x="31" y="17"/>
                    <a:pt x="31" y="17"/>
                    <a:pt x="31" y="17"/>
                  </a:cubicBezTo>
                  <a:cubicBezTo>
                    <a:pt x="31" y="39"/>
                    <a:pt x="31" y="39"/>
                    <a:pt x="31" y="39"/>
                  </a:cubicBezTo>
                  <a:cubicBezTo>
                    <a:pt x="10" y="39"/>
                    <a:pt x="10" y="39"/>
                    <a:pt x="10" y="39"/>
                  </a:cubicBezTo>
                  <a:cubicBezTo>
                    <a:pt x="7" y="41"/>
                    <a:pt x="3" y="42"/>
                    <a:pt x="0" y="43"/>
                  </a:cubicBezTo>
                  <a:cubicBezTo>
                    <a:pt x="36" y="43"/>
                    <a:pt x="36" y="43"/>
                    <a:pt x="36" y="43"/>
                  </a:cubicBezTo>
                  <a:cubicBezTo>
                    <a:pt x="36" y="0"/>
                    <a:pt x="36" y="0"/>
                    <a:pt x="36"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6" name="Google Shape;1786;p33"/>
            <p:cNvSpPr/>
            <p:nvPr/>
          </p:nvSpPr>
          <p:spPr>
            <a:xfrm>
              <a:off x="5328" y="1001"/>
              <a:ext cx="9" cy="10"/>
            </a:xfrm>
            <a:custGeom>
              <a:rect b="b" l="l" r="r" t="t"/>
              <a:pathLst>
                <a:path extrusionOk="0" h="22" w="21">
                  <a:moveTo>
                    <a:pt x="21" y="0"/>
                  </a:moveTo>
                  <a:cubicBezTo>
                    <a:pt x="21" y="0"/>
                    <a:pt x="21" y="0"/>
                    <a:pt x="21" y="0"/>
                  </a:cubicBezTo>
                  <a:cubicBezTo>
                    <a:pt x="17" y="10"/>
                    <a:pt x="10" y="17"/>
                    <a:pt x="0" y="22"/>
                  </a:cubicBezTo>
                  <a:cubicBezTo>
                    <a:pt x="21" y="22"/>
                    <a:pt x="21" y="22"/>
                    <a:pt x="21" y="22"/>
                  </a:cubicBezTo>
                  <a:cubicBezTo>
                    <a:pt x="21" y="0"/>
                    <a:pt x="21" y="0"/>
                    <a:pt x="21"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7" name="Google Shape;1787;p33"/>
            <p:cNvSpPr/>
            <p:nvPr/>
          </p:nvSpPr>
          <p:spPr>
            <a:xfrm>
              <a:off x="5337" y="1000"/>
              <a:ext cx="1" cy="1"/>
            </a:xfrm>
            <a:custGeom>
              <a:rect b="b" l="l" r="r" t="t"/>
              <a:pathLst>
                <a:path extrusionOk="0" h="3" w="2">
                  <a:moveTo>
                    <a:pt x="2" y="0"/>
                  </a:moveTo>
                  <a:cubicBezTo>
                    <a:pt x="1" y="0"/>
                    <a:pt x="1" y="0"/>
                    <a:pt x="1" y="0"/>
                  </a:cubicBezTo>
                  <a:cubicBezTo>
                    <a:pt x="1" y="1"/>
                    <a:pt x="0" y="2"/>
                    <a:pt x="0" y="3"/>
                  </a:cubicBezTo>
                  <a:cubicBezTo>
                    <a:pt x="0" y="3"/>
                    <a:pt x="0" y="3"/>
                    <a:pt x="0" y="3"/>
                  </a:cubicBezTo>
                  <a:cubicBezTo>
                    <a:pt x="2" y="3"/>
                    <a:pt x="2" y="3"/>
                    <a:pt x="2" y="3"/>
                  </a:cubicBezTo>
                  <a:cubicBezTo>
                    <a:pt x="2" y="0"/>
                    <a:pt x="2" y="0"/>
                    <a:pt x="2"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8" name="Google Shape;1788;p33"/>
            <p:cNvSpPr/>
            <p:nvPr/>
          </p:nvSpPr>
          <p:spPr>
            <a:xfrm>
              <a:off x="5347" y="988"/>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9" name="Google Shape;1789;p33"/>
            <p:cNvSpPr/>
            <p:nvPr/>
          </p:nvSpPr>
          <p:spPr>
            <a:xfrm>
              <a:off x="5347" y="969"/>
              <a:ext cx="16" cy="19"/>
            </a:xfrm>
            <a:custGeom>
              <a:rect b="b" l="l" r="r" t="t"/>
              <a:pathLst>
                <a:path extrusionOk="0" h="43" w="36">
                  <a:moveTo>
                    <a:pt x="36" y="0"/>
                  </a:moveTo>
                  <a:cubicBezTo>
                    <a:pt x="36" y="0"/>
                    <a:pt x="36" y="0"/>
                    <a:pt x="36" y="0"/>
                  </a:cubicBezTo>
                  <a:cubicBezTo>
                    <a:pt x="35" y="5"/>
                    <a:pt x="34" y="10"/>
                    <a:pt x="32" y="14"/>
                  </a:cubicBezTo>
                  <a:cubicBezTo>
                    <a:pt x="33" y="14"/>
                    <a:pt x="33" y="14"/>
                    <a:pt x="33" y="14"/>
                  </a:cubicBezTo>
                  <a:cubicBezTo>
                    <a:pt x="33" y="18"/>
                    <a:pt x="33" y="18"/>
                    <a:pt x="33" y="18"/>
                  </a:cubicBezTo>
                  <a:cubicBezTo>
                    <a:pt x="31" y="18"/>
                    <a:pt x="31" y="18"/>
                    <a:pt x="31" y="18"/>
                  </a:cubicBezTo>
                  <a:cubicBezTo>
                    <a:pt x="31" y="40"/>
                    <a:pt x="31" y="40"/>
                    <a:pt x="31" y="40"/>
                  </a:cubicBezTo>
                  <a:cubicBezTo>
                    <a:pt x="10" y="40"/>
                    <a:pt x="10" y="40"/>
                    <a:pt x="10" y="40"/>
                  </a:cubicBezTo>
                  <a:cubicBezTo>
                    <a:pt x="7"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0" name="Google Shape;1790;p33"/>
            <p:cNvSpPr/>
            <p:nvPr/>
          </p:nvSpPr>
          <p:spPr>
            <a:xfrm>
              <a:off x="5351" y="977"/>
              <a:ext cx="9" cy="10"/>
            </a:xfrm>
            <a:custGeom>
              <a:rect b="b" l="l" r="r" t="t"/>
              <a:pathLst>
                <a:path extrusionOk="0" h="22" w="21">
                  <a:moveTo>
                    <a:pt x="21" y="0"/>
                  </a:moveTo>
                  <a:cubicBezTo>
                    <a:pt x="21" y="0"/>
                    <a:pt x="21" y="0"/>
                    <a:pt x="21" y="0"/>
                  </a:cubicBezTo>
                  <a:cubicBezTo>
                    <a:pt x="17" y="9"/>
                    <a:pt x="10" y="17"/>
                    <a:pt x="0" y="22"/>
                  </a:cubicBezTo>
                  <a:cubicBezTo>
                    <a:pt x="21" y="22"/>
                    <a:pt x="21" y="22"/>
                    <a:pt x="21" y="22"/>
                  </a:cubicBezTo>
                  <a:cubicBezTo>
                    <a:pt x="21" y="0"/>
                    <a:pt x="21" y="0"/>
                    <a:pt x="21"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1" name="Google Shape;1791;p33"/>
            <p:cNvSpPr/>
            <p:nvPr/>
          </p:nvSpPr>
          <p:spPr>
            <a:xfrm>
              <a:off x="5360" y="975"/>
              <a:ext cx="1" cy="2"/>
            </a:xfrm>
            <a:custGeom>
              <a:rect b="b" l="l" r="r" t="t"/>
              <a:pathLst>
                <a:path extrusionOk="0" h="4" w="2">
                  <a:moveTo>
                    <a:pt x="2" y="0"/>
                  </a:moveTo>
                  <a:cubicBezTo>
                    <a:pt x="1" y="0"/>
                    <a:pt x="1" y="0"/>
                    <a:pt x="1" y="0"/>
                  </a:cubicBezTo>
                  <a:cubicBezTo>
                    <a:pt x="1" y="1"/>
                    <a:pt x="0" y="2"/>
                    <a:pt x="0" y="4"/>
                  </a:cubicBezTo>
                  <a:cubicBezTo>
                    <a:pt x="0" y="4"/>
                    <a:pt x="0" y="4"/>
                    <a:pt x="0" y="4"/>
                  </a:cubicBezTo>
                  <a:cubicBezTo>
                    <a:pt x="2" y="4"/>
                    <a:pt x="2" y="4"/>
                    <a:pt x="2" y="4"/>
                  </a:cubicBezTo>
                  <a:cubicBezTo>
                    <a:pt x="2" y="0"/>
                    <a:pt x="2" y="0"/>
                    <a:pt x="2"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2" name="Google Shape;1792;p33"/>
            <p:cNvSpPr/>
            <p:nvPr/>
          </p:nvSpPr>
          <p:spPr>
            <a:xfrm>
              <a:off x="5347" y="1013"/>
              <a:ext cx="0" cy="0"/>
            </a:xfrm>
            <a:custGeom>
              <a:rect b="b" l="l" r="r" t="t"/>
              <a:pathLst>
                <a:path extrusionOk="0" h="120000" w="120000">
                  <a:moveTo>
                    <a:pt x="0" y="0"/>
                  </a:moveTo>
                  <a:cubicBezTo>
                    <a:pt x="0" y="0"/>
                    <a:pt x="0" y="0"/>
                    <a:pt x="0" y="0"/>
                  </a:cubicBezTo>
                  <a:cubicBezTo>
                    <a:pt x="0" y="0"/>
                    <a:pt x="0" y="0"/>
                    <a:pt x="0" y="0"/>
                  </a:cubicBezTo>
                  <a:cubicBezTo>
                    <a:pt x="0" y="0"/>
                    <a:pt x="0" y="0"/>
                    <a:pt x="0"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3" name="Google Shape;1793;p33"/>
            <p:cNvSpPr/>
            <p:nvPr/>
          </p:nvSpPr>
          <p:spPr>
            <a:xfrm>
              <a:off x="5347" y="994"/>
              <a:ext cx="16" cy="19"/>
            </a:xfrm>
            <a:custGeom>
              <a:rect b="b" l="l" r="r" t="t"/>
              <a:pathLst>
                <a:path extrusionOk="0" h="43" w="36">
                  <a:moveTo>
                    <a:pt x="36" y="0"/>
                  </a:moveTo>
                  <a:cubicBezTo>
                    <a:pt x="36" y="0"/>
                    <a:pt x="36" y="0"/>
                    <a:pt x="36" y="0"/>
                  </a:cubicBezTo>
                  <a:cubicBezTo>
                    <a:pt x="35" y="5"/>
                    <a:pt x="34" y="9"/>
                    <a:pt x="32" y="14"/>
                  </a:cubicBezTo>
                  <a:cubicBezTo>
                    <a:pt x="33" y="14"/>
                    <a:pt x="33" y="14"/>
                    <a:pt x="33" y="14"/>
                  </a:cubicBezTo>
                  <a:cubicBezTo>
                    <a:pt x="33" y="17"/>
                    <a:pt x="33" y="17"/>
                    <a:pt x="33" y="17"/>
                  </a:cubicBezTo>
                  <a:cubicBezTo>
                    <a:pt x="31" y="17"/>
                    <a:pt x="31" y="17"/>
                    <a:pt x="31" y="17"/>
                  </a:cubicBezTo>
                  <a:cubicBezTo>
                    <a:pt x="31" y="39"/>
                    <a:pt x="31" y="39"/>
                    <a:pt x="31" y="39"/>
                  </a:cubicBezTo>
                  <a:cubicBezTo>
                    <a:pt x="10" y="39"/>
                    <a:pt x="10" y="39"/>
                    <a:pt x="10" y="39"/>
                  </a:cubicBezTo>
                  <a:cubicBezTo>
                    <a:pt x="7" y="41"/>
                    <a:pt x="4" y="42"/>
                    <a:pt x="0" y="43"/>
                  </a:cubicBezTo>
                  <a:cubicBezTo>
                    <a:pt x="0" y="43"/>
                    <a:pt x="0" y="43"/>
                    <a:pt x="0" y="43"/>
                  </a:cubicBezTo>
                  <a:cubicBezTo>
                    <a:pt x="36" y="43"/>
                    <a:pt x="36" y="43"/>
                    <a:pt x="36" y="43"/>
                  </a:cubicBezTo>
                  <a:cubicBezTo>
                    <a:pt x="36" y="0"/>
                    <a:pt x="36" y="0"/>
                    <a:pt x="36"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4" name="Google Shape;1794;p33"/>
            <p:cNvSpPr/>
            <p:nvPr/>
          </p:nvSpPr>
          <p:spPr>
            <a:xfrm>
              <a:off x="5351" y="1001"/>
              <a:ext cx="9" cy="10"/>
            </a:xfrm>
            <a:custGeom>
              <a:rect b="b" l="l" r="r" t="t"/>
              <a:pathLst>
                <a:path extrusionOk="0" h="22" w="21">
                  <a:moveTo>
                    <a:pt x="21" y="0"/>
                  </a:moveTo>
                  <a:cubicBezTo>
                    <a:pt x="21" y="0"/>
                    <a:pt x="21" y="0"/>
                    <a:pt x="21" y="0"/>
                  </a:cubicBezTo>
                  <a:cubicBezTo>
                    <a:pt x="17" y="10"/>
                    <a:pt x="10" y="17"/>
                    <a:pt x="0" y="22"/>
                  </a:cubicBezTo>
                  <a:cubicBezTo>
                    <a:pt x="21" y="22"/>
                    <a:pt x="21" y="22"/>
                    <a:pt x="21" y="22"/>
                  </a:cubicBezTo>
                  <a:cubicBezTo>
                    <a:pt x="21" y="0"/>
                    <a:pt x="21" y="0"/>
                    <a:pt x="21"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5" name="Google Shape;1795;p33"/>
            <p:cNvSpPr/>
            <p:nvPr/>
          </p:nvSpPr>
          <p:spPr>
            <a:xfrm>
              <a:off x="5360" y="1000"/>
              <a:ext cx="1" cy="1"/>
            </a:xfrm>
            <a:custGeom>
              <a:rect b="b" l="l" r="r" t="t"/>
              <a:pathLst>
                <a:path extrusionOk="0" h="3" w="2">
                  <a:moveTo>
                    <a:pt x="2" y="0"/>
                  </a:moveTo>
                  <a:cubicBezTo>
                    <a:pt x="1" y="0"/>
                    <a:pt x="1" y="0"/>
                    <a:pt x="1" y="0"/>
                  </a:cubicBezTo>
                  <a:cubicBezTo>
                    <a:pt x="1" y="1"/>
                    <a:pt x="0" y="2"/>
                    <a:pt x="0" y="3"/>
                  </a:cubicBezTo>
                  <a:cubicBezTo>
                    <a:pt x="0" y="3"/>
                    <a:pt x="0" y="3"/>
                    <a:pt x="0" y="3"/>
                  </a:cubicBezTo>
                  <a:cubicBezTo>
                    <a:pt x="2" y="3"/>
                    <a:pt x="2" y="3"/>
                    <a:pt x="2" y="3"/>
                  </a:cubicBezTo>
                  <a:cubicBezTo>
                    <a:pt x="2" y="0"/>
                    <a:pt x="2" y="0"/>
                    <a:pt x="2"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6" name="Google Shape;1796;p33"/>
            <p:cNvSpPr/>
            <p:nvPr/>
          </p:nvSpPr>
          <p:spPr>
            <a:xfrm>
              <a:off x="5230" y="1018"/>
              <a:ext cx="28" cy="22"/>
            </a:xfrm>
            <a:custGeom>
              <a:rect b="b" l="l" r="r" t="t"/>
              <a:pathLst>
                <a:path extrusionOk="0" h="51" w="63">
                  <a:moveTo>
                    <a:pt x="63" y="0"/>
                  </a:moveTo>
                  <a:cubicBezTo>
                    <a:pt x="63" y="0"/>
                    <a:pt x="63" y="0"/>
                    <a:pt x="63" y="0"/>
                  </a:cubicBezTo>
                  <a:cubicBezTo>
                    <a:pt x="62" y="5"/>
                    <a:pt x="61" y="10"/>
                    <a:pt x="60" y="14"/>
                  </a:cubicBezTo>
                  <a:cubicBezTo>
                    <a:pt x="60" y="14"/>
                    <a:pt x="60" y="14"/>
                    <a:pt x="60" y="14"/>
                  </a:cubicBezTo>
                  <a:cubicBezTo>
                    <a:pt x="60" y="18"/>
                    <a:pt x="60" y="18"/>
                    <a:pt x="60" y="18"/>
                  </a:cubicBezTo>
                  <a:cubicBezTo>
                    <a:pt x="59" y="18"/>
                    <a:pt x="59" y="18"/>
                    <a:pt x="59" y="18"/>
                  </a:cubicBezTo>
                  <a:cubicBezTo>
                    <a:pt x="59" y="47"/>
                    <a:pt x="59" y="47"/>
                    <a:pt x="59" y="47"/>
                  </a:cubicBezTo>
                  <a:cubicBezTo>
                    <a:pt x="21" y="47"/>
                    <a:pt x="21" y="47"/>
                    <a:pt x="21" y="47"/>
                  </a:cubicBezTo>
                  <a:cubicBezTo>
                    <a:pt x="15" y="49"/>
                    <a:pt x="8" y="50"/>
                    <a:pt x="0" y="51"/>
                  </a:cubicBezTo>
                  <a:cubicBezTo>
                    <a:pt x="63" y="51"/>
                    <a:pt x="63" y="51"/>
                    <a:pt x="63" y="51"/>
                  </a:cubicBezTo>
                  <a:cubicBezTo>
                    <a:pt x="63" y="0"/>
                    <a:pt x="63" y="0"/>
                    <a:pt x="63"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7" name="Google Shape;1797;p33"/>
            <p:cNvSpPr/>
            <p:nvPr/>
          </p:nvSpPr>
          <p:spPr>
            <a:xfrm>
              <a:off x="5239" y="1026"/>
              <a:ext cx="17" cy="13"/>
            </a:xfrm>
            <a:custGeom>
              <a:rect b="b" l="l" r="r" t="t"/>
              <a:pathLst>
                <a:path extrusionOk="0" h="29" w="38">
                  <a:moveTo>
                    <a:pt x="38" y="0"/>
                  </a:moveTo>
                  <a:cubicBezTo>
                    <a:pt x="37" y="0"/>
                    <a:pt x="37" y="0"/>
                    <a:pt x="37" y="0"/>
                  </a:cubicBezTo>
                  <a:cubicBezTo>
                    <a:pt x="31" y="15"/>
                    <a:pt x="18" y="24"/>
                    <a:pt x="0" y="29"/>
                  </a:cubicBezTo>
                  <a:cubicBezTo>
                    <a:pt x="38" y="29"/>
                    <a:pt x="38" y="29"/>
                    <a:pt x="38" y="29"/>
                  </a:cubicBezTo>
                  <a:cubicBezTo>
                    <a:pt x="38" y="0"/>
                    <a:pt x="38" y="0"/>
                    <a:pt x="38"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8" name="Google Shape;1798;p33"/>
            <p:cNvSpPr/>
            <p:nvPr/>
          </p:nvSpPr>
          <p:spPr>
            <a:xfrm>
              <a:off x="5255" y="1024"/>
              <a:ext cx="1" cy="2"/>
            </a:xfrm>
            <a:custGeom>
              <a:rect b="b" l="l" r="r" t="t"/>
              <a:pathLst>
                <a:path extrusionOk="0" h="4" w="2">
                  <a:moveTo>
                    <a:pt x="2" y="0"/>
                  </a:moveTo>
                  <a:cubicBezTo>
                    <a:pt x="2" y="0"/>
                    <a:pt x="2" y="0"/>
                    <a:pt x="2" y="0"/>
                  </a:cubicBezTo>
                  <a:cubicBezTo>
                    <a:pt x="1" y="1"/>
                    <a:pt x="1" y="2"/>
                    <a:pt x="0" y="4"/>
                  </a:cubicBezTo>
                  <a:cubicBezTo>
                    <a:pt x="1" y="4"/>
                    <a:pt x="1" y="4"/>
                    <a:pt x="1" y="4"/>
                  </a:cubicBezTo>
                  <a:cubicBezTo>
                    <a:pt x="2" y="4"/>
                    <a:pt x="2" y="4"/>
                    <a:pt x="2" y="4"/>
                  </a:cubicBezTo>
                  <a:cubicBezTo>
                    <a:pt x="2" y="0"/>
                    <a:pt x="2" y="0"/>
                    <a:pt x="2"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9" name="Google Shape;1799;p33"/>
            <p:cNvSpPr/>
            <p:nvPr/>
          </p:nvSpPr>
          <p:spPr>
            <a:xfrm>
              <a:off x="5363" y="1018"/>
              <a:ext cx="0" cy="22"/>
            </a:xfrm>
            <a:custGeom>
              <a:rect b="b" l="l" r="r" t="t"/>
              <a:pathLst>
                <a:path extrusionOk="0" h="51" w="120000">
                  <a:moveTo>
                    <a:pt x="0" y="0"/>
                  </a:moveTo>
                  <a:cubicBezTo>
                    <a:pt x="0" y="0"/>
                    <a:pt x="0" y="1"/>
                    <a:pt x="0" y="1"/>
                  </a:cubicBezTo>
                  <a:cubicBezTo>
                    <a:pt x="0" y="51"/>
                    <a:pt x="0" y="51"/>
                    <a:pt x="0" y="51"/>
                  </a:cubicBezTo>
                  <a:cubicBezTo>
                    <a:pt x="0" y="51"/>
                    <a:pt x="0" y="51"/>
                    <a:pt x="0" y="51"/>
                  </a:cubicBezTo>
                  <a:cubicBezTo>
                    <a:pt x="0" y="0"/>
                    <a:pt x="0" y="0"/>
                    <a:pt x="0"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0" name="Google Shape;1800;p33"/>
            <p:cNvSpPr/>
            <p:nvPr/>
          </p:nvSpPr>
          <p:spPr>
            <a:xfrm>
              <a:off x="5335" y="1018"/>
              <a:ext cx="28" cy="22"/>
            </a:xfrm>
            <a:custGeom>
              <a:rect b="b" l="l" r="r" t="t"/>
              <a:pathLst>
                <a:path extrusionOk="0" h="50" w="63">
                  <a:moveTo>
                    <a:pt x="63" y="0"/>
                  </a:moveTo>
                  <a:cubicBezTo>
                    <a:pt x="62" y="5"/>
                    <a:pt x="61" y="9"/>
                    <a:pt x="60" y="13"/>
                  </a:cubicBezTo>
                  <a:cubicBezTo>
                    <a:pt x="60" y="13"/>
                    <a:pt x="60" y="13"/>
                    <a:pt x="60" y="13"/>
                  </a:cubicBezTo>
                  <a:cubicBezTo>
                    <a:pt x="60" y="17"/>
                    <a:pt x="60" y="17"/>
                    <a:pt x="60" y="17"/>
                  </a:cubicBezTo>
                  <a:cubicBezTo>
                    <a:pt x="59" y="17"/>
                    <a:pt x="59" y="17"/>
                    <a:pt x="59" y="17"/>
                  </a:cubicBezTo>
                  <a:cubicBezTo>
                    <a:pt x="59" y="46"/>
                    <a:pt x="59" y="46"/>
                    <a:pt x="59" y="46"/>
                  </a:cubicBezTo>
                  <a:cubicBezTo>
                    <a:pt x="21" y="46"/>
                    <a:pt x="21" y="46"/>
                    <a:pt x="21" y="46"/>
                  </a:cubicBezTo>
                  <a:cubicBezTo>
                    <a:pt x="15" y="48"/>
                    <a:pt x="8" y="49"/>
                    <a:pt x="0" y="50"/>
                  </a:cubicBezTo>
                  <a:cubicBezTo>
                    <a:pt x="63" y="50"/>
                    <a:pt x="63" y="50"/>
                    <a:pt x="63" y="50"/>
                  </a:cubicBezTo>
                  <a:cubicBezTo>
                    <a:pt x="63" y="0"/>
                    <a:pt x="63" y="0"/>
                    <a:pt x="63"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1" name="Google Shape;1801;p33"/>
            <p:cNvSpPr/>
            <p:nvPr/>
          </p:nvSpPr>
          <p:spPr>
            <a:xfrm>
              <a:off x="5344" y="1026"/>
              <a:ext cx="17" cy="13"/>
            </a:xfrm>
            <a:custGeom>
              <a:rect b="b" l="l" r="r" t="t"/>
              <a:pathLst>
                <a:path extrusionOk="0" h="29" w="38">
                  <a:moveTo>
                    <a:pt x="38" y="0"/>
                  </a:moveTo>
                  <a:cubicBezTo>
                    <a:pt x="37" y="0"/>
                    <a:pt x="37" y="0"/>
                    <a:pt x="37" y="0"/>
                  </a:cubicBezTo>
                  <a:cubicBezTo>
                    <a:pt x="31" y="15"/>
                    <a:pt x="18" y="24"/>
                    <a:pt x="0" y="29"/>
                  </a:cubicBezTo>
                  <a:cubicBezTo>
                    <a:pt x="38" y="29"/>
                    <a:pt x="38" y="29"/>
                    <a:pt x="38" y="29"/>
                  </a:cubicBezTo>
                  <a:cubicBezTo>
                    <a:pt x="38" y="0"/>
                    <a:pt x="38" y="0"/>
                    <a:pt x="38"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2" name="Google Shape;1802;p33"/>
            <p:cNvSpPr/>
            <p:nvPr/>
          </p:nvSpPr>
          <p:spPr>
            <a:xfrm>
              <a:off x="5360" y="1024"/>
              <a:ext cx="1" cy="2"/>
            </a:xfrm>
            <a:custGeom>
              <a:rect b="b" l="l" r="r" t="t"/>
              <a:pathLst>
                <a:path extrusionOk="0" h="4" w="2">
                  <a:moveTo>
                    <a:pt x="2" y="0"/>
                  </a:moveTo>
                  <a:cubicBezTo>
                    <a:pt x="2" y="0"/>
                    <a:pt x="2" y="0"/>
                    <a:pt x="2" y="0"/>
                  </a:cubicBezTo>
                  <a:cubicBezTo>
                    <a:pt x="1" y="1"/>
                    <a:pt x="1" y="2"/>
                    <a:pt x="0" y="4"/>
                  </a:cubicBezTo>
                  <a:cubicBezTo>
                    <a:pt x="1" y="4"/>
                    <a:pt x="1" y="4"/>
                    <a:pt x="1" y="4"/>
                  </a:cubicBezTo>
                  <a:cubicBezTo>
                    <a:pt x="2" y="4"/>
                    <a:pt x="2" y="4"/>
                    <a:pt x="2" y="4"/>
                  </a:cubicBezTo>
                  <a:cubicBezTo>
                    <a:pt x="2" y="0"/>
                    <a:pt x="2" y="0"/>
                    <a:pt x="2"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3" name="Google Shape;1803;p33"/>
            <p:cNvSpPr/>
            <p:nvPr/>
          </p:nvSpPr>
          <p:spPr>
            <a:xfrm>
              <a:off x="5264" y="1028"/>
              <a:ext cx="64" cy="3"/>
            </a:xfrm>
            <a:custGeom>
              <a:rect b="b" l="l" r="r" t="t"/>
              <a:pathLst>
                <a:path extrusionOk="0" h="3" w="64">
                  <a:moveTo>
                    <a:pt x="5" y="0"/>
                  </a:moveTo>
                  <a:lnTo>
                    <a:pt x="0" y="0"/>
                  </a:lnTo>
                  <a:lnTo>
                    <a:pt x="5" y="3"/>
                  </a:lnTo>
                  <a:lnTo>
                    <a:pt x="5" y="0"/>
                  </a:lnTo>
                  <a:close/>
                  <a:moveTo>
                    <a:pt x="55" y="0"/>
                  </a:moveTo>
                  <a:lnTo>
                    <a:pt x="9" y="0"/>
                  </a:lnTo>
                  <a:lnTo>
                    <a:pt x="9" y="3"/>
                  </a:lnTo>
                  <a:lnTo>
                    <a:pt x="55" y="3"/>
                  </a:lnTo>
                  <a:lnTo>
                    <a:pt x="55" y="0"/>
                  </a:lnTo>
                  <a:close/>
                  <a:moveTo>
                    <a:pt x="64" y="0"/>
                  </a:moveTo>
                  <a:lnTo>
                    <a:pt x="60" y="0"/>
                  </a:lnTo>
                  <a:lnTo>
                    <a:pt x="60" y="3"/>
                  </a:lnTo>
                  <a:lnTo>
                    <a:pt x="64" y="0"/>
                  </a:lnTo>
                  <a:close/>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4" name="Google Shape;1804;p33"/>
            <p:cNvSpPr/>
            <p:nvPr/>
          </p:nvSpPr>
          <p:spPr>
            <a:xfrm>
              <a:off x="5264" y="1028"/>
              <a:ext cx="64" cy="3"/>
            </a:xfrm>
            <a:custGeom>
              <a:rect b="b" l="l" r="r" t="t"/>
              <a:pathLst>
                <a:path extrusionOk="0" h="3" w="64">
                  <a:moveTo>
                    <a:pt x="5" y="0"/>
                  </a:moveTo>
                  <a:lnTo>
                    <a:pt x="0" y="0"/>
                  </a:lnTo>
                  <a:lnTo>
                    <a:pt x="5" y="3"/>
                  </a:lnTo>
                  <a:lnTo>
                    <a:pt x="5" y="0"/>
                  </a:lnTo>
                  <a:moveTo>
                    <a:pt x="55" y="0"/>
                  </a:moveTo>
                  <a:lnTo>
                    <a:pt x="9" y="0"/>
                  </a:lnTo>
                  <a:lnTo>
                    <a:pt x="9" y="3"/>
                  </a:lnTo>
                  <a:lnTo>
                    <a:pt x="55" y="3"/>
                  </a:lnTo>
                  <a:lnTo>
                    <a:pt x="55" y="0"/>
                  </a:lnTo>
                  <a:moveTo>
                    <a:pt x="64" y="0"/>
                  </a:moveTo>
                  <a:lnTo>
                    <a:pt x="60" y="0"/>
                  </a:lnTo>
                  <a:lnTo>
                    <a:pt x="60" y="3"/>
                  </a:lnTo>
                  <a:lnTo>
                    <a:pt x="64"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5" name="Google Shape;1805;p33"/>
            <p:cNvSpPr/>
            <p:nvPr/>
          </p:nvSpPr>
          <p:spPr>
            <a:xfrm>
              <a:off x="5319" y="1028"/>
              <a:ext cx="5" cy="3"/>
            </a:xfrm>
            <a:custGeom>
              <a:rect b="b" l="l" r="r" t="t"/>
              <a:pathLst>
                <a:path extrusionOk="0" h="3" w="5">
                  <a:moveTo>
                    <a:pt x="5" y="0"/>
                  </a:moveTo>
                  <a:lnTo>
                    <a:pt x="0" y="0"/>
                  </a:lnTo>
                  <a:lnTo>
                    <a:pt x="0" y="3"/>
                  </a:lnTo>
                  <a:lnTo>
                    <a:pt x="4" y="3"/>
                  </a:lnTo>
                  <a:lnTo>
                    <a:pt x="5" y="3"/>
                  </a:lnTo>
                  <a:lnTo>
                    <a:pt x="5" y="0"/>
                  </a:lnTo>
                  <a:close/>
                </a:path>
              </a:pathLst>
            </a:custGeom>
            <a:solidFill>
              <a:srgbClr val="907E7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6" name="Google Shape;1806;p33"/>
            <p:cNvSpPr/>
            <p:nvPr/>
          </p:nvSpPr>
          <p:spPr>
            <a:xfrm>
              <a:off x="5319" y="1028"/>
              <a:ext cx="5" cy="3"/>
            </a:xfrm>
            <a:custGeom>
              <a:rect b="b" l="l" r="r" t="t"/>
              <a:pathLst>
                <a:path extrusionOk="0" h="3" w="5">
                  <a:moveTo>
                    <a:pt x="5" y="0"/>
                  </a:moveTo>
                  <a:lnTo>
                    <a:pt x="0" y="0"/>
                  </a:lnTo>
                  <a:lnTo>
                    <a:pt x="0" y="3"/>
                  </a:lnTo>
                  <a:lnTo>
                    <a:pt x="4" y="3"/>
                  </a:lnTo>
                  <a:lnTo>
                    <a:pt x="5" y="3"/>
                  </a:lnTo>
                  <a:lnTo>
                    <a:pt x="5"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7" name="Google Shape;1807;p33"/>
            <p:cNvSpPr/>
            <p:nvPr/>
          </p:nvSpPr>
          <p:spPr>
            <a:xfrm>
              <a:off x="5291" y="1043"/>
              <a:ext cx="2" cy="4"/>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8" name="Google Shape;1808;p33"/>
            <p:cNvSpPr/>
            <p:nvPr/>
          </p:nvSpPr>
          <p:spPr>
            <a:xfrm>
              <a:off x="5299" y="1043"/>
              <a:ext cx="2" cy="4"/>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9" name="Google Shape;1809;p33"/>
            <p:cNvSpPr/>
            <p:nvPr/>
          </p:nvSpPr>
          <p:spPr>
            <a:xfrm>
              <a:off x="5605" y="977"/>
              <a:ext cx="14" cy="28"/>
            </a:xfrm>
            <a:custGeom>
              <a:rect b="b" l="l" r="r" t="t"/>
              <a:pathLst>
                <a:path extrusionOk="0" h="63" w="31">
                  <a:moveTo>
                    <a:pt x="23" y="63"/>
                  </a:moveTo>
                  <a:cubicBezTo>
                    <a:pt x="27" y="63"/>
                    <a:pt x="30" y="60"/>
                    <a:pt x="30" y="56"/>
                  </a:cubicBezTo>
                  <a:cubicBezTo>
                    <a:pt x="31" y="4"/>
                    <a:pt x="31" y="4"/>
                    <a:pt x="31" y="4"/>
                  </a:cubicBezTo>
                  <a:cubicBezTo>
                    <a:pt x="31" y="2"/>
                    <a:pt x="29" y="0"/>
                    <a:pt x="27" y="0"/>
                  </a:cubicBezTo>
                  <a:cubicBezTo>
                    <a:pt x="21" y="0"/>
                    <a:pt x="21" y="0"/>
                    <a:pt x="21" y="0"/>
                  </a:cubicBezTo>
                  <a:cubicBezTo>
                    <a:pt x="12" y="20"/>
                    <a:pt x="5" y="41"/>
                    <a:pt x="0" y="63"/>
                  </a:cubicBezTo>
                  <a:cubicBezTo>
                    <a:pt x="23" y="63"/>
                    <a:pt x="23" y="63"/>
                    <a:pt x="23" y="63"/>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0" name="Google Shape;1810;p33"/>
            <p:cNvSpPr/>
            <p:nvPr/>
          </p:nvSpPr>
          <p:spPr>
            <a:xfrm>
              <a:off x="5648" y="967"/>
              <a:ext cx="22" cy="4"/>
            </a:xfrm>
            <a:custGeom>
              <a:rect b="b" l="l" r="r" t="t"/>
              <a:pathLst>
                <a:path extrusionOk="0" h="9" w="49">
                  <a:moveTo>
                    <a:pt x="49" y="5"/>
                  </a:moveTo>
                  <a:cubicBezTo>
                    <a:pt x="49" y="7"/>
                    <a:pt x="47" y="9"/>
                    <a:pt x="44" y="9"/>
                  </a:cubicBezTo>
                  <a:cubicBezTo>
                    <a:pt x="4" y="9"/>
                    <a:pt x="4" y="9"/>
                    <a:pt x="4" y="9"/>
                  </a:cubicBezTo>
                  <a:cubicBezTo>
                    <a:pt x="2" y="9"/>
                    <a:pt x="0" y="7"/>
                    <a:pt x="0" y="5"/>
                  </a:cubicBezTo>
                  <a:cubicBezTo>
                    <a:pt x="0" y="2"/>
                    <a:pt x="2" y="0"/>
                    <a:pt x="4" y="0"/>
                  </a:cubicBezTo>
                  <a:cubicBezTo>
                    <a:pt x="44" y="0"/>
                    <a:pt x="44" y="0"/>
                    <a:pt x="44" y="0"/>
                  </a:cubicBezTo>
                  <a:cubicBezTo>
                    <a:pt x="47" y="0"/>
                    <a:pt x="49" y="2"/>
                    <a:pt x="49" y="5"/>
                  </a:cubicBezTo>
                  <a:close/>
                </a:path>
              </a:pathLst>
            </a:cu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1" name="Google Shape;1811;p33"/>
            <p:cNvSpPr/>
            <p:nvPr/>
          </p:nvSpPr>
          <p:spPr>
            <a:xfrm>
              <a:off x="5593" y="970"/>
              <a:ext cx="161" cy="73"/>
            </a:xfrm>
            <a:custGeom>
              <a:rect b="b" l="l" r="r" t="t"/>
              <a:pathLst>
                <a:path extrusionOk="0" h="164" w="362">
                  <a:moveTo>
                    <a:pt x="361" y="82"/>
                  </a:moveTo>
                  <a:cubicBezTo>
                    <a:pt x="361" y="78"/>
                    <a:pt x="360" y="75"/>
                    <a:pt x="359" y="72"/>
                  </a:cubicBezTo>
                  <a:cubicBezTo>
                    <a:pt x="343" y="14"/>
                    <a:pt x="343" y="14"/>
                    <a:pt x="343" y="14"/>
                  </a:cubicBezTo>
                  <a:cubicBezTo>
                    <a:pt x="341" y="6"/>
                    <a:pt x="334" y="1"/>
                    <a:pt x="326" y="1"/>
                  </a:cubicBezTo>
                  <a:cubicBezTo>
                    <a:pt x="98" y="0"/>
                    <a:pt x="98" y="0"/>
                    <a:pt x="98" y="0"/>
                  </a:cubicBezTo>
                  <a:cubicBezTo>
                    <a:pt x="65" y="0"/>
                    <a:pt x="54" y="0"/>
                    <a:pt x="46" y="18"/>
                  </a:cubicBezTo>
                  <a:cubicBezTo>
                    <a:pt x="53" y="18"/>
                    <a:pt x="53" y="18"/>
                    <a:pt x="53" y="18"/>
                  </a:cubicBezTo>
                  <a:cubicBezTo>
                    <a:pt x="56" y="18"/>
                    <a:pt x="58" y="20"/>
                    <a:pt x="58" y="23"/>
                  </a:cubicBezTo>
                  <a:cubicBezTo>
                    <a:pt x="58" y="69"/>
                    <a:pt x="58" y="69"/>
                    <a:pt x="58" y="69"/>
                  </a:cubicBezTo>
                  <a:cubicBezTo>
                    <a:pt x="58" y="73"/>
                    <a:pt x="55" y="77"/>
                    <a:pt x="50" y="77"/>
                  </a:cubicBezTo>
                  <a:cubicBezTo>
                    <a:pt x="27" y="77"/>
                    <a:pt x="27" y="77"/>
                    <a:pt x="27" y="77"/>
                  </a:cubicBezTo>
                  <a:cubicBezTo>
                    <a:pt x="27" y="78"/>
                    <a:pt x="26" y="78"/>
                    <a:pt x="25" y="79"/>
                  </a:cubicBezTo>
                  <a:cubicBezTo>
                    <a:pt x="7" y="98"/>
                    <a:pt x="7" y="98"/>
                    <a:pt x="7" y="98"/>
                  </a:cubicBezTo>
                  <a:cubicBezTo>
                    <a:pt x="3" y="103"/>
                    <a:pt x="0" y="109"/>
                    <a:pt x="0" y="116"/>
                  </a:cubicBezTo>
                  <a:cubicBezTo>
                    <a:pt x="0" y="120"/>
                    <a:pt x="0" y="120"/>
                    <a:pt x="0" y="120"/>
                  </a:cubicBezTo>
                  <a:cubicBezTo>
                    <a:pt x="0" y="125"/>
                    <a:pt x="0" y="125"/>
                    <a:pt x="0" y="125"/>
                  </a:cubicBezTo>
                  <a:cubicBezTo>
                    <a:pt x="0" y="127"/>
                    <a:pt x="0" y="127"/>
                    <a:pt x="0" y="127"/>
                  </a:cubicBezTo>
                  <a:cubicBezTo>
                    <a:pt x="0" y="131"/>
                    <a:pt x="0" y="131"/>
                    <a:pt x="0" y="131"/>
                  </a:cubicBezTo>
                  <a:cubicBezTo>
                    <a:pt x="0" y="133"/>
                    <a:pt x="0" y="133"/>
                    <a:pt x="0" y="133"/>
                  </a:cubicBezTo>
                  <a:cubicBezTo>
                    <a:pt x="0" y="138"/>
                    <a:pt x="0" y="138"/>
                    <a:pt x="0" y="138"/>
                  </a:cubicBezTo>
                  <a:cubicBezTo>
                    <a:pt x="0" y="148"/>
                    <a:pt x="0" y="148"/>
                    <a:pt x="0" y="148"/>
                  </a:cubicBezTo>
                  <a:cubicBezTo>
                    <a:pt x="0" y="150"/>
                    <a:pt x="1" y="151"/>
                    <a:pt x="1" y="153"/>
                  </a:cubicBezTo>
                  <a:cubicBezTo>
                    <a:pt x="2" y="155"/>
                    <a:pt x="4" y="157"/>
                    <a:pt x="7" y="157"/>
                  </a:cubicBezTo>
                  <a:cubicBezTo>
                    <a:pt x="18" y="161"/>
                    <a:pt x="18" y="161"/>
                    <a:pt x="18" y="161"/>
                  </a:cubicBezTo>
                  <a:cubicBezTo>
                    <a:pt x="20" y="162"/>
                    <a:pt x="20" y="162"/>
                    <a:pt x="20" y="162"/>
                  </a:cubicBezTo>
                  <a:cubicBezTo>
                    <a:pt x="22" y="162"/>
                    <a:pt x="22" y="162"/>
                    <a:pt x="22" y="162"/>
                  </a:cubicBezTo>
                  <a:cubicBezTo>
                    <a:pt x="88" y="163"/>
                    <a:pt x="88" y="163"/>
                    <a:pt x="88" y="163"/>
                  </a:cubicBezTo>
                  <a:cubicBezTo>
                    <a:pt x="131" y="163"/>
                    <a:pt x="131" y="163"/>
                    <a:pt x="131" y="163"/>
                  </a:cubicBezTo>
                  <a:cubicBezTo>
                    <a:pt x="280" y="163"/>
                    <a:pt x="280" y="163"/>
                    <a:pt x="280" y="163"/>
                  </a:cubicBezTo>
                  <a:cubicBezTo>
                    <a:pt x="346" y="164"/>
                    <a:pt x="346" y="164"/>
                    <a:pt x="346" y="164"/>
                  </a:cubicBezTo>
                  <a:cubicBezTo>
                    <a:pt x="348" y="163"/>
                    <a:pt x="348" y="163"/>
                    <a:pt x="348" y="163"/>
                  </a:cubicBezTo>
                  <a:cubicBezTo>
                    <a:pt x="353" y="162"/>
                    <a:pt x="353" y="162"/>
                    <a:pt x="353" y="162"/>
                  </a:cubicBezTo>
                  <a:cubicBezTo>
                    <a:pt x="358" y="160"/>
                    <a:pt x="361" y="156"/>
                    <a:pt x="362" y="151"/>
                  </a:cubicBezTo>
                  <a:cubicBezTo>
                    <a:pt x="362" y="151"/>
                    <a:pt x="362" y="150"/>
                    <a:pt x="362" y="150"/>
                  </a:cubicBezTo>
                  <a:cubicBezTo>
                    <a:pt x="362" y="93"/>
                    <a:pt x="362" y="93"/>
                    <a:pt x="362" y="93"/>
                  </a:cubicBezTo>
                  <a:cubicBezTo>
                    <a:pt x="362" y="90"/>
                    <a:pt x="362" y="86"/>
                    <a:pt x="361" y="82"/>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2" name="Google Shape;1812;p33"/>
            <p:cNvSpPr/>
            <p:nvPr/>
          </p:nvSpPr>
          <p:spPr>
            <a:xfrm>
              <a:off x="5658" y="1007"/>
              <a:ext cx="27" cy="28"/>
            </a:xfrm>
            <a:prstGeom prst="ellipse">
              <a:avLst/>
            </a:prstGeom>
            <a:solidFill>
              <a:srgbClr val="E0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3" name="Google Shape;1813;p33"/>
            <p:cNvSpPr/>
            <p:nvPr/>
          </p:nvSpPr>
          <p:spPr>
            <a:xfrm>
              <a:off x="5669" y="1012"/>
              <a:ext cx="6" cy="18"/>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4" name="Google Shape;1814;p33"/>
            <p:cNvSpPr/>
            <p:nvPr/>
          </p:nvSpPr>
          <p:spPr>
            <a:xfrm>
              <a:off x="5669" y="1012"/>
              <a:ext cx="6" cy="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5" name="Google Shape;1815;p33"/>
            <p:cNvSpPr/>
            <p:nvPr/>
          </p:nvSpPr>
          <p:spPr>
            <a:xfrm>
              <a:off x="5663" y="1019"/>
              <a:ext cx="18" cy="4"/>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6" name="Google Shape;1816;p33"/>
            <p:cNvSpPr/>
            <p:nvPr/>
          </p:nvSpPr>
          <p:spPr>
            <a:xfrm>
              <a:off x="5591" y="1011"/>
              <a:ext cx="1" cy="10"/>
            </a:xfrm>
            <a:prstGeom prst="ellipse">
              <a:avLst/>
            </a:prstGeom>
            <a:solidFill>
              <a:srgbClr val="3D3D3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7" name="Google Shape;1817;p33"/>
            <p:cNvSpPr/>
            <p:nvPr/>
          </p:nvSpPr>
          <p:spPr>
            <a:xfrm>
              <a:off x="5591" y="1010"/>
              <a:ext cx="25" cy="13"/>
            </a:xfrm>
            <a:custGeom>
              <a:rect b="b" l="l" r="r" t="t"/>
              <a:pathLst>
                <a:path extrusionOk="0" h="29" w="56">
                  <a:moveTo>
                    <a:pt x="56" y="14"/>
                  </a:moveTo>
                  <a:cubicBezTo>
                    <a:pt x="56" y="22"/>
                    <a:pt x="33" y="29"/>
                    <a:pt x="16" y="29"/>
                  </a:cubicBezTo>
                  <a:cubicBezTo>
                    <a:pt x="9" y="29"/>
                    <a:pt x="4" y="28"/>
                    <a:pt x="3" y="26"/>
                  </a:cubicBezTo>
                  <a:cubicBezTo>
                    <a:pt x="0" y="23"/>
                    <a:pt x="2" y="19"/>
                    <a:pt x="2" y="14"/>
                  </a:cubicBezTo>
                  <a:cubicBezTo>
                    <a:pt x="2" y="10"/>
                    <a:pt x="0" y="6"/>
                    <a:pt x="3" y="3"/>
                  </a:cubicBezTo>
                  <a:cubicBezTo>
                    <a:pt x="4" y="1"/>
                    <a:pt x="9" y="0"/>
                    <a:pt x="16" y="0"/>
                  </a:cubicBezTo>
                  <a:cubicBezTo>
                    <a:pt x="33" y="0"/>
                    <a:pt x="56" y="7"/>
                    <a:pt x="56" y="14"/>
                  </a:cubicBez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8" name="Google Shape;1818;p33"/>
            <p:cNvSpPr/>
            <p:nvPr/>
          </p:nvSpPr>
          <p:spPr>
            <a:xfrm>
              <a:off x="5589" y="1011"/>
              <a:ext cx="4" cy="10"/>
            </a:xfrm>
            <a:custGeom>
              <a:rect b="b" l="l" r="r" t="t"/>
              <a:pathLst>
                <a:path extrusionOk="0" h="23" w="10">
                  <a:moveTo>
                    <a:pt x="9" y="0"/>
                  </a:moveTo>
                  <a:cubicBezTo>
                    <a:pt x="8" y="0"/>
                    <a:pt x="8" y="0"/>
                    <a:pt x="8" y="0"/>
                  </a:cubicBezTo>
                  <a:cubicBezTo>
                    <a:pt x="6" y="0"/>
                    <a:pt x="6" y="0"/>
                    <a:pt x="6" y="0"/>
                  </a:cubicBezTo>
                  <a:cubicBezTo>
                    <a:pt x="6" y="0"/>
                    <a:pt x="6" y="0"/>
                    <a:pt x="6" y="0"/>
                  </a:cubicBezTo>
                  <a:cubicBezTo>
                    <a:pt x="1" y="1"/>
                    <a:pt x="0" y="22"/>
                    <a:pt x="6" y="23"/>
                  </a:cubicBezTo>
                  <a:cubicBezTo>
                    <a:pt x="6" y="23"/>
                    <a:pt x="6" y="23"/>
                    <a:pt x="6" y="23"/>
                  </a:cubicBezTo>
                  <a:cubicBezTo>
                    <a:pt x="6" y="23"/>
                    <a:pt x="6" y="23"/>
                    <a:pt x="6" y="23"/>
                  </a:cubicBezTo>
                  <a:cubicBezTo>
                    <a:pt x="6" y="23"/>
                    <a:pt x="6" y="23"/>
                    <a:pt x="6" y="23"/>
                  </a:cubicBezTo>
                  <a:cubicBezTo>
                    <a:pt x="6" y="23"/>
                    <a:pt x="6" y="23"/>
                    <a:pt x="6" y="23"/>
                  </a:cubicBezTo>
                  <a:cubicBezTo>
                    <a:pt x="8" y="23"/>
                    <a:pt x="8" y="23"/>
                    <a:pt x="8" y="23"/>
                  </a:cubicBezTo>
                  <a:cubicBezTo>
                    <a:pt x="9" y="23"/>
                    <a:pt x="9" y="23"/>
                    <a:pt x="9" y="23"/>
                  </a:cubicBezTo>
                  <a:cubicBezTo>
                    <a:pt x="10" y="15"/>
                    <a:pt x="10" y="7"/>
                    <a:pt x="9" y="0"/>
                  </a:cubicBezTo>
                  <a:close/>
                </a:path>
              </a:pathLst>
            </a:custGeom>
            <a:solidFill>
              <a:srgbClr val="F7C31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9" name="Google Shape;1819;p33"/>
            <p:cNvSpPr/>
            <p:nvPr/>
          </p:nvSpPr>
          <p:spPr>
            <a:xfrm>
              <a:off x="5703" y="1007"/>
              <a:ext cx="53" cy="12"/>
            </a:xfrm>
            <a:custGeom>
              <a:rect b="b" l="l" r="r" t="t"/>
              <a:pathLst>
                <a:path extrusionOk="0" h="28" w="121">
                  <a:moveTo>
                    <a:pt x="0" y="14"/>
                  </a:moveTo>
                  <a:cubicBezTo>
                    <a:pt x="0" y="21"/>
                    <a:pt x="48" y="28"/>
                    <a:pt x="82" y="28"/>
                  </a:cubicBezTo>
                  <a:cubicBezTo>
                    <a:pt x="97" y="28"/>
                    <a:pt x="112" y="27"/>
                    <a:pt x="116" y="25"/>
                  </a:cubicBezTo>
                  <a:cubicBezTo>
                    <a:pt x="121" y="22"/>
                    <a:pt x="121" y="5"/>
                    <a:pt x="116" y="3"/>
                  </a:cubicBezTo>
                  <a:cubicBezTo>
                    <a:pt x="112" y="1"/>
                    <a:pt x="97" y="0"/>
                    <a:pt x="82" y="0"/>
                  </a:cubicBezTo>
                  <a:cubicBezTo>
                    <a:pt x="47" y="0"/>
                    <a:pt x="0" y="6"/>
                    <a:pt x="0" y="14"/>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0" name="Google Shape;1820;p33"/>
            <p:cNvSpPr/>
            <p:nvPr/>
          </p:nvSpPr>
          <p:spPr>
            <a:xfrm>
              <a:off x="5745" y="1021"/>
              <a:ext cx="11" cy="6"/>
            </a:xfrm>
            <a:custGeom>
              <a:rect b="b" l="l" r="r" t="t"/>
              <a:pathLst>
                <a:path extrusionOk="0" h="15" w="24">
                  <a:moveTo>
                    <a:pt x="0" y="7"/>
                  </a:moveTo>
                  <a:cubicBezTo>
                    <a:pt x="0" y="11"/>
                    <a:pt x="6" y="15"/>
                    <a:pt x="14" y="15"/>
                  </a:cubicBezTo>
                  <a:cubicBezTo>
                    <a:pt x="18" y="15"/>
                    <a:pt x="22" y="14"/>
                    <a:pt x="23" y="13"/>
                  </a:cubicBezTo>
                  <a:cubicBezTo>
                    <a:pt x="24" y="12"/>
                    <a:pt x="24" y="3"/>
                    <a:pt x="23" y="2"/>
                  </a:cubicBezTo>
                  <a:cubicBezTo>
                    <a:pt x="22" y="1"/>
                    <a:pt x="18" y="0"/>
                    <a:pt x="14" y="0"/>
                  </a:cubicBezTo>
                  <a:cubicBezTo>
                    <a:pt x="5" y="0"/>
                    <a:pt x="0" y="3"/>
                    <a:pt x="0" y="7"/>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1" name="Google Shape;1821;p33"/>
            <p:cNvSpPr/>
            <p:nvPr/>
          </p:nvSpPr>
          <p:spPr>
            <a:xfrm>
              <a:off x="5587" y="1031"/>
              <a:ext cx="11" cy="8"/>
            </a:xfrm>
            <a:custGeom>
              <a:rect b="b" l="l" r="r" t="t"/>
              <a:pathLst>
                <a:path extrusionOk="0" h="18" w="26">
                  <a:moveTo>
                    <a:pt x="21" y="3"/>
                  </a:moveTo>
                  <a:cubicBezTo>
                    <a:pt x="12" y="3"/>
                    <a:pt x="12" y="3"/>
                    <a:pt x="12" y="3"/>
                  </a:cubicBezTo>
                  <a:cubicBezTo>
                    <a:pt x="11" y="1"/>
                    <a:pt x="10" y="0"/>
                    <a:pt x="7" y="0"/>
                  </a:cubicBezTo>
                  <a:cubicBezTo>
                    <a:pt x="0" y="0"/>
                    <a:pt x="0" y="18"/>
                    <a:pt x="7" y="18"/>
                  </a:cubicBezTo>
                  <a:cubicBezTo>
                    <a:pt x="10" y="18"/>
                    <a:pt x="11" y="17"/>
                    <a:pt x="12" y="15"/>
                  </a:cubicBezTo>
                  <a:cubicBezTo>
                    <a:pt x="21" y="15"/>
                    <a:pt x="21" y="15"/>
                    <a:pt x="21" y="15"/>
                  </a:cubicBezTo>
                  <a:cubicBezTo>
                    <a:pt x="24" y="15"/>
                    <a:pt x="26" y="12"/>
                    <a:pt x="26" y="9"/>
                  </a:cubicBezTo>
                  <a:cubicBezTo>
                    <a:pt x="26" y="6"/>
                    <a:pt x="24" y="3"/>
                    <a:pt x="21" y="3"/>
                  </a:cubicBezTo>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2" name="Google Shape;1822;p33"/>
            <p:cNvSpPr/>
            <p:nvPr/>
          </p:nvSpPr>
          <p:spPr>
            <a:xfrm>
              <a:off x="5748" y="1032"/>
              <a:ext cx="13" cy="8"/>
            </a:xfrm>
            <a:custGeom>
              <a:rect b="b" l="l" r="r" t="t"/>
              <a:pathLst>
                <a:path extrusionOk="0" h="18" w="29">
                  <a:moveTo>
                    <a:pt x="20" y="0"/>
                  </a:moveTo>
                  <a:cubicBezTo>
                    <a:pt x="18" y="0"/>
                    <a:pt x="16" y="1"/>
                    <a:pt x="15" y="3"/>
                  </a:cubicBezTo>
                  <a:cubicBezTo>
                    <a:pt x="6" y="3"/>
                    <a:pt x="6" y="3"/>
                    <a:pt x="6" y="3"/>
                  </a:cubicBezTo>
                  <a:cubicBezTo>
                    <a:pt x="2" y="3"/>
                    <a:pt x="0" y="6"/>
                    <a:pt x="0" y="9"/>
                  </a:cubicBezTo>
                  <a:cubicBezTo>
                    <a:pt x="0" y="12"/>
                    <a:pt x="2" y="15"/>
                    <a:pt x="6" y="15"/>
                  </a:cubicBezTo>
                  <a:cubicBezTo>
                    <a:pt x="15" y="15"/>
                    <a:pt x="15" y="15"/>
                    <a:pt x="15" y="15"/>
                  </a:cubicBezTo>
                  <a:cubicBezTo>
                    <a:pt x="16" y="17"/>
                    <a:pt x="18" y="18"/>
                    <a:pt x="20" y="18"/>
                  </a:cubicBezTo>
                  <a:cubicBezTo>
                    <a:pt x="28" y="18"/>
                    <a:pt x="29" y="0"/>
                    <a:pt x="20" y="0"/>
                  </a:cubicBezTo>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3" name="Google Shape;1823;p33"/>
            <p:cNvSpPr/>
            <p:nvPr/>
          </p:nvSpPr>
          <p:spPr>
            <a:xfrm>
              <a:off x="5621" y="978"/>
              <a:ext cx="23" cy="25"/>
            </a:xfrm>
            <a:custGeom>
              <a:rect b="b" l="l" r="r" t="t"/>
              <a:pathLst>
                <a:path extrusionOk="0" h="55" w="51">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4" name="Google Shape;1824;p33"/>
            <p:cNvSpPr/>
            <p:nvPr/>
          </p:nvSpPr>
          <p:spPr>
            <a:xfrm>
              <a:off x="5647" y="978"/>
              <a:ext cx="23" cy="25"/>
            </a:xfrm>
            <a:custGeom>
              <a:rect b="b" l="l" r="r" t="t"/>
              <a:pathLst>
                <a:path extrusionOk="0" h="55" w="51">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5" name="Google Shape;1825;p33"/>
            <p:cNvSpPr/>
            <p:nvPr/>
          </p:nvSpPr>
          <p:spPr>
            <a:xfrm>
              <a:off x="5673" y="978"/>
              <a:ext cx="22" cy="25"/>
            </a:xfrm>
            <a:custGeom>
              <a:rect b="b" l="l" r="r" t="t"/>
              <a:pathLst>
                <a:path extrusionOk="0" h="55" w="51">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6" name="Google Shape;1826;p33"/>
            <p:cNvSpPr/>
            <p:nvPr/>
          </p:nvSpPr>
          <p:spPr>
            <a:xfrm>
              <a:off x="5699" y="978"/>
              <a:ext cx="22" cy="25"/>
            </a:xfrm>
            <a:custGeom>
              <a:rect b="b" l="l" r="r" t="t"/>
              <a:pathLst>
                <a:path extrusionOk="0" h="55" w="51">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7" name="Google Shape;1827;p33"/>
            <p:cNvSpPr/>
            <p:nvPr/>
          </p:nvSpPr>
          <p:spPr>
            <a:xfrm>
              <a:off x="5724" y="978"/>
              <a:ext cx="24" cy="25"/>
            </a:xfrm>
            <a:custGeom>
              <a:rect b="b" l="l" r="r" t="t"/>
              <a:pathLst>
                <a:path extrusionOk="0" h="55" w="53">
                  <a:moveTo>
                    <a:pt x="46" y="55"/>
                  </a:moveTo>
                  <a:cubicBezTo>
                    <a:pt x="8" y="55"/>
                    <a:pt x="8" y="55"/>
                    <a:pt x="8" y="55"/>
                  </a:cubicBezTo>
                  <a:cubicBezTo>
                    <a:pt x="4" y="55"/>
                    <a:pt x="0" y="50"/>
                    <a:pt x="0" y="45"/>
                  </a:cubicBezTo>
                  <a:cubicBezTo>
                    <a:pt x="0" y="6"/>
                    <a:pt x="0" y="6"/>
                    <a:pt x="0" y="6"/>
                  </a:cubicBezTo>
                  <a:cubicBezTo>
                    <a:pt x="0" y="3"/>
                    <a:pt x="3" y="0"/>
                    <a:pt x="6" y="0"/>
                  </a:cubicBezTo>
                  <a:cubicBezTo>
                    <a:pt x="34" y="0"/>
                    <a:pt x="34" y="0"/>
                    <a:pt x="34" y="0"/>
                  </a:cubicBezTo>
                  <a:cubicBezTo>
                    <a:pt x="38" y="0"/>
                    <a:pt x="41" y="3"/>
                    <a:pt x="42" y="6"/>
                  </a:cubicBezTo>
                  <a:cubicBezTo>
                    <a:pt x="52" y="45"/>
                    <a:pt x="52" y="45"/>
                    <a:pt x="52" y="45"/>
                  </a:cubicBezTo>
                  <a:cubicBezTo>
                    <a:pt x="53" y="50"/>
                    <a:pt x="51" y="55"/>
                    <a:pt x="46" y="55"/>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8" name="Google Shape;1828;p33"/>
            <p:cNvSpPr/>
            <p:nvPr/>
          </p:nvSpPr>
          <p:spPr>
            <a:xfrm>
              <a:off x="5754" y="1009"/>
              <a:ext cx="4" cy="9"/>
            </a:xfrm>
            <a:custGeom>
              <a:rect b="b" l="l" r="r" t="t"/>
              <a:pathLst>
                <a:path extrusionOk="0" h="20" w="9">
                  <a:moveTo>
                    <a:pt x="4" y="0"/>
                  </a:moveTo>
                  <a:cubicBezTo>
                    <a:pt x="4" y="0"/>
                    <a:pt x="4" y="0"/>
                    <a:pt x="4" y="0"/>
                  </a:cubicBezTo>
                  <a:cubicBezTo>
                    <a:pt x="2" y="0"/>
                    <a:pt x="2" y="0"/>
                    <a:pt x="2" y="0"/>
                  </a:cubicBezTo>
                  <a:cubicBezTo>
                    <a:pt x="1" y="0"/>
                    <a:pt x="1" y="0"/>
                    <a:pt x="1" y="0"/>
                  </a:cubicBezTo>
                  <a:cubicBezTo>
                    <a:pt x="0" y="6"/>
                    <a:pt x="0" y="13"/>
                    <a:pt x="1" y="20"/>
                  </a:cubicBezTo>
                  <a:cubicBezTo>
                    <a:pt x="2" y="20"/>
                    <a:pt x="2" y="20"/>
                    <a:pt x="2"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9" y="19"/>
                    <a:pt x="9" y="0"/>
                    <a:pt x="4" y="0"/>
                  </a:cubicBezTo>
                </a:path>
              </a:pathLst>
            </a:custGeom>
            <a:solidFill>
              <a:srgbClr val="E0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9" name="Google Shape;1829;p33"/>
            <p:cNvSpPr/>
            <p:nvPr/>
          </p:nvSpPr>
          <p:spPr>
            <a:xfrm>
              <a:off x="5755" y="1021"/>
              <a:ext cx="1" cy="6"/>
            </a:xfrm>
            <a:custGeom>
              <a:rect b="b" l="l" r="r" t="t"/>
              <a:pathLst>
                <a:path extrusionOk="0" h="12" w="4">
                  <a:moveTo>
                    <a:pt x="2" y="0"/>
                  </a:moveTo>
                  <a:cubicBezTo>
                    <a:pt x="2" y="0"/>
                    <a:pt x="2" y="0"/>
                    <a:pt x="2" y="0"/>
                  </a:cubicBezTo>
                  <a:cubicBezTo>
                    <a:pt x="0" y="0"/>
                    <a:pt x="0" y="0"/>
                    <a:pt x="0" y="0"/>
                  </a:cubicBezTo>
                  <a:cubicBezTo>
                    <a:pt x="0" y="0"/>
                    <a:pt x="0" y="0"/>
                    <a:pt x="0" y="0"/>
                  </a:cubicBezTo>
                  <a:cubicBezTo>
                    <a:pt x="0" y="4"/>
                    <a:pt x="0" y="8"/>
                    <a:pt x="0" y="12"/>
                  </a:cubicBezTo>
                  <a:cubicBezTo>
                    <a:pt x="1" y="12"/>
                    <a:pt x="1" y="12"/>
                    <a:pt x="1" y="12"/>
                  </a:cubicBezTo>
                  <a:cubicBezTo>
                    <a:pt x="2" y="12"/>
                    <a:pt x="2" y="12"/>
                    <a:pt x="2" y="12"/>
                  </a:cubicBezTo>
                  <a:cubicBezTo>
                    <a:pt x="2" y="12"/>
                    <a:pt x="2" y="12"/>
                    <a:pt x="2" y="12"/>
                  </a:cubicBezTo>
                  <a:cubicBezTo>
                    <a:pt x="4" y="12"/>
                    <a:pt x="4" y="1"/>
                    <a:pt x="2" y="0"/>
                  </a:cubicBezTo>
                </a:path>
              </a:pathLst>
            </a:custGeom>
            <a:solidFill>
              <a:srgbClr val="F7C31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0" name="Google Shape;1830;p33"/>
            <p:cNvSpPr/>
            <p:nvPr/>
          </p:nvSpPr>
          <p:spPr>
            <a:xfrm>
              <a:off x="5593" y="1023"/>
              <a:ext cx="6" cy="2"/>
            </a:xfrm>
            <a:custGeom>
              <a:rect b="b" l="l" r="r" t="t"/>
              <a:pathLst>
                <a:path extrusionOk="0" h="5" w="14">
                  <a:moveTo>
                    <a:pt x="14" y="3"/>
                  </a:moveTo>
                  <a:cubicBezTo>
                    <a:pt x="14" y="4"/>
                    <a:pt x="13" y="5"/>
                    <a:pt x="12" y="5"/>
                  </a:cubicBezTo>
                  <a:cubicBezTo>
                    <a:pt x="0" y="5"/>
                    <a:pt x="0" y="5"/>
                    <a:pt x="0" y="5"/>
                  </a:cubicBezTo>
                  <a:cubicBezTo>
                    <a:pt x="0" y="0"/>
                    <a:pt x="0" y="0"/>
                    <a:pt x="0" y="0"/>
                  </a:cubicBezTo>
                  <a:cubicBezTo>
                    <a:pt x="12" y="0"/>
                    <a:pt x="12" y="0"/>
                    <a:pt x="12" y="0"/>
                  </a:cubicBezTo>
                  <a:cubicBezTo>
                    <a:pt x="13" y="0"/>
                    <a:pt x="14" y="1"/>
                    <a:pt x="14" y="3"/>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1" name="Google Shape;1831;p33"/>
            <p:cNvSpPr/>
            <p:nvPr/>
          </p:nvSpPr>
          <p:spPr>
            <a:xfrm>
              <a:off x="5593" y="1026"/>
              <a:ext cx="6" cy="2"/>
            </a:xfrm>
            <a:custGeom>
              <a:rect b="b" l="l" r="r" t="t"/>
              <a:pathLst>
                <a:path extrusionOk="0" h="4" w="14">
                  <a:moveTo>
                    <a:pt x="14" y="2"/>
                  </a:moveTo>
                  <a:cubicBezTo>
                    <a:pt x="14" y="3"/>
                    <a:pt x="13" y="4"/>
                    <a:pt x="12" y="4"/>
                  </a:cubicBezTo>
                  <a:cubicBezTo>
                    <a:pt x="0" y="4"/>
                    <a:pt x="0" y="4"/>
                    <a:pt x="0" y="4"/>
                  </a:cubicBezTo>
                  <a:cubicBezTo>
                    <a:pt x="0" y="0"/>
                    <a:pt x="0" y="0"/>
                    <a:pt x="0" y="0"/>
                  </a:cubicBezTo>
                  <a:cubicBezTo>
                    <a:pt x="12" y="0"/>
                    <a:pt x="12" y="0"/>
                    <a:pt x="12" y="0"/>
                  </a:cubicBezTo>
                  <a:cubicBezTo>
                    <a:pt x="13" y="0"/>
                    <a:pt x="14" y="1"/>
                    <a:pt x="14" y="2"/>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2" name="Google Shape;1832;p33"/>
            <p:cNvSpPr/>
            <p:nvPr/>
          </p:nvSpPr>
          <p:spPr>
            <a:xfrm>
              <a:off x="5593" y="1029"/>
              <a:ext cx="6" cy="2"/>
            </a:xfrm>
            <a:custGeom>
              <a:rect b="b" l="l" r="r" t="t"/>
              <a:pathLst>
                <a:path extrusionOk="0" h="5" w="14">
                  <a:moveTo>
                    <a:pt x="14" y="3"/>
                  </a:moveTo>
                  <a:cubicBezTo>
                    <a:pt x="14" y="4"/>
                    <a:pt x="13" y="5"/>
                    <a:pt x="12" y="5"/>
                  </a:cubicBezTo>
                  <a:cubicBezTo>
                    <a:pt x="0" y="5"/>
                    <a:pt x="0" y="5"/>
                    <a:pt x="0" y="5"/>
                  </a:cubicBezTo>
                  <a:cubicBezTo>
                    <a:pt x="0" y="0"/>
                    <a:pt x="0" y="0"/>
                    <a:pt x="0" y="0"/>
                  </a:cubicBezTo>
                  <a:cubicBezTo>
                    <a:pt x="12" y="0"/>
                    <a:pt x="12" y="0"/>
                    <a:pt x="12" y="0"/>
                  </a:cubicBezTo>
                  <a:cubicBezTo>
                    <a:pt x="13" y="0"/>
                    <a:pt x="14" y="1"/>
                    <a:pt x="14" y="3"/>
                  </a:cubicBezTo>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3" name="Google Shape;1833;p33"/>
            <p:cNvSpPr/>
            <p:nvPr/>
          </p:nvSpPr>
          <p:spPr>
            <a:xfrm>
              <a:off x="5608" y="1030"/>
              <a:ext cx="18" cy="17"/>
            </a:xfrm>
            <a:prstGeom prst="ellipse">
              <a:avLst/>
            </a:pr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4" name="Google Shape;1834;p33"/>
            <p:cNvSpPr/>
            <p:nvPr/>
          </p:nvSpPr>
          <p:spPr>
            <a:xfrm>
              <a:off x="5603" y="1025"/>
              <a:ext cx="28" cy="27"/>
            </a:xfrm>
            <a:custGeom>
              <a:rect b="b" l="l" r="r" t="t"/>
              <a:pathLst>
                <a:path extrusionOk="0" h="62" w="62">
                  <a:moveTo>
                    <a:pt x="31" y="0"/>
                  </a:moveTo>
                  <a:cubicBezTo>
                    <a:pt x="14" y="0"/>
                    <a:pt x="0" y="13"/>
                    <a:pt x="0" y="31"/>
                  </a:cubicBezTo>
                  <a:cubicBezTo>
                    <a:pt x="0" y="48"/>
                    <a:pt x="14" y="62"/>
                    <a:pt x="31" y="62"/>
                  </a:cubicBezTo>
                  <a:cubicBezTo>
                    <a:pt x="48" y="62"/>
                    <a:pt x="62" y="48"/>
                    <a:pt x="62" y="31"/>
                  </a:cubicBezTo>
                  <a:cubicBezTo>
                    <a:pt x="62" y="14"/>
                    <a:pt x="48" y="0"/>
                    <a:pt x="31" y="0"/>
                  </a:cubicBezTo>
                  <a:moveTo>
                    <a:pt x="31" y="50"/>
                  </a:moveTo>
                  <a:cubicBezTo>
                    <a:pt x="21" y="50"/>
                    <a:pt x="12" y="41"/>
                    <a:pt x="12" y="31"/>
                  </a:cubicBezTo>
                  <a:cubicBezTo>
                    <a:pt x="12" y="20"/>
                    <a:pt x="21" y="12"/>
                    <a:pt x="31" y="12"/>
                  </a:cubicBezTo>
                  <a:cubicBezTo>
                    <a:pt x="42" y="12"/>
                    <a:pt x="50" y="20"/>
                    <a:pt x="50" y="31"/>
                  </a:cubicBezTo>
                  <a:cubicBezTo>
                    <a:pt x="50" y="41"/>
                    <a:pt x="42" y="50"/>
                    <a:pt x="31" y="50"/>
                  </a:cubicBezTo>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5" name="Google Shape;1835;p33"/>
            <p:cNvSpPr/>
            <p:nvPr/>
          </p:nvSpPr>
          <p:spPr>
            <a:xfrm>
              <a:off x="5611" y="1033"/>
              <a:ext cx="11" cy="11"/>
            </a:xfrm>
            <a:prstGeom prst="ellipse">
              <a:avLst/>
            </a:pr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6" name="Google Shape;1836;p33"/>
            <p:cNvSpPr/>
            <p:nvPr/>
          </p:nvSpPr>
          <p:spPr>
            <a:xfrm>
              <a:off x="5722" y="1030"/>
              <a:ext cx="18" cy="17"/>
            </a:xfrm>
            <a:prstGeom prst="ellipse">
              <a:avLst/>
            </a:pr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7" name="Google Shape;1837;p33"/>
            <p:cNvSpPr/>
            <p:nvPr/>
          </p:nvSpPr>
          <p:spPr>
            <a:xfrm>
              <a:off x="5717" y="1025"/>
              <a:ext cx="28" cy="27"/>
            </a:xfrm>
            <a:custGeom>
              <a:rect b="b" l="l" r="r" t="t"/>
              <a:pathLst>
                <a:path extrusionOk="0" h="62" w="62">
                  <a:moveTo>
                    <a:pt x="31" y="0"/>
                  </a:moveTo>
                  <a:cubicBezTo>
                    <a:pt x="14" y="0"/>
                    <a:pt x="0" y="13"/>
                    <a:pt x="0" y="31"/>
                  </a:cubicBezTo>
                  <a:cubicBezTo>
                    <a:pt x="0" y="48"/>
                    <a:pt x="14" y="62"/>
                    <a:pt x="31" y="62"/>
                  </a:cubicBezTo>
                  <a:cubicBezTo>
                    <a:pt x="48" y="62"/>
                    <a:pt x="62" y="48"/>
                    <a:pt x="62" y="31"/>
                  </a:cubicBezTo>
                  <a:cubicBezTo>
                    <a:pt x="62" y="14"/>
                    <a:pt x="48" y="0"/>
                    <a:pt x="31" y="0"/>
                  </a:cubicBezTo>
                  <a:moveTo>
                    <a:pt x="31" y="50"/>
                  </a:moveTo>
                  <a:cubicBezTo>
                    <a:pt x="20" y="50"/>
                    <a:pt x="12" y="41"/>
                    <a:pt x="12" y="31"/>
                  </a:cubicBezTo>
                  <a:cubicBezTo>
                    <a:pt x="12" y="20"/>
                    <a:pt x="20" y="12"/>
                    <a:pt x="31" y="12"/>
                  </a:cubicBezTo>
                  <a:cubicBezTo>
                    <a:pt x="41" y="12"/>
                    <a:pt x="50" y="20"/>
                    <a:pt x="50" y="31"/>
                  </a:cubicBezTo>
                  <a:cubicBezTo>
                    <a:pt x="50" y="41"/>
                    <a:pt x="41" y="50"/>
                    <a:pt x="31" y="50"/>
                  </a:cubicBezTo>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8" name="Google Shape;1838;p33"/>
            <p:cNvSpPr/>
            <p:nvPr/>
          </p:nvSpPr>
          <p:spPr>
            <a:xfrm>
              <a:off x="5726" y="1033"/>
              <a:ext cx="10" cy="11"/>
            </a:xfrm>
            <a:prstGeom prst="ellipse">
              <a:avLst/>
            </a:pr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9" name="Google Shape;1839;p33"/>
            <p:cNvSpPr/>
            <p:nvPr/>
          </p:nvSpPr>
          <p:spPr>
            <a:xfrm>
              <a:off x="5605" y="977"/>
              <a:ext cx="14" cy="28"/>
            </a:xfrm>
            <a:custGeom>
              <a:rect b="b" l="l" r="r" t="t"/>
              <a:pathLst>
                <a:path extrusionOk="0" h="63" w="31">
                  <a:moveTo>
                    <a:pt x="23" y="63"/>
                  </a:moveTo>
                  <a:cubicBezTo>
                    <a:pt x="27" y="63"/>
                    <a:pt x="30" y="60"/>
                    <a:pt x="30" y="56"/>
                  </a:cubicBezTo>
                  <a:cubicBezTo>
                    <a:pt x="31" y="4"/>
                    <a:pt x="31" y="4"/>
                    <a:pt x="31" y="4"/>
                  </a:cubicBezTo>
                  <a:cubicBezTo>
                    <a:pt x="31" y="2"/>
                    <a:pt x="29" y="0"/>
                    <a:pt x="27" y="0"/>
                  </a:cubicBezTo>
                  <a:cubicBezTo>
                    <a:pt x="21" y="0"/>
                    <a:pt x="21" y="0"/>
                    <a:pt x="21" y="0"/>
                  </a:cubicBezTo>
                  <a:cubicBezTo>
                    <a:pt x="12" y="20"/>
                    <a:pt x="5" y="41"/>
                    <a:pt x="0" y="63"/>
                  </a:cubicBezTo>
                  <a:cubicBezTo>
                    <a:pt x="23" y="63"/>
                    <a:pt x="23" y="63"/>
                    <a:pt x="23" y="63"/>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0" name="Google Shape;1840;p33"/>
            <p:cNvSpPr/>
            <p:nvPr/>
          </p:nvSpPr>
          <p:spPr>
            <a:xfrm>
              <a:off x="5606" y="980"/>
              <a:ext cx="13" cy="24"/>
            </a:xfrm>
            <a:custGeom>
              <a:rect b="b" l="l" r="r" t="t"/>
              <a:pathLst>
                <a:path extrusionOk="0" h="53" w="27">
                  <a:moveTo>
                    <a:pt x="27" y="0"/>
                  </a:moveTo>
                  <a:cubicBezTo>
                    <a:pt x="23" y="25"/>
                    <a:pt x="14" y="42"/>
                    <a:pt x="0" y="53"/>
                  </a:cubicBezTo>
                  <a:cubicBezTo>
                    <a:pt x="19" y="53"/>
                    <a:pt x="19" y="53"/>
                    <a:pt x="19" y="53"/>
                  </a:cubicBezTo>
                  <a:cubicBezTo>
                    <a:pt x="23" y="53"/>
                    <a:pt x="27" y="50"/>
                    <a:pt x="27" y="46"/>
                  </a:cubicBezTo>
                  <a:cubicBezTo>
                    <a:pt x="27" y="35"/>
                    <a:pt x="27" y="35"/>
                    <a:pt x="27" y="35"/>
                  </a:cubicBezTo>
                  <a:cubicBezTo>
                    <a:pt x="27" y="0"/>
                    <a:pt x="27" y="0"/>
                    <a:pt x="27"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1" name="Google Shape;1841;p33"/>
            <p:cNvSpPr/>
            <p:nvPr/>
          </p:nvSpPr>
          <p:spPr>
            <a:xfrm>
              <a:off x="5648" y="967"/>
              <a:ext cx="22" cy="4"/>
            </a:xfrm>
            <a:custGeom>
              <a:rect b="b" l="l" r="r" t="t"/>
              <a:pathLst>
                <a:path extrusionOk="0" h="9" w="49">
                  <a:moveTo>
                    <a:pt x="49" y="5"/>
                  </a:moveTo>
                  <a:cubicBezTo>
                    <a:pt x="49" y="7"/>
                    <a:pt x="47" y="9"/>
                    <a:pt x="44" y="9"/>
                  </a:cubicBezTo>
                  <a:cubicBezTo>
                    <a:pt x="4" y="9"/>
                    <a:pt x="4" y="9"/>
                    <a:pt x="4" y="9"/>
                  </a:cubicBezTo>
                  <a:cubicBezTo>
                    <a:pt x="2" y="9"/>
                    <a:pt x="0" y="7"/>
                    <a:pt x="0" y="5"/>
                  </a:cubicBezTo>
                  <a:cubicBezTo>
                    <a:pt x="0" y="2"/>
                    <a:pt x="2" y="0"/>
                    <a:pt x="4" y="0"/>
                  </a:cubicBezTo>
                  <a:cubicBezTo>
                    <a:pt x="44" y="0"/>
                    <a:pt x="44" y="0"/>
                    <a:pt x="44" y="0"/>
                  </a:cubicBezTo>
                  <a:cubicBezTo>
                    <a:pt x="47" y="0"/>
                    <a:pt x="49" y="2"/>
                    <a:pt x="49" y="5"/>
                  </a:cubicBezTo>
                  <a:close/>
                </a:path>
              </a:pathLst>
            </a:cu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2" name="Google Shape;1842;p33"/>
            <p:cNvSpPr/>
            <p:nvPr/>
          </p:nvSpPr>
          <p:spPr>
            <a:xfrm>
              <a:off x="5593" y="970"/>
              <a:ext cx="161" cy="73"/>
            </a:xfrm>
            <a:custGeom>
              <a:rect b="b" l="l" r="r" t="t"/>
              <a:pathLst>
                <a:path extrusionOk="0" h="164" w="362">
                  <a:moveTo>
                    <a:pt x="361" y="82"/>
                  </a:moveTo>
                  <a:cubicBezTo>
                    <a:pt x="361" y="78"/>
                    <a:pt x="360" y="75"/>
                    <a:pt x="359" y="72"/>
                  </a:cubicBezTo>
                  <a:cubicBezTo>
                    <a:pt x="343" y="14"/>
                    <a:pt x="343" y="14"/>
                    <a:pt x="343" y="14"/>
                  </a:cubicBezTo>
                  <a:cubicBezTo>
                    <a:pt x="341" y="6"/>
                    <a:pt x="334" y="1"/>
                    <a:pt x="326" y="1"/>
                  </a:cubicBezTo>
                  <a:cubicBezTo>
                    <a:pt x="98" y="0"/>
                    <a:pt x="98" y="0"/>
                    <a:pt x="98" y="0"/>
                  </a:cubicBezTo>
                  <a:cubicBezTo>
                    <a:pt x="65" y="0"/>
                    <a:pt x="54" y="0"/>
                    <a:pt x="46" y="18"/>
                  </a:cubicBezTo>
                  <a:cubicBezTo>
                    <a:pt x="53" y="18"/>
                    <a:pt x="53" y="18"/>
                    <a:pt x="53" y="18"/>
                  </a:cubicBezTo>
                  <a:cubicBezTo>
                    <a:pt x="56" y="18"/>
                    <a:pt x="58" y="20"/>
                    <a:pt x="58" y="23"/>
                  </a:cubicBezTo>
                  <a:cubicBezTo>
                    <a:pt x="58" y="69"/>
                    <a:pt x="58" y="69"/>
                    <a:pt x="58" y="69"/>
                  </a:cubicBezTo>
                  <a:cubicBezTo>
                    <a:pt x="58" y="73"/>
                    <a:pt x="55" y="77"/>
                    <a:pt x="50" y="77"/>
                  </a:cubicBezTo>
                  <a:cubicBezTo>
                    <a:pt x="27" y="77"/>
                    <a:pt x="27" y="77"/>
                    <a:pt x="27" y="77"/>
                  </a:cubicBezTo>
                  <a:cubicBezTo>
                    <a:pt x="27" y="78"/>
                    <a:pt x="26" y="78"/>
                    <a:pt x="25" y="79"/>
                  </a:cubicBezTo>
                  <a:cubicBezTo>
                    <a:pt x="7" y="98"/>
                    <a:pt x="7" y="98"/>
                    <a:pt x="7" y="98"/>
                  </a:cubicBezTo>
                  <a:cubicBezTo>
                    <a:pt x="3" y="103"/>
                    <a:pt x="0" y="109"/>
                    <a:pt x="0" y="116"/>
                  </a:cubicBezTo>
                  <a:cubicBezTo>
                    <a:pt x="0" y="120"/>
                    <a:pt x="0" y="120"/>
                    <a:pt x="0" y="120"/>
                  </a:cubicBezTo>
                  <a:cubicBezTo>
                    <a:pt x="0" y="125"/>
                    <a:pt x="0" y="125"/>
                    <a:pt x="0" y="125"/>
                  </a:cubicBezTo>
                  <a:cubicBezTo>
                    <a:pt x="0" y="127"/>
                    <a:pt x="0" y="127"/>
                    <a:pt x="0" y="127"/>
                  </a:cubicBezTo>
                  <a:cubicBezTo>
                    <a:pt x="0" y="131"/>
                    <a:pt x="0" y="131"/>
                    <a:pt x="0" y="131"/>
                  </a:cubicBezTo>
                  <a:cubicBezTo>
                    <a:pt x="0" y="133"/>
                    <a:pt x="0" y="133"/>
                    <a:pt x="0" y="133"/>
                  </a:cubicBezTo>
                  <a:cubicBezTo>
                    <a:pt x="0" y="138"/>
                    <a:pt x="0" y="138"/>
                    <a:pt x="0" y="138"/>
                  </a:cubicBezTo>
                  <a:cubicBezTo>
                    <a:pt x="0" y="148"/>
                    <a:pt x="0" y="148"/>
                    <a:pt x="0" y="148"/>
                  </a:cubicBezTo>
                  <a:cubicBezTo>
                    <a:pt x="0" y="150"/>
                    <a:pt x="1" y="151"/>
                    <a:pt x="1" y="153"/>
                  </a:cubicBezTo>
                  <a:cubicBezTo>
                    <a:pt x="2" y="155"/>
                    <a:pt x="4" y="157"/>
                    <a:pt x="7" y="157"/>
                  </a:cubicBezTo>
                  <a:cubicBezTo>
                    <a:pt x="18" y="161"/>
                    <a:pt x="18" y="161"/>
                    <a:pt x="18" y="161"/>
                  </a:cubicBezTo>
                  <a:cubicBezTo>
                    <a:pt x="20" y="162"/>
                    <a:pt x="20" y="162"/>
                    <a:pt x="20" y="162"/>
                  </a:cubicBezTo>
                  <a:cubicBezTo>
                    <a:pt x="22" y="162"/>
                    <a:pt x="22" y="162"/>
                    <a:pt x="22" y="162"/>
                  </a:cubicBezTo>
                  <a:cubicBezTo>
                    <a:pt x="88" y="163"/>
                    <a:pt x="88" y="163"/>
                    <a:pt x="88" y="163"/>
                  </a:cubicBezTo>
                  <a:cubicBezTo>
                    <a:pt x="131" y="163"/>
                    <a:pt x="131" y="163"/>
                    <a:pt x="131" y="163"/>
                  </a:cubicBezTo>
                  <a:cubicBezTo>
                    <a:pt x="280" y="163"/>
                    <a:pt x="280" y="163"/>
                    <a:pt x="280" y="163"/>
                  </a:cubicBezTo>
                  <a:cubicBezTo>
                    <a:pt x="346" y="164"/>
                    <a:pt x="346" y="164"/>
                    <a:pt x="346" y="164"/>
                  </a:cubicBezTo>
                  <a:cubicBezTo>
                    <a:pt x="348" y="163"/>
                    <a:pt x="348" y="163"/>
                    <a:pt x="348" y="163"/>
                  </a:cubicBezTo>
                  <a:cubicBezTo>
                    <a:pt x="353" y="162"/>
                    <a:pt x="353" y="162"/>
                    <a:pt x="353" y="162"/>
                  </a:cubicBezTo>
                  <a:cubicBezTo>
                    <a:pt x="358" y="160"/>
                    <a:pt x="361" y="156"/>
                    <a:pt x="362" y="151"/>
                  </a:cubicBezTo>
                  <a:cubicBezTo>
                    <a:pt x="362" y="151"/>
                    <a:pt x="362" y="150"/>
                    <a:pt x="362" y="150"/>
                  </a:cubicBezTo>
                  <a:cubicBezTo>
                    <a:pt x="362" y="93"/>
                    <a:pt x="362" y="93"/>
                    <a:pt x="362" y="93"/>
                  </a:cubicBezTo>
                  <a:cubicBezTo>
                    <a:pt x="362" y="90"/>
                    <a:pt x="362" y="86"/>
                    <a:pt x="361" y="82"/>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3" name="Google Shape;1843;p33"/>
            <p:cNvSpPr/>
            <p:nvPr/>
          </p:nvSpPr>
          <p:spPr>
            <a:xfrm>
              <a:off x="5658" y="1007"/>
              <a:ext cx="27" cy="28"/>
            </a:xfrm>
            <a:prstGeom prst="ellipse">
              <a:avLst/>
            </a:prstGeom>
            <a:solidFill>
              <a:srgbClr val="E0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4" name="Google Shape;1844;p33"/>
            <p:cNvSpPr/>
            <p:nvPr/>
          </p:nvSpPr>
          <p:spPr>
            <a:xfrm>
              <a:off x="5669" y="1012"/>
              <a:ext cx="6" cy="18"/>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5" name="Google Shape;1845;p33"/>
            <p:cNvSpPr/>
            <p:nvPr/>
          </p:nvSpPr>
          <p:spPr>
            <a:xfrm>
              <a:off x="5669" y="1012"/>
              <a:ext cx="6" cy="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6" name="Google Shape;1846;p33"/>
            <p:cNvSpPr/>
            <p:nvPr/>
          </p:nvSpPr>
          <p:spPr>
            <a:xfrm>
              <a:off x="5663" y="1019"/>
              <a:ext cx="18" cy="4"/>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7" name="Google Shape;1847;p33"/>
            <p:cNvSpPr/>
            <p:nvPr/>
          </p:nvSpPr>
          <p:spPr>
            <a:xfrm>
              <a:off x="5753" y="1006"/>
              <a:ext cx="0" cy="0"/>
            </a:xfrm>
            <a:custGeom>
              <a:rect b="b" l="l" r="r" t="t"/>
              <a:pathLst>
                <a:path extrusionOk="0" h="120000" w="120000">
                  <a:moveTo>
                    <a:pt x="0" y="0"/>
                  </a:moveTo>
                  <a:cubicBezTo>
                    <a:pt x="0" y="0"/>
                    <a:pt x="0" y="0"/>
                    <a:pt x="0" y="0"/>
                  </a:cubicBezTo>
                  <a:cubicBezTo>
                    <a:pt x="0" y="0"/>
                    <a:pt x="0" y="0"/>
                    <a:pt x="0" y="0"/>
                  </a:cubicBezTo>
                </a:path>
              </a:pathLst>
            </a:custGeom>
            <a:solidFill>
              <a:srgbClr val="E2E0E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8" name="Google Shape;1848;p33"/>
            <p:cNvSpPr/>
            <p:nvPr/>
          </p:nvSpPr>
          <p:spPr>
            <a:xfrm>
              <a:off x="5593" y="1005"/>
              <a:ext cx="161" cy="38"/>
            </a:xfrm>
            <a:custGeom>
              <a:rect b="b" l="l" r="r" t="t"/>
              <a:pathLst>
                <a:path extrusionOk="0" h="85" w="362">
                  <a:moveTo>
                    <a:pt x="0" y="59"/>
                  </a:moveTo>
                  <a:cubicBezTo>
                    <a:pt x="0" y="69"/>
                    <a:pt x="0" y="69"/>
                    <a:pt x="0" y="69"/>
                  </a:cubicBezTo>
                  <a:cubicBezTo>
                    <a:pt x="0" y="71"/>
                    <a:pt x="1" y="72"/>
                    <a:pt x="1" y="74"/>
                  </a:cubicBezTo>
                  <a:cubicBezTo>
                    <a:pt x="2" y="76"/>
                    <a:pt x="4" y="78"/>
                    <a:pt x="7" y="78"/>
                  </a:cubicBezTo>
                  <a:cubicBezTo>
                    <a:pt x="18" y="82"/>
                    <a:pt x="18" y="82"/>
                    <a:pt x="18" y="82"/>
                  </a:cubicBezTo>
                  <a:cubicBezTo>
                    <a:pt x="20" y="83"/>
                    <a:pt x="20" y="83"/>
                    <a:pt x="20" y="83"/>
                  </a:cubicBezTo>
                  <a:cubicBezTo>
                    <a:pt x="22" y="83"/>
                    <a:pt x="22" y="83"/>
                    <a:pt x="22" y="83"/>
                  </a:cubicBezTo>
                  <a:cubicBezTo>
                    <a:pt x="24" y="83"/>
                    <a:pt x="24" y="83"/>
                    <a:pt x="24" y="83"/>
                  </a:cubicBezTo>
                  <a:cubicBezTo>
                    <a:pt x="23" y="81"/>
                    <a:pt x="23" y="78"/>
                    <a:pt x="23" y="76"/>
                  </a:cubicBezTo>
                  <a:cubicBezTo>
                    <a:pt x="23" y="70"/>
                    <a:pt x="25" y="65"/>
                    <a:pt x="27" y="60"/>
                  </a:cubicBezTo>
                  <a:cubicBezTo>
                    <a:pt x="18" y="60"/>
                    <a:pt x="9" y="60"/>
                    <a:pt x="0" y="59"/>
                  </a:cubicBezTo>
                  <a:moveTo>
                    <a:pt x="361" y="0"/>
                  </a:moveTo>
                  <a:cubicBezTo>
                    <a:pt x="331" y="22"/>
                    <a:pt x="275" y="40"/>
                    <a:pt x="205" y="50"/>
                  </a:cubicBezTo>
                  <a:cubicBezTo>
                    <a:pt x="200" y="60"/>
                    <a:pt x="189" y="67"/>
                    <a:pt x="178" y="67"/>
                  </a:cubicBezTo>
                  <a:cubicBezTo>
                    <a:pt x="169" y="67"/>
                    <a:pt x="160" y="63"/>
                    <a:pt x="155" y="56"/>
                  </a:cubicBezTo>
                  <a:cubicBezTo>
                    <a:pt x="131" y="58"/>
                    <a:pt x="107" y="60"/>
                    <a:pt x="81" y="60"/>
                  </a:cubicBezTo>
                  <a:cubicBezTo>
                    <a:pt x="84" y="65"/>
                    <a:pt x="85" y="70"/>
                    <a:pt x="85" y="75"/>
                  </a:cubicBezTo>
                  <a:cubicBezTo>
                    <a:pt x="85" y="75"/>
                    <a:pt x="85" y="75"/>
                    <a:pt x="85" y="75"/>
                  </a:cubicBezTo>
                  <a:cubicBezTo>
                    <a:pt x="85" y="75"/>
                    <a:pt x="85" y="75"/>
                    <a:pt x="85" y="75"/>
                  </a:cubicBezTo>
                  <a:cubicBezTo>
                    <a:pt x="85" y="75"/>
                    <a:pt x="85" y="75"/>
                    <a:pt x="85" y="75"/>
                  </a:cubicBezTo>
                  <a:cubicBezTo>
                    <a:pt x="85" y="75"/>
                    <a:pt x="85" y="76"/>
                    <a:pt x="85" y="76"/>
                  </a:cubicBezTo>
                  <a:cubicBezTo>
                    <a:pt x="85" y="76"/>
                    <a:pt x="85" y="76"/>
                    <a:pt x="85" y="76"/>
                  </a:cubicBezTo>
                  <a:cubicBezTo>
                    <a:pt x="85" y="76"/>
                    <a:pt x="85" y="76"/>
                    <a:pt x="85" y="76"/>
                  </a:cubicBezTo>
                  <a:cubicBezTo>
                    <a:pt x="85" y="76"/>
                    <a:pt x="85" y="76"/>
                    <a:pt x="85" y="76"/>
                  </a:cubicBezTo>
                  <a:cubicBezTo>
                    <a:pt x="85" y="78"/>
                    <a:pt x="85" y="81"/>
                    <a:pt x="84" y="84"/>
                  </a:cubicBezTo>
                  <a:cubicBezTo>
                    <a:pt x="88" y="84"/>
                    <a:pt x="88" y="84"/>
                    <a:pt x="88" y="84"/>
                  </a:cubicBezTo>
                  <a:cubicBezTo>
                    <a:pt x="131" y="84"/>
                    <a:pt x="131" y="84"/>
                    <a:pt x="131" y="84"/>
                  </a:cubicBezTo>
                  <a:cubicBezTo>
                    <a:pt x="280" y="84"/>
                    <a:pt x="280" y="84"/>
                    <a:pt x="280" y="84"/>
                  </a:cubicBezTo>
                  <a:cubicBezTo>
                    <a:pt x="281" y="84"/>
                    <a:pt x="281" y="84"/>
                    <a:pt x="281" y="84"/>
                  </a:cubicBezTo>
                  <a:cubicBezTo>
                    <a:pt x="280" y="82"/>
                    <a:pt x="280" y="79"/>
                    <a:pt x="280" y="76"/>
                  </a:cubicBezTo>
                  <a:cubicBezTo>
                    <a:pt x="280" y="58"/>
                    <a:pt x="294" y="45"/>
                    <a:pt x="311" y="45"/>
                  </a:cubicBezTo>
                  <a:cubicBezTo>
                    <a:pt x="311" y="45"/>
                    <a:pt x="311" y="45"/>
                    <a:pt x="311" y="45"/>
                  </a:cubicBezTo>
                  <a:cubicBezTo>
                    <a:pt x="327" y="45"/>
                    <a:pt x="341" y="57"/>
                    <a:pt x="342" y="74"/>
                  </a:cubicBezTo>
                  <a:cubicBezTo>
                    <a:pt x="342" y="74"/>
                    <a:pt x="342" y="74"/>
                    <a:pt x="342" y="74"/>
                  </a:cubicBezTo>
                  <a:cubicBezTo>
                    <a:pt x="342" y="74"/>
                    <a:pt x="342" y="74"/>
                    <a:pt x="342" y="74"/>
                  </a:cubicBezTo>
                  <a:cubicBezTo>
                    <a:pt x="342" y="74"/>
                    <a:pt x="342" y="74"/>
                    <a:pt x="342" y="74"/>
                  </a:cubicBezTo>
                  <a:cubicBezTo>
                    <a:pt x="342" y="74"/>
                    <a:pt x="342" y="74"/>
                    <a:pt x="342" y="74"/>
                  </a:cubicBezTo>
                  <a:cubicBezTo>
                    <a:pt x="342" y="74"/>
                    <a:pt x="342" y="74"/>
                    <a:pt x="342" y="74"/>
                  </a:cubicBezTo>
                  <a:cubicBezTo>
                    <a:pt x="342" y="74"/>
                    <a:pt x="342" y="74"/>
                    <a:pt x="342" y="74"/>
                  </a:cubicBezTo>
                  <a:cubicBezTo>
                    <a:pt x="342" y="74"/>
                    <a:pt x="342" y="74"/>
                    <a:pt x="342" y="74"/>
                  </a:cubicBezTo>
                  <a:cubicBezTo>
                    <a:pt x="342" y="74"/>
                    <a:pt x="342" y="74"/>
                    <a:pt x="342" y="75"/>
                  </a:cubicBezTo>
                  <a:cubicBezTo>
                    <a:pt x="342" y="75"/>
                    <a:pt x="342" y="75"/>
                    <a:pt x="342" y="75"/>
                  </a:cubicBezTo>
                  <a:cubicBezTo>
                    <a:pt x="342" y="75"/>
                    <a:pt x="342" y="75"/>
                    <a:pt x="342" y="75"/>
                  </a:cubicBezTo>
                  <a:cubicBezTo>
                    <a:pt x="342" y="75"/>
                    <a:pt x="342" y="75"/>
                    <a:pt x="342" y="75"/>
                  </a:cubicBezTo>
                  <a:cubicBezTo>
                    <a:pt x="342" y="75"/>
                    <a:pt x="342" y="75"/>
                    <a:pt x="342" y="75"/>
                  </a:cubicBezTo>
                  <a:cubicBezTo>
                    <a:pt x="342" y="75"/>
                    <a:pt x="342" y="75"/>
                    <a:pt x="342" y="75"/>
                  </a:cubicBezTo>
                  <a:cubicBezTo>
                    <a:pt x="342" y="75"/>
                    <a:pt x="342" y="75"/>
                    <a:pt x="342" y="75"/>
                  </a:cubicBezTo>
                  <a:cubicBezTo>
                    <a:pt x="342" y="75"/>
                    <a:pt x="342" y="75"/>
                    <a:pt x="342" y="75"/>
                  </a:cubicBezTo>
                  <a:cubicBezTo>
                    <a:pt x="342" y="75"/>
                    <a:pt x="342" y="76"/>
                    <a:pt x="342" y="76"/>
                  </a:cubicBezTo>
                  <a:cubicBezTo>
                    <a:pt x="342" y="76"/>
                    <a:pt x="342" y="76"/>
                    <a:pt x="342" y="76"/>
                  </a:cubicBezTo>
                  <a:cubicBezTo>
                    <a:pt x="342" y="76"/>
                    <a:pt x="342" y="76"/>
                    <a:pt x="342" y="76"/>
                  </a:cubicBezTo>
                  <a:cubicBezTo>
                    <a:pt x="342" y="76"/>
                    <a:pt x="342" y="76"/>
                    <a:pt x="342" y="76"/>
                  </a:cubicBezTo>
                  <a:cubicBezTo>
                    <a:pt x="342" y="79"/>
                    <a:pt x="341" y="82"/>
                    <a:pt x="341" y="85"/>
                  </a:cubicBezTo>
                  <a:cubicBezTo>
                    <a:pt x="346" y="85"/>
                    <a:pt x="346" y="85"/>
                    <a:pt x="346" y="85"/>
                  </a:cubicBezTo>
                  <a:cubicBezTo>
                    <a:pt x="348" y="84"/>
                    <a:pt x="348" y="84"/>
                    <a:pt x="348" y="84"/>
                  </a:cubicBezTo>
                  <a:cubicBezTo>
                    <a:pt x="353" y="83"/>
                    <a:pt x="353" y="83"/>
                    <a:pt x="353" y="83"/>
                  </a:cubicBezTo>
                  <a:cubicBezTo>
                    <a:pt x="358" y="81"/>
                    <a:pt x="361" y="77"/>
                    <a:pt x="362" y="72"/>
                  </a:cubicBezTo>
                  <a:cubicBezTo>
                    <a:pt x="362" y="72"/>
                    <a:pt x="362" y="71"/>
                    <a:pt x="362" y="71"/>
                  </a:cubicBezTo>
                  <a:cubicBezTo>
                    <a:pt x="362" y="14"/>
                    <a:pt x="362" y="14"/>
                    <a:pt x="362" y="14"/>
                  </a:cubicBezTo>
                  <a:cubicBezTo>
                    <a:pt x="362" y="11"/>
                    <a:pt x="362" y="7"/>
                    <a:pt x="361" y="3"/>
                  </a:cubicBezTo>
                  <a:cubicBezTo>
                    <a:pt x="361" y="3"/>
                    <a:pt x="361" y="3"/>
                    <a:pt x="361" y="3"/>
                  </a:cubicBezTo>
                  <a:cubicBezTo>
                    <a:pt x="361" y="3"/>
                    <a:pt x="361" y="3"/>
                    <a:pt x="361" y="3"/>
                  </a:cubicBezTo>
                  <a:cubicBezTo>
                    <a:pt x="361" y="3"/>
                    <a:pt x="361" y="3"/>
                    <a:pt x="361" y="3"/>
                  </a:cubicBezTo>
                  <a:cubicBezTo>
                    <a:pt x="361" y="3"/>
                    <a:pt x="361" y="3"/>
                    <a:pt x="361" y="3"/>
                  </a:cubicBezTo>
                  <a:cubicBezTo>
                    <a:pt x="361" y="2"/>
                    <a:pt x="361" y="1"/>
                    <a:pt x="361" y="0"/>
                  </a:cubicBezTo>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9" name="Google Shape;1849;p33"/>
            <p:cNvSpPr/>
            <p:nvPr/>
          </p:nvSpPr>
          <p:spPr>
            <a:xfrm>
              <a:off x="5662" y="1027"/>
              <a:ext cx="22" cy="8"/>
            </a:xfrm>
            <a:custGeom>
              <a:rect b="b" l="l" r="r" t="t"/>
              <a:pathLst>
                <a:path extrusionOk="0" h="17" w="50">
                  <a:moveTo>
                    <a:pt x="50" y="0"/>
                  </a:moveTo>
                  <a:cubicBezTo>
                    <a:pt x="43" y="1"/>
                    <a:pt x="36" y="2"/>
                    <a:pt x="29" y="3"/>
                  </a:cubicBezTo>
                  <a:cubicBezTo>
                    <a:pt x="29" y="6"/>
                    <a:pt x="29" y="6"/>
                    <a:pt x="29" y="6"/>
                  </a:cubicBezTo>
                  <a:cubicBezTo>
                    <a:pt x="17" y="6"/>
                    <a:pt x="17" y="6"/>
                    <a:pt x="17" y="6"/>
                  </a:cubicBezTo>
                  <a:cubicBezTo>
                    <a:pt x="17" y="5"/>
                    <a:pt x="17" y="5"/>
                    <a:pt x="17" y="5"/>
                  </a:cubicBezTo>
                  <a:cubicBezTo>
                    <a:pt x="11" y="5"/>
                    <a:pt x="6" y="6"/>
                    <a:pt x="0" y="6"/>
                  </a:cubicBezTo>
                  <a:cubicBezTo>
                    <a:pt x="5" y="13"/>
                    <a:pt x="14" y="17"/>
                    <a:pt x="23" y="17"/>
                  </a:cubicBezTo>
                  <a:cubicBezTo>
                    <a:pt x="34" y="17"/>
                    <a:pt x="45" y="10"/>
                    <a:pt x="50" y="0"/>
                  </a:cubicBezTo>
                </a:path>
              </a:pathLst>
            </a:custGeom>
            <a:solidFill>
              <a:srgbClr val="D4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0" name="Google Shape;1850;p33"/>
            <p:cNvSpPr/>
            <p:nvPr/>
          </p:nvSpPr>
          <p:spPr>
            <a:xfrm>
              <a:off x="5669" y="1028"/>
              <a:ext cx="6" cy="2"/>
            </a:xfrm>
            <a:custGeom>
              <a:rect b="b" l="l" r="r" t="t"/>
              <a:pathLst>
                <a:path extrusionOk="0" h="3" w="12">
                  <a:moveTo>
                    <a:pt x="12" y="0"/>
                  </a:moveTo>
                  <a:cubicBezTo>
                    <a:pt x="8" y="1"/>
                    <a:pt x="4" y="1"/>
                    <a:pt x="0" y="2"/>
                  </a:cubicBezTo>
                  <a:cubicBezTo>
                    <a:pt x="0" y="3"/>
                    <a:pt x="0" y="3"/>
                    <a:pt x="0" y="3"/>
                  </a:cubicBezTo>
                  <a:cubicBezTo>
                    <a:pt x="12" y="3"/>
                    <a:pt x="12" y="3"/>
                    <a:pt x="12" y="3"/>
                  </a:cubicBezTo>
                  <a:cubicBezTo>
                    <a:pt x="12" y="0"/>
                    <a:pt x="12" y="0"/>
                    <a:pt x="12" y="0"/>
                  </a:cubicBezTo>
                </a:path>
              </a:pathLst>
            </a:custGeom>
            <a:solidFill>
              <a:srgbClr val="E7E6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1" name="Google Shape;1851;p33"/>
            <p:cNvSpPr/>
            <p:nvPr/>
          </p:nvSpPr>
          <p:spPr>
            <a:xfrm>
              <a:off x="5591" y="1011"/>
              <a:ext cx="1" cy="10"/>
            </a:xfrm>
            <a:prstGeom prst="ellipse">
              <a:avLst/>
            </a:prstGeom>
            <a:solidFill>
              <a:srgbClr val="3D3D3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2" name="Google Shape;1852;p33"/>
            <p:cNvSpPr/>
            <p:nvPr/>
          </p:nvSpPr>
          <p:spPr>
            <a:xfrm>
              <a:off x="5591" y="1010"/>
              <a:ext cx="25" cy="13"/>
            </a:xfrm>
            <a:custGeom>
              <a:rect b="b" l="l" r="r" t="t"/>
              <a:pathLst>
                <a:path extrusionOk="0" h="29" w="56">
                  <a:moveTo>
                    <a:pt x="56" y="14"/>
                  </a:moveTo>
                  <a:cubicBezTo>
                    <a:pt x="56" y="22"/>
                    <a:pt x="33" y="29"/>
                    <a:pt x="16" y="29"/>
                  </a:cubicBezTo>
                  <a:cubicBezTo>
                    <a:pt x="9" y="29"/>
                    <a:pt x="4" y="28"/>
                    <a:pt x="3" y="26"/>
                  </a:cubicBezTo>
                  <a:cubicBezTo>
                    <a:pt x="0" y="23"/>
                    <a:pt x="2" y="19"/>
                    <a:pt x="2" y="14"/>
                  </a:cubicBezTo>
                  <a:cubicBezTo>
                    <a:pt x="2" y="10"/>
                    <a:pt x="0" y="6"/>
                    <a:pt x="3" y="3"/>
                  </a:cubicBezTo>
                  <a:cubicBezTo>
                    <a:pt x="4" y="1"/>
                    <a:pt x="9" y="0"/>
                    <a:pt x="16" y="0"/>
                  </a:cubicBezTo>
                  <a:cubicBezTo>
                    <a:pt x="33" y="0"/>
                    <a:pt x="56" y="7"/>
                    <a:pt x="56" y="14"/>
                  </a:cubicBez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3" name="Google Shape;1853;p33"/>
            <p:cNvSpPr/>
            <p:nvPr/>
          </p:nvSpPr>
          <p:spPr>
            <a:xfrm>
              <a:off x="5589" y="1011"/>
              <a:ext cx="4" cy="10"/>
            </a:xfrm>
            <a:custGeom>
              <a:rect b="b" l="l" r="r" t="t"/>
              <a:pathLst>
                <a:path extrusionOk="0" h="23" w="10">
                  <a:moveTo>
                    <a:pt x="9" y="0"/>
                  </a:moveTo>
                  <a:cubicBezTo>
                    <a:pt x="8" y="0"/>
                    <a:pt x="8" y="0"/>
                    <a:pt x="8" y="0"/>
                  </a:cubicBezTo>
                  <a:cubicBezTo>
                    <a:pt x="6" y="0"/>
                    <a:pt x="6" y="0"/>
                    <a:pt x="6" y="0"/>
                  </a:cubicBezTo>
                  <a:cubicBezTo>
                    <a:pt x="6" y="0"/>
                    <a:pt x="6" y="0"/>
                    <a:pt x="6" y="0"/>
                  </a:cubicBezTo>
                  <a:cubicBezTo>
                    <a:pt x="1" y="1"/>
                    <a:pt x="0" y="22"/>
                    <a:pt x="6" y="23"/>
                  </a:cubicBezTo>
                  <a:cubicBezTo>
                    <a:pt x="6" y="23"/>
                    <a:pt x="6" y="23"/>
                    <a:pt x="6" y="23"/>
                  </a:cubicBezTo>
                  <a:cubicBezTo>
                    <a:pt x="6" y="23"/>
                    <a:pt x="6" y="23"/>
                    <a:pt x="6" y="23"/>
                  </a:cubicBezTo>
                  <a:cubicBezTo>
                    <a:pt x="6" y="23"/>
                    <a:pt x="6" y="23"/>
                    <a:pt x="6" y="23"/>
                  </a:cubicBezTo>
                  <a:cubicBezTo>
                    <a:pt x="6" y="23"/>
                    <a:pt x="6" y="23"/>
                    <a:pt x="6" y="23"/>
                  </a:cubicBezTo>
                  <a:cubicBezTo>
                    <a:pt x="8" y="23"/>
                    <a:pt x="8" y="23"/>
                    <a:pt x="8" y="23"/>
                  </a:cubicBezTo>
                  <a:cubicBezTo>
                    <a:pt x="9" y="23"/>
                    <a:pt x="9" y="23"/>
                    <a:pt x="9" y="23"/>
                  </a:cubicBezTo>
                  <a:cubicBezTo>
                    <a:pt x="10" y="15"/>
                    <a:pt x="10" y="7"/>
                    <a:pt x="9" y="0"/>
                  </a:cubicBezTo>
                  <a:close/>
                </a:path>
              </a:pathLst>
            </a:custGeom>
            <a:solidFill>
              <a:srgbClr val="F7C31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4" name="Google Shape;1854;p33"/>
            <p:cNvSpPr/>
            <p:nvPr/>
          </p:nvSpPr>
          <p:spPr>
            <a:xfrm>
              <a:off x="5703" y="1007"/>
              <a:ext cx="53" cy="12"/>
            </a:xfrm>
            <a:custGeom>
              <a:rect b="b" l="l" r="r" t="t"/>
              <a:pathLst>
                <a:path extrusionOk="0" h="28" w="121">
                  <a:moveTo>
                    <a:pt x="0" y="14"/>
                  </a:moveTo>
                  <a:cubicBezTo>
                    <a:pt x="0" y="21"/>
                    <a:pt x="48" y="28"/>
                    <a:pt x="82" y="28"/>
                  </a:cubicBezTo>
                  <a:cubicBezTo>
                    <a:pt x="97" y="28"/>
                    <a:pt x="112" y="27"/>
                    <a:pt x="116" y="25"/>
                  </a:cubicBezTo>
                  <a:cubicBezTo>
                    <a:pt x="121" y="22"/>
                    <a:pt x="121" y="5"/>
                    <a:pt x="116" y="3"/>
                  </a:cubicBezTo>
                  <a:cubicBezTo>
                    <a:pt x="112" y="1"/>
                    <a:pt x="97" y="0"/>
                    <a:pt x="82" y="0"/>
                  </a:cubicBezTo>
                  <a:cubicBezTo>
                    <a:pt x="47" y="0"/>
                    <a:pt x="0" y="6"/>
                    <a:pt x="0" y="14"/>
                  </a:cubicBez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5" name="Google Shape;1855;p33"/>
            <p:cNvSpPr/>
            <p:nvPr/>
          </p:nvSpPr>
          <p:spPr>
            <a:xfrm>
              <a:off x="5745" y="1021"/>
              <a:ext cx="11" cy="6"/>
            </a:xfrm>
            <a:custGeom>
              <a:rect b="b" l="l" r="r" t="t"/>
              <a:pathLst>
                <a:path extrusionOk="0" h="15" w="24">
                  <a:moveTo>
                    <a:pt x="0" y="7"/>
                  </a:moveTo>
                  <a:cubicBezTo>
                    <a:pt x="0" y="11"/>
                    <a:pt x="6" y="15"/>
                    <a:pt x="14" y="15"/>
                  </a:cubicBezTo>
                  <a:cubicBezTo>
                    <a:pt x="18" y="15"/>
                    <a:pt x="22" y="14"/>
                    <a:pt x="23" y="13"/>
                  </a:cubicBezTo>
                  <a:cubicBezTo>
                    <a:pt x="24" y="12"/>
                    <a:pt x="24" y="3"/>
                    <a:pt x="23" y="2"/>
                  </a:cubicBezTo>
                  <a:cubicBezTo>
                    <a:pt x="22" y="1"/>
                    <a:pt x="18" y="0"/>
                    <a:pt x="14" y="0"/>
                  </a:cubicBezTo>
                  <a:cubicBezTo>
                    <a:pt x="5" y="0"/>
                    <a:pt x="0" y="3"/>
                    <a:pt x="0" y="7"/>
                  </a:cubicBez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6" name="Google Shape;1856;p33"/>
            <p:cNvSpPr/>
            <p:nvPr/>
          </p:nvSpPr>
          <p:spPr>
            <a:xfrm>
              <a:off x="5587" y="1031"/>
              <a:ext cx="11" cy="8"/>
            </a:xfrm>
            <a:custGeom>
              <a:rect b="b" l="l" r="r" t="t"/>
              <a:pathLst>
                <a:path extrusionOk="0" h="18" w="26">
                  <a:moveTo>
                    <a:pt x="21" y="3"/>
                  </a:moveTo>
                  <a:cubicBezTo>
                    <a:pt x="12" y="3"/>
                    <a:pt x="12" y="3"/>
                    <a:pt x="12" y="3"/>
                  </a:cubicBezTo>
                  <a:cubicBezTo>
                    <a:pt x="11" y="1"/>
                    <a:pt x="10" y="0"/>
                    <a:pt x="7" y="0"/>
                  </a:cubicBezTo>
                  <a:cubicBezTo>
                    <a:pt x="0" y="0"/>
                    <a:pt x="0" y="18"/>
                    <a:pt x="7" y="18"/>
                  </a:cubicBezTo>
                  <a:cubicBezTo>
                    <a:pt x="10" y="18"/>
                    <a:pt x="11" y="17"/>
                    <a:pt x="12" y="15"/>
                  </a:cubicBezTo>
                  <a:cubicBezTo>
                    <a:pt x="21" y="15"/>
                    <a:pt x="21" y="15"/>
                    <a:pt x="21" y="15"/>
                  </a:cubicBezTo>
                  <a:cubicBezTo>
                    <a:pt x="24" y="15"/>
                    <a:pt x="26" y="12"/>
                    <a:pt x="26" y="9"/>
                  </a:cubicBezTo>
                  <a:cubicBezTo>
                    <a:pt x="26" y="6"/>
                    <a:pt x="24" y="3"/>
                    <a:pt x="21" y="3"/>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7" name="Google Shape;1857;p33"/>
            <p:cNvSpPr/>
            <p:nvPr/>
          </p:nvSpPr>
          <p:spPr>
            <a:xfrm>
              <a:off x="5748" y="1032"/>
              <a:ext cx="13" cy="8"/>
            </a:xfrm>
            <a:custGeom>
              <a:rect b="b" l="l" r="r" t="t"/>
              <a:pathLst>
                <a:path extrusionOk="0" h="18" w="29">
                  <a:moveTo>
                    <a:pt x="20" y="0"/>
                  </a:moveTo>
                  <a:cubicBezTo>
                    <a:pt x="18" y="0"/>
                    <a:pt x="16" y="1"/>
                    <a:pt x="15" y="3"/>
                  </a:cubicBezTo>
                  <a:cubicBezTo>
                    <a:pt x="6" y="3"/>
                    <a:pt x="6" y="3"/>
                    <a:pt x="6" y="3"/>
                  </a:cubicBezTo>
                  <a:cubicBezTo>
                    <a:pt x="2" y="3"/>
                    <a:pt x="0" y="6"/>
                    <a:pt x="0" y="9"/>
                  </a:cubicBezTo>
                  <a:cubicBezTo>
                    <a:pt x="0" y="12"/>
                    <a:pt x="2" y="15"/>
                    <a:pt x="6" y="15"/>
                  </a:cubicBezTo>
                  <a:cubicBezTo>
                    <a:pt x="15" y="15"/>
                    <a:pt x="15" y="15"/>
                    <a:pt x="15" y="15"/>
                  </a:cubicBezTo>
                  <a:cubicBezTo>
                    <a:pt x="16" y="17"/>
                    <a:pt x="18" y="18"/>
                    <a:pt x="20" y="18"/>
                  </a:cubicBezTo>
                  <a:cubicBezTo>
                    <a:pt x="28" y="18"/>
                    <a:pt x="29" y="0"/>
                    <a:pt x="20" y="0"/>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8" name="Google Shape;1858;p33"/>
            <p:cNvSpPr/>
            <p:nvPr/>
          </p:nvSpPr>
          <p:spPr>
            <a:xfrm>
              <a:off x="5621" y="978"/>
              <a:ext cx="23" cy="25"/>
            </a:xfrm>
            <a:custGeom>
              <a:rect b="b" l="l" r="r" t="t"/>
              <a:pathLst>
                <a:path extrusionOk="0" h="55" w="51">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9" name="Google Shape;1859;p33"/>
            <p:cNvSpPr/>
            <p:nvPr/>
          </p:nvSpPr>
          <p:spPr>
            <a:xfrm>
              <a:off x="5647" y="978"/>
              <a:ext cx="23" cy="25"/>
            </a:xfrm>
            <a:custGeom>
              <a:rect b="b" l="l" r="r" t="t"/>
              <a:pathLst>
                <a:path extrusionOk="0" h="55" w="51">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0" name="Google Shape;1860;p33"/>
            <p:cNvSpPr/>
            <p:nvPr/>
          </p:nvSpPr>
          <p:spPr>
            <a:xfrm>
              <a:off x="5673" y="978"/>
              <a:ext cx="22" cy="25"/>
            </a:xfrm>
            <a:custGeom>
              <a:rect b="b" l="l" r="r" t="t"/>
              <a:pathLst>
                <a:path extrusionOk="0" h="55" w="51">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1" name="Google Shape;1861;p33"/>
            <p:cNvSpPr/>
            <p:nvPr/>
          </p:nvSpPr>
          <p:spPr>
            <a:xfrm>
              <a:off x="5699" y="978"/>
              <a:ext cx="22" cy="25"/>
            </a:xfrm>
            <a:custGeom>
              <a:rect b="b" l="l" r="r" t="t"/>
              <a:pathLst>
                <a:path extrusionOk="0" h="55" w="51">
                  <a:moveTo>
                    <a:pt x="43" y="55"/>
                  </a:moveTo>
                  <a:cubicBezTo>
                    <a:pt x="8" y="55"/>
                    <a:pt x="8" y="55"/>
                    <a:pt x="8" y="55"/>
                  </a:cubicBezTo>
                  <a:cubicBezTo>
                    <a:pt x="4" y="55"/>
                    <a:pt x="0" y="51"/>
                    <a:pt x="0" y="47"/>
                  </a:cubicBezTo>
                  <a:cubicBezTo>
                    <a:pt x="0" y="8"/>
                    <a:pt x="0" y="8"/>
                    <a:pt x="0" y="8"/>
                  </a:cubicBezTo>
                  <a:cubicBezTo>
                    <a:pt x="0" y="3"/>
                    <a:pt x="4" y="0"/>
                    <a:pt x="8" y="0"/>
                  </a:cubicBezTo>
                  <a:cubicBezTo>
                    <a:pt x="43" y="0"/>
                    <a:pt x="43" y="0"/>
                    <a:pt x="43" y="0"/>
                  </a:cubicBezTo>
                  <a:cubicBezTo>
                    <a:pt x="47" y="0"/>
                    <a:pt x="51" y="3"/>
                    <a:pt x="51" y="8"/>
                  </a:cubicBezTo>
                  <a:cubicBezTo>
                    <a:pt x="51" y="47"/>
                    <a:pt x="51" y="47"/>
                    <a:pt x="51" y="47"/>
                  </a:cubicBezTo>
                  <a:cubicBezTo>
                    <a:pt x="51" y="51"/>
                    <a:pt x="47" y="55"/>
                    <a:pt x="43" y="55"/>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2" name="Google Shape;1862;p33"/>
            <p:cNvSpPr/>
            <p:nvPr/>
          </p:nvSpPr>
          <p:spPr>
            <a:xfrm>
              <a:off x="5724" y="978"/>
              <a:ext cx="24" cy="25"/>
            </a:xfrm>
            <a:custGeom>
              <a:rect b="b" l="l" r="r" t="t"/>
              <a:pathLst>
                <a:path extrusionOk="0" h="55" w="53">
                  <a:moveTo>
                    <a:pt x="46" y="55"/>
                  </a:moveTo>
                  <a:cubicBezTo>
                    <a:pt x="8" y="55"/>
                    <a:pt x="8" y="55"/>
                    <a:pt x="8" y="55"/>
                  </a:cubicBezTo>
                  <a:cubicBezTo>
                    <a:pt x="4" y="55"/>
                    <a:pt x="0" y="50"/>
                    <a:pt x="0" y="45"/>
                  </a:cubicBezTo>
                  <a:cubicBezTo>
                    <a:pt x="0" y="6"/>
                    <a:pt x="0" y="6"/>
                    <a:pt x="0" y="6"/>
                  </a:cubicBezTo>
                  <a:cubicBezTo>
                    <a:pt x="0" y="3"/>
                    <a:pt x="3" y="0"/>
                    <a:pt x="6" y="0"/>
                  </a:cubicBezTo>
                  <a:cubicBezTo>
                    <a:pt x="34" y="0"/>
                    <a:pt x="34" y="0"/>
                    <a:pt x="34" y="0"/>
                  </a:cubicBezTo>
                  <a:cubicBezTo>
                    <a:pt x="38" y="0"/>
                    <a:pt x="41" y="3"/>
                    <a:pt x="42" y="6"/>
                  </a:cubicBezTo>
                  <a:cubicBezTo>
                    <a:pt x="52" y="45"/>
                    <a:pt x="52" y="45"/>
                    <a:pt x="52" y="45"/>
                  </a:cubicBezTo>
                  <a:cubicBezTo>
                    <a:pt x="53" y="50"/>
                    <a:pt x="51" y="55"/>
                    <a:pt x="46" y="55"/>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3" name="Google Shape;1863;p33"/>
            <p:cNvSpPr/>
            <p:nvPr/>
          </p:nvSpPr>
          <p:spPr>
            <a:xfrm>
              <a:off x="5754" y="1009"/>
              <a:ext cx="4" cy="9"/>
            </a:xfrm>
            <a:custGeom>
              <a:rect b="b" l="l" r="r" t="t"/>
              <a:pathLst>
                <a:path extrusionOk="0" h="20" w="9">
                  <a:moveTo>
                    <a:pt x="4" y="0"/>
                  </a:moveTo>
                  <a:cubicBezTo>
                    <a:pt x="4" y="0"/>
                    <a:pt x="4" y="0"/>
                    <a:pt x="4" y="0"/>
                  </a:cubicBezTo>
                  <a:cubicBezTo>
                    <a:pt x="2" y="0"/>
                    <a:pt x="2" y="0"/>
                    <a:pt x="2" y="0"/>
                  </a:cubicBezTo>
                  <a:cubicBezTo>
                    <a:pt x="1" y="0"/>
                    <a:pt x="1" y="0"/>
                    <a:pt x="1" y="0"/>
                  </a:cubicBezTo>
                  <a:cubicBezTo>
                    <a:pt x="0" y="6"/>
                    <a:pt x="0" y="13"/>
                    <a:pt x="1" y="20"/>
                  </a:cubicBezTo>
                  <a:cubicBezTo>
                    <a:pt x="2" y="20"/>
                    <a:pt x="2" y="20"/>
                    <a:pt x="2"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9" y="19"/>
                    <a:pt x="9" y="0"/>
                    <a:pt x="4" y="0"/>
                  </a:cubicBezTo>
                  <a:close/>
                </a:path>
              </a:pathLst>
            </a:custGeom>
            <a:solidFill>
              <a:srgbClr val="E0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4" name="Google Shape;1864;p33"/>
            <p:cNvSpPr/>
            <p:nvPr/>
          </p:nvSpPr>
          <p:spPr>
            <a:xfrm>
              <a:off x="5755" y="1021"/>
              <a:ext cx="1" cy="6"/>
            </a:xfrm>
            <a:custGeom>
              <a:rect b="b" l="l" r="r" t="t"/>
              <a:pathLst>
                <a:path extrusionOk="0" h="12" w="4">
                  <a:moveTo>
                    <a:pt x="2" y="0"/>
                  </a:moveTo>
                  <a:cubicBezTo>
                    <a:pt x="2" y="0"/>
                    <a:pt x="2" y="0"/>
                    <a:pt x="2" y="0"/>
                  </a:cubicBezTo>
                  <a:cubicBezTo>
                    <a:pt x="0" y="0"/>
                    <a:pt x="0" y="0"/>
                    <a:pt x="0" y="0"/>
                  </a:cubicBezTo>
                  <a:cubicBezTo>
                    <a:pt x="0" y="0"/>
                    <a:pt x="0" y="0"/>
                    <a:pt x="0" y="0"/>
                  </a:cubicBezTo>
                  <a:cubicBezTo>
                    <a:pt x="0" y="4"/>
                    <a:pt x="0" y="8"/>
                    <a:pt x="0" y="12"/>
                  </a:cubicBezTo>
                  <a:cubicBezTo>
                    <a:pt x="1" y="12"/>
                    <a:pt x="1" y="12"/>
                    <a:pt x="1" y="12"/>
                  </a:cubicBezTo>
                  <a:cubicBezTo>
                    <a:pt x="2" y="12"/>
                    <a:pt x="2" y="12"/>
                    <a:pt x="2" y="12"/>
                  </a:cubicBezTo>
                  <a:cubicBezTo>
                    <a:pt x="2" y="12"/>
                    <a:pt x="2" y="12"/>
                    <a:pt x="2" y="12"/>
                  </a:cubicBezTo>
                  <a:cubicBezTo>
                    <a:pt x="4" y="12"/>
                    <a:pt x="4" y="1"/>
                    <a:pt x="2" y="0"/>
                  </a:cubicBezTo>
                  <a:close/>
                </a:path>
              </a:pathLst>
            </a:custGeom>
            <a:solidFill>
              <a:srgbClr val="F7C31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5" name="Google Shape;1865;p33"/>
            <p:cNvSpPr/>
            <p:nvPr/>
          </p:nvSpPr>
          <p:spPr>
            <a:xfrm>
              <a:off x="5593" y="1023"/>
              <a:ext cx="6" cy="2"/>
            </a:xfrm>
            <a:custGeom>
              <a:rect b="b" l="l" r="r" t="t"/>
              <a:pathLst>
                <a:path extrusionOk="0" h="5" w="14">
                  <a:moveTo>
                    <a:pt x="14" y="3"/>
                  </a:moveTo>
                  <a:cubicBezTo>
                    <a:pt x="14" y="4"/>
                    <a:pt x="13" y="5"/>
                    <a:pt x="12" y="5"/>
                  </a:cubicBezTo>
                  <a:cubicBezTo>
                    <a:pt x="0" y="5"/>
                    <a:pt x="0" y="5"/>
                    <a:pt x="0" y="5"/>
                  </a:cubicBezTo>
                  <a:cubicBezTo>
                    <a:pt x="0" y="0"/>
                    <a:pt x="0" y="0"/>
                    <a:pt x="0" y="0"/>
                  </a:cubicBezTo>
                  <a:cubicBezTo>
                    <a:pt x="12" y="0"/>
                    <a:pt x="12" y="0"/>
                    <a:pt x="12" y="0"/>
                  </a:cubicBezTo>
                  <a:cubicBezTo>
                    <a:pt x="13" y="0"/>
                    <a:pt x="14" y="1"/>
                    <a:pt x="14" y="3"/>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6" name="Google Shape;1866;p33"/>
            <p:cNvSpPr/>
            <p:nvPr/>
          </p:nvSpPr>
          <p:spPr>
            <a:xfrm>
              <a:off x="5593" y="1026"/>
              <a:ext cx="6" cy="2"/>
            </a:xfrm>
            <a:custGeom>
              <a:rect b="b" l="l" r="r" t="t"/>
              <a:pathLst>
                <a:path extrusionOk="0" h="4" w="14">
                  <a:moveTo>
                    <a:pt x="14" y="2"/>
                  </a:moveTo>
                  <a:cubicBezTo>
                    <a:pt x="14" y="3"/>
                    <a:pt x="13" y="4"/>
                    <a:pt x="12" y="4"/>
                  </a:cubicBezTo>
                  <a:cubicBezTo>
                    <a:pt x="0" y="4"/>
                    <a:pt x="0" y="4"/>
                    <a:pt x="0" y="4"/>
                  </a:cubicBezTo>
                  <a:cubicBezTo>
                    <a:pt x="0" y="0"/>
                    <a:pt x="0" y="0"/>
                    <a:pt x="0" y="0"/>
                  </a:cubicBezTo>
                  <a:cubicBezTo>
                    <a:pt x="12" y="0"/>
                    <a:pt x="12" y="0"/>
                    <a:pt x="12" y="0"/>
                  </a:cubicBezTo>
                  <a:cubicBezTo>
                    <a:pt x="13" y="0"/>
                    <a:pt x="14" y="1"/>
                    <a:pt x="14" y="2"/>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7" name="Google Shape;1867;p33"/>
            <p:cNvSpPr/>
            <p:nvPr/>
          </p:nvSpPr>
          <p:spPr>
            <a:xfrm>
              <a:off x="5593" y="1029"/>
              <a:ext cx="6" cy="2"/>
            </a:xfrm>
            <a:custGeom>
              <a:rect b="b" l="l" r="r" t="t"/>
              <a:pathLst>
                <a:path extrusionOk="0" h="5" w="14">
                  <a:moveTo>
                    <a:pt x="14" y="3"/>
                  </a:moveTo>
                  <a:cubicBezTo>
                    <a:pt x="14" y="4"/>
                    <a:pt x="13" y="5"/>
                    <a:pt x="12" y="5"/>
                  </a:cubicBezTo>
                  <a:cubicBezTo>
                    <a:pt x="0" y="5"/>
                    <a:pt x="0" y="5"/>
                    <a:pt x="0" y="5"/>
                  </a:cubicBezTo>
                  <a:cubicBezTo>
                    <a:pt x="0" y="0"/>
                    <a:pt x="0" y="0"/>
                    <a:pt x="0" y="0"/>
                  </a:cubicBezTo>
                  <a:cubicBezTo>
                    <a:pt x="12" y="0"/>
                    <a:pt x="12" y="0"/>
                    <a:pt x="12" y="0"/>
                  </a:cubicBezTo>
                  <a:cubicBezTo>
                    <a:pt x="13" y="0"/>
                    <a:pt x="14" y="1"/>
                    <a:pt x="14" y="3"/>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8" name="Google Shape;1868;p33"/>
            <p:cNvSpPr/>
            <p:nvPr/>
          </p:nvSpPr>
          <p:spPr>
            <a:xfrm>
              <a:off x="5608" y="1030"/>
              <a:ext cx="18" cy="17"/>
            </a:xfrm>
            <a:prstGeom prst="ellipse">
              <a:avLst/>
            </a:pr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9" name="Google Shape;1869;p33"/>
            <p:cNvSpPr/>
            <p:nvPr/>
          </p:nvSpPr>
          <p:spPr>
            <a:xfrm>
              <a:off x="5603" y="1025"/>
              <a:ext cx="28" cy="27"/>
            </a:xfrm>
            <a:custGeom>
              <a:rect b="b" l="l" r="r" t="t"/>
              <a:pathLst>
                <a:path extrusionOk="0" h="62" w="62">
                  <a:moveTo>
                    <a:pt x="31" y="0"/>
                  </a:moveTo>
                  <a:cubicBezTo>
                    <a:pt x="14" y="0"/>
                    <a:pt x="0" y="13"/>
                    <a:pt x="0" y="31"/>
                  </a:cubicBezTo>
                  <a:cubicBezTo>
                    <a:pt x="0" y="48"/>
                    <a:pt x="14" y="62"/>
                    <a:pt x="31" y="62"/>
                  </a:cubicBezTo>
                  <a:cubicBezTo>
                    <a:pt x="48" y="62"/>
                    <a:pt x="62" y="48"/>
                    <a:pt x="62" y="31"/>
                  </a:cubicBezTo>
                  <a:cubicBezTo>
                    <a:pt x="62" y="14"/>
                    <a:pt x="48" y="0"/>
                    <a:pt x="31" y="0"/>
                  </a:cubicBezTo>
                  <a:moveTo>
                    <a:pt x="31" y="50"/>
                  </a:moveTo>
                  <a:cubicBezTo>
                    <a:pt x="21" y="50"/>
                    <a:pt x="12" y="41"/>
                    <a:pt x="12" y="31"/>
                  </a:cubicBezTo>
                  <a:cubicBezTo>
                    <a:pt x="12" y="20"/>
                    <a:pt x="21" y="12"/>
                    <a:pt x="31" y="12"/>
                  </a:cubicBezTo>
                  <a:cubicBezTo>
                    <a:pt x="42" y="12"/>
                    <a:pt x="50" y="20"/>
                    <a:pt x="50" y="31"/>
                  </a:cubicBezTo>
                  <a:cubicBezTo>
                    <a:pt x="50" y="41"/>
                    <a:pt x="42" y="50"/>
                    <a:pt x="31" y="50"/>
                  </a:cubicBezTo>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0" name="Google Shape;1870;p33"/>
            <p:cNvSpPr/>
            <p:nvPr/>
          </p:nvSpPr>
          <p:spPr>
            <a:xfrm>
              <a:off x="5611" y="1033"/>
              <a:ext cx="11" cy="11"/>
            </a:xfrm>
            <a:prstGeom prst="ellipse">
              <a:avLst/>
            </a:pr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1" name="Google Shape;1871;p33"/>
            <p:cNvSpPr/>
            <p:nvPr/>
          </p:nvSpPr>
          <p:spPr>
            <a:xfrm>
              <a:off x="5722" y="1030"/>
              <a:ext cx="18" cy="17"/>
            </a:xfrm>
            <a:prstGeom prst="ellipse">
              <a:avLst/>
            </a:pr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72" name="Google Shape;1872;p33"/>
          <p:cNvSpPr/>
          <p:nvPr/>
        </p:nvSpPr>
        <p:spPr>
          <a:xfrm>
            <a:off x="8890694" y="2813160"/>
            <a:ext cx="162206" cy="156415"/>
          </a:xfrm>
          <a:custGeom>
            <a:rect b="b" l="l" r="r" t="t"/>
            <a:pathLst>
              <a:path extrusionOk="0" h="62" w="62">
                <a:moveTo>
                  <a:pt x="31" y="0"/>
                </a:moveTo>
                <a:cubicBezTo>
                  <a:pt x="14" y="0"/>
                  <a:pt x="0" y="13"/>
                  <a:pt x="0" y="31"/>
                </a:cubicBezTo>
                <a:cubicBezTo>
                  <a:pt x="0" y="48"/>
                  <a:pt x="14" y="62"/>
                  <a:pt x="31" y="62"/>
                </a:cubicBezTo>
                <a:cubicBezTo>
                  <a:pt x="48" y="62"/>
                  <a:pt x="62" y="48"/>
                  <a:pt x="62" y="31"/>
                </a:cubicBezTo>
                <a:cubicBezTo>
                  <a:pt x="62" y="14"/>
                  <a:pt x="48" y="0"/>
                  <a:pt x="31" y="0"/>
                </a:cubicBezTo>
                <a:moveTo>
                  <a:pt x="31" y="50"/>
                </a:moveTo>
                <a:cubicBezTo>
                  <a:pt x="20" y="50"/>
                  <a:pt x="12" y="41"/>
                  <a:pt x="12" y="31"/>
                </a:cubicBezTo>
                <a:cubicBezTo>
                  <a:pt x="12" y="20"/>
                  <a:pt x="20" y="12"/>
                  <a:pt x="31" y="12"/>
                </a:cubicBezTo>
                <a:cubicBezTo>
                  <a:pt x="41" y="12"/>
                  <a:pt x="50" y="20"/>
                  <a:pt x="50" y="31"/>
                </a:cubicBezTo>
                <a:cubicBezTo>
                  <a:pt x="50" y="41"/>
                  <a:pt x="41" y="50"/>
                  <a:pt x="31" y="50"/>
                </a:cubicBezTo>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3" name="Google Shape;1873;p33"/>
          <p:cNvSpPr/>
          <p:nvPr/>
        </p:nvSpPr>
        <p:spPr>
          <a:xfrm>
            <a:off x="8942833" y="2859504"/>
            <a:ext cx="57931" cy="63726"/>
          </a:xfrm>
          <a:prstGeom prst="ellipse">
            <a:avLst/>
          </a:pr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4" name="Google Shape;1874;p33"/>
          <p:cNvSpPr/>
          <p:nvPr/>
        </p:nvSpPr>
        <p:spPr>
          <a:xfrm>
            <a:off x="8392489" y="2888468"/>
            <a:ext cx="0" cy="0"/>
          </a:xfrm>
          <a:custGeom>
            <a:rect b="b" l="l" r="r" t="t"/>
            <a:pathLst>
              <a:path extrusionOk="0" h="120000" w="120000">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1AD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5" name="Google Shape;1875;p33"/>
          <p:cNvSpPr/>
          <p:nvPr/>
        </p:nvSpPr>
        <p:spPr>
          <a:xfrm>
            <a:off x="8305595" y="2969571"/>
            <a:ext cx="5795" cy="0"/>
          </a:xfrm>
          <a:custGeom>
            <a:rect b="b" l="l" r="r" t="t"/>
            <a:pathLst>
              <a:path extrusionOk="0" h="120000"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9B989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6" name="Google Shape;1876;p33"/>
          <p:cNvSpPr/>
          <p:nvPr/>
        </p:nvSpPr>
        <p:spPr>
          <a:xfrm>
            <a:off x="8311386" y="2894263"/>
            <a:ext cx="46345" cy="46345"/>
          </a:xfrm>
          <a:custGeom>
            <a:rect b="b" l="l" r="r" t="t"/>
            <a:pathLst>
              <a:path extrusionOk="0" h="19" w="19">
                <a:moveTo>
                  <a:pt x="19" y="0"/>
                </a:moveTo>
                <a:cubicBezTo>
                  <a:pt x="16" y="9"/>
                  <a:pt x="9" y="16"/>
                  <a:pt x="0" y="19"/>
                </a:cubicBezTo>
                <a:cubicBezTo>
                  <a:pt x="11" y="19"/>
                  <a:pt x="19" y="10"/>
                  <a:pt x="19" y="0"/>
                </a:cubicBezTo>
              </a:path>
            </a:pathLst>
          </a:custGeom>
          <a:solidFill>
            <a:srgbClr val="81726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7" name="Google Shape;1877;p33"/>
          <p:cNvSpPr/>
          <p:nvPr/>
        </p:nvSpPr>
        <p:spPr>
          <a:xfrm>
            <a:off x="8241869" y="2824746"/>
            <a:ext cx="150620" cy="144829"/>
          </a:xfrm>
          <a:custGeom>
            <a:rect b="b" l="l" r="r" t="t"/>
            <a:pathLst>
              <a:path extrusionOk="0" h="58" w="57">
                <a:moveTo>
                  <a:pt x="42" y="0"/>
                </a:moveTo>
                <a:cubicBezTo>
                  <a:pt x="45" y="5"/>
                  <a:pt x="47" y="11"/>
                  <a:pt x="47" y="17"/>
                </a:cubicBezTo>
                <a:cubicBezTo>
                  <a:pt x="47" y="20"/>
                  <a:pt x="46" y="24"/>
                  <a:pt x="45" y="27"/>
                </a:cubicBezTo>
                <a:cubicBezTo>
                  <a:pt x="45" y="37"/>
                  <a:pt x="37" y="46"/>
                  <a:pt x="26" y="46"/>
                </a:cubicBezTo>
                <a:cubicBezTo>
                  <a:pt x="23" y="47"/>
                  <a:pt x="20" y="47"/>
                  <a:pt x="16" y="47"/>
                </a:cubicBezTo>
                <a:cubicBezTo>
                  <a:pt x="10" y="47"/>
                  <a:pt x="4" y="46"/>
                  <a:pt x="0" y="43"/>
                </a:cubicBezTo>
                <a:cubicBezTo>
                  <a:pt x="5" y="51"/>
                  <a:pt x="14" y="57"/>
                  <a:pt x="25" y="58"/>
                </a:cubicBezTo>
                <a:cubicBezTo>
                  <a:pt x="25" y="58"/>
                  <a:pt x="25" y="58"/>
                  <a:pt x="25" y="58"/>
                </a:cubicBezTo>
                <a:cubicBezTo>
                  <a:pt x="25" y="58"/>
                  <a:pt x="25" y="58"/>
                  <a:pt x="25" y="58"/>
                </a:cubicBezTo>
                <a:cubicBezTo>
                  <a:pt x="25" y="58"/>
                  <a:pt x="25" y="58"/>
                  <a:pt x="25" y="58"/>
                </a:cubicBezTo>
                <a:cubicBezTo>
                  <a:pt x="25" y="58"/>
                  <a:pt x="25" y="58"/>
                  <a:pt x="26" y="58"/>
                </a:cubicBezTo>
                <a:cubicBezTo>
                  <a:pt x="26" y="58"/>
                  <a:pt x="26" y="58"/>
                  <a:pt x="26" y="58"/>
                </a:cubicBezTo>
                <a:cubicBezTo>
                  <a:pt x="26" y="58"/>
                  <a:pt x="26" y="58"/>
                  <a:pt x="26" y="58"/>
                </a:cubicBezTo>
                <a:cubicBezTo>
                  <a:pt x="26" y="58"/>
                  <a:pt x="26" y="58"/>
                  <a:pt x="26" y="58"/>
                </a:cubicBezTo>
                <a:cubicBezTo>
                  <a:pt x="26" y="58"/>
                  <a:pt x="26" y="58"/>
                  <a:pt x="26" y="58"/>
                </a:cubicBezTo>
                <a:cubicBezTo>
                  <a:pt x="43" y="58"/>
                  <a:pt x="57" y="44"/>
                  <a:pt x="57" y="27"/>
                </a:cubicBezTo>
                <a:cubicBezTo>
                  <a:pt x="57" y="27"/>
                  <a:pt x="57" y="27"/>
                  <a:pt x="57" y="27"/>
                </a:cubicBezTo>
                <a:cubicBezTo>
                  <a:pt x="57" y="27"/>
                  <a:pt x="57" y="26"/>
                  <a:pt x="57" y="26"/>
                </a:cubicBezTo>
                <a:cubicBezTo>
                  <a:pt x="57" y="26"/>
                  <a:pt x="57" y="26"/>
                  <a:pt x="57" y="26"/>
                </a:cubicBezTo>
                <a:cubicBezTo>
                  <a:pt x="57" y="26"/>
                  <a:pt x="57" y="26"/>
                  <a:pt x="57" y="26"/>
                </a:cubicBezTo>
                <a:cubicBezTo>
                  <a:pt x="57" y="26"/>
                  <a:pt x="57" y="26"/>
                  <a:pt x="57" y="26"/>
                </a:cubicBezTo>
                <a:cubicBezTo>
                  <a:pt x="57" y="15"/>
                  <a:pt x="51" y="6"/>
                  <a:pt x="42" y="0"/>
                </a:cubicBezTo>
              </a:path>
            </a:pathLst>
          </a:custGeom>
          <a:solidFill>
            <a:srgbClr val="434E6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8" name="Google Shape;1878;p33"/>
          <p:cNvSpPr/>
          <p:nvPr/>
        </p:nvSpPr>
        <p:spPr>
          <a:xfrm>
            <a:off x="8971797" y="2969571"/>
            <a:ext cx="0" cy="0"/>
          </a:xfrm>
          <a:custGeom>
            <a:rect b="b" l="l" r="r" t="t"/>
            <a:pathLst>
              <a:path extrusionOk="0" h="120000"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9B989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9" name="Google Shape;1879;p33"/>
          <p:cNvSpPr/>
          <p:nvPr/>
        </p:nvSpPr>
        <p:spPr>
          <a:xfrm>
            <a:off x="9052900" y="2888468"/>
            <a:ext cx="0" cy="0"/>
          </a:xfrm>
          <a:custGeom>
            <a:rect b="b" l="l" r="r" t="t"/>
            <a:pathLst>
              <a:path extrusionOk="0" h="1" w="120000">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1AD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0" name="Google Shape;1880;p33"/>
          <p:cNvSpPr/>
          <p:nvPr/>
        </p:nvSpPr>
        <p:spPr>
          <a:xfrm>
            <a:off x="8971797" y="2894263"/>
            <a:ext cx="52140" cy="46345"/>
          </a:xfrm>
          <a:custGeom>
            <a:rect b="b" l="l" r="r" t="t"/>
            <a:pathLst>
              <a:path extrusionOk="0" h="19" w="19">
                <a:moveTo>
                  <a:pt x="19" y="0"/>
                </a:moveTo>
                <a:cubicBezTo>
                  <a:pt x="16" y="9"/>
                  <a:pt x="9" y="16"/>
                  <a:pt x="0" y="19"/>
                </a:cubicBezTo>
                <a:cubicBezTo>
                  <a:pt x="11" y="19"/>
                  <a:pt x="19" y="10"/>
                  <a:pt x="19" y="0"/>
                </a:cubicBezTo>
              </a:path>
            </a:pathLst>
          </a:custGeom>
          <a:solidFill>
            <a:srgbClr val="81726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1" name="Google Shape;1881;p33"/>
          <p:cNvSpPr/>
          <p:nvPr/>
        </p:nvSpPr>
        <p:spPr>
          <a:xfrm>
            <a:off x="8908075" y="2824746"/>
            <a:ext cx="144829" cy="144829"/>
          </a:xfrm>
          <a:custGeom>
            <a:rect b="b" l="l" r="r" t="t"/>
            <a:pathLst>
              <a:path extrusionOk="0" h="58" w="57">
                <a:moveTo>
                  <a:pt x="42" y="0"/>
                </a:moveTo>
                <a:cubicBezTo>
                  <a:pt x="45" y="5"/>
                  <a:pt x="47" y="11"/>
                  <a:pt x="47" y="17"/>
                </a:cubicBezTo>
                <a:cubicBezTo>
                  <a:pt x="47" y="20"/>
                  <a:pt x="46" y="24"/>
                  <a:pt x="45" y="27"/>
                </a:cubicBezTo>
                <a:cubicBezTo>
                  <a:pt x="45" y="37"/>
                  <a:pt x="37" y="46"/>
                  <a:pt x="26" y="46"/>
                </a:cubicBezTo>
                <a:cubicBezTo>
                  <a:pt x="23" y="47"/>
                  <a:pt x="19" y="47"/>
                  <a:pt x="16" y="47"/>
                </a:cubicBezTo>
                <a:cubicBezTo>
                  <a:pt x="10" y="47"/>
                  <a:pt x="4" y="46"/>
                  <a:pt x="0" y="43"/>
                </a:cubicBezTo>
                <a:cubicBezTo>
                  <a:pt x="5" y="51"/>
                  <a:pt x="14" y="57"/>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6" y="58"/>
                  <a:pt x="26" y="58"/>
                </a:cubicBezTo>
                <a:cubicBezTo>
                  <a:pt x="26" y="58"/>
                  <a:pt x="26" y="58"/>
                  <a:pt x="26" y="58"/>
                </a:cubicBezTo>
                <a:cubicBezTo>
                  <a:pt x="26" y="58"/>
                  <a:pt x="26" y="58"/>
                  <a:pt x="26" y="58"/>
                </a:cubicBezTo>
                <a:cubicBezTo>
                  <a:pt x="43" y="58"/>
                  <a:pt x="57" y="44"/>
                  <a:pt x="57" y="27"/>
                </a:cubicBezTo>
                <a:cubicBezTo>
                  <a:pt x="57" y="27"/>
                  <a:pt x="57" y="27"/>
                  <a:pt x="57" y="27"/>
                </a:cubicBezTo>
                <a:cubicBezTo>
                  <a:pt x="57" y="27"/>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5"/>
                  <a:pt x="57" y="25"/>
                  <a:pt x="57" y="25"/>
                </a:cubicBezTo>
                <a:cubicBezTo>
                  <a:pt x="57" y="25"/>
                  <a:pt x="57" y="25"/>
                  <a:pt x="57" y="25"/>
                </a:cubicBezTo>
                <a:cubicBezTo>
                  <a:pt x="57" y="25"/>
                  <a:pt x="57" y="25"/>
                  <a:pt x="57" y="25"/>
                </a:cubicBezTo>
                <a:cubicBezTo>
                  <a:pt x="57" y="25"/>
                  <a:pt x="57" y="25"/>
                  <a:pt x="57" y="25"/>
                </a:cubicBezTo>
                <a:cubicBezTo>
                  <a:pt x="57" y="25"/>
                  <a:pt x="57" y="25"/>
                  <a:pt x="57" y="25"/>
                </a:cubicBezTo>
                <a:cubicBezTo>
                  <a:pt x="57" y="25"/>
                  <a:pt x="57" y="25"/>
                  <a:pt x="57" y="25"/>
                </a:cubicBezTo>
                <a:cubicBezTo>
                  <a:pt x="57" y="25"/>
                  <a:pt x="57" y="25"/>
                  <a:pt x="57" y="25"/>
                </a:cubicBezTo>
                <a:cubicBezTo>
                  <a:pt x="57" y="25"/>
                  <a:pt x="57" y="25"/>
                  <a:pt x="57" y="25"/>
                </a:cubicBezTo>
                <a:cubicBezTo>
                  <a:pt x="56" y="14"/>
                  <a:pt x="50" y="5"/>
                  <a:pt x="42" y="0"/>
                </a:cubicBezTo>
              </a:path>
            </a:pathLst>
          </a:custGeom>
          <a:solidFill>
            <a:srgbClr val="434E6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2" name="Google Shape;1882;p33"/>
          <p:cNvSpPr/>
          <p:nvPr/>
        </p:nvSpPr>
        <p:spPr>
          <a:xfrm>
            <a:off x="8357731" y="2558264"/>
            <a:ext cx="110070" cy="127448"/>
          </a:xfrm>
          <a:custGeom>
            <a:rect b="b" l="l" r="r" t="t"/>
            <a:pathLst>
              <a:path extrusionOk="0" h="49" w="42">
                <a:moveTo>
                  <a:pt x="42" y="0"/>
                </a:moveTo>
                <a:cubicBezTo>
                  <a:pt x="41" y="23"/>
                  <a:pt x="24" y="43"/>
                  <a:pt x="0" y="49"/>
                </a:cubicBezTo>
                <a:cubicBezTo>
                  <a:pt x="34" y="49"/>
                  <a:pt x="34" y="49"/>
                  <a:pt x="34" y="49"/>
                </a:cubicBezTo>
                <a:cubicBezTo>
                  <a:pt x="38" y="49"/>
                  <a:pt x="42" y="45"/>
                  <a:pt x="42" y="41"/>
                </a:cubicBezTo>
                <a:cubicBezTo>
                  <a:pt x="42" y="2"/>
                  <a:pt x="42" y="2"/>
                  <a:pt x="42" y="2"/>
                </a:cubicBezTo>
                <a:cubicBezTo>
                  <a:pt x="42" y="2"/>
                  <a:pt x="42" y="2"/>
                  <a:pt x="42" y="2"/>
                </a:cubicBezTo>
                <a:cubicBezTo>
                  <a:pt x="42" y="1"/>
                  <a:pt x="42" y="1"/>
                  <a:pt x="42"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3" name="Google Shape;1883;p33"/>
          <p:cNvSpPr/>
          <p:nvPr/>
        </p:nvSpPr>
        <p:spPr>
          <a:xfrm>
            <a:off x="8595249" y="2662540"/>
            <a:ext cx="23172" cy="23172"/>
          </a:xfrm>
          <a:custGeom>
            <a:rect b="b" l="l" r="r" t="t"/>
            <a:pathLst>
              <a:path extrusionOk="0" h="8" w="8">
                <a:moveTo>
                  <a:pt x="8" y="0"/>
                </a:moveTo>
                <a:cubicBezTo>
                  <a:pt x="8" y="4"/>
                  <a:pt x="4" y="8"/>
                  <a:pt x="0" y="8"/>
                </a:cubicBezTo>
                <a:cubicBezTo>
                  <a:pt x="4" y="8"/>
                  <a:pt x="8" y="4"/>
                  <a:pt x="8"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4" name="Google Shape;1884;p33"/>
          <p:cNvSpPr/>
          <p:nvPr/>
        </p:nvSpPr>
        <p:spPr>
          <a:xfrm>
            <a:off x="8508351" y="2558264"/>
            <a:ext cx="110070" cy="127448"/>
          </a:xfrm>
          <a:custGeom>
            <a:rect b="b" l="l" r="r" t="t"/>
            <a:pathLst>
              <a:path extrusionOk="0" h="49" w="42">
                <a:moveTo>
                  <a:pt x="42" y="0"/>
                </a:moveTo>
                <a:cubicBezTo>
                  <a:pt x="41" y="23"/>
                  <a:pt x="23" y="43"/>
                  <a:pt x="0" y="49"/>
                </a:cubicBezTo>
                <a:cubicBezTo>
                  <a:pt x="34" y="49"/>
                  <a:pt x="34" y="49"/>
                  <a:pt x="34" y="49"/>
                </a:cubicBezTo>
                <a:cubicBezTo>
                  <a:pt x="34" y="49"/>
                  <a:pt x="34" y="49"/>
                  <a:pt x="34" y="49"/>
                </a:cubicBezTo>
                <a:cubicBezTo>
                  <a:pt x="38" y="49"/>
                  <a:pt x="42" y="45"/>
                  <a:pt x="42" y="41"/>
                </a:cubicBezTo>
                <a:cubicBezTo>
                  <a:pt x="42" y="41"/>
                  <a:pt x="42" y="41"/>
                  <a:pt x="42" y="41"/>
                </a:cubicBezTo>
                <a:cubicBezTo>
                  <a:pt x="42" y="2"/>
                  <a:pt x="42" y="2"/>
                  <a:pt x="42" y="2"/>
                </a:cubicBezTo>
                <a:cubicBezTo>
                  <a:pt x="42" y="2"/>
                  <a:pt x="42" y="2"/>
                  <a:pt x="42" y="2"/>
                </a:cubicBezTo>
                <a:cubicBezTo>
                  <a:pt x="42" y="1"/>
                  <a:pt x="42" y="1"/>
                  <a:pt x="42"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5" name="Google Shape;1885;p33"/>
          <p:cNvSpPr/>
          <p:nvPr/>
        </p:nvSpPr>
        <p:spPr>
          <a:xfrm>
            <a:off x="8745869" y="2662540"/>
            <a:ext cx="17381" cy="23172"/>
          </a:xfrm>
          <a:custGeom>
            <a:rect b="b" l="l" r="r" t="t"/>
            <a:pathLst>
              <a:path extrusionOk="0" h="8" w="8">
                <a:moveTo>
                  <a:pt x="8" y="0"/>
                </a:moveTo>
                <a:cubicBezTo>
                  <a:pt x="7" y="4"/>
                  <a:pt x="4" y="8"/>
                  <a:pt x="0" y="8"/>
                </a:cubicBezTo>
                <a:cubicBezTo>
                  <a:pt x="0" y="8"/>
                  <a:pt x="0" y="8"/>
                  <a:pt x="0" y="8"/>
                </a:cubicBezTo>
                <a:cubicBezTo>
                  <a:pt x="4" y="8"/>
                  <a:pt x="7" y="4"/>
                  <a:pt x="8"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6" name="Google Shape;1886;p33"/>
          <p:cNvSpPr/>
          <p:nvPr/>
        </p:nvSpPr>
        <p:spPr>
          <a:xfrm>
            <a:off x="8658971" y="2558264"/>
            <a:ext cx="104275" cy="127448"/>
          </a:xfrm>
          <a:custGeom>
            <a:rect b="b" l="l" r="r" t="t"/>
            <a:pathLst>
              <a:path extrusionOk="0" h="49" w="42">
                <a:moveTo>
                  <a:pt x="42" y="0"/>
                </a:moveTo>
                <a:cubicBezTo>
                  <a:pt x="41" y="23"/>
                  <a:pt x="23" y="43"/>
                  <a:pt x="0" y="49"/>
                </a:cubicBezTo>
                <a:cubicBezTo>
                  <a:pt x="34" y="49"/>
                  <a:pt x="34" y="49"/>
                  <a:pt x="34" y="49"/>
                </a:cubicBezTo>
                <a:cubicBezTo>
                  <a:pt x="38" y="49"/>
                  <a:pt x="41" y="45"/>
                  <a:pt x="42" y="41"/>
                </a:cubicBezTo>
                <a:cubicBezTo>
                  <a:pt x="42" y="41"/>
                  <a:pt x="42" y="41"/>
                  <a:pt x="42" y="41"/>
                </a:cubicBezTo>
                <a:cubicBezTo>
                  <a:pt x="42" y="2"/>
                  <a:pt x="42" y="2"/>
                  <a:pt x="42" y="2"/>
                </a:cubicBezTo>
                <a:cubicBezTo>
                  <a:pt x="42" y="2"/>
                  <a:pt x="42" y="2"/>
                  <a:pt x="42" y="2"/>
                </a:cubicBezTo>
                <a:cubicBezTo>
                  <a:pt x="42" y="1"/>
                  <a:pt x="42" y="1"/>
                  <a:pt x="42"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7" name="Google Shape;1887;p33"/>
          <p:cNvSpPr/>
          <p:nvPr/>
        </p:nvSpPr>
        <p:spPr>
          <a:xfrm>
            <a:off x="8896489" y="2564056"/>
            <a:ext cx="17381" cy="121656"/>
          </a:xfrm>
          <a:custGeom>
            <a:rect b="b" l="l" r="r" t="t"/>
            <a:pathLst>
              <a:path extrusionOk="0" h="48" w="8">
                <a:moveTo>
                  <a:pt x="8" y="0"/>
                </a:moveTo>
                <a:cubicBezTo>
                  <a:pt x="8" y="0"/>
                  <a:pt x="8" y="0"/>
                  <a:pt x="8" y="1"/>
                </a:cubicBezTo>
                <a:cubicBezTo>
                  <a:pt x="8" y="40"/>
                  <a:pt x="8" y="40"/>
                  <a:pt x="8" y="40"/>
                </a:cubicBezTo>
                <a:cubicBezTo>
                  <a:pt x="8" y="44"/>
                  <a:pt x="4" y="48"/>
                  <a:pt x="0" y="48"/>
                </a:cubicBezTo>
                <a:cubicBezTo>
                  <a:pt x="0" y="48"/>
                  <a:pt x="0" y="48"/>
                  <a:pt x="0" y="48"/>
                </a:cubicBezTo>
                <a:cubicBezTo>
                  <a:pt x="4" y="48"/>
                  <a:pt x="8" y="44"/>
                  <a:pt x="8" y="40"/>
                </a:cubicBezTo>
                <a:cubicBezTo>
                  <a:pt x="8" y="1"/>
                  <a:pt x="8" y="1"/>
                  <a:pt x="8" y="1"/>
                </a:cubicBezTo>
                <a:cubicBezTo>
                  <a:pt x="8" y="0"/>
                  <a:pt x="8" y="0"/>
                  <a:pt x="8"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8" name="Google Shape;1888;p33"/>
          <p:cNvSpPr/>
          <p:nvPr/>
        </p:nvSpPr>
        <p:spPr>
          <a:xfrm>
            <a:off x="8809591" y="2558264"/>
            <a:ext cx="104275" cy="127448"/>
          </a:xfrm>
          <a:custGeom>
            <a:rect b="b" l="l" r="r" t="t"/>
            <a:pathLst>
              <a:path extrusionOk="0" h="49" w="42">
                <a:moveTo>
                  <a:pt x="41" y="0"/>
                </a:moveTo>
                <a:cubicBezTo>
                  <a:pt x="40" y="23"/>
                  <a:pt x="23" y="43"/>
                  <a:pt x="0" y="49"/>
                </a:cubicBezTo>
                <a:cubicBezTo>
                  <a:pt x="34" y="49"/>
                  <a:pt x="34" y="49"/>
                  <a:pt x="34" y="49"/>
                </a:cubicBezTo>
                <a:cubicBezTo>
                  <a:pt x="38" y="49"/>
                  <a:pt x="42" y="45"/>
                  <a:pt x="42" y="41"/>
                </a:cubicBezTo>
                <a:cubicBezTo>
                  <a:pt x="42" y="2"/>
                  <a:pt x="42" y="2"/>
                  <a:pt x="42" y="2"/>
                </a:cubicBezTo>
                <a:cubicBezTo>
                  <a:pt x="42" y="1"/>
                  <a:pt x="42" y="1"/>
                  <a:pt x="42" y="1"/>
                </a:cubicBezTo>
                <a:cubicBezTo>
                  <a:pt x="42" y="1"/>
                  <a:pt x="42" y="1"/>
                  <a:pt x="41"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9" name="Google Shape;1889;p33"/>
          <p:cNvSpPr/>
          <p:nvPr/>
        </p:nvSpPr>
        <p:spPr>
          <a:xfrm>
            <a:off x="9047109" y="2587228"/>
            <a:ext cx="23172" cy="81103"/>
          </a:xfrm>
          <a:custGeom>
            <a:rect b="b" l="l" r="r" t="t"/>
            <a:pathLst>
              <a:path extrusionOk="0" h="30" w="7">
                <a:moveTo>
                  <a:pt x="0" y="0"/>
                </a:moveTo>
                <a:cubicBezTo>
                  <a:pt x="0" y="0"/>
                  <a:pt x="0" y="0"/>
                  <a:pt x="0" y="0"/>
                </a:cubicBezTo>
                <a:cubicBezTo>
                  <a:pt x="7" y="27"/>
                  <a:pt x="7" y="27"/>
                  <a:pt x="7" y="27"/>
                </a:cubicBezTo>
                <a:cubicBezTo>
                  <a:pt x="7" y="28"/>
                  <a:pt x="7" y="29"/>
                  <a:pt x="7" y="30"/>
                </a:cubicBezTo>
                <a:cubicBezTo>
                  <a:pt x="7" y="29"/>
                  <a:pt x="7" y="28"/>
                  <a:pt x="7" y="27"/>
                </a:cubicBezTo>
                <a:cubicBezTo>
                  <a:pt x="0" y="0"/>
                  <a:pt x="0" y="0"/>
                  <a:pt x="0"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0" name="Google Shape;1890;p33"/>
          <p:cNvSpPr/>
          <p:nvPr/>
        </p:nvSpPr>
        <p:spPr>
          <a:xfrm>
            <a:off x="8971797" y="2587228"/>
            <a:ext cx="98484" cy="98484"/>
          </a:xfrm>
          <a:custGeom>
            <a:rect b="b" l="l" r="r" t="t"/>
            <a:pathLst>
              <a:path extrusionOk="0" h="37" w="37">
                <a:moveTo>
                  <a:pt x="30" y="0"/>
                </a:moveTo>
                <a:cubicBezTo>
                  <a:pt x="30" y="17"/>
                  <a:pt x="18" y="31"/>
                  <a:pt x="0" y="37"/>
                </a:cubicBezTo>
                <a:cubicBezTo>
                  <a:pt x="31" y="37"/>
                  <a:pt x="31" y="37"/>
                  <a:pt x="31" y="37"/>
                </a:cubicBezTo>
                <a:cubicBezTo>
                  <a:pt x="35" y="37"/>
                  <a:pt x="37" y="34"/>
                  <a:pt x="37" y="30"/>
                </a:cubicBezTo>
                <a:cubicBezTo>
                  <a:pt x="37" y="29"/>
                  <a:pt x="37" y="28"/>
                  <a:pt x="37" y="27"/>
                </a:cubicBezTo>
                <a:cubicBezTo>
                  <a:pt x="30" y="0"/>
                  <a:pt x="30" y="0"/>
                  <a:pt x="30" y="0"/>
                </a:cubicBezTo>
              </a:path>
            </a:pathLst>
          </a:custGeom>
          <a:solidFill>
            <a:srgbClr val="279B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1" name="Google Shape;1891;p33"/>
          <p:cNvSpPr/>
          <p:nvPr/>
        </p:nvSpPr>
        <p:spPr>
          <a:xfrm>
            <a:off x="5142575" y="3676326"/>
            <a:ext cx="23172" cy="34758"/>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2" name="Google Shape;1892;p33"/>
          <p:cNvSpPr/>
          <p:nvPr/>
        </p:nvSpPr>
        <p:spPr>
          <a:xfrm>
            <a:off x="5345331" y="3676326"/>
            <a:ext cx="17381" cy="34758"/>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3" name="Google Shape;1893;p33"/>
          <p:cNvSpPr/>
          <p:nvPr/>
        </p:nvSpPr>
        <p:spPr>
          <a:xfrm>
            <a:off x="4893471" y="3705294"/>
            <a:ext cx="718341" cy="486618"/>
          </a:xfrm>
          <a:custGeom>
            <a:rect b="b" l="l" r="r" t="t"/>
            <a:pathLst>
              <a:path extrusionOk="0" h="190" w="278">
                <a:moveTo>
                  <a:pt x="238" y="190"/>
                </a:moveTo>
                <a:cubicBezTo>
                  <a:pt x="40" y="190"/>
                  <a:pt x="40" y="190"/>
                  <a:pt x="40" y="190"/>
                </a:cubicBezTo>
                <a:cubicBezTo>
                  <a:pt x="18" y="190"/>
                  <a:pt x="0" y="171"/>
                  <a:pt x="0" y="148"/>
                </a:cubicBezTo>
                <a:cubicBezTo>
                  <a:pt x="0" y="42"/>
                  <a:pt x="0" y="42"/>
                  <a:pt x="0" y="42"/>
                </a:cubicBezTo>
                <a:cubicBezTo>
                  <a:pt x="0" y="19"/>
                  <a:pt x="18" y="0"/>
                  <a:pt x="40" y="0"/>
                </a:cubicBezTo>
                <a:cubicBezTo>
                  <a:pt x="238" y="0"/>
                  <a:pt x="238" y="0"/>
                  <a:pt x="238" y="0"/>
                </a:cubicBezTo>
                <a:cubicBezTo>
                  <a:pt x="260" y="0"/>
                  <a:pt x="278" y="19"/>
                  <a:pt x="278" y="42"/>
                </a:cubicBezTo>
                <a:cubicBezTo>
                  <a:pt x="278" y="148"/>
                  <a:pt x="278" y="148"/>
                  <a:pt x="278" y="148"/>
                </a:cubicBezTo>
                <a:cubicBezTo>
                  <a:pt x="278" y="171"/>
                  <a:pt x="260" y="190"/>
                  <a:pt x="238" y="190"/>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4" name="Google Shape;1894;p33"/>
          <p:cNvSpPr/>
          <p:nvPr/>
        </p:nvSpPr>
        <p:spPr>
          <a:xfrm>
            <a:off x="4922438" y="3734257"/>
            <a:ext cx="660411" cy="428688"/>
          </a:xfrm>
          <a:custGeom>
            <a:rect b="b" l="l" r="r" t="t"/>
            <a:pathLst>
              <a:path extrusionOk="0" h="166" w="254">
                <a:moveTo>
                  <a:pt x="28" y="166"/>
                </a:moveTo>
                <a:cubicBezTo>
                  <a:pt x="12" y="166"/>
                  <a:pt x="0" y="153"/>
                  <a:pt x="0" y="136"/>
                </a:cubicBezTo>
                <a:cubicBezTo>
                  <a:pt x="0" y="30"/>
                  <a:pt x="0" y="30"/>
                  <a:pt x="0" y="30"/>
                </a:cubicBezTo>
                <a:cubicBezTo>
                  <a:pt x="0" y="13"/>
                  <a:pt x="12" y="0"/>
                  <a:pt x="28" y="0"/>
                </a:cubicBezTo>
                <a:cubicBezTo>
                  <a:pt x="226" y="0"/>
                  <a:pt x="226" y="0"/>
                  <a:pt x="226" y="0"/>
                </a:cubicBezTo>
                <a:cubicBezTo>
                  <a:pt x="242" y="0"/>
                  <a:pt x="254" y="13"/>
                  <a:pt x="254" y="30"/>
                </a:cubicBezTo>
                <a:cubicBezTo>
                  <a:pt x="254" y="136"/>
                  <a:pt x="254" y="136"/>
                  <a:pt x="254" y="136"/>
                </a:cubicBezTo>
                <a:cubicBezTo>
                  <a:pt x="254" y="153"/>
                  <a:pt x="242" y="166"/>
                  <a:pt x="226" y="166"/>
                </a:cubicBezTo>
                <a:cubicBezTo>
                  <a:pt x="28" y="166"/>
                  <a:pt x="28" y="166"/>
                  <a:pt x="28" y="166"/>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5" name="Google Shape;1895;p33"/>
          <p:cNvSpPr/>
          <p:nvPr/>
        </p:nvSpPr>
        <p:spPr>
          <a:xfrm>
            <a:off x="5102022" y="3797983"/>
            <a:ext cx="301240" cy="301240"/>
          </a:xfrm>
          <a:prstGeom prst="ellipse">
            <a:avLst/>
          </a:prstGeom>
          <a:solidFill>
            <a:srgbClr val="E0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6" name="Google Shape;1896;p33"/>
          <p:cNvSpPr/>
          <p:nvPr/>
        </p:nvSpPr>
        <p:spPr>
          <a:xfrm>
            <a:off x="5223678" y="3850119"/>
            <a:ext cx="57931" cy="196965"/>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7" name="Google Shape;1897;p33"/>
          <p:cNvSpPr/>
          <p:nvPr/>
        </p:nvSpPr>
        <p:spPr>
          <a:xfrm>
            <a:off x="5154161" y="3919636"/>
            <a:ext cx="196965" cy="57931"/>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8" name="Google Shape;1898;p33"/>
          <p:cNvSpPr/>
          <p:nvPr/>
        </p:nvSpPr>
        <p:spPr>
          <a:xfrm>
            <a:off x="5136780" y="3577846"/>
            <a:ext cx="237518" cy="115862"/>
          </a:xfrm>
          <a:custGeom>
            <a:rect b="b" l="l" r="r" t="t"/>
            <a:pathLst>
              <a:path extrusionOk="0" h="44" w="93">
                <a:moveTo>
                  <a:pt x="85" y="44"/>
                </a:moveTo>
                <a:cubicBezTo>
                  <a:pt x="80" y="44"/>
                  <a:pt x="77" y="41"/>
                  <a:pt x="77" y="36"/>
                </a:cubicBezTo>
                <a:cubicBezTo>
                  <a:pt x="77" y="18"/>
                  <a:pt x="77" y="18"/>
                  <a:pt x="77" y="18"/>
                </a:cubicBezTo>
                <a:cubicBezTo>
                  <a:pt x="77" y="17"/>
                  <a:pt x="75" y="16"/>
                  <a:pt x="74" y="16"/>
                </a:cubicBezTo>
                <a:cubicBezTo>
                  <a:pt x="19" y="16"/>
                  <a:pt x="19" y="16"/>
                  <a:pt x="19" y="16"/>
                </a:cubicBezTo>
                <a:cubicBezTo>
                  <a:pt x="17" y="16"/>
                  <a:pt x="16" y="17"/>
                  <a:pt x="16" y="18"/>
                </a:cubicBezTo>
                <a:cubicBezTo>
                  <a:pt x="16" y="36"/>
                  <a:pt x="16" y="36"/>
                  <a:pt x="16" y="36"/>
                </a:cubicBezTo>
                <a:cubicBezTo>
                  <a:pt x="16" y="41"/>
                  <a:pt x="13" y="44"/>
                  <a:pt x="8" y="44"/>
                </a:cubicBezTo>
                <a:cubicBezTo>
                  <a:pt x="4" y="44"/>
                  <a:pt x="0" y="41"/>
                  <a:pt x="0" y="36"/>
                </a:cubicBezTo>
                <a:cubicBezTo>
                  <a:pt x="0" y="18"/>
                  <a:pt x="0" y="18"/>
                  <a:pt x="0" y="18"/>
                </a:cubicBezTo>
                <a:cubicBezTo>
                  <a:pt x="0" y="8"/>
                  <a:pt x="9" y="0"/>
                  <a:pt x="19" y="0"/>
                </a:cubicBezTo>
                <a:cubicBezTo>
                  <a:pt x="74" y="0"/>
                  <a:pt x="74" y="0"/>
                  <a:pt x="74" y="0"/>
                </a:cubicBezTo>
                <a:cubicBezTo>
                  <a:pt x="84" y="0"/>
                  <a:pt x="93" y="8"/>
                  <a:pt x="93" y="18"/>
                </a:cubicBezTo>
                <a:cubicBezTo>
                  <a:pt x="93" y="36"/>
                  <a:pt x="93" y="36"/>
                  <a:pt x="93" y="36"/>
                </a:cubicBezTo>
                <a:cubicBezTo>
                  <a:pt x="93" y="41"/>
                  <a:pt x="89" y="44"/>
                  <a:pt x="85" y="44"/>
                </a:cubicBez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9" name="Google Shape;1899;p33"/>
          <p:cNvSpPr/>
          <p:nvPr/>
        </p:nvSpPr>
        <p:spPr>
          <a:xfrm>
            <a:off x="4991955" y="3815360"/>
            <a:ext cx="619861" cy="376552"/>
          </a:xfrm>
          <a:custGeom>
            <a:rect b="b" l="l" r="r" t="t"/>
            <a:pathLst>
              <a:path extrusionOk="0" h="148" w="241">
                <a:moveTo>
                  <a:pt x="3" y="148"/>
                </a:moveTo>
                <a:cubicBezTo>
                  <a:pt x="3" y="148"/>
                  <a:pt x="3" y="148"/>
                  <a:pt x="3" y="148"/>
                </a:cubicBezTo>
                <a:cubicBezTo>
                  <a:pt x="3" y="148"/>
                  <a:pt x="3" y="148"/>
                  <a:pt x="3" y="148"/>
                </a:cubicBezTo>
                <a:moveTo>
                  <a:pt x="2" y="148"/>
                </a:moveTo>
                <a:cubicBezTo>
                  <a:pt x="2" y="148"/>
                  <a:pt x="2" y="148"/>
                  <a:pt x="2" y="148"/>
                </a:cubicBezTo>
                <a:cubicBezTo>
                  <a:pt x="2" y="148"/>
                  <a:pt x="2" y="148"/>
                  <a:pt x="2" y="148"/>
                </a:cubicBezTo>
                <a:moveTo>
                  <a:pt x="2" y="148"/>
                </a:moveTo>
                <a:cubicBezTo>
                  <a:pt x="2" y="148"/>
                  <a:pt x="2" y="148"/>
                  <a:pt x="2" y="148"/>
                </a:cubicBezTo>
                <a:cubicBezTo>
                  <a:pt x="2" y="148"/>
                  <a:pt x="2" y="148"/>
                  <a:pt x="2" y="148"/>
                </a:cubicBezTo>
                <a:moveTo>
                  <a:pt x="2" y="148"/>
                </a:moveTo>
                <a:cubicBezTo>
                  <a:pt x="2" y="148"/>
                  <a:pt x="2" y="148"/>
                  <a:pt x="2" y="148"/>
                </a:cubicBezTo>
                <a:cubicBezTo>
                  <a:pt x="2" y="148"/>
                  <a:pt x="2" y="148"/>
                  <a:pt x="2" y="148"/>
                </a:cubicBezTo>
                <a:moveTo>
                  <a:pt x="1" y="148"/>
                </a:moveTo>
                <a:cubicBezTo>
                  <a:pt x="1" y="148"/>
                  <a:pt x="1" y="148"/>
                  <a:pt x="1" y="148"/>
                </a:cubicBezTo>
                <a:cubicBezTo>
                  <a:pt x="1" y="148"/>
                  <a:pt x="1" y="148"/>
                  <a:pt x="1" y="148"/>
                </a:cubicBezTo>
                <a:moveTo>
                  <a:pt x="1" y="148"/>
                </a:moveTo>
                <a:cubicBezTo>
                  <a:pt x="1" y="148"/>
                  <a:pt x="1" y="148"/>
                  <a:pt x="1" y="148"/>
                </a:cubicBezTo>
                <a:cubicBezTo>
                  <a:pt x="1" y="148"/>
                  <a:pt x="1" y="148"/>
                  <a:pt x="1"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241" y="0"/>
                </a:moveTo>
                <a:cubicBezTo>
                  <a:pt x="241" y="0"/>
                  <a:pt x="241" y="0"/>
                  <a:pt x="241" y="0"/>
                </a:cubicBezTo>
                <a:cubicBezTo>
                  <a:pt x="241" y="0"/>
                  <a:pt x="241" y="0"/>
                  <a:pt x="241" y="0"/>
                </a:cubicBezTo>
              </a:path>
            </a:pathLst>
          </a:custGeom>
          <a:solidFill>
            <a:srgbClr val="E1DFE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0" name="Google Shape;1900;p33"/>
          <p:cNvSpPr/>
          <p:nvPr/>
        </p:nvSpPr>
        <p:spPr>
          <a:xfrm>
            <a:off x="4916643" y="3786397"/>
            <a:ext cx="695169" cy="405515"/>
          </a:xfrm>
          <a:custGeom>
            <a:rect b="b" l="l" r="r" t="t"/>
            <a:pathLst>
              <a:path extrusionOk="0" h="158" w="269">
                <a:moveTo>
                  <a:pt x="268" y="0"/>
                </a:moveTo>
                <a:cubicBezTo>
                  <a:pt x="265" y="9"/>
                  <a:pt x="261" y="18"/>
                  <a:pt x="257" y="26"/>
                </a:cubicBezTo>
                <a:cubicBezTo>
                  <a:pt x="257" y="116"/>
                  <a:pt x="257" y="116"/>
                  <a:pt x="257" y="116"/>
                </a:cubicBezTo>
                <a:cubicBezTo>
                  <a:pt x="257" y="133"/>
                  <a:pt x="245" y="146"/>
                  <a:pt x="229" y="146"/>
                </a:cubicBezTo>
                <a:cubicBezTo>
                  <a:pt x="31" y="146"/>
                  <a:pt x="31" y="146"/>
                  <a:pt x="31" y="146"/>
                </a:cubicBezTo>
                <a:cubicBezTo>
                  <a:pt x="26" y="146"/>
                  <a:pt x="22" y="145"/>
                  <a:pt x="18" y="143"/>
                </a:cubicBezTo>
                <a:cubicBezTo>
                  <a:pt x="12" y="143"/>
                  <a:pt x="6" y="143"/>
                  <a:pt x="0" y="142"/>
                </a:cubicBezTo>
                <a:cubicBezTo>
                  <a:pt x="6" y="151"/>
                  <a:pt x="17" y="157"/>
                  <a:pt x="28" y="158"/>
                </a:cubicBezTo>
                <a:cubicBezTo>
                  <a:pt x="28" y="158"/>
                  <a:pt x="28" y="158"/>
                  <a:pt x="28" y="158"/>
                </a:cubicBezTo>
                <a:cubicBezTo>
                  <a:pt x="28" y="158"/>
                  <a:pt x="28" y="158"/>
                  <a:pt x="28" y="158"/>
                </a:cubicBezTo>
                <a:cubicBezTo>
                  <a:pt x="28" y="158"/>
                  <a:pt x="28" y="158"/>
                  <a:pt x="28" y="158"/>
                </a:cubicBezTo>
                <a:cubicBezTo>
                  <a:pt x="29" y="158"/>
                  <a:pt x="29" y="158"/>
                  <a:pt x="29" y="158"/>
                </a:cubicBezTo>
                <a:cubicBezTo>
                  <a:pt x="29" y="158"/>
                  <a:pt x="29" y="158"/>
                  <a:pt x="29" y="158"/>
                </a:cubicBezTo>
                <a:cubicBezTo>
                  <a:pt x="29" y="158"/>
                  <a:pt x="29" y="158"/>
                  <a:pt x="29" y="158"/>
                </a:cubicBezTo>
                <a:cubicBezTo>
                  <a:pt x="29" y="158"/>
                  <a:pt x="29" y="158"/>
                  <a:pt x="29" y="158"/>
                </a:cubicBezTo>
                <a:cubicBezTo>
                  <a:pt x="30" y="158"/>
                  <a:pt x="30" y="158"/>
                  <a:pt x="30" y="158"/>
                </a:cubicBezTo>
                <a:cubicBezTo>
                  <a:pt x="30" y="158"/>
                  <a:pt x="30" y="158"/>
                  <a:pt x="30" y="158"/>
                </a:cubicBezTo>
                <a:cubicBezTo>
                  <a:pt x="30" y="158"/>
                  <a:pt x="30" y="158"/>
                  <a:pt x="30" y="158"/>
                </a:cubicBezTo>
                <a:cubicBezTo>
                  <a:pt x="30" y="158"/>
                  <a:pt x="30" y="158"/>
                  <a:pt x="30" y="158"/>
                </a:cubicBezTo>
                <a:cubicBezTo>
                  <a:pt x="30" y="158"/>
                  <a:pt x="30" y="158"/>
                  <a:pt x="30" y="158"/>
                </a:cubicBezTo>
                <a:cubicBezTo>
                  <a:pt x="30" y="158"/>
                  <a:pt x="30" y="158"/>
                  <a:pt x="30" y="158"/>
                </a:cubicBezTo>
                <a:cubicBezTo>
                  <a:pt x="30" y="158"/>
                  <a:pt x="30" y="158"/>
                  <a:pt x="31" y="158"/>
                </a:cubicBezTo>
                <a:cubicBezTo>
                  <a:pt x="31" y="158"/>
                  <a:pt x="31" y="158"/>
                  <a:pt x="31" y="158"/>
                </a:cubicBezTo>
                <a:cubicBezTo>
                  <a:pt x="31" y="158"/>
                  <a:pt x="31" y="158"/>
                  <a:pt x="31" y="158"/>
                </a:cubicBezTo>
                <a:cubicBezTo>
                  <a:pt x="229" y="158"/>
                  <a:pt x="229" y="158"/>
                  <a:pt x="229" y="158"/>
                </a:cubicBezTo>
                <a:cubicBezTo>
                  <a:pt x="251" y="158"/>
                  <a:pt x="269" y="139"/>
                  <a:pt x="269" y="116"/>
                </a:cubicBezTo>
                <a:cubicBezTo>
                  <a:pt x="269" y="10"/>
                  <a:pt x="269" y="10"/>
                  <a:pt x="269" y="10"/>
                </a:cubicBezTo>
                <a:cubicBezTo>
                  <a:pt x="269" y="10"/>
                  <a:pt x="269" y="10"/>
                  <a:pt x="269" y="10"/>
                </a:cubicBezTo>
                <a:cubicBezTo>
                  <a:pt x="269" y="10"/>
                  <a:pt x="269" y="10"/>
                  <a:pt x="269" y="10"/>
                </a:cubicBezTo>
                <a:cubicBezTo>
                  <a:pt x="269" y="10"/>
                  <a:pt x="269" y="10"/>
                  <a:pt x="269" y="10"/>
                </a:cubicBezTo>
                <a:cubicBezTo>
                  <a:pt x="269" y="7"/>
                  <a:pt x="269" y="3"/>
                  <a:pt x="268" y="0"/>
                </a:cubicBezTo>
              </a:path>
            </a:pathLst>
          </a:custGeom>
          <a:solidFill>
            <a:srgbClr val="C3C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1" name="Google Shape;1901;p33"/>
          <p:cNvSpPr/>
          <p:nvPr/>
        </p:nvSpPr>
        <p:spPr>
          <a:xfrm>
            <a:off x="4962988" y="3855914"/>
            <a:ext cx="619861" cy="307035"/>
          </a:xfrm>
          <a:custGeom>
            <a:rect b="b" l="l" r="r" t="t"/>
            <a:pathLst>
              <a:path extrusionOk="0" h="120" w="239">
                <a:moveTo>
                  <a:pt x="239" y="0"/>
                </a:moveTo>
                <a:cubicBezTo>
                  <a:pt x="198" y="90"/>
                  <a:pt x="133" y="117"/>
                  <a:pt x="17" y="117"/>
                </a:cubicBezTo>
                <a:cubicBezTo>
                  <a:pt x="12" y="117"/>
                  <a:pt x="6" y="117"/>
                  <a:pt x="0" y="117"/>
                </a:cubicBezTo>
                <a:cubicBezTo>
                  <a:pt x="4" y="119"/>
                  <a:pt x="8" y="120"/>
                  <a:pt x="13" y="120"/>
                </a:cubicBezTo>
                <a:cubicBezTo>
                  <a:pt x="211" y="120"/>
                  <a:pt x="211" y="120"/>
                  <a:pt x="211" y="120"/>
                </a:cubicBezTo>
                <a:cubicBezTo>
                  <a:pt x="227" y="120"/>
                  <a:pt x="239" y="107"/>
                  <a:pt x="239" y="90"/>
                </a:cubicBezTo>
                <a:cubicBezTo>
                  <a:pt x="239" y="0"/>
                  <a:pt x="239" y="0"/>
                  <a:pt x="239"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2" name="Google Shape;1902;p33"/>
          <p:cNvSpPr/>
          <p:nvPr/>
        </p:nvSpPr>
        <p:spPr>
          <a:xfrm>
            <a:off x="4922438" y="2396058"/>
            <a:ext cx="660411" cy="660411"/>
          </a:xfrm>
          <a:custGeom>
            <a:rect b="b" l="l" r="r" t="t"/>
            <a:pathLst>
              <a:path extrusionOk="0" h="255" w="254">
                <a:moveTo>
                  <a:pt x="172" y="244"/>
                </a:moveTo>
                <a:cubicBezTo>
                  <a:pt x="10" y="82"/>
                  <a:pt x="10" y="82"/>
                  <a:pt x="10" y="82"/>
                </a:cubicBezTo>
                <a:cubicBezTo>
                  <a:pt x="0" y="72"/>
                  <a:pt x="0" y="55"/>
                  <a:pt x="10" y="44"/>
                </a:cubicBezTo>
                <a:cubicBezTo>
                  <a:pt x="44" y="11"/>
                  <a:pt x="44" y="11"/>
                  <a:pt x="44" y="11"/>
                </a:cubicBezTo>
                <a:cubicBezTo>
                  <a:pt x="54" y="0"/>
                  <a:pt x="71" y="0"/>
                  <a:pt x="82" y="11"/>
                </a:cubicBezTo>
                <a:cubicBezTo>
                  <a:pt x="244" y="173"/>
                  <a:pt x="244" y="173"/>
                  <a:pt x="244" y="173"/>
                </a:cubicBezTo>
                <a:cubicBezTo>
                  <a:pt x="254" y="183"/>
                  <a:pt x="254" y="200"/>
                  <a:pt x="244" y="211"/>
                </a:cubicBezTo>
                <a:cubicBezTo>
                  <a:pt x="210" y="244"/>
                  <a:pt x="210" y="244"/>
                  <a:pt x="210" y="244"/>
                </a:cubicBezTo>
                <a:cubicBezTo>
                  <a:pt x="200" y="255"/>
                  <a:pt x="183" y="255"/>
                  <a:pt x="172" y="244"/>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3" name="Google Shape;1903;p33"/>
          <p:cNvSpPr/>
          <p:nvPr/>
        </p:nvSpPr>
        <p:spPr>
          <a:xfrm>
            <a:off x="4922438" y="2396058"/>
            <a:ext cx="660411" cy="660411"/>
          </a:xfrm>
          <a:custGeom>
            <a:rect b="b" l="l" r="r" t="t"/>
            <a:pathLst>
              <a:path extrusionOk="0" h="255" w="254">
                <a:moveTo>
                  <a:pt x="244" y="82"/>
                </a:moveTo>
                <a:cubicBezTo>
                  <a:pt x="82" y="244"/>
                  <a:pt x="82" y="244"/>
                  <a:pt x="82" y="244"/>
                </a:cubicBezTo>
                <a:cubicBezTo>
                  <a:pt x="71" y="255"/>
                  <a:pt x="54" y="255"/>
                  <a:pt x="44" y="244"/>
                </a:cubicBezTo>
                <a:cubicBezTo>
                  <a:pt x="10" y="211"/>
                  <a:pt x="10" y="211"/>
                  <a:pt x="10" y="211"/>
                </a:cubicBezTo>
                <a:cubicBezTo>
                  <a:pt x="0" y="200"/>
                  <a:pt x="0" y="183"/>
                  <a:pt x="10" y="173"/>
                </a:cubicBezTo>
                <a:cubicBezTo>
                  <a:pt x="172" y="11"/>
                  <a:pt x="172" y="11"/>
                  <a:pt x="172" y="11"/>
                </a:cubicBezTo>
                <a:cubicBezTo>
                  <a:pt x="183" y="0"/>
                  <a:pt x="200" y="0"/>
                  <a:pt x="210" y="11"/>
                </a:cubicBezTo>
                <a:cubicBezTo>
                  <a:pt x="244" y="44"/>
                  <a:pt x="244" y="44"/>
                  <a:pt x="244" y="44"/>
                </a:cubicBezTo>
                <a:cubicBezTo>
                  <a:pt x="254" y="55"/>
                  <a:pt x="254" y="72"/>
                  <a:pt x="244" y="82"/>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4" name="Google Shape;1904;p33"/>
          <p:cNvSpPr/>
          <p:nvPr/>
        </p:nvSpPr>
        <p:spPr>
          <a:xfrm>
            <a:off x="5113608" y="2587228"/>
            <a:ext cx="278068" cy="278068"/>
          </a:xfrm>
          <a:custGeom>
            <a:rect b="b" l="l" r="r" t="t"/>
            <a:pathLst>
              <a:path extrusionOk="0" h="108" w="108">
                <a:moveTo>
                  <a:pt x="104" y="49"/>
                </a:moveTo>
                <a:cubicBezTo>
                  <a:pt x="48" y="104"/>
                  <a:pt x="48" y="104"/>
                  <a:pt x="48" y="104"/>
                </a:cubicBezTo>
                <a:cubicBezTo>
                  <a:pt x="44" y="108"/>
                  <a:pt x="36" y="108"/>
                  <a:pt x="32" y="103"/>
                </a:cubicBezTo>
                <a:cubicBezTo>
                  <a:pt x="5" y="77"/>
                  <a:pt x="5" y="77"/>
                  <a:pt x="5" y="77"/>
                </a:cubicBezTo>
                <a:cubicBezTo>
                  <a:pt x="0" y="72"/>
                  <a:pt x="0" y="65"/>
                  <a:pt x="4" y="60"/>
                </a:cubicBezTo>
                <a:cubicBezTo>
                  <a:pt x="60" y="5"/>
                  <a:pt x="60" y="5"/>
                  <a:pt x="60" y="5"/>
                </a:cubicBezTo>
                <a:cubicBezTo>
                  <a:pt x="64" y="0"/>
                  <a:pt x="72" y="1"/>
                  <a:pt x="76" y="6"/>
                </a:cubicBezTo>
                <a:cubicBezTo>
                  <a:pt x="103" y="32"/>
                  <a:pt x="103" y="32"/>
                  <a:pt x="103" y="32"/>
                </a:cubicBezTo>
                <a:cubicBezTo>
                  <a:pt x="108" y="37"/>
                  <a:pt x="108" y="44"/>
                  <a:pt x="104" y="49"/>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5" name="Google Shape;1905;p33"/>
          <p:cNvSpPr/>
          <p:nvPr/>
        </p:nvSpPr>
        <p:spPr>
          <a:xfrm>
            <a:off x="4974574" y="2871090"/>
            <a:ext cx="46345" cy="46345"/>
          </a:xfrm>
          <a:custGeom>
            <a:rect b="b" l="l" r="r" t="t"/>
            <a:pathLst>
              <a:path extrusionOk="0" h="18" w="18">
                <a:moveTo>
                  <a:pt x="15" y="3"/>
                </a:moveTo>
                <a:cubicBezTo>
                  <a:pt x="18" y="6"/>
                  <a:pt x="18" y="12"/>
                  <a:pt x="15" y="15"/>
                </a:cubicBezTo>
                <a:cubicBezTo>
                  <a:pt x="12" y="18"/>
                  <a:pt x="7" y="18"/>
                  <a:pt x="4" y="15"/>
                </a:cubicBezTo>
                <a:cubicBezTo>
                  <a:pt x="0" y="12"/>
                  <a:pt x="0" y="6"/>
                  <a:pt x="4" y="3"/>
                </a:cubicBezTo>
                <a:cubicBezTo>
                  <a:pt x="7" y="0"/>
                  <a:pt x="12" y="0"/>
                  <a:pt x="15" y="3"/>
                </a:cubicBez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6" name="Google Shape;1906;p33"/>
          <p:cNvSpPr/>
          <p:nvPr/>
        </p:nvSpPr>
        <p:spPr>
          <a:xfrm>
            <a:off x="5020919" y="2917435"/>
            <a:ext cx="46345" cy="46345"/>
          </a:xfrm>
          <a:custGeom>
            <a:rect b="b" l="l" r="r" t="t"/>
            <a:pathLst>
              <a:path extrusionOk="0" h="18" w="18">
                <a:moveTo>
                  <a:pt x="15" y="3"/>
                </a:moveTo>
                <a:cubicBezTo>
                  <a:pt x="18" y="6"/>
                  <a:pt x="18" y="11"/>
                  <a:pt x="15" y="15"/>
                </a:cubicBezTo>
                <a:cubicBezTo>
                  <a:pt x="12" y="18"/>
                  <a:pt x="7" y="18"/>
                  <a:pt x="4" y="15"/>
                </a:cubicBezTo>
                <a:cubicBezTo>
                  <a:pt x="0" y="11"/>
                  <a:pt x="0" y="6"/>
                  <a:pt x="4" y="3"/>
                </a:cubicBezTo>
                <a:cubicBezTo>
                  <a:pt x="7" y="0"/>
                  <a:pt x="12" y="0"/>
                  <a:pt x="15" y="3"/>
                </a:cubicBez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7" name="Google Shape;1907;p33"/>
          <p:cNvSpPr/>
          <p:nvPr/>
        </p:nvSpPr>
        <p:spPr>
          <a:xfrm>
            <a:off x="5067263" y="2963780"/>
            <a:ext cx="46345" cy="46345"/>
          </a:xfrm>
          <a:custGeom>
            <a:rect b="b" l="l" r="r" t="t"/>
            <a:pathLst>
              <a:path extrusionOk="0" h="18" w="18">
                <a:moveTo>
                  <a:pt x="15" y="3"/>
                </a:moveTo>
                <a:cubicBezTo>
                  <a:pt x="18" y="6"/>
                  <a:pt x="18" y="11"/>
                  <a:pt x="15" y="15"/>
                </a:cubicBezTo>
                <a:cubicBezTo>
                  <a:pt x="12" y="18"/>
                  <a:pt x="7" y="18"/>
                  <a:pt x="3" y="15"/>
                </a:cubicBezTo>
                <a:cubicBezTo>
                  <a:pt x="0" y="11"/>
                  <a:pt x="0" y="6"/>
                  <a:pt x="3" y="3"/>
                </a:cubicBezTo>
                <a:cubicBezTo>
                  <a:pt x="7" y="0"/>
                  <a:pt x="12" y="0"/>
                  <a:pt x="15" y="3"/>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8" name="Google Shape;1908;p33"/>
          <p:cNvSpPr/>
          <p:nvPr/>
        </p:nvSpPr>
        <p:spPr>
          <a:xfrm>
            <a:off x="5015127" y="2824746"/>
            <a:ext cx="46345" cy="46345"/>
          </a:xfrm>
          <a:custGeom>
            <a:rect b="b" l="l" r="r" t="t"/>
            <a:pathLst>
              <a:path extrusionOk="0" h="17" w="17">
                <a:moveTo>
                  <a:pt x="14" y="3"/>
                </a:moveTo>
                <a:cubicBezTo>
                  <a:pt x="17" y="6"/>
                  <a:pt x="17" y="11"/>
                  <a:pt x="14" y="14"/>
                </a:cubicBezTo>
                <a:cubicBezTo>
                  <a:pt x="11" y="17"/>
                  <a:pt x="6" y="17"/>
                  <a:pt x="3" y="14"/>
                </a:cubicBezTo>
                <a:cubicBezTo>
                  <a:pt x="0" y="11"/>
                  <a:pt x="0" y="6"/>
                  <a:pt x="3" y="3"/>
                </a:cubicBezTo>
                <a:cubicBezTo>
                  <a:pt x="6" y="0"/>
                  <a:pt x="11" y="0"/>
                  <a:pt x="14" y="3"/>
                </a:cubicBez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9" name="Google Shape;1909;p33"/>
          <p:cNvSpPr/>
          <p:nvPr/>
        </p:nvSpPr>
        <p:spPr>
          <a:xfrm>
            <a:off x="5061472" y="2871090"/>
            <a:ext cx="46345" cy="46345"/>
          </a:xfrm>
          <a:custGeom>
            <a:rect b="b" l="l" r="r" t="t"/>
            <a:pathLst>
              <a:path extrusionOk="0" h="17" w="17">
                <a:moveTo>
                  <a:pt x="14" y="3"/>
                </a:moveTo>
                <a:cubicBezTo>
                  <a:pt x="17" y="6"/>
                  <a:pt x="17" y="11"/>
                  <a:pt x="14" y="14"/>
                </a:cubicBezTo>
                <a:cubicBezTo>
                  <a:pt x="11" y="17"/>
                  <a:pt x="6" y="17"/>
                  <a:pt x="3" y="14"/>
                </a:cubicBezTo>
                <a:cubicBezTo>
                  <a:pt x="0" y="11"/>
                  <a:pt x="0" y="6"/>
                  <a:pt x="3" y="3"/>
                </a:cubicBezTo>
                <a:cubicBezTo>
                  <a:pt x="6" y="0"/>
                  <a:pt x="11" y="0"/>
                  <a:pt x="14" y="3"/>
                </a:cubicBez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0" name="Google Shape;1910;p33"/>
          <p:cNvSpPr/>
          <p:nvPr/>
        </p:nvSpPr>
        <p:spPr>
          <a:xfrm>
            <a:off x="5107817" y="2917435"/>
            <a:ext cx="46345" cy="46345"/>
          </a:xfrm>
          <a:custGeom>
            <a:rect b="b" l="l" r="r" t="t"/>
            <a:pathLst>
              <a:path extrusionOk="0" h="17" w="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1" name="Google Shape;1911;p33"/>
          <p:cNvSpPr/>
          <p:nvPr/>
        </p:nvSpPr>
        <p:spPr>
          <a:xfrm>
            <a:off x="5055677" y="2784193"/>
            <a:ext cx="46345" cy="46345"/>
          </a:xfrm>
          <a:custGeom>
            <a:rect b="b" l="l" r="r" t="t"/>
            <a:pathLst>
              <a:path extrusionOk="0" h="18" w="18">
                <a:moveTo>
                  <a:pt x="15" y="3"/>
                </a:moveTo>
                <a:cubicBezTo>
                  <a:pt x="18" y="6"/>
                  <a:pt x="18" y="11"/>
                  <a:pt x="15" y="15"/>
                </a:cubicBezTo>
                <a:cubicBezTo>
                  <a:pt x="12" y="18"/>
                  <a:pt x="7" y="18"/>
                  <a:pt x="4" y="15"/>
                </a:cubicBezTo>
                <a:cubicBezTo>
                  <a:pt x="0" y="11"/>
                  <a:pt x="0" y="6"/>
                  <a:pt x="4" y="3"/>
                </a:cubicBezTo>
                <a:cubicBezTo>
                  <a:pt x="7" y="0"/>
                  <a:pt x="12" y="0"/>
                  <a:pt x="15" y="3"/>
                </a:cubicBez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2" name="Google Shape;1912;p33"/>
          <p:cNvSpPr/>
          <p:nvPr/>
        </p:nvSpPr>
        <p:spPr>
          <a:xfrm>
            <a:off x="5102022" y="2830537"/>
            <a:ext cx="46345" cy="46345"/>
          </a:xfrm>
          <a:custGeom>
            <a:rect b="b" l="l" r="r" t="t"/>
            <a:pathLst>
              <a:path extrusionOk="0" h="18" w="18">
                <a:moveTo>
                  <a:pt x="15" y="3"/>
                </a:moveTo>
                <a:cubicBezTo>
                  <a:pt x="18" y="6"/>
                  <a:pt x="18" y="11"/>
                  <a:pt x="15" y="15"/>
                </a:cubicBezTo>
                <a:cubicBezTo>
                  <a:pt x="12" y="18"/>
                  <a:pt x="7" y="18"/>
                  <a:pt x="4" y="15"/>
                </a:cubicBezTo>
                <a:cubicBezTo>
                  <a:pt x="0" y="11"/>
                  <a:pt x="0" y="6"/>
                  <a:pt x="4" y="3"/>
                </a:cubicBezTo>
                <a:cubicBezTo>
                  <a:pt x="7" y="0"/>
                  <a:pt x="12" y="0"/>
                  <a:pt x="15" y="3"/>
                </a:cubicBez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3" name="Google Shape;1913;p33"/>
          <p:cNvSpPr/>
          <p:nvPr/>
        </p:nvSpPr>
        <p:spPr>
          <a:xfrm>
            <a:off x="5148366" y="2876882"/>
            <a:ext cx="46345" cy="46345"/>
          </a:xfrm>
          <a:custGeom>
            <a:rect b="b" l="l" r="r" t="t"/>
            <a:pathLst>
              <a:path extrusionOk="0" h="18" w="18">
                <a:moveTo>
                  <a:pt x="15" y="3"/>
                </a:moveTo>
                <a:cubicBezTo>
                  <a:pt x="18" y="6"/>
                  <a:pt x="18" y="11"/>
                  <a:pt x="15" y="15"/>
                </a:cubicBezTo>
                <a:cubicBezTo>
                  <a:pt x="12" y="18"/>
                  <a:pt x="7" y="18"/>
                  <a:pt x="4" y="15"/>
                </a:cubicBezTo>
                <a:cubicBezTo>
                  <a:pt x="0" y="11"/>
                  <a:pt x="0" y="6"/>
                  <a:pt x="4" y="3"/>
                </a:cubicBezTo>
                <a:cubicBezTo>
                  <a:pt x="7" y="0"/>
                  <a:pt x="12" y="0"/>
                  <a:pt x="15" y="3"/>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4" name="Google Shape;1914;p33"/>
          <p:cNvSpPr/>
          <p:nvPr/>
        </p:nvSpPr>
        <p:spPr>
          <a:xfrm>
            <a:off x="5310572" y="2529297"/>
            <a:ext cx="46345" cy="46345"/>
          </a:xfrm>
          <a:custGeom>
            <a:rect b="b" l="l" r="r" t="t"/>
            <a:pathLst>
              <a:path extrusionOk="0" h="17" w="17">
                <a:moveTo>
                  <a:pt x="14" y="3"/>
                </a:moveTo>
                <a:cubicBezTo>
                  <a:pt x="17" y="6"/>
                  <a:pt x="17" y="11"/>
                  <a:pt x="14" y="14"/>
                </a:cubicBezTo>
                <a:cubicBezTo>
                  <a:pt x="11" y="17"/>
                  <a:pt x="6" y="17"/>
                  <a:pt x="3" y="14"/>
                </a:cubicBezTo>
                <a:cubicBezTo>
                  <a:pt x="0" y="11"/>
                  <a:pt x="0" y="6"/>
                  <a:pt x="3" y="3"/>
                </a:cubicBezTo>
                <a:cubicBezTo>
                  <a:pt x="6" y="0"/>
                  <a:pt x="11" y="0"/>
                  <a:pt x="14" y="3"/>
                </a:cubicBez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5" name="Google Shape;1915;p33"/>
          <p:cNvSpPr/>
          <p:nvPr/>
        </p:nvSpPr>
        <p:spPr>
          <a:xfrm>
            <a:off x="5356917" y="2575642"/>
            <a:ext cx="46345" cy="46345"/>
          </a:xfrm>
          <a:custGeom>
            <a:rect b="b" l="l" r="r" t="t"/>
            <a:pathLst>
              <a:path extrusionOk="0" h="17" w="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6" name="Google Shape;1916;p33"/>
          <p:cNvSpPr/>
          <p:nvPr/>
        </p:nvSpPr>
        <p:spPr>
          <a:xfrm>
            <a:off x="5403262" y="2621986"/>
            <a:ext cx="46345" cy="46345"/>
          </a:xfrm>
          <a:custGeom>
            <a:rect b="b" l="l" r="r" t="t"/>
            <a:pathLst>
              <a:path extrusionOk="0" h="17" w="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7" name="Google Shape;1917;p33"/>
          <p:cNvSpPr/>
          <p:nvPr/>
        </p:nvSpPr>
        <p:spPr>
          <a:xfrm>
            <a:off x="5351126" y="2488747"/>
            <a:ext cx="46345" cy="46345"/>
          </a:xfrm>
          <a:custGeom>
            <a:rect b="b" l="l" r="r" t="t"/>
            <a:pathLst>
              <a:path extrusionOk="0" h="18" w="18">
                <a:moveTo>
                  <a:pt x="15" y="3"/>
                </a:moveTo>
                <a:cubicBezTo>
                  <a:pt x="18" y="7"/>
                  <a:pt x="18" y="12"/>
                  <a:pt x="15" y="15"/>
                </a:cubicBezTo>
                <a:cubicBezTo>
                  <a:pt x="12" y="18"/>
                  <a:pt x="7" y="18"/>
                  <a:pt x="3" y="15"/>
                </a:cubicBezTo>
                <a:cubicBezTo>
                  <a:pt x="0" y="12"/>
                  <a:pt x="0" y="7"/>
                  <a:pt x="3" y="3"/>
                </a:cubicBezTo>
                <a:cubicBezTo>
                  <a:pt x="7" y="0"/>
                  <a:pt x="12" y="0"/>
                  <a:pt x="15" y="3"/>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8" name="Google Shape;1918;p33"/>
          <p:cNvSpPr/>
          <p:nvPr/>
        </p:nvSpPr>
        <p:spPr>
          <a:xfrm>
            <a:off x="5397470" y="2535092"/>
            <a:ext cx="46345" cy="46345"/>
          </a:xfrm>
          <a:custGeom>
            <a:rect b="b" l="l" r="r" t="t"/>
            <a:pathLst>
              <a:path extrusionOk="0" h="18" w="18">
                <a:moveTo>
                  <a:pt x="15" y="3"/>
                </a:moveTo>
                <a:cubicBezTo>
                  <a:pt x="18" y="7"/>
                  <a:pt x="18" y="12"/>
                  <a:pt x="15" y="15"/>
                </a:cubicBezTo>
                <a:cubicBezTo>
                  <a:pt x="12" y="18"/>
                  <a:pt x="7" y="18"/>
                  <a:pt x="3" y="15"/>
                </a:cubicBezTo>
                <a:cubicBezTo>
                  <a:pt x="0" y="12"/>
                  <a:pt x="0" y="7"/>
                  <a:pt x="3" y="3"/>
                </a:cubicBezTo>
                <a:cubicBezTo>
                  <a:pt x="7" y="0"/>
                  <a:pt x="12" y="0"/>
                  <a:pt x="15" y="3"/>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9" name="Google Shape;1919;p33"/>
          <p:cNvSpPr/>
          <p:nvPr/>
        </p:nvSpPr>
        <p:spPr>
          <a:xfrm>
            <a:off x="5443815" y="2581437"/>
            <a:ext cx="46345" cy="46345"/>
          </a:xfrm>
          <a:custGeom>
            <a:rect b="b" l="l" r="r" t="t"/>
            <a:pathLst>
              <a:path extrusionOk="0" h="18" w="18">
                <a:moveTo>
                  <a:pt x="15" y="3"/>
                </a:moveTo>
                <a:cubicBezTo>
                  <a:pt x="18" y="7"/>
                  <a:pt x="18" y="12"/>
                  <a:pt x="15" y="15"/>
                </a:cubicBezTo>
                <a:cubicBezTo>
                  <a:pt x="12" y="18"/>
                  <a:pt x="6" y="18"/>
                  <a:pt x="3" y="15"/>
                </a:cubicBezTo>
                <a:cubicBezTo>
                  <a:pt x="0" y="12"/>
                  <a:pt x="0" y="7"/>
                  <a:pt x="3" y="3"/>
                </a:cubicBezTo>
                <a:cubicBezTo>
                  <a:pt x="6" y="0"/>
                  <a:pt x="12" y="0"/>
                  <a:pt x="15" y="3"/>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0" name="Google Shape;1920;p33"/>
          <p:cNvSpPr/>
          <p:nvPr/>
        </p:nvSpPr>
        <p:spPr>
          <a:xfrm>
            <a:off x="5397470" y="2442403"/>
            <a:ext cx="40553" cy="46345"/>
          </a:xfrm>
          <a:custGeom>
            <a:rect b="b" l="l" r="r" t="t"/>
            <a:pathLst>
              <a:path extrusionOk="0" h="17" w="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1" name="Google Shape;1921;p33"/>
          <p:cNvSpPr/>
          <p:nvPr/>
        </p:nvSpPr>
        <p:spPr>
          <a:xfrm>
            <a:off x="5443815" y="2494539"/>
            <a:ext cx="40553" cy="40553"/>
          </a:xfrm>
          <a:custGeom>
            <a:rect b="b" l="l" r="r" t="t"/>
            <a:pathLst>
              <a:path extrusionOk="0" h="17" w="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2" name="Google Shape;1922;p33"/>
          <p:cNvSpPr/>
          <p:nvPr/>
        </p:nvSpPr>
        <p:spPr>
          <a:xfrm>
            <a:off x="5490160" y="2540883"/>
            <a:ext cx="46345" cy="40553"/>
          </a:xfrm>
          <a:custGeom>
            <a:rect b="b" l="l" r="r" t="t"/>
            <a:pathLst>
              <a:path extrusionOk="0" h="17" w="17">
                <a:moveTo>
                  <a:pt x="14" y="3"/>
                </a:moveTo>
                <a:cubicBezTo>
                  <a:pt x="17" y="6"/>
                  <a:pt x="17" y="11"/>
                  <a:pt x="14" y="14"/>
                </a:cubicBezTo>
                <a:cubicBezTo>
                  <a:pt x="11" y="17"/>
                  <a:pt x="6" y="17"/>
                  <a:pt x="3" y="14"/>
                </a:cubicBezTo>
                <a:cubicBezTo>
                  <a:pt x="0" y="11"/>
                  <a:pt x="0" y="6"/>
                  <a:pt x="3" y="3"/>
                </a:cubicBezTo>
                <a:cubicBezTo>
                  <a:pt x="6" y="0"/>
                  <a:pt x="11" y="0"/>
                  <a:pt x="14" y="3"/>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3" name="Google Shape;1923;p33"/>
          <p:cNvSpPr/>
          <p:nvPr/>
        </p:nvSpPr>
        <p:spPr>
          <a:xfrm>
            <a:off x="5397470" y="2963780"/>
            <a:ext cx="40553" cy="46345"/>
          </a:xfrm>
          <a:custGeom>
            <a:rect b="b" l="l" r="r" t="t"/>
            <a:pathLst>
              <a:path extrusionOk="0" h="18" w="17">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4" name="Google Shape;1924;p33"/>
          <p:cNvSpPr/>
          <p:nvPr/>
        </p:nvSpPr>
        <p:spPr>
          <a:xfrm>
            <a:off x="5443815" y="2917435"/>
            <a:ext cx="40553" cy="46345"/>
          </a:xfrm>
          <a:custGeom>
            <a:rect b="b" l="l" r="r" t="t"/>
            <a:pathLst>
              <a:path extrusionOk="0" h="18" w="17">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5" name="Google Shape;1925;p33"/>
          <p:cNvSpPr/>
          <p:nvPr/>
        </p:nvSpPr>
        <p:spPr>
          <a:xfrm>
            <a:off x="5490160" y="2871090"/>
            <a:ext cx="46345" cy="46345"/>
          </a:xfrm>
          <a:custGeom>
            <a:rect b="b" l="l" r="r" t="t"/>
            <a:pathLst>
              <a:path extrusionOk="0" h="18" w="17">
                <a:moveTo>
                  <a:pt x="3" y="3"/>
                </a:moveTo>
                <a:cubicBezTo>
                  <a:pt x="6" y="0"/>
                  <a:pt x="11" y="0"/>
                  <a:pt x="14" y="3"/>
                </a:cubicBezTo>
                <a:cubicBezTo>
                  <a:pt x="17" y="6"/>
                  <a:pt x="17" y="12"/>
                  <a:pt x="14" y="15"/>
                </a:cubicBezTo>
                <a:cubicBezTo>
                  <a:pt x="11" y="18"/>
                  <a:pt x="6" y="18"/>
                  <a:pt x="3" y="15"/>
                </a:cubicBezTo>
                <a:cubicBezTo>
                  <a:pt x="0" y="12"/>
                  <a:pt x="0" y="6"/>
                  <a:pt x="3"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6" name="Google Shape;1926;p33"/>
          <p:cNvSpPr/>
          <p:nvPr/>
        </p:nvSpPr>
        <p:spPr>
          <a:xfrm>
            <a:off x="5351126" y="2917435"/>
            <a:ext cx="46345" cy="46345"/>
          </a:xfrm>
          <a:custGeom>
            <a:rect b="b" l="l" r="r" t="t"/>
            <a:pathLst>
              <a:path extrusionOk="0" h="17" w="18">
                <a:moveTo>
                  <a:pt x="3" y="3"/>
                </a:moveTo>
                <a:cubicBezTo>
                  <a:pt x="7" y="0"/>
                  <a:pt x="12" y="0"/>
                  <a:pt x="15" y="3"/>
                </a:cubicBezTo>
                <a:cubicBezTo>
                  <a:pt x="18" y="6"/>
                  <a:pt x="18" y="11"/>
                  <a:pt x="15" y="14"/>
                </a:cubicBezTo>
                <a:cubicBezTo>
                  <a:pt x="12" y="17"/>
                  <a:pt x="7" y="17"/>
                  <a:pt x="3" y="14"/>
                </a:cubicBezTo>
                <a:cubicBezTo>
                  <a:pt x="0" y="11"/>
                  <a:pt x="0" y="6"/>
                  <a:pt x="3"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7" name="Google Shape;1927;p33"/>
          <p:cNvSpPr/>
          <p:nvPr/>
        </p:nvSpPr>
        <p:spPr>
          <a:xfrm>
            <a:off x="5397470" y="2871090"/>
            <a:ext cx="46345" cy="46345"/>
          </a:xfrm>
          <a:custGeom>
            <a:rect b="b" l="l" r="r" t="t"/>
            <a:pathLst>
              <a:path extrusionOk="0" h="17" w="18">
                <a:moveTo>
                  <a:pt x="3" y="3"/>
                </a:moveTo>
                <a:cubicBezTo>
                  <a:pt x="7" y="0"/>
                  <a:pt x="12" y="0"/>
                  <a:pt x="15" y="3"/>
                </a:cubicBezTo>
                <a:cubicBezTo>
                  <a:pt x="18" y="6"/>
                  <a:pt x="18" y="11"/>
                  <a:pt x="15" y="14"/>
                </a:cubicBezTo>
                <a:cubicBezTo>
                  <a:pt x="12" y="17"/>
                  <a:pt x="7" y="17"/>
                  <a:pt x="3" y="14"/>
                </a:cubicBezTo>
                <a:cubicBezTo>
                  <a:pt x="0" y="11"/>
                  <a:pt x="0" y="6"/>
                  <a:pt x="3"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8" name="Google Shape;1928;p33"/>
          <p:cNvSpPr/>
          <p:nvPr/>
        </p:nvSpPr>
        <p:spPr>
          <a:xfrm>
            <a:off x="5443815" y="2824746"/>
            <a:ext cx="46345" cy="46345"/>
          </a:xfrm>
          <a:custGeom>
            <a:rect b="b" l="l" r="r" t="t"/>
            <a:pathLst>
              <a:path extrusionOk="0" h="17" w="18">
                <a:moveTo>
                  <a:pt x="3" y="3"/>
                </a:moveTo>
                <a:cubicBezTo>
                  <a:pt x="6" y="0"/>
                  <a:pt x="12" y="0"/>
                  <a:pt x="15" y="3"/>
                </a:cubicBezTo>
                <a:cubicBezTo>
                  <a:pt x="18" y="6"/>
                  <a:pt x="18" y="11"/>
                  <a:pt x="15" y="14"/>
                </a:cubicBezTo>
                <a:cubicBezTo>
                  <a:pt x="12" y="17"/>
                  <a:pt x="6" y="17"/>
                  <a:pt x="3" y="14"/>
                </a:cubicBezTo>
                <a:cubicBezTo>
                  <a:pt x="0" y="11"/>
                  <a:pt x="0" y="6"/>
                  <a:pt x="3"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9" name="Google Shape;1929;p33"/>
          <p:cNvSpPr/>
          <p:nvPr/>
        </p:nvSpPr>
        <p:spPr>
          <a:xfrm>
            <a:off x="5310572" y="2876882"/>
            <a:ext cx="46345" cy="46345"/>
          </a:xfrm>
          <a:custGeom>
            <a:rect b="b" l="l" r="r" t="t"/>
            <a:pathLst>
              <a:path extrusionOk="0" h="18" w="17">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0" name="Google Shape;1930;p33"/>
          <p:cNvSpPr/>
          <p:nvPr/>
        </p:nvSpPr>
        <p:spPr>
          <a:xfrm>
            <a:off x="5356917" y="2830537"/>
            <a:ext cx="46345" cy="46345"/>
          </a:xfrm>
          <a:custGeom>
            <a:rect b="b" l="l" r="r" t="t"/>
            <a:pathLst>
              <a:path extrusionOk="0" h="18" w="17">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1" name="Google Shape;1931;p33"/>
          <p:cNvSpPr/>
          <p:nvPr/>
        </p:nvSpPr>
        <p:spPr>
          <a:xfrm>
            <a:off x="5403262" y="2784193"/>
            <a:ext cx="46345" cy="46345"/>
          </a:xfrm>
          <a:custGeom>
            <a:rect b="b" l="l" r="r" t="t"/>
            <a:pathLst>
              <a:path extrusionOk="0" h="18" w="17">
                <a:moveTo>
                  <a:pt x="3" y="3"/>
                </a:moveTo>
                <a:cubicBezTo>
                  <a:pt x="6" y="0"/>
                  <a:pt x="11" y="0"/>
                  <a:pt x="14" y="3"/>
                </a:cubicBezTo>
                <a:cubicBezTo>
                  <a:pt x="17" y="6"/>
                  <a:pt x="17" y="11"/>
                  <a:pt x="14" y="15"/>
                </a:cubicBezTo>
                <a:cubicBezTo>
                  <a:pt x="11" y="18"/>
                  <a:pt x="6" y="18"/>
                  <a:pt x="3" y="15"/>
                </a:cubicBezTo>
                <a:cubicBezTo>
                  <a:pt x="0" y="11"/>
                  <a:pt x="0" y="6"/>
                  <a:pt x="3"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2" name="Google Shape;1932;p33"/>
          <p:cNvSpPr/>
          <p:nvPr/>
        </p:nvSpPr>
        <p:spPr>
          <a:xfrm>
            <a:off x="5055677" y="2621986"/>
            <a:ext cx="46345" cy="46345"/>
          </a:xfrm>
          <a:custGeom>
            <a:rect b="b" l="l" r="r" t="t"/>
            <a:pathLst>
              <a:path extrusionOk="0" h="17" w="18">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3" name="Google Shape;1933;p33"/>
          <p:cNvSpPr/>
          <p:nvPr/>
        </p:nvSpPr>
        <p:spPr>
          <a:xfrm>
            <a:off x="5102022" y="2575642"/>
            <a:ext cx="46345" cy="46345"/>
          </a:xfrm>
          <a:custGeom>
            <a:rect b="b" l="l" r="r" t="t"/>
            <a:pathLst>
              <a:path extrusionOk="0" h="17" w="18">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4" name="Google Shape;1934;p33"/>
          <p:cNvSpPr/>
          <p:nvPr/>
        </p:nvSpPr>
        <p:spPr>
          <a:xfrm>
            <a:off x="5148366" y="2529297"/>
            <a:ext cx="46345" cy="46345"/>
          </a:xfrm>
          <a:custGeom>
            <a:rect b="b" l="l" r="r" t="t"/>
            <a:pathLst>
              <a:path extrusionOk="0" h="17" w="18">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5" name="Google Shape;1935;p33"/>
          <p:cNvSpPr/>
          <p:nvPr/>
        </p:nvSpPr>
        <p:spPr>
          <a:xfrm>
            <a:off x="5015127" y="2581437"/>
            <a:ext cx="46345" cy="46345"/>
          </a:xfrm>
          <a:custGeom>
            <a:rect b="b" l="l" r="r" t="t"/>
            <a:pathLst>
              <a:path extrusionOk="0" h="18" w="17">
                <a:moveTo>
                  <a:pt x="3" y="3"/>
                </a:moveTo>
                <a:cubicBezTo>
                  <a:pt x="6" y="0"/>
                  <a:pt x="11" y="0"/>
                  <a:pt x="14" y="3"/>
                </a:cubicBezTo>
                <a:cubicBezTo>
                  <a:pt x="17" y="7"/>
                  <a:pt x="17" y="12"/>
                  <a:pt x="14" y="15"/>
                </a:cubicBezTo>
                <a:cubicBezTo>
                  <a:pt x="11" y="18"/>
                  <a:pt x="6" y="18"/>
                  <a:pt x="3" y="15"/>
                </a:cubicBezTo>
                <a:cubicBezTo>
                  <a:pt x="0" y="12"/>
                  <a:pt x="0" y="7"/>
                  <a:pt x="3"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6" name="Google Shape;1936;p33"/>
          <p:cNvSpPr/>
          <p:nvPr/>
        </p:nvSpPr>
        <p:spPr>
          <a:xfrm>
            <a:off x="5061472" y="2535092"/>
            <a:ext cx="46345" cy="46345"/>
          </a:xfrm>
          <a:custGeom>
            <a:rect b="b" l="l" r="r" t="t"/>
            <a:pathLst>
              <a:path extrusionOk="0" h="18" w="17">
                <a:moveTo>
                  <a:pt x="3" y="3"/>
                </a:moveTo>
                <a:cubicBezTo>
                  <a:pt x="6" y="0"/>
                  <a:pt x="11" y="0"/>
                  <a:pt x="14" y="3"/>
                </a:cubicBezTo>
                <a:cubicBezTo>
                  <a:pt x="17" y="7"/>
                  <a:pt x="17" y="12"/>
                  <a:pt x="14" y="15"/>
                </a:cubicBezTo>
                <a:cubicBezTo>
                  <a:pt x="11" y="18"/>
                  <a:pt x="6" y="18"/>
                  <a:pt x="3" y="15"/>
                </a:cubicBezTo>
                <a:cubicBezTo>
                  <a:pt x="0" y="12"/>
                  <a:pt x="0" y="7"/>
                  <a:pt x="3"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7" name="Google Shape;1937;p33"/>
          <p:cNvSpPr/>
          <p:nvPr/>
        </p:nvSpPr>
        <p:spPr>
          <a:xfrm>
            <a:off x="5107817" y="2488747"/>
            <a:ext cx="46345" cy="46345"/>
          </a:xfrm>
          <a:custGeom>
            <a:rect b="b" l="l" r="r" t="t"/>
            <a:pathLst>
              <a:path extrusionOk="0" h="18" w="17">
                <a:moveTo>
                  <a:pt x="3" y="3"/>
                </a:moveTo>
                <a:cubicBezTo>
                  <a:pt x="6" y="0"/>
                  <a:pt x="11" y="0"/>
                  <a:pt x="14" y="3"/>
                </a:cubicBezTo>
                <a:cubicBezTo>
                  <a:pt x="17" y="7"/>
                  <a:pt x="17" y="12"/>
                  <a:pt x="14" y="15"/>
                </a:cubicBezTo>
                <a:cubicBezTo>
                  <a:pt x="11" y="18"/>
                  <a:pt x="6" y="18"/>
                  <a:pt x="3" y="15"/>
                </a:cubicBezTo>
                <a:cubicBezTo>
                  <a:pt x="0" y="12"/>
                  <a:pt x="0" y="7"/>
                  <a:pt x="3"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8" name="Google Shape;1938;p33"/>
          <p:cNvSpPr/>
          <p:nvPr/>
        </p:nvSpPr>
        <p:spPr>
          <a:xfrm>
            <a:off x="4974574" y="2540883"/>
            <a:ext cx="46345" cy="40553"/>
          </a:xfrm>
          <a:custGeom>
            <a:rect b="b" l="l" r="r" t="t"/>
            <a:pathLst>
              <a:path extrusionOk="0" h="17" w="18">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9" name="Google Shape;1939;p33"/>
          <p:cNvSpPr/>
          <p:nvPr/>
        </p:nvSpPr>
        <p:spPr>
          <a:xfrm>
            <a:off x="5020919" y="2494539"/>
            <a:ext cx="46345" cy="40553"/>
          </a:xfrm>
          <a:custGeom>
            <a:rect b="b" l="l" r="r" t="t"/>
            <a:pathLst>
              <a:path extrusionOk="0" h="17" w="18">
                <a:moveTo>
                  <a:pt x="4" y="3"/>
                </a:moveTo>
                <a:cubicBezTo>
                  <a:pt x="7" y="0"/>
                  <a:pt x="12" y="0"/>
                  <a:pt x="15" y="3"/>
                </a:cubicBezTo>
                <a:cubicBezTo>
                  <a:pt x="18" y="6"/>
                  <a:pt x="18" y="11"/>
                  <a:pt x="15" y="14"/>
                </a:cubicBezTo>
                <a:cubicBezTo>
                  <a:pt x="12" y="17"/>
                  <a:pt x="7" y="17"/>
                  <a:pt x="4" y="14"/>
                </a:cubicBezTo>
                <a:cubicBezTo>
                  <a:pt x="0" y="11"/>
                  <a:pt x="0" y="6"/>
                  <a:pt x="4"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0" name="Google Shape;1940;p33"/>
          <p:cNvSpPr/>
          <p:nvPr/>
        </p:nvSpPr>
        <p:spPr>
          <a:xfrm>
            <a:off x="5067263" y="2442403"/>
            <a:ext cx="46345" cy="46345"/>
          </a:xfrm>
          <a:custGeom>
            <a:rect b="b" l="l" r="r" t="t"/>
            <a:pathLst>
              <a:path extrusionOk="0" h="17" w="18">
                <a:moveTo>
                  <a:pt x="3" y="3"/>
                </a:moveTo>
                <a:cubicBezTo>
                  <a:pt x="7" y="0"/>
                  <a:pt x="12" y="0"/>
                  <a:pt x="15" y="3"/>
                </a:cubicBezTo>
                <a:cubicBezTo>
                  <a:pt x="18" y="6"/>
                  <a:pt x="18" y="11"/>
                  <a:pt x="15" y="14"/>
                </a:cubicBezTo>
                <a:cubicBezTo>
                  <a:pt x="12" y="17"/>
                  <a:pt x="7" y="17"/>
                  <a:pt x="3" y="14"/>
                </a:cubicBezTo>
                <a:cubicBezTo>
                  <a:pt x="0" y="11"/>
                  <a:pt x="0" y="6"/>
                  <a:pt x="3" y="3"/>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1" name="Google Shape;1941;p33"/>
          <p:cNvSpPr/>
          <p:nvPr/>
        </p:nvSpPr>
        <p:spPr>
          <a:xfrm>
            <a:off x="5078849" y="2401849"/>
            <a:ext cx="498205" cy="643033"/>
          </a:xfrm>
          <a:custGeom>
            <a:rect b="b" l="l" r="r" t="t"/>
            <a:pathLst>
              <a:path extrusionOk="0" h="249" w="192">
                <a:moveTo>
                  <a:pt x="135" y="101"/>
                </a:moveTo>
                <a:cubicBezTo>
                  <a:pt x="132" y="101"/>
                  <a:pt x="130" y="101"/>
                  <a:pt x="129" y="99"/>
                </a:cubicBezTo>
                <a:cubicBezTo>
                  <a:pt x="126" y="96"/>
                  <a:pt x="126" y="91"/>
                  <a:pt x="129" y="88"/>
                </a:cubicBezTo>
                <a:cubicBezTo>
                  <a:pt x="130" y="86"/>
                  <a:pt x="132" y="86"/>
                  <a:pt x="135" y="86"/>
                </a:cubicBezTo>
                <a:cubicBezTo>
                  <a:pt x="137" y="86"/>
                  <a:pt x="139" y="86"/>
                  <a:pt x="140" y="88"/>
                </a:cubicBezTo>
                <a:cubicBezTo>
                  <a:pt x="143" y="91"/>
                  <a:pt x="143" y="96"/>
                  <a:pt x="140" y="99"/>
                </a:cubicBezTo>
                <a:cubicBezTo>
                  <a:pt x="139" y="101"/>
                  <a:pt x="137" y="101"/>
                  <a:pt x="135" y="101"/>
                </a:cubicBezTo>
                <a:moveTo>
                  <a:pt x="151" y="85"/>
                </a:moveTo>
                <a:cubicBezTo>
                  <a:pt x="149" y="85"/>
                  <a:pt x="147" y="84"/>
                  <a:pt x="145" y="83"/>
                </a:cubicBezTo>
                <a:cubicBezTo>
                  <a:pt x="142" y="80"/>
                  <a:pt x="142" y="75"/>
                  <a:pt x="145" y="71"/>
                </a:cubicBezTo>
                <a:cubicBezTo>
                  <a:pt x="147" y="70"/>
                  <a:pt x="149" y="69"/>
                  <a:pt x="151" y="69"/>
                </a:cubicBezTo>
                <a:cubicBezTo>
                  <a:pt x="153" y="69"/>
                  <a:pt x="155" y="70"/>
                  <a:pt x="157" y="71"/>
                </a:cubicBezTo>
                <a:cubicBezTo>
                  <a:pt x="160" y="75"/>
                  <a:pt x="160" y="80"/>
                  <a:pt x="157" y="83"/>
                </a:cubicBezTo>
                <a:cubicBezTo>
                  <a:pt x="155" y="84"/>
                  <a:pt x="153" y="85"/>
                  <a:pt x="151" y="85"/>
                </a:cubicBezTo>
                <a:moveTo>
                  <a:pt x="117" y="83"/>
                </a:moveTo>
                <a:cubicBezTo>
                  <a:pt x="114" y="83"/>
                  <a:pt x="112" y="83"/>
                  <a:pt x="111" y="81"/>
                </a:cubicBezTo>
                <a:cubicBezTo>
                  <a:pt x="108" y="78"/>
                  <a:pt x="108" y="73"/>
                  <a:pt x="111" y="70"/>
                </a:cubicBezTo>
                <a:cubicBezTo>
                  <a:pt x="112" y="68"/>
                  <a:pt x="114" y="68"/>
                  <a:pt x="117" y="68"/>
                </a:cubicBezTo>
                <a:cubicBezTo>
                  <a:pt x="119" y="68"/>
                  <a:pt x="121" y="68"/>
                  <a:pt x="122" y="70"/>
                </a:cubicBezTo>
                <a:cubicBezTo>
                  <a:pt x="125" y="73"/>
                  <a:pt x="125" y="78"/>
                  <a:pt x="122" y="81"/>
                </a:cubicBezTo>
                <a:cubicBezTo>
                  <a:pt x="121" y="83"/>
                  <a:pt x="119" y="83"/>
                  <a:pt x="117" y="83"/>
                </a:cubicBezTo>
                <a:moveTo>
                  <a:pt x="168" y="68"/>
                </a:moveTo>
                <a:cubicBezTo>
                  <a:pt x="165" y="68"/>
                  <a:pt x="163" y="68"/>
                  <a:pt x="162" y="66"/>
                </a:cubicBezTo>
                <a:cubicBezTo>
                  <a:pt x="159" y="63"/>
                  <a:pt x="159" y="58"/>
                  <a:pt x="162" y="55"/>
                </a:cubicBezTo>
                <a:cubicBezTo>
                  <a:pt x="163" y="53"/>
                  <a:pt x="165" y="53"/>
                  <a:pt x="168" y="53"/>
                </a:cubicBezTo>
                <a:cubicBezTo>
                  <a:pt x="170" y="53"/>
                  <a:pt x="172" y="53"/>
                  <a:pt x="173" y="55"/>
                </a:cubicBezTo>
                <a:cubicBezTo>
                  <a:pt x="176" y="58"/>
                  <a:pt x="176" y="63"/>
                  <a:pt x="173" y="66"/>
                </a:cubicBezTo>
                <a:cubicBezTo>
                  <a:pt x="172" y="68"/>
                  <a:pt x="170" y="68"/>
                  <a:pt x="168" y="68"/>
                </a:cubicBezTo>
                <a:moveTo>
                  <a:pt x="133" y="67"/>
                </a:moveTo>
                <a:cubicBezTo>
                  <a:pt x="131" y="67"/>
                  <a:pt x="129" y="66"/>
                  <a:pt x="127" y="65"/>
                </a:cubicBezTo>
                <a:cubicBezTo>
                  <a:pt x="124" y="62"/>
                  <a:pt x="124" y="57"/>
                  <a:pt x="127" y="53"/>
                </a:cubicBezTo>
                <a:cubicBezTo>
                  <a:pt x="129" y="52"/>
                  <a:pt x="131" y="51"/>
                  <a:pt x="133" y="51"/>
                </a:cubicBezTo>
                <a:cubicBezTo>
                  <a:pt x="135" y="51"/>
                  <a:pt x="137" y="52"/>
                  <a:pt x="139" y="53"/>
                </a:cubicBezTo>
                <a:cubicBezTo>
                  <a:pt x="142" y="57"/>
                  <a:pt x="142" y="62"/>
                  <a:pt x="139" y="65"/>
                </a:cubicBezTo>
                <a:cubicBezTo>
                  <a:pt x="137" y="66"/>
                  <a:pt x="135" y="67"/>
                  <a:pt x="133" y="67"/>
                </a:cubicBezTo>
                <a:moveTo>
                  <a:pt x="150" y="50"/>
                </a:moveTo>
                <a:cubicBezTo>
                  <a:pt x="147" y="50"/>
                  <a:pt x="145" y="50"/>
                  <a:pt x="144" y="48"/>
                </a:cubicBezTo>
                <a:cubicBezTo>
                  <a:pt x="141" y="45"/>
                  <a:pt x="141" y="40"/>
                  <a:pt x="144" y="37"/>
                </a:cubicBezTo>
                <a:cubicBezTo>
                  <a:pt x="145" y="35"/>
                  <a:pt x="147" y="35"/>
                  <a:pt x="150" y="35"/>
                </a:cubicBezTo>
                <a:cubicBezTo>
                  <a:pt x="152" y="35"/>
                  <a:pt x="154" y="35"/>
                  <a:pt x="155" y="37"/>
                </a:cubicBezTo>
                <a:cubicBezTo>
                  <a:pt x="158" y="40"/>
                  <a:pt x="158" y="45"/>
                  <a:pt x="155" y="48"/>
                </a:cubicBezTo>
                <a:cubicBezTo>
                  <a:pt x="154" y="50"/>
                  <a:pt x="152" y="50"/>
                  <a:pt x="150" y="50"/>
                </a:cubicBezTo>
                <a:moveTo>
                  <a:pt x="132" y="33"/>
                </a:moveTo>
                <a:cubicBezTo>
                  <a:pt x="130" y="33"/>
                  <a:pt x="127" y="32"/>
                  <a:pt x="126" y="30"/>
                </a:cubicBezTo>
                <a:cubicBezTo>
                  <a:pt x="123" y="27"/>
                  <a:pt x="123" y="22"/>
                  <a:pt x="126" y="19"/>
                </a:cubicBezTo>
                <a:cubicBezTo>
                  <a:pt x="127" y="17"/>
                  <a:pt x="130" y="17"/>
                  <a:pt x="132" y="17"/>
                </a:cubicBezTo>
                <a:cubicBezTo>
                  <a:pt x="134" y="17"/>
                  <a:pt x="136" y="17"/>
                  <a:pt x="137" y="19"/>
                </a:cubicBezTo>
                <a:cubicBezTo>
                  <a:pt x="140" y="22"/>
                  <a:pt x="140" y="27"/>
                  <a:pt x="137" y="30"/>
                </a:cubicBezTo>
                <a:cubicBezTo>
                  <a:pt x="136" y="32"/>
                  <a:pt x="134" y="33"/>
                  <a:pt x="132" y="33"/>
                </a:cubicBezTo>
                <a:moveTo>
                  <a:pt x="131" y="0"/>
                </a:moveTo>
                <a:cubicBezTo>
                  <a:pt x="130" y="0"/>
                  <a:pt x="128" y="0"/>
                  <a:pt x="127" y="0"/>
                </a:cubicBezTo>
                <a:cubicBezTo>
                  <a:pt x="126" y="11"/>
                  <a:pt x="124" y="23"/>
                  <a:pt x="121" y="36"/>
                </a:cubicBezTo>
                <a:cubicBezTo>
                  <a:pt x="124" y="39"/>
                  <a:pt x="124" y="44"/>
                  <a:pt x="121" y="47"/>
                </a:cubicBezTo>
                <a:cubicBezTo>
                  <a:pt x="120" y="48"/>
                  <a:pt x="118" y="48"/>
                  <a:pt x="117" y="49"/>
                </a:cubicBezTo>
                <a:cubicBezTo>
                  <a:pt x="113" y="61"/>
                  <a:pt x="108" y="75"/>
                  <a:pt x="102" y="88"/>
                </a:cubicBezTo>
                <a:cubicBezTo>
                  <a:pt x="116" y="102"/>
                  <a:pt x="116" y="102"/>
                  <a:pt x="116" y="102"/>
                </a:cubicBezTo>
                <a:cubicBezTo>
                  <a:pt x="121" y="107"/>
                  <a:pt x="121" y="114"/>
                  <a:pt x="117" y="119"/>
                </a:cubicBezTo>
                <a:cubicBezTo>
                  <a:pt x="61" y="174"/>
                  <a:pt x="61" y="174"/>
                  <a:pt x="61" y="174"/>
                </a:cubicBezTo>
                <a:cubicBezTo>
                  <a:pt x="59" y="176"/>
                  <a:pt x="56" y="177"/>
                  <a:pt x="54" y="177"/>
                </a:cubicBezTo>
                <a:cubicBezTo>
                  <a:pt x="53" y="177"/>
                  <a:pt x="53" y="177"/>
                  <a:pt x="52" y="177"/>
                </a:cubicBezTo>
                <a:cubicBezTo>
                  <a:pt x="49" y="181"/>
                  <a:pt x="47" y="185"/>
                  <a:pt x="44" y="190"/>
                </a:cubicBezTo>
                <a:cubicBezTo>
                  <a:pt x="44" y="192"/>
                  <a:pt x="44" y="195"/>
                  <a:pt x="42" y="198"/>
                </a:cubicBezTo>
                <a:cubicBezTo>
                  <a:pt x="40" y="199"/>
                  <a:pt x="38" y="200"/>
                  <a:pt x="37" y="200"/>
                </a:cubicBezTo>
                <a:cubicBezTo>
                  <a:pt x="25" y="216"/>
                  <a:pt x="13" y="233"/>
                  <a:pt x="0" y="249"/>
                </a:cubicBezTo>
                <a:cubicBezTo>
                  <a:pt x="1" y="249"/>
                  <a:pt x="2" y="249"/>
                  <a:pt x="3" y="249"/>
                </a:cubicBezTo>
                <a:cubicBezTo>
                  <a:pt x="10" y="249"/>
                  <a:pt x="16" y="246"/>
                  <a:pt x="22" y="241"/>
                </a:cubicBezTo>
                <a:cubicBezTo>
                  <a:pt x="184" y="79"/>
                  <a:pt x="184" y="79"/>
                  <a:pt x="184" y="79"/>
                </a:cubicBezTo>
                <a:cubicBezTo>
                  <a:pt x="189" y="74"/>
                  <a:pt x="192" y="67"/>
                  <a:pt x="192" y="60"/>
                </a:cubicBezTo>
                <a:cubicBezTo>
                  <a:pt x="192" y="53"/>
                  <a:pt x="189" y="47"/>
                  <a:pt x="184" y="41"/>
                </a:cubicBezTo>
                <a:cubicBezTo>
                  <a:pt x="150" y="8"/>
                  <a:pt x="150" y="8"/>
                  <a:pt x="150" y="8"/>
                </a:cubicBezTo>
                <a:cubicBezTo>
                  <a:pt x="150" y="8"/>
                  <a:pt x="150" y="8"/>
                  <a:pt x="150" y="8"/>
                </a:cubicBezTo>
                <a:cubicBezTo>
                  <a:pt x="145" y="3"/>
                  <a:pt x="138" y="0"/>
                  <a:pt x="131" y="0"/>
                </a:cubicBezTo>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2" name="Google Shape;1942;p33"/>
          <p:cNvSpPr/>
          <p:nvPr/>
        </p:nvSpPr>
        <p:spPr>
          <a:xfrm>
            <a:off x="5212092" y="2633573"/>
            <a:ext cx="179587" cy="225932"/>
          </a:xfrm>
          <a:custGeom>
            <a:rect b="b" l="l" r="r" t="t"/>
            <a:pathLst>
              <a:path extrusionOk="0" h="89" w="69">
                <a:moveTo>
                  <a:pt x="50" y="0"/>
                </a:moveTo>
                <a:cubicBezTo>
                  <a:pt x="37" y="29"/>
                  <a:pt x="20" y="59"/>
                  <a:pt x="0" y="89"/>
                </a:cubicBezTo>
                <a:cubicBezTo>
                  <a:pt x="1" y="89"/>
                  <a:pt x="1" y="89"/>
                  <a:pt x="2" y="89"/>
                </a:cubicBezTo>
                <a:cubicBezTo>
                  <a:pt x="4" y="89"/>
                  <a:pt x="7" y="88"/>
                  <a:pt x="9" y="86"/>
                </a:cubicBezTo>
                <a:cubicBezTo>
                  <a:pt x="65" y="31"/>
                  <a:pt x="65" y="31"/>
                  <a:pt x="65" y="31"/>
                </a:cubicBezTo>
                <a:cubicBezTo>
                  <a:pt x="69" y="26"/>
                  <a:pt x="69" y="19"/>
                  <a:pt x="64" y="14"/>
                </a:cubicBezTo>
                <a:cubicBezTo>
                  <a:pt x="50" y="0"/>
                  <a:pt x="50" y="0"/>
                  <a:pt x="50" y="0"/>
                </a:cubicBezTo>
              </a:path>
            </a:pathLst>
          </a:custGeom>
          <a:solidFill>
            <a:srgbClr val="1EA3B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3" name="Google Shape;1943;p33"/>
          <p:cNvSpPr/>
          <p:nvPr/>
        </p:nvSpPr>
        <p:spPr>
          <a:xfrm>
            <a:off x="5177334" y="2894263"/>
            <a:ext cx="17381" cy="23172"/>
          </a:xfrm>
          <a:custGeom>
            <a:rect b="b" l="l" r="r" t="t"/>
            <a:pathLst>
              <a:path extrusionOk="0" h="10" w="7">
                <a:moveTo>
                  <a:pt x="7" y="0"/>
                </a:moveTo>
                <a:cubicBezTo>
                  <a:pt x="4" y="3"/>
                  <a:pt x="2" y="6"/>
                  <a:pt x="0" y="10"/>
                </a:cubicBezTo>
                <a:cubicBezTo>
                  <a:pt x="1" y="10"/>
                  <a:pt x="3" y="9"/>
                  <a:pt x="5" y="8"/>
                </a:cubicBezTo>
                <a:cubicBezTo>
                  <a:pt x="7" y="5"/>
                  <a:pt x="7" y="2"/>
                  <a:pt x="7"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4" name="Google Shape;1944;p33"/>
          <p:cNvSpPr/>
          <p:nvPr/>
        </p:nvSpPr>
        <p:spPr>
          <a:xfrm>
            <a:off x="5356917" y="2581437"/>
            <a:ext cx="46345" cy="34758"/>
          </a:xfrm>
          <a:custGeom>
            <a:rect b="b" l="l" r="r" t="t"/>
            <a:pathLst>
              <a:path extrusionOk="0" h="15" w="17">
                <a:moveTo>
                  <a:pt x="9" y="0"/>
                </a:moveTo>
                <a:cubicBezTo>
                  <a:pt x="6" y="0"/>
                  <a:pt x="4" y="0"/>
                  <a:pt x="3" y="2"/>
                </a:cubicBezTo>
                <a:cubicBezTo>
                  <a:pt x="0" y="5"/>
                  <a:pt x="0" y="10"/>
                  <a:pt x="3" y="13"/>
                </a:cubicBezTo>
                <a:cubicBezTo>
                  <a:pt x="4" y="15"/>
                  <a:pt x="6" y="15"/>
                  <a:pt x="9" y="15"/>
                </a:cubicBezTo>
                <a:cubicBezTo>
                  <a:pt x="11" y="15"/>
                  <a:pt x="13" y="15"/>
                  <a:pt x="14" y="13"/>
                </a:cubicBezTo>
                <a:cubicBezTo>
                  <a:pt x="17" y="10"/>
                  <a:pt x="17" y="5"/>
                  <a:pt x="14" y="2"/>
                </a:cubicBezTo>
                <a:cubicBezTo>
                  <a:pt x="13" y="0"/>
                  <a:pt x="11" y="0"/>
                  <a:pt x="9"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5" name="Google Shape;1945;p33"/>
          <p:cNvSpPr/>
          <p:nvPr/>
        </p:nvSpPr>
        <p:spPr>
          <a:xfrm>
            <a:off x="5403262" y="2627781"/>
            <a:ext cx="46345" cy="34758"/>
          </a:xfrm>
          <a:custGeom>
            <a:rect b="b" l="l" r="r" t="t"/>
            <a:pathLst>
              <a:path extrusionOk="0" h="15" w="17">
                <a:moveTo>
                  <a:pt x="9" y="0"/>
                </a:moveTo>
                <a:cubicBezTo>
                  <a:pt x="6" y="0"/>
                  <a:pt x="4" y="0"/>
                  <a:pt x="3" y="2"/>
                </a:cubicBezTo>
                <a:cubicBezTo>
                  <a:pt x="0" y="5"/>
                  <a:pt x="0" y="10"/>
                  <a:pt x="3" y="13"/>
                </a:cubicBezTo>
                <a:cubicBezTo>
                  <a:pt x="4" y="15"/>
                  <a:pt x="6" y="15"/>
                  <a:pt x="9" y="15"/>
                </a:cubicBezTo>
                <a:cubicBezTo>
                  <a:pt x="11" y="15"/>
                  <a:pt x="13" y="15"/>
                  <a:pt x="14" y="13"/>
                </a:cubicBezTo>
                <a:cubicBezTo>
                  <a:pt x="17" y="10"/>
                  <a:pt x="17" y="5"/>
                  <a:pt x="14" y="2"/>
                </a:cubicBezTo>
                <a:cubicBezTo>
                  <a:pt x="13" y="0"/>
                  <a:pt x="11" y="0"/>
                  <a:pt x="9"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6" name="Google Shape;1946;p33"/>
          <p:cNvSpPr/>
          <p:nvPr/>
        </p:nvSpPr>
        <p:spPr>
          <a:xfrm>
            <a:off x="5380089" y="2494539"/>
            <a:ext cx="17381" cy="34758"/>
          </a:xfrm>
          <a:custGeom>
            <a:rect b="b" l="l" r="r" t="t"/>
            <a:pathLst>
              <a:path extrusionOk="0" h="13" w="7">
                <a:moveTo>
                  <a:pt x="4" y="0"/>
                </a:moveTo>
                <a:cubicBezTo>
                  <a:pt x="3" y="4"/>
                  <a:pt x="1" y="8"/>
                  <a:pt x="0" y="13"/>
                </a:cubicBezTo>
                <a:cubicBezTo>
                  <a:pt x="1" y="12"/>
                  <a:pt x="3" y="12"/>
                  <a:pt x="4" y="11"/>
                </a:cubicBezTo>
                <a:cubicBezTo>
                  <a:pt x="7" y="8"/>
                  <a:pt x="7" y="3"/>
                  <a:pt x="4"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7" name="Google Shape;1947;p33"/>
          <p:cNvSpPr/>
          <p:nvPr/>
        </p:nvSpPr>
        <p:spPr>
          <a:xfrm>
            <a:off x="5397470" y="2535092"/>
            <a:ext cx="46345" cy="40553"/>
          </a:xfrm>
          <a:custGeom>
            <a:rect b="b" l="l" r="r" t="t"/>
            <a:pathLst>
              <a:path extrusionOk="0" h="16" w="18">
                <a:moveTo>
                  <a:pt x="9" y="0"/>
                </a:moveTo>
                <a:cubicBezTo>
                  <a:pt x="7" y="0"/>
                  <a:pt x="5" y="1"/>
                  <a:pt x="3" y="2"/>
                </a:cubicBezTo>
                <a:cubicBezTo>
                  <a:pt x="0" y="6"/>
                  <a:pt x="0" y="11"/>
                  <a:pt x="3" y="14"/>
                </a:cubicBezTo>
                <a:cubicBezTo>
                  <a:pt x="5" y="15"/>
                  <a:pt x="7" y="16"/>
                  <a:pt x="9" y="16"/>
                </a:cubicBezTo>
                <a:cubicBezTo>
                  <a:pt x="11" y="16"/>
                  <a:pt x="13" y="15"/>
                  <a:pt x="15" y="14"/>
                </a:cubicBezTo>
                <a:cubicBezTo>
                  <a:pt x="18" y="11"/>
                  <a:pt x="18" y="6"/>
                  <a:pt x="15" y="2"/>
                </a:cubicBezTo>
                <a:cubicBezTo>
                  <a:pt x="13" y="1"/>
                  <a:pt x="11" y="0"/>
                  <a:pt x="9"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8" name="Google Shape;1948;p33"/>
          <p:cNvSpPr/>
          <p:nvPr/>
        </p:nvSpPr>
        <p:spPr>
          <a:xfrm>
            <a:off x="5443815" y="2581437"/>
            <a:ext cx="46345" cy="40553"/>
          </a:xfrm>
          <a:custGeom>
            <a:rect b="b" l="l" r="r" t="t"/>
            <a:pathLst>
              <a:path extrusionOk="0" h="16" w="18">
                <a:moveTo>
                  <a:pt x="9" y="0"/>
                </a:moveTo>
                <a:cubicBezTo>
                  <a:pt x="7" y="0"/>
                  <a:pt x="5" y="1"/>
                  <a:pt x="3" y="2"/>
                </a:cubicBezTo>
                <a:cubicBezTo>
                  <a:pt x="0" y="6"/>
                  <a:pt x="0" y="11"/>
                  <a:pt x="3" y="14"/>
                </a:cubicBezTo>
                <a:cubicBezTo>
                  <a:pt x="5" y="15"/>
                  <a:pt x="7" y="16"/>
                  <a:pt x="9" y="16"/>
                </a:cubicBezTo>
                <a:cubicBezTo>
                  <a:pt x="11" y="16"/>
                  <a:pt x="13" y="15"/>
                  <a:pt x="15" y="14"/>
                </a:cubicBezTo>
                <a:cubicBezTo>
                  <a:pt x="18" y="11"/>
                  <a:pt x="18" y="6"/>
                  <a:pt x="15" y="2"/>
                </a:cubicBezTo>
                <a:cubicBezTo>
                  <a:pt x="13" y="1"/>
                  <a:pt x="11" y="0"/>
                  <a:pt x="9"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9" name="Google Shape;1949;p33"/>
          <p:cNvSpPr/>
          <p:nvPr/>
        </p:nvSpPr>
        <p:spPr>
          <a:xfrm>
            <a:off x="5397470" y="2448194"/>
            <a:ext cx="40553" cy="40553"/>
          </a:xfrm>
          <a:custGeom>
            <a:rect b="b" l="l" r="r" t="t"/>
            <a:pathLst>
              <a:path extrusionOk="0" h="16" w="17">
                <a:moveTo>
                  <a:pt x="9" y="0"/>
                </a:moveTo>
                <a:cubicBezTo>
                  <a:pt x="7" y="0"/>
                  <a:pt x="4" y="0"/>
                  <a:pt x="3" y="2"/>
                </a:cubicBezTo>
                <a:cubicBezTo>
                  <a:pt x="0" y="5"/>
                  <a:pt x="0" y="10"/>
                  <a:pt x="3" y="13"/>
                </a:cubicBezTo>
                <a:cubicBezTo>
                  <a:pt x="4" y="15"/>
                  <a:pt x="7" y="16"/>
                  <a:pt x="9" y="16"/>
                </a:cubicBezTo>
                <a:cubicBezTo>
                  <a:pt x="11" y="16"/>
                  <a:pt x="13" y="15"/>
                  <a:pt x="14" y="13"/>
                </a:cubicBezTo>
                <a:cubicBezTo>
                  <a:pt x="17" y="10"/>
                  <a:pt x="17" y="5"/>
                  <a:pt x="14" y="2"/>
                </a:cubicBezTo>
                <a:cubicBezTo>
                  <a:pt x="13" y="0"/>
                  <a:pt x="11" y="0"/>
                  <a:pt x="9"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0" name="Google Shape;1950;p33"/>
          <p:cNvSpPr/>
          <p:nvPr/>
        </p:nvSpPr>
        <p:spPr>
          <a:xfrm>
            <a:off x="5443815" y="2494539"/>
            <a:ext cx="40553" cy="40553"/>
          </a:xfrm>
          <a:custGeom>
            <a:rect b="b" l="l" r="r" t="t"/>
            <a:pathLst>
              <a:path extrusionOk="0" h="15" w="17">
                <a:moveTo>
                  <a:pt x="9" y="0"/>
                </a:moveTo>
                <a:cubicBezTo>
                  <a:pt x="6" y="0"/>
                  <a:pt x="4" y="0"/>
                  <a:pt x="3" y="2"/>
                </a:cubicBezTo>
                <a:cubicBezTo>
                  <a:pt x="0" y="5"/>
                  <a:pt x="0" y="10"/>
                  <a:pt x="3" y="13"/>
                </a:cubicBezTo>
                <a:cubicBezTo>
                  <a:pt x="4" y="15"/>
                  <a:pt x="6" y="15"/>
                  <a:pt x="9" y="15"/>
                </a:cubicBezTo>
                <a:cubicBezTo>
                  <a:pt x="11" y="15"/>
                  <a:pt x="13" y="15"/>
                  <a:pt x="14" y="13"/>
                </a:cubicBezTo>
                <a:cubicBezTo>
                  <a:pt x="17" y="10"/>
                  <a:pt x="17" y="5"/>
                  <a:pt x="14" y="2"/>
                </a:cubicBezTo>
                <a:cubicBezTo>
                  <a:pt x="13" y="0"/>
                  <a:pt x="11" y="0"/>
                  <a:pt x="9"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1" name="Google Shape;1951;p33"/>
          <p:cNvSpPr/>
          <p:nvPr/>
        </p:nvSpPr>
        <p:spPr>
          <a:xfrm>
            <a:off x="5490160" y="2540883"/>
            <a:ext cx="46345" cy="40553"/>
          </a:xfrm>
          <a:custGeom>
            <a:rect b="b" l="l" r="r" t="t"/>
            <a:pathLst>
              <a:path extrusionOk="0" h="15" w="17">
                <a:moveTo>
                  <a:pt x="9" y="0"/>
                </a:moveTo>
                <a:cubicBezTo>
                  <a:pt x="6" y="0"/>
                  <a:pt x="4" y="0"/>
                  <a:pt x="3" y="2"/>
                </a:cubicBezTo>
                <a:cubicBezTo>
                  <a:pt x="0" y="5"/>
                  <a:pt x="0" y="10"/>
                  <a:pt x="3" y="13"/>
                </a:cubicBezTo>
                <a:cubicBezTo>
                  <a:pt x="4" y="15"/>
                  <a:pt x="6" y="15"/>
                  <a:pt x="9" y="15"/>
                </a:cubicBezTo>
                <a:cubicBezTo>
                  <a:pt x="11" y="15"/>
                  <a:pt x="13" y="15"/>
                  <a:pt x="14" y="13"/>
                </a:cubicBezTo>
                <a:cubicBezTo>
                  <a:pt x="17" y="10"/>
                  <a:pt x="17" y="5"/>
                  <a:pt x="14" y="2"/>
                </a:cubicBezTo>
                <a:cubicBezTo>
                  <a:pt x="13" y="0"/>
                  <a:pt x="11" y="0"/>
                  <a:pt x="9" y="0"/>
                </a:cubicBezTo>
              </a:path>
            </a:pathLst>
          </a:custGeom>
          <a:solidFill>
            <a:srgbClr val="D0CD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2" name="Google Shape;1952;p33"/>
          <p:cNvSpPr/>
          <p:nvPr/>
        </p:nvSpPr>
        <p:spPr>
          <a:xfrm>
            <a:off x="8311386" y="3508329"/>
            <a:ext cx="359171" cy="69517"/>
          </a:xfrm>
          <a:prstGeom prst="rect">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3" name="Google Shape;1953;p33"/>
          <p:cNvSpPr/>
          <p:nvPr/>
        </p:nvSpPr>
        <p:spPr>
          <a:xfrm>
            <a:off x="8270836" y="3554674"/>
            <a:ext cx="440274" cy="527172"/>
          </a:xfrm>
          <a:custGeom>
            <a:rect b="b" l="l" r="r" t="t"/>
            <a:pathLst>
              <a:path extrusionOk="0" h="205" w="170">
                <a:moveTo>
                  <a:pt x="148" y="205"/>
                </a:moveTo>
                <a:cubicBezTo>
                  <a:pt x="22" y="205"/>
                  <a:pt x="22" y="205"/>
                  <a:pt x="22" y="205"/>
                </a:cubicBezTo>
                <a:cubicBezTo>
                  <a:pt x="10" y="205"/>
                  <a:pt x="0" y="195"/>
                  <a:pt x="0" y="183"/>
                </a:cubicBezTo>
                <a:cubicBezTo>
                  <a:pt x="0" y="22"/>
                  <a:pt x="0" y="22"/>
                  <a:pt x="0" y="22"/>
                </a:cubicBezTo>
                <a:cubicBezTo>
                  <a:pt x="0" y="10"/>
                  <a:pt x="10" y="0"/>
                  <a:pt x="22" y="0"/>
                </a:cubicBezTo>
                <a:cubicBezTo>
                  <a:pt x="148" y="0"/>
                  <a:pt x="148" y="0"/>
                  <a:pt x="148" y="0"/>
                </a:cubicBezTo>
                <a:cubicBezTo>
                  <a:pt x="160" y="0"/>
                  <a:pt x="170" y="10"/>
                  <a:pt x="170" y="22"/>
                </a:cubicBezTo>
                <a:cubicBezTo>
                  <a:pt x="170" y="183"/>
                  <a:pt x="170" y="183"/>
                  <a:pt x="170" y="183"/>
                </a:cubicBezTo>
                <a:cubicBezTo>
                  <a:pt x="170" y="195"/>
                  <a:pt x="160" y="205"/>
                  <a:pt x="148" y="205"/>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4" name="Google Shape;1954;p33"/>
          <p:cNvSpPr/>
          <p:nvPr/>
        </p:nvSpPr>
        <p:spPr>
          <a:xfrm>
            <a:off x="8294009" y="3409845"/>
            <a:ext cx="393929" cy="104275"/>
          </a:xfrm>
          <a:custGeom>
            <a:rect b="b" l="l" r="r" t="t"/>
            <a:pathLst>
              <a:path extrusionOk="0" h="40" w="154">
                <a:moveTo>
                  <a:pt x="140" y="0"/>
                </a:moveTo>
                <a:cubicBezTo>
                  <a:pt x="14" y="0"/>
                  <a:pt x="14" y="0"/>
                  <a:pt x="14" y="0"/>
                </a:cubicBezTo>
                <a:cubicBezTo>
                  <a:pt x="6" y="0"/>
                  <a:pt x="0" y="6"/>
                  <a:pt x="0" y="13"/>
                </a:cubicBezTo>
                <a:cubicBezTo>
                  <a:pt x="0" y="40"/>
                  <a:pt x="0" y="40"/>
                  <a:pt x="0" y="40"/>
                </a:cubicBezTo>
                <a:cubicBezTo>
                  <a:pt x="154" y="40"/>
                  <a:pt x="154" y="40"/>
                  <a:pt x="154" y="40"/>
                </a:cubicBezTo>
                <a:cubicBezTo>
                  <a:pt x="154" y="13"/>
                  <a:pt x="154" y="13"/>
                  <a:pt x="154" y="13"/>
                </a:cubicBezTo>
                <a:cubicBezTo>
                  <a:pt x="154" y="6"/>
                  <a:pt x="148" y="0"/>
                  <a:pt x="140" y="0"/>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5" name="Google Shape;1955;p33"/>
          <p:cNvSpPr/>
          <p:nvPr/>
        </p:nvSpPr>
        <p:spPr>
          <a:xfrm>
            <a:off x="8270836" y="3664740"/>
            <a:ext cx="440274" cy="266482"/>
          </a:xfrm>
          <a:prstGeom prst="rect">
            <a:avLst/>
          </a:prstGeom>
          <a:solidFill>
            <a:srgbClr val="E04B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6" name="Google Shape;1956;p33"/>
          <p:cNvSpPr/>
          <p:nvPr/>
        </p:nvSpPr>
        <p:spPr>
          <a:xfrm>
            <a:off x="8270836" y="3664740"/>
            <a:ext cx="440274" cy="2664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7" name="Google Shape;1957;p33"/>
          <p:cNvSpPr/>
          <p:nvPr/>
        </p:nvSpPr>
        <p:spPr>
          <a:xfrm>
            <a:off x="8317181" y="3699499"/>
            <a:ext cx="75312" cy="75312"/>
          </a:xfrm>
          <a:prstGeom prst="ellipse">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8" name="Google Shape;1958;p33"/>
          <p:cNvSpPr/>
          <p:nvPr/>
        </p:nvSpPr>
        <p:spPr>
          <a:xfrm>
            <a:off x="8444629" y="3699499"/>
            <a:ext cx="220137" cy="23172"/>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9" name="Google Shape;1959;p33"/>
          <p:cNvSpPr/>
          <p:nvPr/>
        </p:nvSpPr>
        <p:spPr>
          <a:xfrm>
            <a:off x="8444629" y="3699499"/>
            <a:ext cx="220137" cy="231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0" name="Google Shape;1960;p33"/>
          <p:cNvSpPr/>
          <p:nvPr/>
        </p:nvSpPr>
        <p:spPr>
          <a:xfrm>
            <a:off x="8444629" y="3757429"/>
            <a:ext cx="139034" cy="23172"/>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1" name="Google Shape;1961;p33"/>
          <p:cNvSpPr/>
          <p:nvPr/>
        </p:nvSpPr>
        <p:spPr>
          <a:xfrm>
            <a:off x="8317181" y="3815360"/>
            <a:ext cx="347585" cy="23172"/>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2" name="Google Shape;1962;p33"/>
          <p:cNvSpPr/>
          <p:nvPr/>
        </p:nvSpPr>
        <p:spPr>
          <a:xfrm>
            <a:off x="8317181" y="3815360"/>
            <a:ext cx="347585" cy="231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3" name="Google Shape;1963;p33"/>
          <p:cNvSpPr/>
          <p:nvPr/>
        </p:nvSpPr>
        <p:spPr>
          <a:xfrm>
            <a:off x="8317181" y="3867500"/>
            <a:ext cx="347585" cy="23172"/>
          </a:xfrm>
          <a:prstGeom prst="rect">
            <a:avLst/>
          </a:prstGeom>
          <a:solidFill>
            <a:srgbClr val="F6F6F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4" name="Google Shape;1964;p33"/>
          <p:cNvSpPr/>
          <p:nvPr/>
        </p:nvSpPr>
        <p:spPr>
          <a:xfrm>
            <a:off x="8317181" y="3867500"/>
            <a:ext cx="347585" cy="231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5" name="Google Shape;1965;p33"/>
          <p:cNvSpPr/>
          <p:nvPr/>
        </p:nvSpPr>
        <p:spPr>
          <a:xfrm>
            <a:off x="8270836" y="3606809"/>
            <a:ext cx="440274" cy="475032"/>
          </a:xfrm>
          <a:custGeom>
            <a:rect b="b" l="l" r="r" t="t"/>
            <a:pathLst>
              <a:path extrusionOk="0" h="184" w="170">
                <a:moveTo>
                  <a:pt x="0" y="162"/>
                </a:moveTo>
                <a:cubicBezTo>
                  <a:pt x="0" y="162"/>
                  <a:pt x="0" y="162"/>
                  <a:pt x="0" y="162"/>
                </a:cubicBezTo>
                <a:cubicBezTo>
                  <a:pt x="0" y="173"/>
                  <a:pt x="10" y="183"/>
                  <a:pt x="21" y="184"/>
                </a:cubicBezTo>
                <a:cubicBezTo>
                  <a:pt x="10" y="183"/>
                  <a:pt x="0" y="173"/>
                  <a:pt x="0" y="162"/>
                </a:cubicBezTo>
                <a:moveTo>
                  <a:pt x="170" y="1"/>
                </a:moveTo>
                <a:cubicBezTo>
                  <a:pt x="170" y="1"/>
                  <a:pt x="170" y="1"/>
                  <a:pt x="170" y="1"/>
                </a:cubicBezTo>
                <a:cubicBezTo>
                  <a:pt x="170" y="22"/>
                  <a:pt x="170" y="22"/>
                  <a:pt x="170" y="22"/>
                </a:cubicBezTo>
                <a:cubicBezTo>
                  <a:pt x="170" y="126"/>
                  <a:pt x="170" y="126"/>
                  <a:pt x="170" y="126"/>
                </a:cubicBezTo>
                <a:cubicBezTo>
                  <a:pt x="170" y="162"/>
                  <a:pt x="170" y="162"/>
                  <a:pt x="170" y="162"/>
                </a:cubicBezTo>
                <a:cubicBezTo>
                  <a:pt x="170" y="162"/>
                  <a:pt x="170" y="162"/>
                  <a:pt x="170" y="162"/>
                </a:cubicBezTo>
                <a:cubicBezTo>
                  <a:pt x="170" y="126"/>
                  <a:pt x="170" y="126"/>
                  <a:pt x="170" y="126"/>
                </a:cubicBezTo>
                <a:cubicBezTo>
                  <a:pt x="170" y="22"/>
                  <a:pt x="170" y="22"/>
                  <a:pt x="170" y="22"/>
                </a:cubicBezTo>
                <a:cubicBezTo>
                  <a:pt x="170" y="1"/>
                  <a:pt x="170" y="1"/>
                  <a:pt x="170" y="1"/>
                </a:cubicBezTo>
                <a:cubicBezTo>
                  <a:pt x="170" y="1"/>
                  <a:pt x="170" y="1"/>
                  <a:pt x="170" y="1"/>
                </a:cubicBezTo>
                <a:moveTo>
                  <a:pt x="170" y="0"/>
                </a:moveTo>
                <a:cubicBezTo>
                  <a:pt x="170" y="1"/>
                  <a:pt x="170" y="1"/>
                  <a:pt x="170" y="1"/>
                </a:cubicBezTo>
                <a:cubicBezTo>
                  <a:pt x="170" y="1"/>
                  <a:pt x="170" y="1"/>
                  <a:pt x="170" y="0"/>
                </a:cubicBezTo>
                <a:moveTo>
                  <a:pt x="170" y="0"/>
                </a:moveTo>
                <a:cubicBezTo>
                  <a:pt x="170" y="0"/>
                  <a:pt x="170" y="0"/>
                  <a:pt x="170" y="0"/>
                </a:cubicBezTo>
                <a:cubicBezTo>
                  <a:pt x="170" y="0"/>
                  <a:pt x="170" y="0"/>
                  <a:pt x="170" y="0"/>
                </a:cubicBezTo>
                <a:moveTo>
                  <a:pt x="170" y="0"/>
                </a:moveTo>
                <a:cubicBezTo>
                  <a:pt x="170" y="0"/>
                  <a:pt x="170" y="0"/>
                  <a:pt x="170" y="0"/>
                </a:cubicBezTo>
                <a:cubicBezTo>
                  <a:pt x="170" y="0"/>
                  <a:pt x="170" y="0"/>
                  <a:pt x="170" y="0"/>
                </a:cubicBezTo>
              </a:path>
            </a:pathLst>
          </a:custGeom>
          <a:solidFill>
            <a:srgbClr val="E1DFE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6" name="Google Shape;1966;p33"/>
          <p:cNvSpPr/>
          <p:nvPr/>
        </p:nvSpPr>
        <p:spPr>
          <a:xfrm>
            <a:off x="8270836" y="3589432"/>
            <a:ext cx="440274" cy="492413"/>
          </a:xfrm>
          <a:custGeom>
            <a:rect b="b" l="l" r="r" t="t"/>
            <a:pathLst>
              <a:path extrusionOk="0" h="190" w="170">
                <a:moveTo>
                  <a:pt x="170" y="132"/>
                </a:moveTo>
                <a:cubicBezTo>
                  <a:pt x="79" y="132"/>
                  <a:pt x="79" y="132"/>
                  <a:pt x="79" y="132"/>
                </a:cubicBezTo>
                <a:cubicBezTo>
                  <a:pt x="57" y="147"/>
                  <a:pt x="31" y="159"/>
                  <a:pt x="0" y="168"/>
                </a:cubicBezTo>
                <a:cubicBezTo>
                  <a:pt x="0" y="179"/>
                  <a:pt x="10" y="189"/>
                  <a:pt x="21" y="190"/>
                </a:cubicBezTo>
                <a:cubicBezTo>
                  <a:pt x="22" y="190"/>
                  <a:pt x="22" y="190"/>
                  <a:pt x="22" y="190"/>
                </a:cubicBezTo>
                <a:cubicBezTo>
                  <a:pt x="148" y="190"/>
                  <a:pt x="148" y="190"/>
                  <a:pt x="148" y="190"/>
                </a:cubicBezTo>
                <a:cubicBezTo>
                  <a:pt x="160" y="190"/>
                  <a:pt x="170" y="180"/>
                  <a:pt x="170" y="168"/>
                </a:cubicBezTo>
                <a:cubicBezTo>
                  <a:pt x="170" y="132"/>
                  <a:pt x="170" y="132"/>
                  <a:pt x="170" y="132"/>
                </a:cubicBezTo>
                <a:moveTo>
                  <a:pt x="169" y="0"/>
                </a:moveTo>
                <a:cubicBezTo>
                  <a:pt x="166" y="10"/>
                  <a:pt x="163" y="19"/>
                  <a:pt x="159" y="28"/>
                </a:cubicBezTo>
                <a:cubicBezTo>
                  <a:pt x="170" y="28"/>
                  <a:pt x="170" y="28"/>
                  <a:pt x="170" y="28"/>
                </a:cubicBezTo>
                <a:cubicBezTo>
                  <a:pt x="170" y="7"/>
                  <a:pt x="170" y="7"/>
                  <a:pt x="170" y="7"/>
                </a:cubicBezTo>
                <a:cubicBezTo>
                  <a:pt x="170" y="7"/>
                  <a:pt x="170" y="7"/>
                  <a:pt x="170" y="7"/>
                </a:cubicBezTo>
                <a:cubicBezTo>
                  <a:pt x="170" y="7"/>
                  <a:pt x="170" y="7"/>
                  <a:pt x="170" y="7"/>
                </a:cubicBezTo>
                <a:cubicBezTo>
                  <a:pt x="170" y="7"/>
                  <a:pt x="170" y="7"/>
                  <a:pt x="170" y="6"/>
                </a:cubicBezTo>
                <a:cubicBezTo>
                  <a:pt x="170" y="6"/>
                  <a:pt x="170" y="6"/>
                  <a:pt x="170" y="6"/>
                </a:cubicBezTo>
                <a:cubicBezTo>
                  <a:pt x="170" y="6"/>
                  <a:pt x="170" y="6"/>
                  <a:pt x="170" y="6"/>
                </a:cubicBezTo>
                <a:cubicBezTo>
                  <a:pt x="170" y="6"/>
                  <a:pt x="170" y="6"/>
                  <a:pt x="170" y="6"/>
                </a:cubicBezTo>
                <a:cubicBezTo>
                  <a:pt x="170" y="6"/>
                  <a:pt x="170" y="6"/>
                  <a:pt x="170" y="6"/>
                </a:cubicBezTo>
                <a:cubicBezTo>
                  <a:pt x="170" y="4"/>
                  <a:pt x="169" y="2"/>
                  <a:pt x="169" y="0"/>
                </a:cubicBezTo>
              </a:path>
            </a:pathLst>
          </a:custGeom>
          <a:solidFill>
            <a:srgbClr val="D5D1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7" name="Google Shape;1967;p33"/>
          <p:cNvSpPr/>
          <p:nvPr/>
        </p:nvSpPr>
        <p:spPr>
          <a:xfrm>
            <a:off x="8473592" y="3664740"/>
            <a:ext cx="237518" cy="266482"/>
          </a:xfrm>
          <a:custGeom>
            <a:rect b="b" l="l" r="r" t="t"/>
            <a:pathLst>
              <a:path extrusionOk="0" h="104" w="91">
                <a:moveTo>
                  <a:pt x="91" y="0"/>
                </a:moveTo>
                <a:cubicBezTo>
                  <a:pt x="91" y="0"/>
                  <a:pt x="91" y="0"/>
                  <a:pt x="91" y="0"/>
                </a:cubicBezTo>
                <a:cubicBezTo>
                  <a:pt x="80" y="0"/>
                  <a:pt x="80" y="0"/>
                  <a:pt x="80" y="0"/>
                </a:cubicBezTo>
                <a:cubicBezTo>
                  <a:pt x="78" y="5"/>
                  <a:pt x="76" y="10"/>
                  <a:pt x="73" y="15"/>
                </a:cubicBezTo>
                <a:cubicBezTo>
                  <a:pt x="73" y="23"/>
                  <a:pt x="73" y="23"/>
                  <a:pt x="73" y="23"/>
                </a:cubicBezTo>
                <a:cubicBezTo>
                  <a:pt x="69" y="23"/>
                  <a:pt x="69" y="23"/>
                  <a:pt x="69" y="23"/>
                </a:cubicBezTo>
                <a:cubicBezTo>
                  <a:pt x="63" y="36"/>
                  <a:pt x="55" y="48"/>
                  <a:pt x="47" y="58"/>
                </a:cubicBezTo>
                <a:cubicBezTo>
                  <a:pt x="73" y="58"/>
                  <a:pt x="73" y="58"/>
                  <a:pt x="73" y="58"/>
                </a:cubicBezTo>
                <a:cubicBezTo>
                  <a:pt x="73" y="67"/>
                  <a:pt x="73" y="67"/>
                  <a:pt x="73" y="67"/>
                </a:cubicBezTo>
                <a:cubicBezTo>
                  <a:pt x="40" y="67"/>
                  <a:pt x="40" y="67"/>
                  <a:pt x="40" y="67"/>
                </a:cubicBezTo>
                <a:cubicBezTo>
                  <a:pt x="36" y="72"/>
                  <a:pt x="32" y="76"/>
                  <a:pt x="28" y="80"/>
                </a:cubicBezTo>
                <a:cubicBezTo>
                  <a:pt x="73" y="80"/>
                  <a:pt x="73" y="80"/>
                  <a:pt x="73" y="80"/>
                </a:cubicBezTo>
                <a:cubicBezTo>
                  <a:pt x="73" y="89"/>
                  <a:pt x="73" y="89"/>
                  <a:pt x="73" y="89"/>
                </a:cubicBezTo>
                <a:cubicBezTo>
                  <a:pt x="19" y="89"/>
                  <a:pt x="19" y="89"/>
                  <a:pt x="19" y="89"/>
                </a:cubicBezTo>
                <a:cubicBezTo>
                  <a:pt x="13" y="94"/>
                  <a:pt x="7" y="99"/>
                  <a:pt x="0" y="104"/>
                </a:cubicBezTo>
                <a:cubicBezTo>
                  <a:pt x="91" y="104"/>
                  <a:pt x="91" y="104"/>
                  <a:pt x="91" y="104"/>
                </a:cubicBezTo>
                <a:cubicBezTo>
                  <a:pt x="91" y="0"/>
                  <a:pt x="91" y="0"/>
                  <a:pt x="91" y="0"/>
                </a:cubicBezTo>
              </a:path>
            </a:pathLst>
          </a:custGeom>
          <a:solidFill>
            <a:srgbClr val="C84A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8" name="Google Shape;1968;p33"/>
          <p:cNvSpPr/>
          <p:nvPr/>
        </p:nvSpPr>
        <p:spPr>
          <a:xfrm>
            <a:off x="8653179" y="3699499"/>
            <a:ext cx="11586" cy="23172"/>
          </a:xfrm>
          <a:custGeom>
            <a:rect b="b" l="l" r="r" t="t"/>
            <a:pathLst>
              <a:path extrusionOk="0" h="8" w="4">
                <a:moveTo>
                  <a:pt x="4" y="0"/>
                </a:moveTo>
                <a:cubicBezTo>
                  <a:pt x="3" y="3"/>
                  <a:pt x="2" y="6"/>
                  <a:pt x="0" y="8"/>
                </a:cubicBezTo>
                <a:cubicBezTo>
                  <a:pt x="4" y="8"/>
                  <a:pt x="4" y="8"/>
                  <a:pt x="4" y="8"/>
                </a:cubicBezTo>
                <a:cubicBezTo>
                  <a:pt x="4" y="0"/>
                  <a:pt x="4" y="0"/>
                  <a:pt x="4" y="0"/>
                </a:cubicBezTo>
              </a:path>
            </a:pathLst>
          </a:custGeom>
          <a:solidFill>
            <a:srgbClr val="D9D7D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9" name="Google Shape;1969;p33"/>
          <p:cNvSpPr/>
          <p:nvPr/>
        </p:nvSpPr>
        <p:spPr>
          <a:xfrm>
            <a:off x="8577868" y="3815360"/>
            <a:ext cx="86898" cy="23172"/>
          </a:xfrm>
          <a:custGeom>
            <a:rect b="b" l="l" r="r" t="t"/>
            <a:pathLst>
              <a:path extrusionOk="0" h="9" w="33">
                <a:moveTo>
                  <a:pt x="33" y="0"/>
                </a:moveTo>
                <a:cubicBezTo>
                  <a:pt x="7" y="0"/>
                  <a:pt x="7" y="0"/>
                  <a:pt x="7" y="0"/>
                </a:cubicBezTo>
                <a:cubicBezTo>
                  <a:pt x="5" y="3"/>
                  <a:pt x="3" y="6"/>
                  <a:pt x="0" y="9"/>
                </a:cubicBezTo>
                <a:cubicBezTo>
                  <a:pt x="33" y="9"/>
                  <a:pt x="33" y="9"/>
                  <a:pt x="33" y="9"/>
                </a:cubicBezTo>
                <a:cubicBezTo>
                  <a:pt x="33" y="0"/>
                  <a:pt x="33" y="0"/>
                  <a:pt x="33" y="0"/>
                </a:cubicBezTo>
              </a:path>
            </a:pathLst>
          </a:custGeom>
          <a:solidFill>
            <a:srgbClr val="D9D7D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0" name="Google Shape;1970;p33"/>
          <p:cNvSpPr/>
          <p:nvPr/>
        </p:nvSpPr>
        <p:spPr>
          <a:xfrm>
            <a:off x="8525732" y="3867500"/>
            <a:ext cx="139034" cy="23172"/>
          </a:xfrm>
          <a:custGeom>
            <a:rect b="b" l="l" r="r" t="t"/>
            <a:pathLst>
              <a:path extrusionOk="0" h="9" w="54">
                <a:moveTo>
                  <a:pt x="54" y="0"/>
                </a:moveTo>
                <a:cubicBezTo>
                  <a:pt x="9" y="0"/>
                  <a:pt x="9" y="0"/>
                  <a:pt x="9" y="0"/>
                </a:cubicBezTo>
                <a:cubicBezTo>
                  <a:pt x="6" y="3"/>
                  <a:pt x="3" y="6"/>
                  <a:pt x="0" y="9"/>
                </a:cubicBezTo>
                <a:cubicBezTo>
                  <a:pt x="54" y="9"/>
                  <a:pt x="54" y="9"/>
                  <a:pt x="54" y="9"/>
                </a:cubicBezTo>
                <a:cubicBezTo>
                  <a:pt x="54" y="0"/>
                  <a:pt x="54" y="0"/>
                  <a:pt x="54" y="0"/>
                </a:cubicBezTo>
              </a:path>
            </a:pathLst>
          </a:custGeom>
          <a:solidFill>
            <a:srgbClr val="D9D7D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1" name="Google Shape;1971;p33"/>
          <p:cNvSpPr/>
          <p:nvPr/>
        </p:nvSpPr>
        <p:spPr>
          <a:xfrm>
            <a:off x="6515532" y="3485157"/>
            <a:ext cx="168001" cy="422896"/>
          </a:xfrm>
          <a:custGeom>
            <a:rect b="b" l="l" r="r" t="t"/>
            <a:pathLst>
              <a:path extrusionOk="0" h="164" w="67">
                <a:moveTo>
                  <a:pt x="2" y="164"/>
                </a:moveTo>
                <a:cubicBezTo>
                  <a:pt x="0" y="164"/>
                  <a:pt x="0" y="164"/>
                  <a:pt x="0" y="164"/>
                </a:cubicBezTo>
                <a:cubicBezTo>
                  <a:pt x="0" y="156"/>
                  <a:pt x="0" y="156"/>
                  <a:pt x="0" y="156"/>
                </a:cubicBezTo>
                <a:cubicBezTo>
                  <a:pt x="2" y="156"/>
                  <a:pt x="2" y="156"/>
                  <a:pt x="2" y="156"/>
                </a:cubicBezTo>
                <a:cubicBezTo>
                  <a:pt x="9" y="156"/>
                  <a:pt x="14" y="151"/>
                  <a:pt x="14" y="145"/>
                </a:cubicBezTo>
                <a:cubicBezTo>
                  <a:pt x="29" y="19"/>
                  <a:pt x="29" y="19"/>
                  <a:pt x="29" y="19"/>
                </a:cubicBezTo>
                <a:cubicBezTo>
                  <a:pt x="31" y="8"/>
                  <a:pt x="40" y="0"/>
                  <a:pt x="51" y="0"/>
                </a:cubicBezTo>
                <a:cubicBezTo>
                  <a:pt x="67" y="0"/>
                  <a:pt x="67" y="0"/>
                  <a:pt x="67" y="0"/>
                </a:cubicBezTo>
                <a:cubicBezTo>
                  <a:pt x="67" y="8"/>
                  <a:pt x="67" y="8"/>
                  <a:pt x="67" y="8"/>
                </a:cubicBezTo>
                <a:cubicBezTo>
                  <a:pt x="51" y="8"/>
                  <a:pt x="51" y="8"/>
                  <a:pt x="51" y="8"/>
                </a:cubicBezTo>
                <a:cubicBezTo>
                  <a:pt x="44" y="8"/>
                  <a:pt x="38" y="13"/>
                  <a:pt x="37" y="20"/>
                </a:cubicBezTo>
                <a:cubicBezTo>
                  <a:pt x="22" y="146"/>
                  <a:pt x="22" y="146"/>
                  <a:pt x="22" y="146"/>
                </a:cubicBezTo>
                <a:cubicBezTo>
                  <a:pt x="21" y="156"/>
                  <a:pt x="13" y="164"/>
                  <a:pt x="2" y="164"/>
                </a:cubicBezTo>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2" name="Google Shape;1972;p33"/>
          <p:cNvSpPr/>
          <p:nvPr/>
        </p:nvSpPr>
        <p:spPr>
          <a:xfrm>
            <a:off x="6167948" y="3890672"/>
            <a:ext cx="353379" cy="318621"/>
          </a:xfrm>
          <a:custGeom>
            <a:rect b="b" l="l" r="r" t="t"/>
            <a:pathLst>
              <a:path extrusionOk="0" h="55" w="61">
                <a:moveTo>
                  <a:pt x="3" y="55"/>
                </a:moveTo>
                <a:lnTo>
                  <a:pt x="0" y="55"/>
                </a:lnTo>
                <a:lnTo>
                  <a:pt x="0" y="0"/>
                </a:lnTo>
                <a:lnTo>
                  <a:pt x="61" y="0"/>
                </a:lnTo>
                <a:lnTo>
                  <a:pt x="61" y="26"/>
                </a:lnTo>
                <a:lnTo>
                  <a:pt x="58" y="26"/>
                </a:lnTo>
                <a:lnTo>
                  <a:pt x="58" y="3"/>
                </a:lnTo>
                <a:lnTo>
                  <a:pt x="3" y="3"/>
                </a:lnTo>
                <a:lnTo>
                  <a:pt x="3" y="55"/>
                </a:lnTo>
                <a:close/>
              </a:path>
            </a:pathLst>
          </a:custGeom>
          <a:solidFill>
            <a:srgbClr val="4857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3" name="Google Shape;1973;p33"/>
          <p:cNvSpPr/>
          <p:nvPr/>
        </p:nvSpPr>
        <p:spPr>
          <a:xfrm>
            <a:off x="6167948" y="3890672"/>
            <a:ext cx="353379" cy="318621"/>
          </a:xfrm>
          <a:custGeom>
            <a:rect b="b" l="l" r="r" t="t"/>
            <a:pathLst>
              <a:path extrusionOk="0" h="55" w="61">
                <a:moveTo>
                  <a:pt x="3" y="55"/>
                </a:moveTo>
                <a:lnTo>
                  <a:pt x="0" y="55"/>
                </a:lnTo>
                <a:lnTo>
                  <a:pt x="0" y="0"/>
                </a:lnTo>
                <a:lnTo>
                  <a:pt x="61" y="0"/>
                </a:lnTo>
                <a:lnTo>
                  <a:pt x="61" y="26"/>
                </a:lnTo>
                <a:lnTo>
                  <a:pt x="58" y="26"/>
                </a:lnTo>
                <a:lnTo>
                  <a:pt x="58" y="3"/>
                </a:lnTo>
                <a:lnTo>
                  <a:pt x="3" y="3"/>
                </a:lnTo>
                <a:lnTo>
                  <a:pt x="3" y="55"/>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4" name="Google Shape;1974;p33"/>
          <p:cNvSpPr/>
          <p:nvPr/>
        </p:nvSpPr>
        <p:spPr>
          <a:xfrm>
            <a:off x="6127398" y="3531501"/>
            <a:ext cx="463446" cy="364966"/>
          </a:xfrm>
          <a:custGeom>
            <a:rect b="b" l="l" r="r" t="t"/>
            <a:pathLst>
              <a:path extrusionOk="0" h="142" w="179">
                <a:moveTo>
                  <a:pt x="156" y="15"/>
                </a:moveTo>
                <a:cubicBezTo>
                  <a:pt x="144" y="114"/>
                  <a:pt x="144" y="114"/>
                  <a:pt x="144" y="114"/>
                </a:cubicBezTo>
                <a:cubicBezTo>
                  <a:pt x="144" y="120"/>
                  <a:pt x="139" y="124"/>
                  <a:pt x="134" y="124"/>
                </a:cubicBezTo>
                <a:cubicBezTo>
                  <a:pt x="18" y="124"/>
                  <a:pt x="18" y="124"/>
                  <a:pt x="18" y="124"/>
                </a:cubicBezTo>
                <a:cubicBezTo>
                  <a:pt x="8" y="124"/>
                  <a:pt x="0" y="132"/>
                  <a:pt x="0" y="142"/>
                </a:cubicBezTo>
                <a:cubicBezTo>
                  <a:pt x="0" y="142"/>
                  <a:pt x="0" y="142"/>
                  <a:pt x="0" y="142"/>
                </a:cubicBezTo>
                <a:cubicBezTo>
                  <a:pt x="148" y="142"/>
                  <a:pt x="148" y="142"/>
                  <a:pt x="148" y="142"/>
                </a:cubicBezTo>
                <a:cubicBezTo>
                  <a:pt x="156" y="142"/>
                  <a:pt x="163" y="136"/>
                  <a:pt x="164" y="128"/>
                </a:cubicBezTo>
                <a:cubicBezTo>
                  <a:pt x="179" y="1"/>
                  <a:pt x="179" y="1"/>
                  <a:pt x="179" y="1"/>
                </a:cubicBezTo>
                <a:cubicBezTo>
                  <a:pt x="173" y="1"/>
                  <a:pt x="173" y="1"/>
                  <a:pt x="173" y="1"/>
                </a:cubicBezTo>
                <a:cubicBezTo>
                  <a:pt x="165" y="0"/>
                  <a:pt x="157" y="6"/>
                  <a:pt x="156" y="15"/>
                </a:cubicBezTo>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5" name="Google Shape;1975;p33"/>
          <p:cNvSpPr/>
          <p:nvPr/>
        </p:nvSpPr>
        <p:spPr>
          <a:xfrm>
            <a:off x="6573463" y="3531501"/>
            <a:ext cx="17381" cy="0"/>
          </a:xfrm>
          <a:custGeom>
            <a:rect b="b" l="l" r="r" t="t"/>
            <a:pathLst>
              <a:path extrusionOk="0" h="120000" w="6">
                <a:moveTo>
                  <a:pt x="0" y="0"/>
                </a:moveTo>
                <a:cubicBezTo>
                  <a:pt x="0" y="0"/>
                  <a:pt x="0" y="0"/>
                  <a:pt x="0" y="0"/>
                </a:cubicBezTo>
                <a:cubicBezTo>
                  <a:pt x="6" y="0"/>
                  <a:pt x="6" y="0"/>
                  <a:pt x="6" y="0"/>
                </a:cubicBezTo>
                <a:cubicBezTo>
                  <a:pt x="6" y="0"/>
                  <a:pt x="6" y="0"/>
                  <a:pt x="6" y="0"/>
                </a:cubicBezTo>
                <a:cubicBezTo>
                  <a:pt x="0" y="0"/>
                  <a:pt x="0" y="0"/>
                  <a:pt x="0" y="0"/>
                </a:cubicBezTo>
                <a:cubicBezTo>
                  <a:pt x="0" y="0"/>
                  <a:pt x="0" y="0"/>
                  <a:pt x="0" y="0"/>
                </a:cubicBezTo>
              </a:path>
            </a:pathLst>
          </a:custGeom>
          <a:solidFill>
            <a:srgbClr val="D3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6" name="Google Shape;1976;p33"/>
          <p:cNvSpPr/>
          <p:nvPr/>
        </p:nvSpPr>
        <p:spPr>
          <a:xfrm>
            <a:off x="6127398" y="3890672"/>
            <a:ext cx="0" cy="5795"/>
          </a:xfrm>
          <a:custGeom>
            <a:rect b="b" l="l" r="r" t="t"/>
            <a:pathLst>
              <a:path extrusionOk="0" h="1" w="120000">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D3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7" name="Google Shape;1977;p33"/>
          <p:cNvSpPr/>
          <p:nvPr/>
        </p:nvSpPr>
        <p:spPr>
          <a:xfrm>
            <a:off x="6127398" y="3531501"/>
            <a:ext cx="463446" cy="364966"/>
          </a:xfrm>
          <a:custGeom>
            <a:rect b="b" l="l" r="r" t="t"/>
            <a:pathLst>
              <a:path extrusionOk="0" h="141" w="179">
                <a:moveTo>
                  <a:pt x="70" y="133"/>
                </a:moveTo>
                <a:cubicBezTo>
                  <a:pt x="2" y="133"/>
                  <a:pt x="2" y="133"/>
                  <a:pt x="2" y="133"/>
                </a:cubicBezTo>
                <a:cubicBezTo>
                  <a:pt x="1" y="135"/>
                  <a:pt x="0" y="138"/>
                  <a:pt x="0" y="140"/>
                </a:cubicBezTo>
                <a:cubicBezTo>
                  <a:pt x="0" y="140"/>
                  <a:pt x="0" y="140"/>
                  <a:pt x="0" y="140"/>
                </a:cubicBezTo>
                <a:cubicBezTo>
                  <a:pt x="0" y="140"/>
                  <a:pt x="0" y="140"/>
                  <a:pt x="0" y="140"/>
                </a:cubicBezTo>
                <a:cubicBezTo>
                  <a:pt x="0" y="140"/>
                  <a:pt x="0" y="140"/>
                  <a:pt x="0" y="141"/>
                </a:cubicBezTo>
                <a:cubicBezTo>
                  <a:pt x="0" y="141"/>
                  <a:pt x="0" y="141"/>
                  <a:pt x="0" y="141"/>
                </a:cubicBezTo>
                <a:cubicBezTo>
                  <a:pt x="65" y="141"/>
                  <a:pt x="65" y="141"/>
                  <a:pt x="65" y="141"/>
                </a:cubicBezTo>
                <a:cubicBezTo>
                  <a:pt x="67" y="138"/>
                  <a:pt x="68" y="136"/>
                  <a:pt x="70" y="133"/>
                </a:cubicBezTo>
                <a:moveTo>
                  <a:pt x="122" y="133"/>
                </a:moveTo>
                <a:cubicBezTo>
                  <a:pt x="91" y="133"/>
                  <a:pt x="91" y="133"/>
                  <a:pt x="91" y="133"/>
                </a:cubicBezTo>
                <a:cubicBezTo>
                  <a:pt x="89" y="135"/>
                  <a:pt x="86" y="138"/>
                  <a:pt x="84" y="141"/>
                </a:cubicBezTo>
                <a:cubicBezTo>
                  <a:pt x="125" y="141"/>
                  <a:pt x="125" y="141"/>
                  <a:pt x="125" y="141"/>
                </a:cubicBezTo>
                <a:cubicBezTo>
                  <a:pt x="122" y="133"/>
                  <a:pt x="122" y="133"/>
                  <a:pt x="122" y="133"/>
                </a:cubicBezTo>
                <a:moveTo>
                  <a:pt x="158" y="111"/>
                </a:moveTo>
                <a:cubicBezTo>
                  <a:pt x="157" y="119"/>
                  <a:pt x="157" y="119"/>
                  <a:pt x="157" y="119"/>
                </a:cubicBezTo>
                <a:cubicBezTo>
                  <a:pt x="156" y="127"/>
                  <a:pt x="150" y="133"/>
                  <a:pt x="142" y="133"/>
                </a:cubicBezTo>
                <a:cubicBezTo>
                  <a:pt x="128" y="133"/>
                  <a:pt x="128" y="133"/>
                  <a:pt x="128" y="133"/>
                </a:cubicBezTo>
                <a:cubicBezTo>
                  <a:pt x="131" y="141"/>
                  <a:pt x="131" y="141"/>
                  <a:pt x="131" y="141"/>
                </a:cubicBezTo>
                <a:cubicBezTo>
                  <a:pt x="148" y="141"/>
                  <a:pt x="148" y="141"/>
                  <a:pt x="148" y="141"/>
                </a:cubicBezTo>
                <a:cubicBezTo>
                  <a:pt x="156" y="141"/>
                  <a:pt x="163" y="135"/>
                  <a:pt x="164" y="127"/>
                </a:cubicBezTo>
                <a:cubicBezTo>
                  <a:pt x="166" y="112"/>
                  <a:pt x="166" y="112"/>
                  <a:pt x="166" y="112"/>
                </a:cubicBezTo>
                <a:cubicBezTo>
                  <a:pt x="163" y="111"/>
                  <a:pt x="161" y="111"/>
                  <a:pt x="158" y="111"/>
                </a:cubicBezTo>
                <a:moveTo>
                  <a:pt x="172" y="0"/>
                </a:moveTo>
                <a:cubicBezTo>
                  <a:pt x="172" y="0"/>
                  <a:pt x="172" y="0"/>
                  <a:pt x="171" y="0"/>
                </a:cubicBezTo>
                <a:cubicBezTo>
                  <a:pt x="160" y="95"/>
                  <a:pt x="160" y="95"/>
                  <a:pt x="160" y="95"/>
                </a:cubicBezTo>
                <a:cubicBezTo>
                  <a:pt x="162" y="96"/>
                  <a:pt x="165" y="96"/>
                  <a:pt x="167" y="97"/>
                </a:cubicBezTo>
                <a:cubicBezTo>
                  <a:pt x="179" y="0"/>
                  <a:pt x="179" y="0"/>
                  <a:pt x="179" y="0"/>
                </a:cubicBezTo>
                <a:cubicBezTo>
                  <a:pt x="179" y="0"/>
                  <a:pt x="179" y="0"/>
                  <a:pt x="179" y="0"/>
                </a:cubicBezTo>
                <a:cubicBezTo>
                  <a:pt x="173" y="0"/>
                  <a:pt x="173" y="0"/>
                  <a:pt x="173" y="0"/>
                </a:cubicBezTo>
                <a:cubicBezTo>
                  <a:pt x="173" y="0"/>
                  <a:pt x="173" y="0"/>
                  <a:pt x="173" y="0"/>
                </a:cubicBezTo>
                <a:cubicBezTo>
                  <a:pt x="173" y="0"/>
                  <a:pt x="173" y="0"/>
                  <a:pt x="172" y="0"/>
                </a:cubicBezTo>
              </a:path>
            </a:pathLst>
          </a:custGeom>
          <a:solidFill>
            <a:srgbClr val="2B939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8" name="Google Shape;1978;p33"/>
          <p:cNvSpPr/>
          <p:nvPr/>
        </p:nvSpPr>
        <p:spPr>
          <a:xfrm>
            <a:off x="6046295" y="4122395"/>
            <a:ext cx="168001" cy="168001"/>
          </a:xfrm>
          <a:prstGeom prst="ellipse">
            <a:avLst/>
          </a:pr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9" name="Google Shape;1979;p33"/>
          <p:cNvSpPr/>
          <p:nvPr/>
        </p:nvSpPr>
        <p:spPr>
          <a:xfrm>
            <a:off x="6046295" y="4122395"/>
            <a:ext cx="168001" cy="168001"/>
          </a:xfrm>
          <a:custGeom>
            <a:rect b="b" l="l" r="r" t="t"/>
            <a:pathLst>
              <a:path extrusionOk="0" h="65" w="65">
                <a:moveTo>
                  <a:pt x="32" y="9"/>
                </a:moveTo>
                <a:cubicBezTo>
                  <a:pt x="45" y="9"/>
                  <a:pt x="56" y="19"/>
                  <a:pt x="56" y="32"/>
                </a:cubicBezTo>
                <a:cubicBezTo>
                  <a:pt x="56" y="45"/>
                  <a:pt x="45" y="55"/>
                  <a:pt x="32" y="55"/>
                </a:cubicBezTo>
                <a:cubicBezTo>
                  <a:pt x="19" y="55"/>
                  <a:pt x="9" y="45"/>
                  <a:pt x="9" y="32"/>
                </a:cubicBezTo>
                <a:cubicBezTo>
                  <a:pt x="9" y="19"/>
                  <a:pt x="19" y="9"/>
                  <a:pt x="32" y="9"/>
                </a:cubicBezTo>
                <a:moveTo>
                  <a:pt x="32" y="0"/>
                </a:moveTo>
                <a:cubicBezTo>
                  <a:pt x="14" y="0"/>
                  <a:pt x="0" y="14"/>
                  <a:pt x="0" y="32"/>
                </a:cubicBezTo>
                <a:cubicBezTo>
                  <a:pt x="0" y="50"/>
                  <a:pt x="14" y="65"/>
                  <a:pt x="32" y="65"/>
                </a:cubicBezTo>
                <a:cubicBezTo>
                  <a:pt x="50" y="65"/>
                  <a:pt x="65" y="50"/>
                  <a:pt x="65" y="32"/>
                </a:cubicBezTo>
                <a:cubicBezTo>
                  <a:pt x="65" y="14"/>
                  <a:pt x="50" y="0"/>
                  <a:pt x="32" y="0"/>
                </a:cubicBezTo>
              </a:path>
            </a:pathLst>
          </a:custGeom>
          <a:solidFill>
            <a:srgbClr val="354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0" name="Google Shape;1980;p33"/>
          <p:cNvSpPr/>
          <p:nvPr/>
        </p:nvSpPr>
        <p:spPr>
          <a:xfrm>
            <a:off x="6092640" y="4168740"/>
            <a:ext cx="75312" cy="81103"/>
          </a:xfrm>
          <a:custGeom>
            <a:rect b="b" l="l" r="r" t="t"/>
            <a:pathLst>
              <a:path extrusionOk="0" h="31" w="31">
                <a:moveTo>
                  <a:pt x="23" y="8"/>
                </a:moveTo>
                <a:cubicBezTo>
                  <a:pt x="31" y="18"/>
                  <a:pt x="19" y="31"/>
                  <a:pt x="8" y="22"/>
                </a:cubicBezTo>
                <a:cubicBezTo>
                  <a:pt x="0" y="12"/>
                  <a:pt x="12" y="0"/>
                  <a:pt x="23" y="8"/>
                </a:cubicBezTo>
                <a:close/>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1" name="Google Shape;1981;p33"/>
          <p:cNvSpPr/>
          <p:nvPr/>
        </p:nvSpPr>
        <p:spPr>
          <a:xfrm>
            <a:off x="6422843" y="3809569"/>
            <a:ext cx="185378" cy="451860"/>
          </a:xfrm>
          <a:custGeom>
            <a:rect b="b" l="l" r="r" t="t"/>
            <a:pathLst>
              <a:path extrusionOk="0" h="78" w="32">
                <a:moveTo>
                  <a:pt x="2" y="0"/>
                </a:moveTo>
                <a:lnTo>
                  <a:pt x="0" y="1"/>
                </a:lnTo>
                <a:lnTo>
                  <a:pt x="29" y="78"/>
                </a:lnTo>
                <a:lnTo>
                  <a:pt x="32" y="77"/>
                </a:lnTo>
                <a:lnTo>
                  <a:pt x="2" y="0"/>
                </a:ln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2" name="Google Shape;1982;p33"/>
          <p:cNvSpPr/>
          <p:nvPr/>
        </p:nvSpPr>
        <p:spPr>
          <a:xfrm>
            <a:off x="6422843" y="3809569"/>
            <a:ext cx="185378" cy="451860"/>
          </a:xfrm>
          <a:custGeom>
            <a:rect b="b" l="l" r="r" t="t"/>
            <a:pathLst>
              <a:path extrusionOk="0" h="78" w="32">
                <a:moveTo>
                  <a:pt x="2" y="0"/>
                </a:moveTo>
                <a:lnTo>
                  <a:pt x="0" y="1"/>
                </a:lnTo>
                <a:lnTo>
                  <a:pt x="29" y="78"/>
                </a:lnTo>
                <a:lnTo>
                  <a:pt x="32" y="77"/>
                </a:lnTo>
                <a:lnTo>
                  <a:pt x="2"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3" name="Google Shape;1983;p33"/>
          <p:cNvSpPr/>
          <p:nvPr/>
        </p:nvSpPr>
        <p:spPr>
          <a:xfrm>
            <a:off x="6405466" y="3815360"/>
            <a:ext cx="208551" cy="440274"/>
          </a:xfrm>
          <a:custGeom>
            <a:rect b="b" l="l" r="r" t="t"/>
            <a:pathLst>
              <a:path extrusionOk="0" h="76" w="36">
                <a:moveTo>
                  <a:pt x="36" y="0"/>
                </a:moveTo>
                <a:lnTo>
                  <a:pt x="34" y="0"/>
                </a:lnTo>
                <a:lnTo>
                  <a:pt x="0" y="75"/>
                </a:lnTo>
                <a:lnTo>
                  <a:pt x="3" y="76"/>
                </a:lnTo>
                <a:lnTo>
                  <a:pt x="36" y="0"/>
                </a:ln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4" name="Google Shape;1984;p33"/>
          <p:cNvSpPr/>
          <p:nvPr/>
        </p:nvSpPr>
        <p:spPr>
          <a:xfrm>
            <a:off x="6405466" y="3815360"/>
            <a:ext cx="208551" cy="440274"/>
          </a:xfrm>
          <a:custGeom>
            <a:rect b="b" l="l" r="r" t="t"/>
            <a:pathLst>
              <a:path extrusionOk="0" h="76" w="36">
                <a:moveTo>
                  <a:pt x="36" y="0"/>
                </a:moveTo>
                <a:lnTo>
                  <a:pt x="34" y="0"/>
                </a:lnTo>
                <a:lnTo>
                  <a:pt x="0" y="75"/>
                </a:lnTo>
                <a:lnTo>
                  <a:pt x="3" y="76"/>
                </a:lnTo>
                <a:lnTo>
                  <a:pt x="36"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5" name="Google Shape;1985;p33"/>
          <p:cNvSpPr/>
          <p:nvPr/>
        </p:nvSpPr>
        <p:spPr>
          <a:xfrm>
            <a:off x="6283809" y="3937017"/>
            <a:ext cx="451860" cy="191173"/>
          </a:xfrm>
          <a:custGeom>
            <a:rect b="b" l="l" r="r" t="t"/>
            <a:pathLst>
              <a:path extrusionOk="0" h="33" w="78">
                <a:moveTo>
                  <a:pt x="78" y="3"/>
                </a:moveTo>
                <a:lnTo>
                  <a:pt x="77" y="0"/>
                </a:lnTo>
                <a:lnTo>
                  <a:pt x="0" y="30"/>
                </a:lnTo>
                <a:lnTo>
                  <a:pt x="1" y="33"/>
                </a:lnTo>
                <a:lnTo>
                  <a:pt x="78" y="3"/>
                </a:ln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6" name="Google Shape;1986;p33"/>
          <p:cNvSpPr/>
          <p:nvPr/>
        </p:nvSpPr>
        <p:spPr>
          <a:xfrm>
            <a:off x="6283809" y="3937017"/>
            <a:ext cx="451860" cy="191173"/>
          </a:xfrm>
          <a:custGeom>
            <a:rect b="b" l="l" r="r" t="t"/>
            <a:pathLst>
              <a:path extrusionOk="0" h="33" w="78">
                <a:moveTo>
                  <a:pt x="78" y="3"/>
                </a:moveTo>
                <a:lnTo>
                  <a:pt x="77" y="0"/>
                </a:lnTo>
                <a:lnTo>
                  <a:pt x="0" y="30"/>
                </a:lnTo>
                <a:lnTo>
                  <a:pt x="1" y="33"/>
                </a:lnTo>
                <a:lnTo>
                  <a:pt x="78" y="3"/>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7" name="Google Shape;1987;p33"/>
          <p:cNvSpPr/>
          <p:nvPr/>
        </p:nvSpPr>
        <p:spPr>
          <a:xfrm>
            <a:off x="6289604" y="3931222"/>
            <a:ext cx="446069" cy="208551"/>
          </a:xfrm>
          <a:custGeom>
            <a:rect b="b" l="l" r="r" t="t"/>
            <a:pathLst>
              <a:path extrusionOk="0" h="36" w="77">
                <a:moveTo>
                  <a:pt x="76" y="36"/>
                </a:moveTo>
                <a:lnTo>
                  <a:pt x="77" y="33"/>
                </a:lnTo>
                <a:lnTo>
                  <a:pt x="1" y="0"/>
                </a:lnTo>
                <a:lnTo>
                  <a:pt x="0" y="2"/>
                </a:lnTo>
                <a:lnTo>
                  <a:pt x="76" y="36"/>
                </a:lnTo>
                <a:close/>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8" name="Google Shape;1988;p33"/>
          <p:cNvSpPr/>
          <p:nvPr/>
        </p:nvSpPr>
        <p:spPr>
          <a:xfrm>
            <a:off x="6289604" y="3931222"/>
            <a:ext cx="446069" cy="208551"/>
          </a:xfrm>
          <a:custGeom>
            <a:rect b="b" l="l" r="r" t="t"/>
            <a:pathLst>
              <a:path extrusionOk="0" h="36" w="77">
                <a:moveTo>
                  <a:pt x="76" y="36"/>
                </a:moveTo>
                <a:lnTo>
                  <a:pt x="77" y="33"/>
                </a:lnTo>
                <a:lnTo>
                  <a:pt x="1" y="0"/>
                </a:lnTo>
                <a:lnTo>
                  <a:pt x="0" y="2"/>
                </a:lnTo>
                <a:lnTo>
                  <a:pt x="76" y="36"/>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9" name="Google Shape;1989;p33"/>
          <p:cNvSpPr/>
          <p:nvPr/>
        </p:nvSpPr>
        <p:spPr>
          <a:xfrm>
            <a:off x="6225879" y="3745843"/>
            <a:ext cx="573516" cy="573516"/>
          </a:xfrm>
          <a:custGeom>
            <a:rect b="b" l="l" r="r" t="t"/>
            <a:pathLst>
              <a:path extrusionOk="0" h="223" w="222">
                <a:moveTo>
                  <a:pt x="200" y="151"/>
                </a:moveTo>
                <a:cubicBezTo>
                  <a:pt x="178" y="201"/>
                  <a:pt x="120" y="223"/>
                  <a:pt x="71" y="201"/>
                </a:cubicBezTo>
                <a:cubicBezTo>
                  <a:pt x="22" y="179"/>
                  <a:pt x="0" y="121"/>
                  <a:pt x="21" y="72"/>
                </a:cubicBezTo>
                <a:cubicBezTo>
                  <a:pt x="43" y="23"/>
                  <a:pt x="101" y="0"/>
                  <a:pt x="151" y="22"/>
                </a:cubicBezTo>
                <a:cubicBezTo>
                  <a:pt x="200" y="44"/>
                  <a:pt x="222" y="102"/>
                  <a:pt x="200" y="151"/>
                </a:cubicBezTo>
                <a:moveTo>
                  <a:pt x="34" y="77"/>
                </a:moveTo>
                <a:cubicBezTo>
                  <a:pt x="15" y="120"/>
                  <a:pt x="34" y="170"/>
                  <a:pt x="77" y="189"/>
                </a:cubicBezTo>
                <a:cubicBezTo>
                  <a:pt x="119" y="208"/>
                  <a:pt x="169" y="189"/>
                  <a:pt x="188" y="146"/>
                </a:cubicBezTo>
                <a:cubicBezTo>
                  <a:pt x="207" y="103"/>
                  <a:pt x="188" y="53"/>
                  <a:pt x="145" y="35"/>
                </a:cubicBezTo>
                <a:cubicBezTo>
                  <a:pt x="103" y="16"/>
                  <a:pt x="53" y="35"/>
                  <a:pt x="34" y="77"/>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0" name="Google Shape;1990;p33"/>
          <p:cNvSpPr/>
          <p:nvPr/>
        </p:nvSpPr>
        <p:spPr>
          <a:xfrm>
            <a:off x="6220087" y="3745843"/>
            <a:ext cx="585103" cy="579308"/>
          </a:xfrm>
          <a:custGeom>
            <a:rect b="b" l="l" r="r" t="t"/>
            <a:pathLst>
              <a:path extrusionOk="0" h="226" w="226">
                <a:moveTo>
                  <a:pt x="80" y="28"/>
                </a:moveTo>
                <a:cubicBezTo>
                  <a:pt x="127" y="10"/>
                  <a:pt x="180" y="33"/>
                  <a:pt x="198" y="80"/>
                </a:cubicBezTo>
                <a:cubicBezTo>
                  <a:pt x="215" y="127"/>
                  <a:pt x="192" y="179"/>
                  <a:pt x="145" y="197"/>
                </a:cubicBezTo>
                <a:cubicBezTo>
                  <a:pt x="99" y="215"/>
                  <a:pt x="46" y="192"/>
                  <a:pt x="28" y="145"/>
                </a:cubicBezTo>
                <a:cubicBezTo>
                  <a:pt x="10" y="99"/>
                  <a:pt x="34" y="46"/>
                  <a:pt x="80" y="28"/>
                </a:cubicBezTo>
                <a:moveTo>
                  <a:pt x="77" y="20"/>
                </a:moveTo>
                <a:cubicBezTo>
                  <a:pt x="26" y="39"/>
                  <a:pt x="0" y="97"/>
                  <a:pt x="20" y="149"/>
                </a:cubicBezTo>
                <a:cubicBezTo>
                  <a:pt x="39" y="200"/>
                  <a:pt x="97" y="226"/>
                  <a:pt x="149" y="206"/>
                </a:cubicBezTo>
                <a:cubicBezTo>
                  <a:pt x="200" y="186"/>
                  <a:pt x="226" y="128"/>
                  <a:pt x="206" y="77"/>
                </a:cubicBezTo>
                <a:cubicBezTo>
                  <a:pt x="186" y="25"/>
                  <a:pt x="128" y="0"/>
                  <a:pt x="77" y="20"/>
                </a:cubicBezTo>
              </a:path>
            </a:pathLst>
          </a:custGeom>
          <a:solidFill>
            <a:srgbClr val="354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1" name="Google Shape;1991;p33"/>
          <p:cNvSpPr/>
          <p:nvPr/>
        </p:nvSpPr>
        <p:spPr>
          <a:xfrm>
            <a:off x="6446015" y="3965980"/>
            <a:ext cx="133243" cy="133243"/>
          </a:xfrm>
          <a:custGeom>
            <a:rect b="b" l="l" r="r" t="t"/>
            <a:pathLst>
              <a:path extrusionOk="0" h="53" w="53">
                <a:moveTo>
                  <a:pt x="36" y="5"/>
                </a:moveTo>
                <a:cubicBezTo>
                  <a:pt x="48" y="11"/>
                  <a:pt x="53" y="24"/>
                  <a:pt x="48" y="36"/>
                </a:cubicBezTo>
                <a:cubicBezTo>
                  <a:pt x="43" y="48"/>
                  <a:pt x="29" y="53"/>
                  <a:pt x="17" y="48"/>
                </a:cubicBezTo>
                <a:cubicBezTo>
                  <a:pt x="6" y="43"/>
                  <a:pt x="0" y="29"/>
                  <a:pt x="5" y="17"/>
                </a:cubicBezTo>
                <a:cubicBezTo>
                  <a:pt x="11" y="5"/>
                  <a:pt x="25" y="0"/>
                  <a:pt x="36" y="5"/>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2" name="Google Shape;1992;p33"/>
          <p:cNvSpPr/>
          <p:nvPr/>
        </p:nvSpPr>
        <p:spPr>
          <a:xfrm>
            <a:off x="6469188" y="4000739"/>
            <a:ext cx="81103" cy="69517"/>
          </a:xfrm>
          <a:custGeom>
            <a:rect b="b" l="l" r="r" t="t"/>
            <a:pathLst>
              <a:path extrusionOk="0" h="26" w="31">
                <a:moveTo>
                  <a:pt x="20" y="3"/>
                </a:moveTo>
                <a:cubicBezTo>
                  <a:pt x="31" y="10"/>
                  <a:pt x="24" y="26"/>
                  <a:pt x="12" y="22"/>
                </a:cubicBezTo>
                <a:cubicBezTo>
                  <a:pt x="0" y="15"/>
                  <a:pt x="7" y="0"/>
                  <a:pt x="20" y="3"/>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3" name="Google Shape;1993;p33"/>
          <p:cNvSpPr/>
          <p:nvPr/>
        </p:nvSpPr>
        <p:spPr>
          <a:xfrm>
            <a:off x="6660361" y="3479362"/>
            <a:ext cx="115862" cy="34758"/>
          </a:xfrm>
          <a:custGeom>
            <a:rect b="b" l="l" r="r" t="t"/>
            <a:pathLst>
              <a:path extrusionOk="0" h="14" w="46">
                <a:moveTo>
                  <a:pt x="41" y="14"/>
                </a:moveTo>
                <a:cubicBezTo>
                  <a:pt x="5" y="14"/>
                  <a:pt x="5" y="14"/>
                  <a:pt x="5" y="14"/>
                </a:cubicBezTo>
                <a:cubicBezTo>
                  <a:pt x="2" y="14"/>
                  <a:pt x="0" y="12"/>
                  <a:pt x="0" y="9"/>
                </a:cubicBezTo>
                <a:cubicBezTo>
                  <a:pt x="0" y="5"/>
                  <a:pt x="0" y="5"/>
                  <a:pt x="0" y="5"/>
                </a:cubicBezTo>
                <a:cubicBezTo>
                  <a:pt x="0" y="2"/>
                  <a:pt x="2" y="0"/>
                  <a:pt x="5" y="0"/>
                </a:cubicBezTo>
                <a:cubicBezTo>
                  <a:pt x="41" y="0"/>
                  <a:pt x="41" y="0"/>
                  <a:pt x="41" y="0"/>
                </a:cubicBezTo>
                <a:cubicBezTo>
                  <a:pt x="44" y="0"/>
                  <a:pt x="46" y="2"/>
                  <a:pt x="46" y="5"/>
                </a:cubicBezTo>
                <a:cubicBezTo>
                  <a:pt x="46" y="9"/>
                  <a:pt x="46" y="9"/>
                  <a:pt x="46" y="9"/>
                </a:cubicBezTo>
                <a:cubicBezTo>
                  <a:pt x="46" y="12"/>
                  <a:pt x="44" y="14"/>
                  <a:pt x="41" y="14"/>
                </a:cubicBezTo>
                <a:close/>
              </a:path>
            </a:pathLst>
          </a:custGeom>
          <a:solidFill>
            <a:srgbClr val="10AB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4" name="Google Shape;1994;p33"/>
          <p:cNvSpPr/>
          <p:nvPr/>
        </p:nvSpPr>
        <p:spPr>
          <a:xfrm>
            <a:off x="6057881" y="4162945"/>
            <a:ext cx="156415" cy="127448"/>
          </a:xfrm>
          <a:custGeom>
            <a:rect b="b" l="l" r="r" t="t"/>
            <a:pathLst>
              <a:path extrusionOk="0" h="51" w="60">
                <a:moveTo>
                  <a:pt x="8" y="44"/>
                </a:moveTo>
                <a:cubicBezTo>
                  <a:pt x="13" y="48"/>
                  <a:pt x="19" y="50"/>
                  <a:pt x="26" y="51"/>
                </a:cubicBezTo>
                <a:cubicBezTo>
                  <a:pt x="19" y="50"/>
                  <a:pt x="13" y="48"/>
                  <a:pt x="8" y="44"/>
                </a:cubicBezTo>
                <a:moveTo>
                  <a:pt x="52" y="39"/>
                </a:moveTo>
                <a:cubicBezTo>
                  <a:pt x="47" y="46"/>
                  <a:pt x="38" y="50"/>
                  <a:pt x="28" y="51"/>
                </a:cubicBezTo>
                <a:cubicBezTo>
                  <a:pt x="37" y="50"/>
                  <a:pt x="45" y="47"/>
                  <a:pt x="50" y="41"/>
                </a:cubicBezTo>
                <a:cubicBezTo>
                  <a:pt x="51" y="40"/>
                  <a:pt x="52" y="40"/>
                  <a:pt x="52" y="39"/>
                </a:cubicBezTo>
                <a:moveTo>
                  <a:pt x="0" y="36"/>
                </a:moveTo>
                <a:cubicBezTo>
                  <a:pt x="0" y="36"/>
                  <a:pt x="0" y="36"/>
                  <a:pt x="0" y="36"/>
                </a:cubicBezTo>
                <a:cubicBezTo>
                  <a:pt x="1" y="38"/>
                  <a:pt x="2" y="39"/>
                  <a:pt x="3" y="40"/>
                </a:cubicBezTo>
                <a:cubicBezTo>
                  <a:pt x="2" y="39"/>
                  <a:pt x="1" y="38"/>
                  <a:pt x="0" y="36"/>
                </a:cubicBezTo>
                <a:moveTo>
                  <a:pt x="55" y="35"/>
                </a:moveTo>
                <a:cubicBezTo>
                  <a:pt x="55" y="36"/>
                  <a:pt x="54" y="36"/>
                  <a:pt x="54" y="37"/>
                </a:cubicBezTo>
                <a:cubicBezTo>
                  <a:pt x="54" y="37"/>
                  <a:pt x="54" y="36"/>
                  <a:pt x="54" y="36"/>
                </a:cubicBezTo>
                <a:cubicBezTo>
                  <a:pt x="55" y="36"/>
                  <a:pt x="55" y="35"/>
                  <a:pt x="55" y="35"/>
                </a:cubicBezTo>
                <a:moveTo>
                  <a:pt x="57" y="32"/>
                </a:moveTo>
                <a:cubicBezTo>
                  <a:pt x="57" y="32"/>
                  <a:pt x="57" y="32"/>
                  <a:pt x="57" y="32"/>
                </a:cubicBezTo>
                <a:cubicBezTo>
                  <a:pt x="57" y="32"/>
                  <a:pt x="57" y="32"/>
                  <a:pt x="57" y="32"/>
                </a:cubicBezTo>
                <a:moveTo>
                  <a:pt x="57" y="32"/>
                </a:moveTo>
                <a:cubicBezTo>
                  <a:pt x="57" y="32"/>
                  <a:pt x="57" y="32"/>
                  <a:pt x="57" y="32"/>
                </a:cubicBezTo>
                <a:cubicBezTo>
                  <a:pt x="57" y="32"/>
                  <a:pt x="57" y="32"/>
                  <a:pt x="57" y="32"/>
                </a:cubicBezTo>
                <a:moveTo>
                  <a:pt x="60" y="21"/>
                </a:moveTo>
                <a:cubicBezTo>
                  <a:pt x="59" y="25"/>
                  <a:pt x="58" y="28"/>
                  <a:pt x="57" y="32"/>
                </a:cubicBezTo>
                <a:cubicBezTo>
                  <a:pt x="58" y="28"/>
                  <a:pt x="59" y="25"/>
                  <a:pt x="60" y="21"/>
                </a:cubicBezTo>
                <a:moveTo>
                  <a:pt x="60" y="20"/>
                </a:moveTo>
                <a:cubicBezTo>
                  <a:pt x="60" y="20"/>
                  <a:pt x="60" y="20"/>
                  <a:pt x="60" y="21"/>
                </a:cubicBezTo>
                <a:cubicBezTo>
                  <a:pt x="60" y="20"/>
                  <a:pt x="60" y="20"/>
                  <a:pt x="60" y="20"/>
                </a:cubicBezTo>
                <a:moveTo>
                  <a:pt x="60" y="20"/>
                </a:moveTo>
                <a:cubicBezTo>
                  <a:pt x="60" y="20"/>
                  <a:pt x="60" y="20"/>
                  <a:pt x="60" y="20"/>
                </a:cubicBezTo>
                <a:cubicBezTo>
                  <a:pt x="60" y="20"/>
                  <a:pt x="60" y="20"/>
                  <a:pt x="60" y="20"/>
                </a:cubicBezTo>
                <a:moveTo>
                  <a:pt x="60" y="20"/>
                </a:moveTo>
                <a:cubicBezTo>
                  <a:pt x="60" y="20"/>
                  <a:pt x="60" y="20"/>
                  <a:pt x="60" y="20"/>
                </a:cubicBezTo>
                <a:cubicBezTo>
                  <a:pt x="60" y="20"/>
                  <a:pt x="60" y="20"/>
                  <a:pt x="60" y="20"/>
                </a:cubicBezTo>
                <a:moveTo>
                  <a:pt x="60" y="19"/>
                </a:moveTo>
                <a:cubicBezTo>
                  <a:pt x="60" y="19"/>
                  <a:pt x="60" y="19"/>
                  <a:pt x="60" y="19"/>
                </a:cubicBezTo>
                <a:cubicBezTo>
                  <a:pt x="60" y="19"/>
                  <a:pt x="60" y="19"/>
                  <a:pt x="60" y="19"/>
                </a:cubicBezTo>
                <a:moveTo>
                  <a:pt x="60" y="19"/>
                </a:moveTo>
                <a:cubicBezTo>
                  <a:pt x="60" y="19"/>
                  <a:pt x="60" y="19"/>
                  <a:pt x="60" y="19"/>
                </a:cubicBezTo>
                <a:cubicBezTo>
                  <a:pt x="60" y="19"/>
                  <a:pt x="60" y="19"/>
                  <a:pt x="60" y="19"/>
                </a:cubicBezTo>
                <a:moveTo>
                  <a:pt x="60" y="19"/>
                </a:moveTo>
                <a:cubicBezTo>
                  <a:pt x="60" y="19"/>
                  <a:pt x="60" y="19"/>
                  <a:pt x="60" y="19"/>
                </a:cubicBezTo>
                <a:cubicBezTo>
                  <a:pt x="60" y="19"/>
                  <a:pt x="60" y="19"/>
                  <a:pt x="60" y="19"/>
                </a:cubicBezTo>
                <a:moveTo>
                  <a:pt x="60" y="19"/>
                </a:moveTo>
                <a:cubicBezTo>
                  <a:pt x="60" y="19"/>
                  <a:pt x="60" y="19"/>
                  <a:pt x="60" y="19"/>
                </a:cubicBezTo>
                <a:cubicBezTo>
                  <a:pt x="60" y="19"/>
                  <a:pt x="60" y="19"/>
                  <a:pt x="60" y="19"/>
                </a:cubicBezTo>
                <a:moveTo>
                  <a:pt x="60" y="18"/>
                </a:moveTo>
                <a:cubicBezTo>
                  <a:pt x="60" y="18"/>
                  <a:pt x="60" y="18"/>
                  <a:pt x="60" y="18"/>
                </a:cubicBezTo>
                <a:cubicBezTo>
                  <a:pt x="60" y="18"/>
                  <a:pt x="60" y="18"/>
                  <a:pt x="60" y="18"/>
                </a:cubicBezTo>
                <a:moveTo>
                  <a:pt x="60" y="18"/>
                </a:moveTo>
                <a:cubicBezTo>
                  <a:pt x="60" y="18"/>
                  <a:pt x="60" y="18"/>
                  <a:pt x="60" y="18"/>
                </a:cubicBezTo>
                <a:cubicBezTo>
                  <a:pt x="60" y="18"/>
                  <a:pt x="60" y="18"/>
                  <a:pt x="60" y="18"/>
                </a:cubicBezTo>
                <a:moveTo>
                  <a:pt x="60" y="17"/>
                </a:moveTo>
                <a:cubicBezTo>
                  <a:pt x="60" y="17"/>
                  <a:pt x="60" y="17"/>
                  <a:pt x="60" y="17"/>
                </a:cubicBezTo>
                <a:cubicBezTo>
                  <a:pt x="60" y="17"/>
                  <a:pt x="60" y="17"/>
                  <a:pt x="60" y="17"/>
                </a:cubicBezTo>
                <a:moveTo>
                  <a:pt x="60" y="17"/>
                </a:moveTo>
                <a:cubicBezTo>
                  <a:pt x="60" y="17"/>
                  <a:pt x="60" y="17"/>
                  <a:pt x="60" y="17"/>
                </a:cubicBezTo>
                <a:cubicBezTo>
                  <a:pt x="60" y="17"/>
                  <a:pt x="60" y="17"/>
                  <a:pt x="60" y="17"/>
                </a:cubicBezTo>
                <a:moveTo>
                  <a:pt x="60" y="16"/>
                </a:moveTo>
                <a:cubicBezTo>
                  <a:pt x="60" y="16"/>
                  <a:pt x="60" y="16"/>
                  <a:pt x="60" y="16"/>
                </a:cubicBezTo>
                <a:cubicBezTo>
                  <a:pt x="60" y="16"/>
                  <a:pt x="60" y="16"/>
                  <a:pt x="60" y="16"/>
                </a:cubicBezTo>
                <a:moveTo>
                  <a:pt x="54" y="0"/>
                </a:moveTo>
                <a:cubicBezTo>
                  <a:pt x="54" y="0"/>
                  <a:pt x="54" y="0"/>
                  <a:pt x="54" y="0"/>
                </a:cubicBezTo>
                <a:cubicBezTo>
                  <a:pt x="54" y="0"/>
                  <a:pt x="54" y="0"/>
                  <a:pt x="54" y="0"/>
                </a:cubicBezTo>
              </a:path>
            </a:pathLst>
          </a:custGeom>
          <a:solidFill>
            <a:srgbClr val="D3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5" name="Google Shape;1995;p33"/>
          <p:cNvSpPr/>
          <p:nvPr/>
        </p:nvSpPr>
        <p:spPr>
          <a:xfrm>
            <a:off x="6110017" y="4186117"/>
            <a:ext cx="81103" cy="81103"/>
          </a:xfrm>
          <a:custGeom>
            <a:rect b="b" l="l" r="r" t="t"/>
            <a:pathLst>
              <a:path extrusionOk="0" h="32" w="32">
                <a:moveTo>
                  <a:pt x="30" y="0"/>
                </a:moveTo>
                <a:cubicBezTo>
                  <a:pt x="30" y="5"/>
                  <a:pt x="28" y="10"/>
                  <a:pt x="26" y="14"/>
                </a:cubicBezTo>
                <a:cubicBezTo>
                  <a:pt x="26" y="15"/>
                  <a:pt x="25" y="16"/>
                  <a:pt x="25" y="17"/>
                </a:cubicBezTo>
                <a:cubicBezTo>
                  <a:pt x="23" y="18"/>
                  <a:pt x="22" y="20"/>
                  <a:pt x="21" y="21"/>
                </a:cubicBezTo>
                <a:cubicBezTo>
                  <a:pt x="15" y="27"/>
                  <a:pt x="8" y="30"/>
                  <a:pt x="0" y="31"/>
                </a:cubicBezTo>
                <a:cubicBezTo>
                  <a:pt x="2" y="32"/>
                  <a:pt x="5" y="32"/>
                  <a:pt x="8" y="32"/>
                </a:cubicBezTo>
                <a:cubicBezTo>
                  <a:pt x="21" y="32"/>
                  <a:pt x="32" y="22"/>
                  <a:pt x="32" y="9"/>
                </a:cubicBezTo>
                <a:cubicBezTo>
                  <a:pt x="32" y="6"/>
                  <a:pt x="31" y="3"/>
                  <a:pt x="30" y="0"/>
                </a:cubicBezTo>
              </a:path>
            </a:pathLst>
          </a:custGeom>
          <a:solidFill>
            <a:srgbClr val="B8B5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6" name="Google Shape;1996;p33"/>
          <p:cNvSpPr/>
          <p:nvPr/>
        </p:nvSpPr>
        <p:spPr>
          <a:xfrm>
            <a:off x="6057881" y="4133981"/>
            <a:ext cx="156415" cy="156415"/>
          </a:xfrm>
          <a:custGeom>
            <a:rect b="b" l="l" r="r" t="t"/>
            <a:pathLst>
              <a:path extrusionOk="0" h="61" w="60">
                <a:moveTo>
                  <a:pt x="44" y="0"/>
                </a:moveTo>
                <a:cubicBezTo>
                  <a:pt x="47" y="5"/>
                  <a:pt x="49" y="11"/>
                  <a:pt x="49" y="17"/>
                </a:cubicBezTo>
                <a:cubicBezTo>
                  <a:pt x="49" y="17"/>
                  <a:pt x="49" y="17"/>
                  <a:pt x="49" y="17"/>
                </a:cubicBezTo>
                <a:cubicBezTo>
                  <a:pt x="49" y="18"/>
                  <a:pt x="49" y="19"/>
                  <a:pt x="49" y="19"/>
                </a:cubicBezTo>
                <a:cubicBezTo>
                  <a:pt x="50" y="22"/>
                  <a:pt x="51" y="25"/>
                  <a:pt x="51" y="28"/>
                </a:cubicBezTo>
                <a:cubicBezTo>
                  <a:pt x="51" y="41"/>
                  <a:pt x="40" y="51"/>
                  <a:pt x="27" y="51"/>
                </a:cubicBezTo>
                <a:cubicBezTo>
                  <a:pt x="24" y="51"/>
                  <a:pt x="21" y="51"/>
                  <a:pt x="19" y="50"/>
                </a:cubicBezTo>
                <a:cubicBezTo>
                  <a:pt x="18" y="50"/>
                  <a:pt x="17" y="50"/>
                  <a:pt x="17" y="50"/>
                </a:cubicBezTo>
                <a:cubicBezTo>
                  <a:pt x="10" y="50"/>
                  <a:pt x="5" y="48"/>
                  <a:pt x="0" y="45"/>
                </a:cubicBezTo>
                <a:cubicBezTo>
                  <a:pt x="0" y="45"/>
                  <a:pt x="0" y="46"/>
                  <a:pt x="0" y="46"/>
                </a:cubicBezTo>
                <a:cubicBezTo>
                  <a:pt x="1" y="48"/>
                  <a:pt x="2" y="49"/>
                  <a:pt x="3" y="50"/>
                </a:cubicBezTo>
                <a:cubicBezTo>
                  <a:pt x="4" y="50"/>
                  <a:pt x="4" y="51"/>
                  <a:pt x="4" y="51"/>
                </a:cubicBezTo>
                <a:cubicBezTo>
                  <a:pt x="5" y="52"/>
                  <a:pt x="6" y="53"/>
                  <a:pt x="8" y="54"/>
                </a:cubicBezTo>
                <a:cubicBezTo>
                  <a:pt x="13" y="58"/>
                  <a:pt x="19" y="60"/>
                  <a:pt x="26" y="61"/>
                </a:cubicBezTo>
                <a:cubicBezTo>
                  <a:pt x="27" y="61"/>
                  <a:pt x="27" y="61"/>
                  <a:pt x="27" y="61"/>
                </a:cubicBezTo>
                <a:cubicBezTo>
                  <a:pt x="28" y="61"/>
                  <a:pt x="28" y="61"/>
                  <a:pt x="28" y="61"/>
                </a:cubicBezTo>
                <a:cubicBezTo>
                  <a:pt x="38" y="60"/>
                  <a:pt x="47" y="56"/>
                  <a:pt x="52" y="49"/>
                </a:cubicBezTo>
                <a:cubicBezTo>
                  <a:pt x="53" y="48"/>
                  <a:pt x="53" y="47"/>
                  <a:pt x="54" y="47"/>
                </a:cubicBezTo>
                <a:cubicBezTo>
                  <a:pt x="54" y="46"/>
                  <a:pt x="55" y="46"/>
                  <a:pt x="55" y="45"/>
                </a:cubicBezTo>
                <a:cubicBezTo>
                  <a:pt x="55" y="44"/>
                  <a:pt x="56" y="44"/>
                  <a:pt x="56" y="44"/>
                </a:cubicBezTo>
                <a:cubicBezTo>
                  <a:pt x="56" y="43"/>
                  <a:pt x="56" y="43"/>
                  <a:pt x="57" y="42"/>
                </a:cubicBezTo>
                <a:cubicBezTo>
                  <a:pt x="57" y="42"/>
                  <a:pt x="57" y="42"/>
                  <a:pt x="57" y="42"/>
                </a:cubicBezTo>
                <a:cubicBezTo>
                  <a:pt x="57" y="42"/>
                  <a:pt x="57" y="42"/>
                  <a:pt x="57" y="42"/>
                </a:cubicBezTo>
                <a:cubicBezTo>
                  <a:pt x="57" y="42"/>
                  <a:pt x="57" y="42"/>
                  <a:pt x="57" y="42"/>
                </a:cubicBezTo>
                <a:cubicBezTo>
                  <a:pt x="57" y="42"/>
                  <a:pt x="57" y="42"/>
                  <a:pt x="57" y="42"/>
                </a:cubicBezTo>
                <a:cubicBezTo>
                  <a:pt x="58" y="38"/>
                  <a:pt x="59" y="35"/>
                  <a:pt x="60" y="31"/>
                </a:cubicBezTo>
                <a:cubicBezTo>
                  <a:pt x="60" y="31"/>
                  <a:pt x="60" y="31"/>
                  <a:pt x="60" y="31"/>
                </a:cubicBezTo>
                <a:cubicBezTo>
                  <a:pt x="60" y="30"/>
                  <a:pt x="60" y="30"/>
                  <a:pt x="60" y="30"/>
                </a:cubicBezTo>
                <a:cubicBezTo>
                  <a:pt x="60" y="30"/>
                  <a:pt x="60" y="30"/>
                  <a:pt x="60" y="30"/>
                </a:cubicBezTo>
                <a:cubicBezTo>
                  <a:pt x="60" y="30"/>
                  <a:pt x="60" y="30"/>
                  <a:pt x="60" y="30"/>
                </a:cubicBezTo>
                <a:cubicBezTo>
                  <a:pt x="60" y="30"/>
                  <a:pt x="60" y="30"/>
                  <a:pt x="60" y="30"/>
                </a:cubicBezTo>
                <a:cubicBezTo>
                  <a:pt x="60" y="30"/>
                  <a:pt x="60" y="30"/>
                  <a:pt x="60" y="30"/>
                </a:cubicBezTo>
                <a:cubicBezTo>
                  <a:pt x="60" y="30"/>
                  <a:pt x="60" y="30"/>
                  <a:pt x="60" y="29"/>
                </a:cubicBezTo>
                <a:cubicBezTo>
                  <a:pt x="60" y="29"/>
                  <a:pt x="60" y="29"/>
                  <a:pt x="60" y="29"/>
                </a:cubicBezTo>
                <a:cubicBezTo>
                  <a:pt x="60" y="29"/>
                  <a:pt x="60" y="29"/>
                  <a:pt x="60" y="29"/>
                </a:cubicBezTo>
                <a:cubicBezTo>
                  <a:pt x="60" y="29"/>
                  <a:pt x="60" y="29"/>
                  <a:pt x="60" y="29"/>
                </a:cubicBezTo>
                <a:cubicBezTo>
                  <a:pt x="60" y="29"/>
                  <a:pt x="60" y="29"/>
                  <a:pt x="60" y="29"/>
                </a:cubicBezTo>
                <a:cubicBezTo>
                  <a:pt x="60" y="29"/>
                  <a:pt x="60" y="29"/>
                  <a:pt x="60" y="29"/>
                </a:cubicBezTo>
                <a:cubicBezTo>
                  <a:pt x="60" y="29"/>
                  <a:pt x="60" y="29"/>
                  <a:pt x="60" y="29"/>
                </a:cubicBezTo>
                <a:cubicBezTo>
                  <a:pt x="60" y="29"/>
                  <a:pt x="60" y="29"/>
                  <a:pt x="60" y="29"/>
                </a:cubicBezTo>
                <a:cubicBezTo>
                  <a:pt x="60" y="29"/>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7"/>
                  <a:pt x="60" y="27"/>
                </a:cubicBezTo>
                <a:cubicBezTo>
                  <a:pt x="60" y="27"/>
                  <a:pt x="60" y="27"/>
                  <a:pt x="60" y="27"/>
                </a:cubicBezTo>
                <a:cubicBezTo>
                  <a:pt x="60" y="27"/>
                  <a:pt x="60" y="27"/>
                  <a:pt x="60" y="27"/>
                </a:cubicBezTo>
                <a:cubicBezTo>
                  <a:pt x="60" y="27"/>
                  <a:pt x="60" y="27"/>
                  <a:pt x="60" y="27"/>
                </a:cubicBezTo>
                <a:cubicBezTo>
                  <a:pt x="60" y="26"/>
                  <a:pt x="60" y="26"/>
                  <a:pt x="60" y="26"/>
                </a:cubicBezTo>
                <a:cubicBezTo>
                  <a:pt x="60" y="26"/>
                  <a:pt x="60" y="26"/>
                  <a:pt x="60" y="26"/>
                </a:cubicBezTo>
                <a:cubicBezTo>
                  <a:pt x="59" y="20"/>
                  <a:pt x="57" y="15"/>
                  <a:pt x="54" y="10"/>
                </a:cubicBezTo>
                <a:cubicBezTo>
                  <a:pt x="54" y="10"/>
                  <a:pt x="54" y="10"/>
                  <a:pt x="54" y="10"/>
                </a:cubicBezTo>
                <a:cubicBezTo>
                  <a:pt x="54" y="10"/>
                  <a:pt x="54" y="10"/>
                  <a:pt x="54" y="10"/>
                </a:cubicBezTo>
                <a:cubicBezTo>
                  <a:pt x="52" y="6"/>
                  <a:pt x="48" y="3"/>
                  <a:pt x="44" y="0"/>
                </a:cubicBezTo>
              </a:path>
            </a:pathLst>
          </a:custGeom>
          <a:solidFill>
            <a:srgbClr val="343E5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7" name="Google Shape;1997;p33"/>
          <p:cNvSpPr/>
          <p:nvPr/>
        </p:nvSpPr>
        <p:spPr>
          <a:xfrm>
            <a:off x="6341740" y="3890672"/>
            <a:ext cx="411310" cy="359171"/>
          </a:xfrm>
          <a:custGeom>
            <a:rect b="b" l="l" r="r" t="t"/>
            <a:pathLst>
              <a:path extrusionOk="0" h="139" w="159">
                <a:moveTo>
                  <a:pt x="0" y="107"/>
                </a:moveTo>
                <a:cubicBezTo>
                  <a:pt x="0" y="107"/>
                  <a:pt x="0" y="107"/>
                  <a:pt x="0" y="107"/>
                </a:cubicBezTo>
                <a:cubicBezTo>
                  <a:pt x="7" y="117"/>
                  <a:pt x="17" y="125"/>
                  <a:pt x="29" y="130"/>
                </a:cubicBezTo>
                <a:cubicBezTo>
                  <a:pt x="29" y="130"/>
                  <a:pt x="29" y="130"/>
                  <a:pt x="29" y="130"/>
                </a:cubicBezTo>
                <a:cubicBezTo>
                  <a:pt x="17" y="125"/>
                  <a:pt x="7" y="117"/>
                  <a:pt x="0" y="107"/>
                </a:cubicBezTo>
                <a:moveTo>
                  <a:pt x="142" y="92"/>
                </a:moveTo>
                <a:cubicBezTo>
                  <a:pt x="132" y="111"/>
                  <a:pt x="117" y="125"/>
                  <a:pt x="99" y="132"/>
                </a:cubicBezTo>
                <a:cubicBezTo>
                  <a:pt x="99" y="132"/>
                  <a:pt x="99" y="132"/>
                  <a:pt x="99" y="132"/>
                </a:cubicBezTo>
                <a:cubicBezTo>
                  <a:pt x="117" y="125"/>
                  <a:pt x="132" y="111"/>
                  <a:pt x="142" y="92"/>
                </a:cubicBezTo>
                <a:cubicBezTo>
                  <a:pt x="142" y="92"/>
                  <a:pt x="142" y="92"/>
                  <a:pt x="142" y="92"/>
                </a:cubicBezTo>
                <a:moveTo>
                  <a:pt x="59" y="77"/>
                </a:moveTo>
                <a:cubicBezTo>
                  <a:pt x="34" y="133"/>
                  <a:pt x="34" y="133"/>
                  <a:pt x="34" y="133"/>
                </a:cubicBezTo>
                <a:cubicBezTo>
                  <a:pt x="44" y="137"/>
                  <a:pt x="55" y="139"/>
                  <a:pt x="66" y="139"/>
                </a:cubicBezTo>
                <a:cubicBezTo>
                  <a:pt x="75" y="139"/>
                  <a:pt x="84" y="138"/>
                  <a:pt x="93" y="135"/>
                </a:cubicBezTo>
                <a:cubicBezTo>
                  <a:pt x="71" y="77"/>
                  <a:pt x="71" y="77"/>
                  <a:pt x="71" y="77"/>
                </a:cubicBezTo>
                <a:cubicBezTo>
                  <a:pt x="71" y="77"/>
                  <a:pt x="71" y="77"/>
                  <a:pt x="71" y="77"/>
                </a:cubicBezTo>
                <a:cubicBezTo>
                  <a:pt x="93" y="134"/>
                  <a:pt x="93" y="134"/>
                  <a:pt x="93" y="134"/>
                </a:cubicBezTo>
                <a:cubicBezTo>
                  <a:pt x="84" y="137"/>
                  <a:pt x="75" y="139"/>
                  <a:pt x="66" y="139"/>
                </a:cubicBezTo>
                <a:cubicBezTo>
                  <a:pt x="55" y="139"/>
                  <a:pt x="45" y="137"/>
                  <a:pt x="34" y="133"/>
                </a:cubicBezTo>
                <a:cubicBezTo>
                  <a:pt x="59" y="77"/>
                  <a:pt x="59" y="77"/>
                  <a:pt x="59" y="77"/>
                </a:cubicBezTo>
                <a:cubicBezTo>
                  <a:pt x="59" y="77"/>
                  <a:pt x="59" y="77"/>
                  <a:pt x="59" y="77"/>
                </a:cubicBezTo>
                <a:moveTo>
                  <a:pt x="53" y="75"/>
                </a:moveTo>
                <a:cubicBezTo>
                  <a:pt x="38" y="111"/>
                  <a:pt x="38" y="111"/>
                  <a:pt x="38" y="111"/>
                </a:cubicBezTo>
                <a:cubicBezTo>
                  <a:pt x="53" y="75"/>
                  <a:pt x="53" y="75"/>
                  <a:pt x="53" y="75"/>
                </a:cubicBezTo>
                <a:cubicBezTo>
                  <a:pt x="53" y="75"/>
                  <a:pt x="53" y="75"/>
                  <a:pt x="53" y="75"/>
                </a:cubicBezTo>
                <a:moveTo>
                  <a:pt x="86" y="67"/>
                </a:moveTo>
                <a:cubicBezTo>
                  <a:pt x="86" y="67"/>
                  <a:pt x="86" y="67"/>
                  <a:pt x="86" y="67"/>
                </a:cubicBezTo>
                <a:cubicBezTo>
                  <a:pt x="133" y="88"/>
                  <a:pt x="133" y="88"/>
                  <a:pt x="133" y="88"/>
                </a:cubicBezTo>
                <a:cubicBezTo>
                  <a:pt x="86" y="67"/>
                  <a:pt x="86" y="67"/>
                  <a:pt x="86" y="67"/>
                </a:cubicBezTo>
                <a:moveTo>
                  <a:pt x="146" y="27"/>
                </a:moveTo>
                <a:cubicBezTo>
                  <a:pt x="89" y="49"/>
                  <a:pt x="89" y="49"/>
                  <a:pt x="89" y="49"/>
                </a:cubicBezTo>
                <a:cubicBezTo>
                  <a:pt x="89" y="49"/>
                  <a:pt x="89" y="49"/>
                  <a:pt x="89" y="49"/>
                </a:cubicBezTo>
                <a:cubicBezTo>
                  <a:pt x="145" y="27"/>
                  <a:pt x="145" y="27"/>
                  <a:pt x="145" y="27"/>
                </a:cubicBezTo>
                <a:cubicBezTo>
                  <a:pt x="152" y="46"/>
                  <a:pt x="152" y="67"/>
                  <a:pt x="144" y="86"/>
                </a:cubicBezTo>
                <a:cubicBezTo>
                  <a:pt x="124" y="77"/>
                  <a:pt x="124" y="77"/>
                  <a:pt x="124" y="77"/>
                </a:cubicBezTo>
                <a:cubicBezTo>
                  <a:pt x="144" y="86"/>
                  <a:pt x="144" y="86"/>
                  <a:pt x="144" y="86"/>
                </a:cubicBezTo>
                <a:cubicBezTo>
                  <a:pt x="152" y="67"/>
                  <a:pt x="152" y="46"/>
                  <a:pt x="146" y="27"/>
                </a:cubicBezTo>
                <a:moveTo>
                  <a:pt x="159" y="18"/>
                </a:moveTo>
                <a:cubicBezTo>
                  <a:pt x="159" y="18"/>
                  <a:pt x="159" y="18"/>
                  <a:pt x="159" y="18"/>
                </a:cubicBezTo>
                <a:cubicBezTo>
                  <a:pt x="159" y="18"/>
                  <a:pt x="159" y="18"/>
                  <a:pt x="159" y="18"/>
                </a:cubicBezTo>
                <a:moveTo>
                  <a:pt x="159" y="18"/>
                </a:moveTo>
                <a:cubicBezTo>
                  <a:pt x="159" y="18"/>
                  <a:pt x="159" y="18"/>
                  <a:pt x="159" y="18"/>
                </a:cubicBezTo>
                <a:cubicBezTo>
                  <a:pt x="159" y="18"/>
                  <a:pt x="159" y="18"/>
                  <a:pt x="159" y="18"/>
                </a:cubicBezTo>
                <a:moveTo>
                  <a:pt x="130" y="0"/>
                </a:moveTo>
                <a:cubicBezTo>
                  <a:pt x="130" y="0"/>
                  <a:pt x="130" y="0"/>
                  <a:pt x="130" y="0"/>
                </a:cubicBezTo>
                <a:cubicBezTo>
                  <a:pt x="135" y="6"/>
                  <a:pt x="140" y="14"/>
                  <a:pt x="143" y="22"/>
                </a:cubicBezTo>
                <a:cubicBezTo>
                  <a:pt x="143" y="21"/>
                  <a:pt x="143" y="21"/>
                  <a:pt x="143" y="21"/>
                </a:cubicBezTo>
                <a:cubicBezTo>
                  <a:pt x="140" y="14"/>
                  <a:pt x="136" y="6"/>
                  <a:pt x="130" y="0"/>
                </a:cubicBezTo>
              </a:path>
            </a:pathLst>
          </a:custGeom>
          <a:solidFill>
            <a:srgbClr val="D3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8" name="Google Shape;1998;p33"/>
          <p:cNvSpPr/>
          <p:nvPr/>
        </p:nvSpPr>
        <p:spPr>
          <a:xfrm>
            <a:off x="6527119" y="4087637"/>
            <a:ext cx="69517" cy="150620"/>
          </a:xfrm>
          <a:custGeom>
            <a:rect b="b" l="l" r="r" t="t"/>
            <a:pathLst>
              <a:path extrusionOk="0" h="60" w="28">
                <a:moveTo>
                  <a:pt x="6" y="0"/>
                </a:moveTo>
                <a:cubicBezTo>
                  <a:pt x="4" y="1"/>
                  <a:pt x="2" y="2"/>
                  <a:pt x="0" y="2"/>
                </a:cubicBezTo>
                <a:cubicBezTo>
                  <a:pt x="22" y="60"/>
                  <a:pt x="22" y="60"/>
                  <a:pt x="22" y="60"/>
                </a:cubicBezTo>
                <a:cubicBezTo>
                  <a:pt x="24" y="59"/>
                  <a:pt x="26" y="58"/>
                  <a:pt x="28" y="57"/>
                </a:cubicBezTo>
                <a:cubicBezTo>
                  <a:pt x="28" y="57"/>
                  <a:pt x="28" y="57"/>
                  <a:pt x="28" y="57"/>
                </a:cubicBezTo>
                <a:cubicBezTo>
                  <a:pt x="28" y="57"/>
                  <a:pt x="28" y="57"/>
                  <a:pt x="28" y="57"/>
                </a:cubicBezTo>
                <a:cubicBezTo>
                  <a:pt x="6" y="0"/>
                  <a:pt x="6" y="0"/>
                  <a:pt x="6" y="0"/>
                </a:cubicBezTo>
              </a:path>
            </a:pathLst>
          </a:custGeom>
          <a:solidFill>
            <a:srgbClr val="B8B5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9" name="Google Shape;1999;p33"/>
          <p:cNvSpPr/>
          <p:nvPr/>
        </p:nvSpPr>
        <p:spPr>
          <a:xfrm>
            <a:off x="6417052" y="4087637"/>
            <a:ext cx="75312" cy="150620"/>
          </a:xfrm>
          <a:custGeom>
            <a:rect b="b" l="l" r="r" t="t"/>
            <a:pathLst>
              <a:path extrusionOk="0" h="58" w="30">
                <a:moveTo>
                  <a:pt x="24" y="0"/>
                </a:moveTo>
                <a:cubicBezTo>
                  <a:pt x="9" y="36"/>
                  <a:pt x="9" y="36"/>
                  <a:pt x="9" y="36"/>
                </a:cubicBezTo>
                <a:cubicBezTo>
                  <a:pt x="0" y="55"/>
                  <a:pt x="0" y="55"/>
                  <a:pt x="0" y="55"/>
                </a:cubicBezTo>
                <a:cubicBezTo>
                  <a:pt x="0" y="55"/>
                  <a:pt x="0" y="55"/>
                  <a:pt x="0" y="55"/>
                </a:cubicBezTo>
                <a:cubicBezTo>
                  <a:pt x="0" y="55"/>
                  <a:pt x="0" y="55"/>
                  <a:pt x="0" y="55"/>
                </a:cubicBezTo>
                <a:cubicBezTo>
                  <a:pt x="1" y="56"/>
                  <a:pt x="2" y="56"/>
                  <a:pt x="3" y="57"/>
                </a:cubicBezTo>
                <a:cubicBezTo>
                  <a:pt x="3" y="57"/>
                  <a:pt x="4" y="58"/>
                  <a:pt x="5" y="58"/>
                </a:cubicBezTo>
                <a:cubicBezTo>
                  <a:pt x="30" y="2"/>
                  <a:pt x="30" y="2"/>
                  <a:pt x="30" y="2"/>
                </a:cubicBezTo>
                <a:cubicBezTo>
                  <a:pt x="29" y="2"/>
                  <a:pt x="28" y="1"/>
                  <a:pt x="27" y="1"/>
                </a:cubicBezTo>
                <a:cubicBezTo>
                  <a:pt x="26" y="1"/>
                  <a:pt x="25" y="0"/>
                  <a:pt x="24" y="0"/>
                </a:cubicBezTo>
              </a:path>
            </a:pathLst>
          </a:custGeom>
          <a:solidFill>
            <a:srgbClr val="B8B5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0" name="Google Shape;2000;p33"/>
          <p:cNvSpPr/>
          <p:nvPr/>
        </p:nvSpPr>
        <p:spPr>
          <a:xfrm>
            <a:off x="6556086" y="4273015"/>
            <a:ext cx="52140" cy="17381"/>
          </a:xfrm>
          <a:custGeom>
            <a:rect b="b" l="l" r="r" t="t"/>
            <a:pathLst>
              <a:path extrusionOk="0" h="5" w="19">
                <a:moveTo>
                  <a:pt x="0" y="5"/>
                </a:moveTo>
                <a:cubicBezTo>
                  <a:pt x="0" y="5"/>
                  <a:pt x="0" y="5"/>
                  <a:pt x="0" y="5"/>
                </a:cubicBezTo>
                <a:cubicBezTo>
                  <a:pt x="0" y="5"/>
                  <a:pt x="0" y="5"/>
                  <a:pt x="0" y="5"/>
                </a:cubicBezTo>
                <a:moveTo>
                  <a:pt x="19" y="0"/>
                </a:moveTo>
                <a:cubicBezTo>
                  <a:pt x="13" y="2"/>
                  <a:pt x="6" y="4"/>
                  <a:pt x="0" y="5"/>
                </a:cubicBezTo>
                <a:cubicBezTo>
                  <a:pt x="6" y="4"/>
                  <a:pt x="13" y="2"/>
                  <a:pt x="19" y="0"/>
                </a:cubicBezTo>
              </a:path>
            </a:pathLst>
          </a:custGeom>
          <a:solidFill>
            <a:srgbClr val="D3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1" name="Google Shape;2001;p33"/>
          <p:cNvSpPr/>
          <p:nvPr/>
        </p:nvSpPr>
        <p:spPr>
          <a:xfrm>
            <a:off x="6561877" y="3948603"/>
            <a:ext cx="156415" cy="69517"/>
          </a:xfrm>
          <a:custGeom>
            <a:rect b="b" l="l" r="r" t="t"/>
            <a:pathLst>
              <a:path extrusionOk="0" h="28" w="60">
                <a:moveTo>
                  <a:pt x="57" y="0"/>
                </a:moveTo>
                <a:cubicBezTo>
                  <a:pt x="57" y="1"/>
                  <a:pt x="57" y="1"/>
                  <a:pt x="57" y="1"/>
                </a:cubicBezTo>
                <a:cubicBezTo>
                  <a:pt x="57" y="1"/>
                  <a:pt x="57" y="1"/>
                  <a:pt x="57" y="1"/>
                </a:cubicBezTo>
                <a:cubicBezTo>
                  <a:pt x="0" y="22"/>
                  <a:pt x="0" y="22"/>
                  <a:pt x="0" y="22"/>
                </a:cubicBezTo>
                <a:cubicBezTo>
                  <a:pt x="1" y="24"/>
                  <a:pt x="2" y="26"/>
                  <a:pt x="3" y="28"/>
                </a:cubicBezTo>
                <a:cubicBezTo>
                  <a:pt x="60" y="6"/>
                  <a:pt x="60" y="6"/>
                  <a:pt x="60" y="6"/>
                </a:cubicBezTo>
                <a:cubicBezTo>
                  <a:pt x="59" y="4"/>
                  <a:pt x="58" y="2"/>
                  <a:pt x="57" y="0"/>
                </a:cubicBezTo>
              </a:path>
            </a:pathLst>
          </a:custGeom>
          <a:solidFill>
            <a:srgbClr val="B8B5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2" name="Google Shape;2002;p33"/>
          <p:cNvSpPr/>
          <p:nvPr/>
        </p:nvSpPr>
        <p:spPr>
          <a:xfrm>
            <a:off x="6561877" y="4052878"/>
            <a:ext cx="150620" cy="75312"/>
          </a:xfrm>
          <a:custGeom>
            <a:rect b="b" l="l" r="r" t="t"/>
            <a:pathLst>
              <a:path extrusionOk="0" h="31" w="58">
                <a:moveTo>
                  <a:pt x="2" y="0"/>
                </a:moveTo>
                <a:cubicBezTo>
                  <a:pt x="2" y="1"/>
                  <a:pt x="2" y="2"/>
                  <a:pt x="1" y="3"/>
                </a:cubicBezTo>
                <a:cubicBezTo>
                  <a:pt x="1" y="4"/>
                  <a:pt x="0" y="5"/>
                  <a:pt x="0" y="6"/>
                </a:cubicBezTo>
                <a:cubicBezTo>
                  <a:pt x="47" y="27"/>
                  <a:pt x="47" y="27"/>
                  <a:pt x="47" y="27"/>
                </a:cubicBezTo>
                <a:cubicBezTo>
                  <a:pt x="56" y="31"/>
                  <a:pt x="56" y="31"/>
                  <a:pt x="56" y="31"/>
                </a:cubicBezTo>
                <a:cubicBezTo>
                  <a:pt x="56" y="31"/>
                  <a:pt x="56" y="31"/>
                  <a:pt x="56" y="31"/>
                </a:cubicBezTo>
                <a:cubicBezTo>
                  <a:pt x="56" y="31"/>
                  <a:pt x="56" y="31"/>
                  <a:pt x="56" y="31"/>
                </a:cubicBezTo>
                <a:cubicBezTo>
                  <a:pt x="56" y="30"/>
                  <a:pt x="57" y="29"/>
                  <a:pt x="57" y="28"/>
                </a:cubicBezTo>
                <a:cubicBezTo>
                  <a:pt x="57" y="27"/>
                  <a:pt x="58" y="26"/>
                  <a:pt x="58" y="25"/>
                </a:cubicBezTo>
                <a:cubicBezTo>
                  <a:pt x="38" y="16"/>
                  <a:pt x="38" y="16"/>
                  <a:pt x="38" y="16"/>
                </a:cubicBezTo>
                <a:cubicBezTo>
                  <a:pt x="2" y="0"/>
                  <a:pt x="2" y="0"/>
                  <a:pt x="2" y="0"/>
                </a:cubicBezTo>
              </a:path>
            </a:pathLst>
          </a:custGeom>
          <a:solidFill>
            <a:srgbClr val="B8B5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3" name="Google Shape;2003;p33"/>
          <p:cNvSpPr/>
          <p:nvPr/>
        </p:nvSpPr>
        <p:spPr>
          <a:xfrm>
            <a:off x="6330154" y="3884877"/>
            <a:ext cx="446069" cy="382343"/>
          </a:xfrm>
          <a:custGeom>
            <a:rect b="b" l="l" r="r" t="t"/>
            <a:pathLst>
              <a:path extrusionOk="0" h="149" w="173">
                <a:moveTo>
                  <a:pt x="140" y="0"/>
                </a:moveTo>
                <a:cubicBezTo>
                  <a:pt x="135" y="4"/>
                  <a:pt x="135" y="4"/>
                  <a:pt x="135" y="4"/>
                </a:cubicBezTo>
                <a:cubicBezTo>
                  <a:pt x="141" y="10"/>
                  <a:pt x="145" y="18"/>
                  <a:pt x="148" y="25"/>
                </a:cubicBezTo>
                <a:cubicBezTo>
                  <a:pt x="149" y="27"/>
                  <a:pt x="150" y="29"/>
                  <a:pt x="151" y="31"/>
                </a:cubicBezTo>
                <a:cubicBezTo>
                  <a:pt x="157" y="50"/>
                  <a:pt x="157" y="71"/>
                  <a:pt x="149" y="90"/>
                </a:cubicBezTo>
                <a:cubicBezTo>
                  <a:pt x="149" y="91"/>
                  <a:pt x="148" y="92"/>
                  <a:pt x="148" y="93"/>
                </a:cubicBezTo>
                <a:cubicBezTo>
                  <a:pt x="148" y="94"/>
                  <a:pt x="147" y="95"/>
                  <a:pt x="147" y="96"/>
                </a:cubicBezTo>
                <a:cubicBezTo>
                  <a:pt x="137" y="115"/>
                  <a:pt x="122" y="129"/>
                  <a:pt x="104" y="136"/>
                </a:cubicBezTo>
                <a:cubicBezTo>
                  <a:pt x="102" y="137"/>
                  <a:pt x="100" y="138"/>
                  <a:pt x="98" y="139"/>
                </a:cubicBezTo>
                <a:cubicBezTo>
                  <a:pt x="89" y="142"/>
                  <a:pt x="80" y="143"/>
                  <a:pt x="71" y="143"/>
                </a:cubicBezTo>
                <a:cubicBezTo>
                  <a:pt x="60" y="143"/>
                  <a:pt x="49" y="141"/>
                  <a:pt x="39" y="137"/>
                </a:cubicBezTo>
                <a:cubicBezTo>
                  <a:pt x="38" y="137"/>
                  <a:pt x="37" y="136"/>
                  <a:pt x="37" y="136"/>
                </a:cubicBezTo>
                <a:cubicBezTo>
                  <a:pt x="36" y="135"/>
                  <a:pt x="35" y="135"/>
                  <a:pt x="34" y="134"/>
                </a:cubicBezTo>
                <a:cubicBezTo>
                  <a:pt x="22" y="129"/>
                  <a:pt x="12" y="121"/>
                  <a:pt x="5" y="111"/>
                </a:cubicBezTo>
                <a:cubicBezTo>
                  <a:pt x="0" y="115"/>
                  <a:pt x="0" y="115"/>
                  <a:pt x="0" y="115"/>
                </a:cubicBezTo>
                <a:cubicBezTo>
                  <a:pt x="17" y="137"/>
                  <a:pt x="43" y="149"/>
                  <a:pt x="71" y="149"/>
                </a:cubicBezTo>
                <a:cubicBezTo>
                  <a:pt x="82" y="149"/>
                  <a:pt x="93" y="148"/>
                  <a:pt x="103" y="143"/>
                </a:cubicBezTo>
                <a:cubicBezTo>
                  <a:pt x="150" y="125"/>
                  <a:pt x="173" y="73"/>
                  <a:pt x="156" y="26"/>
                </a:cubicBezTo>
                <a:cubicBezTo>
                  <a:pt x="152" y="16"/>
                  <a:pt x="146" y="7"/>
                  <a:pt x="140" y="0"/>
                </a:cubicBezTo>
              </a:path>
            </a:pathLst>
          </a:custGeom>
          <a:solidFill>
            <a:srgbClr val="C8C4B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4" name="Google Shape;2004;p33"/>
          <p:cNvSpPr/>
          <p:nvPr/>
        </p:nvSpPr>
        <p:spPr>
          <a:xfrm>
            <a:off x="6312777" y="3867500"/>
            <a:ext cx="486618" cy="422896"/>
          </a:xfrm>
          <a:custGeom>
            <a:rect b="b" l="l" r="r" t="t"/>
            <a:pathLst>
              <a:path extrusionOk="0" h="165" w="190">
                <a:moveTo>
                  <a:pt x="154" y="0"/>
                </a:moveTo>
                <a:cubicBezTo>
                  <a:pt x="147" y="6"/>
                  <a:pt x="147" y="6"/>
                  <a:pt x="147" y="6"/>
                </a:cubicBezTo>
                <a:cubicBezTo>
                  <a:pt x="153" y="13"/>
                  <a:pt x="159" y="22"/>
                  <a:pt x="163" y="32"/>
                </a:cubicBezTo>
                <a:cubicBezTo>
                  <a:pt x="180" y="79"/>
                  <a:pt x="157" y="131"/>
                  <a:pt x="110" y="149"/>
                </a:cubicBezTo>
                <a:cubicBezTo>
                  <a:pt x="100" y="154"/>
                  <a:pt x="89" y="155"/>
                  <a:pt x="78" y="155"/>
                </a:cubicBezTo>
                <a:cubicBezTo>
                  <a:pt x="50" y="155"/>
                  <a:pt x="24" y="143"/>
                  <a:pt x="7" y="121"/>
                </a:cubicBezTo>
                <a:cubicBezTo>
                  <a:pt x="0" y="127"/>
                  <a:pt x="0" y="127"/>
                  <a:pt x="0" y="127"/>
                </a:cubicBezTo>
                <a:cubicBezTo>
                  <a:pt x="19" y="151"/>
                  <a:pt x="48" y="165"/>
                  <a:pt x="78" y="165"/>
                </a:cubicBezTo>
                <a:cubicBezTo>
                  <a:pt x="83" y="165"/>
                  <a:pt x="89" y="164"/>
                  <a:pt x="95" y="163"/>
                </a:cubicBezTo>
                <a:cubicBezTo>
                  <a:pt x="95" y="163"/>
                  <a:pt x="95" y="163"/>
                  <a:pt x="95" y="163"/>
                </a:cubicBezTo>
                <a:cubicBezTo>
                  <a:pt x="95" y="163"/>
                  <a:pt x="95" y="163"/>
                  <a:pt x="95" y="163"/>
                </a:cubicBezTo>
                <a:cubicBezTo>
                  <a:pt x="101" y="162"/>
                  <a:pt x="108" y="160"/>
                  <a:pt x="114" y="158"/>
                </a:cubicBezTo>
                <a:cubicBezTo>
                  <a:pt x="114" y="158"/>
                  <a:pt x="114" y="158"/>
                  <a:pt x="114" y="158"/>
                </a:cubicBezTo>
                <a:cubicBezTo>
                  <a:pt x="164" y="138"/>
                  <a:pt x="190" y="82"/>
                  <a:pt x="172" y="31"/>
                </a:cubicBezTo>
                <a:cubicBezTo>
                  <a:pt x="172" y="30"/>
                  <a:pt x="171" y="30"/>
                  <a:pt x="171" y="29"/>
                </a:cubicBezTo>
                <a:cubicBezTo>
                  <a:pt x="171" y="29"/>
                  <a:pt x="171" y="29"/>
                  <a:pt x="171" y="29"/>
                </a:cubicBezTo>
                <a:cubicBezTo>
                  <a:pt x="171" y="29"/>
                  <a:pt x="171" y="29"/>
                  <a:pt x="171" y="28"/>
                </a:cubicBezTo>
                <a:cubicBezTo>
                  <a:pt x="171" y="28"/>
                  <a:pt x="171" y="28"/>
                  <a:pt x="171" y="28"/>
                </a:cubicBezTo>
                <a:cubicBezTo>
                  <a:pt x="171" y="28"/>
                  <a:pt x="171" y="28"/>
                  <a:pt x="171" y="28"/>
                </a:cubicBezTo>
                <a:cubicBezTo>
                  <a:pt x="171" y="28"/>
                  <a:pt x="171" y="28"/>
                  <a:pt x="171" y="28"/>
                </a:cubicBezTo>
                <a:cubicBezTo>
                  <a:pt x="167" y="17"/>
                  <a:pt x="161" y="8"/>
                  <a:pt x="154" y="0"/>
                </a:cubicBezTo>
              </a:path>
            </a:pathLst>
          </a:custGeom>
          <a:solidFill>
            <a:srgbClr val="343E5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5" name="Google Shape;2005;p33"/>
          <p:cNvSpPr/>
          <p:nvPr/>
        </p:nvSpPr>
        <p:spPr>
          <a:xfrm>
            <a:off x="6463397" y="3994947"/>
            <a:ext cx="110070" cy="98484"/>
          </a:xfrm>
          <a:custGeom>
            <a:rect b="b" l="l" r="r" t="t"/>
            <a:pathLst>
              <a:path extrusionOk="0" h="39" w="43">
                <a:moveTo>
                  <a:pt x="36" y="0"/>
                </a:moveTo>
                <a:cubicBezTo>
                  <a:pt x="42" y="21"/>
                  <a:pt x="28" y="33"/>
                  <a:pt x="13" y="33"/>
                </a:cubicBezTo>
                <a:cubicBezTo>
                  <a:pt x="8" y="33"/>
                  <a:pt x="4" y="32"/>
                  <a:pt x="0" y="29"/>
                </a:cubicBezTo>
                <a:cubicBezTo>
                  <a:pt x="2" y="32"/>
                  <a:pt x="4" y="34"/>
                  <a:pt x="6" y="36"/>
                </a:cubicBezTo>
                <a:cubicBezTo>
                  <a:pt x="6" y="36"/>
                  <a:pt x="6" y="36"/>
                  <a:pt x="6" y="36"/>
                </a:cubicBezTo>
                <a:cubicBezTo>
                  <a:pt x="6" y="36"/>
                  <a:pt x="6" y="36"/>
                  <a:pt x="6" y="36"/>
                </a:cubicBezTo>
                <a:cubicBezTo>
                  <a:pt x="7" y="36"/>
                  <a:pt x="8" y="37"/>
                  <a:pt x="9" y="37"/>
                </a:cubicBezTo>
                <a:cubicBezTo>
                  <a:pt x="10" y="37"/>
                  <a:pt x="11" y="38"/>
                  <a:pt x="12" y="38"/>
                </a:cubicBezTo>
                <a:cubicBezTo>
                  <a:pt x="12" y="38"/>
                  <a:pt x="12" y="38"/>
                  <a:pt x="12" y="38"/>
                </a:cubicBezTo>
                <a:cubicBezTo>
                  <a:pt x="12" y="38"/>
                  <a:pt x="12" y="38"/>
                  <a:pt x="12" y="38"/>
                </a:cubicBezTo>
                <a:cubicBezTo>
                  <a:pt x="14" y="39"/>
                  <a:pt x="17" y="39"/>
                  <a:pt x="19" y="39"/>
                </a:cubicBezTo>
                <a:cubicBezTo>
                  <a:pt x="21" y="39"/>
                  <a:pt x="22" y="39"/>
                  <a:pt x="24" y="38"/>
                </a:cubicBezTo>
                <a:cubicBezTo>
                  <a:pt x="24" y="38"/>
                  <a:pt x="24" y="38"/>
                  <a:pt x="24" y="38"/>
                </a:cubicBezTo>
                <a:cubicBezTo>
                  <a:pt x="24" y="38"/>
                  <a:pt x="24" y="38"/>
                  <a:pt x="24" y="38"/>
                </a:cubicBezTo>
                <a:cubicBezTo>
                  <a:pt x="26" y="38"/>
                  <a:pt x="28" y="37"/>
                  <a:pt x="30" y="36"/>
                </a:cubicBezTo>
                <a:cubicBezTo>
                  <a:pt x="30" y="36"/>
                  <a:pt x="30" y="36"/>
                  <a:pt x="30" y="36"/>
                </a:cubicBezTo>
                <a:cubicBezTo>
                  <a:pt x="33" y="34"/>
                  <a:pt x="37" y="32"/>
                  <a:pt x="39" y="28"/>
                </a:cubicBezTo>
                <a:cubicBezTo>
                  <a:pt x="39" y="28"/>
                  <a:pt x="39" y="28"/>
                  <a:pt x="39" y="28"/>
                </a:cubicBezTo>
                <a:cubicBezTo>
                  <a:pt x="39" y="28"/>
                  <a:pt x="39" y="28"/>
                  <a:pt x="39" y="28"/>
                </a:cubicBezTo>
                <a:cubicBezTo>
                  <a:pt x="39" y="27"/>
                  <a:pt x="40" y="26"/>
                  <a:pt x="40" y="25"/>
                </a:cubicBezTo>
                <a:cubicBezTo>
                  <a:pt x="41" y="24"/>
                  <a:pt x="41" y="23"/>
                  <a:pt x="41" y="22"/>
                </a:cubicBezTo>
                <a:cubicBezTo>
                  <a:pt x="41" y="22"/>
                  <a:pt x="41" y="22"/>
                  <a:pt x="41" y="22"/>
                </a:cubicBezTo>
                <a:cubicBezTo>
                  <a:pt x="42" y="18"/>
                  <a:pt x="43" y="14"/>
                  <a:pt x="42" y="10"/>
                </a:cubicBezTo>
                <a:cubicBezTo>
                  <a:pt x="42" y="10"/>
                  <a:pt x="42" y="10"/>
                  <a:pt x="42" y="10"/>
                </a:cubicBezTo>
                <a:cubicBezTo>
                  <a:pt x="42" y="10"/>
                  <a:pt x="42" y="10"/>
                  <a:pt x="42" y="10"/>
                </a:cubicBezTo>
                <a:cubicBezTo>
                  <a:pt x="41" y="8"/>
                  <a:pt x="40" y="6"/>
                  <a:pt x="39" y="4"/>
                </a:cubicBezTo>
                <a:cubicBezTo>
                  <a:pt x="39" y="4"/>
                  <a:pt x="39" y="4"/>
                  <a:pt x="39" y="4"/>
                </a:cubicBezTo>
                <a:cubicBezTo>
                  <a:pt x="38" y="3"/>
                  <a:pt x="37" y="1"/>
                  <a:pt x="36" y="0"/>
                </a:cubicBezTo>
              </a:path>
            </a:pathLst>
          </a:custGeom>
          <a:solidFill>
            <a:srgbClr val="B8B5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6" name="Google Shape;2006;p33"/>
          <p:cNvSpPr/>
          <p:nvPr/>
        </p:nvSpPr>
        <p:spPr>
          <a:xfrm>
            <a:off x="7175943" y="3815360"/>
            <a:ext cx="799445" cy="191173"/>
          </a:xfrm>
          <a:custGeom>
            <a:rect b="b" l="l" r="r" t="t"/>
            <a:pathLst>
              <a:path extrusionOk="0" h="33" w="138">
                <a:moveTo>
                  <a:pt x="138" y="33"/>
                </a:moveTo>
                <a:lnTo>
                  <a:pt x="0" y="33"/>
                </a:lnTo>
                <a:lnTo>
                  <a:pt x="0" y="13"/>
                </a:lnTo>
                <a:lnTo>
                  <a:pt x="99" y="12"/>
                </a:lnTo>
                <a:lnTo>
                  <a:pt x="138" y="0"/>
                </a:lnTo>
                <a:lnTo>
                  <a:pt x="138" y="33"/>
                </a:lnTo>
                <a:close/>
              </a:path>
            </a:pathLst>
          </a:custGeom>
          <a:solidFill>
            <a:srgbClr val="A18C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7" name="Google Shape;2007;p33"/>
          <p:cNvSpPr/>
          <p:nvPr/>
        </p:nvSpPr>
        <p:spPr>
          <a:xfrm>
            <a:off x="7175943" y="3815360"/>
            <a:ext cx="799445" cy="191173"/>
          </a:xfrm>
          <a:custGeom>
            <a:rect b="b" l="l" r="r" t="t"/>
            <a:pathLst>
              <a:path extrusionOk="0" h="33" w="138">
                <a:moveTo>
                  <a:pt x="138" y="33"/>
                </a:moveTo>
                <a:lnTo>
                  <a:pt x="0" y="33"/>
                </a:lnTo>
                <a:lnTo>
                  <a:pt x="0" y="13"/>
                </a:lnTo>
                <a:lnTo>
                  <a:pt x="99" y="12"/>
                </a:lnTo>
                <a:lnTo>
                  <a:pt x="138" y="0"/>
                </a:lnTo>
                <a:lnTo>
                  <a:pt x="138" y="33"/>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8" name="Google Shape;2008;p33"/>
          <p:cNvSpPr/>
          <p:nvPr/>
        </p:nvSpPr>
        <p:spPr>
          <a:xfrm>
            <a:off x="7135393" y="3745843"/>
            <a:ext cx="40553" cy="382343"/>
          </a:xfrm>
          <a:prstGeom prst="rect">
            <a:avLst/>
          </a:prstGeom>
          <a:solidFill>
            <a:srgbClr val="E0C5B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9" name="Google Shape;2009;p33"/>
          <p:cNvSpPr/>
          <p:nvPr/>
        </p:nvSpPr>
        <p:spPr>
          <a:xfrm>
            <a:off x="7135393" y="3745843"/>
            <a:ext cx="40553" cy="3823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0" name="Google Shape;2010;p33"/>
          <p:cNvSpPr/>
          <p:nvPr/>
        </p:nvSpPr>
        <p:spPr>
          <a:xfrm>
            <a:off x="7685734" y="3769016"/>
            <a:ext cx="295449" cy="139034"/>
          </a:xfrm>
          <a:custGeom>
            <a:rect b="b" l="l" r="r" t="t"/>
            <a:pathLst>
              <a:path extrusionOk="0" h="56" w="115">
                <a:moveTo>
                  <a:pt x="115" y="17"/>
                </a:moveTo>
                <a:cubicBezTo>
                  <a:pt x="115" y="17"/>
                  <a:pt x="94" y="39"/>
                  <a:pt x="62" y="47"/>
                </a:cubicBezTo>
                <a:cubicBezTo>
                  <a:pt x="31" y="56"/>
                  <a:pt x="0" y="46"/>
                  <a:pt x="0" y="46"/>
                </a:cubicBezTo>
                <a:cubicBezTo>
                  <a:pt x="0" y="46"/>
                  <a:pt x="20" y="17"/>
                  <a:pt x="51" y="9"/>
                </a:cubicBezTo>
                <a:cubicBezTo>
                  <a:pt x="83" y="0"/>
                  <a:pt x="115" y="17"/>
                  <a:pt x="115" y="17"/>
                </a:cubicBezTo>
              </a:path>
            </a:pathLst>
          </a:cu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1" name="Google Shape;2011;p33"/>
          <p:cNvSpPr/>
          <p:nvPr/>
        </p:nvSpPr>
        <p:spPr>
          <a:xfrm>
            <a:off x="7685734" y="3861705"/>
            <a:ext cx="75312" cy="28967"/>
          </a:xfrm>
          <a:custGeom>
            <a:rect b="b" l="l" r="r" t="t"/>
            <a:pathLst>
              <a:path extrusionOk="0" h="12" w="29">
                <a:moveTo>
                  <a:pt x="29" y="2"/>
                </a:moveTo>
                <a:cubicBezTo>
                  <a:pt x="29" y="2"/>
                  <a:pt x="23" y="8"/>
                  <a:pt x="15" y="10"/>
                </a:cubicBezTo>
                <a:cubicBezTo>
                  <a:pt x="7" y="12"/>
                  <a:pt x="0" y="9"/>
                  <a:pt x="0" y="9"/>
                </a:cubicBezTo>
                <a:cubicBezTo>
                  <a:pt x="0" y="9"/>
                  <a:pt x="6" y="4"/>
                  <a:pt x="13" y="2"/>
                </a:cubicBezTo>
                <a:cubicBezTo>
                  <a:pt x="21" y="0"/>
                  <a:pt x="29" y="2"/>
                  <a:pt x="29" y="2"/>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2" name="Google Shape;2012;p33"/>
          <p:cNvSpPr/>
          <p:nvPr/>
        </p:nvSpPr>
        <p:spPr>
          <a:xfrm>
            <a:off x="7761046" y="3844327"/>
            <a:ext cx="69517" cy="28967"/>
          </a:xfrm>
          <a:custGeom>
            <a:rect b="b" l="l" r="r" t="t"/>
            <a:pathLst>
              <a:path extrusionOk="0" h="11" w="28">
                <a:moveTo>
                  <a:pt x="28" y="2"/>
                </a:moveTo>
                <a:cubicBezTo>
                  <a:pt x="28" y="2"/>
                  <a:pt x="23" y="7"/>
                  <a:pt x="15" y="9"/>
                </a:cubicBezTo>
                <a:cubicBezTo>
                  <a:pt x="7" y="11"/>
                  <a:pt x="0" y="9"/>
                  <a:pt x="0" y="9"/>
                </a:cubicBezTo>
                <a:cubicBezTo>
                  <a:pt x="0" y="9"/>
                  <a:pt x="5" y="4"/>
                  <a:pt x="13" y="2"/>
                </a:cubicBezTo>
                <a:cubicBezTo>
                  <a:pt x="21" y="0"/>
                  <a:pt x="28" y="2"/>
                  <a:pt x="28" y="2"/>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3" name="Google Shape;2013;p33"/>
          <p:cNvSpPr/>
          <p:nvPr/>
        </p:nvSpPr>
        <p:spPr>
          <a:xfrm>
            <a:off x="7830563" y="3821155"/>
            <a:ext cx="75312" cy="34758"/>
          </a:xfrm>
          <a:custGeom>
            <a:rect b="b" l="l" r="r" t="t"/>
            <a:pathLst>
              <a:path extrusionOk="0" h="12" w="29">
                <a:moveTo>
                  <a:pt x="29" y="2"/>
                </a:moveTo>
                <a:cubicBezTo>
                  <a:pt x="29" y="2"/>
                  <a:pt x="24" y="8"/>
                  <a:pt x="16" y="10"/>
                </a:cubicBezTo>
                <a:cubicBezTo>
                  <a:pt x="8" y="12"/>
                  <a:pt x="0" y="10"/>
                  <a:pt x="0" y="10"/>
                </a:cubicBezTo>
                <a:cubicBezTo>
                  <a:pt x="0" y="10"/>
                  <a:pt x="6" y="4"/>
                  <a:pt x="14" y="2"/>
                </a:cubicBezTo>
                <a:cubicBezTo>
                  <a:pt x="22" y="0"/>
                  <a:pt x="29" y="2"/>
                  <a:pt x="29" y="2"/>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4" name="Google Shape;2014;p33"/>
          <p:cNvSpPr/>
          <p:nvPr/>
        </p:nvSpPr>
        <p:spPr>
          <a:xfrm>
            <a:off x="7905871" y="3803774"/>
            <a:ext cx="75312" cy="34758"/>
          </a:xfrm>
          <a:custGeom>
            <a:rect b="b" l="l" r="r" t="t"/>
            <a:pathLst>
              <a:path extrusionOk="0" h="12" w="29">
                <a:moveTo>
                  <a:pt x="29" y="2"/>
                </a:moveTo>
                <a:cubicBezTo>
                  <a:pt x="29" y="2"/>
                  <a:pt x="23" y="8"/>
                  <a:pt x="15" y="10"/>
                </a:cubicBezTo>
                <a:cubicBezTo>
                  <a:pt x="7" y="12"/>
                  <a:pt x="0" y="9"/>
                  <a:pt x="0" y="9"/>
                </a:cubicBezTo>
                <a:cubicBezTo>
                  <a:pt x="0" y="9"/>
                  <a:pt x="6" y="4"/>
                  <a:pt x="13" y="2"/>
                </a:cubicBezTo>
                <a:cubicBezTo>
                  <a:pt x="21" y="0"/>
                  <a:pt x="29" y="2"/>
                  <a:pt x="29" y="2"/>
                </a:cubicBezTo>
              </a:path>
            </a:pathLst>
          </a:custGeom>
          <a:solidFill>
            <a:srgbClr val="DCDA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5" name="Google Shape;2015;p33"/>
          <p:cNvSpPr/>
          <p:nvPr/>
        </p:nvSpPr>
        <p:spPr>
          <a:xfrm>
            <a:off x="7772632" y="3884877"/>
            <a:ext cx="75312" cy="11586"/>
          </a:xfrm>
          <a:custGeom>
            <a:rect b="b" l="l" r="r" t="t"/>
            <a:pathLst>
              <a:path extrusionOk="0" h="4" w="28">
                <a:moveTo>
                  <a:pt x="0" y="4"/>
                </a:moveTo>
                <a:cubicBezTo>
                  <a:pt x="0" y="4"/>
                  <a:pt x="0" y="4"/>
                  <a:pt x="0" y="4"/>
                </a:cubicBezTo>
                <a:cubicBezTo>
                  <a:pt x="0" y="4"/>
                  <a:pt x="0" y="4"/>
                  <a:pt x="0" y="4"/>
                </a:cubicBezTo>
                <a:cubicBezTo>
                  <a:pt x="0" y="4"/>
                  <a:pt x="0" y="4"/>
                  <a:pt x="0" y="4"/>
                </a:cubicBezTo>
                <a:moveTo>
                  <a:pt x="28" y="0"/>
                </a:moveTo>
                <a:cubicBezTo>
                  <a:pt x="19" y="3"/>
                  <a:pt x="9" y="4"/>
                  <a:pt x="0" y="4"/>
                </a:cubicBezTo>
                <a:cubicBezTo>
                  <a:pt x="9" y="4"/>
                  <a:pt x="19" y="3"/>
                  <a:pt x="28" y="0"/>
                </a:cubicBezTo>
              </a:path>
            </a:pathLst>
          </a:custGeom>
          <a:solidFill>
            <a:srgbClr val="99867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6" name="Google Shape;2016;p33"/>
          <p:cNvSpPr/>
          <p:nvPr/>
        </p:nvSpPr>
        <p:spPr>
          <a:xfrm>
            <a:off x="7720492" y="3815360"/>
            <a:ext cx="249104" cy="81103"/>
          </a:xfrm>
          <a:custGeom>
            <a:rect b="b" l="l" r="r" t="t"/>
            <a:pathLst>
              <a:path extrusionOk="0" h="31" w="97">
                <a:moveTo>
                  <a:pt x="97" y="0"/>
                </a:moveTo>
                <a:cubicBezTo>
                  <a:pt x="95" y="1"/>
                  <a:pt x="92" y="3"/>
                  <a:pt x="87" y="5"/>
                </a:cubicBezTo>
                <a:cubicBezTo>
                  <a:pt x="85" y="5"/>
                  <a:pt x="82" y="5"/>
                  <a:pt x="80" y="5"/>
                </a:cubicBezTo>
                <a:cubicBezTo>
                  <a:pt x="75" y="5"/>
                  <a:pt x="72" y="4"/>
                  <a:pt x="72" y="4"/>
                </a:cubicBezTo>
                <a:cubicBezTo>
                  <a:pt x="72" y="4"/>
                  <a:pt x="72" y="4"/>
                  <a:pt x="72" y="4"/>
                </a:cubicBezTo>
                <a:cubicBezTo>
                  <a:pt x="72" y="4"/>
                  <a:pt x="72" y="4"/>
                  <a:pt x="72" y="4"/>
                </a:cubicBezTo>
                <a:cubicBezTo>
                  <a:pt x="72" y="4"/>
                  <a:pt x="72" y="4"/>
                  <a:pt x="72" y="4"/>
                </a:cubicBezTo>
                <a:cubicBezTo>
                  <a:pt x="72" y="4"/>
                  <a:pt x="72" y="4"/>
                  <a:pt x="72" y="4"/>
                </a:cubicBezTo>
                <a:cubicBezTo>
                  <a:pt x="72" y="4"/>
                  <a:pt x="67" y="10"/>
                  <a:pt x="59" y="12"/>
                </a:cubicBezTo>
                <a:cubicBezTo>
                  <a:pt x="56" y="13"/>
                  <a:pt x="54" y="13"/>
                  <a:pt x="51" y="13"/>
                </a:cubicBezTo>
                <a:cubicBezTo>
                  <a:pt x="47" y="13"/>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38" y="17"/>
                  <a:pt x="30" y="19"/>
                </a:cubicBezTo>
                <a:cubicBezTo>
                  <a:pt x="30" y="19"/>
                  <a:pt x="30" y="19"/>
                  <a:pt x="30" y="19"/>
                </a:cubicBezTo>
                <a:cubicBezTo>
                  <a:pt x="27" y="20"/>
                  <a:pt x="25" y="20"/>
                  <a:pt x="23" y="20"/>
                </a:cubicBezTo>
                <a:cubicBezTo>
                  <a:pt x="18" y="20"/>
                  <a:pt x="15" y="19"/>
                  <a:pt x="15" y="19"/>
                </a:cubicBezTo>
                <a:cubicBezTo>
                  <a:pt x="15" y="19"/>
                  <a:pt x="15" y="19"/>
                  <a:pt x="15" y="19"/>
                </a:cubicBezTo>
                <a:cubicBezTo>
                  <a:pt x="15" y="19"/>
                  <a:pt x="15" y="19"/>
                  <a:pt x="15" y="19"/>
                </a:cubicBezTo>
                <a:cubicBezTo>
                  <a:pt x="15" y="19"/>
                  <a:pt x="15" y="19"/>
                  <a:pt x="15" y="19"/>
                </a:cubicBezTo>
                <a:cubicBezTo>
                  <a:pt x="15" y="19"/>
                  <a:pt x="15" y="19"/>
                  <a:pt x="15" y="19"/>
                </a:cubicBezTo>
                <a:cubicBezTo>
                  <a:pt x="15" y="19"/>
                  <a:pt x="9" y="25"/>
                  <a:pt x="1" y="27"/>
                </a:cubicBezTo>
                <a:cubicBezTo>
                  <a:pt x="1" y="27"/>
                  <a:pt x="1" y="27"/>
                  <a:pt x="0" y="27"/>
                </a:cubicBezTo>
                <a:cubicBezTo>
                  <a:pt x="0" y="29"/>
                  <a:pt x="0" y="29"/>
                  <a:pt x="0" y="29"/>
                </a:cubicBezTo>
                <a:cubicBezTo>
                  <a:pt x="6" y="30"/>
                  <a:pt x="13" y="31"/>
                  <a:pt x="20" y="31"/>
                </a:cubicBezTo>
                <a:cubicBezTo>
                  <a:pt x="20" y="31"/>
                  <a:pt x="20" y="31"/>
                  <a:pt x="20" y="31"/>
                </a:cubicBezTo>
                <a:cubicBezTo>
                  <a:pt x="20" y="31"/>
                  <a:pt x="20" y="31"/>
                  <a:pt x="20" y="31"/>
                </a:cubicBezTo>
                <a:cubicBezTo>
                  <a:pt x="29" y="31"/>
                  <a:pt x="39" y="30"/>
                  <a:pt x="48" y="27"/>
                </a:cubicBezTo>
                <a:cubicBezTo>
                  <a:pt x="48" y="27"/>
                  <a:pt x="48" y="27"/>
                  <a:pt x="48" y="27"/>
                </a:cubicBezTo>
                <a:cubicBezTo>
                  <a:pt x="73" y="21"/>
                  <a:pt x="91" y="7"/>
                  <a:pt x="97" y="0"/>
                </a:cubicBezTo>
                <a:cubicBezTo>
                  <a:pt x="97" y="0"/>
                  <a:pt x="97" y="0"/>
                  <a:pt x="97" y="0"/>
                </a:cubicBezTo>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7" name="Google Shape;2017;p33"/>
          <p:cNvSpPr/>
          <p:nvPr/>
        </p:nvSpPr>
        <p:spPr>
          <a:xfrm>
            <a:off x="7969596" y="3647363"/>
            <a:ext cx="40553" cy="480827"/>
          </a:xfrm>
          <a:prstGeom prst="rect">
            <a:avLst/>
          </a:prstGeom>
          <a:solidFill>
            <a:srgbClr val="E0C5B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8" name="Google Shape;2018;p33"/>
          <p:cNvSpPr/>
          <p:nvPr/>
        </p:nvSpPr>
        <p:spPr>
          <a:xfrm>
            <a:off x="7969596" y="3647363"/>
            <a:ext cx="40553" cy="4808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9" name="Google Shape;2019;p33"/>
          <p:cNvSpPr/>
          <p:nvPr/>
        </p:nvSpPr>
        <p:spPr>
          <a:xfrm>
            <a:off x="7135393" y="3745843"/>
            <a:ext cx="40553" cy="382343"/>
          </a:xfrm>
          <a:custGeom>
            <a:rect b="b" l="l" r="r" t="t"/>
            <a:pathLst>
              <a:path extrusionOk="0" h="66" w="7">
                <a:moveTo>
                  <a:pt x="7" y="0"/>
                </a:moveTo>
                <a:lnTo>
                  <a:pt x="7" y="0"/>
                </a:lnTo>
                <a:lnTo>
                  <a:pt x="0" y="66"/>
                </a:lnTo>
                <a:lnTo>
                  <a:pt x="7" y="66"/>
                </a:lnTo>
                <a:lnTo>
                  <a:pt x="7" y="37"/>
                </a:lnTo>
                <a:lnTo>
                  <a:pt x="7" y="37"/>
                </a:lnTo>
                <a:lnTo>
                  <a:pt x="7" y="37"/>
                </a:lnTo>
                <a:lnTo>
                  <a:pt x="7" y="37"/>
                </a:lnTo>
                <a:lnTo>
                  <a:pt x="7" y="18"/>
                </a:lnTo>
                <a:lnTo>
                  <a:pt x="7" y="18"/>
                </a:lnTo>
                <a:lnTo>
                  <a:pt x="7" y="0"/>
                </a:lnTo>
                <a:close/>
              </a:path>
            </a:pathLst>
          </a:custGeom>
          <a:solidFill>
            <a:srgbClr val="C6AF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0" name="Google Shape;2020;p33"/>
          <p:cNvSpPr/>
          <p:nvPr/>
        </p:nvSpPr>
        <p:spPr>
          <a:xfrm>
            <a:off x="7135393" y="3745843"/>
            <a:ext cx="40553" cy="382343"/>
          </a:xfrm>
          <a:custGeom>
            <a:rect b="b" l="l" r="r" t="t"/>
            <a:pathLst>
              <a:path extrusionOk="0" h="66" w="7">
                <a:moveTo>
                  <a:pt x="7" y="0"/>
                </a:moveTo>
                <a:lnTo>
                  <a:pt x="7" y="0"/>
                </a:lnTo>
                <a:lnTo>
                  <a:pt x="0" y="66"/>
                </a:lnTo>
                <a:lnTo>
                  <a:pt x="7" y="66"/>
                </a:lnTo>
                <a:lnTo>
                  <a:pt x="7" y="37"/>
                </a:lnTo>
                <a:lnTo>
                  <a:pt x="7" y="37"/>
                </a:lnTo>
                <a:lnTo>
                  <a:pt x="7" y="37"/>
                </a:lnTo>
                <a:lnTo>
                  <a:pt x="7" y="37"/>
                </a:lnTo>
                <a:lnTo>
                  <a:pt x="7" y="18"/>
                </a:lnTo>
                <a:lnTo>
                  <a:pt x="7" y="18"/>
                </a:lnTo>
                <a:lnTo>
                  <a:pt x="7"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1" name="Google Shape;2021;p33"/>
          <p:cNvSpPr/>
          <p:nvPr/>
        </p:nvSpPr>
        <p:spPr>
          <a:xfrm>
            <a:off x="7969596" y="3647363"/>
            <a:ext cx="40553" cy="480827"/>
          </a:xfrm>
          <a:custGeom>
            <a:rect b="b" l="l" r="r" t="t"/>
            <a:pathLst>
              <a:path extrusionOk="0" h="83" w="7">
                <a:moveTo>
                  <a:pt x="7" y="0"/>
                </a:moveTo>
                <a:lnTo>
                  <a:pt x="7" y="0"/>
                </a:lnTo>
                <a:lnTo>
                  <a:pt x="0" y="83"/>
                </a:lnTo>
                <a:lnTo>
                  <a:pt x="7" y="83"/>
                </a:lnTo>
                <a:lnTo>
                  <a:pt x="7" y="0"/>
                </a:lnTo>
                <a:close/>
              </a:path>
            </a:pathLst>
          </a:custGeom>
          <a:solidFill>
            <a:srgbClr val="C6AF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2" name="Google Shape;2022;p33"/>
          <p:cNvSpPr/>
          <p:nvPr/>
        </p:nvSpPr>
        <p:spPr>
          <a:xfrm>
            <a:off x="7969596" y="3647363"/>
            <a:ext cx="40553" cy="480827"/>
          </a:xfrm>
          <a:custGeom>
            <a:rect b="b" l="l" r="r" t="t"/>
            <a:pathLst>
              <a:path extrusionOk="0" h="83" w="7">
                <a:moveTo>
                  <a:pt x="7" y="0"/>
                </a:moveTo>
                <a:lnTo>
                  <a:pt x="7" y="0"/>
                </a:lnTo>
                <a:lnTo>
                  <a:pt x="0" y="83"/>
                </a:lnTo>
                <a:lnTo>
                  <a:pt x="7" y="83"/>
                </a:lnTo>
                <a:lnTo>
                  <a:pt x="7" y="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3" name="Google Shape;2023;p33"/>
          <p:cNvSpPr/>
          <p:nvPr/>
        </p:nvSpPr>
        <p:spPr>
          <a:xfrm>
            <a:off x="7175943" y="3850119"/>
            <a:ext cx="544549" cy="110070"/>
          </a:xfrm>
          <a:prstGeom prst="rect">
            <a:avLst/>
          </a:prstGeom>
          <a:solidFill>
            <a:srgbClr val="F1E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4" name="Google Shape;2024;p33"/>
          <p:cNvSpPr/>
          <p:nvPr/>
        </p:nvSpPr>
        <p:spPr>
          <a:xfrm>
            <a:off x="7175943" y="3850119"/>
            <a:ext cx="544549" cy="1100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5" name="Google Shape;2025;p33"/>
          <p:cNvSpPr/>
          <p:nvPr/>
        </p:nvSpPr>
        <p:spPr>
          <a:xfrm>
            <a:off x="7175943" y="3850119"/>
            <a:ext cx="544549" cy="110070"/>
          </a:xfrm>
          <a:custGeom>
            <a:rect b="b" l="l" r="r" t="t"/>
            <a:pathLst>
              <a:path extrusionOk="0" h="43" w="213">
                <a:moveTo>
                  <a:pt x="213" y="0"/>
                </a:moveTo>
                <a:cubicBezTo>
                  <a:pt x="213" y="0"/>
                  <a:pt x="213" y="0"/>
                  <a:pt x="213" y="0"/>
                </a:cubicBezTo>
                <a:cubicBezTo>
                  <a:pt x="189" y="34"/>
                  <a:pt x="100" y="41"/>
                  <a:pt x="0" y="43"/>
                </a:cubicBezTo>
                <a:cubicBezTo>
                  <a:pt x="0" y="43"/>
                  <a:pt x="0" y="43"/>
                  <a:pt x="0" y="43"/>
                </a:cubicBezTo>
                <a:cubicBezTo>
                  <a:pt x="213" y="43"/>
                  <a:pt x="213" y="43"/>
                  <a:pt x="213" y="43"/>
                </a:cubicBezTo>
                <a:cubicBezTo>
                  <a:pt x="213" y="14"/>
                  <a:pt x="213" y="14"/>
                  <a:pt x="213" y="14"/>
                </a:cubicBezTo>
                <a:cubicBezTo>
                  <a:pt x="213" y="6"/>
                  <a:pt x="213" y="6"/>
                  <a:pt x="213" y="6"/>
                </a:cubicBezTo>
                <a:cubicBezTo>
                  <a:pt x="213" y="0"/>
                  <a:pt x="213" y="0"/>
                  <a:pt x="213" y="0"/>
                </a:cubicBezTo>
              </a:path>
            </a:pathLst>
          </a:custGeom>
          <a:solidFill>
            <a:srgbClr val="E2DF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026" name="Google Shape;2026;p33"/>
          <p:cNvPicPr preferRelativeResize="0"/>
          <p:nvPr/>
        </p:nvPicPr>
        <p:blipFill rotWithShape="1">
          <a:blip r:embed="rId3">
            <a:alphaModFix/>
          </a:blip>
          <a:srcRect b="0" l="0" r="0" t="0"/>
          <a:stretch/>
        </p:blipFill>
        <p:spPr>
          <a:xfrm>
            <a:off x="6289601" y="2662540"/>
            <a:ext cx="272276" cy="32441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0" name="Shape 2030"/>
        <p:cNvGrpSpPr/>
        <p:nvPr/>
      </p:nvGrpSpPr>
      <p:grpSpPr>
        <a:xfrm>
          <a:off x="0" y="0"/>
          <a:ext cx="0" cy="0"/>
          <a:chOff x="0" y="0"/>
          <a:chExt cx="0" cy="0"/>
        </a:xfrm>
      </p:grpSpPr>
      <p:sp>
        <p:nvSpPr>
          <p:cNvPr id="2031" name="Google Shape;2031;p34"/>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2032" name="Google Shape;2032;p34"/>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Alimentación</a:t>
            </a:r>
            <a:endParaRPr/>
          </a:p>
        </p:txBody>
      </p:sp>
      <p:grpSp>
        <p:nvGrpSpPr>
          <p:cNvPr id="2033" name="Google Shape;2033;p34"/>
          <p:cNvGrpSpPr/>
          <p:nvPr/>
        </p:nvGrpSpPr>
        <p:grpSpPr>
          <a:xfrm>
            <a:off x="335642" y="1782354"/>
            <a:ext cx="8223948" cy="2914473"/>
            <a:chOff x="-358302" y="2980119"/>
            <a:chExt cx="12852432" cy="4554754"/>
          </a:xfrm>
        </p:grpSpPr>
        <p:grpSp>
          <p:nvGrpSpPr>
            <p:cNvPr id="2034" name="Google Shape;2034;p34"/>
            <p:cNvGrpSpPr/>
            <p:nvPr/>
          </p:nvGrpSpPr>
          <p:grpSpPr>
            <a:xfrm>
              <a:off x="9239798" y="3733140"/>
              <a:ext cx="2486631" cy="2485756"/>
              <a:chOff x="9239798" y="3733140"/>
              <a:chExt cx="2486631" cy="2485756"/>
            </a:xfrm>
          </p:grpSpPr>
          <p:sp>
            <p:nvSpPr>
              <p:cNvPr id="2035" name="Google Shape;2035;p34"/>
              <p:cNvSpPr/>
              <p:nvPr/>
            </p:nvSpPr>
            <p:spPr>
              <a:xfrm rot="-2697059">
                <a:off x="9423207" y="4277920"/>
                <a:ext cx="2119814" cy="1396196"/>
              </a:xfrm>
              <a:custGeom>
                <a:rect b="b" l="l" r="r" t="t"/>
                <a:pathLst>
                  <a:path extrusionOk="0" h="857250" w="13144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BFBFB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6" name="Google Shape;2036;p34"/>
              <p:cNvSpPr/>
              <p:nvPr/>
            </p:nvSpPr>
            <p:spPr>
              <a:xfrm rot="-2697059">
                <a:off x="9431062" y="4290263"/>
                <a:ext cx="2101836" cy="1370763"/>
              </a:xfrm>
              <a:custGeom>
                <a:rect b="b" l="l" r="r" t="t"/>
                <a:pathLst>
                  <a:path extrusionOk="0" h="857250" w="13144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7" name="Google Shape;2037;p34"/>
              <p:cNvSpPr/>
              <p:nvPr/>
            </p:nvSpPr>
            <p:spPr>
              <a:xfrm rot="-2697059">
                <a:off x="9510609" y="4379560"/>
                <a:ext cx="1919067" cy="1172764"/>
              </a:xfrm>
              <a:custGeom>
                <a:rect b="b" l="l" r="r" t="t"/>
                <a:pathLst>
                  <a:path extrusionOk="0" h="733425" w="1200150">
                    <a:moveTo>
                      <a:pt x="7144" y="7144"/>
                    </a:moveTo>
                    <a:lnTo>
                      <a:pt x="1196816" y="7144"/>
                    </a:lnTo>
                    <a:lnTo>
                      <a:pt x="1196816" y="730091"/>
                    </a:lnTo>
                    <a:lnTo>
                      <a:pt x="7144" y="73009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8" name="Google Shape;2038;p34"/>
              <p:cNvSpPr/>
              <p:nvPr/>
            </p:nvSpPr>
            <p:spPr>
              <a:xfrm rot="-2697059">
                <a:off x="9922753" y="4999678"/>
                <a:ext cx="239076" cy="879378"/>
              </a:xfrm>
              <a:custGeom>
                <a:rect b="b" l="l" r="r" t="t"/>
                <a:pathLst>
                  <a:path extrusionOk="0" h="2998" w="862">
                    <a:moveTo>
                      <a:pt x="439" y="0"/>
                    </a:moveTo>
                    <a:lnTo>
                      <a:pt x="522" y="27"/>
                    </a:lnTo>
                    <a:lnTo>
                      <a:pt x="551" y="73"/>
                    </a:lnTo>
                    <a:lnTo>
                      <a:pt x="555" y="76"/>
                    </a:lnTo>
                    <a:lnTo>
                      <a:pt x="560" y="78"/>
                    </a:lnTo>
                    <a:lnTo>
                      <a:pt x="564" y="78"/>
                    </a:lnTo>
                    <a:lnTo>
                      <a:pt x="568" y="80"/>
                    </a:lnTo>
                    <a:lnTo>
                      <a:pt x="570" y="80"/>
                    </a:lnTo>
                    <a:lnTo>
                      <a:pt x="573" y="84"/>
                    </a:lnTo>
                    <a:lnTo>
                      <a:pt x="575" y="87"/>
                    </a:lnTo>
                    <a:lnTo>
                      <a:pt x="579" y="93"/>
                    </a:lnTo>
                    <a:lnTo>
                      <a:pt x="579" y="156"/>
                    </a:lnTo>
                    <a:lnTo>
                      <a:pt x="580" y="180"/>
                    </a:lnTo>
                    <a:lnTo>
                      <a:pt x="584" y="202"/>
                    </a:lnTo>
                    <a:lnTo>
                      <a:pt x="588" y="222"/>
                    </a:lnTo>
                    <a:lnTo>
                      <a:pt x="588" y="240"/>
                    </a:lnTo>
                    <a:lnTo>
                      <a:pt x="580" y="262"/>
                    </a:lnTo>
                    <a:lnTo>
                      <a:pt x="570" y="282"/>
                    </a:lnTo>
                    <a:lnTo>
                      <a:pt x="557" y="302"/>
                    </a:lnTo>
                    <a:lnTo>
                      <a:pt x="544" y="324"/>
                    </a:lnTo>
                    <a:lnTo>
                      <a:pt x="533" y="344"/>
                    </a:lnTo>
                    <a:lnTo>
                      <a:pt x="526" y="367"/>
                    </a:lnTo>
                    <a:lnTo>
                      <a:pt x="524" y="393"/>
                    </a:lnTo>
                    <a:lnTo>
                      <a:pt x="531" y="420"/>
                    </a:lnTo>
                    <a:lnTo>
                      <a:pt x="544" y="438"/>
                    </a:lnTo>
                    <a:lnTo>
                      <a:pt x="562" y="453"/>
                    </a:lnTo>
                    <a:lnTo>
                      <a:pt x="586" y="464"/>
                    </a:lnTo>
                    <a:lnTo>
                      <a:pt x="613" y="473"/>
                    </a:lnTo>
                    <a:lnTo>
                      <a:pt x="644" y="482"/>
                    </a:lnTo>
                    <a:lnTo>
                      <a:pt x="675" y="489"/>
                    </a:lnTo>
                    <a:lnTo>
                      <a:pt x="706" y="498"/>
                    </a:lnTo>
                    <a:lnTo>
                      <a:pt x="737" y="507"/>
                    </a:lnTo>
                    <a:lnTo>
                      <a:pt x="762" y="520"/>
                    </a:lnTo>
                    <a:lnTo>
                      <a:pt x="786" y="536"/>
                    </a:lnTo>
                    <a:lnTo>
                      <a:pt x="802" y="556"/>
                    </a:lnTo>
                    <a:lnTo>
                      <a:pt x="819" y="589"/>
                    </a:lnTo>
                    <a:lnTo>
                      <a:pt x="831" y="629"/>
                    </a:lnTo>
                    <a:lnTo>
                      <a:pt x="840" y="674"/>
                    </a:lnTo>
                    <a:lnTo>
                      <a:pt x="846" y="722"/>
                    </a:lnTo>
                    <a:lnTo>
                      <a:pt x="850" y="774"/>
                    </a:lnTo>
                    <a:lnTo>
                      <a:pt x="851" y="825"/>
                    </a:lnTo>
                    <a:lnTo>
                      <a:pt x="851" y="876"/>
                    </a:lnTo>
                    <a:lnTo>
                      <a:pt x="851" y="925"/>
                    </a:lnTo>
                    <a:lnTo>
                      <a:pt x="851" y="973"/>
                    </a:lnTo>
                    <a:lnTo>
                      <a:pt x="862" y="1127"/>
                    </a:lnTo>
                    <a:lnTo>
                      <a:pt x="850" y="1227"/>
                    </a:lnTo>
                    <a:lnTo>
                      <a:pt x="844" y="1329"/>
                    </a:lnTo>
                    <a:lnTo>
                      <a:pt x="846" y="1427"/>
                    </a:lnTo>
                    <a:lnTo>
                      <a:pt x="853" y="1524"/>
                    </a:lnTo>
                    <a:lnTo>
                      <a:pt x="862" y="1616"/>
                    </a:lnTo>
                    <a:lnTo>
                      <a:pt x="862" y="1649"/>
                    </a:lnTo>
                    <a:lnTo>
                      <a:pt x="853" y="1676"/>
                    </a:lnTo>
                    <a:lnTo>
                      <a:pt x="839" y="1702"/>
                    </a:lnTo>
                    <a:lnTo>
                      <a:pt x="817" y="1724"/>
                    </a:lnTo>
                    <a:lnTo>
                      <a:pt x="793" y="1742"/>
                    </a:lnTo>
                    <a:lnTo>
                      <a:pt x="768" y="1754"/>
                    </a:lnTo>
                    <a:lnTo>
                      <a:pt x="742" y="1764"/>
                    </a:lnTo>
                    <a:lnTo>
                      <a:pt x="742" y="1756"/>
                    </a:lnTo>
                    <a:lnTo>
                      <a:pt x="740" y="1751"/>
                    </a:lnTo>
                    <a:lnTo>
                      <a:pt x="739" y="1745"/>
                    </a:lnTo>
                    <a:lnTo>
                      <a:pt x="739" y="1742"/>
                    </a:lnTo>
                    <a:lnTo>
                      <a:pt x="739" y="1736"/>
                    </a:lnTo>
                    <a:lnTo>
                      <a:pt x="739" y="1729"/>
                    </a:lnTo>
                    <a:lnTo>
                      <a:pt x="744" y="1724"/>
                    </a:lnTo>
                    <a:lnTo>
                      <a:pt x="750" y="1720"/>
                    </a:lnTo>
                    <a:lnTo>
                      <a:pt x="753" y="1714"/>
                    </a:lnTo>
                    <a:lnTo>
                      <a:pt x="757" y="1707"/>
                    </a:lnTo>
                    <a:lnTo>
                      <a:pt x="759" y="1700"/>
                    </a:lnTo>
                    <a:lnTo>
                      <a:pt x="755" y="1698"/>
                    </a:lnTo>
                    <a:lnTo>
                      <a:pt x="751" y="1698"/>
                    </a:lnTo>
                    <a:lnTo>
                      <a:pt x="750" y="1698"/>
                    </a:lnTo>
                    <a:lnTo>
                      <a:pt x="750" y="1698"/>
                    </a:lnTo>
                    <a:lnTo>
                      <a:pt x="750" y="1696"/>
                    </a:lnTo>
                    <a:lnTo>
                      <a:pt x="750" y="1694"/>
                    </a:lnTo>
                    <a:lnTo>
                      <a:pt x="748" y="1693"/>
                    </a:lnTo>
                    <a:lnTo>
                      <a:pt x="748" y="1687"/>
                    </a:lnTo>
                    <a:lnTo>
                      <a:pt x="770" y="1674"/>
                    </a:lnTo>
                    <a:lnTo>
                      <a:pt x="790" y="1658"/>
                    </a:lnTo>
                    <a:lnTo>
                      <a:pt x="808" y="1640"/>
                    </a:lnTo>
                    <a:lnTo>
                      <a:pt x="806" y="1631"/>
                    </a:lnTo>
                    <a:lnTo>
                      <a:pt x="804" y="1624"/>
                    </a:lnTo>
                    <a:lnTo>
                      <a:pt x="802" y="1618"/>
                    </a:lnTo>
                    <a:lnTo>
                      <a:pt x="799" y="1613"/>
                    </a:lnTo>
                    <a:lnTo>
                      <a:pt x="788" y="1607"/>
                    </a:lnTo>
                    <a:lnTo>
                      <a:pt x="779" y="1613"/>
                    </a:lnTo>
                    <a:lnTo>
                      <a:pt x="775" y="1625"/>
                    </a:lnTo>
                    <a:lnTo>
                      <a:pt x="771" y="1638"/>
                    </a:lnTo>
                    <a:lnTo>
                      <a:pt x="766" y="1647"/>
                    </a:lnTo>
                    <a:lnTo>
                      <a:pt x="757" y="1656"/>
                    </a:lnTo>
                    <a:lnTo>
                      <a:pt x="742" y="1660"/>
                    </a:lnTo>
                    <a:lnTo>
                      <a:pt x="735" y="1547"/>
                    </a:lnTo>
                    <a:lnTo>
                      <a:pt x="768" y="1493"/>
                    </a:lnTo>
                    <a:lnTo>
                      <a:pt x="768" y="1469"/>
                    </a:lnTo>
                    <a:lnTo>
                      <a:pt x="766" y="1442"/>
                    </a:lnTo>
                    <a:lnTo>
                      <a:pt x="759" y="1413"/>
                    </a:lnTo>
                    <a:lnTo>
                      <a:pt x="751" y="1380"/>
                    </a:lnTo>
                    <a:lnTo>
                      <a:pt x="742" y="1349"/>
                    </a:lnTo>
                    <a:lnTo>
                      <a:pt x="733" y="1318"/>
                    </a:lnTo>
                    <a:lnTo>
                      <a:pt x="724" y="1291"/>
                    </a:lnTo>
                    <a:lnTo>
                      <a:pt x="719" y="1267"/>
                    </a:lnTo>
                    <a:lnTo>
                      <a:pt x="722" y="1056"/>
                    </a:lnTo>
                    <a:lnTo>
                      <a:pt x="702" y="1000"/>
                    </a:lnTo>
                    <a:lnTo>
                      <a:pt x="699" y="974"/>
                    </a:lnTo>
                    <a:lnTo>
                      <a:pt x="697" y="945"/>
                    </a:lnTo>
                    <a:lnTo>
                      <a:pt x="695" y="914"/>
                    </a:lnTo>
                    <a:lnTo>
                      <a:pt x="695" y="884"/>
                    </a:lnTo>
                    <a:lnTo>
                      <a:pt x="691" y="854"/>
                    </a:lnTo>
                    <a:lnTo>
                      <a:pt x="684" y="831"/>
                    </a:lnTo>
                    <a:lnTo>
                      <a:pt x="671" y="813"/>
                    </a:lnTo>
                    <a:lnTo>
                      <a:pt x="668" y="809"/>
                    </a:lnTo>
                    <a:lnTo>
                      <a:pt x="668" y="889"/>
                    </a:lnTo>
                    <a:lnTo>
                      <a:pt x="653" y="927"/>
                    </a:lnTo>
                    <a:lnTo>
                      <a:pt x="644" y="969"/>
                    </a:lnTo>
                    <a:lnTo>
                      <a:pt x="642" y="1014"/>
                    </a:lnTo>
                    <a:lnTo>
                      <a:pt x="642" y="1060"/>
                    </a:lnTo>
                    <a:lnTo>
                      <a:pt x="648" y="1105"/>
                    </a:lnTo>
                    <a:lnTo>
                      <a:pt x="655" y="1149"/>
                    </a:lnTo>
                    <a:lnTo>
                      <a:pt x="662" y="1187"/>
                    </a:lnTo>
                    <a:lnTo>
                      <a:pt x="728" y="1620"/>
                    </a:lnTo>
                    <a:lnTo>
                      <a:pt x="730" y="1656"/>
                    </a:lnTo>
                    <a:lnTo>
                      <a:pt x="728" y="1698"/>
                    </a:lnTo>
                    <a:lnTo>
                      <a:pt x="722" y="1744"/>
                    </a:lnTo>
                    <a:lnTo>
                      <a:pt x="717" y="1789"/>
                    </a:lnTo>
                    <a:lnTo>
                      <a:pt x="710" y="1836"/>
                    </a:lnTo>
                    <a:lnTo>
                      <a:pt x="708" y="1882"/>
                    </a:lnTo>
                    <a:lnTo>
                      <a:pt x="708" y="1924"/>
                    </a:lnTo>
                    <a:lnTo>
                      <a:pt x="713" y="1974"/>
                    </a:lnTo>
                    <a:lnTo>
                      <a:pt x="722" y="2027"/>
                    </a:lnTo>
                    <a:lnTo>
                      <a:pt x="733" y="2082"/>
                    </a:lnTo>
                    <a:lnTo>
                      <a:pt x="744" y="2140"/>
                    </a:lnTo>
                    <a:lnTo>
                      <a:pt x="751" y="2198"/>
                    </a:lnTo>
                    <a:lnTo>
                      <a:pt x="753" y="2256"/>
                    </a:lnTo>
                    <a:lnTo>
                      <a:pt x="748" y="2313"/>
                    </a:lnTo>
                    <a:lnTo>
                      <a:pt x="731" y="2387"/>
                    </a:lnTo>
                    <a:lnTo>
                      <a:pt x="715" y="2458"/>
                    </a:lnTo>
                    <a:lnTo>
                      <a:pt x="699" y="2531"/>
                    </a:lnTo>
                    <a:lnTo>
                      <a:pt x="684" y="2607"/>
                    </a:lnTo>
                    <a:lnTo>
                      <a:pt x="671" y="2687"/>
                    </a:lnTo>
                    <a:lnTo>
                      <a:pt x="670" y="2727"/>
                    </a:lnTo>
                    <a:lnTo>
                      <a:pt x="675" y="2762"/>
                    </a:lnTo>
                    <a:lnTo>
                      <a:pt x="684" y="2796"/>
                    </a:lnTo>
                    <a:lnTo>
                      <a:pt x="697" y="2829"/>
                    </a:lnTo>
                    <a:lnTo>
                      <a:pt x="710" y="2862"/>
                    </a:lnTo>
                    <a:lnTo>
                      <a:pt x="722" y="2894"/>
                    </a:lnTo>
                    <a:lnTo>
                      <a:pt x="731" y="2927"/>
                    </a:lnTo>
                    <a:lnTo>
                      <a:pt x="735" y="2964"/>
                    </a:lnTo>
                    <a:lnTo>
                      <a:pt x="699" y="2980"/>
                    </a:lnTo>
                    <a:lnTo>
                      <a:pt x="659" y="2989"/>
                    </a:lnTo>
                    <a:lnTo>
                      <a:pt x="615" y="2991"/>
                    </a:lnTo>
                    <a:lnTo>
                      <a:pt x="568" y="2989"/>
                    </a:lnTo>
                    <a:lnTo>
                      <a:pt x="559" y="2962"/>
                    </a:lnTo>
                    <a:lnTo>
                      <a:pt x="551" y="2929"/>
                    </a:lnTo>
                    <a:lnTo>
                      <a:pt x="548" y="2894"/>
                    </a:lnTo>
                    <a:lnTo>
                      <a:pt x="551" y="2856"/>
                    </a:lnTo>
                    <a:lnTo>
                      <a:pt x="555" y="2784"/>
                    </a:lnTo>
                    <a:lnTo>
                      <a:pt x="551" y="2773"/>
                    </a:lnTo>
                    <a:lnTo>
                      <a:pt x="546" y="2760"/>
                    </a:lnTo>
                    <a:lnTo>
                      <a:pt x="542" y="2745"/>
                    </a:lnTo>
                    <a:lnTo>
                      <a:pt x="542" y="2727"/>
                    </a:lnTo>
                    <a:lnTo>
                      <a:pt x="551" y="2696"/>
                    </a:lnTo>
                    <a:lnTo>
                      <a:pt x="560" y="2664"/>
                    </a:lnTo>
                    <a:lnTo>
                      <a:pt x="570" y="2627"/>
                    </a:lnTo>
                    <a:lnTo>
                      <a:pt x="575" y="2589"/>
                    </a:lnTo>
                    <a:lnTo>
                      <a:pt x="577" y="2545"/>
                    </a:lnTo>
                    <a:lnTo>
                      <a:pt x="571" y="2500"/>
                    </a:lnTo>
                    <a:lnTo>
                      <a:pt x="560" y="2453"/>
                    </a:lnTo>
                    <a:lnTo>
                      <a:pt x="550" y="2402"/>
                    </a:lnTo>
                    <a:lnTo>
                      <a:pt x="539" y="2349"/>
                    </a:lnTo>
                    <a:lnTo>
                      <a:pt x="535" y="2294"/>
                    </a:lnTo>
                    <a:lnTo>
                      <a:pt x="539" y="2240"/>
                    </a:lnTo>
                    <a:lnTo>
                      <a:pt x="559" y="2116"/>
                    </a:lnTo>
                    <a:lnTo>
                      <a:pt x="548" y="2076"/>
                    </a:lnTo>
                    <a:lnTo>
                      <a:pt x="531" y="2036"/>
                    </a:lnTo>
                    <a:lnTo>
                      <a:pt x="515" y="1994"/>
                    </a:lnTo>
                    <a:lnTo>
                      <a:pt x="502" y="1953"/>
                    </a:lnTo>
                    <a:lnTo>
                      <a:pt x="491" y="1784"/>
                    </a:lnTo>
                    <a:lnTo>
                      <a:pt x="439" y="1540"/>
                    </a:lnTo>
                    <a:lnTo>
                      <a:pt x="431" y="1540"/>
                    </a:lnTo>
                    <a:lnTo>
                      <a:pt x="426" y="1556"/>
                    </a:lnTo>
                    <a:lnTo>
                      <a:pt x="422" y="1576"/>
                    </a:lnTo>
                    <a:lnTo>
                      <a:pt x="422" y="1600"/>
                    </a:lnTo>
                    <a:lnTo>
                      <a:pt x="406" y="1642"/>
                    </a:lnTo>
                    <a:lnTo>
                      <a:pt x="397" y="1685"/>
                    </a:lnTo>
                    <a:lnTo>
                      <a:pt x="391" y="1733"/>
                    </a:lnTo>
                    <a:lnTo>
                      <a:pt x="390" y="1782"/>
                    </a:lnTo>
                    <a:lnTo>
                      <a:pt x="386" y="1833"/>
                    </a:lnTo>
                    <a:lnTo>
                      <a:pt x="382" y="1885"/>
                    </a:lnTo>
                    <a:lnTo>
                      <a:pt x="375" y="1936"/>
                    </a:lnTo>
                    <a:lnTo>
                      <a:pt x="362" y="1985"/>
                    </a:lnTo>
                    <a:lnTo>
                      <a:pt x="346" y="2031"/>
                    </a:lnTo>
                    <a:lnTo>
                      <a:pt x="330" y="2076"/>
                    </a:lnTo>
                    <a:lnTo>
                      <a:pt x="319" y="2120"/>
                    </a:lnTo>
                    <a:lnTo>
                      <a:pt x="339" y="2209"/>
                    </a:lnTo>
                    <a:lnTo>
                      <a:pt x="339" y="2364"/>
                    </a:lnTo>
                    <a:lnTo>
                      <a:pt x="331" y="2400"/>
                    </a:lnTo>
                    <a:lnTo>
                      <a:pt x="322" y="2438"/>
                    </a:lnTo>
                    <a:lnTo>
                      <a:pt x="315" y="2482"/>
                    </a:lnTo>
                    <a:lnTo>
                      <a:pt x="311" y="2525"/>
                    </a:lnTo>
                    <a:lnTo>
                      <a:pt x="315" y="2569"/>
                    </a:lnTo>
                    <a:lnTo>
                      <a:pt x="319" y="2664"/>
                    </a:lnTo>
                    <a:lnTo>
                      <a:pt x="348" y="2727"/>
                    </a:lnTo>
                    <a:lnTo>
                      <a:pt x="348" y="2744"/>
                    </a:lnTo>
                    <a:lnTo>
                      <a:pt x="344" y="2758"/>
                    </a:lnTo>
                    <a:lnTo>
                      <a:pt x="339" y="2773"/>
                    </a:lnTo>
                    <a:lnTo>
                      <a:pt x="335" y="2784"/>
                    </a:lnTo>
                    <a:lnTo>
                      <a:pt x="331" y="2822"/>
                    </a:lnTo>
                    <a:lnTo>
                      <a:pt x="333" y="2862"/>
                    </a:lnTo>
                    <a:lnTo>
                      <a:pt x="335" y="2902"/>
                    </a:lnTo>
                    <a:lnTo>
                      <a:pt x="337" y="2944"/>
                    </a:lnTo>
                    <a:lnTo>
                      <a:pt x="331" y="2984"/>
                    </a:lnTo>
                    <a:lnTo>
                      <a:pt x="322" y="2984"/>
                    </a:lnTo>
                    <a:lnTo>
                      <a:pt x="304" y="2993"/>
                    </a:lnTo>
                    <a:lnTo>
                      <a:pt x="280" y="2998"/>
                    </a:lnTo>
                    <a:lnTo>
                      <a:pt x="257" y="2998"/>
                    </a:lnTo>
                    <a:lnTo>
                      <a:pt x="233" y="2996"/>
                    </a:lnTo>
                    <a:lnTo>
                      <a:pt x="210" y="2989"/>
                    </a:lnTo>
                    <a:lnTo>
                      <a:pt x="190" y="2980"/>
                    </a:lnTo>
                    <a:lnTo>
                      <a:pt x="173" y="2965"/>
                    </a:lnTo>
                    <a:lnTo>
                      <a:pt x="162" y="2949"/>
                    </a:lnTo>
                    <a:lnTo>
                      <a:pt x="159" y="2929"/>
                    </a:lnTo>
                    <a:lnTo>
                      <a:pt x="179" y="2885"/>
                    </a:lnTo>
                    <a:lnTo>
                      <a:pt x="195" y="2838"/>
                    </a:lnTo>
                    <a:lnTo>
                      <a:pt x="206" y="2784"/>
                    </a:lnTo>
                    <a:lnTo>
                      <a:pt x="211" y="2727"/>
                    </a:lnTo>
                    <a:lnTo>
                      <a:pt x="213" y="2671"/>
                    </a:lnTo>
                    <a:lnTo>
                      <a:pt x="210" y="2613"/>
                    </a:lnTo>
                    <a:lnTo>
                      <a:pt x="202" y="2556"/>
                    </a:lnTo>
                    <a:lnTo>
                      <a:pt x="191" y="2504"/>
                    </a:lnTo>
                    <a:lnTo>
                      <a:pt x="179" y="2467"/>
                    </a:lnTo>
                    <a:lnTo>
                      <a:pt x="166" y="2431"/>
                    </a:lnTo>
                    <a:lnTo>
                      <a:pt x="153" y="2389"/>
                    </a:lnTo>
                    <a:lnTo>
                      <a:pt x="140" y="2347"/>
                    </a:lnTo>
                    <a:lnTo>
                      <a:pt x="133" y="2302"/>
                    </a:lnTo>
                    <a:lnTo>
                      <a:pt x="130" y="2254"/>
                    </a:lnTo>
                    <a:lnTo>
                      <a:pt x="135" y="2204"/>
                    </a:lnTo>
                    <a:lnTo>
                      <a:pt x="142" y="2165"/>
                    </a:lnTo>
                    <a:lnTo>
                      <a:pt x="151" y="2120"/>
                    </a:lnTo>
                    <a:lnTo>
                      <a:pt x="159" y="2071"/>
                    </a:lnTo>
                    <a:lnTo>
                      <a:pt x="166" y="2022"/>
                    </a:lnTo>
                    <a:lnTo>
                      <a:pt x="171" y="1971"/>
                    </a:lnTo>
                    <a:lnTo>
                      <a:pt x="171" y="1924"/>
                    </a:lnTo>
                    <a:lnTo>
                      <a:pt x="168" y="1880"/>
                    </a:lnTo>
                    <a:lnTo>
                      <a:pt x="162" y="1847"/>
                    </a:lnTo>
                    <a:lnTo>
                      <a:pt x="157" y="1809"/>
                    </a:lnTo>
                    <a:lnTo>
                      <a:pt x="151" y="1765"/>
                    </a:lnTo>
                    <a:lnTo>
                      <a:pt x="148" y="1718"/>
                    </a:lnTo>
                    <a:lnTo>
                      <a:pt x="144" y="1673"/>
                    </a:lnTo>
                    <a:lnTo>
                      <a:pt x="142" y="1629"/>
                    </a:lnTo>
                    <a:lnTo>
                      <a:pt x="144" y="1591"/>
                    </a:lnTo>
                    <a:lnTo>
                      <a:pt x="148" y="1560"/>
                    </a:lnTo>
                    <a:lnTo>
                      <a:pt x="195" y="1224"/>
                    </a:lnTo>
                    <a:lnTo>
                      <a:pt x="204" y="1189"/>
                    </a:lnTo>
                    <a:lnTo>
                      <a:pt x="213" y="1153"/>
                    </a:lnTo>
                    <a:lnTo>
                      <a:pt x="222" y="1113"/>
                    </a:lnTo>
                    <a:lnTo>
                      <a:pt x="226" y="1071"/>
                    </a:lnTo>
                    <a:lnTo>
                      <a:pt x="222" y="1029"/>
                    </a:lnTo>
                    <a:lnTo>
                      <a:pt x="199" y="904"/>
                    </a:lnTo>
                    <a:lnTo>
                      <a:pt x="195" y="809"/>
                    </a:lnTo>
                    <a:lnTo>
                      <a:pt x="191" y="813"/>
                    </a:lnTo>
                    <a:lnTo>
                      <a:pt x="180" y="836"/>
                    </a:lnTo>
                    <a:lnTo>
                      <a:pt x="175" y="865"/>
                    </a:lnTo>
                    <a:lnTo>
                      <a:pt x="171" y="896"/>
                    </a:lnTo>
                    <a:lnTo>
                      <a:pt x="171" y="929"/>
                    </a:lnTo>
                    <a:lnTo>
                      <a:pt x="168" y="962"/>
                    </a:lnTo>
                    <a:lnTo>
                      <a:pt x="162" y="993"/>
                    </a:lnTo>
                    <a:lnTo>
                      <a:pt x="139" y="1067"/>
                    </a:lnTo>
                    <a:lnTo>
                      <a:pt x="135" y="1107"/>
                    </a:lnTo>
                    <a:lnTo>
                      <a:pt x="135" y="1147"/>
                    </a:lnTo>
                    <a:lnTo>
                      <a:pt x="140" y="1189"/>
                    </a:lnTo>
                    <a:lnTo>
                      <a:pt x="144" y="1229"/>
                    </a:lnTo>
                    <a:lnTo>
                      <a:pt x="144" y="1269"/>
                    </a:lnTo>
                    <a:lnTo>
                      <a:pt x="139" y="1309"/>
                    </a:lnTo>
                    <a:lnTo>
                      <a:pt x="135" y="1325"/>
                    </a:lnTo>
                    <a:lnTo>
                      <a:pt x="128" y="1347"/>
                    </a:lnTo>
                    <a:lnTo>
                      <a:pt x="119" y="1373"/>
                    </a:lnTo>
                    <a:lnTo>
                      <a:pt x="110" y="1402"/>
                    </a:lnTo>
                    <a:lnTo>
                      <a:pt x="102" y="1429"/>
                    </a:lnTo>
                    <a:lnTo>
                      <a:pt x="99" y="1456"/>
                    </a:lnTo>
                    <a:lnTo>
                      <a:pt x="97" y="1480"/>
                    </a:lnTo>
                    <a:lnTo>
                      <a:pt x="99" y="1500"/>
                    </a:lnTo>
                    <a:lnTo>
                      <a:pt x="128" y="1544"/>
                    </a:lnTo>
                    <a:lnTo>
                      <a:pt x="122" y="1656"/>
                    </a:lnTo>
                    <a:lnTo>
                      <a:pt x="108" y="1660"/>
                    </a:lnTo>
                    <a:lnTo>
                      <a:pt x="99" y="1640"/>
                    </a:lnTo>
                    <a:lnTo>
                      <a:pt x="91" y="1616"/>
                    </a:lnTo>
                    <a:lnTo>
                      <a:pt x="68" y="1607"/>
                    </a:lnTo>
                    <a:lnTo>
                      <a:pt x="62" y="1636"/>
                    </a:lnTo>
                    <a:lnTo>
                      <a:pt x="82" y="1656"/>
                    </a:lnTo>
                    <a:lnTo>
                      <a:pt x="104" y="1678"/>
                    </a:lnTo>
                    <a:lnTo>
                      <a:pt x="119" y="1700"/>
                    </a:lnTo>
                    <a:lnTo>
                      <a:pt x="115" y="1702"/>
                    </a:lnTo>
                    <a:lnTo>
                      <a:pt x="111" y="1702"/>
                    </a:lnTo>
                    <a:lnTo>
                      <a:pt x="110" y="1702"/>
                    </a:lnTo>
                    <a:lnTo>
                      <a:pt x="110" y="1704"/>
                    </a:lnTo>
                    <a:lnTo>
                      <a:pt x="110" y="1704"/>
                    </a:lnTo>
                    <a:lnTo>
                      <a:pt x="110" y="1705"/>
                    </a:lnTo>
                    <a:lnTo>
                      <a:pt x="108" y="1707"/>
                    </a:lnTo>
                    <a:lnTo>
                      <a:pt x="108" y="1713"/>
                    </a:lnTo>
                    <a:lnTo>
                      <a:pt x="119" y="1718"/>
                    </a:lnTo>
                    <a:lnTo>
                      <a:pt x="124" y="1729"/>
                    </a:lnTo>
                    <a:lnTo>
                      <a:pt x="128" y="1744"/>
                    </a:lnTo>
                    <a:lnTo>
                      <a:pt x="124" y="1749"/>
                    </a:lnTo>
                    <a:lnTo>
                      <a:pt x="122" y="1754"/>
                    </a:lnTo>
                    <a:lnTo>
                      <a:pt x="119" y="1760"/>
                    </a:lnTo>
                    <a:lnTo>
                      <a:pt x="115" y="1764"/>
                    </a:lnTo>
                    <a:lnTo>
                      <a:pt x="95" y="1751"/>
                    </a:lnTo>
                    <a:lnTo>
                      <a:pt x="75" y="1740"/>
                    </a:lnTo>
                    <a:lnTo>
                      <a:pt x="57" y="1729"/>
                    </a:lnTo>
                    <a:lnTo>
                      <a:pt x="39" y="1714"/>
                    </a:lnTo>
                    <a:lnTo>
                      <a:pt x="24" y="1696"/>
                    </a:lnTo>
                    <a:lnTo>
                      <a:pt x="11" y="1673"/>
                    </a:lnTo>
                    <a:lnTo>
                      <a:pt x="2" y="1640"/>
                    </a:lnTo>
                    <a:lnTo>
                      <a:pt x="2" y="1607"/>
                    </a:lnTo>
                    <a:lnTo>
                      <a:pt x="6" y="1574"/>
                    </a:lnTo>
                    <a:lnTo>
                      <a:pt x="11" y="1540"/>
                    </a:lnTo>
                    <a:lnTo>
                      <a:pt x="17" y="1505"/>
                    </a:lnTo>
                    <a:lnTo>
                      <a:pt x="19" y="1473"/>
                    </a:lnTo>
                    <a:lnTo>
                      <a:pt x="2" y="1140"/>
                    </a:lnTo>
                    <a:lnTo>
                      <a:pt x="0" y="1105"/>
                    </a:lnTo>
                    <a:lnTo>
                      <a:pt x="2" y="1071"/>
                    </a:lnTo>
                    <a:lnTo>
                      <a:pt x="8" y="1038"/>
                    </a:lnTo>
                    <a:lnTo>
                      <a:pt x="13" y="1005"/>
                    </a:lnTo>
                    <a:lnTo>
                      <a:pt x="15" y="969"/>
                    </a:lnTo>
                    <a:lnTo>
                      <a:pt x="11" y="933"/>
                    </a:lnTo>
                    <a:lnTo>
                      <a:pt x="8" y="904"/>
                    </a:lnTo>
                    <a:lnTo>
                      <a:pt x="6" y="867"/>
                    </a:lnTo>
                    <a:lnTo>
                      <a:pt x="8" y="825"/>
                    </a:lnTo>
                    <a:lnTo>
                      <a:pt x="11" y="782"/>
                    </a:lnTo>
                    <a:lnTo>
                      <a:pt x="17" y="736"/>
                    </a:lnTo>
                    <a:lnTo>
                      <a:pt x="22" y="693"/>
                    </a:lnTo>
                    <a:lnTo>
                      <a:pt x="30" y="653"/>
                    </a:lnTo>
                    <a:lnTo>
                      <a:pt x="39" y="616"/>
                    </a:lnTo>
                    <a:lnTo>
                      <a:pt x="46" y="587"/>
                    </a:lnTo>
                    <a:lnTo>
                      <a:pt x="55" y="567"/>
                    </a:lnTo>
                    <a:lnTo>
                      <a:pt x="75" y="544"/>
                    </a:lnTo>
                    <a:lnTo>
                      <a:pt x="99" y="524"/>
                    </a:lnTo>
                    <a:lnTo>
                      <a:pt x="128" y="509"/>
                    </a:lnTo>
                    <a:lnTo>
                      <a:pt x="159" y="496"/>
                    </a:lnTo>
                    <a:lnTo>
                      <a:pt x="191" y="485"/>
                    </a:lnTo>
                    <a:lnTo>
                      <a:pt x="224" y="476"/>
                    </a:lnTo>
                    <a:lnTo>
                      <a:pt x="257" y="465"/>
                    </a:lnTo>
                    <a:lnTo>
                      <a:pt x="288" y="453"/>
                    </a:lnTo>
                    <a:lnTo>
                      <a:pt x="315" y="436"/>
                    </a:lnTo>
                    <a:lnTo>
                      <a:pt x="339" y="416"/>
                    </a:lnTo>
                    <a:lnTo>
                      <a:pt x="339" y="391"/>
                    </a:lnTo>
                    <a:lnTo>
                      <a:pt x="340" y="364"/>
                    </a:lnTo>
                    <a:lnTo>
                      <a:pt x="340" y="336"/>
                    </a:lnTo>
                    <a:lnTo>
                      <a:pt x="339" y="311"/>
                    </a:lnTo>
                    <a:lnTo>
                      <a:pt x="331" y="293"/>
                    </a:lnTo>
                    <a:lnTo>
                      <a:pt x="322" y="280"/>
                    </a:lnTo>
                    <a:lnTo>
                      <a:pt x="313" y="269"/>
                    </a:lnTo>
                    <a:lnTo>
                      <a:pt x="304" y="254"/>
                    </a:lnTo>
                    <a:lnTo>
                      <a:pt x="299" y="236"/>
                    </a:lnTo>
                    <a:lnTo>
                      <a:pt x="299" y="224"/>
                    </a:lnTo>
                    <a:lnTo>
                      <a:pt x="302" y="214"/>
                    </a:lnTo>
                    <a:lnTo>
                      <a:pt x="306" y="207"/>
                    </a:lnTo>
                    <a:lnTo>
                      <a:pt x="311" y="200"/>
                    </a:lnTo>
                    <a:lnTo>
                      <a:pt x="315" y="193"/>
                    </a:lnTo>
                    <a:lnTo>
                      <a:pt x="302" y="133"/>
                    </a:lnTo>
                    <a:lnTo>
                      <a:pt x="313" y="104"/>
                    </a:lnTo>
                    <a:lnTo>
                      <a:pt x="330" y="74"/>
                    </a:lnTo>
                    <a:lnTo>
                      <a:pt x="353" y="47"/>
                    </a:lnTo>
                    <a:lnTo>
                      <a:pt x="380" y="25"/>
                    </a:lnTo>
                    <a:lnTo>
                      <a:pt x="410" y="9"/>
                    </a:lnTo>
                    <a:lnTo>
                      <a:pt x="43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701" u="none" cap="none" strike="noStrike">
                  <a:solidFill>
                    <a:srgbClr val="000000"/>
                  </a:solidFill>
                  <a:latin typeface="Arial"/>
                  <a:ea typeface="Arial"/>
                  <a:cs typeface="Arial"/>
                  <a:sym typeface="Arial"/>
                </a:endParaRPr>
              </a:p>
            </p:txBody>
          </p:sp>
          <p:grpSp>
            <p:nvGrpSpPr>
              <p:cNvPr id="2039" name="Google Shape;2039;p34"/>
              <p:cNvGrpSpPr/>
              <p:nvPr/>
            </p:nvGrpSpPr>
            <p:grpSpPr>
              <a:xfrm rot="-2700000">
                <a:off x="10066374" y="4360768"/>
                <a:ext cx="1196173" cy="911419"/>
                <a:chOff x="11413389" y="3573459"/>
                <a:chExt cx="1196173" cy="911419"/>
              </a:xfrm>
            </p:grpSpPr>
            <p:sp>
              <p:nvSpPr>
                <p:cNvPr id="2040" name="Google Shape;2040;p34"/>
                <p:cNvSpPr/>
                <p:nvPr/>
              </p:nvSpPr>
              <p:spPr>
                <a:xfrm>
                  <a:off x="11413389" y="3573459"/>
                  <a:ext cx="1196173" cy="13803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1" name="Google Shape;2041;p34"/>
                <p:cNvSpPr/>
                <p:nvPr/>
              </p:nvSpPr>
              <p:spPr>
                <a:xfrm>
                  <a:off x="11422238" y="3822358"/>
                  <a:ext cx="543285" cy="39788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2" name="Google Shape;2042;p34"/>
                <p:cNvSpPr/>
                <p:nvPr/>
              </p:nvSpPr>
              <p:spPr>
                <a:xfrm>
                  <a:off x="11473996" y="3874089"/>
                  <a:ext cx="451750" cy="301194"/>
                </a:xfrm>
                <a:custGeom>
                  <a:rect b="b" l="l" r="r" t="t"/>
                  <a:pathLst>
                    <a:path extrusionOk="0" h="301194" w="451750">
                      <a:moveTo>
                        <a:pt x="146903" y="254995"/>
                      </a:moveTo>
                      <a:lnTo>
                        <a:pt x="442184" y="254995"/>
                      </a:lnTo>
                      <a:cubicBezTo>
                        <a:pt x="447465" y="254995"/>
                        <a:pt x="451747" y="259277"/>
                        <a:pt x="451747" y="264558"/>
                      </a:cubicBezTo>
                      <a:lnTo>
                        <a:pt x="451747" y="291631"/>
                      </a:lnTo>
                      <a:cubicBezTo>
                        <a:pt x="451747" y="296912"/>
                        <a:pt x="447465" y="301194"/>
                        <a:pt x="442184" y="301194"/>
                      </a:cubicBezTo>
                      <a:lnTo>
                        <a:pt x="146903" y="301194"/>
                      </a:lnTo>
                      <a:cubicBezTo>
                        <a:pt x="141622" y="301194"/>
                        <a:pt x="137340" y="296912"/>
                        <a:pt x="137340" y="291631"/>
                      </a:cubicBezTo>
                      <a:lnTo>
                        <a:pt x="137340" y="264558"/>
                      </a:lnTo>
                      <a:cubicBezTo>
                        <a:pt x="137340" y="259277"/>
                        <a:pt x="141622" y="254995"/>
                        <a:pt x="146903" y="254995"/>
                      </a:cubicBezTo>
                      <a:close/>
                      <a:moveTo>
                        <a:pt x="9563" y="254995"/>
                      </a:moveTo>
                      <a:lnTo>
                        <a:pt x="83300" y="254995"/>
                      </a:lnTo>
                      <a:cubicBezTo>
                        <a:pt x="88581" y="254995"/>
                        <a:pt x="92863" y="259277"/>
                        <a:pt x="92863" y="264558"/>
                      </a:cubicBezTo>
                      <a:lnTo>
                        <a:pt x="92863" y="291631"/>
                      </a:lnTo>
                      <a:cubicBezTo>
                        <a:pt x="92863" y="296912"/>
                        <a:pt x="88581" y="301194"/>
                        <a:pt x="83300" y="301194"/>
                      </a:cubicBezTo>
                      <a:lnTo>
                        <a:pt x="9563" y="301194"/>
                      </a:lnTo>
                      <a:cubicBezTo>
                        <a:pt x="4282" y="301194"/>
                        <a:pt x="0" y="296912"/>
                        <a:pt x="0" y="291631"/>
                      </a:cubicBezTo>
                      <a:lnTo>
                        <a:pt x="0" y="264558"/>
                      </a:lnTo>
                      <a:cubicBezTo>
                        <a:pt x="0" y="259277"/>
                        <a:pt x="4282" y="254995"/>
                        <a:pt x="9563" y="254995"/>
                      </a:cubicBezTo>
                      <a:close/>
                      <a:moveTo>
                        <a:pt x="146904" y="169997"/>
                      </a:moveTo>
                      <a:lnTo>
                        <a:pt x="442185" y="169997"/>
                      </a:lnTo>
                      <a:cubicBezTo>
                        <a:pt x="447466" y="169997"/>
                        <a:pt x="451748" y="174279"/>
                        <a:pt x="451748" y="179560"/>
                      </a:cubicBezTo>
                      <a:lnTo>
                        <a:pt x="451748" y="206633"/>
                      </a:lnTo>
                      <a:cubicBezTo>
                        <a:pt x="451748" y="211914"/>
                        <a:pt x="447466" y="216196"/>
                        <a:pt x="442185" y="216196"/>
                      </a:cubicBezTo>
                      <a:lnTo>
                        <a:pt x="146904" y="216196"/>
                      </a:lnTo>
                      <a:cubicBezTo>
                        <a:pt x="141623" y="216196"/>
                        <a:pt x="137341" y="211914"/>
                        <a:pt x="137341" y="206633"/>
                      </a:cubicBezTo>
                      <a:lnTo>
                        <a:pt x="137341" y="179560"/>
                      </a:lnTo>
                      <a:cubicBezTo>
                        <a:pt x="137341" y="174279"/>
                        <a:pt x="141623" y="169997"/>
                        <a:pt x="146904" y="169997"/>
                      </a:cubicBezTo>
                      <a:close/>
                      <a:moveTo>
                        <a:pt x="9563" y="169997"/>
                      </a:moveTo>
                      <a:lnTo>
                        <a:pt x="83300" y="169997"/>
                      </a:lnTo>
                      <a:cubicBezTo>
                        <a:pt x="88581" y="169997"/>
                        <a:pt x="92863" y="174279"/>
                        <a:pt x="92863" y="179560"/>
                      </a:cubicBezTo>
                      <a:lnTo>
                        <a:pt x="92863" y="206633"/>
                      </a:lnTo>
                      <a:cubicBezTo>
                        <a:pt x="92863" y="211914"/>
                        <a:pt x="88581" y="216196"/>
                        <a:pt x="83300" y="216196"/>
                      </a:cubicBezTo>
                      <a:lnTo>
                        <a:pt x="9563" y="216196"/>
                      </a:lnTo>
                      <a:cubicBezTo>
                        <a:pt x="4282" y="216196"/>
                        <a:pt x="0" y="211914"/>
                        <a:pt x="0" y="206633"/>
                      </a:cubicBezTo>
                      <a:lnTo>
                        <a:pt x="0" y="179560"/>
                      </a:lnTo>
                      <a:cubicBezTo>
                        <a:pt x="0" y="174279"/>
                        <a:pt x="4282" y="169997"/>
                        <a:pt x="9563" y="169997"/>
                      </a:cubicBezTo>
                      <a:close/>
                      <a:moveTo>
                        <a:pt x="146903" y="84998"/>
                      </a:moveTo>
                      <a:lnTo>
                        <a:pt x="442184" y="84998"/>
                      </a:lnTo>
                      <a:cubicBezTo>
                        <a:pt x="447465" y="84998"/>
                        <a:pt x="451747" y="89280"/>
                        <a:pt x="451747" y="94561"/>
                      </a:cubicBezTo>
                      <a:lnTo>
                        <a:pt x="451747" y="121634"/>
                      </a:lnTo>
                      <a:cubicBezTo>
                        <a:pt x="451747" y="126915"/>
                        <a:pt x="447465" y="131197"/>
                        <a:pt x="442184" y="131197"/>
                      </a:cubicBezTo>
                      <a:lnTo>
                        <a:pt x="146903" y="131197"/>
                      </a:lnTo>
                      <a:cubicBezTo>
                        <a:pt x="141622" y="131197"/>
                        <a:pt x="137340" y="126915"/>
                        <a:pt x="137340" y="121634"/>
                      </a:cubicBezTo>
                      <a:lnTo>
                        <a:pt x="137340" y="94561"/>
                      </a:lnTo>
                      <a:cubicBezTo>
                        <a:pt x="137340" y="89280"/>
                        <a:pt x="141622" y="84998"/>
                        <a:pt x="146903" y="84998"/>
                      </a:cubicBezTo>
                      <a:close/>
                      <a:moveTo>
                        <a:pt x="9563" y="84998"/>
                      </a:moveTo>
                      <a:lnTo>
                        <a:pt x="83300" y="84998"/>
                      </a:lnTo>
                      <a:cubicBezTo>
                        <a:pt x="88581" y="84998"/>
                        <a:pt x="92863" y="89280"/>
                        <a:pt x="92863" y="94561"/>
                      </a:cubicBezTo>
                      <a:lnTo>
                        <a:pt x="92863" y="121634"/>
                      </a:lnTo>
                      <a:cubicBezTo>
                        <a:pt x="92863" y="126915"/>
                        <a:pt x="88581" y="131197"/>
                        <a:pt x="83300" y="131197"/>
                      </a:cubicBezTo>
                      <a:lnTo>
                        <a:pt x="9563" y="131197"/>
                      </a:lnTo>
                      <a:cubicBezTo>
                        <a:pt x="4282" y="131197"/>
                        <a:pt x="0" y="126915"/>
                        <a:pt x="0" y="121634"/>
                      </a:cubicBezTo>
                      <a:lnTo>
                        <a:pt x="0" y="94561"/>
                      </a:lnTo>
                      <a:cubicBezTo>
                        <a:pt x="0" y="89280"/>
                        <a:pt x="4282" y="84998"/>
                        <a:pt x="9563" y="84998"/>
                      </a:cubicBezTo>
                      <a:close/>
                      <a:moveTo>
                        <a:pt x="9564" y="1"/>
                      </a:moveTo>
                      <a:lnTo>
                        <a:pt x="83301" y="1"/>
                      </a:lnTo>
                      <a:cubicBezTo>
                        <a:pt x="88582" y="1"/>
                        <a:pt x="92864" y="4283"/>
                        <a:pt x="92864" y="9564"/>
                      </a:cubicBezTo>
                      <a:lnTo>
                        <a:pt x="92864" y="36637"/>
                      </a:lnTo>
                      <a:cubicBezTo>
                        <a:pt x="92864" y="41918"/>
                        <a:pt x="88582" y="46200"/>
                        <a:pt x="83301" y="46200"/>
                      </a:cubicBezTo>
                      <a:lnTo>
                        <a:pt x="9564" y="46200"/>
                      </a:lnTo>
                      <a:cubicBezTo>
                        <a:pt x="4283" y="46200"/>
                        <a:pt x="1" y="41918"/>
                        <a:pt x="1" y="36637"/>
                      </a:cubicBezTo>
                      <a:lnTo>
                        <a:pt x="1" y="9564"/>
                      </a:lnTo>
                      <a:cubicBezTo>
                        <a:pt x="1" y="4283"/>
                        <a:pt x="4283" y="1"/>
                        <a:pt x="9564" y="1"/>
                      </a:cubicBezTo>
                      <a:close/>
                      <a:moveTo>
                        <a:pt x="146906" y="0"/>
                      </a:moveTo>
                      <a:lnTo>
                        <a:pt x="442187" y="0"/>
                      </a:lnTo>
                      <a:cubicBezTo>
                        <a:pt x="447468" y="0"/>
                        <a:pt x="451750" y="4282"/>
                        <a:pt x="451750" y="9563"/>
                      </a:cubicBezTo>
                      <a:lnTo>
                        <a:pt x="451750" y="36636"/>
                      </a:lnTo>
                      <a:cubicBezTo>
                        <a:pt x="451750" y="41917"/>
                        <a:pt x="447468" y="46199"/>
                        <a:pt x="442187" y="46199"/>
                      </a:cubicBezTo>
                      <a:lnTo>
                        <a:pt x="146906" y="46199"/>
                      </a:lnTo>
                      <a:cubicBezTo>
                        <a:pt x="141625" y="46199"/>
                        <a:pt x="137343" y="41917"/>
                        <a:pt x="137343" y="36636"/>
                      </a:cubicBezTo>
                      <a:lnTo>
                        <a:pt x="137343" y="9563"/>
                      </a:lnTo>
                      <a:cubicBezTo>
                        <a:pt x="137343" y="4282"/>
                        <a:pt x="141625" y="0"/>
                        <a:pt x="146906" y="0"/>
                      </a:cubicBezTo>
                      <a:close/>
                    </a:path>
                  </a:pathLst>
                </a:cu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3" name="Google Shape;2043;p34"/>
                <p:cNvSpPr/>
                <p:nvPr/>
              </p:nvSpPr>
              <p:spPr>
                <a:xfrm>
                  <a:off x="12066277" y="3822357"/>
                  <a:ext cx="543285" cy="39788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4" name="Google Shape;2044;p34"/>
                <p:cNvSpPr/>
                <p:nvPr/>
              </p:nvSpPr>
              <p:spPr>
                <a:xfrm>
                  <a:off x="12140596" y="3858434"/>
                  <a:ext cx="394645" cy="307976"/>
                </a:xfrm>
                <a:custGeom>
                  <a:rect b="b" l="l" r="r" t="t"/>
                  <a:pathLst>
                    <a:path extrusionOk="0" h="617583" w="791379">
                      <a:moveTo>
                        <a:pt x="0" y="486297"/>
                      </a:moveTo>
                      <a:cubicBezTo>
                        <a:pt x="25399" y="486200"/>
                        <a:pt x="40751" y="485019"/>
                        <a:pt x="62563" y="446771"/>
                      </a:cubicBezTo>
                      <a:cubicBezTo>
                        <a:pt x="73244" y="426146"/>
                        <a:pt x="71587" y="408120"/>
                        <a:pt x="91915" y="406138"/>
                      </a:cubicBezTo>
                      <a:cubicBezTo>
                        <a:pt x="118735" y="403228"/>
                        <a:pt x="142855" y="528863"/>
                        <a:pt x="195987" y="484040"/>
                      </a:cubicBezTo>
                      <a:cubicBezTo>
                        <a:pt x="225606" y="441712"/>
                        <a:pt x="205815" y="120194"/>
                        <a:pt x="212812" y="34930"/>
                      </a:cubicBezTo>
                      <a:cubicBezTo>
                        <a:pt x="211352" y="11447"/>
                        <a:pt x="226425" y="-30591"/>
                        <a:pt x="231798" y="35566"/>
                      </a:cubicBezTo>
                      <a:cubicBezTo>
                        <a:pt x="241797" y="125865"/>
                        <a:pt x="267927" y="470558"/>
                        <a:pt x="279942" y="572270"/>
                      </a:cubicBezTo>
                      <a:cubicBezTo>
                        <a:pt x="285717" y="641887"/>
                        <a:pt x="304682" y="619739"/>
                        <a:pt x="308343" y="582542"/>
                      </a:cubicBezTo>
                      <a:cubicBezTo>
                        <a:pt x="326320" y="385074"/>
                        <a:pt x="431054" y="471937"/>
                        <a:pt x="480211" y="416843"/>
                      </a:cubicBezTo>
                      <a:cubicBezTo>
                        <a:pt x="529368" y="361749"/>
                        <a:pt x="567756" y="260186"/>
                        <a:pt x="603286" y="251980"/>
                      </a:cubicBezTo>
                      <a:cubicBezTo>
                        <a:pt x="638816" y="243774"/>
                        <a:pt x="659258" y="344590"/>
                        <a:pt x="693389" y="367609"/>
                      </a:cubicBezTo>
                      <a:cubicBezTo>
                        <a:pt x="726593" y="396193"/>
                        <a:pt x="757594" y="408910"/>
                        <a:pt x="791379" y="413281"/>
                      </a:cubicBezTo>
                    </a:path>
                  </a:pathLst>
                </a:custGeom>
                <a:noFill/>
                <a:ln cap="flat" cmpd="sng" w="158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5" name="Google Shape;2045;p34"/>
                <p:cNvSpPr/>
                <p:nvPr/>
              </p:nvSpPr>
              <p:spPr>
                <a:xfrm>
                  <a:off x="11505753" y="4304075"/>
                  <a:ext cx="180803" cy="18080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6" name="Google Shape;2046;p34"/>
                <p:cNvSpPr/>
                <p:nvPr/>
              </p:nvSpPr>
              <p:spPr>
                <a:xfrm>
                  <a:off x="11535888" y="4334209"/>
                  <a:ext cx="120536" cy="120536"/>
                </a:xfrm>
                <a:prstGeom prst="plus">
                  <a:avLst>
                    <a:gd fmla="val 3632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7" name="Google Shape;2047;p34"/>
                <p:cNvSpPr/>
                <p:nvPr/>
              </p:nvSpPr>
              <p:spPr>
                <a:xfrm>
                  <a:off x="11745842" y="4314812"/>
                  <a:ext cx="439354" cy="5521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8" name="Google Shape;2048;p34"/>
                <p:cNvSpPr/>
                <p:nvPr/>
              </p:nvSpPr>
              <p:spPr>
                <a:xfrm>
                  <a:off x="12244484" y="4314810"/>
                  <a:ext cx="239624" cy="5521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49" name="Google Shape;2049;p34"/>
                <p:cNvSpPr/>
                <p:nvPr/>
              </p:nvSpPr>
              <p:spPr>
                <a:xfrm>
                  <a:off x="11745842" y="4399539"/>
                  <a:ext cx="239624" cy="5521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50" name="Google Shape;2050;p34"/>
                <p:cNvSpPr/>
                <p:nvPr/>
              </p:nvSpPr>
              <p:spPr>
                <a:xfrm>
                  <a:off x="12030922" y="4398532"/>
                  <a:ext cx="239624" cy="5521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51" name="Google Shape;2051;p34"/>
                <p:cNvSpPr/>
                <p:nvPr/>
              </p:nvSpPr>
              <p:spPr>
                <a:xfrm>
                  <a:off x="11772627" y="4331149"/>
                  <a:ext cx="686368" cy="105236"/>
                </a:xfrm>
                <a:custGeom>
                  <a:rect b="b" l="l" r="r" t="t"/>
                  <a:pathLst>
                    <a:path extrusionOk="0" h="105236" w="686368">
                      <a:moveTo>
                        <a:pt x="153859" y="84729"/>
                      </a:moveTo>
                      <a:lnTo>
                        <a:pt x="183481" y="84729"/>
                      </a:lnTo>
                      <a:cubicBezTo>
                        <a:pt x="185825" y="84729"/>
                        <a:pt x="187726" y="86630"/>
                        <a:pt x="187726" y="88974"/>
                      </a:cubicBezTo>
                      <a:lnTo>
                        <a:pt x="187726" y="100991"/>
                      </a:lnTo>
                      <a:cubicBezTo>
                        <a:pt x="187726" y="103335"/>
                        <a:pt x="185825" y="105236"/>
                        <a:pt x="183481" y="105236"/>
                      </a:cubicBezTo>
                      <a:lnTo>
                        <a:pt x="153859" y="105236"/>
                      </a:lnTo>
                      <a:cubicBezTo>
                        <a:pt x="151515" y="105236"/>
                        <a:pt x="149614" y="103335"/>
                        <a:pt x="149614" y="100991"/>
                      </a:cubicBezTo>
                      <a:lnTo>
                        <a:pt x="149614" y="88974"/>
                      </a:lnTo>
                      <a:cubicBezTo>
                        <a:pt x="149614" y="86630"/>
                        <a:pt x="151515" y="84729"/>
                        <a:pt x="153859" y="84729"/>
                      </a:cubicBezTo>
                      <a:close/>
                      <a:moveTo>
                        <a:pt x="4245" y="84729"/>
                      </a:moveTo>
                      <a:lnTo>
                        <a:pt x="114508" y="84729"/>
                      </a:lnTo>
                      <a:cubicBezTo>
                        <a:pt x="116852" y="84729"/>
                        <a:pt x="118753" y="86630"/>
                        <a:pt x="118753" y="88974"/>
                      </a:cubicBezTo>
                      <a:lnTo>
                        <a:pt x="118753" y="100991"/>
                      </a:lnTo>
                      <a:cubicBezTo>
                        <a:pt x="118753" y="103335"/>
                        <a:pt x="116852" y="105236"/>
                        <a:pt x="114508" y="105236"/>
                      </a:cubicBezTo>
                      <a:lnTo>
                        <a:pt x="4245" y="105236"/>
                      </a:lnTo>
                      <a:cubicBezTo>
                        <a:pt x="1901" y="105236"/>
                        <a:pt x="0" y="103335"/>
                        <a:pt x="0" y="100991"/>
                      </a:cubicBezTo>
                      <a:lnTo>
                        <a:pt x="0" y="88974"/>
                      </a:lnTo>
                      <a:cubicBezTo>
                        <a:pt x="0" y="86630"/>
                        <a:pt x="1901" y="84729"/>
                        <a:pt x="4245" y="84729"/>
                      </a:cubicBezTo>
                      <a:close/>
                      <a:moveTo>
                        <a:pt x="438939" y="83722"/>
                      </a:moveTo>
                      <a:lnTo>
                        <a:pt x="468561" y="83722"/>
                      </a:lnTo>
                      <a:cubicBezTo>
                        <a:pt x="470905" y="83722"/>
                        <a:pt x="472806" y="85623"/>
                        <a:pt x="472806" y="87967"/>
                      </a:cubicBezTo>
                      <a:lnTo>
                        <a:pt x="472806" y="99984"/>
                      </a:lnTo>
                      <a:cubicBezTo>
                        <a:pt x="472806" y="102328"/>
                        <a:pt x="470905" y="104229"/>
                        <a:pt x="468561" y="104229"/>
                      </a:cubicBezTo>
                      <a:lnTo>
                        <a:pt x="438939" y="104229"/>
                      </a:lnTo>
                      <a:cubicBezTo>
                        <a:pt x="436595" y="104229"/>
                        <a:pt x="434694" y="102328"/>
                        <a:pt x="434694" y="99984"/>
                      </a:cubicBezTo>
                      <a:lnTo>
                        <a:pt x="434694" y="87967"/>
                      </a:lnTo>
                      <a:cubicBezTo>
                        <a:pt x="434694" y="85623"/>
                        <a:pt x="436595" y="83722"/>
                        <a:pt x="438939" y="83722"/>
                      </a:cubicBezTo>
                      <a:close/>
                      <a:moveTo>
                        <a:pt x="289325" y="83722"/>
                      </a:moveTo>
                      <a:lnTo>
                        <a:pt x="399588" y="83722"/>
                      </a:lnTo>
                      <a:cubicBezTo>
                        <a:pt x="401932" y="83722"/>
                        <a:pt x="403833" y="85623"/>
                        <a:pt x="403833" y="87967"/>
                      </a:cubicBezTo>
                      <a:lnTo>
                        <a:pt x="403833" y="99984"/>
                      </a:lnTo>
                      <a:cubicBezTo>
                        <a:pt x="403833" y="102328"/>
                        <a:pt x="401932" y="104229"/>
                        <a:pt x="399588" y="104229"/>
                      </a:cubicBezTo>
                      <a:lnTo>
                        <a:pt x="289325" y="104229"/>
                      </a:lnTo>
                      <a:cubicBezTo>
                        <a:pt x="286981" y="104229"/>
                        <a:pt x="285080" y="102328"/>
                        <a:pt x="285080" y="99984"/>
                      </a:cubicBezTo>
                      <a:lnTo>
                        <a:pt x="285080" y="87967"/>
                      </a:lnTo>
                      <a:cubicBezTo>
                        <a:pt x="285080" y="85623"/>
                        <a:pt x="286981" y="83722"/>
                        <a:pt x="289325" y="83722"/>
                      </a:cubicBezTo>
                      <a:close/>
                      <a:moveTo>
                        <a:pt x="353589" y="2"/>
                      </a:moveTo>
                      <a:lnTo>
                        <a:pt x="383211" y="2"/>
                      </a:lnTo>
                      <a:cubicBezTo>
                        <a:pt x="385555" y="2"/>
                        <a:pt x="387456" y="1903"/>
                        <a:pt x="387456" y="4247"/>
                      </a:cubicBezTo>
                      <a:lnTo>
                        <a:pt x="387456" y="16264"/>
                      </a:lnTo>
                      <a:cubicBezTo>
                        <a:pt x="387456" y="18608"/>
                        <a:pt x="385555" y="20509"/>
                        <a:pt x="383211" y="20509"/>
                      </a:cubicBezTo>
                      <a:lnTo>
                        <a:pt x="353589" y="20509"/>
                      </a:lnTo>
                      <a:cubicBezTo>
                        <a:pt x="351245" y="20509"/>
                        <a:pt x="349344" y="18608"/>
                        <a:pt x="349344" y="16264"/>
                      </a:cubicBezTo>
                      <a:lnTo>
                        <a:pt x="349344" y="4247"/>
                      </a:lnTo>
                      <a:cubicBezTo>
                        <a:pt x="349344" y="1903"/>
                        <a:pt x="351245" y="2"/>
                        <a:pt x="353589" y="2"/>
                      </a:cubicBezTo>
                      <a:close/>
                      <a:moveTo>
                        <a:pt x="8320" y="2"/>
                      </a:moveTo>
                      <a:lnTo>
                        <a:pt x="314237" y="2"/>
                      </a:lnTo>
                      <a:cubicBezTo>
                        <a:pt x="316581" y="2"/>
                        <a:pt x="318482" y="1903"/>
                        <a:pt x="318482" y="4247"/>
                      </a:cubicBezTo>
                      <a:lnTo>
                        <a:pt x="318482" y="16264"/>
                      </a:lnTo>
                      <a:cubicBezTo>
                        <a:pt x="318482" y="18608"/>
                        <a:pt x="316581" y="20509"/>
                        <a:pt x="314237" y="20509"/>
                      </a:cubicBezTo>
                      <a:lnTo>
                        <a:pt x="8320" y="20509"/>
                      </a:lnTo>
                      <a:cubicBezTo>
                        <a:pt x="5976" y="20509"/>
                        <a:pt x="4075" y="18608"/>
                        <a:pt x="4075" y="16264"/>
                      </a:cubicBezTo>
                      <a:lnTo>
                        <a:pt x="4075" y="4247"/>
                      </a:lnTo>
                      <a:cubicBezTo>
                        <a:pt x="4075" y="1903"/>
                        <a:pt x="5976" y="2"/>
                        <a:pt x="8320" y="2"/>
                      </a:cubicBezTo>
                      <a:close/>
                      <a:moveTo>
                        <a:pt x="652501" y="0"/>
                      </a:moveTo>
                      <a:lnTo>
                        <a:pt x="682123" y="0"/>
                      </a:lnTo>
                      <a:cubicBezTo>
                        <a:pt x="684467" y="0"/>
                        <a:pt x="686368" y="1901"/>
                        <a:pt x="686368" y="4245"/>
                      </a:cubicBezTo>
                      <a:lnTo>
                        <a:pt x="686368" y="16262"/>
                      </a:lnTo>
                      <a:cubicBezTo>
                        <a:pt x="686368" y="18606"/>
                        <a:pt x="684467" y="20507"/>
                        <a:pt x="682123" y="20507"/>
                      </a:cubicBezTo>
                      <a:lnTo>
                        <a:pt x="652501" y="20507"/>
                      </a:lnTo>
                      <a:cubicBezTo>
                        <a:pt x="650157" y="20507"/>
                        <a:pt x="648256" y="18606"/>
                        <a:pt x="648256" y="16262"/>
                      </a:cubicBezTo>
                      <a:lnTo>
                        <a:pt x="648256" y="4245"/>
                      </a:lnTo>
                      <a:cubicBezTo>
                        <a:pt x="648256" y="1901"/>
                        <a:pt x="650157" y="0"/>
                        <a:pt x="652501" y="0"/>
                      </a:cubicBezTo>
                      <a:close/>
                      <a:moveTo>
                        <a:pt x="502887" y="0"/>
                      </a:moveTo>
                      <a:lnTo>
                        <a:pt x="613150" y="0"/>
                      </a:lnTo>
                      <a:cubicBezTo>
                        <a:pt x="615494" y="0"/>
                        <a:pt x="617395" y="1901"/>
                        <a:pt x="617395" y="4245"/>
                      </a:cubicBezTo>
                      <a:lnTo>
                        <a:pt x="617395" y="16262"/>
                      </a:lnTo>
                      <a:cubicBezTo>
                        <a:pt x="617395" y="18606"/>
                        <a:pt x="615494" y="20507"/>
                        <a:pt x="613150" y="20507"/>
                      </a:cubicBezTo>
                      <a:lnTo>
                        <a:pt x="502887" y="20507"/>
                      </a:lnTo>
                      <a:cubicBezTo>
                        <a:pt x="500543" y="20507"/>
                        <a:pt x="498642" y="18606"/>
                        <a:pt x="498642" y="16262"/>
                      </a:cubicBezTo>
                      <a:lnTo>
                        <a:pt x="498642" y="4245"/>
                      </a:lnTo>
                      <a:cubicBezTo>
                        <a:pt x="498642" y="1901"/>
                        <a:pt x="500543" y="0"/>
                        <a:pt x="502887" y="0"/>
                      </a:cubicBezTo>
                      <a:close/>
                    </a:path>
                  </a:pathLst>
                </a:cu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052" name="Google Shape;2052;p34"/>
              <p:cNvSpPr/>
              <p:nvPr/>
            </p:nvSpPr>
            <p:spPr>
              <a:xfrm rot="-2697059">
                <a:off x="10242661" y="3983156"/>
                <a:ext cx="1144096" cy="1352486"/>
              </a:xfrm>
              <a:custGeom>
                <a:rect b="b" l="l" r="r" t="t"/>
                <a:pathLst>
                  <a:path extrusionOk="0" h="3990500" w="3375646">
                    <a:moveTo>
                      <a:pt x="1697155" y="0"/>
                    </a:moveTo>
                    <a:lnTo>
                      <a:pt x="3236340" y="0"/>
                    </a:lnTo>
                    <a:cubicBezTo>
                      <a:pt x="3312732" y="0"/>
                      <a:pt x="3375646" y="80888"/>
                      <a:pt x="3375646" y="184244"/>
                    </a:cubicBezTo>
                    <a:lnTo>
                      <a:pt x="3375646" y="3806252"/>
                    </a:lnTo>
                    <a:cubicBezTo>
                      <a:pt x="3375646" y="3905115"/>
                      <a:pt x="3312732" y="3990500"/>
                      <a:pt x="3236340" y="3990500"/>
                    </a:cubicBezTo>
                    <a:lnTo>
                      <a:pt x="0" y="3990500"/>
                    </a:lnTo>
                    <a:close/>
                  </a:path>
                </a:pathLst>
              </a:custGeom>
              <a:solidFill>
                <a:schemeClr val="lt1">
                  <a:alpha val="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053" name="Google Shape;2053;p34"/>
              <p:cNvGrpSpPr/>
              <p:nvPr/>
            </p:nvGrpSpPr>
            <p:grpSpPr>
              <a:xfrm rot="-2697059">
                <a:off x="9825321" y="5247373"/>
                <a:ext cx="109147" cy="109147"/>
                <a:chOff x="8118251" y="2289511"/>
                <a:chExt cx="453435" cy="453435"/>
              </a:xfrm>
            </p:grpSpPr>
            <p:sp>
              <p:nvSpPr>
                <p:cNvPr id="2054" name="Google Shape;2054;p34"/>
                <p:cNvSpPr/>
                <p:nvPr/>
              </p:nvSpPr>
              <p:spPr>
                <a:xfrm>
                  <a:off x="8118251" y="2289511"/>
                  <a:ext cx="453435" cy="453435"/>
                </a:xfrm>
                <a:prstGeom prst="ellipse">
                  <a:avLst/>
                </a:prstGeom>
                <a:solidFill>
                  <a:schemeClr val="accen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55" name="Google Shape;2055;p34"/>
                <p:cNvSpPr/>
                <p:nvPr/>
              </p:nvSpPr>
              <p:spPr>
                <a:xfrm>
                  <a:off x="8160877" y="2332137"/>
                  <a:ext cx="368182" cy="368182"/>
                </a:xfrm>
                <a:prstGeom prst="ellipse">
                  <a:avLst/>
                </a:prstGeom>
                <a:solidFill>
                  <a:schemeClr val="accen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56" name="Google Shape;2056;p34"/>
                <p:cNvSpPr/>
                <p:nvPr/>
              </p:nvSpPr>
              <p:spPr>
                <a:xfrm>
                  <a:off x="8207808" y="2379068"/>
                  <a:ext cx="274320" cy="274320"/>
                </a:xfrm>
                <a:prstGeom prst="ellipse">
                  <a:avLst/>
                </a:prstGeom>
                <a:solidFill>
                  <a:schemeClr val="accen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57" name="Google Shape;2057;p34"/>
                <p:cNvSpPr/>
                <p:nvPr/>
              </p:nvSpPr>
              <p:spPr>
                <a:xfrm>
                  <a:off x="8253528" y="2424788"/>
                  <a:ext cx="182880" cy="182880"/>
                </a:xfrm>
                <a:prstGeom prst="ellipse">
                  <a:avLst/>
                </a:prstGeom>
                <a:solidFill>
                  <a:schemeClr val="accen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sp>
          <p:nvSpPr>
            <p:cNvPr id="2058" name="Google Shape;2058;p34"/>
            <p:cNvSpPr/>
            <p:nvPr/>
          </p:nvSpPr>
          <p:spPr>
            <a:xfrm rot="-2453110">
              <a:off x="9497118" y="4865112"/>
              <a:ext cx="2647906" cy="2053702"/>
            </a:xfrm>
            <a:custGeom>
              <a:rect b="b" l="l" r="r" t="t"/>
              <a:pathLst>
                <a:path extrusionOk="0" h="2053702" w="2647906">
                  <a:moveTo>
                    <a:pt x="802501" y="64780"/>
                  </a:moveTo>
                  <a:cubicBezTo>
                    <a:pt x="822159" y="83035"/>
                    <a:pt x="831951" y="111553"/>
                    <a:pt x="824412" y="137612"/>
                  </a:cubicBezTo>
                  <a:cubicBezTo>
                    <a:pt x="813704" y="174981"/>
                    <a:pt x="750767" y="282281"/>
                    <a:pt x="735907" y="300638"/>
                  </a:cubicBezTo>
                  <a:cubicBezTo>
                    <a:pt x="715146" y="325768"/>
                    <a:pt x="691108" y="348277"/>
                    <a:pt x="672970" y="375812"/>
                  </a:cubicBezTo>
                  <a:cubicBezTo>
                    <a:pt x="665758" y="386739"/>
                    <a:pt x="658546" y="395480"/>
                    <a:pt x="644123" y="429134"/>
                  </a:cubicBezTo>
                  <a:cubicBezTo>
                    <a:pt x="629045" y="467158"/>
                    <a:pt x="625330" y="506275"/>
                    <a:pt x="630356" y="546704"/>
                  </a:cubicBezTo>
                  <a:cubicBezTo>
                    <a:pt x="633634" y="572054"/>
                    <a:pt x="626641" y="596310"/>
                    <a:pt x="618992" y="620349"/>
                  </a:cubicBezTo>
                  <a:cubicBezTo>
                    <a:pt x="608285" y="653348"/>
                    <a:pt x="595391" y="685035"/>
                    <a:pt x="576379" y="714318"/>
                  </a:cubicBezTo>
                  <a:cubicBezTo>
                    <a:pt x="565452" y="731363"/>
                    <a:pt x="563704" y="752124"/>
                    <a:pt x="559114" y="771355"/>
                  </a:cubicBezTo>
                  <a:cubicBezTo>
                    <a:pt x="548625" y="814187"/>
                    <a:pt x="536387" y="856145"/>
                    <a:pt x="507760" y="891329"/>
                  </a:cubicBezTo>
                  <a:cubicBezTo>
                    <a:pt x="492462" y="910122"/>
                    <a:pt x="476947" y="929135"/>
                    <a:pt x="462960" y="948802"/>
                  </a:cubicBezTo>
                  <a:cubicBezTo>
                    <a:pt x="435426" y="987919"/>
                    <a:pt x="422751" y="1032937"/>
                    <a:pt x="412480" y="1078829"/>
                  </a:cubicBezTo>
                  <a:cubicBezTo>
                    <a:pt x="404395" y="1115761"/>
                    <a:pt x="399150" y="1285779"/>
                    <a:pt x="403301" y="1333200"/>
                  </a:cubicBezTo>
                  <a:cubicBezTo>
                    <a:pt x="407890" y="1384883"/>
                    <a:pt x="414447" y="1446399"/>
                    <a:pt x="421058" y="1503955"/>
                  </a:cubicBezTo>
                  <a:lnTo>
                    <a:pt x="425443" y="1540797"/>
                  </a:lnTo>
                  <a:lnTo>
                    <a:pt x="0" y="1172459"/>
                  </a:lnTo>
                  <a:lnTo>
                    <a:pt x="16659" y="1116181"/>
                  </a:lnTo>
                  <a:cubicBezTo>
                    <a:pt x="58412" y="975757"/>
                    <a:pt x="97686" y="845601"/>
                    <a:pt x="118337" y="780533"/>
                  </a:cubicBezTo>
                  <a:cubicBezTo>
                    <a:pt x="151553" y="675857"/>
                    <a:pt x="183240" y="570524"/>
                    <a:pt x="209683" y="463662"/>
                  </a:cubicBezTo>
                  <a:cubicBezTo>
                    <a:pt x="223888" y="406188"/>
                    <a:pt x="240714" y="349588"/>
                    <a:pt x="259071" y="293425"/>
                  </a:cubicBezTo>
                  <a:cubicBezTo>
                    <a:pt x="268467" y="264798"/>
                    <a:pt x="273276" y="234859"/>
                    <a:pt x="276772" y="205139"/>
                  </a:cubicBezTo>
                  <a:cubicBezTo>
                    <a:pt x="280924" y="171922"/>
                    <a:pt x="298407" y="147883"/>
                    <a:pt x="329219" y="137394"/>
                  </a:cubicBezTo>
                  <a:cubicBezTo>
                    <a:pt x="395216" y="114667"/>
                    <a:pt x="452472" y="75550"/>
                    <a:pt x="512349" y="41458"/>
                  </a:cubicBezTo>
                  <a:cubicBezTo>
                    <a:pt x="534421" y="28784"/>
                    <a:pt x="556492" y="16109"/>
                    <a:pt x="578564" y="3434"/>
                  </a:cubicBezTo>
                  <a:cubicBezTo>
                    <a:pt x="584901" y="-282"/>
                    <a:pt x="591457" y="-1374"/>
                    <a:pt x="598232" y="2123"/>
                  </a:cubicBezTo>
                  <a:cubicBezTo>
                    <a:pt x="603477" y="5620"/>
                    <a:pt x="603258" y="11082"/>
                    <a:pt x="603914" y="16546"/>
                  </a:cubicBezTo>
                  <a:cubicBezTo>
                    <a:pt x="605880" y="34466"/>
                    <a:pt x="609159" y="149195"/>
                    <a:pt x="614402" y="153128"/>
                  </a:cubicBezTo>
                  <a:cubicBezTo>
                    <a:pt x="618774" y="152910"/>
                    <a:pt x="621177" y="149413"/>
                    <a:pt x="624237" y="147446"/>
                  </a:cubicBezTo>
                  <a:cubicBezTo>
                    <a:pt x="646309" y="129745"/>
                    <a:pt x="701160" y="71616"/>
                    <a:pt x="710120" y="63749"/>
                  </a:cubicBezTo>
                  <a:cubicBezTo>
                    <a:pt x="730881" y="45829"/>
                    <a:pt x="753827" y="40147"/>
                    <a:pt x="779832" y="50418"/>
                  </a:cubicBezTo>
                  <a:cubicBezTo>
                    <a:pt x="788300" y="53751"/>
                    <a:pt x="795948" y="58695"/>
                    <a:pt x="802501" y="64780"/>
                  </a:cubicBezTo>
                  <a:close/>
                  <a:moveTo>
                    <a:pt x="2419034" y="721093"/>
                  </a:moveTo>
                  <a:cubicBezTo>
                    <a:pt x="2425371" y="728523"/>
                    <a:pt x="2486342" y="856583"/>
                    <a:pt x="2504043" y="904441"/>
                  </a:cubicBezTo>
                  <a:cubicBezTo>
                    <a:pt x="2523711" y="957763"/>
                    <a:pt x="2539227" y="1012396"/>
                    <a:pt x="2545782" y="1068995"/>
                  </a:cubicBezTo>
                  <a:cubicBezTo>
                    <a:pt x="2550809" y="1113139"/>
                    <a:pt x="2547749" y="1156846"/>
                    <a:pt x="2540975" y="1200552"/>
                  </a:cubicBezTo>
                  <a:cubicBezTo>
                    <a:pt x="2535512" y="1236828"/>
                    <a:pt x="2528737" y="1273104"/>
                    <a:pt x="2527207" y="1309818"/>
                  </a:cubicBezTo>
                  <a:cubicBezTo>
                    <a:pt x="2525678" y="1346531"/>
                    <a:pt x="2522181" y="1383026"/>
                    <a:pt x="2533108" y="1417991"/>
                  </a:cubicBezTo>
                  <a:cubicBezTo>
                    <a:pt x="2547750" y="1465631"/>
                    <a:pt x="2626271" y="1578730"/>
                    <a:pt x="2647906" y="1623311"/>
                  </a:cubicBezTo>
                  <a:cubicBezTo>
                    <a:pt x="2530422" y="1724748"/>
                    <a:pt x="2319956" y="2043116"/>
                    <a:pt x="2238821" y="2053445"/>
                  </a:cubicBezTo>
                  <a:cubicBezTo>
                    <a:pt x="2157686" y="2063775"/>
                    <a:pt x="2175281" y="1761030"/>
                    <a:pt x="2107487" y="1625728"/>
                  </a:cubicBezTo>
                  <a:cubicBezTo>
                    <a:pt x="2039693" y="1490426"/>
                    <a:pt x="1892241" y="1329981"/>
                    <a:pt x="1832058" y="1241636"/>
                  </a:cubicBezTo>
                  <a:cubicBezTo>
                    <a:pt x="1771877" y="1153291"/>
                    <a:pt x="1768248" y="1148541"/>
                    <a:pt x="1746394" y="1095656"/>
                  </a:cubicBezTo>
                  <a:cubicBezTo>
                    <a:pt x="1734812" y="1067248"/>
                    <a:pt x="1721044" y="1039494"/>
                    <a:pt x="1701159" y="1015237"/>
                  </a:cubicBezTo>
                  <a:cubicBezTo>
                    <a:pt x="1682365" y="992291"/>
                    <a:pt x="1674716" y="964100"/>
                    <a:pt x="1666849" y="935910"/>
                  </a:cubicBezTo>
                  <a:cubicBezTo>
                    <a:pt x="1658108" y="904878"/>
                    <a:pt x="1643904" y="876251"/>
                    <a:pt x="1618990" y="854398"/>
                  </a:cubicBezTo>
                  <a:cubicBezTo>
                    <a:pt x="1611342" y="850027"/>
                    <a:pt x="1591237" y="830578"/>
                    <a:pt x="1588178" y="825770"/>
                  </a:cubicBezTo>
                  <a:cubicBezTo>
                    <a:pt x="1570913" y="800202"/>
                    <a:pt x="1582277" y="771355"/>
                    <a:pt x="1612435" y="764145"/>
                  </a:cubicBezTo>
                  <a:cubicBezTo>
                    <a:pt x="1622487" y="761740"/>
                    <a:pt x="1632321" y="761303"/>
                    <a:pt x="1642592" y="763488"/>
                  </a:cubicBezTo>
                  <a:cubicBezTo>
                    <a:pt x="1658982" y="766985"/>
                    <a:pt x="1675153" y="770481"/>
                    <a:pt x="1691106" y="775726"/>
                  </a:cubicBezTo>
                  <a:cubicBezTo>
                    <a:pt x="1713614" y="783156"/>
                    <a:pt x="1733719" y="793864"/>
                    <a:pt x="1749017" y="812658"/>
                  </a:cubicBezTo>
                  <a:cubicBezTo>
                    <a:pt x="1749672" y="813532"/>
                    <a:pt x="1750546" y="814188"/>
                    <a:pt x="1751420" y="814843"/>
                  </a:cubicBezTo>
                  <a:cubicBezTo>
                    <a:pt x="1752076" y="815281"/>
                    <a:pt x="1752732" y="815499"/>
                    <a:pt x="1755354" y="815280"/>
                  </a:cubicBezTo>
                  <a:cubicBezTo>
                    <a:pt x="1742242" y="765455"/>
                    <a:pt x="1644559" y="387177"/>
                    <a:pt x="1638003" y="354397"/>
                  </a:cubicBezTo>
                  <a:cubicBezTo>
                    <a:pt x="1637129" y="346749"/>
                    <a:pt x="1635162" y="310909"/>
                    <a:pt x="1635598" y="303261"/>
                  </a:cubicBezTo>
                  <a:cubicBezTo>
                    <a:pt x="1636691" y="286652"/>
                    <a:pt x="1642810" y="273103"/>
                    <a:pt x="1657234" y="263925"/>
                  </a:cubicBezTo>
                  <a:cubicBezTo>
                    <a:pt x="1673186" y="255184"/>
                    <a:pt x="1690451" y="255839"/>
                    <a:pt x="1707714" y="258243"/>
                  </a:cubicBezTo>
                  <a:cubicBezTo>
                    <a:pt x="1739401" y="264580"/>
                    <a:pt x="1764314" y="281845"/>
                    <a:pt x="1784419" y="306538"/>
                  </a:cubicBezTo>
                  <a:cubicBezTo>
                    <a:pt x="1802339" y="328610"/>
                    <a:pt x="1813921" y="382369"/>
                    <a:pt x="1823973" y="408592"/>
                  </a:cubicBezTo>
                  <a:cubicBezTo>
                    <a:pt x="1827469" y="417771"/>
                    <a:pt x="1906797" y="688095"/>
                    <a:pt x="1907234" y="690280"/>
                  </a:cubicBezTo>
                  <a:cubicBezTo>
                    <a:pt x="1911386" y="705140"/>
                    <a:pt x="1912915" y="704266"/>
                    <a:pt x="1926465" y="698148"/>
                  </a:cubicBezTo>
                  <a:cubicBezTo>
                    <a:pt x="1965581" y="680010"/>
                    <a:pt x="2005791" y="670613"/>
                    <a:pt x="2046438" y="694651"/>
                  </a:cubicBezTo>
                  <a:cubicBezTo>
                    <a:pt x="2052776" y="698366"/>
                    <a:pt x="2059113" y="702081"/>
                    <a:pt x="2065013" y="706014"/>
                  </a:cubicBezTo>
                  <a:cubicBezTo>
                    <a:pt x="2069820" y="709293"/>
                    <a:pt x="2073536" y="709074"/>
                    <a:pt x="2076595" y="703392"/>
                  </a:cubicBezTo>
                  <a:cubicBezTo>
                    <a:pt x="2090581" y="677168"/>
                    <a:pt x="2114401" y="669082"/>
                    <a:pt x="2142155" y="667553"/>
                  </a:cubicBezTo>
                  <a:cubicBezTo>
                    <a:pt x="2175371" y="665804"/>
                    <a:pt x="2204873" y="675420"/>
                    <a:pt x="2230442" y="696399"/>
                  </a:cubicBezTo>
                  <a:cubicBezTo>
                    <a:pt x="2245302" y="708637"/>
                    <a:pt x="2261255" y="711259"/>
                    <a:pt x="2279612" y="706670"/>
                  </a:cubicBezTo>
                  <a:cubicBezTo>
                    <a:pt x="2296220" y="702518"/>
                    <a:pt x="2312391" y="696399"/>
                    <a:pt x="2328562" y="691592"/>
                  </a:cubicBezTo>
                  <a:cubicBezTo>
                    <a:pt x="2365712" y="680446"/>
                    <a:pt x="2394996" y="692903"/>
                    <a:pt x="2419034" y="721093"/>
                  </a:cubicBezTo>
                  <a:close/>
                </a:path>
              </a:pathLst>
            </a:custGeom>
            <a:solidFill>
              <a:srgbClr val="FCD9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059" name="Google Shape;2059;p34"/>
            <p:cNvGrpSpPr/>
            <p:nvPr/>
          </p:nvGrpSpPr>
          <p:grpSpPr>
            <a:xfrm rot="1587316">
              <a:off x="909065" y="3818987"/>
              <a:ext cx="1555538" cy="2302642"/>
              <a:chOff x="6477000" y="3016250"/>
              <a:chExt cx="1328738" cy="1966913"/>
            </a:xfrm>
          </p:grpSpPr>
          <p:sp>
            <p:nvSpPr>
              <p:cNvPr id="2060" name="Google Shape;2060;p34"/>
              <p:cNvSpPr/>
              <p:nvPr/>
            </p:nvSpPr>
            <p:spPr>
              <a:xfrm>
                <a:off x="6477000" y="3162300"/>
                <a:ext cx="1328738" cy="1820863"/>
              </a:xfrm>
              <a:custGeom>
                <a:rect b="b" l="l" r="r" t="t"/>
                <a:pathLst>
                  <a:path extrusionOk="0" h="485" w="353">
                    <a:moveTo>
                      <a:pt x="353" y="461"/>
                    </a:moveTo>
                    <a:cubicBezTo>
                      <a:pt x="353" y="475"/>
                      <a:pt x="343" y="485"/>
                      <a:pt x="329" y="485"/>
                    </a:cubicBezTo>
                    <a:cubicBezTo>
                      <a:pt x="24" y="485"/>
                      <a:pt x="24" y="485"/>
                      <a:pt x="24" y="485"/>
                    </a:cubicBezTo>
                    <a:cubicBezTo>
                      <a:pt x="11" y="485"/>
                      <a:pt x="0" y="475"/>
                      <a:pt x="0" y="461"/>
                    </a:cubicBezTo>
                    <a:cubicBezTo>
                      <a:pt x="0" y="24"/>
                      <a:pt x="0" y="24"/>
                      <a:pt x="0" y="24"/>
                    </a:cubicBezTo>
                    <a:cubicBezTo>
                      <a:pt x="0" y="11"/>
                      <a:pt x="11" y="0"/>
                      <a:pt x="24" y="0"/>
                    </a:cubicBezTo>
                    <a:cubicBezTo>
                      <a:pt x="329" y="0"/>
                      <a:pt x="329" y="0"/>
                      <a:pt x="329" y="0"/>
                    </a:cubicBezTo>
                    <a:cubicBezTo>
                      <a:pt x="343" y="0"/>
                      <a:pt x="353" y="11"/>
                      <a:pt x="353" y="24"/>
                    </a:cubicBezTo>
                    <a:lnTo>
                      <a:pt x="353" y="461"/>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1" name="Google Shape;2061;p34"/>
              <p:cNvSpPr/>
              <p:nvPr/>
            </p:nvSpPr>
            <p:spPr>
              <a:xfrm>
                <a:off x="6597650" y="3302000"/>
                <a:ext cx="1087438" cy="150495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2" name="Google Shape;2062;p34"/>
              <p:cNvSpPr/>
              <p:nvPr/>
            </p:nvSpPr>
            <p:spPr>
              <a:xfrm>
                <a:off x="6591300" y="3294062"/>
                <a:ext cx="1101725" cy="1520825"/>
              </a:xfrm>
              <a:custGeom>
                <a:rect b="b" l="l" r="r" t="t"/>
                <a:pathLst>
                  <a:path extrusionOk="0" h="958" w="694">
                    <a:moveTo>
                      <a:pt x="689" y="953"/>
                    </a:moveTo>
                    <a:lnTo>
                      <a:pt x="689" y="948"/>
                    </a:lnTo>
                    <a:lnTo>
                      <a:pt x="9" y="948"/>
                    </a:lnTo>
                    <a:lnTo>
                      <a:pt x="9" y="9"/>
                    </a:lnTo>
                    <a:lnTo>
                      <a:pt x="684" y="9"/>
                    </a:lnTo>
                    <a:lnTo>
                      <a:pt x="684" y="953"/>
                    </a:lnTo>
                    <a:lnTo>
                      <a:pt x="689" y="953"/>
                    </a:lnTo>
                    <a:lnTo>
                      <a:pt x="689" y="948"/>
                    </a:lnTo>
                    <a:lnTo>
                      <a:pt x="689" y="953"/>
                    </a:lnTo>
                    <a:lnTo>
                      <a:pt x="694" y="953"/>
                    </a:lnTo>
                    <a:lnTo>
                      <a:pt x="694" y="0"/>
                    </a:lnTo>
                    <a:lnTo>
                      <a:pt x="0" y="0"/>
                    </a:lnTo>
                    <a:lnTo>
                      <a:pt x="0" y="958"/>
                    </a:lnTo>
                    <a:lnTo>
                      <a:pt x="694" y="958"/>
                    </a:lnTo>
                    <a:lnTo>
                      <a:pt x="694" y="953"/>
                    </a:lnTo>
                    <a:lnTo>
                      <a:pt x="689" y="9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3" name="Google Shape;2063;p34"/>
              <p:cNvSpPr/>
              <p:nvPr/>
            </p:nvSpPr>
            <p:spPr>
              <a:xfrm>
                <a:off x="6786563" y="3609975"/>
                <a:ext cx="711200" cy="0"/>
              </a:xfrm>
              <a:custGeom>
                <a:rect b="b" l="l" r="r" t="t"/>
                <a:pathLst>
                  <a:path extrusionOk="0" h="120000" w="448">
                    <a:moveTo>
                      <a:pt x="0" y="0"/>
                    </a:moveTo>
                    <a:lnTo>
                      <a:pt x="448"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064" name="Google Shape;2064;p34"/>
              <p:cNvCxnSpPr/>
              <p:nvPr/>
            </p:nvCxnSpPr>
            <p:spPr>
              <a:xfrm>
                <a:off x="6786563" y="3609975"/>
                <a:ext cx="711200" cy="0"/>
              </a:xfrm>
              <a:prstGeom prst="straightConnector1">
                <a:avLst/>
              </a:prstGeom>
              <a:noFill/>
              <a:ln>
                <a:noFill/>
              </a:ln>
            </p:spPr>
          </p:cxnSp>
          <p:sp>
            <p:nvSpPr>
              <p:cNvPr id="2065" name="Google Shape;2065;p34"/>
              <p:cNvSpPr/>
              <p:nvPr/>
            </p:nvSpPr>
            <p:spPr>
              <a:xfrm>
                <a:off x="6764338" y="3586163"/>
                <a:ext cx="755650" cy="46038"/>
              </a:xfrm>
              <a:custGeom>
                <a:rect b="b" l="l" r="r" t="t"/>
                <a:pathLst>
                  <a:path extrusionOk="0" h="12" w="201">
                    <a:moveTo>
                      <a:pt x="6" y="12"/>
                    </a:moveTo>
                    <a:cubicBezTo>
                      <a:pt x="195" y="12"/>
                      <a:pt x="195" y="12"/>
                      <a:pt x="195" y="12"/>
                    </a:cubicBezTo>
                    <a:cubicBezTo>
                      <a:pt x="199" y="12"/>
                      <a:pt x="201" y="9"/>
                      <a:pt x="201" y="6"/>
                    </a:cubicBezTo>
                    <a:cubicBezTo>
                      <a:pt x="201" y="2"/>
                      <a:pt x="199" y="0"/>
                      <a:pt x="195" y="0"/>
                    </a:cubicBezTo>
                    <a:cubicBezTo>
                      <a:pt x="6" y="0"/>
                      <a:pt x="6" y="0"/>
                      <a:pt x="6" y="0"/>
                    </a:cubicBezTo>
                    <a:cubicBezTo>
                      <a:pt x="3" y="0"/>
                      <a:pt x="0" y="2"/>
                      <a:pt x="0" y="6"/>
                    </a:cubicBezTo>
                    <a:cubicBezTo>
                      <a:pt x="0" y="9"/>
                      <a:pt x="3" y="12"/>
                      <a:pt x="6" y="12"/>
                    </a:cubicBez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6" name="Google Shape;2066;p34"/>
              <p:cNvSpPr/>
              <p:nvPr/>
            </p:nvSpPr>
            <p:spPr>
              <a:xfrm>
                <a:off x="6721475" y="3759200"/>
                <a:ext cx="839788" cy="0"/>
              </a:xfrm>
              <a:custGeom>
                <a:rect b="b" l="l" r="r" t="t"/>
                <a:pathLst>
                  <a:path extrusionOk="0" h="120000" w="529">
                    <a:moveTo>
                      <a:pt x="0" y="0"/>
                    </a:moveTo>
                    <a:lnTo>
                      <a:pt x="529"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067" name="Google Shape;2067;p34"/>
              <p:cNvCxnSpPr/>
              <p:nvPr/>
            </p:nvCxnSpPr>
            <p:spPr>
              <a:xfrm>
                <a:off x="6721475" y="3759200"/>
                <a:ext cx="839788" cy="0"/>
              </a:xfrm>
              <a:prstGeom prst="straightConnector1">
                <a:avLst/>
              </a:prstGeom>
              <a:noFill/>
              <a:ln>
                <a:noFill/>
              </a:ln>
            </p:spPr>
          </p:cxnSp>
          <p:sp>
            <p:nvSpPr>
              <p:cNvPr id="2068" name="Google Shape;2068;p34"/>
              <p:cNvSpPr/>
              <p:nvPr/>
            </p:nvSpPr>
            <p:spPr>
              <a:xfrm>
                <a:off x="6699250" y="3736975"/>
                <a:ext cx="884238" cy="44450"/>
              </a:xfrm>
              <a:custGeom>
                <a:rect b="b" l="l" r="r" t="t"/>
                <a:pathLst>
                  <a:path extrusionOk="0" h="12" w="235">
                    <a:moveTo>
                      <a:pt x="6" y="12"/>
                    </a:moveTo>
                    <a:cubicBezTo>
                      <a:pt x="229" y="12"/>
                      <a:pt x="229" y="12"/>
                      <a:pt x="229" y="12"/>
                    </a:cubicBezTo>
                    <a:cubicBezTo>
                      <a:pt x="232" y="12"/>
                      <a:pt x="235" y="10"/>
                      <a:pt x="235" y="6"/>
                    </a:cubicBezTo>
                    <a:cubicBezTo>
                      <a:pt x="235" y="3"/>
                      <a:pt x="232" y="0"/>
                      <a:pt x="229" y="0"/>
                    </a:cubicBezTo>
                    <a:cubicBezTo>
                      <a:pt x="6" y="0"/>
                      <a:pt x="6" y="0"/>
                      <a:pt x="6" y="0"/>
                    </a:cubicBezTo>
                    <a:cubicBezTo>
                      <a:pt x="3" y="0"/>
                      <a:pt x="0" y="3"/>
                      <a:pt x="0" y="6"/>
                    </a:cubicBezTo>
                    <a:cubicBezTo>
                      <a:pt x="0" y="10"/>
                      <a:pt x="3" y="12"/>
                      <a:pt x="6" y="12"/>
                    </a:cubicBez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9" name="Google Shape;2069;p34"/>
              <p:cNvSpPr/>
              <p:nvPr/>
            </p:nvSpPr>
            <p:spPr>
              <a:xfrm>
                <a:off x="6786563" y="3913188"/>
                <a:ext cx="711200" cy="0"/>
              </a:xfrm>
              <a:custGeom>
                <a:rect b="b" l="l" r="r" t="t"/>
                <a:pathLst>
                  <a:path extrusionOk="0" h="120000" w="448">
                    <a:moveTo>
                      <a:pt x="0" y="0"/>
                    </a:moveTo>
                    <a:lnTo>
                      <a:pt x="448"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070" name="Google Shape;2070;p34"/>
              <p:cNvCxnSpPr/>
              <p:nvPr/>
            </p:nvCxnSpPr>
            <p:spPr>
              <a:xfrm>
                <a:off x="6786563" y="3913188"/>
                <a:ext cx="711200" cy="0"/>
              </a:xfrm>
              <a:prstGeom prst="straightConnector1">
                <a:avLst/>
              </a:prstGeom>
              <a:noFill/>
              <a:ln>
                <a:noFill/>
              </a:ln>
            </p:spPr>
          </p:cxnSp>
          <p:sp>
            <p:nvSpPr>
              <p:cNvPr id="2071" name="Google Shape;2071;p34"/>
              <p:cNvSpPr/>
              <p:nvPr/>
            </p:nvSpPr>
            <p:spPr>
              <a:xfrm>
                <a:off x="6764338" y="3890963"/>
                <a:ext cx="755650" cy="44450"/>
              </a:xfrm>
              <a:custGeom>
                <a:rect b="b" l="l" r="r" t="t"/>
                <a:pathLst>
                  <a:path extrusionOk="0" h="12" w="201">
                    <a:moveTo>
                      <a:pt x="6" y="12"/>
                    </a:moveTo>
                    <a:cubicBezTo>
                      <a:pt x="195" y="12"/>
                      <a:pt x="195" y="12"/>
                      <a:pt x="195" y="12"/>
                    </a:cubicBezTo>
                    <a:cubicBezTo>
                      <a:pt x="199" y="12"/>
                      <a:pt x="201" y="10"/>
                      <a:pt x="201" y="6"/>
                    </a:cubicBezTo>
                    <a:cubicBezTo>
                      <a:pt x="201" y="3"/>
                      <a:pt x="199" y="0"/>
                      <a:pt x="195" y="0"/>
                    </a:cubicBezTo>
                    <a:cubicBezTo>
                      <a:pt x="6" y="0"/>
                      <a:pt x="6" y="0"/>
                      <a:pt x="6" y="0"/>
                    </a:cubicBezTo>
                    <a:cubicBezTo>
                      <a:pt x="3" y="0"/>
                      <a:pt x="0" y="3"/>
                      <a:pt x="0" y="6"/>
                    </a:cubicBezTo>
                    <a:cubicBezTo>
                      <a:pt x="0" y="10"/>
                      <a:pt x="3" y="12"/>
                      <a:pt x="6" y="12"/>
                    </a:cubicBez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2" name="Google Shape;2072;p34"/>
              <p:cNvSpPr/>
              <p:nvPr/>
            </p:nvSpPr>
            <p:spPr>
              <a:xfrm>
                <a:off x="6721475" y="4067175"/>
                <a:ext cx="839788" cy="0"/>
              </a:xfrm>
              <a:custGeom>
                <a:rect b="b" l="l" r="r" t="t"/>
                <a:pathLst>
                  <a:path extrusionOk="0" h="120000" w="529">
                    <a:moveTo>
                      <a:pt x="0" y="0"/>
                    </a:moveTo>
                    <a:lnTo>
                      <a:pt x="529"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073" name="Google Shape;2073;p34"/>
              <p:cNvCxnSpPr/>
              <p:nvPr/>
            </p:nvCxnSpPr>
            <p:spPr>
              <a:xfrm>
                <a:off x="6721475" y="4067175"/>
                <a:ext cx="839788" cy="0"/>
              </a:xfrm>
              <a:prstGeom prst="straightConnector1">
                <a:avLst/>
              </a:prstGeom>
              <a:noFill/>
              <a:ln>
                <a:noFill/>
              </a:ln>
            </p:spPr>
          </p:cxnSp>
          <p:sp>
            <p:nvSpPr>
              <p:cNvPr id="2074" name="Google Shape;2074;p34"/>
              <p:cNvSpPr/>
              <p:nvPr/>
            </p:nvSpPr>
            <p:spPr>
              <a:xfrm>
                <a:off x="6699250" y="4044950"/>
                <a:ext cx="884238" cy="44450"/>
              </a:xfrm>
              <a:custGeom>
                <a:rect b="b" l="l" r="r" t="t"/>
                <a:pathLst>
                  <a:path extrusionOk="0" h="12" w="235">
                    <a:moveTo>
                      <a:pt x="6" y="12"/>
                    </a:moveTo>
                    <a:cubicBezTo>
                      <a:pt x="229" y="12"/>
                      <a:pt x="229" y="12"/>
                      <a:pt x="229" y="12"/>
                    </a:cubicBezTo>
                    <a:cubicBezTo>
                      <a:pt x="232" y="12"/>
                      <a:pt x="235" y="9"/>
                      <a:pt x="235" y="6"/>
                    </a:cubicBezTo>
                    <a:cubicBezTo>
                      <a:pt x="235" y="3"/>
                      <a:pt x="232" y="0"/>
                      <a:pt x="229" y="0"/>
                    </a:cubicBezTo>
                    <a:cubicBezTo>
                      <a:pt x="6" y="0"/>
                      <a:pt x="6" y="0"/>
                      <a:pt x="6" y="0"/>
                    </a:cubicBezTo>
                    <a:cubicBezTo>
                      <a:pt x="3" y="0"/>
                      <a:pt x="0" y="3"/>
                      <a:pt x="0" y="6"/>
                    </a:cubicBezTo>
                    <a:cubicBezTo>
                      <a:pt x="0" y="9"/>
                      <a:pt x="3" y="12"/>
                      <a:pt x="6" y="12"/>
                    </a:cubicBez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5" name="Google Shape;2075;p34"/>
              <p:cNvSpPr/>
              <p:nvPr/>
            </p:nvSpPr>
            <p:spPr>
              <a:xfrm>
                <a:off x="6786563" y="4221163"/>
                <a:ext cx="711200" cy="0"/>
              </a:xfrm>
              <a:custGeom>
                <a:rect b="b" l="l" r="r" t="t"/>
                <a:pathLst>
                  <a:path extrusionOk="0" h="120000" w="448">
                    <a:moveTo>
                      <a:pt x="0" y="0"/>
                    </a:moveTo>
                    <a:lnTo>
                      <a:pt x="448"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076" name="Google Shape;2076;p34"/>
              <p:cNvCxnSpPr/>
              <p:nvPr/>
            </p:nvCxnSpPr>
            <p:spPr>
              <a:xfrm>
                <a:off x="6786563" y="4221163"/>
                <a:ext cx="711200" cy="0"/>
              </a:xfrm>
              <a:prstGeom prst="straightConnector1">
                <a:avLst/>
              </a:prstGeom>
              <a:noFill/>
              <a:ln>
                <a:noFill/>
              </a:ln>
            </p:spPr>
          </p:cxnSp>
          <p:sp>
            <p:nvSpPr>
              <p:cNvPr id="2077" name="Google Shape;2077;p34"/>
              <p:cNvSpPr/>
              <p:nvPr/>
            </p:nvSpPr>
            <p:spPr>
              <a:xfrm>
                <a:off x="6764338" y="4198938"/>
                <a:ext cx="755650" cy="44450"/>
              </a:xfrm>
              <a:custGeom>
                <a:rect b="b" l="l" r="r" t="t"/>
                <a:pathLst>
                  <a:path extrusionOk="0" h="12" w="201">
                    <a:moveTo>
                      <a:pt x="6" y="12"/>
                    </a:moveTo>
                    <a:cubicBezTo>
                      <a:pt x="195" y="12"/>
                      <a:pt x="195" y="12"/>
                      <a:pt x="195" y="12"/>
                    </a:cubicBezTo>
                    <a:cubicBezTo>
                      <a:pt x="199" y="12"/>
                      <a:pt x="201" y="9"/>
                      <a:pt x="201" y="6"/>
                    </a:cubicBezTo>
                    <a:cubicBezTo>
                      <a:pt x="201" y="2"/>
                      <a:pt x="199" y="0"/>
                      <a:pt x="195" y="0"/>
                    </a:cubicBezTo>
                    <a:cubicBezTo>
                      <a:pt x="6" y="0"/>
                      <a:pt x="6" y="0"/>
                      <a:pt x="6" y="0"/>
                    </a:cubicBezTo>
                    <a:cubicBezTo>
                      <a:pt x="3" y="0"/>
                      <a:pt x="0" y="2"/>
                      <a:pt x="0" y="6"/>
                    </a:cubicBezTo>
                    <a:cubicBezTo>
                      <a:pt x="0" y="9"/>
                      <a:pt x="3" y="12"/>
                      <a:pt x="6" y="12"/>
                    </a:cubicBez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8" name="Google Shape;2078;p34"/>
              <p:cNvSpPr/>
              <p:nvPr/>
            </p:nvSpPr>
            <p:spPr>
              <a:xfrm>
                <a:off x="6786563" y="4525963"/>
                <a:ext cx="711200" cy="0"/>
              </a:xfrm>
              <a:custGeom>
                <a:rect b="b" l="l" r="r" t="t"/>
                <a:pathLst>
                  <a:path extrusionOk="0" h="120000" w="448">
                    <a:moveTo>
                      <a:pt x="0" y="0"/>
                    </a:moveTo>
                    <a:lnTo>
                      <a:pt x="448"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079" name="Google Shape;2079;p34"/>
              <p:cNvCxnSpPr/>
              <p:nvPr/>
            </p:nvCxnSpPr>
            <p:spPr>
              <a:xfrm>
                <a:off x="6786563" y="4525963"/>
                <a:ext cx="711200" cy="0"/>
              </a:xfrm>
              <a:prstGeom prst="straightConnector1">
                <a:avLst/>
              </a:prstGeom>
              <a:noFill/>
              <a:ln>
                <a:noFill/>
              </a:ln>
            </p:spPr>
          </p:cxnSp>
          <p:sp>
            <p:nvSpPr>
              <p:cNvPr id="2080" name="Google Shape;2080;p34"/>
              <p:cNvSpPr/>
              <p:nvPr/>
            </p:nvSpPr>
            <p:spPr>
              <a:xfrm>
                <a:off x="6764338" y="4502150"/>
                <a:ext cx="755650" cy="46038"/>
              </a:xfrm>
              <a:custGeom>
                <a:rect b="b" l="l" r="r" t="t"/>
                <a:pathLst>
                  <a:path extrusionOk="0" h="12" w="201">
                    <a:moveTo>
                      <a:pt x="6" y="12"/>
                    </a:moveTo>
                    <a:cubicBezTo>
                      <a:pt x="195" y="12"/>
                      <a:pt x="195" y="12"/>
                      <a:pt x="195" y="12"/>
                    </a:cubicBezTo>
                    <a:cubicBezTo>
                      <a:pt x="199" y="12"/>
                      <a:pt x="201" y="9"/>
                      <a:pt x="201" y="6"/>
                    </a:cubicBezTo>
                    <a:cubicBezTo>
                      <a:pt x="201" y="3"/>
                      <a:pt x="199" y="0"/>
                      <a:pt x="195" y="0"/>
                    </a:cubicBezTo>
                    <a:cubicBezTo>
                      <a:pt x="6" y="0"/>
                      <a:pt x="6" y="0"/>
                      <a:pt x="6" y="0"/>
                    </a:cubicBezTo>
                    <a:cubicBezTo>
                      <a:pt x="3" y="0"/>
                      <a:pt x="0" y="3"/>
                      <a:pt x="0" y="6"/>
                    </a:cubicBezTo>
                    <a:cubicBezTo>
                      <a:pt x="0" y="9"/>
                      <a:pt x="3" y="12"/>
                      <a:pt x="6" y="12"/>
                    </a:cubicBez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1" name="Google Shape;2081;p34"/>
              <p:cNvSpPr/>
              <p:nvPr/>
            </p:nvSpPr>
            <p:spPr>
              <a:xfrm>
                <a:off x="6721475" y="4371975"/>
                <a:ext cx="839788" cy="0"/>
              </a:xfrm>
              <a:custGeom>
                <a:rect b="b" l="l" r="r" t="t"/>
                <a:pathLst>
                  <a:path extrusionOk="0" h="120000" w="529">
                    <a:moveTo>
                      <a:pt x="0" y="0"/>
                    </a:moveTo>
                    <a:lnTo>
                      <a:pt x="529" y="0"/>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082" name="Google Shape;2082;p34"/>
              <p:cNvCxnSpPr/>
              <p:nvPr/>
            </p:nvCxnSpPr>
            <p:spPr>
              <a:xfrm>
                <a:off x="6721475" y="4371975"/>
                <a:ext cx="839788" cy="0"/>
              </a:xfrm>
              <a:prstGeom prst="straightConnector1">
                <a:avLst/>
              </a:prstGeom>
              <a:noFill/>
              <a:ln>
                <a:noFill/>
              </a:ln>
            </p:spPr>
          </p:cxnSp>
          <p:sp>
            <p:nvSpPr>
              <p:cNvPr id="2083" name="Google Shape;2083;p34"/>
              <p:cNvSpPr/>
              <p:nvPr/>
            </p:nvSpPr>
            <p:spPr>
              <a:xfrm>
                <a:off x="6699250" y="4348163"/>
                <a:ext cx="884238" cy="46038"/>
              </a:xfrm>
              <a:custGeom>
                <a:rect b="b" l="l" r="r" t="t"/>
                <a:pathLst>
                  <a:path extrusionOk="0" h="12" w="235">
                    <a:moveTo>
                      <a:pt x="6" y="12"/>
                    </a:moveTo>
                    <a:cubicBezTo>
                      <a:pt x="229" y="12"/>
                      <a:pt x="229" y="12"/>
                      <a:pt x="229" y="12"/>
                    </a:cubicBezTo>
                    <a:cubicBezTo>
                      <a:pt x="232" y="12"/>
                      <a:pt x="235" y="10"/>
                      <a:pt x="235" y="6"/>
                    </a:cubicBezTo>
                    <a:cubicBezTo>
                      <a:pt x="235" y="3"/>
                      <a:pt x="232" y="0"/>
                      <a:pt x="229" y="0"/>
                    </a:cubicBezTo>
                    <a:cubicBezTo>
                      <a:pt x="6" y="0"/>
                      <a:pt x="6" y="0"/>
                      <a:pt x="6" y="0"/>
                    </a:cubicBezTo>
                    <a:cubicBezTo>
                      <a:pt x="3" y="0"/>
                      <a:pt x="0" y="3"/>
                      <a:pt x="0" y="6"/>
                    </a:cubicBezTo>
                    <a:cubicBezTo>
                      <a:pt x="0" y="10"/>
                      <a:pt x="3" y="12"/>
                      <a:pt x="6" y="12"/>
                    </a:cubicBez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4" name="Google Shape;2084;p34"/>
              <p:cNvSpPr/>
              <p:nvPr/>
            </p:nvSpPr>
            <p:spPr>
              <a:xfrm>
                <a:off x="6838950" y="3200400"/>
                <a:ext cx="604838" cy="184150"/>
              </a:xfrm>
              <a:custGeom>
                <a:rect b="b" l="l" r="r" t="t"/>
                <a:pathLst>
                  <a:path extrusionOk="0" h="49" w="161">
                    <a:moveTo>
                      <a:pt x="161" y="36"/>
                    </a:moveTo>
                    <a:cubicBezTo>
                      <a:pt x="161" y="16"/>
                      <a:pt x="146" y="0"/>
                      <a:pt x="126" y="0"/>
                    </a:cubicBezTo>
                    <a:cubicBezTo>
                      <a:pt x="36" y="0"/>
                      <a:pt x="36" y="0"/>
                      <a:pt x="36" y="0"/>
                    </a:cubicBezTo>
                    <a:cubicBezTo>
                      <a:pt x="16" y="0"/>
                      <a:pt x="0" y="16"/>
                      <a:pt x="0" y="36"/>
                    </a:cubicBezTo>
                    <a:cubicBezTo>
                      <a:pt x="0" y="36"/>
                      <a:pt x="0" y="36"/>
                      <a:pt x="0" y="36"/>
                    </a:cubicBezTo>
                    <a:cubicBezTo>
                      <a:pt x="0" y="43"/>
                      <a:pt x="6" y="49"/>
                      <a:pt x="13" y="49"/>
                    </a:cubicBezTo>
                    <a:cubicBezTo>
                      <a:pt x="148" y="49"/>
                      <a:pt x="148" y="49"/>
                      <a:pt x="148" y="49"/>
                    </a:cubicBezTo>
                    <a:cubicBezTo>
                      <a:pt x="155" y="49"/>
                      <a:pt x="161" y="43"/>
                      <a:pt x="161" y="3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5" name="Google Shape;2085;p34"/>
              <p:cNvSpPr/>
              <p:nvPr/>
            </p:nvSpPr>
            <p:spPr>
              <a:xfrm>
                <a:off x="6989763" y="3016250"/>
                <a:ext cx="304800" cy="303213"/>
              </a:xfrm>
              <a:custGeom>
                <a:rect b="b" l="l" r="r" t="t"/>
                <a:pathLst>
                  <a:path extrusionOk="0" h="81" w="81">
                    <a:moveTo>
                      <a:pt x="41" y="0"/>
                    </a:moveTo>
                    <a:cubicBezTo>
                      <a:pt x="18" y="0"/>
                      <a:pt x="0" y="18"/>
                      <a:pt x="0" y="40"/>
                    </a:cubicBezTo>
                    <a:cubicBezTo>
                      <a:pt x="0" y="63"/>
                      <a:pt x="18" y="81"/>
                      <a:pt x="41" y="81"/>
                    </a:cubicBezTo>
                    <a:cubicBezTo>
                      <a:pt x="63" y="81"/>
                      <a:pt x="81" y="63"/>
                      <a:pt x="81" y="40"/>
                    </a:cubicBezTo>
                    <a:cubicBezTo>
                      <a:pt x="81" y="18"/>
                      <a:pt x="63" y="0"/>
                      <a:pt x="41" y="0"/>
                    </a:cubicBezTo>
                    <a:close/>
                    <a:moveTo>
                      <a:pt x="41" y="69"/>
                    </a:moveTo>
                    <a:cubicBezTo>
                      <a:pt x="25" y="69"/>
                      <a:pt x="12" y="56"/>
                      <a:pt x="12" y="40"/>
                    </a:cubicBezTo>
                    <a:cubicBezTo>
                      <a:pt x="12" y="24"/>
                      <a:pt x="25" y="12"/>
                      <a:pt x="41" y="12"/>
                    </a:cubicBezTo>
                    <a:cubicBezTo>
                      <a:pt x="56" y="12"/>
                      <a:pt x="69" y="24"/>
                      <a:pt x="69" y="40"/>
                    </a:cubicBezTo>
                    <a:cubicBezTo>
                      <a:pt x="69" y="56"/>
                      <a:pt x="56" y="69"/>
                      <a:pt x="41" y="6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086" name="Google Shape;2086;p34"/>
            <p:cNvSpPr/>
            <p:nvPr/>
          </p:nvSpPr>
          <p:spPr>
            <a:xfrm rot="2717603">
              <a:off x="-173015" y="4960000"/>
              <a:ext cx="751360" cy="834887"/>
            </a:xfrm>
            <a:custGeom>
              <a:rect b="b" l="l" r="r" t="t"/>
              <a:pathLst>
                <a:path extrusionOk="0" h="834887" w="751360">
                  <a:moveTo>
                    <a:pt x="184970" y="3969"/>
                  </a:moveTo>
                  <a:cubicBezTo>
                    <a:pt x="192343" y="-2983"/>
                    <a:pt x="197996" y="-539"/>
                    <a:pt x="218776" y="9240"/>
                  </a:cubicBezTo>
                  <a:lnTo>
                    <a:pt x="474653" y="128216"/>
                  </a:lnTo>
                  <a:lnTo>
                    <a:pt x="680823" y="223558"/>
                  </a:lnTo>
                  <a:cubicBezTo>
                    <a:pt x="689379" y="227225"/>
                    <a:pt x="698343" y="229670"/>
                    <a:pt x="701195" y="239449"/>
                  </a:cubicBezTo>
                  <a:cubicBezTo>
                    <a:pt x="713419" y="244745"/>
                    <a:pt x="725234" y="251265"/>
                    <a:pt x="737865" y="255339"/>
                  </a:cubicBezTo>
                  <a:cubicBezTo>
                    <a:pt x="754163" y="260636"/>
                    <a:pt x="753756" y="268377"/>
                    <a:pt x="746829" y="282230"/>
                  </a:cubicBezTo>
                  <a:cubicBezTo>
                    <a:pt x="684896" y="411799"/>
                    <a:pt x="623780" y="541368"/>
                    <a:pt x="562663" y="670937"/>
                  </a:cubicBezTo>
                  <a:lnTo>
                    <a:pt x="485328" y="834887"/>
                  </a:lnTo>
                  <a:lnTo>
                    <a:pt x="0" y="354504"/>
                  </a:lnTo>
                  <a:lnTo>
                    <a:pt x="101839" y="158774"/>
                  </a:lnTo>
                  <a:cubicBezTo>
                    <a:pt x="127100" y="110694"/>
                    <a:pt x="152361" y="62616"/>
                    <a:pt x="176401" y="14130"/>
                  </a:cubicBezTo>
                  <a:cubicBezTo>
                    <a:pt x="179864" y="9648"/>
                    <a:pt x="182513" y="6286"/>
                    <a:pt x="184970" y="396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7" name="Google Shape;2087;p34"/>
            <p:cNvSpPr/>
            <p:nvPr/>
          </p:nvSpPr>
          <p:spPr>
            <a:xfrm rot="578905">
              <a:off x="1255322" y="5572258"/>
              <a:ext cx="1098009" cy="279768"/>
            </a:xfrm>
            <a:custGeom>
              <a:rect b="b" l="l" r="r" t="t"/>
              <a:pathLst>
                <a:path extrusionOk="0" h="279768" w="1098009">
                  <a:moveTo>
                    <a:pt x="58249" y="232663"/>
                  </a:moveTo>
                  <a:cubicBezTo>
                    <a:pt x="82562" y="245832"/>
                    <a:pt x="103836" y="263560"/>
                    <a:pt x="125616" y="279768"/>
                  </a:cubicBezTo>
                  <a:cubicBezTo>
                    <a:pt x="85094" y="276223"/>
                    <a:pt x="44573" y="272677"/>
                    <a:pt x="0" y="268625"/>
                  </a:cubicBezTo>
                  <a:cubicBezTo>
                    <a:pt x="20767" y="255456"/>
                    <a:pt x="39508" y="243806"/>
                    <a:pt x="58249" y="232663"/>
                  </a:cubicBezTo>
                  <a:close/>
                  <a:moveTo>
                    <a:pt x="1066212" y="1186"/>
                  </a:moveTo>
                  <a:cubicBezTo>
                    <a:pt x="1075836" y="-841"/>
                    <a:pt x="1081914" y="-1854"/>
                    <a:pt x="1083940" y="11822"/>
                  </a:cubicBezTo>
                  <a:cubicBezTo>
                    <a:pt x="1086473" y="32083"/>
                    <a:pt x="1091538" y="52850"/>
                    <a:pt x="1097110" y="72604"/>
                  </a:cubicBezTo>
                  <a:cubicBezTo>
                    <a:pt x="1100149" y="83241"/>
                    <a:pt x="1095084" y="84760"/>
                    <a:pt x="1087992" y="86280"/>
                  </a:cubicBezTo>
                  <a:cubicBezTo>
                    <a:pt x="1075836" y="88812"/>
                    <a:pt x="381406" y="229117"/>
                    <a:pt x="348989" y="236208"/>
                  </a:cubicBezTo>
                  <a:cubicBezTo>
                    <a:pt x="336832" y="238740"/>
                    <a:pt x="327208" y="238234"/>
                    <a:pt x="317079" y="228104"/>
                  </a:cubicBezTo>
                  <a:cubicBezTo>
                    <a:pt x="296311" y="206830"/>
                    <a:pt x="273518" y="187583"/>
                    <a:pt x="248699" y="165296"/>
                  </a:cubicBezTo>
                  <a:cubicBezTo>
                    <a:pt x="278583" y="159724"/>
                    <a:pt x="1046458" y="5238"/>
                    <a:pt x="1066212" y="11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8" name="Google Shape;2088;p34"/>
            <p:cNvSpPr/>
            <p:nvPr/>
          </p:nvSpPr>
          <p:spPr>
            <a:xfrm rot="578905">
              <a:off x="327149" y="4514057"/>
              <a:ext cx="2328005" cy="1837744"/>
            </a:xfrm>
            <a:custGeom>
              <a:rect b="b" l="l" r="r" t="t"/>
              <a:pathLst>
                <a:path extrusionOk="0" h="1837744" w="2328005">
                  <a:moveTo>
                    <a:pt x="1352938" y="868370"/>
                  </a:moveTo>
                  <a:cubicBezTo>
                    <a:pt x="1392921" y="857827"/>
                    <a:pt x="1434044" y="863810"/>
                    <a:pt x="1475452" y="875207"/>
                  </a:cubicBezTo>
                  <a:lnTo>
                    <a:pt x="1492673" y="879766"/>
                  </a:lnTo>
                  <a:cubicBezTo>
                    <a:pt x="1517492" y="882805"/>
                    <a:pt x="1541298" y="890909"/>
                    <a:pt x="1564091" y="901040"/>
                  </a:cubicBezTo>
                  <a:cubicBezTo>
                    <a:pt x="1571689" y="904079"/>
                    <a:pt x="1578780" y="905092"/>
                    <a:pt x="1586885" y="904078"/>
                  </a:cubicBezTo>
                  <a:cubicBezTo>
                    <a:pt x="1632470" y="896987"/>
                    <a:pt x="1678563" y="890402"/>
                    <a:pt x="1724656" y="886857"/>
                  </a:cubicBezTo>
                  <a:cubicBezTo>
                    <a:pt x="1757580" y="884324"/>
                    <a:pt x="1789997" y="882805"/>
                    <a:pt x="1822413" y="889389"/>
                  </a:cubicBezTo>
                  <a:cubicBezTo>
                    <a:pt x="1848752" y="894961"/>
                    <a:pt x="1871545" y="907118"/>
                    <a:pt x="1886234" y="930924"/>
                  </a:cubicBezTo>
                  <a:cubicBezTo>
                    <a:pt x="1893325" y="942573"/>
                    <a:pt x="1901936" y="949664"/>
                    <a:pt x="1917132" y="951691"/>
                  </a:cubicBezTo>
                  <a:cubicBezTo>
                    <a:pt x="1936886" y="953717"/>
                    <a:pt x="1950561" y="968912"/>
                    <a:pt x="1962718" y="983601"/>
                  </a:cubicBezTo>
                  <a:cubicBezTo>
                    <a:pt x="1970315" y="993225"/>
                    <a:pt x="1978420" y="1002849"/>
                    <a:pt x="1987537" y="1011459"/>
                  </a:cubicBezTo>
                  <a:cubicBezTo>
                    <a:pt x="1982979" y="1023109"/>
                    <a:pt x="1255624" y="1164426"/>
                    <a:pt x="1251066" y="1165945"/>
                  </a:cubicBezTo>
                  <a:cubicBezTo>
                    <a:pt x="1244988" y="1167466"/>
                    <a:pt x="1241948" y="1171011"/>
                    <a:pt x="1248027" y="1175569"/>
                  </a:cubicBezTo>
                  <a:cubicBezTo>
                    <a:pt x="1268793" y="1192284"/>
                    <a:pt x="1286015" y="1213558"/>
                    <a:pt x="1308302" y="1228753"/>
                  </a:cubicBezTo>
                  <a:cubicBezTo>
                    <a:pt x="1316406" y="1234325"/>
                    <a:pt x="1325524" y="1231286"/>
                    <a:pt x="1334134" y="1229260"/>
                  </a:cubicBezTo>
                  <a:lnTo>
                    <a:pt x="2030591" y="1090982"/>
                  </a:lnTo>
                  <a:cubicBezTo>
                    <a:pt x="2043253" y="1098073"/>
                    <a:pt x="2047812" y="1112255"/>
                    <a:pt x="2054903" y="1123398"/>
                  </a:cubicBezTo>
                  <a:cubicBezTo>
                    <a:pt x="2059462" y="1137074"/>
                    <a:pt x="2267775" y="1373801"/>
                    <a:pt x="2328005" y="1509212"/>
                  </a:cubicBezTo>
                  <a:cubicBezTo>
                    <a:pt x="2203872" y="1632333"/>
                    <a:pt x="2050398" y="1700274"/>
                    <a:pt x="1890846" y="1837539"/>
                  </a:cubicBezTo>
                  <a:cubicBezTo>
                    <a:pt x="1882742" y="1844630"/>
                    <a:pt x="1767078" y="1666001"/>
                    <a:pt x="1695475" y="1616268"/>
                  </a:cubicBezTo>
                  <a:cubicBezTo>
                    <a:pt x="1623873" y="1566536"/>
                    <a:pt x="1538679" y="1571649"/>
                    <a:pt x="1461234" y="1539142"/>
                  </a:cubicBezTo>
                  <a:cubicBezTo>
                    <a:pt x="1383789" y="1506636"/>
                    <a:pt x="1284743" y="1454979"/>
                    <a:pt x="1230805" y="1421228"/>
                  </a:cubicBezTo>
                  <a:cubicBezTo>
                    <a:pt x="1176868" y="1387478"/>
                    <a:pt x="1160400" y="1373616"/>
                    <a:pt x="1137607" y="1336641"/>
                  </a:cubicBezTo>
                  <a:cubicBezTo>
                    <a:pt x="1126463" y="1317899"/>
                    <a:pt x="1116333" y="1298652"/>
                    <a:pt x="1105190" y="1279912"/>
                  </a:cubicBezTo>
                  <a:cubicBezTo>
                    <a:pt x="1079864" y="1268261"/>
                    <a:pt x="1057578" y="1252560"/>
                    <a:pt x="1037823" y="1232806"/>
                  </a:cubicBezTo>
                  <a:cubicBezTo>
                    <a:pt x="1026680" y="1220649"/>
                    <a:pt x="1013511" y="1209506"/>
                    <a:pt x="1012498" y="1191271"/>
                  </a:cubicBezTo>
                  <a:cubicBezTo>
                    <a:pt x="1009965" y="1153789"/>
                    <a:pt x="1037823" y="1122386"/>
                    <a:pt x="1075812" y="1123398"/>
                  </a:cubicBezTo>
                  <a:cubicBezTo>
                    <a:pt x="1098099" y="1123905"/>
                    <a:pt x="1110761" y="1117320"/>
                    <a:pt x="1122917" y="1098073"/>
                  </a:cubicBezTo>
                  <a:cubicBezTo>
                    <a:pt x="1158880" y="1041343"/>
                    <a:pt x="1198388" y="987653"/>
                    <a:pt x="1244988" y="938521"/>
                  </a:cubicBezTo>
                  <a:cubicBezTo>
                    <a:pt x="1265248" y="917248"/>
                    <a:pt x="1287028" y="898000"/>
                    <a:pt x="1313367" y="884831"/>
                  </a:cubicBezTo>
                  <a:cubicBezTo>
                    <a:pt x="1326410" y="877234"/>
                    <a:pt x="1339611" y="871884"/>
                    <a:pt x="1352938" y="868370"/>
                  </a:cubicBezTo>
                  <a:close/>
                  <a:moveTo>
                    <a:pt x="624850" y="11"/>
                  </a:moveTo>
                  <a:cubicBezTo>
                    <a:pt x="634228" y="218"/>
                    <a:pt x="643257" y="3184"/>
                    <a:pt x="651531" y="10872"/>
                  </a:cubicBezTo>
                  <a:cubicBezTo>
                    <a:pt x="663589" y="22026"/>
                    <a:pt x="664048" y="54945"/>
                    <a:pt x="653875" y="74725"/>
                  </a:cubicBezTo>
                  <a:cubicBezTo>
                    <a:pt x="642989" y="95498"/>
                    <a:pt x="626288" y="111096"/>
                    <a:pt x="608687" y="126552"/>
                  </a:cubicBezTo>
                  <a:cubicBezTo>
                    <a:pt x="637221" y="115427"/>
                    <a:pt x="665993" y="103972"/>
                    <a:pt x="694621" y="93416"/>
                  </a:cubicBezTo>
                  <a:cubicBezTo>
                    <a:pt x="734246" y="78712"/>
                    <a:pt x="773914" y="66045"/>
                    <a:pt x="815750" y="59445"/>
                  </a:cubicBezTo>
                  <a:cubicBezTo>
                    <a:pt x="832806" y="56635"/>
                    <a:pt x="849670" y="56192"/>
                    <a:pt x="866339" y="58118"/>
                  </a:cubicBezTo>
                  <a:cubicBezTo>
                    <a:pt x="910235" y="64027"/>
                    <a:pt x="924189" y="99103"/>
                    <a:pt x="895795" y="135900"/>
                  </a:cubicBezTo>
                  <a:cubicBezTo>
                    <a:pt x="922805" y="129699"/>
                    <a:pt x="946979" y="120460"/>
                    <a:pt x="972751" y="117382"/>
                  </a:cubicBezTo>
                  <a:cubicBezTo>
                    <a:pt x="986252" y="116033"/>
                    <a:pt x="999754" y="114685"/>
                    <a:pt x="1013012" y="117174"/>
                  </a:cubicBezTo>
                  <a:cubicBezTo>
                    <a:pt x="1048854" y="123824"/>
                    <a:pt x="1062866" y="153927"/>
                    <a:pt x="1045375" y="186008"/>
                  </a:cubicBezTo>
                  <a:cubicBezTo>
                    <a:pt x="1033446" y="207536"/>
                    <a:pt x="1015183" y="222517"/>
                    <a:pt x="994321" y="234130"/>
                  </a:cubicBezTo>
                  <a:cubicBezTo>
                    <a:pt x="946386" y="260422"/>
                    <a:pt x="897270" y="284866"/>
                    <a:pt x="850090" y="312201"/>
                  </a:cubicBezTo>
                  <a:cubicBezTo>
                    <a:pt x="774506" y="356773"/>
                    <a:pt x="724312" y="426068"/>
                    <a:pt x="675866" y="497120"/>
                  </a:cubicBezTo>
                  <a:cubicBezTo>
                    <a:pt x="670499" y="505304"/>
                    <a:pt x="664231" y="513344"/>
                    <a:pt x="655208" y="525927"/>
                  </a:cubicBezTo>
                  <a:cubicBezTo>
                    <a:pt x="733364" y="498743"/>
                    <a:pt x="803380" y="468229"/>
                    <a:pt x="865231" y="421832"/>
                  </a:cubicBezTo>
                  <a:cubicBezTo>
                    <a:pt x="917691" y="382239"/>
                    <a:pt x="969158" y="341933"/>
                    <a:pt x="1021286" y="302101"/>
                  </a:cubicBezTo>
                  <a:cubicBezTo>
                    <a:pt x="1037888" y="289439"/>
                    <a:pt x="1056332" y="279101"/>
                    <a:pt x="1077606" y="275304"/>
                  </a:cubicBezTo>
                  <a:cubicBezTo>
                    <a:pt x="1100254" y="270989"/>
                    <a:pt x="1121515" y="274202"/>
                    <a:pt x="1135640" y="294358"/>
                  </a:cubicBezTo>
                  <a:cubicBezTo>
                    <a:pt x="1148677" y="313235"/>
                    <a:pt x="1138792" y="331215"/>
                    <a:pt x="1128862" y="347158"/>
                  </a:cubicBezTo>
                  <a:cubicBezTo>
                    <a:pt x="1102874" y="389690"/>
                    <a:pt x="1065772" y="423250"/>
                    <a:pt x="1028813" y="455910"/>
                  </a:cubicBezTo>
                  <a:cubicBezTo>
                    <a:pt x="952903" y="523310"/>
                    <a:pt x="875150" y="588387"/>
                    <a:pt x="800327" y="657068"/>
                  </a:cubicBezTo>
                  <a:cubicBezTo>
                    <a:pt x="723748" y="727499"/>
                    <a:pt x="649105" y="800822"/>
                    <a:pt x="576118" y="875332"/>
                  </a:cubicBezTo>
                  <a:cubicBezTo>
                    <a:pt x="574363" y="877082"/>
                    <a:pt x="573031" y="879636"/>
                    <a:pt x="571369" y="881954"/>
                  </a:cubicBezTo>
                  <a:cubicBezTo>
                    <a:pt x="577380" y="884760"/>
                    <a:pt x="580135" y="880218"/>
                    <a:pt x="583741" y="877289"/>
                  </a:cubicBezTo>
                  <a:cubicBezTo>
                    <a:pt x="661855" y="821496"/>
                    <a:pt x="737608" y="762006"/>
                    <a:pt x="826112" y="723190"/>
                  </a:cubicBezTo>
                  <a:cubicBezTo>
                    <a:pt x="875127" y="701683"/>
                    <a:pt x="925635" y="692779"/>
                    <a:pt x="977646" y="716038"/>
                  </a:cubicBezTo>
                  <a:cubicBezTo>
                    <a:pt x="994351" y="723505"/>
                    <a:pt x="1007402" y="735371"/>
                    <a:pt x="1017891" y="749411"/>
                  </a:cubicBezTo>
                  <a:cubicBezTo>
                    <a:pt x="1024269" y="757996"/>
                    <a:pt x="1027330" y="767711"/>
                    <a:pt x="1013203" y="774126"/>
                  </a:cubicBezTo>
                  <a:cubicBezTo>
                    <a:pt x="910242" y="819120"/>
                    <a:pt x="827071" y="893848"/>
                    <a:pt x="737147" y="957718"/>
                  </a:cubicBezTo>
                  <a:cubicBezTo>
                    <a:pt x="657989" y="1014265"/>
                    <a:pt x="575670" y="1064033"/>
                    <a:pt x="480939" y="1089859"/>
                  </a:cubicBezTo>
                  <a:cubicBezTo>
                    <a:pt x="452792" y="1096249"/>
                    <a:pt x="424977" y="1102874"/>
                    <a:pt x="396830" y="1109264"/>
                  </a:cubicBezTo>
                  <a:cubicBezTo>
                    <a:pt x="360349" y="1114689"/>
                    <a:pt x="323300" y="1120209"/>
                    <a:pt x="287055" y="1125305"/>
                  </a:cubicBezTo>
                  <a:cubicBezTo>
                    <a:pt x="278527" y="1126710"/>
                    <a:pt x="269618" y="1129345"/>
                    <a:pt x="261671" y="1123646"/>
                  </a:cubicBezTo>
                  <a:cubicBezTo>
                    <a:pt x="177876" y="974811"/>
                    <a:pt x="93751" y="825738"/>
                    <a:pt x="10194" y="676571"/>
                  </a:cubicBezTo>
                  <a:cubicBezTo>
                    <a:pt x="7127" y="670360"/>
                    <a:pt x="3398" y="663675"/>
                    <a:pt x="0" y="657227"/>
                  </a:cubicBezTo>
                  <a:cubicBezTo>
                    <a:pt x="79818" y="551515"/>
                    <a:pt x="158074" y="445186"/>
                    <a:pt x="241867" y="342324"/>
                  </a:cubicBezTo>
                  <a:cubicBezTo>
                    <a:pt x="320578" y="245846"/>
                    <a:pt x="397778" y="147282"/>
                    <a:pt x="494032" y="66894"/>
                  </a:cubicBezTo>
                  <a:cubicBezTo>
                    <a:pt x="524537" y="41137"/>
                    <a:pt x="557640" y="18749"/>
                    <a:pt x="596077" y="5700"/>
                  </a:cubicBezTo>
                  <a:cubicBezTo>
                    <a:pt x="605745" y="2355"/>
                    <a:pt x="615472" y="-196"/>
                    <a:pt x="624850" y="11"/>
                  </a:cubicBezTo>
                  <a:close/>
                </a:path>
              </a:pathLst>
            </a:custGeom>
            <a:solidFill>
              <a:srgbClr val="FCD9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9" name="Google Shape;2089;p34"/>
            <p:cNvSpPr/>
            <p:nvPr/>
          </p:nvSpPr>
          <p:spPr>
            <a:xfrm flipH="1" rot="-120783">
              <a:off x="1937072" y="6023955"/>
              <a:ext cx="1006835" cy="848673"/>
            </a:xfrm>
            <a:custGeom>
              <a:rect b="b" l="l" r="r" t="t"/>
              <a:pathLst>
                <a:path extrusionOk="0" h="848673" w="1006835">
                  <a:moveTo>
                    <a:pt x="447868" y="72"/>
                  </a:moveTo>
                  <a:cubicBezTo>
                    <a:pt x="442470" y="683"/>
                    <a:pt x="438803" y="5165"/>
                    <a:pt x="431875" y="14129"/>
                  </a:cubicBezTo>
                  <a:cubicBezTo>
                    <a:pt x="407836" y="62616"/>
                    <a:pt x="382575" y="110695"/>
                    <a:pt x="357313" y="158774"/>
                  </a:cubicBezTo>
                  <a:cubicBezTo>
                    <a:pt x="310050" y="248820"/>
                    <a:pt x="261970" y="338866"/>
                    <a:pt x="216335" y="429727"/>
                  </a:cubicBezTo>
                  <a:cubicBezTo>
                    <a:pt x="164590" y="532812"/>
                    <a:pt x="108362" y="633043"/>
                    <a:pt x="58246" y="736943"/>
                  </a:cubicBezTo>
                  <a:lnTo>
                    <a:pt x="0" y="848673"/>
                  </a:lnTo>
                  <a:lnTo>
                    <a:pt x="746679" y="822428"/>
                  </a:lnTo>
                  <a:lnTo>
                    <a:pt x="818137" y="670937"/>
                  </a:lnTo>
                  <a:cubicBezTo>
                    <a:pt x="879254" y="541368"/>
                    <a:pt x="940372" y="411799"/>
                    <a:pt x="1002304" y="282230"/>
                  </a:cubicBezTo>
                  <a:cubicBezTo>
                    <a:pt x="1009231" y="268377"/>
                    <a:pt x="1009638" y="260636"/>
                    <a:pt x="993340" y="255339"/>
                  </a:cubicBezTo>
                  <a:lnTo>
                    <a:pt x="474251" y="9240"/>
                  </a:lnTo>
                  <a:cubicBezTo>
                    <a:pt x="460397" y="2721"/>
                    <a:pt x="453267" y="-539"/>
                    <a:pt x="447868" y="7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090" name="Google Shape;2090;p34"/>
            <p:cNvGrpSpPr/>
            <p:nvPr/>
          </p:nvGrpSpPr>
          <p:grpSpPr>
            <a:xfrm flipH="1">
              <a:off x="8350688" y="3844199"/>
              <a:ext cx="908498" cy="944789"/>
              <a:chOff x="3160515" y="4567864"/>
              <a:chExt cx="908498" cy="944789"/>
            </a:xfrm>
          </p:grpSpPr>
          <p:sp>
            <p:nvSpPr>
              <p:cNvPr id="2091" name="Google Shape;2091;p34"/>
              <p:cNvSpPr/>
              <p:nvPr/>
            </p:nvSpPr>
            <p:spPr>
              <a:xfrm>
                <a:off x="3160515" y="4567864"/>
                <a:ext cx="908498" cy="944789"/>
              </a:xfrm>
              <a:custGeom>
                <a:rect b="b" l="l" r="r" t="t"/>
                <a:pathLst>
                  <a:path extrusionOk="0" h="987486" w="949555">
                    <a:moveTo>
                      <a:pt x="145130" y="136100"/>
                    </a:moveTo>
                    <a:cubicBezTo>
                      <a:pt x="216249" y="70091"/>
                      <a:pt x="298014" y="24950"/>
                      <a:pt x="394259" y="7490"/>
                    </a:cubicBezTo>
                    <a:cubicBezTo>
                      <a:pt x="640407" y="-36374"/>
                      <a:pt x="875909" y="116510"/>
                      <a:pt x="935955" y="359252"/>
                    </a:cubicBezTo>
                    <a:cubicBezTo>
                      <a:pt x="986633" y="564943"/>
                      <a:pt x="892518" y="779577"/>
                      <a:pt x="706416" y="882210"/>
                    </a:cubicBezTo>
                    <a:cubicBezTo>
                      <a:pt x="700454" y="885617"/>
                      <a:pt x="694492" y="889450"/>
                      <a:pt x="688530" y="893282"/>
                    </a:cubicBezTo>
                    <a:cubicBezTo>
                      <a:pt x="680864" y="903077"/>
                      <a:pt x="669366" y="908188"/>
                      <a:pt x="658293" y="912446"/>
                    </a:cubicBezTo>
                    <a:cubicBezTo>
                      <a:pt x="528831" y="962698"/>
                      <a:pt x="400221" y="959717"/>
                      <a:pt x="274166" y="900948"/>
                    </a:cubicBezTo>
                    <a:cubicBezTo>
                      <a:pt x="259261" y="894134"/>
                      <a:pt x="244356" y="887320"/>
                      <a:pt x="230728" y="878377"/>
                    </a:cubicBezTo>
                    <a:cubicBezTo>
                      <a:pt x="217100" y="869008"/>
                      <a:pt x="207731" y="869860"/>
                      <a:pt x="196659" y="883488"/>
                    </a:cubicBezTo>
                    <a:cubicBezTo>
                      <a:pt x="180050" y="903503"/>
                      <a:pt x="165997" y="926074"/>
                      <a:pt x="143000" y="940127"/>
                    </a:cubicBezTo>
                    <a:cubicBezTo>
                      <a:pt x="133631" y="950348"/>
                      <a:pt x="124262" y="960569"/>
                      <a:pt x="115319" y="971215"/>
                    </a:cubicBezTo>
                    <a:cubicBezTo>
                      <a:pt x="97007" y="992082"/>
                      <a:pt x="97433" y="992508"/>
                      <a:pt x="75288" y="974622"/>
                    </a:cubicBezTo>
                    <a:cubicBezTo>
                      <a:pt x="46330" y="963124"/>
                      <a:pt x="25888" y="940127"/>
                      <a:pt x="4169" y="919260"/>
                    </a:cubicBezTo>
                    <a:cubicBezTo>
                      <a:pt x="-5200" y="910743"/>
                      <a:pt x="3318" y="900522"/>
                      <a:pt x="9280" y="892857"/>
                    </a:cubicBezTo>
                    <a:cubicBezTo>
                      <a:pt x="35683" y="859639"/>
                      <a:pt x="64216" y="827700"/>
                      <a:pt x="91045" y="795334"/>
                    </a:cubicBezTo>
                    <a:cubicBezTo>
                      <a:pt x="108931" y="773615"/>
                      <a:pt x="108506" y="774467"/>
                      <a:pt x="92323" y="750619"/>
                    </a:cubicBezTo>
                    <a:cubicBezTo>
                      <a:pt x="-10310" y="601993"/>
                      <a:pt x="-27770" y="443998"/>
                      <a:pt x="42923" y="277060"/>
                    </a:cubicBezTo>
                    <a:cubicBezTo>
                      <a:pt x="62938" y="229790"/>
                      <a:pt x="89768" y="186777"/>
                      <a:pt x="126392" y="150153"/>
                    </a:cubicBezTo>
                    <a:cubicBezTo>
                      <a:pt x="132354" y="144617"/>
                      <a:pt x="137038" y="138229"/>
                      <a:pt x="145130" y="136100"/>
                    </a:cubicBezTo>
                    <a:close/>
                  </a:path>
                </a:pathLst>
              </a:custGeom>
              <a:solidFill>
                <a:srgbClr val="FDFDF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2" name="Google Shape;2092;p34"/>
              <p:cNvSpPr/>
              <p:nvPr/>
            </p:nvSpPr>
            <p:spPr>
              <a:xfrm>
                <a:off x="3241906" y="4642259"/>
                <a:ext cx="752250" cy="752255"/>
              </a:xfrm>
              <a:custGeom>
                <a:rect b="b" l="l" r="r" t="t"/>
                <a:pathLst>
                  <a:path extrusionOk="0" h="786251" w="786246">
                    <a:moveTo>
                      <a:pt x="395213" y="0"/>
                    </a:moveTo>
                    <a:cubicBezTo>
                      <a:pt x="617087" y="4685"/>
                      <a:pt x="790839" y="182269"/>
                      <a:pt x="786154" y="400310"/>
                    </a:cubicBezTo>
                    <a:cubicBezTo>
                      <a:pt x="781470" y="617926"/>
                      <a:pt x="602182" y="791251"/>
                      <a:pt x="385418" y="786141"/>
                    </a:cubicBezTo>
                    <a:cubicBezTo>
                      <a:pt x="163970" y="781031"/>
                      <a:pt x="-1690" y="604298"/>
                      <a:pt x="13" y="391793"/>
                    </a:cubicBezTo>
                    <a:cubicBezTo>
                      <a:pt x="2568" y="162253"/>
                      <a:pt x="182282" y="1703"/>
                      <a:pt x="395213" y="0"/>
                    </a:cubicBezTo>
                    <a:close/>
                  </a:path>
                </a:pathLst>
              </a:custGeom>
              <a:solidFill>
                <a:srgbClr val="31675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093" name="Google Shape;2093;p34"/>
            <p:cNvSpPr/>
            <p:nvPr/>
          </p:nvSpPr>
          <p:spPr>
            <a:xfrm rot="-594304">
              <a:off x="7824613" y="5615183"/>
              <a:ext cx="508264" cy="809479"/>
            </a:xfrm>
            <a:custGeom>
              <a:rect b="b" l="l" r="r" t="t"/>
              <a:pathLst>
                <a:path extrusionOk="0" h="1697595" w="1065905">
                  <a:moveTo>
                    <a:pt x="535055" y="156808"/>
                  </a:moveTo>
                  <a:cubicBezTo>
                    <a:pt x="583878" y="156808"/>
                    <a:pt x="623457" y="225494"/>
                    <a:pt x="623457" y="310223"/>
                  </a:cubicBezTo>
                  <a:cubicBezTo>
                    <a:pt x="623457" y="394952"/>
                    <a:pt x="583878" y="463638"/>
                    <a:pt x="535055" y="463638"/>
                  </a:cubicBezTo>
                  <a:cubicBezTo>
                    <a:pt x="486231" y="463638"/>
                    <a:pt x="446652" y="394952"/>
                    <a:pt x="446652" y="310223"/>
                  </a:cubicBezTo>
                  <a:cubicBezTo>
                    <a:pt x="446652" y="225494"/>
                    <a:pt x="486231" y="156808"/>
                    <a:pt x="535055" y="156808"/>
                  </a:cubicBezTo>
                  <a:close/>
                  <a:moveTo>
                    <a:pt x="411386" y="0"/>
                  </a:moveTo>
                  <a:lnTo>
                    <a:pt x="411386" y="615052"/>
                  </a:lnTo>
                  <a:cubicBezTo>
                    <a:pt x="411386" y="663385"/>
                    <a:pt x="443769" y="704154"/>
                    <a:pt x="488157" y="716376"/>
                  </a:cubicBezTo>
                  <a:cubicBezTo>
                    <a:pt x="488157" y="788090"/>
                    <a:pt x="488157" y="859804"/>
                    <a:pt x="488157" y="931518"/>
                  </a:cubicBezTo>
                  <a:cubicBezTo>
                    <a:pt x="488157" y="957288"/>
                    <a:pt x="509048" y="978179"/>
                    <a:pt x="534818" y="978179"/>
                  </a:cubicBezTo>
                  <a:cubicBezTo>
                    <a:pt x="560588" y="978179"/>
                    <a:pt x="581479" y="957288"/>
                    <a:pt x="581479" y="931518"/>
                  </a:cubicBezTo>
                  <a:lnTo>
                    <a:pt x="581479" y="716523"/>
                  </a:lnTo>
                  <a:cubicBezTo>
                    <a:pt x="626107" y="704448"/>
                    <a:pt x="658724" y="663559"/>
                    <a:pt x="658724" y="615052"/>
                  </a:cubicBezTo>
                  <a:lnTo>
                    <a:pt x="658724" y="641"/>
                  </a:lnTo>
                  <a:cubicBezTo>
                    <a:pt x="888628" y="30848"/>
                    <a:pt x="1065904" y="227684"/>
                    <a:pt x="1065904" y="465924"/>
                  </a:cubicBezTo>
                  <a:lnTo>
                    <a:pt x="1065904" y="760441"/>
                  </a:lnTo>
                  <a:lnTo>
                    <a:pt x="1065905" y="760441"/>
                  </a:lnTo>
                  <a:lnTo>
                    <a:pt x="1065905" y="1229018"/>
                  </a:lnTo>
                  <a:cubicBezTo>
                    <a:pt x="1065905" y="1487806"/>
                    <a:pt x="856115" y="1697595"/>
                    <a:pt x="597327" y="1697595"/>
                  </a:cubicBezTo>
                  <a:lnTo>
                    <a:pt x="468579" y="1697595"/>
                  </a:lnTo>
                  <a:cubicBezTo>
                    <a:pt x="209790" y="1697595"/>
                    <a:pt x="1" y="1487806"/>
                    <a:pt x="1" y="1229018"/>
                  </a:cubicBezTo>
                  <a:lnTo>
                    <a:pt x="1" y="767827"/>
                  </a:lnTo>
                  <a:lnTo>
                    <a:pt x="0" y="767827"/>
                  </a:lnTo>
                  <a:lnTo>
                    <a:pt x="0" y="465924"/>
                  </a:lnTo>
                  <a:cubicBezTo>
                    <a:pt x="0" y="226227"/>
                    <a:pt x="179451" y="28442"/>
                    <a:pt x="411386"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094" name="Google Shape;2094;p34"/>
            <p:cNvGrpSpPr/>
            <p:nvPr/>
          </p:nvGrpSpPr>
          <p:grpSpPr>
            <a:xfrm rot="7200000">
              <a:off x="8082304" y="4249978"/>
              <a:ext cx="303895" cy="1494472"/>
              <a:chOff x="9909547" y="3622831"/>
              <a:chExt cx="303895" cy="1494472"/>
            </a:xfrm>
          </p:grpSpPr>
          <p:sp>
            <p:nvSpPr>
              <p:cNvPr id="2095" name="Google Shape;2095;p34"/>
              <p:cNvSpPr/>
              <p:nvPr/>
            </p:nvSpPr>
            <p:spPr>
              <a:xfrm>
                <a:off x="9909547" y="3622831"/>
                <a:ext cx="303895" cy="1494472"/>
              </a:xfrm>
              <a:custGeom>
                <a:rect b="b" l="l" r="r" t="t"/>
                <a:pathLst>
                  <a:path extrusionOk="0" h="1494472" w="303895">
                    <a:moveTo>
                      <a:pt x="251008" y="64770"/>
                    </a:moveTo>
                    <a:cubicBezTo>
                      <a:pt x="234815" y="19050"/>
                      <a:pt x="203383" y="0"/>
                      <a:pt x="152900" y="0"/>
                    </a:cubicBezTo>
                    <a:cubicBezTo>
                      <a:pt x="152900" y="0"/>
                      <a:pt x="152900" y="0"/>
                      <a:pt x="151948" y="0"/>
                    </a:cubicBezTo>
                    <a:cubicBezTo>
                      <a:pt x="150995" y="0"/>
                      <a:pt x="151948" y="0"/>
                      <a:pt x="150995" y="0"/>
                    </a:cubicBezTo>
                    <a:cubicBezTo>
                      <a:pt x="101465" y="0"/>
                      <a:pt x="69080" y="19050"/>
                      <a:pt x="52888" y="64770"/>
                    </a:cubicBezTo>
                    <a:cubicBezTo>
                      <a:pt x="3358" y="205740"/>
                      <a:pt x="-10930" y="349568"/>
                      <a:pt x="8120" y="495300"/>
                    </a:cubicBezTo>
                    <a:cubicBezTo>
                      <a:pt x="14788" y="545783"/>
                      <a:pt x="23360" y="595313"/>
                      <a:pt x="30980" y="645795"/>
                    </a:cubicBezTo>
                    <a:cubicBezTo>
                      <a:pt x="30028" y="647700"/>
                      <a:pt x="73843" y="939165"/>
                      <a:pt x="92893" y="1082040"/>
                    </a:cubicBezTo>
                    <a:cubicBezTo>
                      <a:pt x="108133" y="1196340"/>
                      <a:pt x="110990" y="1433513"/>
                      <a:pt x="110990" y="1440180"/>
                    </a:cubicBezTo>
                    <a:cubicBezTo>
                      <a:pt x="110990" y="1462088"/>
                      <a:pt x="123373" y="1493520"/>
                      <a:pt x="148138" y="1494473"/>
                    </a:cubicBezTo>
                    <a:cubicBezTo>
                      <a:pt x="150043" y="1494473"/>
                      <a:pt x="150995" y="1494473"/>
                      <a:pt x="151948" y="1494473"/>
                    </a:cubicBezTo>
                    <a:cubicBezTo>
                      <a:pt x="152900" y="1494473"/>
                      <a:pt x="154805" y="1494473"/>
                      <a:pt x="155758" y="1494473"/>
                    </a:cubicBezTo>
                    <a:cubicBezTo>
                      <a:pt x="180523" y="1493520"/>
                      <a:pt x="192905" y="1462088"/>
                      <a:pt x="192905" y="1440180"/>
                    </a:cubicBezTo>
                    <a:cubicBezTo>
                      <a:pt x="192905" y="1433513"/>
                      <a:pt x="195763" y="1196340"/>
                      <a:pt x="211003" y="1082040"/>
                    </a:cubicBezTo>
                    <a:cubicBezTo>
                      <a:pt x="230053" y="939165"/>
                      <a:pt x="272915" y="648653"/>
                      <a:pt x="272915" y="645795"/>
                    </a:cubicBezTo>
                    <a:cubicBezTo>
                      <a:pt x="280535" y="595313"/>
                      <a:pt x="289108" y="545783"/>
                      <a:pt x="295775" y="495300"/>
                    </a:cubicBezTo>
                    <a:cubicBezTo>
                      <a:pt x="314825" y="349568"/>
                      <a:pt x="300538" y="205740"/>
                      <a:pt x="251008" y="647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6" name="Google Shape;2096;p34"/>
              <p:cNvSpPr/>
              <p:nvPr/>
            </p:nvSpPr>
            <p:spPr>
              <a:xfrm>
                <a:off x="9939575" y="3655216"/>
                <a:ext cx="245745" cy="760094"/>
              </a:xfrm>
              <a:custGeom>
                <a:rect b="b" l="l" r="r" t="t"/>
                <a:pathLst>
                  <a:path extrusionOk="0" h="760094" w="245745">
                    <a:moveTo>
                      <a:pt x="245745" y="380048"/>
                    </a:moveTo>
                    <a:cubicBezTo>
                      <a:pt x="245745" y="589942"/>
                      <a:pt x="190733" y="760095"/>
                      <a:pt x="122873" y="760095"/>
                    </a:cubicBezTo>
                    <a:cubicBezTo>
                      <a:pt x="55012" y="760095"/>
                      <a:pt x="0" y="589942"/>
                      <a:pt x="0" y="380047"/>
                    </a:cubicBezTo>
                    <a:cubicBezTo>
                      <a:pt x="0" y="170153"/>
                      <a:pt x="55012" y="0"/>
                      <a:pt x="122873" y="0"/>
                    </a:cubicBezTo>
                    <a:cubicBezTo>
                      <a:pt x="190733" y="0"/>
                      <a:pt x="245745" y="170153"/>
                      <a:pt x="245745" y="380048"/>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7" name="Google Shape;2097;p34"/>
              <p:cNvSpPr/>
              <p:nvPr/>
            </p:nvSpPr>
            <p:spPr>
              <a:xfrm>
                <a:off x="9991010" y="3977161"/>
                <a:ext cx="136207" cy="288607"/>
              </a:xfrm>
              <a:custGeom>
                <a:rect b="b" l="l" r="r" t="t"/>
                <a:pathLst>
                  <a:path extrusionOk="0" h="288607" w="136207">
                    <a:moveTo>
                      <a:pt x="94298" y="288608"/>
                    </a:moveTo>
                    <a:lnTo>
                      <a:pt x="41910" y="288608"/>
                    </a:lnTo>
                    <a:cubicBezTo>
                      <a:pt x="19050" y="288608"/>
                      <a:pt x="0" y="269558"/>
                      <a:pt x="0" y="246697"/>
                    </a:cubicBezTo>
                    <a:lnTo>
                      <a:pt x="0" y="41910"/>
                    </a:lnTo>
                    <a:cubicBezTo>
                      <a:pt x="0" y="19050"/>
                      <a:pt x="19050" y="0"/>
                      <a:pt x="41910" y="0"/>
                    </a:cubicBezTo>
                    <a:lnTo>
                      <a:pt x="94298" y="0"/>
                    </a:lnTo>
                    <a:cubicBezTo>
                      <a:pt x="117157" y="0"/>
                      <a:pt x="136207" y="19050"/>
                      <a:pt x="136207" y="41910"/>
                    </a:cubicBezTo>
                    <a:lnTo>
                      <a:pt x="136207" y="247650"/>
                    </a:lnTo>
                    <a:cubicBezTo>
                      <a:pt x="136207" y="270510"/>
                      <a:pt x="117157" y="288608"/>
                      <a:pt x="94298" y="288608"/>
                    </a:cubicBezTo>
                    <a:close/>
                  </a:path>
                </a:pathLst>
              </a:custGeom>
              <a:solidFill>
                <a:srgbClr val="33333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8" name="Google Shape;2098;p34"/>
              <p:cNvSpPr/>
              <p:nvPr/>
            </p:nvSpPr>
            <p:spPr>
              <a:xfrm>
                <a:off x="10010060" y="4003831"/>
                <a:ext cx="99060" cy="236220"/>
              </a:xfrm>
              <a:custGeom>
                <a:rect b="b" l="l" r="r" t="t"/>
                <a:pathLst>
                  <a:path extrusionOk="0" h="236220" w="99060">
                    <a:moveTo>
                      <a:pt x="72390" y="236220"/>
                    </a:moveTo>
                    <a:lnTo>
                      <a:pt x="26670" y="236220"/>
                    </a:lnTo>
                    <a:cubicBezTo>
                      <a:pt x="11430" y="236220"/>
                      <a:pt x="0" y="223838"/>
                      <a:pt x="0" y="209550"/>
                    </a:cubicBezTo>
                    <a:lnTo>
                      <a:pt x="0" y="26670"/>
                    </a:lnTo>
                    <a:cubicBezTo>
                      <a:pt x="0" y="11430"/>
                      <a:pt x="12382" y="0"/>
                      <a:pt x="26670" y="0"/>
                    </a:cubicBezTo>
                    <a:lnTo>
                      <a:pt x="72390" y="0"/>
                    </a:lnTo>
                    <a:cubicBezTo>
                      <a:pt x="87630" y="0"/>
                      <a:pt x="99060" y="12382"/>
                      <a:pt x="99060" y="26670"/>
                    </a:cubicBezTo>
                    <a:lnTo>
                      <a:pt x="99060" y="209550"/>
                    </a:lnTo>
                    <a:cubicBezTo>
                      <a:pt x="99060" y="224790"/>
                      <a:pt x="86677" y="236220"/>
                      <a:pt x="72390" y="236220"/>
                    </a:cubicBezTo>
                    <a:close/>
                  </a:path>
                </a:pathLst>
              </a:custGeom>
              <a:solidFill>
                <a:srgbClr val="E6E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9" name="Google Shape;2099;p34"/>
              <p:cNvSpPr/>
              <p:nvPr/>
            </p:nvSpPr>
            <p:spPr>
              <a:xfrm>
                <a:off x="10009108" y="3809521"/>
                <a:ext cx="100964" cy="100965"/>
              </a:xfrm>
              <a:custGeom>
                <a:rect b="b" l="l" r="r" t="t"/>
                <a:pathLst>
                  <a:path extrusionOk="0" h="100965" w="100964">
                    <a:moveTo>
                      <a:pt x="100965" y="50482"/>
                    </a:moveTo>
                    <a:cubicBezTo>
                      <a:pt x="100965" y="78363"/>
                      <a:pt x="78363" y="100965"/>
                      <a:pt x="50482" y="100965"/>
                    </a:cubicBezTo>
                    <a:cubicBezTo>
                      <a:pt x="22602" y="100965"/>
                      <a:pt x="0" y="78363"/>
                      <a:pt x="0" y="50482"/>
                    </a:cubicBezTo>
                    <a:cubicBezTo>
                      <a:pt x="0" y="22602"/>
                      <a:pt x="22602" y="0"/>
                      <a:pt x="50482" y="0"/>
                    </a:cubicBezTo>
                    <a:cubicBezTo>
                      <a:pt x="78363" y="0"/>
                      <a:pt x="100965" y="22602"/>
                      <a:pt x="100965" y="50482"/>
                    </a:cubicBezTo>
                    <a:close/>
                  </a:path>
                </a:pathLst>
              </a:custGeom>
              <a:solidFill>
                <a:srgbClr val="18181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0" name="Google Shape;2100;p34"/>
              <p:cNvSpPr/>
              <p:nvPr/>
            </p:nvSpPr>
            <p:spPr>
              <a:xfrm>
                <a:off x="10018633" y="3819046"/>
                <a:ext cx="81914" cy="81915"/>
              </a:xfrm>
              <a:custGeom>
                <a:rect b="b" l="l" r="r" t="t"/>
                <a:pathLst>
                  <a:path extrusionOk="0" h="81915" w="81914">
                    <a:moveTo>
                      <a:pt x="81915" y="40957"/>
                    </a:moveTo>
                    <a:cubicBezTo>
                      <a:pt x="81915" y="63578"/>
                      <a:pt x="63578" y="81915"/>
                      <a:pt x="40957" y="81915"/>
                    </a:cubicBezTo>
                    <a:cubicBezTo>
                      <a:pt x="18337" y="81915"/>
                      <a:pt x="0" y="63578"/>
                      <a:pt x="0" y="40957"/>
                    </a:cubicBezTo>
                    <a:cubicBezTo>
                      <a:pt x="0" y="18337"/>
                      <a:pt x="18337" y="0"/>
                      <a:pt x="40957" y="0"/>
                    </a:cubicBezTo>
                    <a:cubicBezTo>
                      <a:pt x="63578" y="0"/>
                      <a:pt x="81915" y="18337"/>
                      <a:pt x="81915" y="40957"/>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01" name="Google Shape;2101;p34"/>
            <p:cNvGrpSpPr/>
            <p:nvPr/>
          </p:nvGrpSpPr>
          <p:grpSpPr>
            <a:xfrm>
              <a:off x="2941813" y="2980119"/>
              <a:ext cx="1858687" cy="3146425"/>
              <a:chOff x="947897" y="1831704"/>
              <a:chExt cx="2670285" cy="4520317"/>
            </a:xfrm>
          </p:grpSpPr>
          <p:sp>
            <p:nvSpPr>
              <p:cNvPr id="2102" name="Google Shape;2102;p34"/>
              <p:cNvSpPr/>
              <p:nvPr/>
            </p:nvSpPr>
            <p:spPr>
              <a:xfrm>
                <a:off x="3129268" y="5540427"/>
                <a:ext cx="488914" cy="502556"/>
              </a:xfrm>
              <a:custGeom>
                <a:rect b="b" l="l" r="r" t="t"/>
                <a:pathLst>
                  <a:path extrusionOk="0" h="502555" w="488913">
                    <a:moveTo>
                      <a:pt x="487108" y="192437"/>
                    </a:moveTo>
                    <a:cubicBezTo>
                      <a:pt x="492332" y="226652"/>
                      <a:pt x="482083" y="229460"/>
                      <a:pt x="488546" y="246600"/>
                    </a:cubicBezTo>
                    <a:cubicBezTo>
                      <a:pt x="495256" y="362115"/>
                      <a:pt x="408979" y="457499"/>
                      <a:pt x="312157" y="483862"/>
                    </a:cubicBezTo>
                    <a:lnTo>
                      <a:pt x="184180" y="502555"/>
                    </a:lnTo>
                    <a:cubicBezTo>
                      <a:pt x="185138" y="490572"/>
                      <a:pt x="180345" y="484820"/>
                      <a:pt x="167883" y="480506"/>
                    </a:cubicBezTo>
                    <a:cubicBezTo>
                      <a:pt x="62912" y="444078"/>
                      <a:pt x="-3233" y="350612"/>
                      <a:pt x="122" y="239410"/>
                    </a:cubicBezTo>
                    <a:cubicBezTo>
                      <a:pt x="3956" y="116705"/>
                      <a:pt x="95985" y="22759"/>
                      <a:pt x="205749" y="3586"/>
                    </a:cubicBezTo>
                    <a:cubicBezTo>
                      <a:pt x="338040" y="-19421"/>
                      <a:pt x="460266" y="71170"/>
                      <a:pt x="487108" y="1924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3" name="Google Shape;2103;p34"/>
              <p:cNvSpPr/>
              <p:nvPr/>
            </p:nvSpPr>
            <p:spPr>
              <a:xfrm>
                <a:off x="1674333" y="1831704"/>
                <a:ext cx="273211" cy="158175"/>
              </a:xfrm>
              <a:custGeom>
                <a:rect b="b" l="l" r="r" t="t"/>
                <a:pathLst>
                  <a:path extrusionOk="0" h="158174" w="273210">
                    <a:moveTo>
                      <a:pt x="2247" y="48890"/>
                    </a:moveTo>
                    <a:cubicBezTo>
                      <a:pt x="330" y="15338"/>
                      <a:pt x="2726" y="12942"/>
                      <a:pt x="36278" y="11504"/>
                    </a:cubicBezTo>
                    <a:cubicBezTo>
                      <a:pt x="88524" y="8628"/>
                      <a:pt x="140290" y="5752"/>
                      <a:pt x="192536" y="2876"/>
                    </a:cubicBezTo>
                    <a:cubicBezTo>
                      <a:pt x="204039" y="-959"/>
                      <a:pt x="216501" y="4314"/>
                      <a:pt x="228005" y="0"/>
                    </a:cubicBezTo>
                    <a:cubicBezTo>
                      <a:pt x="239988" y="0"/>
                      <a:pt x="251492" y="0"/>
                      <a:pt x="263475" y="0"/>
                    </a:cubicBezTo>
                    <a:cubicBezTo>
                      <a:pt x="268747" y="7190"/>
                      <a:pt x="271623" y="14859"/>
                      <a:pt x="272102" y="23966"/>
                    </a:cubicBezTo>
                    <a:cubicBezTo>
                      <a:pt x="273540" y="56080"/>
                      <a:pt x="275457" y="88194"/>
                      <a:pt x="277854" y="120309"/>
                    </a:cubicBezTo>
                    <a:cubicBezTo>
                      <a:pt x="278813" y="135167"/>
                      <a:pt x="272102" y="141878"/>
                      <a:pt x="257723" y="142836"/>
                    </a:cubicBezTo>
                    <a:cubicBezTo>
                      <a:pt x="225609" y="144754"/>
                      <a:pt x="193494" y="147150"/>
                      <a:pt x="161380" y="149068"/>
                    </a:cubicBezTo>
                    <a:cubicBezTo>
                      <a:pt x="149876" y="156737"/>
                      <a:pt x="136456" y="155299"/>
                      <a:pt x="123514" y="156257"/>
                    </a:cubicBezTo>
                    <a:cubicBezTo>
                      <a:pt x="94755" y="158175"/>
                      <a:pt x="65996" y="160092"/>
                      <a:pt x="37237" y="160571"/>
                    </a:cubicBezTo>
                    <a:cubicBezTo>
                      <a:pt x="8957" y="161530"/>
                      <a:pt x="809" y="151943"/>
                      <a:pt x="809" y="123184"/>
                    </a:cubicBezTo>
                    <a:cubicBezTo>
                      <a:pt x="809" y="113119"/>
                      <a:pt x="809" y="103053"/>
                      <a:pt x="809" y="92987"/>
                    </a:cubicBezTo>
                    <a:cubicBezTo>
                      <a:pt x="-629" y="78608"/>
                      <a:pt x="-150" y="63749"/>
                      <a:pt x="2247" y="4889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4" name="Google Shape;2104;p34"/>
              <p:cNvSpPr/>
              <p:nvPr/>
            </p:nvSpPr>
            <p:spPr>
              <a:xfrm>
                <a:off x="1866868" y="1831704"/>
                <a:ext cx="33552" cy="4793"/>
              </a:xfrm>
              <a:custGeom>
                <a:rect b="b" l="l" r="r" t="t"/>
                <a:pathLst>
                  <a:path extrusionOk="0" h="120000" w="33552">
                    <a:moveTo>
                      <a:pt x="35469" y="0"/>
                    </a:moveTo>
                    <a:cubicBezTo>
                      <a:pt x="23966" y="144010"/>
                      <a:pt x="11983" y="96015"/>
                      <a:pt x="0" y="72005"/>
                    </a:cubicBezTo>
                    <a:cubicBezTo>
                      <a:pt x="479" y="47995"/>
                      <a:pt x="479" y="24010"/>
                      <a:pt x="479" y="0"/>
                    </a:cubicBezTo>
                    <a:cubicBezTo>
                      <a:pt x="11983" y="0"/>
                      <a:pt x="23966" y="0"/>
                      <a:pt x="35469" y="0"/>
                    </a:cubicBezTo>
                    <a:close/>
                  </a:path>
                </a:pathLst>
              </a:custGeom>
              <a:solidFill>
                <a:srgbClr val="88888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5" name="Google Shape;2105;p34"/>
              <p:cNvSpPr/>
              <p:nvPr/>
            </p:nvSpPr>
            <p:spPr>
              <a:xfrm>
                <a:off x="947897" y="2809870"/>
                <a:ext cx="2478068" cy="3542151"/>
              </a:xfrm>
              <a:custGeom>
                <a:rect b="b" l="l" r="r" t="t"/>
                <a:pathLst>
                  <a:path extrusionOk="0" h="3542151" w="2478068">
                    <a:moveTo>
                      <a:pt x="2365550" y="3232633"/>
                    </a:moveTo>
                    <a:cubicBezTo>
                      <a:pt x="2368905" y="3220650"/>
                      <a:pt x="2375136" y="3217774"/>
                      <a:pt x="2388078" y="3219691"/>
                    </a:cubicBezTo>
                    <a:cubicBezTo>
                      <a:pt x="2418275" y="3224484"/>
                      <a:pt x="2448472" y="3223046"/>
                      <a:pt x="2478189" y="3217774"/>
                    </a:cubicBezTo>
                    <a:cubicBezTo>
                      <a:pt x="2470520" y="3319868"/>
                      <a:pt x="2436489" y="3410939"/>
                      <a:pt x="2355005" y="3476126"/>
                    </a:cubicBezTo>
                    <a:cubicBezTo>
                      <a:pt x="2269687" y="3544189"/>
                      <a:pt x="2172385" y="3548982"/>
                      <a:pt x="2072687" y="3510157"/>
                    </a:cubicBezTo>
                    <a:cubicBezTo>
                      <a:pt x="1988327" y="3477084"/>
                      <a:pt x="1922661" y="3418128"/>
                      <a:pt x="1861308" y="3353900"/>
                    </a:cubicBezTo>
                    <a:cubicBezTo>
                      <a:pt x="1794683" y="3283920"/>
                      <a:pt x="1738124" y="3205312"/>
                      <a:pt x="1673416" y="3133414"/>
                    </a:cubicBezTo>
                    <a:cubicBezTo>
                      <a:pt x="1630278" y="3085482"/>
                      <a:pt x="1585701" y="3039468"/>
                      <a:pt x="1531539" y="3003999"/>
                    </a:cubicBezTo>
                    <a:cubicBezTo>
                      <a:pt x="1417940" y="2930184"/>
                      <a:pt x="1299070" y="2935456"/>
                      <a:pt x="1192182" y="3018858"/>
                    </a:cubicBezTo>
                    <a:cubicBezTo>
                      <a:pt x="1123640" y="3072062"/>
                      <a:pt x="1069477" y="3138687"/>
                      <a:pt x="1014356" y="3204832"/>
                    </a:cubicBezTo>
                    <a:cubicBezTo>
                      <a:pt x="958755" y="3271937"/>
                      <a:pt x="905551" y="3340958"/>
                      <a:pt x="841322" y="3400873"/>
                    </a:cubicBezTo>
                    <a:cubicBezTo>
                      <a:pt x="758880" y="3478043"/>
                      <a:pt x="663975" y="3531247"/>
                      <a:pt x="549898" y="3543230"/>
                    </a:cubicBezTo>
                    <a:cubicBezTo>
                      <a:pt x="394120" y="3559047"/>
                      <a:pt x="270935" y="3499133"/>
                      <a:pt x="180824" y="3373552"/>
                    </a:cubicBezTo>
                    <a:cubicBezTo>
                      <a:pt x="113240" y="3278647"/>
                      <a:pt x="78729" y="3169842"/>
                      <a:pt x="63870" y="3055286"/>
                    </a:cubicBezTo>
                    <a:cubicBezTo>
                      <a:pt x="42301" y="2892318"/>
                      <a:pt x="75853" y="2736540"/>
                      <a:pt x="132413" y="2584596"/>
                    </a:cubicBezTo>
                    <a:cubicBezTo>
                      <a:pt x="198079" y="2409646"/>
                      <a:pt x="286753" y="2246678"/>
                      <a:pt x="387888" y="2089941"/>
                    </a:cubicBezTo>
                    <a:cubicBezTo>
                      <a:pt x="469852" y="1962922"/>
                      <a:pt x="555170" y="1837821"/>
                      <a:pt x="630902" y="1706488"/>
                    </a:cubicBezTo>
                    <a:cubicBezTo>
                      <a:pt x="706634" y="1574676"/>
                      <a:pt x="770383" y="1438070"/>
                      <a:pt x="804415" y="1289003"/>
                    </a:cubicBezTo>
                    <a:cubicBezTo>
                      <a:pt x="823108" y="1207040"/>
                      <a:pt x="817356" y="1024899"/>
                      <a:pt x="804894" y="1027296"/>
                    </a:cubicBezTo>
                    <a:cubicBezTo>
                      <a:pt x="456910" y="1092004"/>
                      <a:pt x="87357" y="886377"/>
                      <a:pt x="13542" y="491899"/>
                    </a:cubicBezTo>
                    <a:cubicBezTo>
                      <a:pt x="-8027" y="377342"/>
                      <a:pt x="-5151" y="264703"/>
                      <a:pt x="31756" y="153501"/>
                    </a:cubicBezTo>
                    <a:cubicBezTo>
                      <a:pt x="39425" y="130015"/>
                      <a:pt x="47573" y="106049"/>
                      <a:pt x="73936" y="95983"/>
                    </a:cubicBezTo>
                    <a:cubicBezTo>
                      <a:pt x="110843" y="81124"/>
                      <a:pt x="131454" y="89273"/>
                      <a:pt x="151585" y="127139"/>
                    </a:cubicBezTo>
                    <a:cubicBezTo>
                      <a:pt x="158775" y="142477"/>
                      <a:pt x="157337" y="157815"/>
                      <a:pt x="151585" y="173633"/>
                    </a:cubicBezTo>
                    <a:cubicBezTo>
                      <a:pt x="139123" y="208623"/>
                      <a:pt x="128578" y="244092"/>
                      <a:pt x="124264" y="281479"/>
                    </a:cubicBezTo>
                    <a:cubicBezTo>
                      <a:pt x="103654" y="441091"/>
                      <a:pt x="139123" y="586324"/>
                      <a:pt x="238342" y="713343"/>
                    </a:cubicBezTo>
                    <a:cubicBezTo>
                      <a:pt x="332767" y="834611"/>
                      <a:pt x="460745" y="899318"/>
                      <a:pt x="612209" y="918970"/>
                    </a:cubicBezTo>
                    <a:cubicBezTo>
                      <a:pt x="687941" y="928557"/>
                      <a:pt x="1002373" y="925681"/>
                      <a:pt x="1174927" y="839404"/>
                    </a:cubicBezTo>
                    <a:cubicBezTo>
                      <a:pt x="1303863" y="754085"/>
                      <a:pt x="1405478" y="630422"/>
                      <a:pt x="1440468" y="476561"/>
                    </a:cubicBezTo>
                    <a:cubicBezTo>
                      <a:pt x="1469707" y="349062"/>
                      <a:pt x="1451013" y="227316"/>
                      <a:pt x="1385826" y="113718"/>
                    </a:cubicBezTo>
                    <a:cubicBezTo>
                      <a:pt x="1381033" y="105570"/>
                      <a:pt x="1376240" y="97421"/>
                      <a:pt x="1371926" y="89273"/>
                    </a:cubicBezTo>
                    <a:cubicBezTo>
                      <a:pt x="1362819" y="71059"/>
                      <a:pt x="1361860" y="53324"/>
                      <a:pt x="1372405" y="35589"/>
                    </a:cubicBezTo>
                    <a:cubicBezTo>
                      <a:pt x="1381033" y="23606"/>
                      <a:pt x="1389661" y="11623"/>
                      <a:pt x="1403561" y="5392"/>
                    </a:cubicBezTo>
                    <a:cubicBezTo>
                      <a:pt x="1417940" y="-839"/>
                      <a:pt x="1432799" y="-3715"/>
                      <a:pt x="1446220" y="8268"/>
                    </a:cubicBezTo>
                    <a:cubicBezTo>
                      <a:pt x="1476417" y="21689"/>
                      <a:pt x="1487441" y="50927"/>
                      <a:pt x="1500862" y="77290"/>
                    </a:cubicBezTo>
                    <a:cubicBezTo>
                      <a:pt x="1597205" y="266141"/>
                      <a:pt x="1598643" y="456909"/>
                      <a:pt x="1505655" y="647198"/>
                    </a:cubicBezTo>
                    <a:cubicBezTo>
                      <a:pt x="1433279" y="795786"/>
                      <a:pt x="1317284" y="900277"/>
                      <a:pt x="1166299" y="969778"/>
                    </a:cubicBezTo>
                    <a:cubicBezTo>
                      <a:pt x="1080981" y="1003330"/>
                      <a:pt x="929037" y="1021544"/>
                      <a:pt x="929037" y="1021544"/>
                    </a:cubicBezTo>
                    <a:cubicBezTo>
                      <a:pt x="929037" y="1021544"/>
                      <a:pt x="941020" y="1268392"/>
                      <a:pt x="875354" y="1439508"/>
                    </a:cubicBezTo>
                    <a:cubicBezTo>
                      <a:pt x="824546" y="1592890"/>
                      <a:pt x="750731" y="1735247"/>
                      <a:pt x="663975" y="1870894"/>
                    </a:cubicBezTo>
                    <a:cubicBezTo>
                      <a:pt x="586805" y="1991202"/>
                      <a:pt x="504842" y="2108635"/>
                      <a:pt x="427672" y="2228943"/>
                    </a:cubicBezTo>
                    <a:cubicBezTo>
                      <a:pt x="321743" y="2393828"/>
                      <a:pt x="230673" y="2566382"/>
                      <a:pt x="186575" y="2759547"/>
                    </a:cubicBezTo>
                    <a:cubicBezTo>
                      <a:pt x="155420" y="2896152"/>
                      <a:pt x="154940" y="3032758"/>
                      <a:pt x="205269" y="3166008"/>
                    </a:cubicBezTo>
                    <a:cubicBezTo>
                      <a:pt x="239780" y="3256599"/>
                      <a:pt x="292984" y="3333768"/>
                      <a:pt x="376864" y="3386014"/>
                    </a:cubicBezTo>
                    <a:cubicBezTo>
                      <a:pt x="466017" y="3441615"/>
                      <a:pt x="556129" y="3441615"/>
                      <a:pt x="648158" y="3392725"/>
                    </a:cubicBezTo>
                    <a:cubicBezTo>
                      <a:pt x="719576" y="3354859"/>
                      <a:pt x="772780" y="3296861"/>
                      <a:pt x="824546" y="3237426"/>
                    </a:cubicBezTo>
                    <a:cubicBezTo>
                      <a:pt x="886378" y="3166487"/>
                      <a:pt x="944855" y="3092672"/>
                      <a:pt x="1007166" y="3022213"/>
                    </a:cubicBezTo>
                    <a:cubicBezTo>
                      <a:pt x="1064684" y="2956546"/>
                      <a:pt x="1130830" y="2901425"/>
                      <a:pt x="1211355" y="2864997"/>
                    </a:cubicBezTo>
                    <a:cubicBezTo>
                      <a:pt x="1332622" y="2809875"/>
                      <a:pt x="1450055" y="2825693"/>
                      <a:pt x="1563653" y="2888004"/>
                    </a:cubicBezTo>
                    <a:cubicBezTo>
                      <a:pt x="1629319" y="2923953"/>
                      <a:pt x="1682523" y="2976198"/>
                      <a:pt x="1733810" y="3029882"/>
                    </a:cubicBezTo>
                    <a:cubicBezTo>
                      <a:pt x="1793246" y="3091713"/>
                      <a:pt x="1839260" y="3164091"/>
                      <a:pt x="1896299" y="3227360"/>
                    </a:cubicBezTo>
                    <a:cubicBezTo>
                      <a:pt x="1953817" y="3291109"/>
                      <a:pt x="2011335" y="3355338"/>
                      <a:pt x="2089943" y="3395600"/>
                    </a:cubicBezTo>
                    <a:cubicBezTo>
                      <a:pt x="2114867" y="3408542"/>
                      <a:pt x="2140750" y="3417649"/>
                      <a:pt x="2168071" y="3421484"/>
                    </a:cubicBezTo>
                    <a:cubicBezTo>
                      <a:pt x="2229424" y="3430111"/>
                      <a:pt x="2277835" y="3406146"/>
                      <a:pt x="2314742" y="3358693"/>
                    </a:cubicBezTo>
                    <a:cubicBezTo>
                      <a:pt x="2343501" y="3321786"/>
                      <a:pt x="2358360" y="3278647"/>
                      <a:pt x="2365550" y="3232633"/>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6" name="Google Shape;2106;p34"/>
              <p:cNvSpPr/>
              <p:nvPr/>
            </p:nvSpPr>
            <p:spPr>
              <a:xfrm>
                <a:off x="1601327" y="1922774"/>
                <a:ext cx="790873" cy="920288"/>
              </a:xfrm>
              <a:custGeom>
                <a:rect b="b" l="l" r="r" t="t"/>
                <a:pathLst>
                  <a:path extrusionOk="0" h="920288" w="790872">
                    <a:moveTo>
                      <a:pt x="792790" y="894885"/>
                    </a:moveTo>
                    <a:cubicBezTo>
                      <a:pt x="760676" y="883860"/>
                      <a:pt x="739586" y="898240"/>
                      <a:pt x="722331" y="923644"/>
                    </a:cubicBezTo>
                    <a:cubicBezTo>
                      <a:pt x="713224" y="920768"/>
                      <a:pt x="711306" y="911661"/>
                      <a:pt x="707951" y="904471"/>
                    </a:cubicBezTo>
                    <a:cubicBezTo>
                      <a:pt x="668647" y="816756"/>
                      <a:pt x="626946" y="730479"/>
                      <a:pt x="583329" y="645161"/>
                    </a:cubicBezTo>
                    <a:cubicBezTo>
                      <a:pt x="533959" y="549297"/>
                      <a:pt x="485548" y="452954"/>
                      <a:pt x="425154" y="363322"/>
                    </a:cubicBezTo>
                    <a:cubicBezTo>
                      <a:pt x="390164" y="312035"/>
                      <a:pt x="352777" y="262666"/>
                      <a:pt x="307721" y="220006"/>
                    </a:cubicBezTo>
                    <a:cubicBezTo>
                      <a:pt x="224800" y="141398"/>
                      <a:pt x="130374" y="84360"/>
                      <a:pt x="15817" y="65187"/>
                    </a:cubicBezTo>
                    <a:cubicBezTo>
                      <a:pt x="10066" y="64228"/>
                      <a:pt x="3835" y="65187"/>
                      <a:pt x="0" y="58956"/>
                    </a:cubicBezTo>
                    <a:cubicBezTo>
                      <a:pt x="12942" y="45535"/>
                      <a:pt x="30676" y="43139"/>
                      <a:pt x="46973" y="38345"/>
                    </a:cubicBezTo>
                    <a:cubicBezTo>
                      <a:pt x="61832" y="33552"/>
                      <a:pt x="72856" y="28280"/>
                      <a:pt x="70939" y="10066"/>
                    </a:cubicBezTo>
                    <a:cubicBezTo>
                      <a:pt x="70460" y="6231"/>
                      <a:pt x="71418" y="479"/>
                      <a:pt x="78129" y="0"/>
                    </a:cubicBezTo>
                    <a:cubicBezTo>
                      <a:pt x="79087" y="11024"/>
                      <a:pt x="80046" y="22049"/>
                      <a:pt x="79087" y="33552"/>
                    </a:cubicBezTo>
                    <a:cubicBezTo>
                      <a:pt x="77170" y="57518"/>
                      <a:pt x="83880" y="64708"/>
                      <a:pt x="107846" y="63749"/>
                    </a:cubicBezTo>
                    <a:cubicBezTo>
                      <a:pt x="150026" y="61832"/>
                      <a:pt x="192206" y="59435"/>
                      <a:pt x="234386" y="57039"/>
                    </a:cubicBezTo>
                    <a:cubicBezTo>
                      <a:pt x="233907" y="67104"/>
                      <a:pt x="243972" y="68542"/>
                      <a:pt x="249724" y="72377"/>
                    </a:cubicBezTo>
                    <a:cubicBezTo>
                      <a:pt x="335042" y="127498"/>
                      <a:pt x="404064" y="198437"/>
                      <a:pt x="464458" y="278962"/>
                    </a:cubicBezTo>
                    <a:cubicBezTo>
                      <a:pt x="526290" y="361884"/>
                      <a:pt x="573742" y="453434"/>
                      <a:pt x="621674" y="544504"/>
                    </a:cubicBezTo>
                    <a:cubicBezTo>
                      <a:pt x="677754" y="651871"/>
                      <a:pt x="731437" y="760676"/>
                      <a:pt x="784162" y="869481"/>
                    </a:cubicBezTo>
                    <a:cubicBezTo>
                      <a:pt x="787518" y="878108"/>
                      <a:pt x="793269" y="885778"/>
                      <a:pt x="792790" y="894885"/>
                    </a:cubicBezTo>
                    <a:close/>
                  </a:path>
                </a:pathLst>
              </a:custGeom>
              <a:solidFill>
                <a:srgbClr val="CCDD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7" name="Google Shape;2107;p34"/>
              <p:cNvSpPr/>
              <p:nvPr/>
            </p:nvSpPr>
            <p:spPr>
              <a:xfrm>
                <a:off x="1021833" y="1881553"/>
                <a:ext cx="656664" cy="1054497"/>
              </a:xfrm>
              <a:custGeom>
                <a:rect b="b" l="l" r="r" t="t"/>
                <a:pathLst>
                  <a:path extrusionOk="0" h="1054497" w="656664">
                    <a:moveTo>
                      <a:pt x="657143" y="42180"/>
                    </a:moveTo>
                    <a:cubicBezTo>
                      <a:pt x="656185" y="43618"/>
                      <a:pt x="654267" y="45535"/>
                      <a:pt x="654747" y="46494"/>
                    </a:cubicBezTo>
                    <a:cubicBezTo>
                      <a:pt x="660019" y="72856"/>
                      <a:pt x="645640" y="81963"/>
                      <a:pt x="622633" y="86756"/>
                    </a:cubicBezTo>
                    <a:cubicBezTo>
                      <a:pt x="608253" y="89632"/>
                      <a:pt x="594353" y="96822"/>
                      <a:pt x="579973" y="102094"/>
                    </a:cubicBezTo>
                    <a:cubicBezTo>
                      <a:pt x="569428" y="118391"/>
                      <a:pt x="551214" y="123664"/>
                      <a:pt x="535397" y="132291"/>
                    </a:cubicBezTo>
                    <a:cubicBezTo>
                      <a:pt x="477879" y="163447"/>
                      <a:pt x="431385" y="206106"/>
                      <a:pt x="389685" y="256435"/>
                    </a:cubicBezTo>
                    <a:cubicBezTo>
                      <a:pt x="315870" y="345108"/>
                      <a:pt x="266979" y="447203"/>
                      <a:pt x="228634" y="555049"/>
                    </a:cubicBezTo>
                    <a:cubicBezTo>
                      <a:pt x="176389" y="700282"/>
                      <a:pt x="132291" y="847912"/>
                      <a:pt x="92029" y="996979"/>
                    </a:cubicBezTo>
                    <a:cubicBezTo>
                      <a:pt x="86756" y="1017110"/>
                      <a:pt x="83880" y="1038200"/>
                      <a:pt x="74294" y="1057373"/>
                    </a:cubicBezTo>
                    <a:cubicBezTo>
                      <a:pt x="58477" y="1026217"/>
                      <a:pt x="33552" y="1016152"/>
                      <a:pt x="0" y="1025259"/>
                    </a:cubicBezTo>
                    <a:cubicBezTo>
                      <a:pt x="6231" y="1021904"/>
                      <a:pt x="7190" y="1015672"/>
                      <a:pt x="9107" y="1009441"/>
                    </a:cubicBezTo>
                    <a:cubicBezTo>
                      <a:pt x="46014" y="872357"/>
                      <a:pt x="85318" y="735751"/>
                      <a:pt x="130854" y="601063"/>
                    </a:cubicBezTo>
                    <a:cubicBezTo>
                      <a:pt x="170637" y="484110"/>
                      <a:pt x="215693" y="369074"/>
                      <a:pt x="286152" y="266500"/>
                    </a:cubicBezTo>
                    <a:cubicBezTo>
                      <a:pt x="313953" y="226238"/>
                      <a:pt x="345108" y="189330"/>
                      <a:pt x="382495" y="153381"/>
                    </a:cubicBezTo>
                    <a:cubicBezTo>
                      <a:pt x="374826" y="152423"/>
                      <a:pt x="369074" y="151943"/>
                      <a:pt x="363802" y="151464"/>
                    </a:cubicBezTo>
                    <a:cubicBezTo>
                      <a:pt x="363802" y="149547"/>
                      <a:pt x="364760" y="147150"/>
                      <a:pt x="366198" y="147150"/>
                    </a:cubicBezTo>
                    <a:cubicBezTo>
                      <a:pt x="387767" y="144274"/>
                      <a:pt x="400709" y="128457"/>
                      <a:pt x="416047" y="115995"/>
                    </a:cubicBezTo>
                    <a:cubicBezTo>
                      <a:pt x="455830" y="82443"/>
                      <a:pt x="500886" y="57039"/>
                      <a:pt x="546421" y="32594"/>
                    </a:cubicBezTo>
                    <a:cubicBezTo>
                      <a:pt x="547859" y="31635"/>
                      <a:pt x="549776" y="31635"/>
                      <a:pt x="551694" y="32114"/>
                    </a:cubicBezTo>
                    <a:cubicBezTo>
                      <a:pt x="587163" y="24924"/>
                      <a:pt x="621195" y="12462"/>
                      <a:pt x="654747" y="0"/>
                    </a:cubicBezTo>
                    <a:cubicBezTo>
                      <a:pt x="658102" y="13421"/>
                      <a:pt x="657623" y="27800"/>
                      <a:pt x="657143" y="42180"/>
                    </a:cubicBezTo>
                    <a:close/>
                  </a:path>
                </a:pathLst>
              </a:custGeom>
              <a:solidFill>
                <a:srgbClr val="CCDD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8" name="Google Shape;2108;p34"/>
              <p:cNvSpPr/>
              <p:nvPr/>
            </p:nvSpPr>
            <p:spPr>
              <a:xfrm>
                <a:off x="1299963" y="1870238"/>
                <a:ext cx="273211" cy="167761"/>
              </a:xfrm>
              <a:custGeom>
                <a:rect b="b" l="l" r="r" t="t"/>
                <a:pathLst>
                  <a:path extrusionOk="0" h="167760" w="273210">
                    <a:moveTo>
                      <a:pt x="273564" y="42950"/>
                    </a:moveTo>
                    <a:cubicBezTo>
                      <a:pt x="269729" y="48223"/>
                      <a:pt x="264457" y="51578"/>
                      <a:pt x="258226" y="54454"/>
                    </a:cubicBezTo>
                    <a:cubicBezTo>
                      <a:pt x="207897" y="78899"/>
                      <a:pt x="161404" y="110055"/>
                      <a:pt x="120662" y="148400"/>
                    </a:cubicBezTo>
                    <a:cubicBezTo>
                      <a:pt x="110117" y="157986"/>
                      <a:pt x="97655" y="158466"/>
                      <a:pt x="85672" y="162779"/>
                    </a:cubicBezTo>
                    <a:cubicBezTo>
                      <a:pt x="69375" y="164217"/>
                      <a:pt x="52599" y="165655"/>
                      <a:pt x="36302" y="167573"/>
                    </a:cubicBezTo>
                    <a:cubicBezTo>
                      <a:pt x="20964" y="169011"/>
                      <a:pt x="13295" y="163259"/>
                      <a:pt x="11377" y="147441"/>
                    </a:cubicBezTo>
                    <a:cubicBezTo>
                      <a:pt x="8022" y="115327"/>
                      <a:pt x="4667" y="83213"/>
                      <a:pt x="353" y="51099"/>
                    </a:cubicBezTo>
                    <a:cubicBezTo>
                      <a:pt x="-1564" y="34802"/>
                      <a:pt x="4188" y="27133"/>
                      <a:pt x="20964" y="25216"/>
                    </a:cubicBezTo>
                    <a:cubicBezTo>
                      <a:pt x="92861" y="17546"/>
                      <a:pt x="164759" y="8919"/>
                      <a:pt x="236656" y="770"/>
                    </a:cubicBezTo>
                    <a:cubicBezTo>
                      <a:pt x="263019" y="-2106"/>
                      <a:pt x="267812" y="2208"/>
                      <a:pt x="269250" y="28571"/>
                    </a:cubicBezTo>
                    <a:cubicBezTo>
                      <a:pt x="270209" y="32885"/>
                      <a:pt x="269729" y="38157"/>
                      <a:pt x="273564" y="429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9" name="Google Shape;2109;p34"/>
              <p:cNvSpPr/>
              <p:nvPr/>
            </p:nvSpPr>
            <p:spPr>
              <a:xfrm>
                <a:off x="3206080" y="5617828"/>
                <a:ext cx="335522" cy="335522"/>
              </a:xfrm>
              <a:custGeom>
                <a:rect b="b" l="l" r="r" t="t"/>
                <a:pathLst>
                  <a:path extrusionOk="0" h="335521" w="335521">
                    <a:moveTo>
                      <a:pt x="169678" y="339835"/>
                    </a:moveTo>
                    <a:cubicBezTo>
                      <a:pt x="74773" y="339835"/>
                      <a:pt x="479" y="266021"/>
                      <a:pt x="0" y="171116"/>
                    </a:cubicBezTo>
                    <a:cubicBezTo>
                      <a:pt x="0" y="75732"/>
                      <a:pt x="74294" y="0"/>
                      <a:pt x="169678" y="0"/>
                    </a:cubicBezTo>
                    <a:cubicBezTo>
                      <a:pt x="263624" y="0"/>
                      <a:pt x="339836" y="75732"/>
                      <a:pt x="339836" y="169199"/>
                    </a:cubicBezTo>
                    <a:cubicBezTo>
                      <a:pt x="340315" y="264103"/>
                      <a:pt x="265062" y="339835"/>
                      <a:pt x="169678" y="339835"/>
                    </a:cubicBezTo>
                    <a:close/>
                  </a:path>
                </a:pathLst>
              </a:custGeom>
              <a:solidFill>
                <a:srgbClr val="3A5A6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10" name="Google Shape;2110;p34"/>
            <p:cNvGrpSpPr/>
            <p:nvPr/>
          </p:nvGrpSpPr>
          <p:grpSpPr>
            <a:xfrm rot="-1608381">
              <a:off x="3371205" y="4866131"/>
              <a:ext cx="1316147" cy="518672"/>
              <a:chOff x="8060641" y="1503156"/>
              <a:chExt cx="3004811" cy="1184147"/>
            </a:xfrm>
          </p:grpSpPr>
          <p:sp>
            <p:nvSpPr>
              <p:cNvPr id="2111" name="Google Shape;2111;p34"/>
              <p:cNvSpPr/>
              <p:nvPr/>
            </p:nvSpPr>
            <p:spPr>
              <a:xfrm>
                <a:off x="8131879" y="1640533"/>
                <a:ext cx="2907039" cy="1046770"/>
              </a:xfrm>
              <a:custGeom>
                <a:rect b="b" l="l" r="r" t="t"/>
                <a:pathLst>
                  <a:path extrusionOk="0" h="1980390" w="5499844">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12" name="Google Shape;2112;p34"/>
              <p:cNvSpPr/>
              <p:nvPr/>
            </p:nvSpPr>
            <p:spPr>
              <a:xfrm flipH="1">
                <a:off x="8131879" y="1640533"/>
                <a:ext cx="2907039" cy="1046770"/>
              </a:xfrm>
              <a:custGeom>
                <a:rect b="b" l="l" r="r" t="t"/>
                <a:pathLst>
                  <a:path extrusionOk="0" h="1980390" w="5499844">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13" name="Google Shape;2113;p34"/>
              <p:cNvSpPr/>
              <p:nvPr/>
            </p:nvSpPr>
            <p:spPr>
              <a:xfrm>
                <a:off x="8277122" y="1601670"/>
                <a:ext cx="1111280" cy="842659"/>
              </a:xfrm>
              <a:custGeom>
                <a:rect b="b" l="l" r="r" t="t"/>
                <a:pathLst>
                  <a:path extrusionOk="0" h="1594232" w="2102437">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14" name="Google Shape;2114;p34"/>
              <p:cNvSpPr/>
              <p:nvPr/>
            </p:nvSpPr>
            <p:spPr>
              <a:xfrm>
                <a:off x="9719064" y="1601670"/>
                <a:ext cx="1111280" cy="842659"/>
              </a:xfrm>
              <a:custGeom>
                <a:rect b="b" l="l" r="r" t="t"/>
                <a:pathLst>
                  <a:path extrusionOk="0" h="1594232" w="2102437">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115" name="Google Shape;2115;p34"/>
              <p:cNvGrpSpPr/>
              <p:nvPr/>
            </p:nvGrpSpPr>
            <p:grpSpPr>
              <a:xfrm>
                <a:off x="8060641" y="1503156"/>
                <a:ext cx="3004811" cy="1032308"/>
                <a:chOff x="3493700" y="2896331"/>
                <a:chExt cx="5204600" cy="1788050"/>
              </a:xfrm>
            </p:grpSpPr>
            <p:sp>
              <p:nvSpPr>
                <p:cNvPr id="2116" name="Google Shape;2116;p34"/>
                <p:cNvSpPr/>
                <p:nvPr/>
              </p:nvSpPr>
              <p:spPr>
                <a:xfrm>
                  <a:off x="6086321" y="2896331"/>
                  <a:ext cx="2611979" cy="1788050"/>
                </a:xfrm>
                <a:custGeom>
                  <a:rect b="b" l="l" r="r" t="t"/>
                  <a:pathLst>
                    <a:path extrusionOk="0" h="1953030" w="2852982">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17" name="Google Shape;2117;p34"/>
                <p:cNvSpPr/>
                <p:nvPr/>
              </p:nvSpPr>
              <p:spPr>
                <a:xfrm flipH="1">
                  <a:off x="3493700" y="2896331"/>
                  <a:ext cx="2611979" cy="1788050"/>
                </a:xfrm>
                <a:custGeom>
                  <a:rect b="b" l="l" r="r" t="t"/>
                  <a:pathLst>
                    <a:path extrusionOk="0" h="1953030" w="2852982">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sp>
          <p:nvSpPr>
            <p:cNvPr id="2118" name="Google Shape;2118;p34"/>
            <p:cNvSpPr/>
            <p:nvPr/>
          </p:nvSpPr>
          <p:spPr>
            <a:xfrm rot="-3105494">
              <a:off x="9879777" y="6410245"/>
              <a:ext cx="627402" cy="671928"/>
            </a:xfrm>
            <a:custGeom>
              <a:rect b="b" l="l" r="r" t="t"/>
              <a:pathLst>
                <a:path extrusionOk="0" h="671928" w="627402">
                  <a:moveTo>
                    <a:pt x="627099" y="265576"/>
                  </a:moveTo>
                  <a:cubicBezTo>
                    <a:pt x="628168" y="269906"/>
                    <a:pt x="626334" y="275304"/>
                    <a:pt x="622871" y="282230"/>
                  </a:cubicBezTo>
                  <a:cubicBezTo>
                    <a:pt x="560938" y="411799"/>
                    <a:pt x="499822" y="541369"/>
                    <a:pt x="438705" y="670937"/>
                  </a:cubicBezTo>
                  <a:lnTo>
                    <a:pt x="438236" y="671928"/>
                  </a:lnTo>
                  <a:lnTo>
                    <a:pt x="0" y="115864"/>
                  </a:lnTo>
                  <a:lnTo>
                    <a:pt x="52443" y="14129"/>
                  </a:lnTo>
                  <a:cubicBezTo>
                    <a:pt x="66297" y="-3798"/>
                    <a:pt x="67111" y="-3798"/>
                    <a:pt x="94818" y="9241"/>
                  </a:cubicBezTo>
                  <a:cubicBezTo>
                    <a:pt x="180382" y="48355"/>
                    <a:pt x="265131" y="89101"/>
                    <a:pt x="350695" y="128216"/>
                  </a:cubicBezTo>
                  <a:cubicBezTo>
                    <a:pt x="419554" y="159589"/>
                    <a:pt x="488006" y="192592"/>
                    <a:pt x="556865" y="223558"/>
                  </a:cubicBezTo>
                  <a:cubicBezTo>
                    <a:pt x="565422" y="227225"/>
                    <a:pt x="574385" y="229670"/>
                    <a:pt x="577237" y="239449"/>
                  </a:cubicBezTo>
                  <a:cubicBezTo>
                    <a:pt x="589461" y="244745"/>
                    <a:pt x="601276" y="251265"/>
                    <a:pt x="613907" y="255339"/>
                  </a:cubicBezTo>
                  <a:cubicBezTo>
                    <a:pt x="622056" y="257988"/>
                    <a:pt x="626029" y="261247"/>
                    <a:pt x="627099" y="26557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9" name="Google Shape;2119;p34"/>
            <p:cNvSpPr/>
            <p:nvPr/>
          </p:nvSpPr>
          <p:spPr>
            <a:xfrm rot="-5400000">
              <a:off x="11607898" y="5530783"/>
              <a:ext cx="777883" cy="405480"/>
            </a:xfrm>
            <a:custGeom>
              <a:rect b="b" l="l" r="r" t="t"/>
              <a:pathLst>
                <a:path extrusionOk="0" h="405480" w="777883">
                  <a:moveTo>
                    <a:pt x="777580" y="265577"/>
                  </a:moveTo>
                  <a:cubicBezTo>
                    <a:pt x="778649" y="269906"/>
                    <a:pt x="776815" y="275305"/>
                    <a:pt x="773352" y="282231"/>
                  </a:cubicBezTo>
                  <a:lnTo>
                    <a:pt x="714957" y="405480"/>
                  </a:lnTo>
                  <a:lnTo>
                    <a:pt x="0" y="405480"/>
                  </a:lnTo>
                  <a:lnTo>
                    <a:pt x="128362" y="158774"/>
                  </a:lnTo>
                  <a:cubicBezTo>
                    <a:pt x="153623" y="110695"/>
                    <a:pt x="178885" y="62617"/>
                    <a:pt x="202924" y="14130"/>
                  </a:cubicBezTo>
                  <a:cubicBezTo>
                    <a:pt x="216778" y="-3799"/>
                    <a:pt x="217592" y="-3799"/>
                    <a:pt x="245299" y="9241"/>
                  </a:cubicBezTo>
                  <a:cubicBezTo>
                    <a:pt x="330863" y="48356"/>
                    <a:pt x="415612" y="89101"/>
                    <a:pt x="501176" y="128216"/>
                  </a:cubicBezTo>
                  <a:cubicBezTo>
                    <a:pt x="570035" y="159589"/>
                    <a:pt x="638487" y="192593"/>
                    <a:pt x="707346" y="223558"/>
                  </a:cubicBezTo>
                  <a:cubicBezTo>
                    <a:pt x="715902" y="227226"/>
                    <a:pt x="724866" y="229670"/>
                    <a:pt x="727718" y="239449"/>
                  </a:cubicBezTo>
                  <a:cubicBezTo>
                    <a:pt x="739942" y="244746"/>
                    <a:pt x="751757" y="251265"/>
                    <a:pt x="764388" y="255339"/>
                  </a:cubicBezTo>
                  <a:cubicBezTo>
                    <a:pt x="772537" y="257988"/>
                    <a:pt x="776510" y="261248"/>
                    <a:pt x="777580" y="26557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120" name="Google Shape;2120;p34"/>
            <p:cNvGrpSpPr/>
            <p:nvPr/>
          </p:nvGrpSpPr>
          <p:grpSpPr>
            <a:xfrm>
              <a:off x="4619223" y="3443908"/>
              <a:ext cx="2929511" cy="3412446"/>
              <a:chOff x="4619223" y="3443908"/>
              <a:chExt cx="2929511" cy="3412446"/>
            </a:xfrm>
          </p:grpSpPr>
          <p:sp>
            <p:nvSpPr>
              <p:cNvPr id="2121" name="Google Shape;2121;p34"/>
              <p:cNvSpPr/>
              <p:nvPr/>
            </p:nvSpPr>
            <p:spPr>
              <a:xfrm>
                <a:off x="4691847" y="3443908"/>
                <a:ext cx="2856887" cy="3092940"/>
              </a:xfrm>
              <a:custGeom>
                <a:rect b="b" l="l" r="r" t="t"/>
                <a:pathLst>
                  <a:path extrusionOk="0" h="3232717" w="2985996">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2" name="Google Shape;2122;p34"/>
              <p:cNvSpPr/>
              <p:nvPr/>
            </p:nvSpPr>
            <p:spPr>
              <a:xfrm>
                <a:off x="6638374" y="6120789"/>
                <a:ext cx="874183" cy="735565"/>
              </a:xfrm>
              <a:custGeom>
                <a:rect b="b" l="l" r="r" t="t"/>
                <a:pathLst>
                  <a:path extrusionOk="0" h="735565" w="874183">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3" name="Google Shape;2123;p34"/>
              <p:cNvSpPr/>
              <p:nvPr/>
            </p:nvSpPr>
            <p:spPr>
              <a:xfrm>
                <a:off x="4619223" y="6448563"/>
                <a:ext cx="779087" cy="407791"/>
              </a:xfrm>
              <a:custGeom>
                <a:rect b="b" l="l" r="r" t="t"/>
                <a:pathLst>
                  <a:path extrusionOk="0" h="407791" w="779087">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4" name="Google Shape;2124;p34"/>
              <p:cNvSpPr/>
              <p:nvPr/>
            </p:nvSpPr>
            <p:spPr>
              <a:xfrm>
                <a:off x="4863278" y="5024451"/>
                <a:ext cx="2453282" cy="1663969"/>
              </a:xfrm>
              <a:custGeom>
                <a:rect b="b" l="l" r="r" t="t"/>
                <a:pathLst>
                  <a:path extrusionOk="0" h="1663969" w="2453282">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5" name="Google Shape;2125;p34"/>
              <p:cNvSpPr/>
              <p:nvPr/>
            </p:nvSpPr>
            <p:spPr>
              <a:xfrm>
                <a:off x="4805835" y="3545770"/>
                <a:ext cx="2650044" cy="1059772"/>
              </a:xfrm>
              <a:custGeom>
                <a:rect b="b" l="l" r="r" t="t"/>
                <a:pathLst>
                  <a:path extrusionOk="0" h="1107666" w="2769805">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6" name="Google Shape;2126;p34"/>
              <p:cNvSpPr/>
              <p:nvPr/>
            </p:nvSpPr>
            <p:spPr>
              <a:xfrm>
                <a:off x="5816361" y="3545771"/>
                <a:ext cx="1639520" cy="1056893"/>
              </a:xfrm>
              <a:custGeom>
                <a:rect b="b" l="l" r="r" t="t"/>
                <a:pathLst>
                  <a:path extrusionOk="0" h="1056893" w="151373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rgbClr val="5A696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27" name="Google Shape;2127;p34"/>
            <p:cNvGrpSpPr/>
            <p:nvPr/>
          </p:nvGrpSpPr>
          <p:grpSpPr>
            <a:xfrm rot="900000">
              <a:off x="8649415" y="5589697"/>
              <a:ext cx="613650" cy="832227"/>
              <a:chOff x="4524375" y="1300163"/>
              <a:chExt cx="2665364" cy="3614738"/>
            </a:xfrm>
          </p:grpSpPr>
          <p:grpSp>
            <p:nvGrpSpPr>
              <p:cNvPr id="2128" name="Google Shape;2128;p34"/>
              <p:cNvGrpSpPr/>
              <p:nvPr/>
            </p:nvGrpSpPr>
            <p:grpSpPr>
              <a:xfrm>
                <a:off x="4524375" y="1300163"/>
                <a:ext cx="2665364" cy="3614738"/>
                <a:chOff x="4524375" y="1300162"/>
                <a:chExt cx="3139440" cy="4257675"/>
              </a:xfrm>
            </p:grpSpPr>
            <p:sp>
              <p:nvSpPr>
                <p:cNvPr id="2129" name="Google Shape;2129;p34"/>
                <p:cNvSpPr/>
                <p:nvPr/>
              </p:nvSpPr>
              <p:spPr>
                <a:xfrm>
                  <a:off x="4524375" y="1300162"/>
                  <a:ext cx="3139440" cy="4257675"/>
                </a:xfrm>
                <a:custGeom>
                  <a:rect b="b" l="l" r="r" t="t"/>
                  <a:pathLst>
                    <a:path extrusionOk="0" h="4257675" w="3139440">
                      <a:moveTo>
                        <a:pt x="2950845" y="4257675"/>
                      </a:moveTo>
                      <a:lnTo>
                        <a:pt x="187643" y="4257675"/>
                      </a:lnTo>
                      <a:cubicBezTo>
                        <a:pt x="84773" y="4257675"/>
                        <a:pt x="0" y="4172903"/>
                        <a:pt x="0" y="4070033"/>
                      </a:cubicBezTo>
                      <a:lnTo>
                        <a:pt x="0" y="187643"/>
                      </a:lnTo>
                      <a:cubicBezTo>
                        <a:pt x="0" y="84773"/>
                        <a:pt x="84773" y="0"/>
                        <a:pt x="187643" y="0"/>
                      </a:cubicBezTo>
                      <a:lnTo>
                        <a:pt x="2951798" y="0"/>
                      </a:lnTo>
                      <a:cubicBezTo>
                        <a:pt x="3054668" y="0"/>
                        <a:pt x="3139440" y="84773"/>
                        <a:pt x="3139440" y="187643"/>
                      </a:cubicBezTo>
                      <a:lnTo>
                        <a:pt x="3139440" y="4070033"/>
                      </a:lnTo>
                      <a:cubicBezTo>
                        <a:pt x="3138488" y="4172903"/>
                        <a:pt x="3054668" y="4257675"/>
                        <a:pt x="2950845" y="4257675"/>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0" name="Google Shape;2130;p34"/>
                <p:cNvSpPr/>
                <p:nvPr/>
              </p:nvSpPr>
              <p:spPr>
                <a:xfrm>
                  <a:off x="4558664" y="1335404"/>
                  <a:ext cx="3070860" cy="4173854"/>
                </a:xfrm>
                <a:custGeom>
                  <a:rect b="b" l="l" r="r" t="t"/>
                  <a:pathLst>
                    <a:path extrusionOk="0" h="4173854" w="3070860">
                      <a:moveTo>
                        <a:pt x="2883218" y="4173855"/>
                      </a:moveTo>
                      <a:lnTo>
                        <a:pt x="187643" y="4173855"/>
                      </a:lnTo>
                      <a:cubicBezTo>
                        <a:pt x="84773" y="4173855"/>
                        <a:pt x="0" y="4089083"/>
                        <a:pt x="0" y="3986213"/>
                      </a:cubicBezTo>
                      <a:lnTo>
                        <a:pt x="0" y="187643"/>
                      </a:lnTo>
                      <a:cubicBezTo>
                        <a:pt x="0" y="84773"/>
                        <a:pt x="84773" y="0"/>
                        <a:pt x="187643" y="0"/>
                      </a:cubicBezTo>
                      <a:lnTo>
                        <a:pt x="2883218" y="0"/>
                      </a:lnTo>
                      <a:cubicBezTo>
                        <a:pt x="2986088" y="0"/>
                        <a:pt x="3070860" y="84773"/>
                        <a:pt x="3070860" y="187643"/>
                      </a:cubicBezTo>
                      <a:lnTo>
                        <a:pt x="3070860" y="3987165"/>
                      </a:lnTo>
                      <a:cubicBezTo>
                        <a:pt x="3070860" y="4090035"/>
                        <a:pt x="2986088" y="4173855"/>
                        <a:pt x="2883218" y="4173855"/>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1" name="Google Shape;2131;p34"/>
                <p:cNvSpPr/>
                <p:nvPr/>
              </p:nvSpPr>
              <p:spPr>
                <a:xfrm>
                  <a:off x="6061709" y="1582102"/>
                  <a:ext cx="64770" cy="3641407"/>
                </a:xfrm>
                <a:custGeom>
                  <a:rect b="b" l="l" r="r" t="t"/>
                  <a:pathLst>
                    <a:path extrusionOk="0" h="3641407" w="64770">
                      <a:moveTo>
                        <a:pt x="32385" y="3641408"/>
                      </a:moveTo>
                      <a:lnTo>
                        <a:pt x="32385" y="3641408"/>
                      </a:lnTo>
                      <a:cubicBezTo>
                        <a:pt x="14288" y="3641408"/>
                        <a:pt x="0" y="3627120"/>
                        <a:pt x="0" y="3609023"/>
                      </a:cubicBezTo>
                      <a:lnTo>
                        <a:pt x="0" y="32385"/>
                      </a:lnTo>
                      <a:cubicBezTo>
                        <a:pt x="0" y="14288"/>
                        <a:pt x="14288" y="0"/>
                        <a:pt x="32385" y="0"/>
                      </a:cubicBezTo>
                      <a:lnTo>
                        <a:pt x="32385" y="0"/>
                      </a:lnTo>
                      <a:cubicBezTo>
                        <a:pt x="50483" y="0"/>
                        <a:pt x="64770" y="14288"/>
                        <a:pt x="64770" y="32385"/>
                      </a:cubicBezTo>
                      <a:lnTo>
                        <a:pt x="64770" y="3608070"/>
                      </a:lnTo>
                      <a:cubicBezTo>
                        <a:pt x="64770" y="3626168"/>
                        <a:pt x="49530" y="3641408"/>
                        <a:pt x="32385" y="3641408"/>
                      </a:cubicBezTo>
                      <a:close/>
                    </a:path>
                  </a:pathLst>
                </a:cu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32" name="Google Shape;2132;p34"/>
              <p:cNvGrpSpPr/>
              <p:nvPr/>
            </p:nvGrpSpPr>
            <p:grpSpPr>
              <a:xfrm>
                <a:off x="4788133" y="1765938"/>
                <a:ext cx="2137849" cy="2683189"/>
                <a:chOff x="4787778" y="1766594"/>
                <a:chExt cx="2137849" cy="2683189"/>
              </a:xfrm>
            </p:grpSpPr>
            <p:grpSp>
              <p:nvGrpSpPr>
                <p:cNvPr id="2133" name="Google Shape;2133;p34"/>
                <p:cNvGrpSpPr/>
                <p:nvPr/>
              </p:nvGrpSpPr>
              <p:grpSpPr>
                <a:xfrm>
                  <a:off x="4787778" y="1777071"/>
                  <a:ext cx="802957" cy="337184"/>
                  <a:chOff x="4919662" y="1750694"/>
                  <a:chExt cx="802957" cy="337184"/>
                </a:xfrm>
              </p:grpSpPr>
              <p:sp>
                <p:nvSpPr>
                  <p:cNvPr id="2134" name="Google Shape;2134;p34"/>
                  <p:cNvSpPr/>
                  <p:nvPr/>
                </p:nvSpPr>
                <p:spPr>
                  <a:xfrm>
                    <a:off x="4919662" y="1750694"/>
                    <a:ext cx="802957" cy="337184"/>
                  </a:xfrm>
                  <a:custGeom>
                    <a:rect b="b" l="l" r="r" t="t"/>
                    <a:pathLst>
                      <a:path extrusionOk="0" h="337184" w="802957">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5" name="Google Shape;2135;p34"/>
                  <p:cNvSpPr/>
                  <p:nvPr/>
                </p:nvSpPr>
                <p:spPr>
                  <a:xfrm>
                    <a:off x="5140674" y="1776725"/>
                    <a:ext cx="553050" cy="288283"/>
                  </a:xfrm>
                  <a:custGeom>
                    <a:rect b="b" l="l" r="r" t="t"/>
                    <a:pathLst>
                      <a:path extrusionOk="0" h="315277" w="60483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36" name="Google Shape;2136;p34"/>
                <p:cNvGrpSpPr/>
                <p:nvPr/>
              </p:nvGrpSpPr>
              <p:grpSpPr>
                <a:xfrm>
                  <a:off x="4787778" y="2360953"/>
                  <a:ext cx="802957" cy="337184"/>
                  <a:chOff x="4919662" y="1750694"/>
                  <a:chExt cx="802957" cy="337184"/>
                </a:xfrm>
              </p:grpSpPr>
              <p:sp>
                <p:nvSpPr>
                  <p:cNvPr id="2137" name="Google Shape;2137;p34"/>
                  <p:cNvSpPr/>
                  <p:nvPr/>
                </p:nvSpPr>
                <p:spPr>
                  <a:xfrm>
                    <a:off x="4919662" y="1750694"/>
                    <a:ext cx="802957" cy="337184"/>
                  </a:xfrm>
                  <a:custGeom>
                    <a:rect b="b" l="l" r="r" t="t"/>
                    <a:pathLst>
                      <a:path extrusionOk="0" h="337184" w="802957">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8" name="Google Shape;2138;p34"/>
                  <p:cNvSpPr/>
                  <p:nvPr/>
                </p:nvSpPr>
                <p:spPr>
                  <a:xfrm>
                    <a:off x="5140674" y="1776725"/>
                    <a:ext cx="553050" cy="288283"/>
                  </a:xfrm>
                  <a:custGeom>
                    <a:rect b="b" l="l" r="r" t="t"/>
                    <a:pathLst>
                      <a:path extrusionOk="0" h="315277" w="60483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39" name="Google Shape;2139;p34"/>
                <p:cNvGrpSpPr/>
                <p:nvPr/>
              </p:nvGrpSpPr>
              <p:grpSpPr>
                <a:xfrm>
                  <a:off x="4787778" y="2944835"/>
                  <a:ext cx="802957" cy="337184"/>
                  <a:chOff x="4919662" y="1750694"/>
                  <a:chExt cx="802957" cy="337184"/>
                </a:xfrm>
              </p:grpSpPr>
              <p:sp>
                <p:nvSpPr>
                  <p:cNvPr id="2140" name="Google Shape;2140;p34"/>
                  <p:cNvSpPr/>
                  <p:nvPr/>
                </p:nvSpPr>
                <p:spPr>
                  <a:xfrm>
                    <a:off x="4919662" y="1750694"/>
                    <a:ext cx="802957" cy="337184"/>
                  </a:xfrm>
                  <a:custGeom>
                    <a:rect b="b" l="l" r="r" t="t"/>
                    <a:pathLst>
                      <a:path extrusionOk="0" h="337184" w="802957">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1" name="Google Shape;2141;p34"/>
                  <p:cNvSpPr/>
                  <p:nvPr/>
                </p:nvSpPr>
                <p:spPr>
                  <a:xfrm>
                    <a:off x="5140674" y="1776725"/>
                    <a:ext cx="553050" cy="288283"/>
                  </a:xfrm>
                  <a:custGeom>
                    <a:rect b="b" l="l" r="r" t="t"/>
                    <a:pathLst>
                      <a:path extrusionOk="0" h="315277" w="60483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42" name="Google Shape;2142;p34"/>
                <p:cNvGrpSpPr/>
                <p:nvPr/>
              </p:nvGrpSpPr>
              <p:grpSpPr>
                <a:xfrm>
                  <a:off x="4787778" y="3528717"/>
                  <a:ext cx="802957" cy="337184"/>
                  <a:chOff x="4919662" y="1750694"/>
                  <a:chExt cx="802957" cy="337184"/>
                </a:xfrm>
              </p:grpSpPr>
              <p:sp>
                <p:nvSpPr>
                  <p:cNvPr id="2143" name="Google Shape;2143;p34"/>
                  <p:cNvSpPr/>
                  <p:nvPr/>
                </p:nvSpPr>
                <p:spPr>
                  <a:xfrm>
                    <a:off x="4919662" y="1750694"/>
                    <a:ext cx="802957" cy="337184"/>
                  </a:xfrm>
                  <a:custGeom>
                    <a:rect b="b" l="l" r="r" t="t"/>
                    <a:pathLst>
                      <a:path extrusionOk="0" h="337184" w="802957">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4" name="Google Shape;2144;p34"/>
                  <p:cNvSpPr/>
                  <p:nvPr/>
                </p:nvSpPr>
                <p:spPr>
                  <a:xfrm>
                    <a:off x="5140674" y="1776725"/>
                    <a:ext cx="553050" cy="288283"/>
                  </a:xfrm>
                  <a:custGeom>
                    <a:rect b="b" l="l" r="r" t="t"/>
                    <a:pathLst>
                      <a:path extrusionOk="0" h="315277" w="60483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45" name="Google Shape;2145;p34"/>
                <p:cNvGrpSpPr/>
                <p:nvPr/>
              </p:nvGrpSpPr>
              <p:grpSpPr>
                <a:xfrm>
                  <a:off x="4787778" y="4112599"/>
                  <a:ext cx="802957" cy="337184"/>
                  <a:chOff x="4919662" y="1750694"/>
                  <a:chExt cx="802957" cy="337184"/>
                </a:xfrm>
              </p:grpSpPr>
              <p:sp>
                <p:nvSpPr>
                  <p:cNvPr id="2146" name="Google Shape;2146;p34"/>
                  <p:cNvSpPr/>
                  <p:nvPr/>
                </p:nvSpPr>
                <p:spPr>
                  <a:xfrm>
                    <a:off x="4919662" y="1750694"/>
                    <a:ext cx="802957" cy="337184"/>
                  </a:xfrm>
                  <a:custGeom>
                    <a:rect b="b" l="l" r="r" t="t"/>
                    <a:pathLst>
                      <a:path extrusionOk="0" h="337184" w="802957">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7" name="Google Shape;2147;p34"/>
                  <p:cNvSpPr/>
                  <p:nvPr/>
                </p:nvSpPr>
                <p:spPr>
                  <a:xfrm>
                    <a:off x="5140674" y="1776725"/>
                    <a:ext cx="553050" cy="288283"/>
                  </a:xfrm>
                  <a:custGeom>
                    <a:rect b="b" l="l" r="r" t="t"/>
                    <a:pathLst>
                      <a:path extrusionOk="0" h="315277" w="60483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48" name="Google Shape;2148;p34"/>
                <p:cNvGrpSpPr/>
                <p:nvPr/>
              </p:nvGrpSpPr>
              <p:grpSpPr>
                <a:xfrm>
                  <a:off x="6122670" y="1766594"/>
                  <a:ext cx="802957" cy="337184"/>
                  <a:chOff x="4919662" y="1750694"/>
                  <a:chExt cx="802957" cy="337184"/>
                </a:xfrm>
              </p:grpSpPr>
              <p:sp>
                <p:nvSpPr>
                  <p:cNvPr id="2149" name="Google Shape;2149;p34"/>
                  <p:cNvSpPr/>
                  <p:nvPr/>
                </p:nvSpPr>
                <p:spPr>
                  <a:xfrm>
                    <a:off x="4919662" y="1750694"/>
                    <a:ext cx="802957" cy="337184"/>
                  </a:xfrm>
                  <a:custGeom>
                    <a:rect b="b" l="l" r="r" t="t"/>
                    <a:pathLst>
                      <a:path extrusionOk="0" h="337184" w="802957">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0" name="Google Shape;2150;p34"/>
                  <p:cNvSpPr/>
                  <p:nvPr/>
                </p:nvSpPr>
                <p:spPr>
                  <a:xfrm>
                    <a:off x="5145230" y="1776725"/>
                    <a:ext cx="553050" cy="288283"/>
                  </a:xfrm>
                  <a:custGeom>
                    <a:rect b="b" l="l" r="r" t="t"/>
                    <a:pathLst>
                      <a:path extrusionOk="0" h="315277" w="60483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51" name="Google Shape;2151;p34"/>
                <p:cNvGrpSpPr/>
                <p:nvPr/>
              </p:nvGrpSpPr>
              <p:grpSpPr>
                <a:xfrm>
                  <a:off x="6122670" y="2350476"/>
                  <a:ext cx="802957" cy="337184"/>
                  <a:chOff x="4919662" y="1750694"/>
                  <a:chExt cx="802957" cy="337184"/>
                </a:xfrm>
              </p:grpSpPr>
              <p:sp>
                <p:nvSpPr>
                  <p:cNvPr id="2152" name="Google Shape;2152;p34"/>
                  <p:cNvSpPr/>
                  <p:nvPr/>
                </p:nvSpPr>
                <p:spPr>
                  <a:xfrm>
                    <a:off x="4919662" y="1750694"/>
                    <a:ext cx="802957" cy="337184"/>
                  </a:xfrm>
                  <a:custGeom>
                    <a:rect b="b" l="l" r="r" t="t"/>
                    <a:pathLst>
                      <a:path extrusionOk="0" h="337184" w="802957">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3" name="Google Shape;2153;p34"/>
                  <p:cNvSpPr/>
                  <p:nvPr/>
                </p:nvSpPr>
                <p:spPr>
                  <a:xfrm>
                    <a:off x="5145230" y="1776725"/>
                    <a:ext cx="553050" cy="288283"/>
                  </a:xfrm>
                  <a:custGeom>
                    <a:rect b="b" l="l" r="r" t="t"/>
                    <a:pathLst>
                      <a:path extrusionOk="0" h="315277" w="60483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54" name="Google Shape;2154;p34"/>
                <p:cNvGrpSpPr/>
                <p:nvPr/>
              </p:nvGrpSpPr>
              <p:grpSpPr>
                <a:xfrm>
                  <a:off x="6122670" y="2934358"/>
                  <a:ext cx="802957" cy="337184"/>
                  <a:chOff x="4919662" y="1750694"/>
                  <a:chExt cx="802957" cy="337184"/>
                </a:xfrm>
              </p:grpSpPr>
              <p:sp>
                <p:nvSpPr>
                  <p:cNvPr id="2155" name="Google Shape;2155;p34"/>
                  <p:cNvSpPr/>
                  <p:nvPr/>
                </p:nvSpPr>
                <p:spPr>
                  <a:xfrm>
                    <a:off x="4919662" y="1750694"/>
                    <a:ext cx="802957" cy="337184"/>
                  </a:xfrm>
                  <a:custGeom>
                    <a:rect b="b" l="l" r="r" t="t"/>
                    <a:pathLst>
                      <a:path extrusionOk="0" h="337184" w="802957">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6" name="Google Shape;2156;p34"/>
                  <p:cNvSpPr/>
                  <p:nvPr/>
                </p:nvSpPr>
                <p:spPr>
                  <a:xfrm>
                    <a:off x="5145230" y="1776725"/>
                    <a:ext cx="553050" cy="288283"/>
                  </a:xfrm>
                  <a:custGeom>
                    <a:rect b="b" l="l" r="r" t="t"/>
                    <a:pathLst>
                      <a:path extrusionOk="0" h="315277" w="60483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57" name="Google Shape;2157;p34"/>
                <p:cNvGrpSpPr/>
                <p:nvPr/>
              </p:nvGrpSpPr>
              <p:grpSpPr>
                <a:xfrm>
                  <a:off x="6122670" y="3518240"/>
                  <a:ext cx="802957" cy="337184"/>
                  <a:chOff x="4919662" y="1750694"/>
                  <a:chExt cx="802957" cy="337184"/>
                </a:xfrm>
              </p:grpSpPr>
              <p:sp>
                <p:nvSpPr>
                  <p:cNvPr id="2158" name="Google Shape;2158;p34"/>
                  <p:cNvSpPr/>
                  <p:nvPr/>
                </p:nvSpPr>
                <p:spPr>
                  <a:xfrm>
                    <a:off x="4919662" y="1750694"/>
                    <a:ext cx="802957" cy="337184"/>
                  </a:xfrm>
                  <a:custGeom>
                    <a:rect b="b" l="l" r="r" t="t"/>
                    <a:pathLst>
                      <a:path extrusionOk="0" h="337184" w="802957">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9" name="Google Shape;2159;p34"/>
                  <p:cNvSpPr/>
                  <p:nvPr/>
                </p:nvSpPr>
                <p:spPr>
                  <a:xfrm>
                    <a:off x="5145230" y="1776725"/>
                    <a:ext cx="553050" cy="288283"/>
                  </a:xfrm>
                  <a:custGeom>
                    <a:rect b="b" l="l" r="r" t="t"/>
                    <a:pathLst>
                      <a:path extrusionOk="0" h="315277" w="60483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60" name="Google Shape;2160;p34"/>
                <p:cNvGrpSpPr/>
                <p:nvPr/>
              </p:nvGrpSpPr>
              <p:grpSpPr>
                <a:xfrm>
                  <a:off x="6122670" y="4102122"/>
                  <a:ext cx="802957" cy="337184"/>
                  <a:chOff x="4919662" y="1750694"/>
                  <a:chExt cx="802957" cy="337184"/>
                </a:xfrm>
              </p:grpSpPr>
              <p:sp>
                <p:nvSpPr>
                  <p:cNvPr id="2161" name="Google Shape;2161;p34"/>
                  <p:cNvSpPr/>
                  <p:nvPr/>
                </p:nvSpPr>
                <p:spPr>
                  <a:xfrm>
                    <a:off x="4919662" y="1750694"/>
                    <a:ext cx="802957" cy="337184"/>
                  </a:xfrm>
                  <a:custGeom>
                    <a:rect b="b" l="l" r="r" t="t"/>
                    <a:pathLst>
                      <a:path extrusionOk="0" h="337184" w="802957">
                        <a:moveTo>
                          <a:pt x="634365" y="337185"/>
                        </a:moveTo>
                        <a:lnTo>
                          <a:pt x="168593" y="337185"/>
                        </a:lnTo>
                        <a:cubicBezTo>
                          <a:pt x="76200" y="337185"/>
                          <a:pt x="0" y="261938"/>
                          <a:pt x="0" y="168593"/>
                        </a:cubicBezTo>
                        <a:lnTo>
                          <a:pt x="0" y="168593"/>
                        </a:lnTo>
                        <a:cubicBezTo>
                          <a:pt x="0" y="76200"/>
                          <a:pt x="75248" y="0"/>
                          <a:pt x="168593" y="0"/>
                        </a:cubicBezTo>
                        <a:lnTo>
                          <a:pt x="634365" y="0"/>
                        </a:lnTo>
                        <a:cubicBezTo>
                          <a:pt x="726758" y="0"/>
                          <a:pt x="802958" y="75248"/>
                          <a:pt x="802958" y="168593"/>
                        </a:cubicBezTo>
                        <a:lnTo>
                          <a:pt x="802958" y="168593"/>
                        </a:lnTo>
                        <a:cubicBezTo>
                          <a:pt x="802005" y="261938"/>
                          <a:pt x="726758" y="337185"/>
                          <a:pt x="634365" y="33718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2" name="Google Shape;2162;p34"/>
                  <p:cNvSpPr/>
                  <p:nvPr/>
                </p:nvSpPr>
                <p:spPr>
                  <a:xfrm>
                    <a:off x="5145230" y="1776725"/>
                    <a:ext cx="553050" cy="288283"/>
                  </a:xfrm>
                  <a:custGeom>
                    <a:rect b="b" l="l" r="r" t="t"/>
                    <a:pathLst>
                      <a:path extrusionOk="0" h="315277" w="604837">
                        <a:moveTo>
                          <a:pt x="447675" y="0"/>
                        </a:moveTo>
                        <a:lnTo>
                          <a:pt x="224790" y="0"/>
                        </a:lnTo>
                        <a:lnTo>
                          <a:pt x="224790" y="58102"/>
                        </a:lnTo>
                        <a:lnTo>
                          <a:pt x="20955" y="58102"/>
                        </a:lnTo>
                        <a:cubicBezTo>
                          <a:pt x="9525" y="58102"/>
                          <a:pt x="0" y="67627"/>
                          <a:pt x="0" y="79057"/>
                        </a:cubicBezTo>
                        <a:cubicBezTo>
                          <a:pt x="0" y="90488"/>
                          <a:pt x="9525" y="100013"/>
                          <a:pt x="20955" y="100013"/>
                        </a:cubicBezTo>
                        <a:lnTo>
                          <a:pt x="224790" y="100013"/>
                        </a:lnTo>
                        <a:lnTo>
                          <a:pt x="224790" y="315278"/>
                        </a:lnTo>
                        <a:lnTo>
                          <a:pt x="447675" y="315278"/>
                        </a:lnTo>
                        <a:cubicBezTo>
                          <a:pt x="534353" y="315278"/>
                          <a:pt x="604838" y="244792"/>
                          <a:pt x="604838" y="158115"/>
                        </a:cubicBezTo>
                        <a:lnTo>
                          <a:pt x="604838" y="158115"/>
                        </a:lnTo>
                        <a:cubicBezTo>
                          <a:pt x="604838" y="71438"/>
                          <a:pt x="533400" y="0"/>
                          <a:pt x="447675" y="0"/>
                        </a:cubicBezTo>
                        <a:close/>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grpSp>
      <p:grpSp>
        <p:nvGrpSpPr>
          <p:cNvPr id="2163" name="Google Shape;2163;p34"/>
          <p:cNvGrpSpPr/>
          <p:nvPr/>
        </p:nvGrpSpPr>
        <p:grpSpPr>
          <a:xfrm flipH="1" rot="-2254919">
            <a:off x="5729656" y="320327"/>
            <a:ext cx="489987" cy="2522261"/>
            <a:chOff x="4067944" y="-1055821"/>
            <a:chExt cx="1409422" cy="7255142"/>
          </a:xfrm>
        </p:grpSpPr>
        <p:sp>
          <p:nvSpPr>
            <p:cNvPr id="2164" name="Google Shape;2164;p34"/>
            <p:cNvSpPr/>
            <p:nvPr/>
          </p:nvSpPr>
          <p:spPr>
            <a:xfrm>
              <a:off x="4067944" y="-1055821"/>
              <a:ext cx="1409422" cy="7255142"/>
            </a:xfrm>
            <a:custGeom>
              <a:rect b="b" l="l" r="r" t="t"/>
              <a:pathLst>
                <a:path extrusionOk="0" h="7255142" w="1409422">
                  <a:moveTo>
                    <a:pt x="704711" y="0"/>
                  </a:moveTo>
                  <a:cubicBezTo>
                    <a:pt x="1072574" y="0"/>
                    <a:pt x="1370785" y="117434"/>
                    <a:pt x="1370785" y="262297"/>
                  </a:cubicBezTo>
                  <a:cubicBezTo>
                    <a:pt x="1370785" y="345582"/>
                    <a:pt x="1272215" y="419801"/>
                    <a:pt x="1118084" y="466488"/>
                  </a:cubicBezTo>
                  <a:lnTo>
                    <a:pt x="1070943" y="803115"/>
                  </a:lnTo>
                  <a:cubicBezTo>
                    <a:pt x="1274015" y="850812"/>
                    <a:pt x="1409422" y="938764"/>
                    <a:pt x="1409422" y="1039170"/>
                  </a:cubicBezTo>
                  <a:cubicBezTo>
                    <a:pt x="1409422" y="1130174"/>
                    <a:pt x="1298186" y="1210947"/>
                    <a:pt x="1126003" y="1260423"/>
                  </a:cubicBezTo>
                  <a:cubicBezTo>
                    <a:pt x="1126434" y="1261870"/>
                    <a:pt x="1126442" y="1263323"/>
                    <a:pt x="1126442" y="1264778"/>
                  </a:cubicBezTo>
                  <a:lnTo>
                    <a:pt x="1126442" y="5050212"/>
                  </a:lnTo>
                  <a:cubicBezTo>
                    <a:pt x="1126442" y="5214603"/>
                    <a:pt x="1024927" y="5355284"/>
                    <a:pt x="880490" y="5410505"/>
                  </a:cubicBezTo>
                  <a:cubicBezTo>
                    <a:pt x="887528" y="5422594"/>
                    <a:pt x="891019" y="5436683"/>
                    <a:pt x="891019" y="5451587"/>
                  </a:cubicBezTo>
                  <a:lnTo>
                    <a:pt x="891019" y="5480845"/>
                  </a:lnTo>
                  <a:cubicBezTo>
                    <a:pt x="891019" y="5532419"/>
                    <a:pt x="849210" y="5574228"/>
                    <a:pt x="797636" y="5574228"/>
                  </a:cubicBezTo>
                  <a:lnTo>
                    <a:pt x="764319" y="5574228"/>
                  </a:lnTo>
                  <a:cubicBezTo>
                    <a:pt x="760551" y="6069812"/>
                    <a:pt x="756761" y="6511449"/>
                    <a:pt x="752970" y="7020893"/>
                  </a:cubicBezTo>
                  <a:lnTo>
                    <a:pt x="671083" y="7255142"/>
                  </a:lnTo>
                  <a:cubicBezTo>
                    <a:pt x="676129" y="6635258"/>
                    <a:pt x="656834" y="6124906"/>
                    <a:pt x="646982" y="5574228"/>
                  </a:cubicBezTo>
                  <a:lnTo>
                    <a:pt x="611786" y="5574228"/>
                  </a:lnTo>
                  <a:cubicBezTo>
                    <a:pt x="560212" y="5574228"/>
                    <a:pt x="518403" y="5532419"/>
                    <a:pt x="518403" y="5480845"/>
                  </a:cubicBezTo>
                  <a:lnTo>
                    <a:pt x="518403" y="5451587"/>
                  </a:lnTo>
                  <a:cubicBezTo>
                    <a:pt x="518403" y="5436685"/>
                    <a:pt x="521894" y="5422598"/>
                    <a:pt x="528930" y="5410510"/>
                  </a:cubicBezTo>
                  <a:cubicBezTo>
                    <a:pt x="384495" y="5355282"/>
                    <a:pt x="282981" y="5214602"/>
                    <a:pt x="282981" y="5050212"/>
                  </a:cubicBezTo>
                  <a:lnTo>
                    <a:pt x="282981" y="1264778"/>
                  </a:lnTo>
                  <a:lnTo>
                    <a:pt x="283420" y="1260424"/>
                  </a:lnTo>
                  <a:cubicBezTo>
                    <a:pt x="111236" y="1210948"/>
                    <a:pt x="0" y="1130174"/>
                    <a:pt x="0" y="1039170"/>
                  </a:cubicBezTo>
                  <a:cubicBezTo>
                    <a:pt x="0" y="938764"/>
                    <a:pt x="135407" y="850812"/>
                    <a:pt x="338481" y="803115"/>
                  </a:cubicBezTo>
                  <a:lnTo>
                    <a:pt x="291339" y="466488"/>
                  </a:lnTo>
                  <a:cubicBezTo>
                    <a:pt x="137207" y="419801"/>
                    <a:pt x="38637" y="345582"/>
                    <a:pt x="38637" y="262297"/>
                  </a:cubicBezTo>
                  <a:cubicBezTo>
                    <a:pt x="38637" y="117434"/>
                    <a:pt x="336848" y="0"/>
                    <a:pt x="70471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165" name="Google Shape;2165;p34"/>
            <p:cNvGrpSpPr/>
            <p:nvPr/>
          </p:nvGrpSpPr>
          <p:grpSpPr>
            <a:xfrm>
              <a:off x="4445616" y="1984252"/>
              <a:ext cx="669600" cy="2316832"/>
              <a:chOff x="4445616" y="1984252"/>
              <a:chExt cx="669600" cy="2316832"/>
            </a:xfrm>
          </p:grpSpPr>
          <p:sp>
            <p:nvSpPr>
              <p:cNvPr id="2166" name="Google Shape;2166;p34"/>
              <p:cNvSpPr/>
              <p:nvPr/>
            </p:nvSpPr>
            <p:spPr>
              <a:xfrm rot="10800000">
                <a:off x="4445616" y="2111584"/>
                <a:ext cx="669600" cy="2189500"/>
              </a:xfrm>
              <a:prstGeom prst="round2SameRect">
                <a:avLst>
                  <a:gd fmla="val 50000" name="adj1"/>
                  <a:gd fmla="val 0" name="adj2"/>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67" name="Google Shape;2167;p34"/>
              <p:cNvSpPr/>
              <p:nvPr/>
            </p:nvSpPr>
            <p:spPr>
              <a:xfrm>
                <a:off x="4445616" y="1984252"/>
                <a:ext cx="668707" cy="2286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1" name="Shape 2171"/>
        <p:cNvGrpSpPr/>
        <p:nvPr/>
      </p:nvGrpSpPr>
      <p:grpSpPr>
        <a:xfrm>
          <a:off x="0" y="0"/>
          <a:ext cx="0" cy="0"/>
          <a:chOff x="0" y="0"/>
          <a:chExt cx="0" cy="0"/>
        </a:xfrm>
      </p:grpSpPr>
      <p:sp>
        <p:nvSpPr>
          <p:cNvPr id="2172" name="Google Shape;2172;p35"/>
          <p:cNvSpPr txBox="1"/>
          <p:nvPr>
            <p:ph type="title"/>
          </p:nvPr>
        </p:nvSpPr>
        <p:spPr>
          <a:xfrm>
            <a:off x="3262489" y="136602"/>
            <a:ext cx="3407286"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US"/>
              <a:t>Iconos editables 2</a:t>
            </a:r>
            <a:endParaRPr/>
          </a:p>
        </p:txBody>
      </p:sp>
      <p:grpSp>
        <p:nvGrpSpPr>
          <p:cNvPr id="2173" name="Google Shape;2173;p35"/>
          <p:cNvGrpSpPr/>
          <p:nvPr/>
        </p:nvGrpSpPr>
        <p:grpSpPr>
          <a:xfrm>
            <a:off x="3262489" y="1133008"/>
            <a:ext cx="5142209" cy="3392779"/>
            <a:chOff x="4430860" y="1410562"/>
            <a:chExt cx="7202460" cy="4752113"/>
          </a:xfrm>
        </p:grpSpPr>
        <p:sp>
          <p:nvSpPr>
            <p:cNvPr id="2174" name="Google Shape;2174;p35"/>
            <p:cNvSpPr/>
            <p:nvPr/>
          </p:nvSpPr>
          <p:spPr>
            <a:xfrm>
              <a:off x="4430860" y="1410562"/>
              <a:ext cx="530134" cy="529812"/>
            </a:xfrm>
            <a:custGeom>
              <a:rect b="b" l="l" r="r" t="t"/>
              <a:pathLst>
                <a:path extrusionOk="0" h="2102114" w="2103393">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75" name="Google Shape;2175;p35"/>
            <p:cNvSpPr/>
            <p:nvPr/>
          </p:nvSpPr>
          <p:spPr>
            <a:xfrm>
              <a:off x="5278002" y="1454850"/>
              <a:ext cx="529812" cy="441236"/>
            </a:xfrm>
            <a:custGeom>
              <a:rect b="b" l="l" r="r" t="t"/>
              <a:pathLst>
                <a:path extrusionOk="0" h="2698329" w="3240001">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76" name="Google Shape;2176;p35"/>
            <p:cNvSpPr/>
            <p:nvPr/>
          </p:nvSpPr>
          <p:spPr>
            <a:xfrm>
              <a:off x="6995432" y="1440016"/>
              <a:ext cx="470907" cy="470907"/>
            </a:xfrm>
            <a:custGeom>
              <a:rect b="b" l="l" r="r" t="t"/>
              <a:pathLst>
                <a:path extrusionOk="0" h="3242474" w="3203570">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77" name="Google Shape;2177;p35"/>
            <p:cNvSpPr/>
            <p:nvPr/>
          </p:nvSpPr>
          <p:spPr>
            <a:xfrm>
              <a:off x="6115987" y="1451770"/>
              <a:ext cx="529812" cy="447396"/>
            </a:xfrm>
            <a:custGeom>
              <a:rect b="b" l="l" r="r" t="t"/>
              <a:pathLst>
                <a:path extrusionOk="0" h="2719059" w="3213653">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78" name="Google Shape;2178;p35"/>
            <p:cNvSpPr/>
            <p:nvPr/>
          </p:nvSpPr>
          <p:spPr>
            <a:xfrm rot="-2700000">
              <a:off x="7840756" y="2475143"/>
              <a:ext cx="512877" cy="437727"/>
            </a:xfrm>
            <a:custGeom>
              <a:rect b="b" l="l" r="r" t="t"/>
              <a:pathLst>
                <a:path extrusionOk="0" h="3031575" w="3552042">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79" name="Google Shape;2179;p35"/>
            <p:cNvSpPr/>
            <p:nvPr/>
          </p:nvSpPr>
          <p:spPr>
            <a:xfrm>
              <a:off x="8560808" y="1444151"/>
              <a:ext cx="619107" cy="462636"/>
            </a:xfrm>
            <a:custGeom>
              <a:rect b="b" l="l" r="r" t="t"/>
              <a:pathLst>
                <a:path extrusionOk="0" h="2425805" w="324624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80" name="Google Shape;2180;p35"/>
            <p:cNvSpPr/>
            <p:nvPr/>
          </p:nvSpPr>
          <p:spPr>
            <a:xfrm>
              <a:off x="10277429" y="1539784"/>
              <a:ext cx="529812" cy="271370"/>
            </a:xfrm>
            <a:custGeom>
              <a:rect b="b" l="l" r="r" t="t"/>
              <a:pathLst>
                <a:path extrusionOk="0" h="1727404" w="337252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181" name="Google Shape;2181;p35"/>
            <p:cNvSpPr/>
            <p:nvPr/>
          </p:nvSpPr>
          <p:spPr>
            <a:xfrm>
              <a:off x="7902810" y="1432248"/>
              <a:ext cx="388767" cy="486441"/>
            </a:xfrm>
            <a:custGeom>
              <a:rect b="b" l="l" r="r" t="t"/>
              <a:pathLst>
                <a:path extrusionOk="0" h="3249943" w="2427821">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82" name="Google Shape;2182;p35"/>
            <p:cNvSpPr/>
            <p:nvPr/>
          </p:nvSpPr>
          <p:spPr>
            <a:xfrm>
              <a:off x="9460302" y="1433265"/>
              <a:ext cx="486653" cy="484407"/>
            </a:xfrm>
            <a:custGeom>
              <a:rect b="b" l="l" r="r" t="t"/>
              <a:pathLst>
                <a:path extrusionOk="0" h="3214867" w="3229769">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83" name="Google Shape;2183;p35"/>
            <p:cNvSpPr/>
            <p:nvPr/>
          </p:nvSpPr>
          <p:spPr>
            <a:xfrm>
              <a:off x="11180535" y="1485955"/>
              <a:ext cx="284691" cy="379029"/>
            </a:xfrm>
            <a:custGeom>
              <a:rect b="b" l="l" r="r" t="t"/>
              <a:pathLst>
                <a:path extrusionOk="0" h="3258388" w="2433593">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grpSp>
          <p:nvGrpSpPr>
            <p:cNvPr id="2184" name="Google Shape;2184;p35"/>
            <p:cNvGrpSpPr/>
            <p:nvPr/>
          </p:nvGrpSpPr>
          <p:grpSpPr>
            <a:xfrm>
              <a:off x="8688594" y="2429101"/>
              <a:ext cx="344634" cy="584983"/>
              <a:chOff x="1960331" y="2060848"/>
              <a:chExt cx="2028872" cy="3463828"/>
            </a:xfrm>
          </p:grpSpPr>
          <p:sp>
            <p:nvSpPr>
              <p:cNvPr id="2185" name="Google Shape;2185;p35"/>
              <p:cNvSpPr/>
              <p:nvPr/>
            </p:nvSpPr>
            <p:spPr>
              <a:xfrm>
                <a:off x="2483768" y="2060848"/>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86" name="Google Shape;2186;p35"/>
              <p:cNvSpPr/>
              <p:nvPr/>
            </p:nvSpPr>
            <p:spPr>
              <a:xfrm rot="-346245">
                <a:off x="2170737" y="2710023"/>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87" name="Google Shape;2187;p35"/>
              <p:cNvSpPr/>
              <p:nvPr/>
            </p:nvSpPr>
            <p:spPr>
              <a:xfrm rot="-965355">
                <a:off x="2071598" y="3466865"/>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88" name="Google Shape;2188;p35"/>
              <p:cNvSpPr/>
              <p:nvPr/>
            </p:nvSpPr>
            <p:spPr>
              <a:xfrm rot="-1967067">
                <a:off x="2257651" y="4182238"/>
                <a:ext cx="1505435" cy="1015754"/>
              </a:xfrm>
              <a:custGeom>
                <a:rect b="b" l="l" r="r" t="t"/>
                <a:pathLst>
                  <a:path extrusionOk="0" h="1015754" w="1505435">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grpSp>
        <p:sp>
          <p:nvSpPr>
            <p:cNvPr id="2189" name="Google Shape;2189;p35"/>
            <p:cNvSpPr/>
            <p:nvPr/>
          </p:nvSpPr>
          <p:spPr>
            <a:xfrm>
              <a:off x="9618682" y="2429101"/>
              <a:ext cx="169894" cy="529812"/>
            </a:xfrm>
            <a:custGeom>
              <a:rect b="b" l="l" r="r" t="t"/>
              <a:pathLst>
                <a:path extrusionOk="0" h="2449001" w="785322">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90" name="Google Shape;2190;p35"/>
            <p:cNvSpPr/>
            <p:nvPr/>
          </p:nvSpPr>
          <p:spPr>
            <a:xfrm>
              <a:off x="6129967" y="2416730"/>
              <a:ext cx="501857" cy="554554"/>
            </a:xfrm>
            <a:custGeom>
              <a:rect b="b" l="l" r="r" t="t"/>
              <a:pathLst>
                <a:path extrusionOk="0" h="376812" w="341005">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91" name="Google Shape;2191;p35"/>
            <p:cNvSpPr/>
            <p:nvPr/>
          </p:nvSpPr>
          <p:spPr>
            <a:xfrm>
              <a:off x="6967308" y="2429072"/>
              <a:ext cx="527152" cy="529870"/>
            </a:xfrm>
            <a:custGeom>
              <a:rect b="b" l="l" r="r" t="t"/>
              <a:pathLst>
                <a:path extrusionOk="0" h="3083879" w="3068057">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grpSp>
          <p:nvGrpSpPr>
            <p:cNvPr id="2192" name="Google Shape;2192;p35"/>
            <p:cNvGrpSpPr/>
            <p:nvPr/>
          </p:nvGrpSpPr>
          <p:grpSpPr>
            <a:xfrm>
              <a:off x="5291981" y="2376440"/>
              <a:ext cx="528975" cy="594844"/>
              <a:chOff x="4835382" y="-161249"/>
              <a:chExt cx="3078656" cy="3462027"/>
            </a:xfrm>
          </p:grpSpPr>
          <p:sp>
            <p:nvSpPr>
              <p:cNvPr id="2193" name="Google Shape;2193;p35"/>
              <p:cNvSpPr/>
              <p:nvPr/>
            </p:nvSpPr>
            <p:spPr>
              <a:xfrm>
                <a:off x="4835382" y="73243"/>
                <a:ext cx="2920830" cy="3227535"/>
              </a:xfrm>
              <a:custGeom>
                <a:rect b="b" l="l" r="r" t="t"/>
                <a:pathLst>
                  <a:path extrusionOk="0" h="5891405" w="5331558">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94" name="Google Shape;2194;p35"/>
              <p:cNvSpPr/>
              <p:nvPr/>
            </p:nvSpPr>
            <p:spPr>
              <a:xfrm rot="-3499458">
                <a:off x="5907878" y="-58593"/>
                <a:ext cx="1436045" cy="2141152"/>
              </a:xfrm>
              <a:custGeom>
                <a:rect b="b" l="l" r="r" t="t"/>
                <a:pathLst>
                  <a:path extrusionOk="0" h="1745209" w="1170491">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grpSp>
        <p:sp>
          <p:nvSpPr>
            <p:cNvPr id="2195" name="Google Shape;2195;p35"/>
            <p:cNvSpPr/>
            <p:nvPr/>
          </p:nvSpPr>
          <p:spPr>
            <a:xfrm>
              <a:off x="4471052" y="2446822"/>
              <a:ext cx="449751" cy="494370"/>
            </a:xfrm>
            <a:custGeom>
              <a:rect b="b" l="l" r="r" t="t"/>
              <a:pathLst>
                <a:path extrusionOk="0" h="3216409" w="2926108">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96" name="Google Shape;2196;p35"/>
            <p:cNvSpPr/>
            <p:nvPr/>
          </p:nvSpPr>
          <p:spPr>
            <a:xfrm>
              <a:off x="10267646" y="2429101"/>
              <a:ext cx="549379" cy="529812"/>
            </a:xfrm>
            <a:custGeom>
              <a:rect b="b" l="l" r="r" t="t"/>
              <a:pathLst>
                <a:path extrusionOk="0" h="3316502" w="3745816">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97" name="Google Shape;2197;p35"/>
            <p:cNvSpPr/>
            <p:nvPr/>
          </p:nvSpPr>
          <p:spPr>
            <a:xfrm>
              <a:off x="4509610" y="3571006"/>
              <a:ext cx="372634" cy="529812"/>
            </a:xfrm>
            <a:custGeom>
              <a:rect b="b" l="l" r="r" t="t"/>
              <a:pathLst>
                <a:path extrusionOk="0" h="3232141" w="2273269">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98" name="Google Shape;2198;p35"/>
            <p:cNvSpPr/>
            <p:nvPr/>
          </p:nvSpPr>
          <p:spPr>
            <a:xfrm>
              <a:off x="11057974" y="2429101"/>
              <a:ext cx="529812" cy="529812"/>
            </a:xfrm>
            <a:custGeom>
              <a:rect b="b" l="l" r="r" t="t"/>
              <a:pathLst>
                <a:path extrusionOk="0" h="3240000" w="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199" name="Google Shape;2199;p35"/>
            <p:cNvSpPr/>
            <p:nvPr/>
          </p:nvSpPr>
          <p:spPr>
            <a:xfrm>
              <a:off x="5308362" y="3571006"/>
              <a:ext cx="469094" cy="529812"/>
            </a:xfrm>
            <a:custGeom>
              <a:rect b="b" l="l" r="r" t="t"/>
              <a:pathLst>
                <a:path extrusionOk="0" h="3240000" w="2868687">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00" name="Google Shape;2200;p35"/>
            <p:cNvSpPr/>
            <p:nvPr/>
          </p:nvSpPr>
          <p:spPr>
            <a:xfrm>
              <a:off x="7846544" y="3588496"/>
              <a:ext cx="501299" cy="491506"/>
            </a:xfrm>
            <a:custGeom>
              <a:rect b="b" l="l" r="r" t="t"/>
              <a:pathLst>
                <a:path extrusionOk="0" h="3199863" w="3263621">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01" name="Google Shape;2201;p35"/>
            <p:cNvSpPr/>
            <p:nvPr/>
          </p:nvSpPr>
          <p:spPr>
            <a:xfrm>
              <a:off x="6982048" y="3626197"/>
              <a:ext cx="497670" cy="419433"/>
            </a:xfrm>
            <a:custGeom>
              <a:rect b="b" l="l" r="r" t="t"/>
              <a:pathLst>
                <a:path extrusionOk="0" h="2730652" w="3240000">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02" name="Google Shape;2202;p35"/>
            <p:cNvSpPr/>
            <p:nvPr/>
          </p:nvSpPr>
          <p:spPr>
            <a:xfrm>
              <a:off x="6132058" y="3589260"/>
              <a:ext cx="497670" cy="493305"/>
            </a:xfrm>
            <a:custGeom>
              <a:rect b="b" l="l" r="r" t="t"/>
              <a:pathLst>
                <a:path extrusionOk="0" h="3211580" w="324000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03" name="Google Shape;2203;p35"/>
            <p:cNvSpPr/>
            <p:nvPr/>
          </p:nvSpPr>
          <p:spPr>
            <a:xfrm rot="2942052">
              <a:off x="8639059" y="3589842"/>
              <a:ext cx="462604" cy="492140"/>
            </a:xfrm>
            <a:custGeom>
              <a:rect b="b" l="l" r="r" t="t"/>
              <a:pathLst>
                <a:path extrusionOk="0" h="3204001" w="3011706">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04" name="Google Shape;2204;p35"/>
            <p:cNvSpPr/>
            <p:nvPr/>
          </p:nvSpPr>
          <p:spPr>
            <a:xfrm flipH="1" rot="-2675106">
              <a:off x="6299616" y="4621988"/>
              <a:ext cx="162556" cy="635774"/>
            </a:xfrm>
            <a:custGeom>
              <a:rect b="b" l="l" r="r" t="t"/>
              <a:pathLst>
                <a:path extrusionOk="0" h="4228323" w="1081111">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05" name="Google Shape;2205;p35"/>
            <p:cNvSpPr/>
            <p:nvPr/>
          </p:nvSpPr>
          <p:spPr>
            <a:xfrm>
              <a:off x="11156386" y="3571006"/>
              <a:ext cx="332990" cy="529812"/>
            </a:xfrm>
            <a:custGeom>
              <a:rect b="b" l="l" r="r" t="t"/>
              <a:pathLst>
                <a:path extrusionOk="0" h="3207971" w="2016224">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06" name="Google Shape;2206;p35"/>
            <p:cNvSpPr/>
            <p:nvPr/>
          </p:nvSpPr>
          <p:spPr>
            <a:xfrm>
              <a:off x="9438721" y="3571006"/>
              <a:ext cx="529812" cy="529812"/>
            </a:xfrm>
            <a:custGeom>
              <a:rect b="b" l="l" r="r" t="t"/>
              <a:pathLst>
                <a:path extrusionOk="0" h="3240000" w="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07" name="Google Shape;2207;p35"/>
            <p:cNvSpPr/>
            <p:nvPr/>
          </p:nvSpPr>
          <p:spPr>
            <a:xfrm>
              <a:off x="10277790" y="3571006"/>
              <a:ext cx="529090" cy="529812"/>
            </a:xfrm>
            <a:custGeom>
              <a:rect b="b" l="l" r="r" t="t"/>
              <a:pathLst>
                <a:path extrusionOk="0" h="3229762" w="3225370">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08" name="Google Shape;2208;p35"/>
            <p:cNvSpPr/>
            <p:nvPr/>
          </p:nvSpPr>
          <p:spPr>
            <a:xfrm rot="10800000">
              <a:off x="5298601" y="4674968"/>
              <a:ext cx="488619" cy="529812"/>
            </a:xfrm>
            <a:custGeom>
              <a:rect b="b" l="l" r="r" t="t"/>
              <a:pathLst>
                <a:path extrusionOk="0" h="3207983" w="2958558">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09" name="Google Shape;2209;p35"/>
            <p:cNvSpPr/>
            <p:nvPr/>
          </p:nvSpPr>
          <p:spPr>
            <a:xfrm rot="10800000">
              <a:off x="8710309" y="4659312"/>
              <a:ext cx="320105" cy="520850"/>
            </a:xfrm>
            <a:custGeom>
              <a:rect b="b" l="l" r="r" t="t"/>
              <a:pathLst>
                <a:path extrusionOk="0" h="7138182" w="3636337">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10" name="Google Shape;2210;p35"/>
            <p:cNvSpPr/>
            <p:nvPr/>
          </p:nvSpPr>
          <p:spPr>
            <a:xfrm>
              <a:off x="6977936" y="4798176"/>
              <a:ext cx="505898" cy="283399"/>
            </a:xfrm>
            <a:custGeom>
              <a:rect b="b" l="l" r="r" t="t"/>
              <a:pathLst>
                <a:path extrusionOk="0" h="2554996" w="4560938">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11" name="Google Shape;2211;p35"/>
            <p:cNvSpPr/>
            <p:nvPr/>
          </p:nvSpPr>
          <p:spPr>
            <a:xfrm>
              <a:off x="11061660" y="4700090"/>
              <a:ext cx="522441" cy="523242"/>
            </a:xfrm>
            <a:custGeom>
              <a:rect b="b" l="l" r="r" t="t"/>
              <a:pathLst>
                <a:path extrusionOk="0" h="3202496" w="3197597">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12" name="Google Shape;2212;p35"/>
            <p:cNvSpPr/>
            <p:nvPr/>
          </p:nvSpPr>
          <p:spPr>
            <a:xfrm flipH="1" rot="-5400000">
              <a:off x="9442736" y="5628226"/>
              <a:ext cx="541566" cy="510026"/>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13" name="Google Shape;2213;p35"/>
            <p:cNvSpPr/>
            <p:nvPr/>
          </p:nvSpPr>
          <p:spPr>
            <a:xfrm>
              <a:off x="7895083" y="4737985"/>
              <a:ext cx="404220" cy="403783"/>
            </a:xfrm>
            <a:custGeom>
              <a:rect b="b" l="l" r="r" t="t"/>
              <a:pathLst>
                <a:path extrusionOk="0" h="3225610" w="3229104">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14" name="Google Shape;2214;p35"/>
            <p:cNvSpPr/>
            <p:nvPr/>
          </p:nvSpPr>
          <p:spPr>
            <a:xfrm>
              <a:off x="9438721" y="4805113"/>
              <a:ext cx="529812" cy="269525"/>
            </a:xfrm>
            <a:custGeom>
              <a:rect b="b" l="l" r="r" t="t"/>
              <a:pathLst>
                <a:path extrusionOk="0" h="1659188" w="3261500">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15" name="Google Shape;2215;p35"/>
            <p:cNvSpPr/>
            <p:nvPr/>
          </p:nvSpPr>
          <p:spPr>
            <a:xfrm rot="2160000">
              <a:off x="10296822" y="4674968"/>
              <a:ext cx="491028" cy="529812"/>
            </a:xfrm>
            <a:custGeom>
              <a:rect b="b" l="l" r="r" t="t"/>
              <a:pathLst>
                <a:path extrusionOk="0" h="2951283" w="2735240">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16" name="Google Shape;2216;p35"/>
            <p:cNvSpPr/>
            <p:nvPr/>
          </p:nvSpPr>
          <p:spPr>
            <a:xfrm>
              <a:off x="4477340" y="4674968"/>
              <a:ext cx="437175" cy="529812"/>
            </a:xfrm>
            <a:custGeom>
              <a:rect b="b" l="l" r="r" t="t"/>
              <a:pathLst>
                <a:path extrusionOk="0" h="3228846" w="2664297">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17" name="Google Shape;2217;p35"/>
            <p:cNvSpPr/>
            <p:nvPr/>
          </p:nvSpPr>
          <p:spPr>
            <a:xfrm>
              <a:off x="5283276" y="5634756"/>
              <a:ext cx="519265" cy="519265"/>
            </a:xfrm>
            <a:custGeom>
              <a:rect b="b" l="l" r="r" t="t"/>
              <a:pathLst>
                <a:path extrusionOk="0" h="3960000" w="396044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18" name="Google Shape;2218;p35"/>
            <p:cNvSpPr/>
            <p:nvPr/>
          </p:nvSpPr>
          <p:spPr>
            <a:xfrm>
              <a:off x="4436267" y="5634756"/>
              <a:ext cx="519323" cy="519265"/>
            </a:xfrm>
            <a:custGeom>
              <a:rect b="b" l="l" r="r" t="t"/>
              <a:pathLst>
                <a:path extrusionOk="0" h="3960440" w="3888432">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19" name="Google Shape;2219;p35"/>
            <p:cNvSpPr/>
            <p:nvPr/>
          </p:nvSpPr>
          <p:spPr>
            <a:xfrm>
              <a:off x="6971252" y="5634756"/>
              <a:ext cx="519265" cy="519265"/>
            </a:xfrm>
            <a:custGeom>
              <a:rect b="b" l="l" r="r" t="t"/>
              <a:pathLst>
                <a:path extrusionOk="0" h="3960000" w="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20" name="Google Shape;2220;p35"/>
            <p:cNvSpPr/>
            <p:nvPr/>
          </p:nvSpPr>
          <p:spPr>
            <a:xfrm>
              <a:off x="6121262" y="5634756"/>
              <a:ext cx="519265" cy="519265"/>
            </a:xfrm>
            <a:custGeom>
              <a:rect b="b" l="l" r="r" t="t"/>
              <a:pathLst>
                <a:path extrusionOk="0" h="3960000" w="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21" name="Google Shape;2221;p35"/>
            <p:cNvSpPr/>
            <p:nvPr/>
          </p:nvSpPr>
          <p:spPr>
            <a:xfrm>
              <a:off x="7836637" y="5624208"/>
              <a:ext cx="521115" cy="529812"/>
            </a:xfrm>
            <a:custGeom>
              <a:rect b="b" l="l" r="r" t="t"/>
              <a:pathLst>
                <a:path extrusionOk="0" h="3240000" w="3186824">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22" name="Google Shape;2222;p35"/>
            <p:cNvSpPr/>
            <p:nvPr/>
          </p:nvSpPr>
          <p:spPr>
            <a:xfrm>
              <a:off x="8626102" y="5660698"/>
              <a:ext cx="488516" cy="493322"/>
            </a:xfrm>
            <a:custGeom>
              <a:rect b="b" l="l" r="r" t="t"/>
              <a:pathLst>
                <a:path extrusionOk="0" h="3221116" w="3189723">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23" name="Google Shape;2223;p35"/>
            <p:cNvSpPr/>
            <p:nvPr/>
          </p:nvSpPr>
          <p:spPr>
            <a:xfrm>
              <a:off x="11088980" y="5624208"/>
              <a:ext cx="544340" cy="529812"/>
            </a:xfrm>
            <a:custGeom>
              <a:rect b="b" l="l" r="r" t="t"/>
              <a:pathLst>
                <a:path extrusionOk="0" h="3218379" w="3306630">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24" name="Google Shape;2224;p35"/>
            <p:cNvSpPr/>
            <p:nvPr/>
          </p:nvSpPr>
          <p:spPr>
            <a:xfrm>
              <a:off x="10359195" y="5625275"/>
              <a:ext cx="426213" cy="537400"/>
            </a:xfrm>
            <a:custGeom>
              <a:rect b="b" l="l" r="r" t="t"/>
              <a:pathLst>
                <a:path extrusionOk="0" h="3213371" w="254853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8" name="Shape 2228"/>
        <p:cNvGrpSpPr/>
        <p:nvPr/>
      </p:nvGrpSpPr>
      <p:grpSpPr>
        <a:xfrm>
          <a:off x="0" y="0"/>
          <a:ext cx="0" cy="0"/>
          <a:chOff x="0" y="0"/>
          <a:chExt cx="0" cy="0"/>
        </a:xfrm>
      </p:grpSpPr>
      <p:sp>
        <p:nvSpPr>
          <p:cNvPr id="2229" name="Google Shape;2229;p36"/>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2230" name="Google Shape;2230;p36"/>
          <p:cNvSpPr txBox="1"/>
          <p:nvPr>
            <p:ph type="title"/>
          </p:nvPr>
        </p:nvSpPr>
        <p:spPr>
          <a:xfrm>
            <a:off x="3273778" y="136602"/>
            <a:ext cx="3395997"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rPr lang="en-US"/>
              <a:t>Iconos editables 3</a:t>
            </a:r>
            <a:endParaRPr/>
          </a:p>
        </p:txBody>
      </p:sp>
      <p:grpSp>
        <p:nvGrpSpPr>
          <p:cNvPr id="2231" name="Google Shape;2231;p36"/>
          <p:cNvGrpSpPr/>
          <p:nvPr/>
        </p:nvGrpSpPr>
        <p:grpSpPr>
          <a:xfrm>
            <a:off x="3158597" y="1108572"/>
            <a:ext cx="5621237" cy="3703137"/>
            <a:chOff x="4242330" y="1447239"/>
            <a:chExt cx="7331363" cy="4829727"/>
          </a:xfrm>
        </p:grpSpPr>
        <p:sp>
          <p:nvSpPr>
            <p:cNvPr id="2232" name="Google Shape;2232;p36"/>
            <p:cNvSpPr/>
            <p:nvPr/>
          </p:nvSpPr>
          <p:spPr>
            <a:xfrm rot="10800000">
              <a:off x="7871934" y="4610240"/>
              <a:ext cx="220703" cy="687310"/>
            </a:xfrm>
            <a:custGeom>
              <a:rect b="b" l="l" r="r" t="t"/>
              <a:pathLst>
                <a:path extrusionOk="0" h="3240000" w="10404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33" name="Google Shape;2233;p36"/>
            <p:cNvSpPr/>
            <p:nvPr/>
          </p:nvSpPr>
          <p:spPr>
            <a:xfrm>
              <a:off x="8435540" y="4689594"/>
              <a:ext cx="529466" cy="528605"/>
            </a:xfrm>
            <a:custGeom>
              <a:rect b="b" l="l" r="r" t="t"/>
              <a:pathLst>
                <a:path extrusionOk="0" h="3222968" w="322821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34" name="Google Shape;2234;p36"/>
            <p:cNvSpPr/>
            <p:nvPr/>
          </p:nvSpPr>
          <p:spPr>
            <a:xfrm rot="-5400000">
              <a:off x="4359308" y="3634371"/>
              <a:ext cx="444149" cy="529543"/>
            </a:xfrm>
            <a:custGeom>
              <a:rect b="b" l="l" r="r" t="t"/>
              <a:pathLst>
                <a:path extrusionOk="0" h="3228660" w="2708011">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35" name="Google Shape;2235;p36"/>
            <p:cNvSpPr/>
            <p:nvPr/>
          </p:nvSpPr>
          <p:spPr>
            <a:xfrm>
              <a:off x="9475134" y="3608548"/>
              <a:ext cx="486216" cy="581184"/>
            </a:xfrm>
            <a:custGeom>
              <a:rect b="b" l="l" r="r" t="t"/>
              <a:pathLst>
                <a:path extrusionOk="0" h="3213079" w="2688046">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36" name="Google Shape;2236;p36"/>
            <p:cNvSpPr/>
            <p:nvPr/>
          </p:nvSpPr>
          <p:spPr>
            <a:xfrm>
              <a:off x="10104940" y="4747559"/>
              <a:ext cx="511325" cy="412677"/>
            </a:xfrm>
            <a:custGeom>
              <a:rect b="b" l="l" r="r" t="t"/>
              <a:pathLst>
                <a:path extrusionOk="0" h="2669631" w="3307788">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37" name="Google Shape;2237;p36"/>
            <p:cNvSpPr/>
            <p:nvPr/>
          </p:nvSpPr>
          <p:spPr>
            <a:xfrm>
              <a:off x="10252271" y="3641889"/>
              <a:ext cx="514505" cy="514505"/>
            </a:xfrm>
            <a:custGeom>
              <a:rect b="b" l="l" r="r" t="t"/>
              <a:pathLst>
                <a:path extrusionOk="0" h="3240000" w="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38" name="Google Shape;2238;p36"/>
            <p:cNvSpPr/>
            <p:nvPr/>
          </p:nvSpPr>
          <p:spPr>
            <a:xfrm>
              <a:off x="10998217" y="5652772"/>
              <a:ext cx="536427" cy="573297"/>
            </a:xfrm>
            <a:custGeom>
              <a:rect b="b" l="l" r="r" t="t"/>
              <a:pathLst>
                <a:path extrusionOk="0" h="3173121" w="2969045">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39" name="Google Shape;2239;p36"/>
            <p:cNvSpPr/>
            <p:nvPr/>
          </p:nvSpPr>
          <p:spPr>
            <a:xfrm>
              <a:off x="10972939" y="2640819"/>
              <a:ext cx="586980" cy="430164"/>
            </a:xfrm>
            <a:custGeom>
              <a:rect b="b" l="l" r="r" t="t"/>
              <a:pathLst>
                <a:path extrusionOk="0" h="2380886" w="3248842">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40" name="Google Shape;2240;p36"/>
            <p:cNvSpPr/>
            <p:nvPr/>
          </p:nvSpPr>
          <p:spPr>
            <a:xfrm>
              <a:off x="9454085" y="5654191"/>
              <a:ext cx="563324" cy="570461"/>
            </a:xfrm>
            <a:custGeom>
              <a:rect b="b" l="l" r="r" t="t"/>
              <a:pathLst>
                <a:path extrusionOk="0" h="2880180" w="2844151">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41" name="Google Shape;2241;p36"/>
            <p:cNvSpPr/>
            <p:nvPr/>
          </p:nvSpPr>
          <p:spPr>
            <a:xfrm rot="9900000">
              <a:off x="10208910" y="1534987"/>
              <a:ext cx="579867" cy="492485"/>
            </a:xfrm>
            <a:custGeom>
              <a:rect b="b" l="l" r="r" t="t"/>
              <a:pathLst>
                <a:path extrusionOk="0" h="2472345" w="2911009">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42" name="Google Shape;2242;p36"/>
            <p:cNvSpPr/>
            <p:nvPr/>
          </p:nvSpPr>
          <p:spPr>
            <a:xfrm>
              <a:off x="4246301" y="4666128"/>
              <a:ext cx="575536" cy="575536"/>
            </a:xfrm>
            <a:custGeom>
              <a:rect b="b" l="l" r="r" t="t"/>
              <a:pathLst>
                <a:path extrusionOk="0" h="3240000" w="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43" name="Google Shape;2243;p36"/>
            <p:cNvSpPr/>
            <p:nvPr/>
          </p:nvSpPr>
          <p:spPr>
            <a:xfrm>
              <a:off x="8766358" y="3640606"/>
              <a:ext cx="417857" cy="517071"/>
            </a:xfrm>
            <a:custGeom>
              <a:rect b="b" l="l" r="r" t="t"/>
              <a:pathLst>
                <a:path extrusionOk="0" h="1937121" w="156543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44" name="Google Shape;2244;p36"/>
            <p:cNvSpPr/>
            <p:nvPr/>
          </p:nvSpPr>
          <p:spPr>
            <a:xfrm>
              <a:off x="5164740" y="4708915"/>
              <a:ext cx="586136" cy="489963"/>
            </a:xfrm>
            <a:custGeom>
              <a:rect b="b" l="l" r="r" t="t"/>
              <a:pathLst>
                <a:path extrusionOk="0" h="2663936" w="3186824">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45" name="Google Shape;2245;p36"/>
            <p:cNvSpPr/>
            <p:nvPr/>
          </p:nvSpPr>
          <p:spPr>
            <a:xfrm>
              <a:off x="8316455" y="1548746"/>
              <a:ext cx="605315" cy="464964"/>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46" name="Google Shape;2246;p36"/>
            <p:cNvSpPr/>
            <p:nvPr/>
          </p:nvSpPr>
          <p:spPr>
            <a:xfrm>
              <a:off x="9257631" y="1515680"/>
              <a:ext cx="615416" cy="531098"/>
            </a:xfrm>
            <a:custGeom>
              <a:rect b="b" l="l" r="r" t="t"/>
              <a:pathLst>
                <a:path extrusionOk="0" h="2796091" w="3240006">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47" name="Google Shape;2247;p36"/>
            <p:cNvSpPr/>
            <p:nvPr/>
          </p:nvSpPr>
          <p:spPr>
            <a:xfrm>
              <a:off x="11124640" y="1472088"/>
              <a:ext cx="283580" cy="618280"/>
            </a:xfrm>
            <a:custGeom>
              <a:rect b="b" l="l" r="r" t="t"/>
              <a:pathLst>
                <a:path extrusionOk="0" h="3255081" w="1492970">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48" name="Google Shape;2248;p36"/>
            <p:cNvSpPr/>
            <p:nvPr/>
          </p:nvSpPr>
          <p:spPr>
            <a:xfrm>
              <a:off x="6093780" y="4751666"/>
              <a:ext cx="615416" cy="404460"/>
            </a:xfrm>
            <a:custGeom>
              <a:rect b="b" l="l" r="r" t="t"/>
              <a:pathLst>
                <a:path extrusionOk="0" h="2129375" w="3240006">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49" name="Google Shape;2249;p36"/>
            <p:cNvSpPr/>
            <p:nvPr/>
          </p:nvSpPr>
          <p:spPr>
            <a:xfrm>
              <a:off x="5137072" y="3750690"/>
              <a:ext cx="616402" cy="296900"/>
            </a:xfrm>
            <a:custGeom>
              <a:rect b="b" l="l" r="r" t="t"/>
              <a:pathLst>
                <a:path extrusionOk="0" h="1548752" w="321540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50" name="Google Shape;2250;p36"/>
            <p:cNvSpPr/>
            <p:nvPr/>
          </p:nvSpPr>
          <p:spPr>
            <a:xfrm>
              <a:off x="6044394" y="3750690"/>
              <a:ext cx="616402" cy="296900"/>
            </a:xfrm>
            <a:custGeom>
              <a:rect b="b" l="l" r="r" t="t"/>
              <a:pathLst>
                <a:path extrusionOk="0" h="1548752" w="321540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51" name="Google Shape;2251;p36"/>
            <p:cNvSpPr/>
            <p:nvPr/>
          </p:nvSpPr>
          <p:spPr>
            <a:xfrm>
              <a:off x="6951716" y="3750690"/>
              <a:ext cx="616402" cy="296900"/>
            </a:xfrm>
            <a:custGeom>
              <a:rect b="b" l="l" r="r" t="t"/>
              <a:pathLst>
                <a:path extrusionOk="0" h="1548752" w="321540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52" name="Google Shape;2252;p36"/>
            <p:cNvSpPr/>
            <p:nvPr/>
          </p:nvSpPr>
          <p:spPr>
            <a:xfrm>
              <a:off x="7859036" y="3750690"/>
              <a:ext cx="616402" cy="296900"/>
            </a:xfrm>
            <a:custGeom>
              <a:rect b="b" l="l" r="r" t="t"/>
              <a:pathLst>
                <a:path extrusionOk="0" h="1548752" w="321540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53" name="Google Shape;2253;p36"/>
            <p:cNvSpPr/>
            <p:nvPr/>
          </p:nvSpPr>
          <p:spPr>
            <a:xfrm rot="8100000">
              <a:off x="11057693" y="3690402"/>
              <a:ext cx="417475" cy="417476"/>
            </a:xfrm>
            <a:custGeom>
              <a:rect b="b" l="l" r="r" t="t"/>
              <a:pathLst>
                <a:path extrusionOk="0" h="2483835" w="2483832">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54" name="Google Shape;2254;p36"/>
            <p:cNvSpPr/>
            <p:nvPr/>
          </p:nvSpPr>
          <p:spPr>
            <a:xfrm>
              <a:off x="5773604" y="2544635"/>
              <a:ext cx="617508" cy="622535"/>
            </a:xfrm>
            <a:custGeom>
              <a:rect b="b" l="l" r="r" t="t"/>
              <a:pathLst>
                <a:path extrusionOk="0" h="3234532" w="320841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55" name="Google Shape;2255;p36"/>
            <p:cNvSpPr/>
            <p:nvPr/>
          </p:nvSpPr>
          <p:spPr>
            <a:xfrm>
              <a:off x="6733448" y="2544108"/>
              <a:ext cx="484927" cy="623588"/>
            </a:xfrm>
            <a:custGeom>
              <a:rect b="b" l="l" r="r" t="t"/>
              <a:pathLst>
                <a:path extrusionOk="0" h="3240000" w="2519554">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56" name="Google Shape;2256;p36"/>
            <p:cNvSpPr/>
            <p:nvPr/>
          </p:nvSpPr>
          <p:spPr>
            <a:xfrm>
              <a:off x="7436317" y="1509092"/>
              <a:ext cx="544275" cy="544275"/>
            </a:xfrm>
            <a:prstGeom prst="hear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57" name="Google Shape;2257;p36"/>
            <p:cNvSpPr/>
            <p:nvPr/>
          </p:nvSpPr>
          <p:spPr>
            <a:xfrm>
              <a:off x="10301960" y="5685084"/>
              <a:ext cx="411706" cy="508675"/>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58" name="Google Shape;2258;p36"/>
            <p:cNvSpPr/>
            <p:nvPr/>
          </p:nvSpPr>
          <p:spPr>
            <a:xfrm>
              <a:off x="4242330" y="5739982"/>
              <a:ext cx="678102" cy="398876"/>
            </a:xfrm>
            <a:custGeom>
              <a:rect b="b" l="l" r="r" t="t"/>
              <a:pathLst>
                <a:path extrusionOk="0" h="2664566" w="452983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59" name="Google Shape;2259;p36"/>
            <p:cNvSpPr/>
            <p:nvPr/>
          </p:nvSpPr>
          <p:spPr>
            <a:xfrm>
              <a:off x="8665030" y="5684794"/>
              <a:ext cx="504505" cy="509254"/>
            </a:xfrm>
            <a:custGeom>
              <a:rect b="b" l="l" r="r" t="t"/>
              <a:pathLst>
                <a:path extrusionOk="0" h="3217189" w="3187187">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60" name="Google Shape;2260;p36"/>
            <p:cNvSpPr/>
            <p:nvPr/>
          </p:nvSpPr>
          <p:spPr>
            <a:xfrm>
              <a:off x="5963174" y="5716474"/>
              <a:ext cx="691882" cy="445892"/>
            </a:xfrm>
            <a:custGeom>
              <a:rect b="b" l="l" r="r" t="t"/>
              <a:pathLst>
                <a:path extrusionOk="0" h="2078296" w="3224845">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61" name="Google Shape;2261;p36"/>
            <p:cNvSpPr/>
            <p:nvPr/>
          </p:nvSpPr>
          <p:spPr>
            <a:xfrm>
              <a:off x="6939606" y="5653380"/>
              <a:ext cx="579873" cy="572083"/>
            </a:xfrm>
            <a:custGeom>
              <a:rect b="b" l="l" r="r" t="t"/>
              <a:pathLst>
                <a:path extrusionOk="0" h="3196551" w="3240076">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62" name="Google Shape;2262;p36"/>
            <p:cNvSpPr/>
            <p:nvPr/>
          </p:nvSpPr>
          <p:spPr>
            <a:xfrm rot="-2700000">
              <a:off x="5204982" y="5698880"/>
              <a:ext cx="473640" cy="481082"/>
            </a:xfrm>
            <a:custGeom>
              <a:rect b="b" l="l" r="r" t="t"/>
              <a:pathLst>
                <a:path extrusionOk="0" h="2688071" w="2646489">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63" name="Google Shape;2263;p36"/>
            <p:cNvSpPr/>
            <p:nvPr/>
          </p:nvSpPr>
          <p:spPr>
            <a:xfrm>
              <a:off x="7804030" y="5649492"/>
              <a:ext cx="576449" cy="579858"/>
            </a:xfrm>
            <a:custGeom>
              <a:rect b="b" l="l" r="r" t="t"/>
              <a:pathLst>
                <a:path extrusionOk="0" h="3240001" w="322095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64" name="Google Shape;2264;p36"/>
            <p:cNvSpPr/>
            <p:nvPr/>
          </p:nvSpPr>
          <p:spPr>
            <a:xfrm>
              <a:off x="4455730" y="1450295"/>
              <a:ext cx="251302" cy="661867"/>
            </a:xfrm>
            <a:custGeom>
              <a:rect b="b" l="l" r="r" t="t"/>
              <a:pathLst>
                <a:path extrusionOk="0" h="3923699" w="1489775">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65" name="Google Shape;2265;p36"/>
            <p:cNvSpPr/>
            <p:nvPr/>
          </p:nvSpPr>
          <p:spPr>
            <a:xfrm rot="10800000">
              <a:off x="5042893" y="1447239"/>
              <a:ext cx="313136" cy="667981"/>
            </a:xfrm>
            <a:custGeom>
              <a:rect b="b" l="l" r="r" t="t"/>
              <a:pathLst>
                <a:path extrusionOk="0" h="3959924" w="1856332">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66" name="Google Shape;2266;p36"/>
            <p:cNvSpPr/>
            <p:nvPr/>
          </p:nvSpPr>
          <p:spPr>
            <a:xfrm>
              <a:off x="5691893" y="1539942"/>
              <a:ext cx="507661" cy="521714"/>
            </a:xfrm>
            <a:custGeom>
              <a:rect b="b" l="l" r="r" t="t"/>
              <a:pathLst>
                <a:path extrusionOk="0" h="366339" w="356471">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67" name="Google Shape;2267;p36"/>
            <p:cNvSpPr/>
            <p:nvPr/>
          </p:nvSpPr>
          <p:spPr>
            <a:xfrm>
              <a:off x="6568402" y="1501877"/>
              <a:ext cx="532052" cy="543757"/>
            </a:xfrm>
            <a:custGeom>
              <a:rect b="b" l="l" r="r" t="t"/>
              <a:pathLst>
                <a:path extrusionOk="0" h="381817" w="373598">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68" name="Google Shape;2268;p36"/>
            <p:cNvSpPr/>
            <p:nvPr/>
          </p:nvSpPr>
          <p:spPr>
            <a:xfrm>
              <a:off x="7560710" y="2604583"/>
              <a:ext cx="507960" cy="502639"/>
            </a:xfrm>
            <a:custGeom>
              <a:rect b="b" l="l" r="r" t="t"/>
              <a:pathLst>
                <a:path extrusionOk="0" h="3186731" w="3220460">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69" name="Google Shape;2269;p36"/>
            <p:cNvSpPr/>
            <p:nvPr/>
          </p:nvSpPr>
          <p:spPr>
            <a:xfrm>
              <a:off x="5081797" y="2603460"/>
              <a:ext cx="349473" cy="504884"/>
            </a:xfrm>
            <a:custGeom>
              <a:rect b="b" l="l" r="r" t="t"/>
              <a:pathLst>
                <a:path extrusionOk="0" h="3200962" w="2215656">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70" name="Google Shape;2270;p36"/>
            <p:cNvSpPr/>
            <p:nvPr/>
          </p:nvSpPr>
          <p:spPr>
            <a:xfrm>
              <a:off x="8411005" y="2603460"/>
              <a:ext cx="455959" cy="504884"/>
            </a:xfrm>
            <a:custGeom>
              <a:rect b="b" l="l" r="r" t="t"/>
              <a:pathLst>
                <a:path extrusionOk="0" h="3200962" w="2890784">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71" name="Google Shape;2271;p36"/>
            <p:cNvSpPr/>
            <p:nvPr/>
          </p:nvSpPr>
          <p:spPr>
            <a:xfrm>
              <a:off x="10130939" y="2599748"/>
              <a:ext cx="499664" cy="512309"/>
            </a:xfrm>
            <a:custGeom>
              <a:rect b="b" l="l" r="r" t="t"/>
              <a:pathLst>
                <a:path extrusionOk="0" h="2354521" w="2296406">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72" name="Google Shape;2272;p36"/>
            <p:cNvSpPr/>
            <p:nvPr/>
          </p:nvSpPr>
          <p:spPr>
            <a:xfrm>
              <a:off x="10959168" y="4745774"/>
              <a:ext cx="614525" cy="416246"/>
            </a:xfrm>
            <a:custGeom>
              <a:rect b="b" l="l" r="r" t="t"/>
              <a:pathLst>
                <a:path extrusionOk="0" h="2180445" w="3219104">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2273" name="Google Shape;2273;p36"/>
            <p:cNvSpPr/>
            <p:nvPr/>
          </p:nvSpPr>
          <p:spPr>
            <a:xfrm>
              <a:off x="4423300" y="2468550"/>
              <a:ext cx="316162" cy="774705"/>
            </a:xfrm>
            <a:custGeom>
              <a:rect b="b" l="l" r="r" t="t"/>
              <a:pathLst>
                <a:path extrusionOk="0" h="2598393" w="106042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74" name="Google Shape;2274;p36"/>
            <p:cNvSpPr/>
            <p:nvPr/>
          </p:nvSpPr>
          <p:spPr>
            <a:xfrm>
              <a:off x="9209300" y="2626898"/>
              <a:ext cx="579306" cy="458009"/>
            </a:xfrm>
            <a:custGeom>
              <a:rect b="b" l="l" r="r" t="t"/>
              <a:pathLst>
                <a:path extrusionOk="0" h="2545072" w="3219104">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75" name="Google Shape;2275;p36"/>
            <p:cNvSpPr/>
            <p:nvPr/>
          </p:nvSpPr>
          <p:spPr>
            <a:xfrm>
              <a:off x="7052100" y="4713438"/>
              <a:ext cx="476931" cy="480914"/>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2276" name="Google Shape;2276;p36"/>
            <p:cNvSpPr/>
            <p:nvPr/>
          </p:nvSpPr>
          <p:spPr>
            <a:xfrm>
              <a:off x="9307908" y="4680733"/>
              <a:ext cx="454128" cy="546324"/>
            </a:xfrm>
            <a:custGeom>
              <a:rect b="b" l="l" r="r" t="t"/>
              <a:pathLst>
                <a:path extrusionOk="0" h="3213546" w="267123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315" name="Google Shape;315;p4"/>
          <p:cNvSpPr/>
          <p:nvPr/>
        </p:nvSpPr>
        <p:spPr>
          <a:xfrm>
            <a:off x="791789" y="826563"/>
            <a:ext cx="3054000" cy="4081987"/>
          </a:xfrm>
          <a:custGeom>
            <a:rect b="b" l="l" r="r" t="t"/>
            <a:pathLst>
              <a:path extrusionOk="0" h="6860649" w="5132900">
                <a:moveTo>
                  <a:pt x="5125717" y="5988970"/>
                </a:moveTo>
                <a:cubicBezTo>
                  <a:pt x="5118827" y="5978635"/>
                  <a:pt x="5106372" y="5973600"/>
                  <a:pt x="5094182" y="5972805"/>
                </a:cubicBezTo>
                <a:cubicBezTo>
                  <a:pt x="5067418" y="5970686"/>
                  <a:pt x="5040919" y="5978370"/>
                  <a:pt x="5014420" y="5975455"/>
                </a:cubicBezTo>
                <a:cubicBezTo>
                  <a:pt x="4952676" y="5968300"/>
                  <a:pt x="4890668" y="5960616"/>
                  <a:pt x="4829985" y="5945246"/>
                </a:cubicBezTo>
                <a:cubicBezTo>
                  <a:pt x="4781492" y="5931996"/>
                  <a:pt x="4731673" y="5922192"/>
                  <a:pt x="4685829" y="5901257"/>
                </a:cubicBezTo>
                <a:cubicBezTo>
                  <a:pt x="4650850" y="5885358"/>
                  <a:pt x="4622496" y="5857533"/>
                  <a:pt x="4604212" y="5823879"/>
                </a:cubicBezTo>
                <a:cubicBezTo>
                  <a:pt x="4588047" y="5793935"/>
                  <a:pt x="4570558" y="5764521"/>
                  <a:pt x="4557573" y="5732987"/>
                </a:cubicBezTo>
                <a:cubicBezTo>
                  <a:pt x="4547238" y="5709138"/>
                  <a:pt x="4539024" y="5684494"/>
                  <a:pt x="4529484" y="5660379"/>
                </a:cubicBezTo>
                <a:cubicBezTo>
                  <a:pt x="4525774" y="5650045"/>
                  <a:pt x="4516234" y="5643155"/>
                  <a:pt x="4511464" y="5633615"/>
                </a:cubicBezTo>
                <a:cubicBezTo>
                  <a:pt x="4510139" y="5608176"/>
                  <a:pt x="4513849" y="5582472"/>
                  <a:pt x="4514909" y="5557032"/>
                </a:cubicBezTo>
                <a:cubicBezTo>
                  <a:pt x="4519944" y="5489725"/>
                  <a:pt x="4517559" y="5422416"/>
                  <a:pt x="4515704" y="5355373"/>
                </a:cubicBezTo>
                <a:cubicBezTo>
                  <a:pt x="4513054" y="5274816"/>
                  <a:pt x="4508814" y="5194523"/>
                  <a:pt x="4501925" y="5114230"/>
                </a:cubicBezTo>
                <a:cubicBezTo>
                  <a:pt x="4490000" y="4987564"/>
                  <a:pt x="4472776" y="4861428"/>
                  <a:pt x="4455021" y="4735291"/>
                </a:cubicBezTo>
                <a:cubicBezTo>
                  <a:pt x="4444686" y="4666128"/>
                  <a:pt x="4434882" y="4596965"/>
                  <a:pt x="4420572" y="4528597"/>
                </a:cubicBezTo>
                <a:cubicBezTo>
                  <a:pt x="4416862" y="4509518"/>
                  <a:pt x="4409177" y="4491763"/>
                  <a:pt x="4401228" y="4474274"/>
                </a:cubicBezTo>
                <a:cubicBezTo>
                  <a:pt x="4383473" y="4435320"/>
                  <a:pt x="4354324" y="4402991"/>
                  <a:pt x="4321995" y="4375962"/>
                </a:cubicBezTo>
                <a:cubicBezTo>
                  <a:pt x="4281186" y="4343368"/>
                  <a:pt x="4235078" y="4317398"/>
                  <a:pt x="4187379" y="4296464"/>
                </a:cubicBezTo>
                <a:cubicBezTo>
                  <a:pt x="4129875" y="4271025"/>
                  <a:pt x="4066542" y="4264930"/>
                  <a:pt x="4005064" y="4256450"/>
                </a:cubicBezTo>
                <a:cubicBezTo>
                  <a:pt x="3965315" y="4252741"/>
                  <a:pt x="3926362" y="4243731"/>
                  <a:pt x="3887407" y="4236576"/>
                </a:cubicBezTo>
                <a:cubicBezTo>
                  <a:pt x="3850573" y="4228361"/>
                  <a:pt x="3812945" y="4221736"/>
                  <a:pt x="3777701" y="4207957"/>
                </a:cubicBezTo>
                <a:cubicBezTo>
                  <a:pt x="3745637" y="4194442"/>
                  <a:pt x="3731062" y="4160788"/>
                  <a:pt x="3709598" y="4135879"/>
                </a:cubicBezTo>
                <a:cubicBezTo>
                  <a:pt x="3663754" y="4084470"/>
                  <a:pt x="3618705" y="4032532"/>
                  <a:pt x="3571272" y="3982448"/>
                </a:cubicBezTo>
                <a:cubicBezTo>
                  <a:pt x="3549807" y="3959924"/>
                  <a:pt x="3528078" y="3937134"/>
                  <a:pt x="3502904" y="3919115"/>
                </a:cubicBezTo>
                <a:cubicBezTo>
                  <a:pt x="3464745" y="3890496"/>
                  <a:pt x="3420491" y="3871946"/>
                  <a:pt x="3379153" y="3848892"/>
                </a:cubicBezTo>
                <a:cubicBezTo>
                  <a:pt x="3342583" y="3828487"/>
                  <a:pt x="3304689" y="3809673"/>
                  <a:pt x="3263881" y="3799604"/>
                </a:cubicBezTo>
                <a:cubicBezTo>
                  <a:pt x="3243741" y="3794039"/>
                  <a:pt x="3222807" y="3794569"/>
                  <a:pt x="3202402" y="3794304"/>
                </a:cubicBezTo>
                <a:cubicBezTo>
                  <a:pt x="3101705" y="3795363"/>
                  <a:pt x="3001008" y="3804373"/>
                  <a:pt x="2900311" y="3800663"/>
                </a:cubicBezTo>
                <a:cubicBezTo>
                  <a:pt x="2876197" y="3799073"/>
                  <a:pt x="2851818" y="3798013"/>
                  <a:pt x="2828763" y="3790329"/>
                </a:cubicBezTo>
                <a:cubicBezTo>
                  <a:pt x="2815249" y="3786089"/>
                  <a:pt x="2809154" y="3771249"/>
                  <a:pt x="2808094" y="3758530"/>
                </a:cubicBezTo>
                <a:cubicBezTo>
                  <a:pt x="2806239" y="3732295"/>
                  <a:pt x="2813659" y="3706856"/>
                  <a:pt x="2818429" y="3681417"/>
                </a:cubicBezTo>
                <a:cubicBezTo>
                  <a:pt x="2825584" y="3646703"/>
                  <a:pt x="2830088" y="3610134"/>
                  <a:pt x="2820284" y="3575420"/>
                </a:cubicBezTo>
                <a:cubicBezTo>
                  <a:pt x="2809684" y="3531166"/>
                  <a:pt x="2786630" y="3491153"/>
                  <a:pt x="2763310" y="3452729"/>
                </a:cubicBezTo>
                <a:cubicBezTo>
                  <a:pt x="2744761" y="3422519"/>
                  <a:pt x="2730186" y="3390455"/>
                  <a:pt x="2714287" y="3359186"/>
                </a:cubicBezTo>
                <a:cubicBezTo>
                  <a:pt x="2680103" y="3290553"/>
                  <a:pt x="2643004" y="3223510"/>
                  <a:pt x="2612530" y="3153287"/>
                </a:cubicBezTo>
                <a:cubicBezTo>
                  <a:pt x="2602990" y="3133943"/>
                  <a:pt x="2606170" y="3111683"/>
                  <a:pt x="2609615" y="3091544"/>
                </a:cubicBezTo>
                <a:cubicBezTo>
                  <a:pt x="2612265" y="3075645"/>
                  <a:pt x="2614120" y="3057095"/>
                  <a:pt x="2602725" y="3044110"/>
                </a:cubicBezTo>
                <a:cubicBezTo>
                  <a:pt x="2591595" y="3030331"/>
                  <a:pt x="2572781" y="3029271"/>
                  <a:pt x="2557676" y="3022911"/>
                </a:cubicBezTo>
                <a:cubicBezTo>
                  <a:pt x="2552907" y="3021321"/>
                  <a:pt x="2550257" y="3016816"/>
                  <a:pt x="2550522" y="3011781"/>
                </a:cubicBezTo>
                <a:cubicBezTo>
                  <a:pt x="2548667" y="2978128"/>
                  <a:pt x="2552377" y="2944473"/>
                  <a:pt x="2556086" y="2911084"/>
                </a:cubicBezTo>
                <a:cubicBezTo>
                  <a:pt x="2562976" y="2861796"/>
                  <a:pt x="2570926" y="2811977"/>
                  <a:pt x="2591595" y="2766399"/>
                </a:cubicBezTo>
                <a:cubicBezTo>
                  <a:pt x="2599810" y="2747584"/>
                  <a:pt x="2614385" y="2732215"/>
                  <a:pt x="2632669" y="2722410"/>
                </a:cubicBezTo>
                <a:cubicBezTo>
                  <a:pt x="2677983" y="2698031"/>
                  <a:pt x="2730186" y="2693791"/>
                  <a:pt x="2779210" y="2681071"/>
                </a:cubicBezTo>
                <a:cubicBezTo>
                  <a:pt x="2794049" y="2677096"/>
                  <a:pt x="2811009" y="2671001"/>
                  <a:pt x="2817369" y="2655632"/>
                </a:cubicBezTo>
                <a:cubicBezTo>
                  <a:pt x="2830088" y="2627013"/>
                  <a:pt x="2829559" y="2594419"/>
                  <a:pt x="2825053" y="2563945"/>
                </a:cubicBezTo>
                <a:cubicBezTo>
                  <a:pt x="2829823" y="2555730"/>
                  <a:pt x="2828763" y="2545925"/>
                  <a:pt x="2828234" y="2536915"/>
                </a:cubicBezTo>
                <a:cubicBezTo>
                  <a:pt x="2826378" y="2519956"/>
                  <a:pt x="2825053" y="2502466"/>
                  <a:pt x="2818164" y="2486832"/>
                </a:cubicBezTo>
                <a:cubicBezTo>
                  <a:pt x="2815779" y="2479677"/>
                  <a:pt x="2811009" y="2471197"/>
                  <a:pt x="2814454" y="2463777"/>
                </a:cubicBezTo>
                <a:cubicBezTo>
                  <a:pt x="2825584" y="2456623"/>
                  <a:pt x="2839628" y="2455298"/>
                  <a:pt x="2852083" y="2451058"/>
                </a:cubicBezTo>
                <a:cubicBezTo>
                  <a:pt x="2866657" y="2446288"/>
                  <a:pt x="2883352" y="2440988"/>
                  <a:pt x="2891302" y="2426943"/>
                </a:cubicBezTo>
                <a:cubicBezTo>
                  <a:pt x="2898457" y="2414489"/>
                  <a:pt x="2893422" y="2399914"/>
                  <a:pt x="2888122" y="2387725"/>
                </a:cubicBezTo>
                <a:cubicBezTo>
                  <a:pt x="2874342" y="2358575"/>
                  <a:pt x="2854733" y="2332606"/>
                  <a:pt x="2838568" y="2304782"/>
                </a:cubicBezTo>
                <a:cubicBezTo>
                  <a:pt x="2829823" y="2292063"/>
                  <a:pt x="2827438" y="2276428"/>
                  <a:pt x="2829294" y="2261323"/>
                </a:cubicBezTo>
                <a:cubicBezTo>
                  <a:pt x="2832208" y="2236679"/>
                  <a:pt x="2830619" y="2211770"/>
                  <a:pt x="2829559" y="2187125"/>
                </a:cubicBezTo>
                <a:cubicBezTo>
                  <a:pt x="2828234" y="2163011"/>
                  <a:pt x="2822669" y="2138897"/>
                  <a:pt x="2811009" y="2117697"/>
                </a:cubicBezTo>
                <a:cubicBezTo>
                  <a:pt x="2805709" y="2107363"/>
                  <a:pt x="2799879" y="2097293"/>
                  <a:pt x="2793785" y="2087223"/>
                </a:cubicBezTo>
                <a:cubicBezTo>
                  <a:pt x="2787955" y="2077154"/>
                  <a:pt x="2782125" y="2067084"/>
                  <a:pt x="2777355" y="2056484"/>
                </a:cubicBezTo>
                <a:cubicBezTo>
                  <a:pt x="2768610" y="2040055"/>
                  <a:pt x="2758011" y="2026805"/>
                  <a:pt x="2752711" y="2010641"/>
                </a:cubicBezTo>
                <a:cubicBezTo>
                  <a:pt x="2750061" y="1994741"/>
                  <a:pt x="2768610" y="1994741"/>
                  <a:pt x="2776560" y="2000041"/>
                </a:cubicBezTo>
                <a:cubicBezTo>
                  <a:pt x="2747411" y="1978842"/>
                  <a:pt x="2715612" y="1957642"/>
                  <a:pt x="2694412" y="1928493"/>
                </a:cubicBezTo>
                <a:cubicBezTo>
                  <a:pt x="2715612" y="1941743"/>
                  <a:pt x="2734161" y="1957642"/>
                  <a:pt x="2755361" y="1968242"/>
                </a:cubicBezTo>
                <a:cubicBezTo>
                  <a:pt x="2720912" y="1949692"/>
                  <a:pt x="2699712" y="1915243"/>
                  <a:pt x="2662613" y="1899344"/>
                </a:cubicBezTo>
                <a:lnTo>
                  <a:pt x="2662613" y="1901994"/>
                </a:lnTo>
                <a:cubicBezTo>
                  <a:pt x="2652014" y="1888744"/>
                  <a:pt x="2636114" y="1880794"/>
                  <a:pt x="2628164" y="1864895"/>
                </a:cubicBezTo>
                <a:cubicBezTo>
                  <a:pt x="2636114" y="1872845"/>
                  <a:pt x="2644064" y="1878144"/>
                  <a:pt x="2646714" y="1888744"/>
                </a:cubicBezTo>
                <a:cubicBezTo>
                  <a:pt x="2649364" y="1883444"/>
                  <a:pt x="2644064" y="1880794"/>
                  <a:pt x="2644064" y="1878144"/>
                </a:cubicBezTo>
                <a:cubicBezTo>
                  <a:pt x="2675863" y="1888744"/>
                  <a:pt x="2694412" y="1920543"/>
                  <a:pt x="2723562" y="1936443"/>
                </a:cubicBezTo>
                <a:cubicBezTo>
                  <a:pt x="2686463" y="1912593"/>
                  <a:pt x="2657314" y="1878144"/>
                  <a:pt x="2614915" y="1859595"/>
                </a:cubicBezTo>
                <a:cubicBezTo>
                  <a:pt x="2612265" y="1864895"/>
                  <a:pt x="2614915" y="1870195"/>
                  <a:pt x="2620215" y="1872845"/>
                </a:cubicBezTo>
                <a:cubicBezTo>
                  <a:pt x="2620215" y="1862245"/>
                  <a:pt x="2599015" y="1862245"/>
                  <a:pt x="2606965" y="1846345"/>
                </a:cubicBezTo>
                <a:cubicBezTo>
                  <a:pt x="2625514" y="1859595"/>
                  <a:pt x="2644064" y="1872845"/>
                  <a:pt x="2659963" y="1888744"/>
                </a:cubicBezTo>
                <a:cubicBezTo>
                  <a:pt x="2641414" y="1870195"/>
                  <a:pt x="2625514" y="1848995"/>
                  <a:pt x="2599015" y="1846345"/>
                </a:cubicBezTo>
                <a:cubicBezTo>
                  <a:pt x="2601665" y="1854295"/>
                  <a:pt x="2606965" y="1859595"/>
                  <a:pt x="2612265" y="1867545"/>
                </a:cubicBezTo>
                <a:cubicBezTo>
                  <a:pt x="2609615" y="1862245"/>
                  <a:pt x="2606965" y="1856945"/>
                  <a:pt x="2604315" y="1851645"/>
                </a:cubicBezTo>
                <a:cubicBezTo>
                  <a:pt x="2638764" y="1851645"/>
                  <a:pt x="2662613" y="1886094"/>
                  <a:pt x="2689113" y="1904644"/>
                </a:cubicBezTo>
                <a:cubicBezTo>
                  <a:pt x="2662613" y="1886094"/>
                  <a:pt x="2636114" y="1846345"/>
                  <a:pt x="2599015" y="1851645"/>
                </a:cubicBezTo>
                <a:cubicBezTo>
                  <a:pt x="2604315" y="1854295"/>
                  <a:pt x="2604315" y="1859595"/>
                  <a:pt x="2606965" y="1864895"/>
                </a:cubicBezTo>
                <a:cubicBezTo>
                  <a:pt x="2596365" y="1856945"/>
                  <a:pt x="2593715" y="1843695"/>
                  <a:pt x="2585766" y="1833096"/>
                </a:cubicBezTo>
                <a:cubicBezTo>
                  <a:pt x="2591065" y="1841046"/>
                  <a:pt x="2599015" y="1851645"/>
                  <a:pt x="2606965" y="1859595"/>
                </a:cubicBezTo>
                <a:cubicBezTo>
                  <a:pt x="2599015" y="1848995"/>
                  <a:pt x="2588416" y="1841046"/>
                  <a:pt x="2583116" y="1827796"/>
                </a:cubicBezTo>
                <a:cubicBezTo>
                  <a:pt x="2583116" y="1835746"/>
                  <a:pt x="2588416" y="1843695"/>
                  <a:pt x="2593715" y="1848995"/>
                </a:cubicBezTo>
                <a:cubicBezTo>
                  <a:pt x="2588416" y="1843695"/>
                  <a:pt x="2588416" y="1833096"/>
                  <a:pt x="2583116" y="1827796"/>
                </a:cubicBezTo>
                <a:cubicBezTo>
                  <a:pt x="2569866" y="1819846"/>
                  <a:pt x="2575166" y="1838396"/>
                  <a:pt x="2575166" y="1843695"/>
                </a:cubicBezTo>
                <a:cubicBezTo>
                  <a:pt x="2575166" y="1838396"/>
                  <a:pt x="2572516" y="1830446"/>
                  <a:pt x="2577816" y="1830446"/>
                </a:cubicBezTo>
                <a:cubicBezTo>
                  <a:pt x="2591065" y="1830446"/>
                  <a:pt x="2585766" y="1851645"/>
                  <a:pt x="2596365" y="1856945"/>
                </a:cubicBezTo>
                <a:cubicBezTo>
                  <a:pt x="2593715" y="1848995"/>
                  <a:pt x="2580466" y="1841046"/>
                  <a:pt x="2588416" y="1838396"/>
                </a:cubicBezTo>
                <a:cubicBezTo>
                  <a:pt x="2606965" y="1819846"/>
                  <a:pt x="2622865" y="1848995"/>
                  <a:pt x="2641414" y="1859595"/>
                </a:cubicBezTo>
                <a:cubicBezTo>
                  <a:pt x="2625514" y="1848995"/>
                  <a:pt x="2604315" y="1822496"/>
                  <a:pt x="2585766" y="1835746"/>
                </a:cubicBezTo>
                <a:cubicBezTo>
                  <a:pt x="2580466" y="1838396"/>
                  <a:pt x="2588416" y="1848995"/>
                  <a:pt x="2591065" y="1856945"/>
                </a:cubicBezTo>
                <a:cubicBezTo>
                  <a:pt x="2583116" y="1827796"/>
                  <a:pt x="2559266" y="1819846"/>
                  <a:pt x="2535417" y="1835746"/>
                </a:cubicBezTo>
                <a:cubicBezTo>
                  <a:pt x="2553967" y="1822496"/>
                  <a:pt x="2583116" y="1825146"/>
                  <a:pt x="2580466" y="1854295"/>
                </a:cubicBezTo>
                <a:cubicBezTo>
                  <a:pt x="2575166" y="1846345"/>
                  <a:pt x="2580466" y="1830446"/>
                  <a:pt x="2569866" y="1825146"/>
                </a:cubicBezTo>
                <a:cubicBezTo>
                  <a:pt x="2564566" y="1825146"/>
                  <a:pt x="2559266" y="1830446"/>
                  <a:pt x="2556616" y="1835746"/>
                </a:cubicBezTo>
                <a:cubicBezTo>
                  <a:pt x="2559266" y="1827796"/>
                  <a:pt x="2569866" y="1819846"/>
                  <a:pt x="2575166" y="1827796"/>
                </a:cubicBezTo>
                <a:cubicBezTo>
                  <a:pt x="2577816" y="1835746"/>
                  <a:pt x="2572516" y="1843695"/>
                  <a:pt x="2577816" y="1851645"/>
                </a:cubicBezTo>
                <a:cubicBezTo>
                  <a:pt x="2577816" y="1817196"/>
                  <a:pt x="2538067" y="1817196"/>
                  <a:pt x="2516868" y="1833096"/>
                </a:cubicBezTo>
                <a:cubicBezTo>
                  <a:pt x="2540717" y="1819846"/>
                  <a:pt x="2580466" y="1819846"/>
                  <a:pt x="2585766" y="1854295"/>
                </a:cubicBezTo>
                <a:cubicBezTo>
                  <a:pt x="2585766" y="1846345"/>
                  <a:pt x="2569866" y="1835746"/>
                  <a:pt x="2583116" y="1827796"/>
                </a:cubicBezTo>
                <a:cubicBezTo>
                  <a:pt x="2596365" y="1822496"/>
                  <a:pt x="2604315" y="1838396"/>
                  <a:pt x="2612265" y="1846345"/>
                </a:cubicBezTo>
                <a:cubicBezTo>
                  <a:pt x="2601665" y="1843695"/>
                  <a:pt x="2593715" y="1817196"/>
                  <a:pt x="2580466" y="1833096"/>
                </a:cubicBezTo>
                <a:cubicBezTo>
                  <a:pt x="2575166" y="1841046"/>
                  <a:pt x="2585766" y="1846345"/>
                  <a:pt x="2583116" y="1854295"/>
                </a:cubicBezTo>
                <a:cubicBezTo>
                  <a:pt x="2580466" y="1809246"/>
                  <a:pt x="2532767" y="1825146"/>
                  <a:pt x="2503618" y="1830446"/>
                </a:cubicBezTo>
                <a:cubicBezTo>
                  <a:pt x="2524817" y="1827796"/>
                  <a:pt x="2548667" y="1817196"/>
                  <a:pt x="2569866" y="1827796"/>
                </a:cubicBezTo>
                <a:cubicBezTo>
                  <a:pt x="2577816" y="1833096"/>
                  <a:pt x="2567216" y="1843695"/>
                  <a:pt x="2572516" y="1851645"/>
                </a:cubicBezTo>
                <a:cubicBezTo>
                  <a:pt x="2572516" y="1843695"/>
                  <a:pt x="2577816" y="1819846"/>
                  <a:pt x="2559266" y="1822496"/>
                </a:cubicBezTo>
                <a:cubicBezTo>
                  <a:pt x="2553967" y="1825146"/>
                  <a:pt x="2546017" y="1827796"/>
                  <a:pt x="2540717" y="1830446"/>
                </a:cubicBezTo>
                <a:cubicBezTo>
                  <a:pt x="2548667" y="1827796"/>
                  <a:pt x="2556616" y="1817196"/>
                  <a:pt x="2567216" y="1822496"/>
                </a:cubicBezTo>
                <a:cubicBezTo>
                  <a:pt x="2580466" y="1830446"/>
                  <a:pt x="2567216" y="1841046"/>
                  <a:pt x="2567216" y="1851645"/>
                </a:cubicBezTo>
                <a:cubicBezTo>
                  <a:pt x="2575166" y="1838396"/>
                  <a:pt x="2569866" y="1825146"/>
                  <a:pt x="2553967" y="1822496"/>
                </a:cubicBezTo>
                <a:cubicBezTo>
                  <a:pt x="2527467" y="1819846"/>
                  <a:pt x="2503618" y="1825146"/>
                  <a:pt x="2477119" y="1827796"/>
                </a:cubicBezTo>
                <a:cubicBezTo>
                  <a:pt x="2508918" y="1827796"/>
                  <a:pt x="2572516" y="1803947"/>
                  <a:pt x="2575166" y="1851645"/>
                </a:cubicBezTo>
                <a:cubicBezTo>
                  <a:pt x="2577816" y="1841046"/>
                  <a:pt x="2567216" y="1830446"/>
                  <a:pt x="2577816" y="1822496"/>
                </a:cubicBezTo>
                <a:cubicBezTo>
                  <a:pt x="2577816" y="1827796"/>
                  <a:pt x="2577816" y="1830446"/>
                  <a:pt x="2580466" y="1835746"/>
                </a:cubicBezTo>
                <a:cubicBezTo>
                  <a:pt x="2577816" y="1830446"/>
                  <a:pt x="2577816" y="1827796"/>
                  <a:pt x="2577816" y="1822496"/>
                </a:cubicBezTo>
                <a:cubicBezTo>
                  <a:pt x="2569866" y="1830446"/>
                  <a:pt x="2575166" y="1841046"/>
                  <a:pt x="2572516" y="1851645"/>
                </a:cubicBezTo>
                <a:cubicBezTo>
                  <a:pt x="2577816" y="1835746"/>
                  <a:pt x="2561916" y="1825146"/>
                  <a:pt x="2548667" y="1822496"/>
                </a:cubicBezTo>
                <a:cubicBezTo>
                  <a:pt x="2522168" y="1819846"/>
                  <a:pt x="2495668" y="1822496"/>
                  <a:pt x="2469169" y="1827796"/>
                </a:cubicBezTo>
                <a:cubicBezTo>
                  <a:pt x="2500968" y="1825146"/>
                  <a:pt x="2532767" y="1814546"/>
                  <a:pt x="2564566" y="1830446"/>
                </a:cubicBezTo>
                <a:cubicBezTo>
                  <a:pt x="2572516" y="1833096"/>
                  <a:pt x="2567216" y="1843695"/>
                  <a:pt x="2561916" y="1848995"/>
                </a:cubicBezTo>
                <a:cubicBezTo>
                  <a:pt x="2561916" y="1841046"/>
                  <a:pt x="2577816" y="1827796"/>
                  <a:pt x="2564566" y="1822496"/>
                </a:cubicBezTo>
                <a:cubicBezTo>
                  <a:pt x="2551317" y="1819846"/>
                  <a:pt x="2538067" y="1822496"/>
                  <a:pt x="2527467" y="1827796"/>
                </a:cubicBezTo>
                <a:cubicBezTo>
                  <a:pt x="2538067" y="1822496"/>
                  <a:pt x="2551317" y="1819846"/>
                  <a:pt x="2561916" y="1822496"/>
                </a:cubicBezTo>
                <a:cubicBezTo>
                  <a:pt x="2575166" y="1827796"/>
                  <a:pt x="2564566" y="1841046"/>
                  <a:pt x="2556616" y="1846345"/>
                </a:cubicBezTo>
                <a:cubicBezTo>
                  <a:pt x="2559266" y="1841046"/>
                  <a:pt x="2564566" y="1835746"/>
                  <a:pt x="2561916" y="1830446"/>
                </a:cubicBezTo>
                <a:cubicBezTo>
                  <a:pt x="2561916" y="1827796"/>
                  <a:pt x="2553967" y="1825146"/>
                  <a:pt x="2548667" y="1822496"/>
                </a:cubicBezTo>
                <a:cubicBezTo>
                  <a:pt x="2511568" y="1817196"/>
                  <a:pt x="2477119" y="1822496"/>
                  <a:pt x="2440020" y="1827796"/>
                </a:cubicBezTo>
                <a:cubicBezTo>
                  <a:pt x="2477119" y="1822496"/>
                  <a:pt x="2511568" y="1814546"/>
                  <a:pt x="2548667" y="1825146"/>
                </a:cubicBezTo>
                <a:cubicBezTo>
                  <a:pt x="2546017" y="1833096"/>
                  <a:pt x="2540717" y="1838396"/>
                  <a:pt x="2532767" y="1841046"/>
                </a:cubicBezTo>
                <a:cubicBezTo>
                  <a:pt x="2543367" y="1835746"/>
                  <a:pt x="2551317" y="1830446"/>
                  <a:pt x="2561916" y="1825146"/>
                </a:cubicBezTo>
                <a:cubicBezTo>
                  <a:pt x="2553967" y="1830446"/>
                  <a:pt x="2546017" y="1838396"/>
                  <a:pt x="2535417" y="1841046"/>
                </a:cubicBezTo>
                <a:cubicBezTo>
                  <a:pt x="2540717" y="1833096"/>
                  <a:pt x="2548667" y="1830446"/>
                  <a:pt x="2553967" y="1825146"/>
                </a:cubicBezTo>
                <a:cubicBezTo>
                  <a:pt x="2519518" y="1811896"/>
                  <a:pt x="2485069" y="1822496"/>
                  <a:pt x="2450620" y="1827796"/>
                </a:cubicBezTo>
                <a:cubicBezTo>
                  <a:pt x="2487719" y="1825146"/>
                  <a:pt x="2532767" y="1803947"/>
                  <a:pt x="2567216" y="1830446"/>
                </a:cubicBezTo>
                <a:cubicBezTo>
                  <a:pt x="2569866" y="1835746"/>
                  <a:pt x="2564566" y="1841046"/>
                  <a:pt x="2561916" y="1846345"/>
                </a:cubicBezTo>
                <a:cubicBezTo>
                  <a:pt x="2569866" y="1838396"/>
                  <a:pt x="2575166" y="1819846"/>
                  <a:pt x="2561916" y="1819846"/>
                </a:cubicBezTo>
                <a:cubicBezTo>
                  <a:pt x="2556616" y="1817196"/>
                  <a:pt x="2548667" y="1822496"/>
                  <a:pt x="2540717" y="1825146"/>
                </a:cubicBezTo>
                <a:cubicBezTo>
                  <a:pt x="2548667" y="1822496"/>
                  <a:pt x="2553967" y="1817196"/>
                  <a:pt x="2561916" y="1817196"/>
                </a:cubicBezTo>
                <a:cubicBezTo>
                  <a:pt x="2575166" y="1822496"/>
                  <a:pt x="2567216" y="1838396"/>
                  <a:pt x="2559266" y="1846345"/>
                </a:cubicBezTo>
                <a:cubicBezTo>
                  <a:pt x="2567216" y="1835746"/>
                  <a:pt x="2559266" y="1819846"/>
                  <a:pt x="2546017" y="1819846"/>
                </a:cubicBezTo>
                <a:cubicBezTo>
                  <a:pt x="2511568" y="1819846"/>
                  <a:pt x="2474469" y="1819846"/>
                  <a:pt x="2440020" y="1827796"/>
                </a:cubicBezTo>
                <a:cubicBezTo>
                  <a:pt x="2477119" y="1822496"/>
                  <a:pt x="2514218" y="1817196"/>
                  <a:pt x="2551317" y="1822496"/>
                </a:cubicBezTo>
                <a:cubicBezTo>
                  <a:pt x="2543367" y="1827796"/>
                  <a:pt x="2538067" y="1838396"/>
                  <a:pt x="2527467" y="1841046"/>
                </a:cubicBezTo>
                <a:cubicBezTo>
                  <a:pt x="2538067" y="1835746"/>
                  <a:pt x="2548667" y="1830446"/>
                  <a:pt x="2559266" y="1825146"/>
                </a:cubicBezTo>
                <a:cubicBezTo>
                  <a:pt x="2546017" y="1827796"/>
                  <a:pt x="2532767" y="1838396"/>
                  <a:pt x="2519518" y="1838396"/>
                </a:cubicBezTo>
                <a:cubicBezTo>
                  <a:pt x="2527467" y="1835746"/>
                  <a:pt x="2538067" y="1830446"/>
                  <a:pt x="2546017" y="1825146"/>
                </a:cubicBezTo>
                <a:cubicBezTo>
                  <a:pt x="2503618" y="1811896"/>
                  <a:pt x="2458569" y="1827796"/>
                  <a:pt x="2416171" y="1827796"/>
                </a:cubicBezTo>
                <a:cubicBezTo>
                  <a:pt x="2461219" y="1825146"/>
                  <a:pt x="2514218" y="1803947"/>
                  <a:pt x="2553967" y="1830446"/>
                </a:cubicBezTo>
                <a:cubicBezTo>
                  <a:pt x="2556616" y="1833096"/>
                  <a:pt x="2551317" y="1841046"/>
                  <a:pt x="2543367" y="1843695"/>
                </a:cubicBezTo>
                <a:cubicBezTo>
                  <a:pt x="2548667" y="1835746"/>
                  <a:pt x="2564566" y="1835746"/>
                  <a:pt x="2556616" y="1825146"/>
                </a:cubicBezTo>
                <a:cubicBezTo>
                  <a:pt x="2543367" y="1806597"/>
                  <a:pt x="2519518" y="1822496"/>
                  <a:pt x="2498318" y="1822496"/>
                </a:cubicBezTo>
                <a:cubicBezTo>
                  <a:pt x="2516868" y="1822496"/>
                  <a:pt x="2546017" y="1803947"/>
                  <a:pt x="2556616" y="1825146"/>
                </a:cubicBezTo>
                <a:cubicBezTo>
                  <a:pt x="2559266" y="1830446"/>
                  <a:pt x="2546017" y="1835746"/>
                  <a:pt x="2540717" y="1841046"/>
                </a:cubicBezTo>
                <a:cubicBezTo>
                  <a:pt x="2548667" y="1835746"/>
                  <a:pt x="2556616" y="1833096"/>
                  <a:pt x="2561916" y="1825146"/>
                </a:cubicBezTo>
                <a:cubicBezTo>
                  <a:pt x="2543367" y="1825146"/>
                  <a:pt x="2527467" y="1833096"/>
                  <a:pt x="2508918" y="1838396"/>
                </a:cubicBezTo>
                <a:cubicBezTo>
                  <a:pt x="2516868" y="1833096"/>
                  <a:pt x="2524817" y="1833096"/>
                  <a:pt x="2532767" y="1827796"/>
                </a:cubicBezTo>
                <a:cubicBezTo>
                  <a:pt x="2487719" y="1809246"/>
                  <a:pt x="2437370" y="1825146"/>
                  <a:pt x="2392321" y="1830446"/>
                </a:cubicBezTo>
                <a:cubicBezTo>
                  <a:pt x="2437370" y="1827796"/>
                  <a:pt x="2482419" y="1817196"/>
                  <a:pt x="2527467" y="1822496"/>
                </a:cubicBezTo>
                <a:cubicBezTo>
                  <a:pt x="2514218" y="1830446"/>
                  <a:pt x="2498318" y="1830446"/>
                  <a:pt x="2485069" y="1835746"/>
                </a:cubicBezTo>
                <a:cubicBezTo>
                  <a:pt x="2503618" y="1833096"/>
                  <a:pt x="2522168" y="1830446"/>
                  <a:pt x="2540717" y="1825146"/>
                </a:cubicBezTo>
                <a:cubicBezTo>
                  <a:pt x="2519518" y="1825146"/>
                  <a:pt x="2495668" y="1833096"/>
                  <a:pt x="2474469" y="1835746"/>
                </a:cubicBezTo>
                <a:cubicBezTo>
                  <a:pt x="2487719" y="1830446"/>
                  <a:pt x="2503618" y="1833096"/>
                  <a:pt x="2516868" y="1825146"/>
                </a:cubicBezTo>
                <a:cubicBezTo>
                  <a:pt x="2466519" y="1817196"/>
                  <a:pt x="2413521" y="1830446"/>
                  <a:pt x="2363172" y="1835746"/>
                </a:cubicBezTo>
                <a:cubicBezTo>
                  <a:pt x="2416171" y="1827796"/>
                  <a:pt x="2466519" y="1819846"/>
                  <a:pt x="2519518" y="1822496"/>
                </a:cubicBezTo>
                <a:cubicBezTo>
                  <a:pt x="2511568" y="1833096"/>
                  <a:pt x="2498318" y="1833096"/>
                  <a:pt x="2487719" y="1835746"/>
                </a:cubicBezTo>
                <a:cubicBezTo>
                  <a:pt x="2508918" y="1830446"/>
                  <a:pt x="2530117" y="1825146"/>
                  <a:pt x="2551317" y="1825146"/>
                </a:cubicBezTo>
                <a:cubicBezTo>
                  <a:pt x="2540717" y="1830446"/>
                  <a:pt x="2530117" y="1835746"/>
                  <a:pt x="2519518" y="1838396"/>
                </a:cubicBezTo>
                <a:cubicBezTo>
                  <a:pt x="2530117" y="1833096"/>
                  <a:pt x="2540717" y="1827796"/>
                  <a:pt x="2551317" y="1825146"/>
                </a:cubicBezTo>
                <a:cubicBezTo>
                  <a:pt x="2516868" y="1811896"/>
                  <a:pt x="2485069" y="1825146"/>
                  <a:pt x="2450620" y="1825146"/>
                </a:cubicBezTo>
                <a:cubicBezTo>
                  <a:pt x="2482419" y="1825146"/>
                  <a:pt x="2516868" y="1811896"/>
                  <a:pt x="2548667" y="1825146"/>
                </a:cubicBezTo>
                <a:cubicBezTo>
                  <a:pt x="2538067" y="1827796"/>
                  <a:pt x="2527467" y="1835746"/>
                  <a:pt x="2516868" y="1838396"/>
                </a:cubicBezTo>
                <a:cubicBezTo>
                  <a:pt x="2527467" y="1830446"/>
                  <a:pt x="2540717" y="1830446"/>
                  <a:pt x="2551317" y="1825146"/>
                </a:cubicBezTo>
                <a:cubicBezTo>
                  <a:pt x="2527467" y="1825146"/>
                  <a:pt x="2503618" y="1833096"/>
                  <a:pt x="2479769" y="1835746"/>
                </a:cubicBezTo>
                <a:cubicBezTo>
                  <a:pt x="2490368" y="1833096"/>
                  <a:pt x="2503618" y="1830446"/>
                  <a:pt x="2514218" y="1825146"/>
                </a:cubicBezTo>
                <a:cubicBezTo>
                  <a:pt x="2458569" y="1814546"/>
                  <a:pt x="2402921" y="1838396"/>
                  <a:pt x="2347273" y="1841046"/>
                </a:cubicBezTo>
                <a:cubicBezTo>
                  <a:pt x="2349923" y="1838396"/>
                  <a:pt x="2355222" y="1838396"/>
                  <a:pt x="2357872" y="1835746"/>
                </a:cubicBezTo>
                <a:cubicBezTo>
                  <a:pt x="2355222" y="1838396"/>
                  <a:pt x="2349923" y="1838396"/>
                  <a:pt x="2347273" y="1841046"/>
                </a:cubicBezTo>
                <a:cubicBezTo>
                  <a:pt x="2400271" y="1838396"/>
                  <a:pt x="2453270" y="1811896"/>
                  <a:pt x="2506268" y="1825146"/>
                </a:cubicBezTo>
                <a:cubicBezTo>
                  <a:pt x="2490368" y="1827796"/>
                  <a:pt x="2477119" y="1833096"/>
                  <a:pt x="2461219" y="1835746"/>
                </a:cubicBezTo>
                <a:cubicBezTo>
                  <a:pt x="2485069" y="1830446"/>
                  <a:pt x="2508918" y="1827796"/>
                  <a:pt x="2532767" y="1822496"/>
                </a:cubicBezTo>
                <a:cubicBezTo>
                  <a:pt x="2511568" y="1830446"/>
                  <a:pt x="2490368" y="1830446"/>
                  <a:pt x="2469169" y="1835746"/>
                </a:cubicBezTo>
                <a:cubicBezTo>
                  <a:pt x="2485069" y="1833096"/>
                  <a:pt x="2498318" y="1827796"/>
                  <a:pt x="2514218" y="1825146"/>
                </a:cubicBezTo>
                <a:cubicBezTo>
                  <a:pt x="2463869" y="1814546"/>
                  <a:pt x="2416171" y="1830446"/>
                  <a:pt x="2365822" y="1838396"/>
                </a:cubicBezTo>
                <a:cubicBezTo>
                  <a:pt x="2418821" y="1827796"/>
                  <a:pt x="2471819" y="1817196"/>
                  <a:pt x="2524817" y="1825146"/>
                </a:cubicBezTo>
                <a:cubicBezTo>
                  <a:pt x="2516868" y="1830446"/>
                  <a:pt x="2506268" y="1835746"/>
                  <a:pt x="2495668" y="1838396"/>
                </a:cubicBezTo>
                <a:cubicBezTo>
                  <a:pt x="2516868" y="1835746"/>
                  <a:pt x="2535417" y="1827796"/>
                  <a:pt x="2556616" y="1825146"/>
                </a:cubicBezTo>
                <a:cubicBezTo>
                  <a:pt x="2551317" y="1833096"/>
                  <a:pt x="2546017" y="1838396"/>
                  <a:pt x="2535417" y="1841046"/>
                </a:cubicBezTo>
                <a:cubicBezTo>
                  <a:pt x="2546017" y="1838396"/>
                  <a:pt x="2553967" y="1830446"/>
                  <a:pt x="2556616" y="1819846"/>
                </a:cubicBezTo>
                <a:cubicBezTo>
                  <a:pt x="2532767" y="1819846"/>
                  <a:pt x="2506268" y="1825146"/>
                  <a:pt x="2482419" y="1827796"/>
                </a:cubicBezTo>
                <a:cubicBezTo>
                  <a:pt x="2506268" y="1825146"/>
                  <a:pt x="2532767" y="1822496"/>
                  <a:pt x="2556616" y="1819846"/>
                </a:cubicBezTo>
                <a:cubicBezTo>
                  <a:pt x="2553967" y="1833096"/>
                  <a:pt x="2543367" y="1838396"/>
                  <a:pt x="2532767" y="1841046"/>
                </a:cubicBezTo>
                <a:cubicBezTo>
                  <a:pt x="2540717" y="1835746"/>
                  <a:pt x="2551317" y="1835746"/>
                  <a:pt x="2553967" y="1825146"/>
                </a:cubicBezTo>
                <a:cubicBezTo>
                  <a:pt x="2532767" y="1827796"/>
                  <a:pt x="2511568" y="1833096"/>
                  <a:pt x="2490368" y="1838396"/>
                </a:cubicBezTo>
                <a:cubicBezTo>
                  <a:pt x="2500968" y="1835746"/>
                  <a:pt x="2511568" y="1830446"/>
                  <a:pt x="2519518" y="1825146"/>
                </a:cubicBezTo>
                <a:cubicBezTo>
                  <a:pt x="2461219" y="1814546"/>
                  <a:pt x="2405571" y="1835746"/>
                  <a:pt x="2349923" y="1841046"/>
                </a:cubicBezTo>
                <a:cubicBezTo>
                  <a:pt x="2352572" y="1838396"/>
                  <a:pt x="2357872" y="1838396"/>
                  <a:pt x="2360522" y="1838396"/>
                </a:cubicBezTo>
                <a:cubicBezTo>
                  <a:pt x="2357872" y="1838396"/>
                  <a:pt x="2352572" y="1838396"/>
                  <a:pt x="2349923" y="1841046"/>
                </a:cubicBezTo>
                <a:cubicBezTo>
                  <a:pt x="2400271" y="1838396"/>
                  <a:pt x="2450620" y="1814546"/>
                  <a:pt x="2503618" y="1825146"/>
                </a:cubicBezTo>
                <a:cubicBezTo>
                  <a:pt x="2487719" y="1827796"/>
                  <a:pt x="2469169" y="1833096"/>
                  <a:pt x="2453270" y="1835746"/>
                </a:cubicBezTo>
                <a:cubicBezTo>
                  <a:pt x="2477119" y="1833096"/>
                  <a:pt x="2498318" y="1830446"/>
                  <a:pt x="2522168" y="1825146"/>
                </a:cubicBezTo>
                <a:cubicBezTo>
                  <a:pt x="2493018" y="1825146"/>
                  <a:pt x="2463869" y="1833096"/>
                  <a:pt x="2434720" y="1835746"/>
                </a:cubicBezTo>
                <a:cubicBezTo>
                  <a:pt x="2447970" y="1830446"/>
                  <a:pt x="2463869" y="1830446"/>
                  <a:pt x="2477119" y="1825146"/>
                </a:cubicBezTo>
                <a:cubicBezTo>
                  <a:pt x="2418821" y="1825146"/>
                  <a:pt x="2363172" y="1835746"/>
                  <a:pt x="2310174" y="1856945"/>
                </a:cubicBezTo>
                <a:cubicBezTo>
                  <a:pt x="2315474" y="1848995"/>
                  <a:pt x="2323423" y="1843695"/>
                  <a:pt x="2334023" y="1843695"/>
                </a:cubicBezTo>
                <a:cubicBezTo>
                  <a:pt x="2323423" y="1843695"/>
                  <a:pt x="2315474" y="1848995"/>
                  <a:pt x="2310174" y="1856945"/>
                </a:cubicBezTo>
                <a:cubicBezTo>
                  <a:pt x="2365822" y="1841046"/>
                  <a:pt x="2424120" y="1819846"/>
                  <a:pt x="2482419" y="1825146"/>
                </a:cubicBezTo>
                <a:cubicBezTo>
                  <a:pt x="2477119" y="1838396"/>
                  <a:pt x="2458569" y="1827796"/>
                  <a:pt x="2453270" y="1838396"/>
                </a:cubicBezTo>
                <a:cubicBezTo>
                  <a:pt x="2479769" y="1833096"/>
                  <a:pt x="2508918" y="1827796"/>
                  <a:pt x="2535417" y="1825146"/>
                </a:cubicBezTo>
                <a:cubicBezTo>
                  <a:pt x="2522168" y="1833096"/>
                  <a:pt x="2503618" y="1830446"/>
                  <a:pt x="2490368" y="1841046"/>
                </a:cubicBezTo>
                <a:cubicBezTo>
                  <a:pt x="2503618" y="1838396"/>
                  <a:pt x="2514218" y="1827796"/>
                  <a:pt x="2527467" y="1827796"/>
                </a:cubicBezTo>
                <a:cubicBezTo>
                  <a:pt x="2487719" y="1819846"/>
                  <a:pt x="2445320" y="1827796"/>
                  <a:pt x="2405571" y="1835746"/>
                </a:cubicBezTo>
                <a:cubicBezTo>
                  <a:pt x="2445320" y="1827796"/>
                  <a:pt x="2487719" y="1819846"/>
                  <a:pt x="2527467" y="1827796"/>
                </a:cubicBezTo>
                <a:cubicBezTo>
                  <a:pt x="2514218" y="1827796"/>
                  <a:pt x="2503618" y="1838396"/>
                  <a:pt x="2490368" y="1841046"/>
                </a:cubicBezTo>
                <a:cubicBezTo>
                  <a:pt x="2503618" y="1833096"/>
                  <a:pt x="2519518" y="1833096"/>
                  <a:pt x="2532767" y="1825146"/>
                </a:cubicBezTo>
                <a:cubicBezTo>
                  <a:pt x="2503618" y="1827796"/>
                  <a:pt x="2474469" y="1830446"/>
                  <a:pt x="2447970" y="1838396"/>
                </a:cubicBezTo>
                <a:cubicBezTo>
                  <a:pt x="2455919" y="1827796"/>
                  <a:pt x="2469169" y="1827796"/>
                  <a:pt x="2479769" y="1827796"/>
                </a:cubicBezTo>
                <a:cubicBezTo>
                  <a:pt x="2418821" y="1817196"/>
                  <a:pt x="2360522" y="1843695"/>
                  <a:pt x="2304874" y="1856945"/>
                </a:cubicBezTo>
                <a:cubicBezTo>
                  <a:pt x="2312824" y="1848995"/>
                  <a:pt x="2323423" y="1848995"/>
                  <a:pt x="2331373" y="1843695"/>
                </a:cubicBezTo>
                <a:cubicBezTo>
                  <a:pt x="2323423" y="1846345"/>
                  <a:pt x="2315474" y="1851645"/>
                  <a:pt x="2310174" y="1856945"/>
                </a:cubicBezTo>
                <a:cubicBezTo>
                  <a:pt x="2360522" y="1843695"/>
                  <a:pt x="2413521" y="1825146"/>
                  <a:pt x="2466519" y="1827796"/>
                </a:cubicBezTo>
                <a:cubicBezTo>
                  <a:pt x="2453270" y="1830446"/>
                  <a:pt x="2442670" y="1838396"/>
                  <a:pt x="2429420" y="1835746"/>
                </a:cubicBezTo>
                <a:cubicBezTo>
                  <a:pt x="2458569" y="1833096"/>
                  <a:pt x="2485069" y="1825146"/>
                  <a:pt x="2514218" y="1825146"/>
                </a:cubicBezTo>
                <a:cubicBezTo>
                  <a:pt x="2487719" y="1825146"/>
                  <a:pt x="2463869" y="1833096"/>
                  <a:pt x="2440020" y="1835746"/>
                </a:cubicBezTo>
                <a:cubicBezTo>
                  <a:pt x="2455919" y="1830446"/>
                  <a:pt x="2474469" y="1827796"/>
                  <a:pt x="2490368" y="1825146"/>
                </a:cubicBezTo>
                <a:cubicBezTo>
                  <a:pt x="2437370" y="1819846"/>
                  <a:pt x="2384372" y="1838396"/>
                  <a:pt x="2334023" y="1848995"/>
                </a:cubicBezTo>
                <a:cubicBezTo>
                  <a:pt x="2339323" y="1846345"/>
                  <a:pt x="2344623" y="1841046"/>
                  <a:pt x="2349923" y="1841046"/>
                </a:cubicBezTo>
                <a:cubicBezTo>
                  <a:pt x="2347273" y="1846345"/>
                  <a:pt x="2336673" y="1838396"/>
                  <a:pt x="2336673" y="1848995"/>
                </a:cubicBezTo>
                <a:cubicBezTo>
                  <a:pt x="2392321" y="1835746"/>
                  <a:pt x="2447970" y="1814546"/>
                  <a:pt x="2506268" y="1827796"/>
                </a:cubicBezTo>
                <a:cubicBezTo>
                  <a:pt x="2495668" y="1830446"/>
                  <a:pt x="2490368" y="1838396"/>
                  <a:pt x="2479769" y="1838396"/>
                </a:cubicBezTo>
                <a:cubicBezTo>
                  <a:pt x="2503618" y="1835746"/>
                  <a:pt x="2527467" y="1825146"/>
                  <a:pt x="2551317" y="1825146"/>
                </a:cubicBezTo>
                <a:cubicBezTo>
                  <a:pt x="2543367" y="1833096"/>
                  <a:pt x="2535417" y="1838396"/>
                  <a:pt x="2524817" y="1841046"/>
                </a:cubicBezTo>
                <a:cubicBezTo>
                  <a:pt x="2535417" y="1838396"/>
                  <a:pt x="2546017" y="1833096"/>
                  <a:pt x="2551317" y="1822496"/>
                </a:cubicBezTo>
                <a:cubicBezTo>
                  <a:pt x="2522168" y="1819846"/>
                  <a:pt x="2495668" y="1827796"/>
                  <a:pt x="2466519" y="1827796"/>
                </a:cubicBezTo>
                <a:cubicBezTo>
                  <a:pt x="2495668" y="1827796"/>
                  <a:pt x="2522168" y="1819846"/>
                  <a:pt x="2551317" y="1822496"/>
                </a:cubicBezTo>
                <a:cubicBezTo>
                  <a:pt x="2546017" y="1835746"/>
                  <a:pt x="2532767" y="1835746"/>
                  <a:pt x="2522168" y="1841046"/>
                </a:cubicBezTo>
                <a:cubicBezTo>
                  <a:pt x="2530117" y="1833096"/>
                  <a:pt x="2546017" y="1835746"/>
                  <a:pt x="2551317" y="1825146"/>
                </a:cubicBezTo>
                <a:cubicBezTo>
                  <a:pt x="2527467" y="1827796"/>
                  <a:pt x="2500968" y="1833096"/>
                  <a:pt x="2477119" y="1838396"/>
                </a:cubicBezTo>
                <a:cubicBezTo>
                  <a:pt x="2485069" y="1833096"/>
                  <a:pt x="2495668" y="1835746"/>
                  <a:pt x="2503618" y="1827796"/>
                </a:cubicBezTo>
                <a:cubicBezTo>
                  <a:pt x="2445320" y="1814546"/>
                  <a:pt x="2387021" y="1835746"/>
                  <a:pt x="2328723" y="1848995"/>
                </a:cubicBezTo>
                <a:cubicBezTo>
                  <a:pt x="2334023" y="1846345"/>
                  <a:pt x="2341973" y="1843695"/>
                  <a:pt x="2347273" y="1841046"/>
                </a:cubicBezTo>
                <a:cubicBezTo>
                  <a:pt x="2341973" y="1843695"/>
                  <a:pt x="2334023" y="1846345"/>
                  <a:pt x="2328723" y="1848995"/>
                </a:cubicBezTo>
                <a:cubicBezTo>
                  <a:pt x="2379072" y="1838396"/>
                  <a:pt x="2429420" y="1819846"/>
                  <a:pt x="2482419" y="1825146"/>
                </a:cubicBezTo>
                <a:cubicBezTo>
                  <a:pt x="2463869" y="1827796"/>
                  <a:pt x="2447970" y="1830446"/>
                  <a:pt x="2429420" y="1835746"/>
                </a:cubicBezTo>
                <a:cubicBezTo>
                  <a:pt x="2455919" y="1833096"/>
                  <a:pt x="2479769" y="1827796"/>
                  <a:pt x="2506268" y="1825146"/>
                </a:cubicBezTo>
                <a:cubicBezTo>
                  <a:pt x="2474469" y="1825146"/>
                  <a:pt x="2442670" y="1830446"/>
                  <a:pt x="2410871" y="1835746"/>
                </a:cubicBezTo>
                <a:cubicBezTo>
                  <a:pt x="2421470" y="1830446"/>
                  <a:pt x="2432070" y="1830446"/>
                  <a:pt x="2442670" y="1827796"/>
                </a:cubicBezTo>
                <a:cubicBezTo>
                  <a:pt x="2392321" y="1827796"/>
                  <a:pt x="2344623" y="1846345"/>
                  <a:pt x="2296924" y="1859595"/>
                </a:cubicBezTo>
                <a:cubicBezTo>
                  <a:pt x="2302224" y="1851645"/>
                  <a:pt x="2315474" y="1854295"/>
                  <a:pt x="2320773" y="1846345"/>
                </a:cubicBezTo>
                <a:cubicBezTo>
                  <a:pt x="2312824" y="1848995"/>
                  <a:pt x="2304874" y="1851645"/>
                  <a:pt x="2296924" y="1856945"/>
                </a:cubicBezTo>
                <a:cubicBezTo>
                  <a:pt x="2352572" y="1851645"/>
                  <a:pt x="2405571" y="1822496"/>
                  <a:pt x="2463869" y="1827796"/>
                </a:cubicBezTo>
                <a:cubicBezTo>
                  <a:pt x="2453270" y="1830446"/>
                  <a:pt x="2440020" y="1833096"/>
                  <a:pt x="2429420" y="1838396"/>
                </a:cubicBezTo>
                <a:cubicBezTo>
                  <a:pt x="2458569" y="1830446"/>
                  <a:pt x="2487719" y="1825146"/>
                  <a:pt x="2519518" y="1827796"/>
                </a:cubicBezTo>
                <a:cubicBezTo>
                  <a:pt x="2500968" y="1827796"/>
                  <a:pt x="2485069" y="1835746"/>
                  <a:pt x="2466519" y="1838396"/>
                </a:cubicBezTo>
                <a:cubicBezTo>
                  <a:pt x="2479769" y="1835746"/>
                  <a:pt x="2493018" y="1833096"/>
                  <a:pt x="2506268" y="1827796"/>
                </a:cubicBezTo>
                <a:cubicBezTo>
                  <a:pt x="2461219" y="1825146"/>
                  <a:pt x="2418821" y="1827796"/>
                  <a:pt x="2376422" y="1841046"/>
                </a:cubicBezTo>
                <a:cubicBezTo>
                  <a:pt x="2418821" y="1827796"/>
                  <a:pt x="2463869" y="1827796"/>
                  <a:pt x="2508918" y="1825146"/>
                </a:cubicBezTo>
                <a:cubicBezTo>
                  <a:pt x="2495668" y="1833096"/>
                  <a:pt x="2479769" y="1833096"/>
                  <a:pt x="2466519" y="1838396"/>
                </a:cubicBezTo>
                <a:cubicBezTo>
                  <a:pt x="2485069" y="1835746"/>
                  <a:pt x="2500968" y="1827796"/>
                  <a:pt x="2519518" y="1827796"/>
                </a:cubicBezTo>
                <a:cubicBezTo>
                  <a:pt x="2487719" y="1827796"/>
                  <a:pt x="2455919" y="1830446"/>
                  <a:pt x="2426770" y="1838396"/>
                </a:cubicBezTo>
                <a:cubicBezTo>
                  <a:pt x="2434720" y="1833096"/>
                  <a:pt x="2442670" y="1830446"/>
                  <a:pt x="2450620" y="1827796"/>
                </a:cubicBezTo>
                <a:cubicBezTo>
                  <a:pt x="2394971" y="1827796"/>
                  <a:pt x="2347273" y="1848995"/>
                  <a:pt x="2294274" y="1859595"/>
                </a:cubicBezTo>
                <a:cubicBezTo>
                  <a:pt x="2299574" y="1851645"/>
                  <a:pt x="2312824" y="1854295"/>
                  <a:pt x="2318123" y="1846345"/>
                </a:cubicBezTo>
                <a:cubicBezTo>
                  <a:pt x="2312824" y="1854295"/>
                  <a:pt x="2299574" y="1851645"/>
                  <a:pt x="2294274" y="1859595"/>
                </a:cubicBezTo>
                <a:cubicBezTo>
                  <a:pt x="2341973" y="1854295"/>
                  <a:pt x="2384372" y="1825146"/>
                  <a:pt x="2434720" y="1827796"/>
                </a:cubicBezTo>
                <a:cubicBezTo>
                  <a:pt x="2421470" y="1833096"/>
                  <a:pt x="2410871" y="1835746"/>
                  <a:pt x="2397621" y="1838396"/>
                </a:cubicBezTo>
                <a:cubicBezTo>
                  <a:pt x="2400271" y="1838396"/>
                  <a:pt x="2402921" y="1835746"/>
                  <a:pt x="2405571" y="1835746"/>
                </a:cubicBezTo>
                <a:lnTo>
                  <a:pt x="2402921" y="1835746"/>
                </a:lnTo>
                <a:cubicBezTo>
                  <a:pt x="2434720" y="1833096"/>
                  <a:pt x="2463869" y="1825146"/>
                  <a:pt x="2495668" y="1825146"/>
                </a:cubicBezTo>
                <a:cubicBezTo>
                  <a:pt x="2469169" y="1825146"/>
                  <a:pt x="2445320" y="1833096"/>
                  <a:pt x="2418821" y="1835746"/>
                </a:cubicBezTo>
                <a:cubicBezTo>
                  <a:pt x="2434720" y="1833096"/>
                  <a:pt x="2453270" y="1833096"/>
                  <a:pt x="2469169" y="1825146"/>
                </a:cubicBezTo>
                <a:cubicBezTo>
                  <a:pt x="2421470" y="1825146"/>
                  <a:pt x="2371122" y="1835746"/>
                  <a:pt x="2326073" y="1851645"/>
                </a:cubicBezTo>
                <a:cubicBezTo>
                  <a:pt x="2326073" y="1843695"/>
                  <a:pt x="2331373" y="1838396"/>
                  <a:pt x="2339323" y="1841046"/>
                </a:cubicBezTo>
                <a:cubicBezTo>
                  <a:pt x="2334023" y="1846345"/>
                  <a:pt x="2323423" y="1841046"/>
                  <a:pt x="2320773" y="1851645"/>
                </a:cubicBezTo>
                <a:cubicBezTo>
                  <a:pt x="2379072" y="1833096"/>
                  <a:pt x="2437370" y="1817196"/>
                  <a:pt x="2498318" y="1825146"/>
                </a:cubicBezTo>
                <a:cubicBezTo>
                  <a:pt x="2485069" y="1827796"/>
                  <a:pt x="2474469" y="1833096"/>
                  <a:pt x="2461219" y="1835746"/>
                </a:cubicBezTo>
                <a:cubicBezTo>
                  <a:pt x="2490368" y="1833096"/>
                  <a:pt x="2516868" y="1822496"/>
                  <a:pt x="2546017" y="1825146"/>
                </a:cubicBezTo>
                <a:cubicBezTo>
                  <a:pt x="2532767" y="1830446"/>
                  <a:pt x="2522168" y="1835746"/>
                  <a:pt x="2508918" y="1838396"/>
                </a:cubicBezTo>
                <a:cubicBezTo>
                  <a:pt x="2522168" y="1835746"/>
                  <a:pt x="2532767" y="1827796"/>
                  <a:pt x="2546017" y="1825146"/>
                </a:cubicBezTo>
                <a:cubicBezTo>
                  <a:pt x="2511568" y="1811896"/>
                  <a:pt x="2479769" y="1827796"/>
                  <a:pt x="2445320" y="1827796"/>
                </a:cubicBezTo>
                <a:cubicBezTo>
                  <a:pt x="2477119" y="1825146"/>
                  <a:pt x="2508918" y="1814546"/>
                  <a:pt x="2543367" y="1822496"/>
                </a:cubicBezTo>
                <a:cubicBezTo>
                  <a:pt x="2527467" y="1830446"/>
                  <a:pt x="2508918" y="1830446"/>
                  <a:pt x="2493018" y="1835746"/>
                </a:cubicBezTo>
                <a:cubicBezTo>
                  <a:pt x="2506268" y="1830446"/>
                  <a:pt x="2522168" y="1833096"/>
                  <a:pt x="2532767" y="1822496"/>
                </a:cubicBezTo>
                <a:cubicBezTo>
                  <a:pt x="2495668" y="1825146"/>
                  <a:pt x="2458569" y="1830446"/>
                  <a:pt x="2421470" y="1835746"/>
                </a:cubicBezTo>
                <a:cubicBezTo>
                  <a:pt x="2434720" y="1835746"/>
                  <a:pt x="2445320" y="1827796"/>
                  <a:pt x="2458569" y="1825146"/>
                </a:cubicBezTo>
                <a:cubicBezTo>
                  <a:pt x="2400271" y="1822496"/>
                  <a:pt x="2341973" y="1843695"/>
                  <a:pt x="2286324" y="1862245"/>
                </a:cubicBezTo>
                <a:cubicBezTo>
                  <a:pt x="2291624" y="1854295"/>
                  <a:pt x="2302224" y="1848995"/>
                  <a:pt x="2310174" y="1846345"/>
                </a:cubicBezTo>
                <a:cubicBezTo>
                  <a:pt x="2302224" y="1848995"/>
                  <a:pt x="2291624" y="1854295"/>
                  <a:pt x="2286324" y="1862245"/>
                </a:cubicBezTo>
                <a:cubicBezTo>
                  <a:pt x="2339323" y="1843695"/>
                  <a:pt x="2394971" y="1825146"/>
                  <a:pt x="2450620" y="1825146"/>
                </a:cubicBezTo>
                <a:cubicBezTo>
                  <a:pt x="2429420" y="1830446"/>
                  <a:pt x="2408221" y="1838396"/>
                  <a:pt x="2384372" y="1838396"/>
                </a:cubicBezTo>
                <a:cubicBezTo>
                  <a:pt x="2389671" y="1838396"/>
                  <a:pt x="2397621" y="1838396"/>
                  <a:pt x="2402921" y="1835746"/>
                </a:cubicBezTo>
                <a:cubicBezTo>
                  <a:pt x="2400271" y="1835746"/>
                  <a:pt x="2400271" y="1838396"/>
                  <a:pt x="2397621" y="1838396"/>
                </a:cubicBezTo>
                <a:cubicBezTo>
                  <a:pt x="2421470" y="1825146"/>
                  <a:pt x="2450620" y="1830446"/>
                  <a:pt x="2477119" y="1822496"/>
                </a:cubicBezTo>
                <a:cubicBezTo>
                  <a:pt x="2432070" y="1819846"/>
                  <a:pt x="2387021" y="1833096"/>
                  <a:pt x="2341973" y="1835746"/>
                </a:cubicBezTo>
                <a:cubicBezTo>
                  <a:pt x="2384372" y="1833096"/>
                  <a:pt x="2426770" y="1819846"/>
                  <a:pt x="2471819" y="1822496"/>
                </a:cubicBezTo>
                <a:cubicBezTo>
                  <a:pt x="2440020" y="1830446"/>
                  <a:pt x="2408221" y="1833096"/>
                  <a:pt x="2376422" y="1841046"/>
                </a:cubicBezTo>
                <a:cubicBezTo>
                  <a:pt x="2392321" y="1838396"/>
                  <a:pt x="2408221" y="1830446"/>
                  <a:pt x="2424120" y="1827796"/>
                </a:cubicBezTo>
                <a:cubicBezTo>
                  <a:pt x="2373772" y="1830446"/>
                  <a:pt x="2328723" y="1854295"/>
                  <a:pt x="2281025" y="1862245"/>
                </a:cubicBezTo>
                <a:cubicBezTo>
                  <a:pt x="2286324" y="1856945"/>
                  <a:pt x="2294274" y="1851645"/>
                  <a:pt x="2302224" y="1848995"/>
                </a:cubicBezTo>
                <a:cubicBezTo>
                  <a:pt x="2294274" y="1851645"/>
                  <a:pt x="2286324" y="1856945"/>
                  <a:pt x="2281025" y="1862245"/>
                </a:cubicBezTo>
                <a:cubicBezTo>
                  <a:pt x="2328723" y="1851645"/>
                  <a:pt x="2371122" y="1827796"/>
                  <a:pt x="2421470" y="1827796"/>
                </a:cubicBezTo>
                <a:cubicBezTo>
                  <a:pt x="2413521" y="1833096"/>
                  <a:pt x="2405571" y="1835746"/>
                  <a:pt x="2397621" y="1838396"/>
                </a:cubicBezTo>
                <a:cubicBezTo>
                  <a:pt x="2437370" y="1830446"/>
                  <a:pt x="2477119" y="1822496"/>
                  <a:pt x="2516868" y="1825146"/>
                </a:cubicBezTo>
                <a:cubicBezTo>
                  <a:pt x="2500968" y="1830446"/>
                  <a:pt x="2479769" y="1830446"/>
                  <a:pt x="2463869" y="1835746"/>
                </a:cubicBezTo>
                <a:cubicBezTo>
                  <a:pt x="2485069" y="1830446"/>
                  <a:pt x="2506268" y="1830446"/>
                  <a:pt x="2527467" y="1822496"/>
                </a:cubicBezTo>
                <a:cubicBezTo>
                  <a:pt x="2487719" y="1819846"/>
                  <a:pt x="2445320" y="1822496"/>
                  <a:pt x="2405571" y="1830446"/>
                </a:cubicBezTo>
                <a:cubicBezTo>
                  <a:pt x="2445320" y="1825146"/>
                  <a:pt x="2485069" y="1817196"/>
                  <a:pt x="2524817" y="1822496"/>
                </a:cubicBezTo>
                <a:cubicBezTo>
                  <a:pt x="2503618" y="1827796"/>
                  <a:pt x="2482419" y="1830446"/>
                  <a:pt x="2461219" y="1833096"/>
                </a:cubicBezTo>
                <a:cubicBezTo>
                  <a:pt x="2479769" y="1833096"/>
                  <a:pt x="2495668" y="1830446"/>
                  <a:pt x="2514218" y="1825146"/>
                </a:cubicBezTo>
                <a:cubicBezTo>
                  <a:pt x="2469169" y="1822496"/>
                  <a:pt x="2426770" y="1830446"/>
                  <a:pt x="2384372" y="1838396"/>
                </a:cubicBezTo>
                <a:cubicBezTo>
                  <a:pt x="2389671" y="1833096"/>
                  <a:pt x="2397621" y="1830446"/>
                  <a:pt x="2405571" y="1830446"/>
                </a:cubicBezTo>
                <a:cubicBezTo>
                  <a:pt x="2357872" y="1827796"/>
                  <a:pt x="2318123" y="1862245"/>
                  <a:pt x="2270425" y="1862245"/>
                </a:cubicBezTo>
                <a:cubicBezTo>
                  <a:pt x="2278375" y="1859595"/>
                  <a:pt x="2286324" y="1856945"/>
                  <a:pt x="2291624" y="1851645"/>
                </a:cubicBezTo>
                <a:cubicBezTo>
                  <a:pt x="2283674" y="1856945"/>
                  <a:pt x="2273075" y="1862245"/>
                  <a:pt x="2265125" y="1870195"/>
                </a:cubicBezTo>
                <a:cubicBezTo>
                  <a:pt x="2304874" y="1862245"/>
                  <a:pt x="2341973" y="1841046"/>
                  <a:pt x="2381722" y="1833096"/>
                </a:cubicBezTo>
                <a:cubicBezTo>
                  <a:pt x="2355222" y="1841046"/>
                  <a:pt x="2328723" y="1851645"/>
                  <a:pt x="2302224" y="1862245"/>
                </a:cubicBezTo>
                <a:cubicBezTo>
                  <a:pt x="2318123" y="1854295"/>
                  <a:pt x="2334023" y="1848995"/>
                  <a:pt x="2349923" y="1841046"/>
                </a:cubicBezTo>
                <a:cubicBezTo>
                  <a:pt x="2334023" y="1848995"/>
                  <a:pt x="2318123" y="1854295"/>
                  <a:pt x="2302224" y="1862245"/>
                </a:cubicBezTo>
                <a:cubicBezTo>
                  <a:pt x="2328723" y="1851645"/>
                  <a:pt x="2355222" y="1841046"/>
                  <a:pt x="2381722" y="1833096"/>
                </a:cubicBezTo>
                <a:cubicBezTo>
                  <a:pt x="2341973" y="1843695"/>
                  <a:pt x="2304874" y="1859595"/>
                  <a:pt x="2265125" y="1870195"/>
                </a:cubicBezTo>
                <a:cubicBezTo>
                  <a:pt x="2270425" y="1859595"/>
                  <a:pt x="2281025" y="1859595"/>
                  <a:pt x="2288974" y="1851645"/>
                </a:cubicBezTo>
                <a:cubicBezTo>
                  <a:pt x="2278375" y="1854295"/>
                  <a:pt x="2270425" y="1864895"/>
                  <a:pt x="2259825" y="1870195"/>
                </a:cubicBezTo>
                <a:cubicBezTo>
                  <a:pt x="2299574" y="1859595"/>
                  <a:pt x="2336673" y="1846345"/>
                  <a:pt x="2373772" y="1833096"/>
                </a:cubicBezTo>
                <a:cubicBezTo>
                  <a:pt x="2344623" y="1841046"/>
                  <a:pt x="2320773" y="1856945"/>
                  <a:pt x="2291624" y="1864895"/>
                </a:cubicBezTo>
                <a:cubicBezTo>
                  <a:pt x="2307524" y="1859595"/>
                  <a:pt x="2320773" y="1848995"/>
                  <a:pt x="2339323" y="1846345"/>
                </a:cubicBezTo>
                <a:cubicBezTo>
                  <a:pt x="2318123" y="1848995"/>
                  <a:pt x="2302224" y="1864895"/>
                  <a:pt x="2281025" y="1870195"/>
                </a:cubicBezTo>
                <a:cubicBezTo>
                  <a:pt x="2304874" y="1856945"/>
                  <a:pt x="2331373" y="1848995"/>
                  <a:pt x="2357872" y="1838396"/>
                </a:cubicBezTo>
                <a:cubicBezTo>
                  <a:pt x="2318123" y="1846345"/>
                  <a:pt x="2281025" y="1870195"/>
                  <a:pt x="2241276" y="1880794"/>
                </a:cubicBezTo>
                <a:cubicBezTo>
                  <a:pt x="2249225" y="1864895"/>
                  <a:pt x="2267775" y="1864895"/>
                  <a:pt x="2278375" y="1854295"/>
                </a:cubicBezTo>
                <a:cubicBezTo>
                  <a:pt x="2270425" y="1862245"/>
                  <a:pt x="2262475" y="1867545"/>
                  <a:pt x="2251875" y="1872845"/>
                </a:cubicBezTo>
                <a:cubicBezTo>
                  <a:pt x="2296924" y="1862245"/>
                  <a:pt x="2341973" y="1843695"/>
                  <a:pt x="2387021" y="1833096"/>
                </a:cubicBezTo>
                <a:cubicBezTo>
                  <a:pt x="2371122" y="1835746"/>
                  <a:pt x="2357872" y="1843695"/>
                  <a:pt x="2341973" y="1851645"/>
                </a:cubicBezTo>
                <a:cubicBezTo>
                  <a:pt x="2355222" y="1846345"/>
                  <a:pt x="2371122" y="1843695"/>
                  <a:pt x="2384372" y="1838396"/>
                </a:cubicBezTo>
                <a:cubicBezTo>
                  <a:pt x="2376422" y="1843695"/>
                  <a:pt x="2368472" y="1846345"/>
                  <a:pt x="2360522" y="1846345"/>
                </a:cubicBezTo>
                <a:cubicBezTo>
                  <a:pt x="2389671" y="1838396"/>
                  <a:pt x="2418821" y="1833096"/>
                  <a:pt x="2447970" y="1827796"/>
                </a:cubicBezTo>
                <a:cubicBezTo>
                  <a:pt x="2402921" y="1827796"/>
                  <a:pt x="2360522" y="1843695"/>
                  <a:pt x="2318123" y="1854295"/>
                </a:cubicBezTo>
                <a:cubicBezTo>
                  <a:pt x="2323423" y="1848995"/>
                  <a:pt x="2331373" y="1846345"/>
                  <a:pt x="2336673" y="1843695"/>
                </a:cubicBezTo>
                <a:cubicBezTo>
                  <a:pt x="2331373" y="1846345"/>
                  <a:pt x="2323423" y="1848995"/>
                  <a:pt x="2318123" y="1854295"/>
                </a:cubicBezTo>
                <a:cubicBezTo>
                  <a:pt x="2360522" y="1846345"/>
                  <a:pt x="2402921" y="1827796"/>
                  <a:pt x="2447970" y="1827796"/>
                </a:cubicBezTo>
                <a:cubicBezTo>
                  <a:pt x="2416171" y="1830446"/>
                  <a:pt x="2384372" y="1841046"/>
                  <a:pt x="2352572" y="1846345"/>
                </a:cubicBezTo>
                <a:cubicBezTo>
                  <a:pt x="2360522" y="1841046"/>
                  <a:pt x="2371122" y="1846345"/>
                  <a:pt x="2379072" y="1841046"/>
                </a:cubicBezTo>
                <a:cubicBezTo>
                  <a:pt x="2360522" y="1843695"/>
                  <a:pt x="2344623" y="1851645"/>
                  <a:pt x="2326073" y="1856945"/>
                </a:cubicBezTo>
                <a:cubicBezTo>
                  <a:pt x="2341973" y="1848995"/>
                  <a:pt x="2357872" y="1838396"/>
                  <a:pt x="2376422" y="1835746"/>
                </a:cubicBezTo>
                <a:cubicBezTo>
                  <a:pt x="2331373" y="1841046"/>
                  <a:pt x="2291624" y="1870195"/>
                  <a:pt x="2246576" y="1875495"/>
                </a:cubicBezTo>
                <a:cubicBezTo>
                  <a:pt x="2251875" y="1864895"/>
                  <a:pt x="2265125" y="1864895"/>
                  <a:pt x="2273075" y="1856945"/>
                </a:cubicBezTo>
                <a:cubicBezTo>
                  <a:pt x="2251875" y="1872845"/>
                  <a:pt x="2225376" y="1883444"/>
                  <a:pt x="2204177" y="1899344"/>
                </a:cubicBezTo>
                <a:cubicBezTo>
                  <a:pt x="2230676" y="1883444"/>
                  <a:pt x="2257175" y="1870195"/>
                  <a:pt x="2283674" y="1856945"/>
                </a:cubicBezTo>
                <a:cubicBezTo>
                  <a:pt x="2251875" y="1875495"/>
                  <a:pt x="2217426" y="1891394"/>
                  <a:pt x="2185627" y="1907294"/>
                </a:cubicBezTo>
                <a:cubicBezTo>
                  <a:pt x="2198877" y="1894044"/>
                  <a:pt x="2214776" y="1883444"/>
                  <a:pt x="2233326" y="1875495"/>
                </a:cubicBezTo>
                <a:cubicBezTo>
                  <a:pt x="2214776" y="1883444"/>
                  <a:pt x="2198877" y="1896694"/>
                  <a:pt x="2182977" y="1907294"/>
                </a:cubicBezTo>
                <a:cubicBezTo>
                  <a:pt x="2212127" y="1894044"/>
                  <a:pt x="2241276" y="1875495"/>
                  <a:pt x="2270425" y="1859595"/>
                </a:cubicBezTo>
                <a:cubicBezTo>
                  <a:pt x="2241276" y="1875495"/>
                  <a:pt x="2212127" y="1894044"/>
                  <a:pt x="2182977" y="1907294"/>
                </a:cubicBezTo>
                <a:cubicBezTo>
                  <a:pt x="2198877" y="1896694"/>
                  <a:pt x="2212127" y="1883444"/>
                  <a:pt x="2230676" y="1880794"/>
                </a:cubicBezTo>
                <a:cubicBezTo>
                  <a:pt x="2212127" y="1888744"/>
                  <a:pt x="2198877" y="1901994"/>
                  <a:pt x="2180327" y="1909944"/>
                </a:cubicBezTo>
                <a:cubicBezTo>
                  <a:pt x="2204177" y="1894044"/>
                  <a:pt x="2230676" y="1883444"/>
                  <a:pt x="2249225" y="1864895"/>
                </a:cubicBezTo>
                <a:cubicBezTo>
                  <a:pt x="2228026" y="1878144"/>
                  <a:pt x="2206827" y="1894044"/>
                  <a:pt x="2182977" y="1907294"/>
                </a:cubicBezTo>
                <a:cubicBezTo>
                  <a:pt x="2198877" y="1888744"/>
                  <a:pt x="2222726" y="1888744"/>
                  <a:pt x="2238626" y="1872845"/>
                </a:cubicBezTo>
                <a:cubicBezTo>
                  <a:pt x="2214776" y="1894044"/>
                  <a:pt x="2182977" y="1901994"/>
                  <a:pt x="2156478" y="1917893"/>
                </a:cubicBezTo>
                <a:cubicBezTo>
                  <a:pt x="2161778" y="1912593"/>
                  <a:pt x="2167078" y="1907294"/>
                  <a:pt x="2172378" y="1901994"/>
                </a:cubicBezTo>
                <a:cubicBezTo>
                  <a:pt x="2169728" y="1909944"/>
                  <a:pt x="2161778" y="1912593"/>
                  <a:pt x="2156478" y="1915243"/>
                </a:cubicBezTo>
                <a:cubicBezTo>
                  <a:pt x="2180327" y="1904644"/>
                  <a:pt x="2201527" y="1894044"/>
                  <a:pt x="2222726" y="1878144"/>
                </a:cubicBezTo>
                <a:cubicBezTo>
                  <a:pt x="2204177" y="1894044"/>
                  <a:pt x="2180327" y="1904644"/>
                  <a:pt x="2159128" y="1915243"/>
                </a:cubicBezTo>
                <a:cubicBezTo>
                  <a:pt x="2169728" y="1912593"/>
                  <a:pt x="2175028" y="1901994"/>
                  <a:pt x="2185627" y="1896694"/>
                </a:cubicBezTo>
                <a:cubicBezTo>
                  <a:pt x="2164428" y="1917893"/>
                  <a:pt x="2135279" y="1925843"/>
                  <a:pt x="2106130" y="1933793"/>
                </a:cubicBezTo>
                <a:cubicBezTo>
                  <a:pt x="2119379" y="1931143"/>
                  <a:pt x="2135279" y="1931143"/>
                  <a:pt x="2140579" y="1915243"/>
                </a:cubicBezTo>
                <a:cubicBezTo>
                  <a:pt x="2129979" y="1928493"/>
                  <a:pt x="2119379" y="1941743"/>
                  <a:pt x="2101360" y="1945187"/>
                </a:cubicBezTo>
                <a:cubicBezTo>
                  <a:pt x="2086785" y="1951017"/>
                  <a:pt x="2071416" y="1954992"/>
                  <a:pt x="2058166" y="1962942"/>
                </a:cubicBezTo>
                <a:cubicBezTo>
                  <a:pt x="2076715" y="1954992"/>
                  <a:pt x="2092615" y="1941743"/>
                  <a:pt x="2113814" y="1941478"/>
                </a:cubicBezTo>
                <a:cubicBezTo>
                  <a:pt x="2099240" y="1947042"/>
                  <a:pt x="2085195" y="1954197"/>
                  <a:pt x="2072476" y="1962942"/>
                </a:cubicBezTo>
                <a:cubicBezTo>
                  <a:pt x="2059756" y="1971687"/>
                  <a:pt x="2047566" y="1981491"/>
                  <a:pt x="2036967" y="1992091"/>
                </a:cubicBezTo>
                <a:cubicBezTo>
                  <a:pt x="2044916" y="1981491"/>
                  <a:pt x="2054986" y="1974072"/>
                  <a:pt x="2065851" y="1968242"/>
                </a:cubicBezTo>
                <a:cubicBezTo>
                  <a:pt x="2076715" y="1962412"/>
                  <a:pt x="2088640" y="1957642"/>
                  <a:pt x="2100565" y="1952342"/>
                </a:cubicBezTo>
                <a:cubicBezTo>
                  <a:pt x="2085990" y="1962942"/>
                  <a:pt x="2073270" y="1975662"/>
                  <a:pt x="2061876" y="1988911"/>
                </a:cubicBezTo>
                <a:cubicBezTo>
                  <a:pt x="2050481" y="2002161"/>
                  <a:pt x="2039616" y="2016205"/>
                  <a:pt x="2029017" y="2029455"/>
                </a:cubicBezTo>
                <a:cubicBezTo>
                  <a:pt x="2039616" y="2021505"/>
                  <a:pt x="2044916" y="2002956"/>
                  <a:pt x="2060816" y="2000306"/>
                </a:cubicBezTo>
                <a:cubicBezTo>
                  <a:pt x="2052866" y="2034755"/>
                  <a:pt x="2050216" y="2069204"/>
                  <a:pt x="2042266" y="2101003"/>
                </a:cubicBezTo>
                <a:cubicBezTo>
                  <a:pt x="2042001" y="2120612"/>
                  <a:pt x="2041471" y="2139692"/>
                  <a:pt x="2040676" y="2158241"/>
                </a:cubicBezTo>
                <a:cubicBezTo>
                  <a:pt x="2037497" y="2210180"/>
                  <a:pt x="2033522" y="2262383"/>
                  <a:pt x="2036172" y="2314587"/>
                </a:cubicBezTo>
                <a:cubicBezTo>
                  <a:pt x="2038291" y="2353541"/>
                  <a:pt x="2040941" y="2393555"/>
                  <a:pt x="2056841" y="2429593"/>
                </a:cubicBezTo>
                <a:cubicBezTo>
                  <a:pt x="2074595" y="2470137"/>
                  <a:pt x="2105070" y="2502731"/>
                  <a:pt x="2132364" y="2536915"/>
                </a:cubicBezTo>
                <a:cubicBezTo>
                  <a:pt x="2145348" y="2552285"/>
                  <a:pt x="2163633" y="2563150"/>
                  <a:pt x="2172113" y="2581964"/>
                </a:cubicBezTo>
                <a:cubicBezTo>
                  <a:pt x="2183242" y="2607933"/>
                  <a:pt x="2190927" y="2636022"/>
                  <a:pt x="2191987" y="2664377"/>
                </a:cubicBezTo>
                <a:cubicBezTo>
                  <a:pt x="2192782" y="2684781"/>
                  <a:pt x="2188807" y="2705715"/>
                  <a:pt x="2176618" y="2722410"/>
                </a:cubicBezTo>
                <a:cubicBezTo>
                  <a:pt x="2138724" y="2774613"/>
                  <a:pt x="2088905" y="2816747"/>
                  <a:pt x="2042001" y="2860736"/>
                </a:cubicBezTo>
                <a:cubicBezTo>
                  <a:pt x="2021067" y="2879020"/>
                  <a:pt x="1994833" y="2890680"/>
                  <a:pt x="1975753" y="2911084"/>
                </a:cubicBezTo>
                <a:cubicBezTo>
                  <a:pt x="1960914" y="2926719"/>
                  <a:pt x="1950844" y="2946328"/>
                  <a:pt x="1943689" y="2966468"/>
                </a:cubicBezTo>
                <a:cubicBezTo>
                  <a:pt x="1937329" y="2984752"/>
                  <a:pt x="1929910" y="3003037"/>
                  <a:pt x="1927525" y="3022381"/>
                </a:cubicBezTo>
                <a:cubicBezTo>
                  <a:pt x="1922490" y="3049940"/>
                  <a:pt x="1921960" y="3078825"/>
                  <a:pt x="1911625" y="3105324"/>
                </a:cubicBezTo>
                <a:cubicBezTo>
                  <a:pt x="1902881" y="3099494"/>
                  <a:pt x="1899436" y="3089159"/>
                  <a:pt x="1893871" y="3080679"/>
                </a:cubicBezTo>
                <a:cubicBezTo>
                  <a:pt x="1879031" y="3054180"/>
                  <a:pt x="1866312" y="3024501"/>
                  <a:pt x="1840872" y="3006217"/>
                </a:cubicBezTo>
                <a:cubicBezTo>
                  <a:pt x="1802183" y="2979453"/>
                  <a:pt x="1753160" y="2978657"/>
                  <a:pt x="1707846" y="2980247"/>
                </a:cubicBezTo>
                <a:cubicBezTo>
                  <a:pt x="1649548" y="2986342"/>
                  <a:pt x="1594429" y="3009396"/>
                  <a:pt x="1535866" y="3012311"/>
                </a:cubicBezTo>
                <a:cubicBezTo>
                  <a:pt x="1512812" y="3014166"/>
                  <a:pt x="1490023" y="3018671"/>
                  <a:pt x="1466968" y="3018936"/>
                </a:cubicBezTo>
                <a:cubicBezTo>
                  <a:pt x="1454779" y="3018936"/>
                  <a:pt x="1441794" y="3017611"/>
                  <a:pt x="1431724" y="3009927"/>
                </a:cubicBezTo>
                <a:cubicBezTo>
                  <a:pt x="1426954" y="3006217"/>
                  <a:pt x="1426954" y="2999592"/>
                  <a:pt x="1425629" y="2994292"/>
                </a:cubicBezTo>
                <a:cubicBezTo>
                  <a:pt x="1420065" y="2961433"/>
                  <a:pt x="1417415" y="2928044"/>
                  <a:pt x="1414500" y="2894920"/>
                </a:cubicBezTo>
                <a:cubicBezTo>
                  <a:pt x="1403370" y="2755534"/>
                  <a:pt x="1397010" y="2615883"/>
                  <a:pt x="1390651" y="2476232"/>
                </a:cubicBezTo>
                <a:cubicBezTo>
                  <a:pt x="1385086" y="2335786"/>
                  <a:pt x="1379786" y="2195605"/>
                  <a:pt x="1378196" y="2055159"/>
                </a:cubicBezTo>
                <a:cubicBezTo>
                  <a:pt x="1378461" y="2028660"/>
                  <a:pt x="1376341" y="2001631"/>
                  <a:pt x="1382701" y="1975662"/>
                </a:cubicBezTo>
                <a:cubicBezTo>
                  <a:pt x="1389590" y="1941478"/>
                  <a:pt x="1405225" y="1910208"/>
                  <a:pt x="1421390" y="1879734"/>
                </a:cubicBezTo>
                <a:cubicBezTo>
                  <a:pt x="1442589" y="1834686"/>
                  <a:pt x="1484723" y="1803947"/>
                  <a:pt x="1508307" y="1760488"/>
                </a:cubicBezTo>
                <a:cubicBezTo>
                  <a:pt x="1533216" y="1713054"/>
                  <a:pt x="1534011" y="1655816"/>
                  <a:pt x="1520232" y="1604937"/>
                </a:cubicBezTo>
                <a:cubicBezTo>
                  <a:pt x="1512017" y="1576053"/>
                  <a:pt x="1503007" y="1546904"/>
                  <a:pt x="1487108" y="1521465"/>
                </a:cubicBezTo>
                <a:cubicBezTo>
                  <a:pt x="1469088" y="1492316"/>
                  <a:pt x="1443914" y="1468731"/>
                  <a:pt x="1424039" y="1441172"/>
                </a:cubicBezTo>
                <a:cubicBezTo>
                  <a:pt x="1397010" y="1403013"/>
                  <a:pt x="1366801" y="1367504"/>
                  <a:pt x="1340037" y="1329345"/>
                </a:cubicBezTo>
                <a:cubicBezTo>
                  <a:pt x="1319898" y="1300196"/>
                  <a:pt x="1301878" y="1269987"/>
                  <a:pt x="1283594" y="1239778"/>
                </a:cubicBezTo>
                <a:cubicBezTo>
                  <a:pt x="1269019" y="1214604"/>
                  <a:pt x="1254179" y="1189429"/>
                  <a:pt x="1244110" y="1162135"/>
                </a:cubicBezTo>
                <a:cubicBezTo>
                  <a:pt x="1235630" y="1139081"/>
                  <a:pt x="1236425" y="1114437"/>
                  <a:pt x="1239340" y="1090322"/>
                </a:cubicBezTo>
                <a:cubicBezTo>
                  <a:pt x="1245170" y="1046599"/>
                  <a:pt x="1238545" y="1002345"/>
                  <a:pt x="1243050" y="958356"/>
                </a:cubicBezTo>
                <a:cubicBezTo>
                  <a:pt x="1244905" y="941397"/>
                  <a:pt x="1247025" y="923642"/>
                  <a:pt x="1256034" y="908538"/>
                </a:cubicBezTo>
                <a:cubicBezTo>
                  <a:pt x="1263454" y="896613"/>
                  <a:pt x="1278824" y="893698"/>
                  <a:pt x="1291808" y="892638"/>
                </a:cubicBezTo>
                <a:cubicBezTo>
                  <a:pt x="1321223" y="889988"/>
                  <a:pt x="1351432" y="898468"/>
                  <a:pt x="1380051" y="889458"/>
                </a:cubicBezTo>
                <a:cubicBezTo>
                  <a:pt x="1404165" y="879919"/>
                  <a:pt x="1413705" y="852624"/>
                  <a:pt x="1418475" y="829040"/>
                </a:cubicBezTo>
                <a:cubicBezTo>
                  <a:pt x="1425364" y="785316"/>
                  <a:pt x="1445769" y="745567"/>
                  <a:pt x="1454779" y="702374"/>
                </a:cubicBezTo>
                <a:cubicBezTo>
                  <a:pt x="1457428" y="690979"/>
                  <a:pt x="1462463" y="678789"/>
                  <a:pt x="1473328" y="673225"/>
                </a:cubicBezTo>
                <a:cubicBezTo>
                  <a:pt x="1489493" y="664480"/>
                  <a:pt x="1510162" y="659445"/>
                  <a:pt x="1519437" y="641955"/>
                </a:cubicBezTo>
                <a:cubicBezTo>
                  <a:pt x="1528181" y="624731"/>
                  <a:pt x="1520232" y="604857"/>
                  <a:pt x="1512812" y="588692"/>
                </a:cubicBezTo>
                <a:cubicBezTo>
                  <a:pt x="1505657" y="573852"/>
                  <a:pt x="1497177" y="559808"/>
                  <a:pt x="1490552" y="544968"/>
                </a:cubicBezTo>
                <a:cubicBezTo>
                  <a:pt x="1485253" y="533309"/>
                  <a:pt x="1476243" y="523769"/>
                  <a:pt x="1470413" y="512374"/>
                </a:cubicBezTo>
                <a:cubicBezTo>
                  <a:pt x="1465643" y="503629"/>
                  <a:pt x="1466438" y="493030"/>
                  <a:pt x="1470148" y="484020"/>
                </a:cubicBezTo>
                <a:cubicBezTo>
                  <a:pt x="1477833" y="464411"/>
                  <a:pt x="1488433" y="446126"/>
                  <a:pt x="1494262" y="425722"/>
                </a:cubicBezTo>
                <a:cubicBezTo>
                  <a:pt x="1503272" y="392333"/>
                  <a:pt x="1516522" y="359474"/>
                  <a:pt x="1518642" y="324495"/>
                </a:cubicBezTo>
                <a:cubicBezTo>
                  <a:pt x="1519967" y="307800"/>
                  <a:pt x="1518377" y="291106"/>
                  <a:pt x="1514137" y="274941"/>
                </a:cubicBezTo>
                <a:cubicBezTo>
                  <a:pt x="1510162" y="267786"/>
                  <a:pt x="1503802" y="229892"/>
                  <a:pt x="1496382" y="228302"/>
                </a:cubicBezTo>
                <a:cubicBezTo>
                  <a:pt x="1488963" y="205778"/>
                  <a:pt x="1480483" y="223533"/>
                  <a:pt x="1471208" y="186699"/>
                </a:cubicBezTo>
                <a:cubicBezTo>
                  <a:pt x="1461668" y="193059"/>
                  <a:pt x="1451069" y="135555"/>
                  <a:pt x="1439144" y="150395"/>
                </a:cubicBezTo>
                <a:cubicBezTo>
                  <a:pt x="1430134" y="123101"/>
                  <a:pt x="1419535" y="132110"/>
                  <a:pt x="1408670" y="131580"/>
                </a:cubicBezTo>
                <a:cubicBezTo>
                  <a:pt x="1397540" y="123896"/>
                  <a:pt x="1385881" y="145890"/>
                  <a:pt x="1374221" y="120451"/>
                </a:cubicBezTo>
                <a:cubicBezTo>
                  <a:pt x="1362296" y="103491"/>
                  <a:pt x="1349047" y="110911"/>
                  <a:pt x="1340037" y="104551"/>
                </a:cubicBezTo>
                <a:cubicBezTo>
                  <a:pt x="1330232" y="80172"/>
                  <a:pt x="1326787" y="82292"/>
                  <a:pt x="1319633" y="69307"/>
                </a:cubicBezTo>
                <a:cubicBezTo>
                  <a:pt x="1313008" y="48903"/>
                  <a:pt x="1302408" y="30618"/>
                  <a:pt x="1289423" y="44663"/>
                </a:cubicBezTo>
                <a:cubicBezTo>
                  <a:pt x="1278559" y="23728"/>
                  <a:pt x="1267694" y="49433"/>
                  <a:pt x="1256299" y="40423"/>
                </a:cubicBezTo>
                <a:cubicBezTo>
                  <a:pt x="1245170" y="53938"/>
                  <a:pt x="1234040" y="62682"/>
                  <a:pt x="1222910" y="41218"/>
                </a:cubicBezTo>
                <a:cubicBezTo>
                  <a:pt x="1214431" y="22139"/>
                  <a:pt x="1205421" y="51818"/>
                  <a:pt x="1197206" y="40688"/>
                </a:cubicBezTo>
                <a:cubicBezTo>
                  <a:pt x="1186076" y="55263"/>
                  <a:pt x="1175477" y="33533"/>
                  <a:pt x="1164612" y="25053"/>
                </a:cubicBezTo>
                <a:cubicBezTo>
                  <a:pt x="1153747" y="-1181"/>
                  <a:pt x="1142883" y="6239"/>
                  <a:pt x="1131488" y="11009"/>
                </a:cubicBezTo>
                <a:cubicBezTo>
                  <a:pt x="1115588" y="11009"/>
                  <a:pt x="1098894" y="16839"/>
                  <a:pt x="1082464" y="5709"/>
                </a:cubicBezTo>
                <a:cubicBezTo>
                  <a:pt x="1065505" y="-5156"/>
                  <a:pt x="1048545" y="3589"/>
                  <a:pt x="1031586" y="9684"/>
                </a:cubicBezTo>
                <a:cubicBezTo>
                  <a:pt x="1014891" y="5709"/>
                  <a:pt x="998197" y="14454"/>
                  <a:pt x="982032" y="21079"/>
                </a:cubicBezTo>
                <a:cubicBezTo>
                  <a:pt x="971168" y="28763"/>
                  <a:pt x="960568" y="34063"/>
                  <a:pt x="950233" y="39098"/>
                </a:cubicBezTo>
                <a:cubicBezTo>
                  <a:pt x="939899" y="35123"/>
                  <a:pt x="929829" y="51553"/>
                  <a:pt x="919759" y="49433"/>
                </a:cubicBezTo>
                <a:cubicBezTo>
                  <a:pt x="909689" y="51023"/>
                  <a:pt x="900150" y="49963"/>
                  <a:pt x="890610" y="65862"/>
                </a:cubicBezTo>
                <a:cubicBezTo>
                  <a:pt x="881070" y="65332"/>
                  <a:pt x="871796" y="88387"/>
                  <a:pt x="862521" y="86797"/>
                </a:cubicBezTo>
                <a:cubicBezTo>
                  <a:pt x="854041" y="78582"/>
                  <a:pt x="845826" y="100576"/>
                  <a:pt x="837612" y="106936"/>
                </a:cubicBezTo>
                <a:cubicBezTo>
                  <a:pt x="829397" y="113561"/>
                  <a:pt x="821712" y="133170"/>
                  <a:pt x="814027" y="128665"/>
                </a:cubicBezTo>
                <a:cubicBezTo>
                  <a:pt x="806342" y="141650"/>
                  <a:pt x="799188" y="144035"/>
                  <a:pt x="792298" y="151985"/>
                </a:cubicBezTo>
                <a:cubicBezTo>
                  <a:pt x="785408" y="160199"/>
                  <a:pt x="779048" y="166029"/>
                  <a:pt x="773218" y="177689"/>
                </a:cubicBezTo>
                <a:cubicBezTo>
                  <a:pt x="767389" y="186169"/>
                  <a:pt x="761559" y="192264"/>
                  <a:pt x="756259" y="201273"/>
                </a:cubicBezTo>
                <a:cubicBezTo>
                  <a:pt x="750694" y="211873"/>
                  <a:pt x="745394" y="228038"/>
                  <a:pt x="740094" y="231217"/>
                </a:cubicBezTo>
                <a:cubicBezTo>
                  <a:pt x="734795" y="241287"/>
                  <a:pt x="729760" y="265931"/>
                  <a:pt x="724460" y="254537"/>
                </a:cubicBezTo>
                <a:cubicBezTo>
                  <a:pt x="719425" y="250032"/>
                  <a:pt x="714390" y="278121"/>
                  <a:pt x="709355" y="286071"/>
                </a:cubicBezTo>
                <a:cubicBezTo>
                  <a:pt x="704320" y="279976"/>
                  <a:pt x="699551" y="291106"/>
                  <a:pt x="694781" y="311245"/>
                </a:cubicBezTo>
                <a:cubicBezTo>
                  <a:pt x="690011" y="319195"/>
                  <a:pt x="685241" y="304620"/>
                  <a:pt x="680471" y="341189"/>
                </a:cubicBezTo>
                <a:cubicBezTo>
                  <a:pt x="675701" y="389153"/>
                  <a:pt x="670931" y="354174"/>
                  <a:pt x="666162" y="365304"/>
                </a:cubicBezTo>
                <a:cubicBezTo>
                  <a:pt x="661392" y="365834"/>
                  <a:pt x="656887" y="369013"/>
                  <a:pt x="652117" y="396838"/>
                </a:cubicBezTo>
                <a:cubicBezTo>
                  <a:pt x="647347" y="400812"/>
                  <a:pt x="642842" y="411942"/>
                  <a:pt x="638337" y="426252"/>
                </a:cubicBezTo>
                <a:cubicBezTo>
                  <a:pt x="633833" y="438971"/>
                  <a:pt x="629063" y="433937"/>
                  <a:pt x="624558" y="452751"/>
                </a:cubicBezTo>
                <a:cubicBezTo>
                  <a:pt x="619788" y="458316"/>
                  <a:pt x="614753" y="456726"/>
                  <a:pt x="609983" y="482695"/>
                </a:cubicBezTo>
                <a:cubicBezTo>
                  <a:pt x="604948" y="499920"/>
                  <a:pt x="600179" y="496210"/>
                  <a:pt x="595409" y="512639"/>
                </a:cubicBezTo>
                <a:cubicBezTo>
                  <a:pt x="590639" y="541788"/>
                  <a:pt x="585869" y="524034"/>
                  <a:pt x="581099" y="542848"/>
                </a:cubicBezTo>
                <a:cubicBezTo>
                  <a:pt x="576594" y="533044"/>
                  <a:pt x="572089" y="560338"/>
                  <a:pt x="567584" y="573322"/>
                </a:cubicBezTo>
                <a:cubicBezTo>
                  <a:pt x="564140" y="565638"/>
                  <a:pt x="560695" y="576767"/>
                  <a:pt x="557250" y="596112"/>
                </a:cubicBezTo>
                <a:cubicBezTo>
                  <a:pt x="553805" y="604857"/>
                  <a:pt x="550625" y="610951"/>
                  <a:pt x="547445" y="621816"/>
                </a:cubicBezTo>
                <a:cubicBezTo>
                  <a:pt x="544000" y="638776"/>
                  <a:pt x="540820" y="615986"/>
                  <a:pt x="537110" y="645930"/>
                </a:cubicBezTo>
                <a:cubicBezTo>
                  <a:pt x="533665" y="678524"/>
                  <a:pt x="529956" y="615191"/>
                  <a:pt x="525981" y="669780"/>
                </a:cubicBezTo>
                <a:cubicBezTo>
                  <a:pt x="521476" y="670840"/>
                  <a:pt x="516706" y="681969"/>
                  <a:pt x="512201" y="694159"/>
                </a:cubicBezTo>
                <a:cubicBezTo>
                  <a:pt x="507696" y="709529"/>
                  <a:pt x="502926" y="723838"/>
                  <a:pt x="498951" y="726223"/>
                </a:cubicBezTo>
                <a:cubicBezTo>
                  <a:pt x="494977" y="747422"/>
                  <a:pt x="491532" y="735498"/>
                  <a:pt x="488882" y="764382"/>
                </a:cubicBezTo>
                <a:cubicBezTo>
                  <a:pt x="486232" y="752722"/>
                  <a:pt x="484377" y="766767"/>
                  <a:pt x="484112" y="786641"/>
                </a:cubicBezTo>
                <a:cubicBezTo>
                  <a:pt x="483582" y="795916"/>
                  <a:pt x="484642" y="814200"/>
                  <a:pt x="486497" y="810756"/>
                </a:cubicBezTo>
                <a:cubicBezTo>
                  <a:pt x="488352" y="797506"/>
                  <a:pt x="491002" y="829835"/>
                  <a:pt x="494447" y="831160"/>
                </a:cubicBezTo>
                <a:cubicBezTo>
                  <a:pt x="497891" y="827450"/>
                  <a:pt x="501866" y="861369"/>
                  <a:pt x="506106" y="849179"/>
                </a:cubicBezTo>
                <a:cubicBezTo>
                  <a:pt x="510346" y="881243"/>
                  <a:pt x="514851" y="851299"/>
                  <a:pt x="519356" y="870114"/>
                </a:cubicBezTo>
                <a:cubicBezTo>
                  <a:pt x="524126" y="882833"/>
                  <a:pt x="529691" y="878064"/>
                  <a:pt x="533665" y="891843"/>
                </a:cubicBezTo>
                <a:cubicBezTo>
                  <a:pt x="537640" y="905093"/>
                  <a:pt x="540290" y="932917"/>
                  <a:pt x="539230" y="916752"/>
                </a:cubicBezTo>
                <a:cubicBezTo>
                  <a:pt x="538170" y="942987"/>
                  <a:pt x="533665" y="934772"/>
                  <a:pt x="527836" y="945637"/>
                </a:cubicBezTo>
                <a:cubicBezTo>
                  <a:pt x="522006" y="950406"/>
                  <a:pt x="515116" y="945902"/>
                  <a:pt x="509286" y="971076"/>
                </a:cubicBezTo>
                <a:cubicBezTo>
                  <a:pt x="502396" y="974786"/>
                  <a:pt x="497097" y="973991"/>
                  <a:pt x="492062" y="999695"/>
                </a:cubicBezTo>
                <a:cubicBezTo>
                  <a:pt x="487027" y="1008970"/>
                  <a:pt x="482522" y="1035469"/>
                  <a:pt x="477752" y="1029904"/>
                </a:cubicBezTo>
                <a:cubicBezTo>
                  <a:pt x="469802" y="1020099"/>
                  <a:pt x="461588" y="1076013"/>
                  <a:pt x="453638" y="1082108"/>
                </a:cubicBezTo>
                <a:cubicBezTo>
                  <a:pt x="445688" y="1069388"/>
                  <a:pt x="437738" y="1118147"/>
                  <a:pt x="430053" y="1134311"/>
                </a:cubicBezTo>
                <a:cubicBezTo>
                  <a:pt x="426079" y="1143056"/>
                  <a:pt x="422369" y="1159220"/>
                  <a:pt x="418394" y="1160545"/>
                </a:cubicBezTo>
                <a:cubicBezTo>
                  <a:pt x="414684" y="1176445"/>
                  <a:pt x="410709" y="1185455"/>
                  <a:pt x="406999" y="1187045"/>
                </a:cubicBezTo>
                <a:cubicBezTo>
                  <a:pt x="403289" y="1200294"/>
                  <a:pt x="399579" y="1210099"/>
                  <a:pt x="396134" y="1213544"/>
                </a:cubicBezTo>
                <a:cubicBezTo>
                  <a:pt x="392690" y="1222819"/>
                  <a:pt x="388980" y="1234213"/>
                  <a:pt x="385535" y="1240308"/>
                </a:cubicBezTo>
                <a:cubicBezTo>
                  <a:pt x="382620" y="1252763"/>
                  <a:pt x="379705" y="1259652"/>
                  <a:pt x="377320" y="1266012"/>
                </a:cubicBezTo>
                <a:cubicBezTo>
                  <a:pt x="374935" y="1272372"/>
                  <a:pt x="372550" y="1278202"/>
                  <a:pt x="370695" y="1288802"/>
                </a:cubicBezTo>
                <a:cubicBezTo>
                  <a:pt x="368575" y="1309471"/>
                  <a:pt x="366720" y="1296751"/>
                  <a:pt x="365130" y="1316891"/>
                </a:cubicBezTo>
                <a:cubicBezTo>
                  <a:pt x="363275" y="1329080"/>
                  <a:pt x="361685" y="1308941"/>
                  <a:pt x="360096" y="1338355"/>
                </a:cubicBezTo>
                <a:cubicBezTo>
                  <a:pt x="357976" y="1367239"/>
                  <a:pt x="355856" y="1332260"/>
                  <a:pt x="354266" y="1373864"/>
                </a:cubicBezTo>
                <a:cubicBezTo>
                  <a:pt x="352676" y="1393209"/>
                  <a:pt x="351351" y="1378634"/>
                  <a:pt x="350821" y="1409638"/>
                </a:cubicBezTo>
                <a:cubicBezTo>
                  <a:pt x="350821" y="1419973"/>
                  <a:pt x="350821" y="1417853"/>
                  <a:pt x="357976" y="1434812"/>
                </a:cubicBezTo>
                <a:cubicBezTo>
                  <a:pt x="362215" y="1450712"/>
                  <a:pt x="368575" y="1424478"/>
                  <a:pt x="373875" y="1436667"/>
                </a:cubicBezTo>
                <a:cubicBezTo>
                  <a:pt x="367780" y="1448062"/>
                  <a:pt x="365660" y="1440377"/>
                  <a:pt x="365660" y="1476151"/>
                </a:cubicBezTo>
                <a:cubicBezTo>
                  <a:pt x="365660" y="1508215"/>
                  <a:pt x="368045" y="1458662"/>
                  <a:pt x="371225" y="1516430"/>
                </a:cubicBezTo>
                <a:cubicBezTo>
                  <a:pt x="374670" y="1509010"/>
                  <a:pt x="379705" y="1513780"/>
                  <a:pt x="393750" y="1546904"/>
                </a:cubicBezTo>
                <a:cubicBezTo>
                  <a:pt x="404614" y="1543194"/>
                  <a:pt x="411769" y="1542664"/>
                  <a:pt x="417334" y="1531270"/>
                </a:cubicBezTo>
                <a:cubicBezTo>
                  <a:pt x="421309" y="1520935"/>
                  <a:pt x="425549" y="1509275"/>
                  <a:pt x="429259" y="1518815"/>
                </a:cubicBezTo>
                <a:cubicBezTo>
                  <a:pt x="433233" y="1515900"/>
                  <a:pt x="436943" y="1495496"/>
                  <a:pt x="440653" y="1494436"/>
                </a:cubicBezTo>
                <a:cubicBezTo>
                  <a:pt x="448073" y="1498940"/>
                  <a:pt x="455228" y="1479331"/>
                  <a:pt x="461853" y="1456277"/>
                </a:cubicBezTo>
                <a:cubicBezTo>
                  <a:pt x="460793" y="1465551"/>
                  <a:pt x="459733" y="1467936"/>
                  <a:pt x="458673" y="1487811"/>
                </a:cubicBezTo>
                <a:cubicBezTo>
                  <a:pt x="457613" y="1504770"/>
                  <a:pt x="456818" y="1537099"/>
                  <a:pt x="456023" y="1521730"/>
                </a:cubicBezTo>
                <a:cubicBezTo>
                  <a:pt x="455228" y="1529680"/>
                  <a:pt x="454963" y="1545314"/>
                  <a:pt x="454698" y="1543459"/>
                </a:cubicBezTo>
                <a:cubicBezTo>
                  <a:pt x="454698" y="1570488"/>
                  <a:pt x="454963" y="1549289"/>
                  <a:pt x="456023" y="1587183"/>
                </a:cubicBezTo>
                <a:cubicBezTo>
                  <a:pt x="456553" y="1578438"/>
                  <a:pt x="457613" y="1591158"/>
                  <a:pt x="458673" y="1613417"/>
                </a:cubicBezTo>
                <a:cubicBezTo>
                  <a:pt x="459733" y="1627197"/>
                  <a:pt x="460793" y="1615537"/>
                  <a:pt x="462118" y="1633557"/>
                </a:cubicBezTo>
                <a:cubicBezTo>
                  <a:pt x="463177" y="1631967"/>
                  <a:pt x="464502" y="1682845"/>
                  <a:pt x="465297" y="1656611"/>
                </a:cubicBezTo>
                <a:cubicBezTo>
                  <a:pt x="466357" y="1696095"/>
                  <a:pt x="466887" y="1689205"/>
                  <a:pt x="467417" y="1679930"/>
                </a:cubicBezTo>
                <a:cubicBezTo>
                  <a:pt x="467682" y="1695830"/>
                  <a:pt x="467682" y="1701660"/>
                  <a:pt x="467417" y="1706430"/>
                </a:cubicBezTo>
                <a:cubicBezTo>
                  <a:pt x="467152" y="1730279"/>
                  <a:pt x="466622" y="1753333"/>
                  <a:pt x="465297" y="1732929"/>
                </a:cubicBezTo>
                <a:cubicBezTo>
                  <a:pt x="464237" y="1739024"/>
                  <a:pt x="462383" y="1753598"/>
                  <a:pt x="460528" y="1755453"/>
                </a:cubicBezTo>
                <a:cubicBezTo>
                  <a:pt x="458408" y="1772678"/>
                  <a:pt x="456023" y="1807127"/>
                  <a:pt x="453638" y="1792287"/>
                </a:cubicBezTo>
                <a:cubicBezTo>
                  <a:pt x="451253" y="1801032"/>
                  <a:pt x="448603" y="1829386"/>
                  <a:pt x="446483" y="1814811"/>
                </a:cubicBezTo>
                <a:cubicBezTo>
                  <a:pt x="444098" y="1817196"/>
                  <a:pt x="441978" y="1859330"/>
                  <a:pt x="440388" y="1851645"/>
                </a:cubicBezTo>
                <a:cubicBezTo>
                  <a:pt x="438533" y="1830711"/>
                  <a:pt x="436413" y="1876554"/>
                  <a:pt x="434293" y="1893514"/>
                </a:cubicBezTo>
                <a:cubicBezTo>
                  <a:pt x="432173" y="1907029"/>
                  <a:pt x="430053" y="1918158"/>
                  <a:pt x="427934" y="1922133"/>
                </a:cubicBezTo>
                <a:cubicBezTo>
                  <a:pt x="423694" y="1945718"/>
                  <a:pt x="419719" y="1969302"/>
                  <a:pt x="416539" y="1992886"/>
                </a:cubicBezTo>
                <a:cubicBezTo>
                  <a:pt x="413359" y="2016470"/>
                  <a:pt x="410974" y="2040320"/>
                  <a:pt x="410179" y="2064169"/>
                </a:cubicBezTo>
                <a:cubicBezTo>
                  <a:pt x="409914" y="2092523"/>
                  <a:pt x="409649" y="2120877"/>
                  <a:pt x="410709" y="2149232"/>
                </a:cubicBezTo>
                <a:cubicBezTo>
                  <a:pt x="412829" y="2194280"/>
                  <a:pt x="422104" y="2239859"/>
                  <a:pt x="442243" y="2280403"/>
                </a:cubicBezTo>
                <a:cubicBezTo>
                  <a:pt x="459733" y="2315117"/>
                  <a:pt x="491797" y="2338701"/>
                  <a:pt x="515116" y="2369175"/>
                </a:cubicBezTo>
                <a:cubicBezTo>
                  <a:pt x="534990" y="2394879"/>
                  <a:pt x="542675" y="2427473"/>
                  <a:pt x="548505" y="2459008"/>
                </a:cubicBezTo>
                <a:cubicBezTo>
                  <a:pt x="554865" y="2496636"/>
                  <a:pt x="556190" y="2535060"/>
                  <a:pt x="554865" y="2572954"/>
                </a:cubicBezTo>
                <a:cubicBezTo>
                  <a:pt x="553275" y="2599718"/>
                  <a:pt x="550625" y="2626748"/>
                  <a:pt x="542675" y="2652717"/>
                </a:cubicBezTo>
                <a:cubicBezTo>
                  <a:pt x="533930" y="2683191"/>
                  <a:pt x="518031" y="2710750"/>
                  <a:pt x="504251" y="2739104"/>
                </a:cubicBezTo>
                <a:cubicBezTo>
                  <a:pt x="494447" y="2758714"/>
                  <a:pt x="486232" y="2778853"/>
                  <a:pt x="476162" y="2798198"/>
                </a:cubicBezTo>
                <a:cubicBezTo>
                  <a:pt x="450458" y="2848281"/>
                  <a:pt x="422899" y="2897570"/>
                  <a:pt x="398254" y="2948448"/>
                </a:cubicBezTo>
                <a:cubicBezTo>
                  <a:pt x="346316" y="3053650"/>
                  <a:pt x="309482" y="3165212"/>
                  <a:pt x="269468" y="3275449"/>
                </a:cubicBezTo>
                <a:cubicBezTo>
                  <a:pt x="229189" y="3382771"/>
                  <a:pt x="198450" y="3493802"/>
                  <a:pt x="153402" y="3599269"/>
                </a:cubicBezTo>
                <a:cubicBezTo>
                  <a:pt x="131407" y="3651208"/>
                  <a:pt x="105703" y="3701026"/>
                  <a:pt x="79999" y="3751110"/>
                </a:cubicBezTo>
                <a:cubicBezTo>
                  <a:pt x="61979" y="3786354"/>
                  <a:pt x="42635" y="3821068"/>
                  <a:pt x="28325" y="3858167"/>
                </a:cubicBezTo>
                <a:cubicBezTo>
                  <a:pt x="16666" y="3892881"/>
                  <a:pt x="8716" y="3928655"/>
                  <a:pt x="3151" y="3964959"/>
                </a:cubicBezTo>
                <a:cubicBezTo>
                  <a:pt x="1561" y="3977943"/>
                  <a:pt x="-824" y="3991193"/>
                  <a:pt x="1561" y="4004178"/>
                </a:cubicBezTo>
                <a:cubicBezTo>
                  <a:pt x="3151" y="4012657"/>
                  <a:pt x="11631" y="4019282"/>
                  <a:pt x="20110" y="4017427"/>
                </a:cubicBezTo>
                <a:cubicBezTo>
                  <a:pt x="32035" y="4013187"/>
                  <a:pt x="37865" y="4000732"/>
                  <a:pt x="45020" y="3991193"/>
                </a:cubicBezTo>
                <a:cubicBezTo>
                  <a:pt x="53764" y="3979268"/>
                  <a:pt x="62244" y="3965489"/>
                  <a:pt x="76289" y="3959659"/>
                </a:cubicBezTo>
                <a:cubicBezTo>
                  <a:pt x="95898" y="3957009"/>
                  <a:pt x="115243" y="3962044"/>
                  <a:pt x="134587" y="3965489"/>
                </a:cubicBezTo>
                <a:cubicBezTo>
                  <a:pt x="170361" y="3973174"/>
                  <a:pt x="206400" y="3981653"/>
                  <a:pt x="240054" y="3996493"/>
                </a:cubicBezTo>
                <a:cubicBezTo>
                  <a:pt x="250654" y="4000468"/>
                  <a:pt x="254629" y="4012127"/>
                  <a:pt x="256749" y="4022197"/>
                </a:cubicBezTo>
                <a:cubicBezTo>
                  <a:pt x="259928" y="4037566"/>
                  <a:pt x="265228" y="4053996"/>
                  <a:pt x="279273" y="4063006"/>
                </a:cubicBezTo>
                <a:cubicBezTo>
                  <a:pt x="294377" y="4071486"/>
                  <a:pt x="311072" y="4075990"/>
                  <a:pt x="327236" y="4081820"/>
                </a:cubicBezTo>
                <a:cubicBezTo>
                  <a:pt x="395074" y="4103815"/>
                  <a:pt x="463708" y="4122894"/>
                  <a:pt x="531546" y="4144888"/>
                </a:cubicBezTo>
                <a:cubicBezTo>
                  <a:pt x="552215" y="4152043"/>
                  <a:pt x="573679" y="4158138"/>
                  <a:pt x="593289" y="4167943"/>
                </a:cubicBezTo>
                <a:cubicBezTo>
                  <a:pt x="613163" y="4181457"/>
                  <a:pt x="626678" y="4203187"/>
                  <a:pt x="632243" y="4226241"/>
                </a:cubicBezTo>
                <a:cubicBezTo>
                  <a:pt x="637542" y="4244261"/>
                  <a:pt x="633568" y="4263340"/>
                  <a:pt x="632243" y="4281890"/>
                </a:cubicBezTo>
                <a:cubicBezTo>
                  <a:pt x="624823" y="4351318"/>
                  <a:pt x="612898" y="4419951"/>
                  <a:pt x="599914" y="4488584"/>
                </a:cubicBezTo>
                <a:cubicBezTo>
                  <a:pt x="587989" y="4550062"/>
                  <a:pt x="575004" y="4611540"/>
                  <a:pt x="558840" y="4671958"/>
                </a:cubicBezTo>
                <a:cubicBezTo>
                  <a:pt x="546385" y="4718597"/>
                  <a:pt x="528896" y="4763910"/>
                  <a:pt x="509021" y="4807634"/>
                </a:cubicBezTo>
                <a:cubicBezTo>
                  <a:pt x="484642" y="4861428"/>
                  <a:pt x="457348" y="4914161"/>
                  <a:pt x="438533" y="4970339"/>
                </a:cubicBezTo>
                <a:cubicBezTo>
                  <a:pt x="417334" y="5032083"/>
                  <a:pt x="406999" y="5097006"/>
                  <a:pt x="403289" y="5161929"/>
                </a:cubicBezTo>
                <a:cubicBezTo>
                  <a:pt x="395869" y="5287270"/>
                  <a:pt x="418924" y="5411552"/>
                  <a:pt x="429788" y="5536098"/>
                </a:cubicBezTo>
                <a:cubicBezTo>
                  <a:pt x="433763" y="5586977"/>
                  <a:pt x="438798" y="5637855"/>
                  <a:pt x="446218" y="5688469"/>
                </a:cubicBezTo>
                <a:cubicBezTo>
                  <a:pt x="458673" y="5779096"/>
                  <a:pt x="477222" y="5868928"/>
                  <a:pt x="487292" y="5960086"/>
                </a:cubicBezTo>
                <a:cubicBezTo>
                  <a:pt x="489412" y="5980225"/>
                  <a:pt x="490737" y="6000629"/>
                  <a:pt x="488882" y="6020769"/>
                </a:cubicBezTo>
                <a:cubicBezTo>
                  <a:pt x="487292" y="6038788"/>
                  <a:pt x="476957" y="6054423"/>
                  <a:pt x="464767" y="6067142"/>
                </a:cubicBezTo>
                <a:cubicBezTo>
                  <a:pt x="442508" y="6090462"/>
                  <a:pt x="413624" y="6106096"/>
                  <a:pt x="390570" y="6128356"/>
                </a:cubicBezTo>
                <a:cubicBezTo>
                  <a:pt x="377055" y="6141075"/>
                  <a:pt x="368310" y="6158035"/>
                  <a:pt x="366455" y="6176584"/>
                </a:cubicBezTo>
                <a:cubicBezTo>
                  <a:pt x="360890" y="6212623"/>
                  <a:pt x="376790" y="6246542"/>
                  <a:pt x="387125" y="6280196"/>
                </a:cubicBezTo>
                <a:cubicBezTo>
                  <a:pt x="401434" y="6333460"/>
                  <a:pt x="424489" y="6383543"/>
                  <a:pt x="444098" y="6434687"/>
                </a:cubicBezTo>
                <a:cubicBezTo>
                  <a:pt x="454433" y="6461981"/>
                  <a:pt x="466887" y="6489540"/>
                  <a:pt x="468742" y="6519220"/>
                </a:cubicBezTo>
                <a:cubicBezTo>
                  <a:pt x="470862" y="6542274"/>
                  <a:pt x="469272" y="6565328"/>
                  <a:pt x="471657" y="6588382"/>
                </a:cubicBezTo>
                <a:cubicBezTo>
                  <a:pt x="472452" y="6597392"/>
                  <a:pt x="476692" y="6606932"/>
                  <a:pt x="485172" y="6611172"/>
                </a:cubicBezTo>
                <a:cubicBezTo>
                  <a:pt x="500011" y="6618592"/>
                  <a:pt x="518826" y="6618326"/>
                  <a:pt x="533400" y="6610111"/>
                </a:cubicBezTo>
                <a:cubicBezTo>
                  <a:pt x="542675" y="6604547"/>
                  <a:pt x="544795" y="6593417"/>
                  <a:pt x="546650" y="6583877"/>
                </a:cubicBezTo>
                <a:cubicBezTo>
                  <a:pt x="551950" y="6552873"/>
                  <a:pt x="554335" y="6521339"/>
                  <a:pt x="560165" y="6490335"/>
                </a:cubicBezTo>
                <a:cubicBezTo>
                  <a:pt x="562550" y="6479735"/>
                  <a:pt x="563875" y="6468076"/>
                  <a:pt x="569969" y="6458801"/>
                </a:cubicBezTo>
                <a:cubicBezTo>
                  <a:pt x="583484" y="6443697"/>
                  <a:pt x="605213" y="6436541"/>
                  <a:pt x="625088" y="6438927"/>
                </a:cubicBezTo>
                <a:cubicBezTo>
                  <a:pt x="636217" y="6439722"/>
                  <a:pt x="643107" y="6449526"/>
                  <a:pt x="650262" y="6456946"/>
                </a:cubicBezTo>
                <a:cubicBezTo>
                  <a:pt x="682061" y="6493515"/>
                  <a:pt x="709885" y="6533264"/>
                  <a:pt x="740624" y="6570628"/>
                </a:cubicBezTo>
                <a:cubicBezTo>
                  <a:pt x="753874" y="6586527"/>
                  <a:pt x="767389" y="6602692"/>
                  <a:pt x="785143" y="6613822"/>
                </a:cubicBezTo>
                <a:cubicBezTo>
                  <a:pt x="810847" y="6631576"/>
                  <a:pt x="840262" y="6644031"/>
                  <a:pt x="871001" y="6649596"/>
                </a:cubicBezTo>
                <a:cubicBezTo>
                  <a:pt x="900680" y="6656485"/>
                  <a:pt x="931419" y="6654366"/>
                  <a:pt x="961628" y="6653570"/>
                </a:cubicBezTo>
                <a:cubicBezTo>
                  <a:pt x="1033176" y="6650655"/>
                  <a:pt x="1104724" y="6645621"/>
                  <a:pt x="1175742" y="6637141"/>
                </a:cubicBezTo>
                <a:cubicBezTo>
                  <a:pt x="1194821" y="6635286"/>
                  <a:pt x="1213636" y="6631046"/>
                  <a:pt x="1231655" y="6624951"/>
                </a:cubicBezTo>
                <a:cubicBezTo>
                  <a:pt x="1248615" y="6619121"/>
                  <a:pt x="1266104" y="6613556"/>
                  <a:pt x="1279884" y="6601632"/>
                </a:cubicBezTo>
                <a:cubicBezTo>
                  <a:pt x="1288893" y="6593682"/>
                  <a:pt x="1295783" y="6581757"/>
                  <a:pt x="1293133" y="6569568"/>
                </a:cubicBezTo>
                <a:cubicBezTo>
                  <a:pt x="1290218" y="6557378"/>
                  <a:pt x="1282534" y="6547044"/>
                  <a:pt x="1275114" y="6536974"/>
                </a:cubicBezTo>
                <a:cubicBezTo>
                  <a:pt x="1259214" y="6516570"/>
                  <a:pt x="1241460" y="6497755"/>
                  <a:pt x="1224765" y="6478146"/>
                </a:cubicBezTo>
                <a:cubicBezTo>
                  <a:pt x="1240400" y="6478676"/>
                  <a:pt x="1256564" y="6474171"/>
                  <a:pt x="1266899" y="6461981"/>
                </a:cubicBezTo>
                <a:cubicBezTo>
                  <a:pt x="1276439" y="6451647"/>
                  <a:pt x="1285713" y="6440782"/>
                  <a:pt x="1292868" y="6428592"/>
                </a:cubicBezTo>
                <a:cubicBezTo>
                  <a:pt x="1300818" y="6415077"/>
                  <a:pt x="1302143" y="6400767"/>
                  <a:pt x="1304793" y="6385663"/>
                </a:cubicBezTo>
                <a:cubicBezTo>
                  <a:pt x="1304793" y="6386193"/>
                  <a:pt x="1305058" y="6386988"/>
                  <a:pt x="1305058" y="6387518"/>
                </a:cubicBezTo>
                <a:cubicBezTo>
                  <a:pt x="1307443" y="6375329"/>
                  <a:pt x="1305058" y="6362079"/>
                  <a:pt x="1298433" y="6351479"/>
                </a:cubicBezTo>
                <a:cubicBezTo>
                  <a:pt x="1293133" y="6342734"/>
                  <a:pt x="1284654" y="6335580"/>
                  <a:pt x="1275114" y="6331605"/>
                </a:cubicBezTo>
                <a:cubicBezTo>
                  <a:pt x="1266104" y="6328160"/>
                  <a:pt x="1253119" y="6330015"/>
                  <a:pt x="1243845" y="6331075"/>
                </a:cubicBezTo>
                <a:cubicBezTo>
                  <a:pt x="1220525" y="6333725"/>
                  <a:pt x="1196146" y="6341409"/>
                  <a:pt x="1173622" y="6330810"/>
                </a:cubicBezTo>
                <a:cubicBezTo>
                  <a:pt x="1143943" y="6315175"/>
                  <a:pt x="1117443" y="6293711"/>
                  <a:pt x="1091209" y="6273041"/>
                </a:cubicBezTo>
                <a:cubicBezTo>
                  <a:pt x="1037151" y="6229583"/>
                  <a:pt x="986007" y="6182414"/>
                  <a:pt x="937514" y="6132861"/>
                </a:cubicBezTo>
                <a:cubicBezTo>
                  <a:pt x="916579" y="6111396"/>
                  <a:pt x="896175" y="6089137"/>
                  <a:pt x="878420" y="6064758"/>
                </a:cubicBezTo>
                <a:cubicBezTo>
                  <a:pt x="855366" y="6033223"/>
                  <a:pt x="839467" y="5996390"/>
                  <a:pt x="833902" y="5957701"/>
                </a:cubicBezTo>
                <a:cubicBezTo>
                  <a:pt x="827542" y="5912917"/>
                  <a:pt x="824362" y="5867603"/>
                  <a:pt x="826217" y="5822290"/>
                </a:cubicBezTo>
                <a:cubicBezTo>
                  <a:pt x="829927" y="5714968"/>
                  <a:pt x="841056" y="5607911"/>
                  <a:pt x="854041" y="5501384"/>
                </a:cubicBezTo>
                <a:cubicBezTo>
                  <a:pt x="865966" y="5405722"/>
                  <a:pt x="878420" y="5310060"/>
                  <a:pt x="894055" y="5214927"/>
                </a:cubicBezTo>
                <a:cubicBezTo>
                  <a:pt x="912074" y="5102836"/>
                  <a:pt x="939899" y="4992069"/>
                  <a:pt x="975938" y="4884482"/>
                </a:cubicBezTo>
                <a:cubicBezTo>
                  <a:pt x="993427" y="4834399"/>
                  <a:pt x="1011182" y="4783785"/>
                  <a:pt x="1038476" y="4737941"/>
                </a:cubicBezTo>
                <a:cubicBezTo>
                  <a:pt x="1061795" y="4696072"/>
                  <a:pt x="1091474" y="4657384"/>
                  <a:pt x="1108964" y="4612335"/>
                </a:cubicBezTo>
                <a:cubicBezTo>
                  <a:pt x="1123008" y="4573911"/>
                  <a:pt x="1124598" y="4532307"/>
                  <a:pt x="1122213" y="4492028"/>
                </a:cubicBezTo>
                <a:cubicBezTo>
                  <a:pt x="1120093" y="4461024"/>
                  <a:pt x="1122213" y="4429755"/>
                  <a:pt x="1119033" y="4398751"/>
                </a:cubicBezTo>
                <a:cubicBezTo>
                  <a:pt x="1117178" y="4371457"/>
                  <a:pt x="1111879" y="4344163"/>
                  <a:pt x="1113734" y="4316604"/>
                </a:cubicBezTo>
                <a:cubicBezTo>
                  <a:pt x="1113734" y="4305474"/>
                  <a:pt x="1124863" y="4300439"/>
                  <a:pt x="1133873" y="4298054"/>
                </a:cubicBezTo>
                <a:cubicBezTo>
                  <a:pt x="1146858" y="4293814"/>
                  <a:pt x="1161432" y="4292754"/>
                  <a:pt x="1172297" y="4283744"/>
                </a:cubicBezTo>
                <a:cubicBezTo>
                  <a:pt x="1184221" y="4272085"/>
                  <a:pt x="1182102" y="4253800"/>
                  <a:pt x="1182102" y="4238696"/>
                </a:cubicBezTo>
                <a:cubicBezTo>
                  <a:pt x="1192436" y="4241081"/>
                  <a:pt x="1203301" y="4243466"/>
                  <a:pt x="1214166" y="4241876"/>
                </a:cubicBezTo>
                <a:cubicBezTo>
                  <a:pt x="1234305" y="4238431"/>
                  <a:pt x="1253914" y="4229686"/>
                  <a:pt x="1274584" y="4231541"/>
                </a:cubicBezTo>
                <a:cubicBezTo>
                  <a:pt x="1287303" y="4232071"/>
                  <a:pt x="1295783" y="4242141"/>
                  <a:pt x="1304793" y="4249825"/>
                </a:cubicBezTo>
                <a:cubicBezTo>
                  <a:pt x="1342422" y="4285865"/>
                  <a:pt x="1375016" y="4326143"/>
                  <a:pt x="1411585" y="4363242"/>
                </a:cubicBezTo>
                <a:cubicBezTo>
                  <a:pt x="1419005" y="4370132"/>
                  <a:pt x="1427219" y="4379672"/>
                  <a:pt x="1438614" y="4377817"/>
                </a:cubicBezTo>
                <a:cubicBezTo>
                  <a:pt x="1450274" y="4375697"/>
                  <a:pt x="1455574" y="4363507"/>
                  <a:pt x="1458488" y="4353172"/>
                </a:cubicBezTo>
                <a:cubicBezTo>
                  <a:pt x="1464848" y="4326673"/>
                  <a:pt x="1468293" y="4299644"/>
                  <a:pt x="1470413" y="4272615"/>
                </a:cubicBezTo>
                <a:cubicBezTo>
                  <a:pt x="1476243" y="4201862"/>
                  <a:pt x="1479158" y="4130844"/>
                  <a:pt x="1476508" y="4060091"/>
                </a:cubicBezTo>
                <a:cubicBezTo>
                  <a:pt x="1473593" y="4002323"/>
                  <a:pt x="1464318" y="3944819"/>
                  <a:pt x="1455574" y="3887846"/>
                </a:cubicBezTo>
                <a:cubicBezTo>
                  <a:pt x="1443649" y="3811793"/>
                  <a:pt x="1430134" y="3736270"/>
                  <a:pt x="1420330" y="3659952"/>
                </a:cubicBezTo>
                <a:cubicBezTo>
                  <a:pt x="1409995" y="3568265"/>
                  <a:pt x="1393830" y="3477373"/>
                  <a:pt x="1383761" y="3385685"/>
                </a:cubicBezTo>
                <a:cubicBezTo>
                  <a:pt x="1381906" y="3361836"/>
                  <a:pt x="1377931" y="3337722"/>
                  <a:pt x="1382436" y="3313873"/>
                </a:cubicBezTo>
                <a:cubicBezTo>
                  <a:pt x="1386676" y="3308838"/>
                  <a:pt x="1394095" y="3311488"/>
                  <a:pt x="1399660" y="3312283"/>
                </a:cubicBezTo>
                <a:cubicBezTo>
                  <a:pt x="1429074" y="3319437"/>
                  <a:pt x="1455044" y="3335602"/>
                  <a:pt x="1482868" y="3346997"/>
                </a:cubicBezTo>
                <a:cubicBezTo>
                  <a:pt x="1510162" y="3358126"/>
                  <a:pt x="1531361" y="3379856"/>
                  <a:pt x="1558391" y="3390985"/>
                </a:cubicBezTo>
                <a:cubicBezTo>
                  <a:pt x="1596284" y="3407150"/>
                  <a:pt x="1638418" y="3404235"/>
                  <a:pt x="1677902" y="3413245"/>
                </a:cubicBezTo>
                <a:cubicBezTo>
                  <a:pt x="1694596" y="3417485"/>
                  <a:pt x="1690622" y="3438684"/>
                  <a:pt x="1695127" y="3451404"/>
                </a:cubicBezTo>
                <a:cubicBezTo>
                  <a:pt x="1709701" y="3499897"/>
                  <a:pt x="1725866" y="3548126"/>
                  <a:pt x="1740175" y="3596885"/>
                </a:cubicBezTo>
                <a:cubicBezTo>
                  <a:pt x="1756605" y="3652798"/>
                  <a:pt x="1772504" y="3709241"/>
                  <a:pt x="1778334" y="3767539"/>
                </a:cubicBezTo>
                <a:cubicBezTo>
                  <a:pt x="1782839" y="3812323"/>
                  <a:pt x="1784959" y="3857637"/>
                  <a:pt x="1793439" y="3901891"/>
                </a:cubicBezTo>
                <a:cubicBezTo>
                  <a:pt x="1805628" y="3959394"/>
                  <a:pt x="1820998" y="4016102"/>
                  <a:pt x="1835042" y="4073340"/>
                </a:cubicBezTo>
                <a:cubicBezTo>
                  <a:pt x="1855712" y="4156813"/>
                  <a:pt x="1877176" y="4240286"/>
                  <a:pt x="1891751" y="4325083"/>
                </a:cubicBezTo>
                <a:cubicBezTo>
                  <a:pt x="1894666" y="4345488"/>
                  <a:pt x="1898376" y="4365892"/>
                  <a:pt x="1897581" y="4386827"/>
                </a:cubicBezTo>
                <a:cubicBezTo>
                  <a:pt x="1897316" y="4388946"/>
                  <a:pt x="1897581" y="4394246"/>
                  <a:pt x="1898111" y="4401666"/>
                </a:cubicBezTo>
                <a:cubicBezTo>
                  <a:pt x="1433579" y="4592725"/>
                  <a:pt x="1106314" y="5049837"/>
                  <a:pt x="1106314" y="5583532"/>
                </a:cubicBezTo>
                <a:cubicBezTo>
                  <a:pt x="1106314" y="6288941"/>
                  <a:pt x="1678167" y="6860794"/>
                  <a:pt x="2383576" y="6860794"/>
                </a:cubicBezTo>
                <a:cubicBezTo>
                  <a:pt x="3088986" y="6860794"/>
                  <a:pt x="3660839" y="6288941"/>
                  <a:pt x="3660839" y="5583532"/>
                </a:cubicBezTo>
                <a:cubicBezTo>
                  <a:pt x="3660839" y="5502974"/>
                  <a:pt x="3653420" y="5424271"/>
                  <a:pt x="3639110" y="5347953"/>
                </a:cubicBezTo>
                <a:cubicBezTo>
                  <a:pt x="3640435" y="5347688"/>
                  <a:pt x="3642025" y="5347688"/>
                  <a:pt x="3643350" y="5347424"/>
                </a:cubicBezTo>
                <a:cubicBezTo>
                  <a:pt x="3644940" y="5327019"/>
                  <a:pt x="3635135" y="5300255"/>
                  <a:pt x="3630630" y="5279586"/>
                </a:cubicBezTo>
                <a:cubicBezTo>
                  <a:pt x="3625595" y="5256001"/>
                  <a:pt x="3619500" y="5232152"/>
                  <a:pt x="3617910" y="5208038"/>
                </a:cubicBezTo>
                <a:cubicBezTo>
                  <a:pt x="3616321" y="5196378"/>
                  <a:pt x="3627980" y="5189223"/>
                  <a:pt x="3636990" y="5184983"/>
                </a:cubicBezTo>
                <a:cubicBezTo>
                  <a:pt x="3664284" y="5173589"/>
                  <a:pt x="3694228" y="5172794"/>
                  <a:pt x="3723377" y="5171469"/>
                </a:cubicBezTo>
                <a:cubicBezTo>
                  <a:pt x="3766306" y="5170409"/>
                  <a:pt x="3809500" y="5171204"/>
                  <a:pt x="3851898" y="5177564"/>
                </a:cubicBezTo>
                <a:cubicBezTo>
                  <a:pt x="3873363" y="5181008"/>
                  <a:pt x="3895092" y="5185248"/>
                  <a:pt x="3915232" y="5193993"/>
                </a:cubicBezTo>
                <a:cubicBezTo>
                  <a:pt x="3932721" y="5201413"/>
                  <a:pt x="3947296" y="5214927"/>
                  <a:pt x="3958426" y="5230297"/>
                </a:cubicBezTo>
                <a:cubicBezTo>
                  <a:pt x="3972735" y="5250436"/>
                  <a:pt x="3980420" y="5274286"/>
                  <a:pt x="3986250" y="5298400"/>
                </a:cubicBezTo>
                <a:cubicBezTo>
                  <a:pt x="3993935" y="5330994"/>
                  <a:pt x="3998704" y="5364118"/>
                  <a:pt x="4007184" y="5396712"/>
                </a:cubicBezTo>
                <a:cubicBezTo>
                  <a:pt x="4022024" y="5451565"/>
                  <a:pt x="4031828" y="5507479"/>
                  <a:pt x="4041368" y="5563657"/>
                </a:cubicBezTo>
                <a:cubicBezTo>
                  <a:pt x="4064422" y="5702248"/>
                  <a:pt x="4079527" y="5842164"/>
                  <a:pt x="4090922" y="5982080"/>
                </a:cubicBezTo>
                <a:cubicBezTo>
                  <a:pt x="4092776" y="6013879"/>
                  <a:pt x="4095691" y="6045943"/>
                  <a:pt x="4093572" y="6078007"/>
                </a:cubicBezTo>
                <a:cubicBezTo>
                  <a:pt x="4092776" y="6084897"/>
                  <a:pt x="4093041" y="6094967"/>
                  <a:pt x="4084032" y="6096292"/>
                </a:cubicBezTo>
                <a:cubicBezTo>
                  <a:pt x="4065747" y="6099737"/>
                  <a:pt x="4046668" y="6095232"/>
                  <a:pt x="4028118" y="6099471"/>
                </a:cubicBezTo>
                <a:cubicBezTo>
                  <a:pt x="3983600" y="6110071"/>
                  <a:pt x="3939081" y="6120936"/>
                  <a:pt x="3896152" y="6137100"/>
                </a:cubicBezTo>
                <a:cubicBezTo>
                  <a:pt x="3873363" y="6146375"/>
                  <a:pt x="3850309" y="6155915"/>
                  <a:pt x="3831759" y="6172610"/>
                </a:cubicBezTo>
                <a:cubicBezTo>
                  <a:pt x="3811885" y="6191159"/>
                  <a:pt x="3795720" y="6213948"/>
                  <a:pt x="3785916" y="6239122"/>
                </a:cubicBezTo>
                <a:cubicBezTo>
                  <a:pt x="3767896" y="6285496"/>
                  <a:pt x="3765511" y="6336375"/>
                  <a:pt x="3769486" y="6385398"/>
                </a:cubicBezTo>
                <a:cubicBezTo>
                  <a:pt x="3772666" y="6425677"/>
                  <a:pt x="3778761" y="6465956"/>
                  <a:pt x="3789095" y="6504910"/>
                </a:cubicBezTo>
                <a:cubicBezTo>
                  <a:pt x="3799695" y="6544924"/>
                  <a:pt x="3814005" y="6584673"/>
                  <a:pt x="3836529" y="6619386"/>
                </a:cubicBezTo>
                <a:cubicBezTo>
                  <a:pt x="3864883" y="6662315"/>
                  <a:pt x="3901452" y="6699414"/>
                  <a:pt x="3942261" y="6730418"/>
                </a:cubicBezTo>
                <a:cubicBezTo>
                  <a:pt x="3974325" y="6754268"/>
                  <a:pt x="4009039" y="6775467"/>
                  <a:pt x="4047463" y="6786596"/>
                </a:cubicBezTo>
                <a:cubicBezTo>
                  <a:pt x="4101256" y="6801171"/>
                  <a:pt x="4160880" y="6790837"/>
                  <a:pt x="4207253" y="6760097"/>
                </a:cubicBezTo>
                <a:cubicBezTo>
                  <a:pt x="4223153" y="6749232"/>
                  <a:pt x="4239053" y="6737308"/>
                  <a:pt x="4250447" y="6721408"/>
                </a:cubicBezTo>
                <a:cubicBezTo>
                  <a:pt x="4268732" y="6696234"/>
                  <a:pt x="4281981" y="6667880"/>
                  <a:pt x="4294171" y="6639526"/>
                </a:cubicBezTo>
                <a:cubicBezTo>
                  <a:pt x="4314045" y="6591562"/>
                  <a:pt x="4331535" y="6542008"/>
                  <a:pt x="4341075" y="6490865"/>
                </a:cubicBezTo>
                <a:cubicBezTo>
                  <a:pt x="4347434" y="6461186"/>
                  <a:pt x="4331535" y="6433627"/>
                  <a:pt x="4315635" y="6409778"/>
                </a:cubicBezTo>
                <a:cubicBezTo>
                  <a:pt x="4310070" y="6399708"/>
                  <a:pt x="4300266" y="6389903"/>
                  <a:pt x="4301326" y="6377713"/>
                </a:cubicBezTo>
                <a:cubicBezTo>
                  <a:pt x="4312985" y="6373474"/>
                  <a:pt x="4325440" y="6374004"/>
                  <a:pt x="4337365" y="6374799"/>
                </a:cubicBezTo>
                <a:cubicBezTo>
                  <a:pt x="4365984" y="6376918"/>
                  <a:pt x="4394073" y="6381688"/>
                  <a:pt x="4422692" y="6383278"/>
                </a:cubicBezTo>
                <a:cubicBezTo>
                  <a:pt x="4482845" y="6385663"/>
                  <a:pt x="4542999" y="6383543"/>
                  <a:pt x="4602887" y="6389373"/>
                </a:cubicBezTo>
                <a:cubicBezTo>
                  <a:pt x="4614811" y="6389903"/>
                  <a:pt x="4625676" y="6395733"/>
                  <a:pt x="4633626" y="6404478"/>
                </a:cubicBezTo>
                <a:cubicBezTo>
                  <a:pt x="4643960" y="6415342"/>
                  <a:pt x="4656415" y="6424882"/>
                  <a:pt x="4671785" y="6427267"/>
                </a:cubicBezTo>
                <a:cubicBezTo>
                  <a:pt x="4697489" y="6431507"/>
                  <a:pt x="4723193" y="6433362"/>
                  <a:pt x="4749163" y="6435747"/>
                </a:cubicBezTo>
                <a:cubicBezTo>
                  <a:pt x="4814351" y="6441047"/>
                  <a:pt x="4879539" y="6445286"/>
                  <a:pt x="4944992" y="6444491"/>
                </a:cubicBezTo>
                <a:cubicBezTo>
                  <a:pt x="4967251" y="6443697"/>
                  <a:pt x="4990570" y="6444227"/>
                  <a:pt x="5011505" y="6434952"/>
                </a:cubicBezTo>
                <a:cubicBezTo>
                  <a:pt x="5038534" y="6423822"/>
                  <a:pt x="5064238" y="6407392"/>
                  <a:pt x="5081993" y="6383543"/>
                </a:cubicBezTo>
                <a:cubicBezTo>
                  <a:pt x="5094182" y="6366318"/>
                  <a:pt x="5103987" y="6345119"/>
                  <a:pt x="5100012" y="6323655"/>
                </a:cubicBezTo>
                <a:cubicBezTo>
                  <a:pt x="5095242" y="6296891"/>
                  <a:pt x="5079873" y="6274102"/>
                  <a:pt x="5068743" y="6249987"/>
                </a:cubicBezTo>
                <a:cubicBezTo>
                  <a:pt x="5062383" y="6236472"/>
                  <a:pt x="5055494" y="6221633"/>
                  <a:pt x="5059468" y="6206529"/>
                </a:cubicBezTo>
                <a:cubicBezTo>
                  <a:pt x="5064503" y="6185329"/>
                  <a:pt x="5081198" y="6170224"/>
                  <a:pt x="5092328" y="6152470"/>
                </a:cubicBezTo>
                <a:cubicBezTo>
                  <a:pt x="5103192" y="6136836"/>
                  <a:pt x="5107962" y="6118021"/>
                  <a:pt x="5114587" y="6100532"/>
                </a:cubicBezTo>
                <a:cubicBezTo>
                  <a:pt x="5122802" y="6077742"/>
                  <a:pt x="5131016" y="6054688"/>
                  <a:pt x="5134196" y="6030573"/>
                </a:cubicBezTo>
                <a:cubicBezTo>
                  <a:pt x="5133401" y="6014409"/>
                  <a:pt x="5133666" y="6000099"/>
                  <a:pt x="5125717" y="5988970"/>
                </a:cubicBezTo>
                <a:lnTo>
                  <a:pt x="5125717" y="5988970"/>
                </a:lnTo>
                <a:close/>
                <a:moveTo>
                  <a:pt x="24615" y="3974763"/>
                </a:moveTo>
                <a:cubicBezTo>
                  <a:pt x="23025" y="3971053"/>
                  <a:pt x="23555" y="3968668"/>
                  <a:pt x="26735" y="3967344"/>
                </a:cubicBezTo>
                <a:cubicBezTo>
                  <a:pt x="28590" y="3970789"/>
                  <a:pt x="27795" y="3973174"/>
                  <a:pt x="24615" y="3974763"/>
                </a:cubicBezTo>
                <a:close/>
                <a:moveTo>
                  <a:pt x="2945625" y="4244261"/>
                </a:moveTo>
                <a:cubicBezTo>
                  <a:pt x="2947215" y="4234456"/>
                  <a:pt x="2951985" y="4223856"/>
                  <a:pt x="2962055" y="4220146"/>
                </a:cubicBezTo>
                <a:cubicBezTo>
                  <a:pt x="2984314" y="4211667"/>
                  <a:pt x="3008958" y="4214051"/>
                  <a:pt x="3032013" y="4209017"/>
                </a:cubicBezTo>
                <a:cubicBezTo>
                  <a:pt x="3065402" y="4201862"/>
                  <a:pt x="3098791" y="4192852"/>
                  <a:pt x="3132444" y="4187552"/>
                </a:cubicBezTo>
                <a:cubicBezTo>
                  <a:pt x="3185973" y="4178277"/>
                  <a:pt x="3240297" y="4179868"/>
                  <a:pt x="3294355" y="4180927"/>
                </a:cubicBezTo>
                <a:cubicBezTo>
                  <a:pt x="3330394" y="4182252"/>
                  <a:pt x="3366433" y="4182517"/>
                  <a:pt x="3401942" y="4188877"/>
                </a:cubicBezTo>
                <a:cubicBezTo>
                  <a:pt x="3396377" y="4202922"/>
                  <a:pt x="3388957" y="4216701"/>
                  <a:pt x="3390017" y="4232071"/>
                </a:cubicBezTo>
                <a:cubicBezTo>
                  <a:pt x="3391077" y="4249295"/>
                  <a:pt x="3395317" y="4266255"/>
                  <a:pt x="3400617" y="4282684"/>
                </a:cubicBezTo>
                <a:cubicBezTo>
                  <a:pt x="3401942" y="4287719"/>
                  <a:pt x="3406447" y="4291694"/>
                  <a:pt x="3411746" y="4291959"/>
                </a:cubicBezTo>
                <a:cubicBezTo>
                  <a:pt x="3411746" y="4293284"/>
                  <a:pt x="3412011" y="4295934"/>
                  <a:pt x="3412011" y="4297259"/>
                </a:cubicBezTo>
                <a:cubicBezTo>
                  <a:pt x="3337813" y="4312364"/>
                  <a:pt x="3264941" y="4332768"/>
                  <a:pt x="3191008" y="4348403"/>
                </a:cubicBezTo>
                <a:cubicBezTo>
                  <a:pt x="3145694" y="4358207"/>
                  <a:pt x="3100380" y="4367482"/>
                  <a:pt x="3054537" y="4374372"/>
                </a:cubicBezTo>
                <a:cubicBezTo>
                  <a:pt x="3030422" y="4377817"/>
                  <a:pt x="3006043" y="4381262"/>
                  <a:pt x="2981399" y="4380202"/>
                </a:cubicBezTo>
                <a:cubicBezTo>
                  <a:pt x="2975304" y="4379937"/>
                  <a:pt x="2968415" y="4378877"/>
                  <a:pt x="2964440" y="4373842"/>
                </a:cubicBezTo>
                <a:cubicBezTo>
                  <a:pt x="2953575" y="4361387"/>
                  <a:pt x="2949335" y="4344693"/>
                  <a:pt x="2946155" y="4329058"/>
                </a:cubicBezTo>
                <a:cubicBezTo>
                  <a:pt x="2941650" y="4300969"/>
                  <a:pt x="2940590" y="4272085"/>
                  <a:pt x="2945625" y="4244261"/>
                </a:cubicBezTo>
                <a:lnTo>
                  <a:pt x="2945625" y="4244261"/>
                </a:lnTo>
                <a:close/>
                <a:moveTo>
                  <a:pt x="2499378" y="6624156"/>
                </a:moveTo>
                <a:lnTo>
                  <a:pt x="2422265" y="5994799"/>
                </a:lnTo>
                <a:lnTo>
                  <a:pt x="2427300" y="5953196"/>
                </a:lnTo>
                <a:cubicBezTo>
                  <a:pt x="2442935" y="5952666"/>
                  <a:pt x="2458039" y="5951076"/>
                  <a:pt x="2473144" y="5948691"/>
                </a:cubicBezTo>
                <a:lnTo>
                  <a:pt x="2669768" y="6590502"/>
                </a:lnTo>
                <a:cubicBezTo>
                  <a:pt x="2614650" y="6606136"/>
                  <a:pt x="2557676" y="6617531"/>
                  <a:pt x="2499378" y="6624156"/>
                </a:cubicBezTo>
                <a:lnTo>
                  <a:pt x="2499378" y="6624156"/>
                </a:lnTo>
                <a:close/>
                <a:moveTo>
                  <a:pt x="2157538" y="6606932"/>
                </a:moveTo>
                <a:lnTo>
                  <a:pt x="2358667" y="5949751"/>
                </a:lnTo>
                <a:cubicBezTo>
                  <a:pt x="2373772" y="5951871"/>
                  <a:pt x="2389141" y="5953196"/>
                  <a:pt x="2404776" y="5953461"/>
                </a:cubicBezTo>
                <a:lnTo>
                  <a:pt x="2409811" y="5994799"/>
                </a:lnTo>
                <a:lnTo>
                  <a:pt x="2332168" y="6629721"/>
                </a:lnTo>
                <a:cubicBezTo>
                  <a:pt x="2272545" y="6626806"/>
                  <a:pt x="2214246" y="6619121"/>
                  <a:pt x="2157538" y="6606932"/>
                </a:cubicBezTo>
                <a:lnTo>
                  <a:pt x="2157538" y="6606932"/>
                </a:lnTo>
                <a:close/>
                <a:moveTo>
                  <a:pt x="3405122" y="5816195"/>
                </a:moveTo>
                <a:lnTo>
                  <a:pt x="2880172" y="5655875"/>
                </a:lnTo>
                <a:lnTo>
                  <a:pt x="3426586" y="5684758"/>
                </a:lnTo>
                <a:cubicBezTo>
                  <a:pt x="3422081" y="5729543"/>
                  <a:pt x="3414926" y="5773531"/>
                  <a:pt x="3405122" y="5816195"/>
                </a:cubicBezTo>
                <a:lnTo>
                  <a:pt x="3405122" y="5816195"/>
                </a:lnTo>
                <a:close/>
                <a:moveTo>
                  <a:pt x="3431886" y="5579822"/>
                </a:moveTo>
                <a:cubicBezTo>
                  <a:pt x="3431886" y="5611091"/>
                  <a:pt x="3430561" y="5642095"/>
                  <a:pt x="3427911" y="5672569"/>
                </a:cubicBezTo>
                <a:lnTo>
                  <a:pt x="2831413" y="5641035"/>
                </a:lnTo>
                <a:lnTo>
                  <a:pt x="2790340" y="5628580"/>
                </a:lnTo>
                <a:cubicBezTo>
                  <a:pt x="2792460" y="5613740"/>
                  <a:pt x="2793785" y="5598636"/>
                  <a:pt x="2794314" y="5583266"/>
                </a:cubicBezTo>
                <a:lnTo>
                  <a:pt x="3429236" y="5505094"/>
                </a:lnTo>
                <a:cubicBezTo>
                  <a:pt x="3430826" y="5529738"/>
                  <a:pt x="3431886" y="5554648"/>
                  <a:pt x="3431886" y="5579822"/>
                </a:cubicBezTo>
                <a:lnTo>
                  <a:pt x="3431886" y="5579822"/>
                </a:lnTo>
                <a:close/>
                <a:moveTo>
                  <a:pt x="2794314" y="5570812"/>
                </a:moveTo>
                <a:cubicBezTo>
                  <a:pt x="2794314" y="5527883"/>
                  <a:pt x="2786895" y="5486544"/>
                  <a:pt x="2773645" y="5448120"/>
                </a:cubicBezTo>
                <a:lnTo>
                  <a:pt x="3252486" y="5337884"/>
                </a:lnTo>
                <a:cubicBezTo>
                  <a:pt x="3303100" y="5339474"/>
                  <a:pt x="3353978" y="5341064"/>
                  <a:pt x="3404592" y="5342654"/>
                </a:cubicBezTo>
                <a:cubicBezTo>
                  <a:pt x="3415986" y="5391412"/>
                  <a:pt x="3423671" y="5441761"/>
                  <a:pt x="3427911" y="5492904"/>
                </a:cubicBezTo>
                <a:lnTo>
                  <a:pt x="2794314" y="5570812"/>
                </a:lnTo>
                <a:lnTo>
                  <a:pt x="2794314" y="5570812"/>
                </a:lnTo>
                <a:close/>
                <a:moveTo>
                  <a:pt x="2875932" y="5338944"/>
                </a:moveTo>
                <a:cubicBezTo>
                  <a:pt x="2984844" y="5334439"/>
                  <a:pt x="3093756" y="5333644"/>
                  <a:pt x="3202402" y="5336294"/>
                </a:cubicBezTo>
                <a:cubicBezTo>
                  <a:pt x="3202933" y="5336294"/>
                  <a:pt x="3203198" y="5336294"/>
                  <a:pt x="3203727" y="5336294"/>
                </a:cubicBezTo>
                <a:lnTo>
                  <a:pt x="2769405" y="5436461"/>
                </a:lnTo>
                <a:cubicBezTo>
                  <a:pt x="2763840" y="5421886"/>
                  <a:pt x="2757480" y="5407842"/>
                  <a:pt x="2750326" y="5394327"/>
                </a:cubicBezTo>
                <a:lnTo>
                  <a:pt x="2783185" y="5369418"/>
                </a:lnTo>
                <a:lnTo>
                  <a:pt x="2852613" y="5340004"/>
                </a:lnTo>
                <a:cubicBezTo>
                  <a:pt x="2860562" y="5339474"/>
                  <a:pt x="2868247" y="5339209"/>
                  <a:pt x="2875932" y="5338944"/>
                </a:cubicBezTo>
                <a:lnTo>
                  <a:pt x="2875932" y="5338944"/>
                </a:lnTo>
                <a:close/>
                <a:moveTo>
                  <a:pt x="2777090" y="5358553"/>
                </a:moveTo>
                <a:lnTo>
                  <a:pt x="2739461" y="5374718"/>
                </a:lnTo>
                <a:cubicBezTo>
                  <a:pt x="2733896" y="5365443"/>
                  <a:pt x="2727801" y="5356433"/>
                  <a:pt x="2721442" y="5347688"/>
                </a:cubicBezTo>
                <a:cubicBezTo>
                  <a:pt x="2747146" y="5345834"/>
                  <a:pt x="2772850" y="5344243"/>
                  <a:pt x="2798554" y="5342654"/>
                </a:cubicBezTo>
                <a:lnTo>
                  <a:pt x="2777090" y="5358553"/>
                </a:lnTo>
                <a:lnTo>
                  <a:pt x="2777090" y="5358553"/>
                </a:lnTo>
                <a:close/>
                <a:moveTo>
                  <a:pt x="1939979" y="4625849"/>
                </a:moveTo>
                <a:cubicBezTo>
                  <a:pt x="1950049" y="4657913"/>
                  <a:pt x="1958794" y="4680438"/>
                  <a:pt x="1960649" y="4679908"/>
                </a:cubicBezTo>
                <a:cubicBezTo>
                  <a:pt x="1982113" y="4776630"/>
                  <a:pt x="2005962" y="4872822"/>
                  <a:pt x="2029282" y="4969014"/>
                </a:cubicBezTo>
                <a:cubicBezTo>
                  <a:pt x="2029282" y="4969279"/>
                  <a:pt x="2029547" y="4969545"/>
                  <a:pt x="2029547" y="4969810"/>
                </a:cubicBezTo>
                <a:lnTo>
                  <a:pt x="1819673" y="4691303"/>
                </a:lnTo>
                <a:cubicBezTo>
                  <a:pt x="1858097" y="4667188"/>
                  <a:pt x="1898111" y="4645194"/>
                  <a:pt x="1939979" y="4625849"/>
                </a:cubicBezTo>
                <a:lnTo>
                  <a:pt x="1939979" y="4625849"/>
                </a:lnTo>
                <a:close/>
                <a:moveTo>
                  <a:pt x="1809073" y="4698192"/>
                </a:moveTo>
                <a:lnTo>
                  <a:pt x="2036437" y="4999489"/>
                </a:lnTo>
                <a:cubicBezTo>
                  <a:pt x="2045976" y="5040562"/>
                  <a:pt x="2054456" y="5080841"/>
                  <a:pt x="2061081" y="5122975"/>
                </a:cubicBezTo>
                <a:cubicBezTo>
                  <a:pt x="2069561" y="5176239"/>
                  <a:pt x="2077775" y="5229502"/>
                  <a:pt x="2086255" y="5282500"/>
                </a:cubicBezTo>
                <a:lnTo>
                  <a:pt x="1655113" y="4819824"/>
                </a:lnTo>
                <a:cubicBezTo>
                  <a:pt x="1702281" y="4775040"/>
                  <a:pt x="1753955" y="4734231"/>
                  <a:pt x="1809073" y="4698192"/>
                </a:cubicBezTo>
                <a:lnTo>
                  <a:pt x="1809073" y="4698192"/>
                </a:lnTo>
                <a:close/>
                <a:moveTo>
                  <a:pt x="1646368" y="4828569"/>
                </a:moveTo>
                <a:lnTo>
                  <a:pt x="2089965" y="5304760"/>
                </a:lnTo>
                <a:cubicBezTo>
                  <a:pt x="2092880" y="5319334"/>
                  <a:pt x="2097385" y="5334174"/>
                  <a:pt x="2105600" y="5345568"/>
                </a:cubicBezTo>
                <a:cubicBezTo>
                  <a:pt x="2099240" y="5354313"/>
                  <a:pt x="2093145" y="5363058"/>
                  <a:pt x="2087580" y="5372333"/>
                </a:cubicBezTo>
                <a:lnTo>
                  <a:pt x="2055251" y="5358553"/>
                </a:lnTo>
                <a:lnTo>
                  <a:pt x="1530036" y="4963185"/>
                </a:lnTo>
                <a:cubicBezTo>
                  <a:pt x="1565015" y="4915221"/>
                  <a:pt x="1603969" y="4870173"/>
                  <a:pt x="1646368" y="4828569"/>
                </a:cubicBezTo>
                <a:lnTo>
                  <a:pt x="1646368" y="4828569"/>
                </a:lnTo>
                <a:close/>
                <a:moveTo>
                  <a:pt x="1335797" y="5688733"/>
                </a:moveTo>
                <a:lnTo>
                  <a:pt x="1952169" y="5656139"/>
                </a:lnTo>
                <a:lnTo>
                  <a:pt x="1361766" y="5836334"/>
                </a:lnTo>
                <a:cubicBezTo>
                  <a:pt x="1349577" y="5788371"/>
                  <a:pt x="1340832" y="5739082"/>
                  <a:pt x="1335797" y="5688733"/>
                </a:cubicBezTo>
                <a:lnTo>
                  <a:pt x="1335797" y="5688733"/>
                </a:lnTo>
                <a:close/>
                <a:moveTo>
                  <a:pt x="1334472" y="5676279"/>
                </a:moveTo>
                <a:cubicBezTo>
                  <a:pt x="1331557" y="5644480"/>
                  <a:pt x="1329967" y="5612415"/>
                  <a:pt x="1329967" y="5579822"/>
                </a:cubicBezTo>
                <a:cubicBezTo>
                  <a:pt x="1329967" y="5551732"/>
                  <a:pt x="1331027" y="5523908"/>
                  <a:pt x="1333147" y="5496349"/>
                </a:cubicBezTo>
                <a:lnTo>
                  <a:pt x="2031137" y="5582472"/>
                </a:lnTo>
                <a:cubicBezTo>
                  <a:pt x="2031667" y="5598901"/>
                  <a:pt x="2032992" y="5614801"/>
                  <a:pt x="2035377" y="5630700"/>
                </a:cubicBezTo>
                <a:lnTo>
                  <a:pt x="2000663" y="5641300"/>
                </a:lnTo>
                <a:lnTo>
                  <a:pt x="1334472" y="5676279"/>
                </a:lnTo>
                <a:lnTo>
                  <a:pt x="1334472" y="5676279"/>
                </a:lnTo>
                <a:close/>
                <a:moveTo>
                  <a:pt x="2031137" y="5570017"/>
                </a:moveTo>
                <a:lnTo>
                  <a:pt x="1334472" y="5484159"/>
                </a:lnTo>
                <a:cubicBezTo>
                  <a:pt x="1340567" y="5417382"/>
                  <a:pt x="1352757" y="5352193"/>
                  <a:pt x="1370776" y="5289655"/>
                </a:cubicBezTo>
                <a:lnTo>
                  <a:pt x="2052336" y="5446531"/>
                </a:lnTo>
                <a:cubicBezTo>
                  <a:pt x="2038822" y="5485219"/>
                  <a:pt x="2031402" y="5526823"/>
                  <a:pt x="2031137" y="5570017"/>
                </a:cubicBezTo>
                <a:lnTo>
                  <a:pt x="2031137" y="5570017"/>
                </a:lnTo>
                <a:close/>
                <a:moveTo>
                  <a:pt x="1374221" y="5277730"/>
                </a:moveTo>
                <a:cubicBezTo>
                  <a:pt x="1391445" y="5219962"/>
                  <a:pt x="1413705" y="5164049"/>
                  <a:pt x="1440469" y="5110785"/>
                </a:cubicBezTo>
                <a:lnTo>
                  <a:pt x="2048891" y="5369418"/>
                </a:lnTo>
                <a:lnTo>
                  <a:pt x="2076980" y="5390617"/>
                </a:lnTo>
                <a:cubicBezTo>
                  <a:pt x="2069296" y="5404927"/>
                  <a:pt x="2062406" y="5419766"/>
                  <a:pt x="2056576" y="5434871"/>
                </a:cubicBezTo>
                <a:lnTo>
                  <a:pt x="1374221" y="5277730"/>
                </a:lnTo>
                <a:lnTo>
                  <a:pt x="1374221" y="5277730"/>
                </a:lnTo>
                <a:close/>
                <a:moveTo>
                  <a:pt x="1522882" y="4973254"/>
                </a:moveTo>
                <a:lnTo>
                  <a:pt x="2008082" y="5338679"/>
                </a:lnTo>
                <a:lnTo>
                  <a:pt x="1446034" y="5099921"/>
                </a:lnTo>
                <a:cubicBezTo>
                  <a:pt x="1468823" y="5055667"/>
                  <a:pt x="1494527" y="5013533"/>
                  <a:pt x="1522882" y="4973254"/>
                </a:cubicBezTo>
                <a:lnTo>
                  <a:pt x="1522882" y="4973254"/>
                </a:lnTo>
                <a:close/>
                <a:moveTo>
                  <a:pt x="2003048" y="5653225"/>
                </a:moveTo>
                <a:lnTo>
                  <a:pt x="2039352" y="5651370"/>
                </a:lnTo>
                <a:cubicBezTo>
                  <a:pt x="2042796" y="5667269"/>
                  <a:pt x="2047036" y="5682638"/>
                  <a:pt x="2052336" y="5697743"/>
                </a:cubicBezTo>
                <a:lnTo>
                  <a:pt x="1425364" y="6017589"/>
                </a:lnTo>
                <a:cubicBezTo>
                  <a:pt x="1400455" y="5963530"/>
                  <a:pt x="1380051" y="5906822"/>
                  <a:pt x="1364681" y="5847994"/>
                </a:cubicBezTo>
                <a:lnTo>
                  <a:pt x="2003048" y="5653225"/>
                </a:lnTo>
                <a:lnTo>
                  <a:pt x="2003048" y="5653225"/>
                </a:lnTo>
                <a:close/>
                <a:moveTo>
                  <a:pt x="2056841" y="5709403"/>
                </a:moveTo>
                <a:cubicBezTo>
                  <a:pt x="2072210" y="5748886"/>
                  <a:pt x="2093675" y="5785191"/>
                  <a:pt x="2120439" y="5816990"/>
                </a:cubicBezTo>
                <a:lnTo>
                  <a:pt x="1531891" y="6198843"/>
                </a:lnTo>
                <a:cubicBezTo>
                  <a:pt x="1493202" y="6145580"/>
                  <a:pt x="1459283" y="6088872"/>
                  <a:pt x="1430664" y="6028719"/>
                </a:cubicBezTo>
                <a:lnTo>
                  <a:pt x="2056841" y="5709403"/>
                </a:lnTo>
                <a:lnTo>
                  <a:pt x="2056841" y="5709403"/>
                </a:lnTo>
                <a:close/>
                <a:moveTo>
                  <a:pt x="2128654" y="5826529"/>
                </a:moveTo>
                <a:cubicBezTo>
                  <a:pt x="2139254" y="5838189"/>
                  <a:pt x="2150383" y="5849319"/>
                  <a:pt x="2162308" y="5859919"/>
                </a:cubicBezTo>
                <a:lnTo>
                  <a:pt x="2141109" y="5892513"/>
                </a:lnTo>
                <a:lnTo>
                  <a:pt x="1658293" y="6343000"/>
                </a:lnTo>
                <a:cubicBezTo>
                  <a:pt x="1614834" y="6301926"/>
                  <a:pt x="1574820" y="6257142"/>
                  <a:pt x="1539046" y="6208913"/>
                </a:cubicBezTo>
                <a:lnTo>
                  <a:pt x="2128654" y="5826529"/>
                </a:lnTo>
                <a:lnTo>
                  <a:pt x="2128654" y="5826529"/>
                </a:lnTo>
                <a:close/>
                <a:moveTo>
                  <a:pt x="2113284" y="5935176"/>
                </a:moveTo>
                <a:lnTo>
                  <a:pt x="1782574" y="6443961"/>
                </a:lnTo>
                <a:cubicBezTo>
                  <a:pt x="1742030" y="6415873"/>
                  <a:pt x="1703606" y="6384868"/>
                  <a:pt x="1667302" y="6351479"/>
                </a:cubicBezTo>
                <a:lnTo>
                  <a:pt x="2113284" y="5935176"/>
                </a:lnTo>
                <a:lnTo>
                  <a:pt x="2113284" y="5935176"/>
                </a:lnTo>
                <a:close/>
                <a:moveTo>
                  <a:pt x="2150648" y="5900197"/>
                </a:moveTo>
                <a:lnTo>
                  <a:pt x="2179267" y="5873433"/>
                </a:lnTo>
                <a:cubicBezTo>
                  <a:pt x="2191722" y="5882973"/>
                  <a:pt x="2204707" y="5891982"/>
                  <a:pt x="2218221" y="5899932"/>
                </a:cubicBezTo>
                <a:lnTo>
                  <a:pt x="1947929" y="6537238"/>
                </a:lnTo>
                <a:cubicBezTo>
                  <a:pt x="1893606" y="6512595"/>
                  <a:pt x="1841667" y="6483446"/>
                  <a:pt x="1792909" y="6450322"/>
                </a:cubicBezTo>
                <a:lnTo>
                  <a:pt x="2150648" y="5900197"/>
                </a:lnTo>
                <a:lnTo>
                  <a:pt x="2150648" y="5900197"/>
                </a:lnTo>
                <a:close/>
                <a:moveTo>
                  <a:pt x="2228821" y="5906292"/>
                </a:moveTo>
                <a:cubicBezTo>
                  <a:pt x="2264860" y="5926167"/>
                  <a:pt x="2304609" y="5940476"/>
                  <a:pt x="2346478" y="5947631"/>
                </a:cubicBezTo>
                <a:lnTo>
                  <a:pt x="2145348" y="6604017"/>
                </a:lnTo>
                <a:cubicBezTo>
                  <a:pt x="2080690" y="6589177"/>
                  <a:pt x="2018417" y="6568508"/>
                  <a:pt x="1959059" y="6542538"/>
                </a:cubicBezTo>
                <a:lnTo>
                  <a:pt x="2228821" y="5906292"/>
                </a:lnTo>
                <a:lnTo>
                  <a:pt x="2228821" y="5906292"/>
                </a:lnTo>
                <a:close/>
                <a:moveTo>
                  <a:pt x="2681693" y="6587057"/>
                </a:moveTo>
                <a:lnTo>
                  <a:pt x="2485598" y="5946571"/>
                </a:lnTo>
                <a:cubicBezTo>
                  <a:pt x="2527202" y="5938621"/>
                  <a:pt x="2566686" y="5923781"/>
                  <a:pt x="2602195" y="5903377"/>
                </a:cubicBezTo>
                <a:lnTo>
                  <a:pt x="2861358" y="6514714"/>
                </a:lnTo>
                <a:cubicBezTo>
                  <a:pt x="2804384" y="6544129"/>
                  <a:pt x="2744231" y="6568508"/>
                  <a:pt x="2681693" y="6587057"/>
                </a:cubicBezTo>
                <a:lnTo>
                  <a:pt x="2681693" y="6587057"/>
                </a:lnTo>
                <a:close/>
                <a:moveTo>
                  <a:pt x="2872222" y="6508884"/>
                </a:moveTo>
                <a:lnTo>
                  <a:pt x="2612795" y="5896752"/>
                </a:lnTo>
                <a:cubicBezTo>
                  <a:pt x="2625779" y="5888803"/>
                  <a:pt x="2638234" y="5880058"/>
                  <a:pt x="2650159" y="5870518"/>
                </a:cubicBezTo>
                <a:lnTo>
                  <a:pt x="2681693" y="5899932"/>
                </a:lnTo>
                <a:lnTo>
                  <a:pt x="3017173" y="6415873"/>
                </a:lnTo>
                <a:cubicBezTo>
                  <a:pt x="2971594" y="6450851"/>
                  <a:pt x="2923101" y="6482121"/>
                  <a:pt x="2872222" y="6508884"/>
                </a:cubicBezTo>
                <a:lnTo>
                  <a:pt x="2872222" y="6508884"/>
                </a:lnTo>
                <a:close/>
                <a:moveTo>
                  <a:pt x="3026978" y="6408717"/>
                </a:moveTo>
                <a:lnTo>
                  <a:pt x="2719057" y="5935176"/>
                </a:lnTo>
                <a:lnTo>
                  <a:pt x="3129000" y="6317825"/>
                </a:lnTo>
                <a:cubicBezTo>
                  <a:pt x="3096936" y="6350419"/>
                  <a:pt x="3063017" y="6380628"/>
                  <a:pt x="3026978" y="6408717"/>
                </a:cubicBezTo>
                <a:lnTo>
                  <a:pt x="3026978" y="6408717"/>
                </a:lnTo>
                <a:close/>
                <a:moveTo>
                  <a:pt x="3137744" y="6309081"/>
                </a:moveTo>
                <a:lnTo>
                  <a:pt x="2691233" y="5892248"/>
                </a:lnTo>
                <a:lnTo>
                  <a:pt x="2667648" y="5855944"/>
                </a:lnTo>
                <a:cubicBezTo>
                  <a:pt x="2679043" y="5845874"/>
                  <a:pt x="2689642" y="5835009"/>
                  <a:pt x="2699712" y="5823615"/>
                </a:cubicBezTo>
                <a:lnTo>
                  <a:pt x="3245331" y="6177644"/>
                </a:lnTo>
                <a:cubicBezTo>
                  <a:pt x="3213002" y="6224283"/>
                  <a:pt x="3176963" y="6268271"/>
                  <a:pt x="3137744" y="6309081"/>
                </a:cubicBezTo>
                <a:lnTo>
                  <a:pt x="3137744" y="6309081"/>
                </a:lnTo>
                <a:close/>
                <a:moveTo>
                  <a:pt x="3252221" y="6167574"/>
                </a:moveTo>
                <a:lnTo>
                  <a:pt x="2707662" y="5814340"/>
                </a:lnTo>
                <a:cubicBezTo>
                  <a:pt x="2733896" y="5782276"/>
                  <a:pt x="2755096" y="5745972"/>
                  <a:pt x="2769935" y="5706753"/>
                </a:cubicBezTo>
                <a:lnTo>
                  <a:pt x="3344704" y="5999835"/>
                </a:lnTo>
                <a:cubicBezTo>
                  <a:pt x="3318734" y="6058663"/>
                  <a:pt x="3287995" y="6114841"/>
                  <a:pt x="3252221" y="6167574"/>
                </a:cubicBezTo>
                <a:lnTo>
                  <a:pt x="3252221" y="6167574"/>
                </a:lnTo>
                <a:close/>
                <a:moveTo>
                  <a:pt x="3349473" y="5988440"/>
                </a:moveTo>
                <a:lnTo>
                  <a:pt x="2774175" y="5694828"/>
                </a:lnTo>
                <a:cubicBezTo>
                  <a:pt x="2778945" y="5680519"/>
                  <a:pt x="2782920" y="5665944"/>
                  <a:pt x="2786100" y="5650839"/>
                </a:cubicBezTo>
                <a:lnTo>
                  <a:pt x="2829028" y="5653225"/>
                </a:lnTo>
                <a:lnTo>
                  <a:pt x="3402207" y="5828120"/>
                </a:lnTo>
                <a:cubicBezTo>
                  <a:pt x="3388957" y="5883503"/>
                  <a:pt x="3371203" y="5937031"/>
                  <a:pt x="3349473" y="5988440"/>
                </a:cubicBezTo>
                <a:lnTo>
                  <a:pt x="3349473" y="5988440"/>
                </a:lnTo>
                <a:close/>
                <a:moveTo>
                  <a:pt x="2344623" y="6629986"/>
                </a:moveTo>
                <a:lnTo>
                  <a:pt x="2416171" y="6045413"/>
                </a:lnTo>
                <a:lnTo>
                  <a:pt x="2487188" y="6625481"/>
                </a:lnTo>
                <a:cubicBezTo>
                  <a:pt x="2452209" y="6628926"/>
                  <a:pt x="2416966" y="6630781"/>
                  <a:pt x="2380927" y="6630781"/>
                </a:cubicBezTo>
                <a:cubicBezTo>
                  <a:pt x="2368737" y="6630781"/>
                  <a:pt x="2356812" y="6630516"/>
                  <a:pt x="2344623" y="6629986"/>
                </a:cubicBezTo>
                <a:lnTo>
                  <a:pt x="2344623" y="6629986"/>
                </a:lnTo>
                <a:close/>
                <a:moveTo>
                  <a:pt x="4063362" y="6584143"/>
                </a:moveTo>
                <a:cubicBezTo>
                  <a:pt x="4046933" y="6581493"/>
                  <a:pt x="4032358" y="6572483"/>
                  <a:pt x="4019639" y="6562148"/>
                </a:cubicBezTo>
                <a:cubicBezTo>
                  <a:pt x="4005329" y="6550224"/>
                  <a:pt x="4006389" y="6529554"/>
                  <a:pt x="4005064" y="6512859"/>
                </a:cubicBezTo>
                <a:cubicBezTo>
                  <a:pt x="4012484" y="6509414"/>
                  <a:pt x="4020169" y="6504910"/>
                  <a:pt x="4028648" y="6505970"/>
                </a:cubicBezTo>
                <a:cubicBezTo>
                  <a:pt x="4042693" y="6512859"/>
                  <a:pt x="4054088" y="6524519"/>
                  <a:pt x="4063627" y="6536974"/>
                </a:cubicBezTo>
                <a:cubicBezTo>
                  <a:pt x="4074492" y="6550224"/>
                  <a:pt x="4072372" y="6570363"/>
                  <a:pt x="4063362" y="6584143"/>
                </a:cubicBezTo>
                <a:lnTo>
                  <a:pt x="4063362" y="658414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16" name="Google Shape;316;p4"/>
          <p:cNvGrpSpPr/>
          <p:nvPr/>
        </p:nvGrpSpPr>
        <p:grpSpPr>
          <a:xfrm>
            <a:off x="4290824" y="2344005"/>
            <a:ext cx="1870365" cy="1248950"/>
            <a:chOff x="395534" y="3500851"/>
            <a:chExt cx="3972999" cy="2219036"/>
          </a:xfrm>
        </p:grpSpPr>
        <p:sp>
          <p:nvSpPr>
            <p:cNvPr id="317" name="Google Shape;317;p4"/>
            <p:cNvSpPr txBox="1"/>
            <p:nvPr/>
          </p:nvSpPr>
          <p:spPr>
            <a:xfrm>
              <a:off x="395534" y="3500851"/>
              <a:ext cx="3972999" cy="45990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accent2"/>
                  </a:solidFill>
                  <a:latin typeface="Arial"/>
                  <a:ea typeface="Arial"/>
                  <a:cs typeface="Arial"/>
                  <a:sym typeface="Arial"/>
                </a:rPr>
                <a:t>Content  Here</a:t>
              </a:r>
              <a:endParaRPr b="1" i="0" sz="1400" u="none" cap="none" strike="noStrike">
                <a:solidFill>
                  <a:schemeClr val="accent2"/>
                </a:solidFill>
                <a:latin typeface="Arial"/>
                <a:ea typeface="Arial"/>
                <a:cs typeface="Arial"/>
                <a:sym typeface="Arial"/>
              </a:endParaRPr>
            </a:p>
          </p:txBody>
        </p:sp>
        <p:sp>
          <p:nvSpPr>
            <p:cNvPr id="318" name="Google Shape;318;p4"/>
            <p:cNvSpPr txBox="1"/>
            <p:nvPr/>
          </p:nvSpPr>
          <p:spPr>
            <a:xfrm>
              <a:off x="395536" y="3995230"/>
              <a:ext cx="3972997" cy="17246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You can simply impress your audience and add a unique zing and appeal to your Presentations. Easy to change colors, photos and Text.  </a:t>
              </a:r>
              <a:endParaRPr/>
            </a:p>
          </p:txBody>
        </p:sp>
      </p:grpSp>
      <p:grpSp>
        <p:nvGrpSpPr>
          <p:cNvPr id="319" name="Google Shape;319;p4"/>
          <p:cNvGrpSpPr/>
          <p:nvPr/>
        </p:nvGrpSpPr>
        <p:grpSpPr>
          <a:xfrm>
            <a:off x="6296556" y="2344005"/>
            <a:ext cx="1791530" cy="1248950"/>
            <a:chOff x="395534" y="3500851"/>
            <a:chExt cx="3972999" cy="2219036"/>
          </a:xfrm>
        </p:grpSpPr>
        <p:sp>
          <p:nvSpPr>
            <p:cNvPr id="320" name="Google Shape;320;p4"/>
            <p:cNvSpPr txBox="1"/>
            <p:nvPr/>
          </p:nvSpPr>
          <p:spPr>
            <a:xfrm>
              <a:off x="395534" y="3500851"/>
              <a:ext cx="3972999" cy="45990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accent3"/>
                  </a:solidFill>
                  <a:latin typeface="Arial"/>
                  <a:ea typeface="Arial"/>
                  <a:cs typeface="Arial"/>
                  <a:sym typeface="Arial"/>
                </a:rPr>
                <a:t>Content  Here</a:t>
              </a:r>
              <a:endParaRPr b="1" i="0" sz="1400" u="none" cap="none" strike="noStrike">
                <a:solidFill>
                  <a:schemeClr val="accent3"/>
                </a:solidFill>
                <a:latin typeface="Arial"/>
                <a:ea typeface="Arial"/>
                <a:cs typeface="Arial"/>
                <a:sym typeface="Arial"/>
              </a:endParaRPr>
            </a:p>
          </p:txBody>
        </p:sp>
        <p:sp>
          <p:nvSpPr>
            <p:cNvPr id="321" name="Google Shape;321;p4"/>
            <p:cNvSpPr txBox="1"/>
            <p:nvPr/>
          </p:nvSpPr>
          <p:spPr>
            <a:xfrm>
              <a:off x="395536" y="3995230"/>
              <a:ext cx="3972997" cy="17246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You can simply impress your audience and add a unique zing and appeal to your Presentations. Easy to change colors, photos and Text.  </a:t>
              </a:r>
              <a:endParaRPr/>
            </a:p>
          </p:txBody>
        </p:sp>
      </p:grpSp>
      <p:sp>
        <p:nvSpPr>
          <p:cNvPr id="322" name="Google Shape;322;p4"/>
          <p:cNvSpPr txBox="1"/>
          <p:nvPr/>
        </p:nvSpPr>
        <p:spPr>
          <a:xfrm>
            <a:off x="4290824" y="996732"/>
            <a:ext cx="4853051" cy="107721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Clean </a:t>
            </a:r>
            <a:r>
              <a:rPr b="1" i="0" lang="en-US" sz="3200" u="none" cap="none" strike="noStrike">
                <a:solidFill>
                  <a:schemeClr val="accent3"/>
                </a:solidFill>
                <a:latin typeface="Arial"/>
                <a:ea typeface="Arial"/>
                <a:cs typeface="Arial"/>
                <a:sym typeface="Arial"/>
              </a:rPr>
              <a:t>Text Slide </a:t>
            </a:r>
            <a:endParaRPr/>
          </a:p>
          <a:p>
            <a:pPr indent="0" lvl="0" marL="0" marR="0" rtl="0" algn="l">
              <a:lnSpc>
                <a:spcPct val="100000"/>
              </a:lnSpc>
              <a:spcBef>
                <a:spcPts val="0"/>
              </a:spcBef>
              <a:spcAft>
                <a:spcPts val="0"/>
              </a:spcAft>
              <a:buNone/>
            </a:pPr>
            <a:r>
              <a:rPr b="0" i="0" lang="en-US" sz="3200" u="none" cap="none" strike="noStrike">
                <a:solidFill>
                  <a:srgbClr val="000000"/>
                </a:solidFill>
                <a:latin typeface="Arial"/>
                <a:ea typeface="Arial"/>
                <a:cs typeface="Arial"/>
                <a:sym typeface="Arial"/>
              </a:rPr>
              <a:t>for your Presentation</a:t>
            </a:r>
            <a:endParaRPr b="0" i="0" sz="3200" u="none" cap="none" strike="noStrike">
              <a:solidFill>
                <a:srgbClr val="000000"/>
              </a:solidFill>
              <a:latin typeface="Arial"/>
              <a:ea typeface="Arial"/>
              <a:cs typeface="Arial"/>
              <a:sym typeface="Arial"/>
            </a:endParaRPr>
          </a:p>
        </p:txBody>
      </p:sp>
      <p:sp>
        <p:nvSpPr>
          <p:cNvPr id="323" name="Google Shape;323;p4"/>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Cuidados medicos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329" name="Google Shape;329;p5"/>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Atención de primera</a:t>
            </a:r>
            <a:endParaRPr/>
          </a:p>
        </p:txBody>
      </p:sp>
      <p:pic>
        <p:nvPicPr>
          <p:cNvPr id="330" name="Google Shape;330;p5"/>
          <p:cNvPicPr preferRelativeResize="0"/>
          <p:nvPr/>
        </p:nvPicPr>
        <p:blipFill rotWithShape="1">
          <a:blip r:embed="rId3">
            <a:alphaModFix/>
          </a:blip>
          <a:srcRect b="0" l="0" r="0" t="0"/>
          <a:stretch/>
        </p:blipFill>
        <p:spPr>
          <a:xfrm>
            <a:off x="269851" y="1212521"/>
            <a:ext cx="4582235" cy="3366635"/>
          </a:xfrm>
          <a:prstGeom prst="rect">
            <a:avLst/>
          </a:prstGeom>
          <a:noFill/>
          <a:ln>
            <a:noFill/>
          </a:ln>
        </p:spPr>
      </p:pic>
      <p:sp>
        <p:nvSpPr>
          <p:cNvPr id="331" name="Google Shape;331;p5"/>
          <p:cNvSpPr/>
          <p:nvPr/>
        </p:nvSpPr>
        <p:spPr>
          <a:xfrm>
            <a:off x="5041189" y="1212521"/>
            <a:ext cx="3632886" cy="163844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2" name="Google Shape;332;p5"/>
          <p:cNvSpPr/>
          <p:nvPr/>
        </p:nvSpPr>
        <p:spPr>
          <a:xfrm>
            <a:off x="5041189" y="2940713"/>
            <a:ext cx="3632886" cy="16384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3" name="Google Shape;333;p5"/>
          <p:cNvSpPr txBox="1"/>
          <p:nvPr/>
        </p:nvSpPr>
        <p:spPr>
          <a:xfrm>
            <a:off x="5196886" y="1903720"/>
            <a:ext cx="228088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Microsoft Yahei"/>
                <a:ea typeface="Microsoft Yahei"/>
                <a:cs typeface="Microsoft Yahei"/>
                <a:sym typeface="Microsoft Yahei"/>
              </a:rPr>
              <a:t>Add text content</a:t>
            </a:r>
            <a:endParaRPr b="0" i="0" sz="1400" u="none" cap="none" strike="noStrike">
              <a:solidFill>
                <a:schemeClr val="lt1"/>
              </a:solidFill>
              <a:latin typeface="Microsoft Yahei"/>
              <a:ea typeface="Microsoft Yahei"/>
              <a:cs typeface="Microsoft Yahei"/>
              <a:sym typeface="Microsoft Yahei"/>
            </a:endParaRPr>
          </a:p>
        </p:txBody>
      </p:sp>
      <p:sp>
        <p:nvSpPr>
          <p:cNvPr id="334" name="Google Shape;334;p5"/>
          <p:cNvSpPr txBox="1"/>
          <p:nvPr/>
        </p:nvSpPr>
        <p:spPr>
          <a:xfrm>
            <a:off x="5165713" y="3592306"/>
            <a:ext cx="228088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Microsoft Yahei"/>
                <a:ea typeface="Microsoft Yahei"/>
                <a:cs typeface="Microsoft Yahei"/>
                <a:sym typeface="Microsoft Yahei"/>
              </a:rPr>
              <a:t>Add text content</a:t>
            </a:r>
            <a:endParaRPr b="0" i="0" sz="1400" u="none" cap="none" strike="noStrike">
              <a:solidFill>
                <a:schemeClr val="lt1"/>
              </a:solidFill>
              <a:latin typeface="Microsoft Yahei"/>
              <a:ea typeface="Microsoft Yahei"/>
              <a:cs typeface="Microsoft Yahei"/>
              <a:sym typeface="Microsoft Ya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1">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6"/>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340" name="Google Shape;340;p6"/>
          <p:cNvSpPr txBox="1"/>
          <p:nvPr/>
        </p:nvSpPr>
        <p:spPr>
          <a:xfrm>
            <a:off x="477981" y="158982"/>
            <a:ext cx="8300615"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Listos para los riesgos</a:t>
            </a:r>
            <a:endParaRPr/>
          </a:p>
        </p:txBody>
      </p:sp>
      <p:pic>
        <p:nvPicPr>
          <p:cNvPr id="341" name="Google Shape;341;p6"/>
          <p:cNvPicPr preferRelativeResize="0"/>
          <p:nvPr/>
        </p:nvPicPr>
        <p:blipFill rotWithShape="1">
          <a:blip r:embed="rId3">
            <a:alphaModFix/>
          </a:blip>
          <a:srcRect b="42135" l="0" r="0" t="6707"/>
          <a:stretch/>
        </p:blipFill>
        <p:spPr>
          <a:xfrm>
            <a:off x="669536" y="1204628"/>
            <a:ext cx="5745540" cy="1655154"/>
          </a:xfrm>
          <a:prstGeom prst="rect">
            <a:avLst/>
          </a:prstGeom>
          <a:noFill/>
          <a:ln>
            <a:noFill/>
          </a:ln>
        </p:spPr>
      </p:pic>
      <p:sp>
        <p:nvSpPr>
          <p:cNvPr id="342" name="Google Shape;342;p6"/>
          <p:cNvSpPr/>
          <p:nvPr/>
        </p:nvSpPr>
        <p:spPr>
          <a:xfrm flipH="1">
            <a:off x="6510527" y="1196715"/>
            <a:ext cx="1963937" cy="2486810"/>
          </a:xfrm>
          <a:custGeom>
            <a:rect b="b" l="l" r="r" t="t"/>
            <a:pathLst>
              <a:path extrusionOk="0" h="10000" w="10000">
                <a:moveTo>
                  <a:pt x="0" y="960"/>
                </a:moveTo>
                <a:lnTo>
                  <a:pt x="974" y="0"/>
                </a:lnTo>
                <a:lnTo>
                  <a:pt x="10000" y="0"/>
                </a:lnTo>
                <a:lnTo>
                  <a:pt x="10000" y="10000"/>
                </a:lnTo>
                <a:lnTo>
                  <a:pt x="0" y="10000"/>
                </a:lnTo>
                <a:lnTo>
                  <a:pt x="0" y="960"/>
                </a:lnTo>
                <a:close/>
              </a:path>
            </a:pathLst>
          </a:custGeom>
          <a:solidFill>
            <a:schemeClr val="accent2"/>
          </a:solidFill>
          <a:ln>
            <a:noFill/>
          </a:ln>
        </p:spPr>
        <p:txBody>
          <a:bodyPr anchorCtr="0" anchor="ctr" bIns="34275" lIns="135000" spcFirstLastPara="1" rIns="135000" wrap="square" tIns="34275">
            <a:noAutofit/>
          </a:bodyPr>
          <a:lstStyle/>
          <a:p>
            <a:pPr indent="0" lvl="0" marL="0" marR="0" rtl="0" algn="l">
              <a:lnSpc>
                <a:spcPct val="125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343" name="Google Shape;343;p6"/>
          <p:cNvSpPr/>
          <p:nvPr/>
        </p:nvSpPr>
        <p:spPr>
          <a:xfrm flipH="1">
            <a:off x="669536" y="3028771"/>
            <a:ext cx="5745540" cy="654754"/>
          </a:xfrm>
          <a:custGeom>
            <a:rect b="b" l="l" r="r" t="t"/>
            <a:pathLst>
              <a:path extrusionOk="0" h="1233513" w="5189126">
                <a:moveTo>
                  <a:pt x="5189123" y="616756"/>
                </a:moveTo>
                <a:lnTo>
                  <a:pt x="4572367" y="1233512"/>
                </a:lnTo>
                <a:lnTo>
                  <a:pt x="5189123" y="1233512"/>
                </a:lnTo>
                <a:close/>
                <a:moveTo>
                  <a:pt x="0" y="0"/>
                </a:moveTo>
                <a:lnTo>
                  <a:pt x="5189126" y="0"/>
                </a:lnTo>
                <a:lnTo>
                  <a:pt x="5189126" y="1233513"/>
                </a:lnTo>
                <a:lnTo>
                  <a:pt x="0" y="1233513"/>
                </a:lnTo>
                <a:close/>
              </a:path>
            </a:pathLst>
          </a:custGeom>
          <a:solidFill>
            <a:schemeClr val="accent1"/>
          </a:solidFill>
          <a:ln>
            <a:noFill/>
          </a:ln>
        </p:spPr>
        <p:txBody>
          <a:bodyPr anchorCtr="0" anchor="ctr" bIns="34275" lIns="135000" spcFirstLastPara="1" rIns="135000" wrap="square" tIns="34275">
            <a:noAutofit/>
          </a:bodyPr>
          <a:lstStyle/>
          <a:p>
            <a:pPr indent="0" lvl="0" marL="0" marR="0" rtl="0" algn="l">
              <a:lnSpc>
                <a:spcPct val="125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344" name="Google Shape;344;p6"/>
          <p:cNvSpPr txBox="1"/>
          <p:nvPr/>
        </p:nvSpPr>
        <p:spPr>
          <a:xfrm>
            <a:off x="1613197" y="3063761"/>
            <a:ext cx="385821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lt1"/>
                </a:solidFill>
                <a:latin typeface="Microsoft Yahei"/>
                <a:ea typeface="Microsoft Yahei"/>
                <a:cs typeface="Microsoft Yahei"/>
                <a:sym typeface="Microsoft Yahei"/>
              </a:rPr>
              <a:t>Add text content</a:t>
            </a:r>
            <a:endParaRPr b="1" i="0" sz="3200" u="none" cap="none" strike="noStrike">
              <a:solidFill>
                <a:schemeClr val="lt1"/>
              </a:solidFill>
              <a:latin typeface="Microsoft Yahei"/>
              <a:ea typeface="Microsoft Yahei"/>
              <a:cs typeface="Microsoft Yahei"/>
              <a:sym typeface="Microsoft Yahei"/>
            </a:endParaRPr>
          </a:p>
        </p:txBody>
      </p:sp>
      <p:sp>
        <p:nvSpPr>
          <p:cNvPr id="345" name="Google Shape;345;p6"/>
          <p:cNvSpPr txBox="1"/>
          <p:nvPr/>
        </p:nvSpPr>
        <p:spPr>
          <a:xfrm rot="5400000">
            <a:off x="6402549" y="2163121"/>
            <a:ext cx="2179892"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Add text content</a:t>
            </a:r>
            <a:endParaRPr b="0" i="0" sz="2400" u="none" cap="none" strike="noStrike">
              <a:solidFill>
                <a:schemeClr val="lt1"/>
              </a:solidFill>
              <a:latin typeface="Arial"/>
              <a:ea typeface="Arial"/>
              <a:cs typeface="Arial"/>
              <a:sym typeface="Arial"/>
            </a:endParaRPr>
          </a:p>
        </p:txBody>
      </p:sp>
      <p:sp>
        <p:nvSpPr>
          <p:cNvPr id="346" name="Google Shape;346;p6"/>
          <p:cNvSpPr txBox="1"/>
          <p:nvPr/>
        </p:nvSpPr>
        <p:spPr>
          <a:xfrm>
            <a:off x="805239" y="3939902"/>
            <a:ext cx="7533522" cy="783837"/>
          </a:xfrm>
          <a:prstGeom prst="rect">
            <a:avLst/>
          </a:prstGeom>
          <a:noFill/>
          <a:ln>
            <a:noFill/>
          </a:ln>
        </p:spPr>
        <p:txBody>
          <a:bodyPr anchorCtr="0" anchor="t" bIns="31500" lIns="63025" spcFirstLastPara="1" rIns="63025" wrap="square" tIns="31500">
            <a:spAutoFit/>
          </a:bodyPr>
          <a:lstStyle/>
          <a:p>
            <a:pPr indent="0" lvl="0" marL="0" marR="0" rtl="0" algn="ctr">
              <a:lnSpc>
                <a:spcPct val="130000"/>
              </a:lnSpc>
              <a:spcBef>
                <a:spcPts val="0"/>
              </a:spcBef>
              <a:spcAft>
                <a:spcPts val="0"/>
              </a:spcAft>
              <a:buNone/>
            </a:pPr>
            <a:r>
              <a:rPr b="0" i="0" lang="en-US" sz="1200" u="none" cap="none" strike="noStrike">
                <a:solidFill>
                  <a:srgbClr val="292928"/>
                </a:solidFill>
                <a:latin typeface="Microsoft Yahei"/>
                <a:ea typeface="Microsoft Yahei"/>
                <a:cs typeface="Microsoft Yahei"/>
                <a:sym typeface="Microsoft Yahei"/>
              </a:rPr>
              <a:t>After your content hit here, or by copying your text, select Paste in this box and select Keep text only.</a:t>
            </a:r>
            <a:endParaRPr/>
          </a:p>
          <a:p>
            <a:pPr indent="0" lvl="0" marL="0" marR="0" rtl="0" algn="ctr">
              <a:lnSpc>
                <a:spcPct val="130000"/>
              </a:lnSpc>
              <a:spcBef>
                <a:spcPts val="0"/>
              </a:spcBef>
              <a:spcAft>
                <a:spcPts val="0"/>
              </a:spcAft>
              <a:buNone/>
            </a:pPr>
            <a:r>
              <a:rPr b="0" i="0" lang="en-US" sz="1200" u="none" cap="none" strike="noStrike">
                <a:solidFill>
                  <a:srgbClr val="292928"/>
                </a:solidFill>
                <a:latin typeface="Microsoft Yahei"/>
                <a:ea typeface="Microsoft Yahei"/>
                <a:cs typeface="Microsoft Yahei"/>
                <a:sym typeface="Microsoft Yahei"/>
              </a:rPr>
              <a:t>After your content hit here, or by copying your text Type your content here, or copy it</a:t>
            </a:r>
            <a:endParaRPr/>
          </a:p>
          <a:p>
            <a:pPr indent="0" lvl="0" marL="0" marR="0" rtl="0" algn="ctr">
              <a:lnSpc>
                <a:spcPct val="130000"/>
              </a:lnSpc>
              <a:spcBef>
                <a:spcPts val="0"/>
              </a:spcBef>
              <a:spcAft>
                <a:spcPts val="0"/>
              </a:spcAft>
              <a:buNone/>
            </a:pPr>
            <a:r>
              <a:rPr b="0" i="0" lang="en-US" sz="1200" u="none" cap="none" strike="noStrike">
                <a:solidFill>
                  <a:srgbClr val="292928"/>
                </a:solidFill>
                <a:latin typeface="Microsoft Yahei"/>
                <a:ea typeface="Microsoft Yahei"/>
                <a:cs typeface="Microsoft Yahei"/>
                <a:sym typeface="Microsoft Yahei"/>
              </a:rPr>
              <a:t>After your text, select Paste in this box and choose to keep only the text.</a:t>
            </a:r>
            <a:endParaRPr b="0" i="0" sz="1200" u="none" cap="none" strike="noStrike">
              <a:solidFill>
                <a:srgbClr val="292928"/>
              </a:solidFill>
              <a:latin typeface="Microsoft Yahei"/>
              <a:ea typeface="Microsoft Yahei"/>
              <a:cs typeface="Microsoft Yahei"/>
              <a:sym typeface="Microsoft Ya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ppt_w</p:attrName>
                                        </p:attrNameLst>
                                      </p:cBhvr>
                                      <p:tavLst>
                                        <p:tav fmla="" tm="0">
                                          <p:val>
                                            <p:strVal val="0"/>
                                          </p:val>
                                        </p:tav>
                                        <p:tav fmla="" tm="100000">
                                          <p:val>
                                            <p:strVal val="#ppt_w"/>
                                          </p:val>
                                        </p:tav>
                                      </p:tavLst>
                                    </p:anim>
                                    <p:anim calcmode="lin" valueType="num">
                                      <p:cBhvr additive="base">
                                        <p:cTn dur="500"/>
                                        <p:tgtEl>
                                          <p:spTgt spid="3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7"/>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352" name="Google Shape;352;p7"/>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Alimentación</a:t>
            </a:r>
            <a:endParaRPr/>
          </a:p>
        </p:txBody>
      </p:sp>
      <p:sp>
        <p:nvSpPr>
          <p:cNvPr id="353" name="Google Shape;353;p7"/>
          <p:cNvSpPr/>
          <p:nvPr/>
        </p:nvSpPr>
        <p:spPr>
          <a:xfrm>
            <a:off x="745473" y="1583850"/>
            <a:ext cx="1600200" cy="727694"/>
          </a:xfrm>
          <a:prstGeom prst="roundRect">
            <a:avLst>
              <a:gd fmla="val 673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Open Sans"/>
                <a:ea typeface="Open Sans"/>
                <a:cs typeface="Open Sans"/>
                <a:sym typeface="Open Sans"/>
              </a:rPr>
              <a:t>45%</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Product</a:t>
            </a:r>
            <a:endParaRPr/>
          </a:p>
        </p:txBody>
      </p:sp>
      <p:grpSp>
        <p:nvGrpSpPr>
          <p:cNvPr id="354" name="Google Shape;354;p7"/>
          <p:cNvGrpSpPr/>
          <p:nvPr/>
        </p:nvGrpSpPr>
        <p:grpSpPr>
          <a:xfrm>
            <a:off x="745474" y="2492850"/>
            <a:ext cx="1676399" cy="2163799"/>
            <a:chOff x="609601" y="2492850"/>
            <a:chExt cx="1676399" cy="2163799"/>
          </a:xfrm>
        </p:grpSpPr>
        <p:sp>
          <p:nvSpPr>
            <p:cNvPr id="355" name="Google Shape;355;p7"/>
            <p:cNvSpPr/>
            <p:nvPr/>
          </p:nvSpPr>
          <p:spPr>
            <a:xfrm>
              <a:off x="609601" y="2496974"/>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 name="Google Shape;356;p7"/>
            <p:cNvSpPr/>
            <p:nvPr/>
          </p:nvSpPr>
          <p:spPr>
            <a:xfrm>
              <a:off x="963649" y="2496973"/>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 name="Google Shape;357;p7"/>
            <p:cNvSpPr/>
            <p:nvPr/>
          </p:nvSpPr>
          <p:spPr>
            <a:xfrm>
              <a:off x="1318847" y="2496973"/>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 name="Google Shape;358;p7"/>
            <p:cNvSpPr/>
            <p:nvPr/>
          </p:nvSpPr>
          <p:spPr>
            <a:xfrm>
              <a:off x="1672895" y="2496972"/>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 name="Google Shape;359;p7"/>
            <p:cNvSpPr/>
            <p:nvPr/>
          </p:nvSpPr>
          <p:spPr>
            <a:xfrm>
              <a:off x="2037115" y="2492850"/>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 name="Google Shape;360;p7"/>
            <p:cNvSpPr/>
            <p:nvPr/>
          </p:nvSpPr>
          <p:spPr>
            <a:xfrm>
              <a:off x="609601" y="3031439"/>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 name="Google Shape;361;p7"/>
            <p:cNvSpPr/>
            <p:nvPr/>
          </p:nvSpPr>
          <p:spPr>
            <a:xfrm>
              <a:off x="963649" y="3031439"/>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 name="Google Shape;362;p7"/>
            <p:cNvSpPr/>
            <p:nvPr/>
          </p:nvSpPr>
          <p:spPr>
            <a:xfrm>
              <a:off x="1318847" y="3031439"/>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7"/>
            <p:cNvSpPr/>
            <p:nvPr/>
          </p:nvSpPr>
          <p:spPr>
            <a:xfrm>
              <a:off x="1672895" y="3031438"/>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7"/>
            <p:cNvSpPr/>
            <p:nvPr/>
          </p:nvSpPr>
          <p:spPr>
            <a:xfrm>
              <a:off x="2037115" y="3027316"/>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p7"/>
            <p:cNvSpPr/>
            <p:nvPr/>
          </p:nvSpPr>
          <p:spPr>
            <a:xfrm>
              <a:off x="623404" y="3580368"/>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7"/>
            <p:cNvSpPr/>
            <p:nvPr/>
          </p:nvSpPr>
          <p:spPr>
            <a:xfrm>
              <a:off x="977453" y="3580367"/>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7"/>
            <p:cNvSpPr/>
            <p:nvPr/>
          </p:nvSpPr>
          <p:spPr>
            <a:xfrm>
              <a:off x="1332650" y="3580367"/>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p7"/>
            <p:cNvSpPr/>
            <p:nvPr/>
          </p:nvSpPr>
          <p:spPr>
            <a:xfrm>
              <a:off x="1686698" y="3580367"/>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7"/>
            <p:cNvSpPr/>
            <p:nvPr/>
          </p:nvSpPr>
          <p:spPr>
            <a:xfrm>
              <a:off x="2050918" y="3576244"/>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7"/>
            <p:cNvSpPr/>
            <p:nvPr/>
          </p:nvSpPr>
          <p:spPr>
            <a:xfrm>
              <a:off x="628185" y="4140209"/>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7"/>
            <p:cNvSpPr/>
            <p:nvPr/>
          </p:nvSpPr>
          <p:spPr>
            <a:xfrm>
              <a:off x="982233" y="4140208"/>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7"/>
            <p:cNvSpPr/>
            <p:nvPr/>
          </p:nvSpPr>
          <p:spPr>
            <a:xfrm>
              <a:off x="1337431" y="4140208"/>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7"/>
            <p:cNvSpPr/>
            <p:nvPr/>
          </p:nvSpPr>
          <p:spPr>
            <a:xfrm>
              <a:off x="1691479" y="4140207"/>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4" name="Google Shape;374;p7"/>
            <p:cNvSpPr/>
            <p:nvPr/>
          </p:nvSpPr>
          <p:spPr>
            <a:xfrm>
              <a:off x="2055699" y="4136085"/>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75" name="Google Shape;375;p7"/>
          <p:cNvSpPr/>
          <p:nvPr/>
        </p:nvSpPr>
        <p:spPr>
          <a:xfrm>
            <a:off x="2726673" y="1583850"/>
            <a:ext cx="1600200" cy="727694"/>
          </a:xfrm>
          <a:prstGeom prst="roundRect">
            <a:avLst>
              <a:gd fmla="val 673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Open Sans"/>
                <a:ea typeface="Open Sans"/>
                <a:cs typeface="Open Sans"/>
                <a:sym typeface="Open Sans"/>
              </a:rPr>
              <a:t>80%</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Value</a:t>
            </a:r>
            <a:endParaRPr/>
          </a:p>
        </p:txBody>
      </p:sp>
      <p:grpSp>
        <p:nvGrpSpPr>
          <p:cNvPr id="376" name="Google Shape;376;p7"/>
          <p:cNvGrpSpPr/>
          <p:nvPr/>
        </p:nvGrpSpPr>
        <p:grpSpPr>
          <a:xfrm>
            <a:off x="2726674" y="2492850"/>
            <a:ext cx="1676399" cy="2163799"/>
            <a:chOff x="2590801" y="2492850"/>
            <a:chExt cx="1676399" cy="2163799"/>
          </a:xfrm>
        </p:grpSpPr>
        <p:sp>
          <p:nvSpPr>
            <p:cNvPr id="377" name="Google Shape;377;p7"/>
            <p:cNvSpPr/>
            <p:nvPr/>
          </p:nvSpPr>
          <p:spPr>
            <a:xfrm>
              <a:off x="2590801" y="2496974"/>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 name="Google Shape;378;p7"/>
            <p:cNvSpPr/>
            <p:nvPr/>
          </p:nvSpPr>
          <p:spPr>
            <a:xfrm>
              <a:off x="2944849" y="2496973"/>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7"/>
            <p:cNvSpPr/>
            <p:nvPr/>
          </p:nvSpPr>
          <p:spPr>
            <a:xfrm>
              <a:off x="3300047" y="2496973"/>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7"/>
            <p:cNvSpPr/>
            <p:nvPr/>
          </p:nvSpPr>
          <p:spPr>
            <a:xfrm>
              <a:off x="3654095" y="2496972"/>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7"/>
            <p:cNvSpPr/>
            <p:nvPr/>
          </p:nvSpPr>
          <p:spPr>
            <a:xfrm>
              <a:off x="4018315" y="2492850"/>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7"/>
            <p:cNvSpPr/>
            <p:nvPr/>
          </p:nvSpPr>
          <p:spPr>
            <a:xfrm>
              <a:off x="2590801" y="3031439"/>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7"/>
            <p:cNvSpPr/>
            <p:nvPr/>
          </p:nvSpPr>
          <p:spPr>
            <a:xfrm>
              <a:off x="2944849" y="3031439"/>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7"/>
            <p:cNvSpPr/>
            <p:nvPr/>
          </p:nvSpPr>
          <p:spPr>
            <a:xfrm>
              <a:off x="3300047" y="3031439"/>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 name="Google Shape;385;p7"/>
            <p:cNvSpPr/>
            <p:nvPr/>
          </p:nvSpPr>
          <p:spPr>
            <a:xfrm>
              <a:off x="3654095" y="3031438"/>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7"/>
            <p:cNvSpPr/>
            <p:nvPr/>
          </p:nvSpPr>
          <p:spPr>
            <a:xfrm>
              <a:off x="4018315" y="3027316"/>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7"/>
            <p:cNvSpPr/>
            <p:nvPr/>
          </p:nvSpPr>
          <p:spPr>
            <a:xfrm>
              <a:off x="2604604" y="3580368"/>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 name="Google Shape;388;p7"/>
            <p:cNvSpPr/>
            <p:nvPr/>
          </p:nvSpPr>
          <p:spPr>
            <a:xfrm>
              <a:off x="2958653" y="3580367"/>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 name="Google Shape;389;p7"/>
            <p:cNvSpPr/>
            <p:nvPr/>
          </p:nvSpPr>
          <p:spPr>
            <a:xfrm>
              <a:off x="3313850" y="3580367"/>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 name="Google Shape;390;p7"/>
            <p:cNvSpPr/>
            <p:nvPr/>
          </p:nvSpPr>
          <p:spPr>
            <a:xfrm>
              <a:off x="3667898" y="3580367"/>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1" name="Google Shape;391;p7"/>
            <p:cNvSpPr/>
            <p:nvPr/>
          </p:nvSpPr>
          <p:spPr>
            <a:xfrm>
              <a:off x="4032118" y="3576244"/>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 name="Google Shape;392;p7"/>
            <p:cNvSpPr/>
            <p:nvPr/>
          </p:nvSpPr>
          <p:spPr>
            <a:xfrm>
              <a:off x="2609385" y="4140209"/>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 name="Google Shape;393;p7"/>
            <p:cNvSpPr/>
            <p:nvPr/>
          </p:nvSpPr>
          <p:spPr>
            <a:xfrm>
              <a:off x="2963433" y="4140208"/>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 name="Google Shape;394;p7"/>
            <p:cNvSpPr/>
            <p:nvPr/>
          </p:nvSpPr>
          <p:spPr>
            <a:xfrm>
              <a:off x="3318631" y="4140208"/>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 name="Google Shape;395;p7"/>
            <p:cNvSpPr/>
            <p:nvPr/>
          </p:nvSpPr>
          <p:spPr>
            <a:xfrm>
              <a:off x="3672679" y="4140207"/>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7"/>
            <p:cNvSpPr/>
            <p:nvPr/>
          </p:nvSpPr>
          <p:spPr>
            <a:xfrm>
              <a:off x="4036899" y="4136085"/>
              <a:ext cx="230301" cy="516440"/>
            </a:xfrm>
            <a:custGeom>
              <a:rect b="b" l="l" r="r" t="t"/>
              <a:pathLst>
                <a:path extrusionOk="0" h="479" w="191">
                  <a:moveTo>
                    <a:pt x="135" y="39"/>
                  </a:moveTo>
                  <a:cubicBezTo>
                    <a:pt x="135" y="50"/>
                    <a:pt x="131" y="60"/>
                    <a:pt x="123" y="68"/>
                  </a:cubicBezTo>
                  <a:cubicBezTo>
                    <a:pt x="115" y="77"/>
                    <a:pt x="106" y="81"/>
                    <a:pt x="95" y="81"/>
                  </a:cubicBezTo>
                  <a:cubicBezTo>
                    <a:pt x="84" y="81"/>
                    <a:pt x="75" y="77"/>
                    <a:pt x="67" y="68"/>
                  </a:cubicBezTo>
                  <a:cubicBezTo>
                    <a:pt x="59" y="60"/>
                    <a:pt x="56" y="50"/>
                    <a:pt x="56" y="39"/>
                  </a:cubicBezTo>
                  <a:cubicBezTo>
                    <a:pt x="56" y="28"/>
                    <a:pt x="59" y="19"/>
                    <a:pt x="67" y="11"/>
                  </a:cubicBezTo>
                  <a:cubicBezTo>
                    <a:pt x="75" y="4"/>
                    <a:pt x="84" y="0"/>
                    <a:pt x="95" y="0"/>
                  </a:cubicBezTo>
                  <a:cubicBezTo>
                    <a:pt x="106" y="0"/>
                    <a:pt x="115" y="4"/>
                    <a:pt x="123" y="11"/>
                  </a:cubicBezTo>
                  <a:cubicBezTo>
                    <a:pt x="131" y="19"/>
                    <a:pt x="135" y="28"/>
                    <a:pt x="135" y="39"/>
                  </a:cubicBezTo>
                  <a:close/>
                  <a:moveTo>
                    <a:pt x="191" y="273"/>
                  </a:moveTo>
                  <a:cubicBezTo>
                    <a:pt x="191" y="286"/>
                    <a:pt x="185" y="293"/>
                    <a:pt x="173" y="293"/>
                  </a:cubicBezTo>
                  <a:cubicBezTo>
                    <a:pt x="161" y="293"/>
                    <a:pt x="155" y="286"/>
                    <a:pt x="155" y="273"/>
                  </a:cubicBezTo>
                  <a:cubicBezTo>
                    <a:pt x="155" y="141"/>
                    <a:pt x="155" y="141"/>
                    <a:pt x="155" y="141"/>
                  </a:cubicBezTo>
                  <a:cubicBezTo>
                    <a:pt x="146" y="141"/>
                    <a:pt x="146" y="141"/>
                    <a:pt x="146" y="141"/>
                  </a:cubicBezTo>
                  <a:cubicBezTo>
                    <a:pt x="146" y="459"/>
                    <a:pt x="146" y="459"/>
                    <a:pt x="146" y="459"/>
                  </a:cubicBezTo>
                  <a:cubicBezTo>
                    <a:pt x="146" y="472"/>
                    <a:pt x="138" y="479"/>
                    <a:pt x="124" y="479"/>
                  </a:cubicBezTo>
                  <a:cubicBezTo>
                    <a:pt x="109" y="479"/>
                    <a:pt x="101" y="472"/>
                    <a:pt x="101" y="459"/>
                  </a:cubicBezTo>
                  <a:cubicBezTo>
                    <a:pt x="101" y="271"/>
                    <a:pt x="101" y="271"/>
                    <a:pt x="101" y="271"/>
                  </a:cubicBezTo>
                  <a:cubicBezTo>
                    <a:pt x="90" y="271"/>
                    <a:pt x="90" y="271"/>
                    <a:pt x="90" y="271"/>
                  </a:cubicBezTo>
                  <a:cubicBezTo>
                    <a:pt x="90" y="459"/>
                    <a:pt x="90" y="459"/>
                    <a:pt x="90" y="459"/>
                  </a:cubicBezTo>
                  <a:cubicBezTo>
                    <a:pt x="90" y="472"/>
                    <a:pt x="82" y="479"/>
                    <a:pt x="67" y="479"/>
                  </a:cubicBezTo>
                  <a:cubicBezTo>
                    <a:pt x="52" y="479"/>
                    <a:pt x="45" y="472"/>
                    <a:pt x="45" y="459"/>
                  </a:cubicBezTo>
                  <a:cubicBezTo>
                    <a:pt x="45" y="141"/>
                    <a:pt x="45" y="141"/>
                    <a:pt x="45" y="141"/>
                  </a:cubicBezTo>
                  <a:cubicBezTo>
                    <a:pt x="36" y="141"/>
                    <a:pt x="36" y="141"/>
                    <a:pt x="36" y="141"/>
                  </a:cubicBezTo>
                  <a:cubicBezTo>
                    <a:pt x="36" y="273"/>
                    <a:pt x="36" y="273"/>
                    <a:pt x="36" y="273"/>
                  </a:cubicBezTo>
                  <a:cubicBezTo>
                    <a:pt x="36" y="286"/>
                    <a:pt x="30" y="293"/>
                    <a:pt x="18" y="293"/>
                  </a:cubicBezTo>
                  <a:cubicBezTo>
                    <a:pt x="6" y="293"/>
                    <a:pt x="0" y="286"/>
                    <a:pt x="0" y="273"/>
                  </a:cubicBezTo>
                  <a:cubicBezTo>
                    <a:pt x="0" y="122"/>
                    <a:pt x="0" y="122"/>
                    <a:pt x="0" y="122"/>
                  </a:cubicBezTo>
                  <a:cubicBezTo>
                    <a:pt x="0" y="98"/>
                    <a:pt x="16" y="85"/>
                    <a:pt x="49" y="85"/>
                  </a:cubicBezTo>
                  <a:cubicBezTo>
                    <a:pt x="142" y="85"/>
                    <a:pt x="142" y="85"/>
                    <a:pt x="142" y="85"/>
                  </a:cubicBezTo>
                  <a:cubicBezTo>
                    <a:pt x="175" y="85"/>
                    <a:pt x="191" y="98"/>
                    <a:pt x="191" y="122"/>
                  </a:cubicBezTo>
                  <a:lnTo>
                    <a:pt x="191" y="27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97" name="Google Shape;397;p7"/>
          <p:cNvSpPr txBox="1"/>
          <p:nvPr/>
        </p:nvSpPr>
        <p:spPr>
          <a:xfrm>
            <a:off x="4992965" y="1899285"/>
            <a:ext cx="3827507" cy="254512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800" u="none" cap="none" strike="noStrike">
                <a:solidFill>
                  <a:srgbClr val="262626"/>
                </a:solidFill>
                <a:latin typeface="Microsoft Yahei"/>
                <a:ea typeface="Microsoft Yahei"/>
                <a:cs typeface="Microsoft Yahei"/>
                <a:sym typeface="Microsoft Yahei"/>
              </a:rPr>
              <a:t>Click to enter the brief text content. The text content needs to be summarized and refined without extra text decoration. Click to enter the brief text content. The text content needs to be summarized and refined without extra text decoration.</a:t>
            </a:r>
            <a:endParaRPr/>
          </a:p>
          <a:p>
            <a:pPr indent="0" lvl="0" marL="0" marR="0" rtl="0" algn="l">
              <a:lnSpc>
                <a:spcPct val="130000"/>
              </a:lnSpc>
              <a:spcBef>
                <a:spcPts val="0"/>
              </a:spcBef>
              <a:spcAft>
                <a:spcPts val="0"/>
              </a:spcAft>
              <a:buNone/>
            </a:pPr>
            <a:r>
              <a:rPr b="0" i="0" lang="en-US" sz="800" u="none" cap="none" strike="noStrike">
                <a:solidFill>
                  <a:srgbClr val="262626"/>
                </a:solidFill>
                <a:latin typeface="Microsoft Yahei"/>
                <a:ea typeface="Microsoft Yahei"/>
                <a:cs typeface="Microsoft Yahei"/>
                <a:sym typeface="Microsoft Yahei"/>
              </a:rPr>
              <a:t>        Click to enter the brief text content. The text content needs to be summarized and refined without extra text decoration. Click to enter the brief text content. The text content needs to be summarized and refined without extra text decoration. Click to enter the brief text content. The text content needs to be summarized and refined without extra text decoration.</a:t>
            </a:r>
            <a:endParaRPr/>
          </a:p>
          <a:p>
            <a:pPr indent="0" lvl="0" marL="0" marR="0" rtl="0" algn="l">
              <a:lnSpc>
                <a:spcPct val="130000"/>
              </a:lnSpc>
              <a:spcBef>
                <a:spcPts val="0"/>
              </a:spcBef>
              <a:spcAft>
                <a:spcPts val="0"/>
              </a:spcAft>
              <a:buNone/>
            </a:pPr>
            <a:r>
              <a:rPr b="0" i="0" lang="en-US" sz="800" u="none" cap="none" strike="noStrike">
                <a:solidFill>
                  <a:srgbClr val="262626"/>
                </a:solidFill>
                <a:latin typeface="Microsoft Yahei"/>
                <a:ea typeface="Microsoft Yahei"/>
                <a:cs typeface="Microsoft Yahei"/>
                <a:sym typeface="Microsoft Yahei"/>
              </a:rPr>
              <a:t>Click to enter the brief text content. The text content needs to be summarized and refined without extra text decoration. Click to enter the brief text content. The text content needs to be summarized and refined without extra text decoration. Click to enter the brief text content. The text content needs to be summarized and refined without extra text decoration. Click to enter the brief text content. The text content needs to be summarized and refined without extra text decoration.</a:t>
            </a:r>
            <a:endParaRPr/>
          </a:p>
        </p:txBody>
      </p:sp>
      <p:sp>
        <p:nvSpPr>
          <p:cNvPr id="398" name="Google Shape;398;p7"/>
          <p:cNvSpPr txBox="1"/>
          <p:nvPr/>
        </p:nvSpPr>
        <p:spPr>
          <a:xfrm>
            <a:off x="4932040" y="1600982"/>
            <a:ext cx="1523692" cy="2684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200"/>
              <a:buFont typeface="Corbel"/>
              <a:buNone/>
            </a:pPr>
            <a:r>
              <a:rPr b="1" i="0" lang="en-US" sz="1500" u="none" cap="none" strike="noStrike">
                <a:solidFill>
                  <a:srgbClr val="262626"/>
                </a:solidFill>
                <a:latin typeface="Microsoft Yahei"/>
                <a:ea typeface="Microsoft Yahei"/>
                <a:cs typeface="Microsoft Yahei"/>
                <a:sym typeface="Microsoft Yahei"/>
              </a:rPr>
              <a:t>Add title text</a:t>
            </a:r>
            <a:endParaRPr b="1" i="0" sz="1500" u="none" cap="none" strike="noStrike">
              <a:solidFill>
                <a:srgbClr val="262626"/>
              </a:solidFill>
              <a:latin typeface="Microsoft Yahei"/>
              <a:ea typeface="Microsoft Yahei"/>
              <a:cs typeface="Microsoft Yahei"/>
              <a:sym typeface="Microsoft Yahe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250"/>
                                        <p:tgtEl>
                                          <p:spTgt spid="353"/>
                                        </p:tgtEl>
                                        <p:attrNameLst>
                                          <p:attrName>ppt_y</p:attrName>
                                        </p:attrNameLst>
                                      </p:cBhvr>
                                      <p:tavLst>
                                        <p:tav fmla="" tm="0">
                                          <p:val>
                                            <p:strVal val="#ppt_y+1"/>
                                          </p:val>
                                        </p:tav>
                                        <p:tav fmla="" tm="100000">
                                          <p:val>
                                            <p:strVal val="#ppt_y"/>
                                          </p:val>
                                        </p:tav>
                                      </p:tavLst>
                                    </p:anim>
                                  </p:childTnLst>
                                </p:cTn>
                              </p:par>
                            </p:childTnLst>
                          </p:cTn>
                        </p:par>
                        <p:par>
                          <p:cTn fill="hold">
                            <p:stCondLst>
                              <p:cond delay="250"/>
                            </p:stCondLst>
                            <p:childTnLst>
                              <p:par>
                                <p:cTn fill="hold" nodeType="afterEffect" presetClass="entr" presetID="2" presetSubtype="4">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250"/>
                                        <p:tgtEl>
                                          <p:spTgt spid="35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250"/>
                                        <p:tgtEl>
                                          <p:spTgt spid="375"/>
                                        </p:tgtEl>
                                        <p:attrNameLst>
                                          <p:attrName>ppt_y</p:attrName>
                                        </p:attrNameLst>
                                      </p:cBhvr>
                                      <p:tavLst>
                                        <p:tav fmla="" tm="0">
                                          <p:val>
                                            <p:strVal val="#ppt_y+1"/>
                                          </p:val>
                                        </p:tav>
                                        <p:tav fmla="" tm="100000">
                                          <p:val>
                                            <p:strVal val="#ppt_y"/>
                                          </p:val>
                                        </p:tav>
                                      </p:tavLst>
                                    </p:anim>
                                  </p:childTnLst>
                                </p:cTn>
                              </p:par>
                            </p:childTnLst>
                          </p:cTn>
                        </p:par>
                        <p:par>
                          <p:cTn fill="hold">
                            <p:stCondLst>
                              <p:cond delay="750"/>
                            </p:stCondLst>
                            <p:childTnLst>
                              <p:par>
                                <p:cTn fill="hold" nodeType="afterEffect" presetClass="entr" presetID="2" presetSubtype="4">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250"/>
                                        <p:tgtEl>
                                          <p:spTgt spid="37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10" presetSubtype="0">
                                  <p:stCondLst>
                                    <p:cond delay="300"/>
                                  </p:stCondLst>
                                  <p:childTnLst>
                                    <p:set>
                                      <p:cBhvr>
                                        <p:cTn dur="1" fill="hold">
                                          <p:stCondLst>
                                            <p:cond delay="0"/>
                                          </p:stCondLst>
                                        </p:cTn>
                                        <p:tgtEl>
                                          <p:spTgt spid="397"/>
                                        </p:tgtEl>
                                        <p:attrNameLst>
                                          <p:attrName>style.visibility</p:attrName>
                                        </p:attrNameLst>
                                      </p:cBhvr>
                                      <p:to>
                                        <p:strVal val="visible"/>
                                      </p:to>
                                    </p:set>
                                    <p:animEffect filter="fade" transition="in">
                                      <p:cBhvr>
                                        <p:cTn dur="5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8"/>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404" name="Google Shape;404;p8"/>
          <p:cNvSpPr txBox="1"/>
          <p:nvPr>
            <p:ph type="title"/>
          </p:nvPr>
        </p:nvSpPr>
        <p:spPr>
          <a:xfrm>
            <a:off x="662718" y="112448"/>
            <a:ext cx="5916784" cy="708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000"/>
              <a:buNone/>
            </a:pPr>
            <a:r>
              <a:t/>
            </a:r>
            <a:endParaRPr/>
          </a:p>
        </p:txBody>
      </p:sp>
      <p:grpSp>
        <p:nvGrpSpPr>
          <p:cNvPr id="405" name="Google Shape;405;p8"/>
          <p:cNvGrpSpPr/>
          <p:nvPr/>
        </p:nvGrpSpPr>
        <p:grpSpPr>
          <a:xfrm>
            <a:off x="697967" y="3564576"/>
            <a:ext cx="8109156" cy="1343974"/>
            <a:chOff x="-783033" y="1045195"/>
            <a:chExt cx="10534481" cy="1837645"/>
          </a:xfrm>
        </p:grpSpPr>
        <p:sp>
          <p:nvSpPr>
            <p:cNvPr id="406" name="Google Shape;406;p8"/>
            <p:cNvSpPr txBox="1"/>
            <p:nvPr/>
          </p:nvSpPr>
          <p:spPr>
            <a:xfrm>
              <a:off x="6388271" y="1699957"/>
              <a:ext cx="1105898" cy="3600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595959"/>
                  </a:solidFill>
                  <a:latin typeface="Arial"/>
                  <a:ea typeface="Arial"/>
                  <a:cs typeface="Arial"/>
                  <a:sym typeface="Arial"/>
                </a:rPr>
                <a:t>Contents</a:t>
              </a:r>
              <a:endParaRPr b="1" i="0" sz="1200" u="none" cap="none" strike="noStrike">
                <a:solidFill>
                  <a:srgbClr val="22AAE4"/>
                </a:solidFill>
                <a:latin typeface="Arial"/>
                <a:ea typeface="Arial"/>
                <a:cs typeface="Arial"/>
                <a:sym typeface="Arial"/>
              </a:endParaRPr>
            </a:p>
          </p:txBody>
        </p:sp>
        <p:sp>
          <p:nvSpPr>
            <p:cNvPr id="407" name="Google Shape;407;p8"/>
            <p:cNvSpPr txBox="1"/>
            <p:nvPr/>
          </p:nvSpPr>
          <p:spPr>
            <a:xfrm>
              <a:off x="8645550" y="1699957"/>
              <a:ext cx="1105898" cy="3600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595959"/>
                  </a:solidFill>
                  <a:latin typeface="Arial"/>
                  <a:ea typeface="Arial"/>
                  <a:cs typeface="Arial"/>
                  <a:sym typeface="Arial"/>
                </a:rPr>
                <a:t>Contents</a:t>
              </a:r>
              <a:endParaRPr b="1" i="0" sz="1200" u="none" cap="none" strike="noStrike">
                <a:solidFill>
                  <a:srgbClr val="22AAE4"/>
                </a:solidFill>
                <a:latin typeface="Arial"/>
                <a:ea typeface="Arial"/>
                <a:cs typeface="Arial"/>
                <a:sym typeface="Arial"/>
              </a:endParaRPr>
            </a:p>
          </p:txBody>
        </p:sp>
        <p:sp>
          <p:nvSpPr>
            <p:cNvPr id="408" name="Google Shape;408;p8"/>
            <p:cNvSpPr txBox="1"/>
            <p:nvPr/>
          </p:nvSpPr>
          <p:spPr>
            <a:xfrm>
              <a:off x="-783033" y="1699957"/>
              <a:ext cx="1105898" cy="36004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595959"/>
                  </a:solidFill>
                  <a:latin typeface="Arial"/>
                  <a:ea typeface="Arial"/>
                  <a:cs typeface="Arial"/>
                  <a:sym typeface="Arial"/>
                </a:rPr>
                <a:t>Contents</a:t>
              </a:r>
              <a:endParaRPr b="1" i="0" sz="1200" u="none" cap="none" strike="noStrike">
                <a:solidFill>
                  <a:srgbClr val="22AAE4"/>
                </a:solidFill>
                <a:latin typeface="Arial"/>
                <a:ea typeface="Arial"/>
                <a:cs typeface="Arial"/>
                <a:sym typeface="Arial"/>
              </a:endParaRPr>
            </a:p>
          </p:txBody>
        </p:sp>
        <p:sp>
          <p:nvSpPr>
            <p:cNvPr id="409" name="Google Shape;409;p8"/>
            <p:cNvSpPr txBox="1"/>
            <p:nvPr/>
          </p:nvSpPr>
          <p:spPr>
            <a:xfrm>
              <a:off x="1465341" y="1699957"/>
              <a:ext cx="1105898" cy="36004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595959"/>
                  </a:solidFill>
                  <a:latin typeface="Arial"/>
                  <a:ea typeface="Arial"/>
                  <a:cs typeface="Arial"/>
                  <a:sym typeface="Arial"/>
                </a:rPr>
                <a:t>Contents</a:t>
              </a:r>
              <a:endParaRPr b="1" i="0" sz="1200" u="none" cap="none" strike="noStrike">
                <a:solidFill>
                  <a:srgbClr val="22AAE4"/>
                </a:solidFill>
                <a:latin typeface="Arial"/>
                <a:ea typeface="Arial"/>
                <a:cs typeface="Arial"/>
                <a:sym typeface="Arial"/>
              </a:endParaRPr>
            </a:p>
          </p:txBody>
        </p:sp>
        <p:grpSp>
          <p:nvGrpSpPr>
            <p:cNvPr id="410" name="Google Shape;410;p8"/>
            <p:cNvGrpSpPr/>
            <p:nvPr/>
          </p:nvGrpSpPr>
          <p:grpSpPr>
            <a:xfrm>
              <a:off x="3657363" y="1045194"/>
              <a:ext cx="1584176" cy="1837645"/>
              <a:chOff x="2627782" y="434983"/>
              <a:chExt cx="1584176" cy="1837645"/>
            </a:xfrm>
          </p:grpSpPr>
          <p:sp>
            <p:nvSpPr>
              <p:cNvPr id="411" name="Google Shape;411;p8"/>
              <p:cNvSpPr/>
              <p:nvPr/>
            </p:nvSpPr>
            <p:spPr>
              <a:xfrm rot="5400000">
                <a:off x="2501048" y="561717"/>
                <a:ext cx="1837645" cy="1584176"/>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2" name="Google Shape;412;p8"/>
              <p:cNvSpPr/>
              <p:nvPr/>
            </p:nvSpPr>
            <p:spPr>
              <a:xfrm rot="5400000">
                <a:off x="2679791" y="715806"/>
                <a:ext cx="1480158" cy="1275998"/>
              </a:xfrm>
              <a:prstGeom prst="hexagon">
                <a:avLst>
                  <a:gd fmla="val 25000" name="adj"/>
                  <a:gd fmla="val 115470" name="vf"/>
                </a:avLst>
              </a:prstGeom>
              <a:solidFill>
                <a:srgbClr val="FFFFFF"/>
              </a:solidFill>
              <a:ln cap="flat" cmpd="sng" w="28575">
                <a:solidFill>
                  <a:srgbClr val="319C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sp>
          <p:nvSpPr>
            <p:cNvPr id="413" name="Google Shape;413;p8"/>
            <p:cNvSpPr/>
            <p:nvPr/>
          </p:nvSpPr>
          <p:spPr>
            <a:xfrm>
              <a:off x="392185" y="1643245"/>
              <a:ext cx="489906" cy="490574"/>
            </a:xfrm>
            <a:custGeom>
              <a:rect b="b" l="l" r="r" t="t"/>
              <a:pathLst>
                <a:path extrusionOk="0" h="3229762" w="3225370">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4" name="Google Shape;414;p8"/>
            <p:cNvSpPr/>
            <p:nvPr/>
          </p:nvSpPr>
          <p:spPr>
            <a:xfrm>
              <a:off x="8093219" y="1666685"/>
              <a:ext cx="443695" cy="443695"/>
            </a:xfrm>
            <a:custGeom>
              <a:rect b="b" l="l" r="r" t="t"/>
              <a:pathLst>
                <a:path extrusionOk="0" h="3240000" w="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5" name="Google Shape;415;p8"/>
            <p:cNvSpPr/>
            <p:nvPr/>
          </p:nvSpPr>
          <p:spPr>
            <a:xfrm>
              <a:off x="2659469" y="1666685"/>
              <a:ext cx="392846" cy="443695"/>
            </a:xfrm>
            <a:custGeom>
              <a:rect b="b" l="l" r="r" t="t"/>
              <a:pathLst>
                <a:path extrusionOk="0" h="3240000" w="2868687">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6" name="Google Shape;416;p8"/>
            <p:cNvSpPr/>
            <p:nvPr/>
          </p:nvSpPr>
          <p:spPr>
            <a:xfrm>
              <a:off x="4049203" y="1560962"/>
              <a:ext cx="806110" cy="806110"/>
            </a:xfrm>
            <a:custGeom>
              <a:rect b="b" l="l" r="r" t="t"/>
              <a:pathLst>
                <a:path extrusionOk="0" h="3240000" w="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319C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7" name="Google Shape;417;p8"/>
            <p:cNvSpPr/>
            <p:nvPr/>
          </p:nvSpPr>
          <p:spPr>
            <a:xfrm>
              <a:off x="5840589" y="1666685"/>
              <a:ext cx="452535" cy="443695"/>
            </a:xfrm>
            <a:custGeom>
              <a:rect b="b" l="l" r="r" t="t"/>
              <a:pathLst>
                <a:path extrusionOk="0" h="3199863" w="3263621">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8E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grpSp>
      <p:pic>
        <p:nvPicPr>
          <p:cNvPr id="418" name="Google Shape;418;p8"/>
          <p:cNvPicPr preferRelativeResize="0"/>
          <p:nvPr/>
        </p:nvPicPr>
        <p:blipFill rotWithShape="1">
          <a:blip r:embed="rId3">
            <a:alphaModFix/>
          </a:blip>
          <a:srcRect b="29509" l="840" r="6852" t="18161"/>
          <a:stretch/>
        </p:blipFill>
        <p:spPr>
          <a:xfrm>
            <a:off x="1123612" y="1063359"/>
            <a:ext cx="7167771" cy="23704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9"/>
          <p:cNvSpPr txBox="1"/>
          <p:nvPr>
            <p:ph idx="12" type="sldNum"/>
          </p:nvPr>
        </p:nvSpPr>
        <p:spPr>
          <a:xfrm>
            <a:off x="8674075" y="4673650"/>
            <a:ext cx="469800" cy="46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424" name="Google Shape;424;p9"/>
          <p:cNvSpPr txBox="1"/>
          <p:nvPr/>
        </p:nvSpPr>
        <p:spPr>
          <a:xfrm>
            <a:off x="303897" y="158982"/>
            <a:ext cx="8474700" cy="7083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accent1"/>
              </a:buClr>
              <a:buSzPts val="3000"/>
              <a:buFont typeface="DM Sans"/>
              <a:buNone/>
            </a:pPr>
            <a:r>
              <a:rPr b="1" i="0" lang="en-US" sz="3200" u="none" cap="none" strike="noStrike">
                <a:solidFill>
                  <a:srgbClr val="194A5D"/>
                </a:solidFill>
                <a:latin typeface="DM Sans"/>
                <a:ea typeface="DM Sans"/>
                <a:cs typeface="DM Sans"/>
                <a:sym typeface="DM Sans"/>
              </a:rPr>
              <a:t>Alimentación</a:t>
            </a:r>
            <a:endParaRPr/>
          </a:p>
        </p:txBody>
      </p:sp>
      <p:grpSp>
        <p:nvGrpSpPr>
          <p:cNvPr id="425" name="Google Shape;425;p9"/>
          <p:cNvGrpSpPr/>
          <p:nvPr/>
        </p:nvGrpSpPr>
        <p:grpSpPr>
          <a:xfrm>
            <a:off x="235573" y="788378"/>
            <a:ext cx="8810706" cy="4536088"/>
            <a:chOff x="883819" y="1557025"/>
            <a:chExt cx="10863586" cy="5592989"/>
          </a:xfrm>
        </p:grpSpPr>
        <p:sp>
          <p:nvSpPr>
            <p:cNvPr id="426" name="Google Shape;426;p9"/>
            <p:cNvSpPr/>
            <p:nvPr/>
          </p:nvSpPr>
          <p:spPr>
            <a:xfrm>
              <a:off x="883819" y="1557025"/>
              <a:ext cx="511063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F3F3F"/>
                  </a:solidFill>
                  <a:latin typeface="Arial"/>
                  <a:ea typeface="Arial"/>
                  <a:cs typeface="Arial"/>
                  <a:sym typeface="Arial"/>
                </a:rPr>
                <a:t>Easy to change colors, photos and Text.  </a:t>
              </a:r>
              <a:endParaRPr/>
            </a:p>
          </p:txBody>
        </p:sp>
        <p:grpSp>
          <p:nvGrpSpPr>
            <p:cNvPr id="427" name="Google Shape;427;p9"/>
            <p:cNvGrpSpPr/>
            <p:nvPr/>
          </p:nvGrpSpPr>
          <p:grpSpPr>
            <a:xfrm>
              <a:off x="2676638" y="4600463"/>
              <a:ext cx="1337218" cy="1299578"/>
              <a:chOff x="1949339" y="4757414"/>
              <a:chExt cx="1337218" cy="1299578"/>
            </a:xfrm>
          </p:grpSpPr>
          <p:sp>
            <p:nvSpPr>
              <p:cNvPr id="428" name="Google Shape;428;p9"/>
              <p:cNvSpPr txBox="1"/>
              <p:nvPr/>
            </p:nvSpPr>
            <p:spPr>
              <a:xfrm>
                <a:off x="1949339" y="4757414"/>
                <a:ext cx="1337218" cy="30777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accent2"/>
                    </a:solidFill>
                    <a:latin typeface="Arial"/>
                    <a:ea typeface="Arial"/>
                    <a:cs typeface="Arial"/>
                    <a:sym typeface="Arial"/>
                  </a:rPr>
                  <a:t>Text Here</a:t>
                </a:r>
                <a:endParaRPr b="1" i="0" sz="1400" u="none" cap="none" strike="noStrike">
                  <a:solidFill>
                    <a:schemeClr val="accent2"/>
                  </a:solidFill>
                  <a:latin typeface="Arial"/>
                  <a:ea typeface="Arial"/>
                  <a:cs typeface="Arial"/>
                  <a:sym typeface="Arial"/>
                </a:endParaRPr>
              </a:p>
            </p:txBody>
          </p:sp>
          <p:sp>
            <p:nvSpPr>
              <p:cNvPr id="429" name="Google Shape;429;p9"/>
              <p:cNvSpPr txBox="1"/>
              <p:nvPr/>
            </p:nvSpPr>
            <p:spPr>
              <a:xfrm>
                <a:off x="1949339" y="5041329"/>
                <a:ext cx="133235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  </a:t>
                </a:r>
                <a:endParaRPr/>
              </a:p>
            </p:txBody>
          </p:sp>
        </p:grpSp>
        <p:sp>
          <p:nvSpPr>
            <p:cNvPr id="430" name="Google Shape;430;p9"/>
            <p:cNvSpPr/>
            <p:nvPr/>
          </p:nvSpPr>
          <p:spPr>
            <a:xfrm>
              <a:off x="3067278" y="3874282"/>
              <a:ext cx="555938" cy="555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grpSp>
          <p:nvGrpSpPr>
            <p:cNvPr id="431" name="Google Shape;431;p9"/>
            <p:cNvGrpSpPr/>
            <p:nvPr/>
          </p:nvGrpSpPr>
          <p:grpSpPr>
            <a:xfrm>
              <a:off x="953033" y="4600463"/>
              <a:ext cx="1337218" cy="1299578"/>
              <a:chOff x="406798" y="4757414"/>
              <a:chExt cx="1337218" cy="1299578"/>
            </a:xfrm>
          </p:grpSpPr>
          <p:sp>
            <p:nvSpPr>
              <p:cNvPr id="432" name="Google Shape;432;p9"/>
              <p:cNvSpPr txBox="1"/>
              <p:nvPr/>
            </p:nvSpPr>
            <p:spPr>
              <a:xfrm>
                <a:off x="406798" y="4757414"/>
                <a:ext cx="1337218" cy="30777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accent1"/>
                    </a:solidFill>
                    <a:latin typeface="Arial"/>
                    <a:ea typeface="Arial"/>
                    <a:cs typeface="Arial"/>
                    <a:sym typeface="Arial"/>
                  </a:rPr>
                  <a:t>Text Here</a:t>
                </a:r>
                <a:endParaRPr b="1" i="0" sz="1400" u="none" cap="none" strike="noStrike">
                  <a:solidFill>
                    <a:schemeClr val="accent1"/>
                  </a:solidFill>
                  <a:latin typeface="Arial"/>
                  <a:ea typeface="Arial"/>
                  <a:cs typeface="Arial"/>
                  <a:sym typeface="Arial"/>
                </a:endParaRPr>
              </a:p>
            </p:txBody>
          </p:sp>
          <p:sp>
            <p:nvSpPr>
              <p:cNvPr id="433" name="Google Shape;433;p9"/>
              <p:cNvSpPr txBox="1"/>
              <p:nvPr/>
            </p:nvSpPr>
            <p:spPr>
              <a:xfrm>
                <a:off x="406798" y="5041329"/>
                <a:ext cx="133235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  </a:t>
                </a:r>
                <a:endParaRPr/>
              </a:p>
            </p:txBody>
          </p:sp>
        </p:grpSp>
        <p:sp>
          <p:nvSpPr>
            <p:cNvPr id="434" name="Google Shape;434;p9"/>
            <p:cNvSpPr/>
            <p:nvPr/>
          </p:nvSpPr>
          <p:spPr>
            <a:xfrm>
              <a:off x="1343673" y="3874282"/>
              <a:ext cx="555938" cy="555938"/>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grpSp>
          <p:nvGrpSpPr>
            <p:cNvPr id="435" name="Google Shape;435;p9"/>
            <p:cNvGrpSpPr/>
            <p:nvPr/>
          </p:nvGrpSpPr>
          <p:grpSpPr>
            <a:xfrm>
              <a:off x="4400243" y="4600463"/>
              <a:ext cx="1337218" cy="1299578"/>
              <a:chOff x="3491880" y="4757414"/>
              <a:chExt cx="1337218" cy="1299578"/>
            </a:xfrm>
          </p:grpSpPr>
          <p:sp>
            <p:nvSpPr>
              <p:cNvPr id="436" name="Google Shape;436;p9"/>
              <p:cNvSpPr txBox="1"/>
              <p:nvPr/>
            </p:nvSpPr>
            <p:spPr>
              <a:xfrm>
                <a:off x="3491880" y="4757414"/>
                <a:ext cx="1337218" cy="30777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chemeClr val="accent3"/>
                    </a:solidFill>
                    <a:latin typeface="Arial"/>
                    <a:ea typeface="Arial"/>
                    <a:cs typeface="Arial"/>
                    <a:sym typeface="Arial"/>
                  </a:rPr>
                  <a:t>Text Here</a:t>
                </a:r>
                <a:endParaRPr b="1" i="0" sz="1400" u="none" cap="none" strike="noStrike">
                  <a:solidFill>
                    <a:schemeClr val="accent3"/>
                  </a:solidFill>
                  <a:latin typeface="Arial"/>
                  <a:ea typeface="Arial"/>
                  <a:cs typeface="Arial"/>
                  <a:sym typeface="Arial"/>
                </a:endParaRPr>
              </a:p>
            </p:txBody>
          </p:sp>
          <p:sp>
            <p:nvSpPr>
              <p:cNvPr id="437" name="Google Shape;437;p9"/>
              <p:cNvSpPr txBox="1"/>
              <p:nvPr/>
            </p:nvSpPr>
            <p:spPr>
              <a:xfrm>
                <a:off x="3491880" y="5041329"/>
                <a:ext cx="1332356"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  </a:t>
                </a:r>
                <a:endParaRPr/>
              </a:p>
            </p:txBody>
          </p:sp>
        </p:grpSp>
        <p:sp>
          <p:nvSpPr>
            <p:cNvPr id="438" name="Google Shape;438;p9"/>
            <p:cNvSpPr/>
            <p:nvPr/>
          </p:nvSpPr>
          <p:spPr>
            <a:xfrm>
              <a:off x="4790883" y="3874282"/>
              <a:ext cx="555938" cy="555938"/>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439" name="Google Shape;439;p9"/>
            <p:cNvSpPr txBox="1"/>
            <p:nvPr/>
          </p:nvSpPr>
          <p:spPr>
            <a:xfrm>
              <a:off x="883819" y="1894412"/>
              <a:ext cx="5110635"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endParaRPr/>
            </a:p>
            <a:p>
              <a:pPr indent="0" lvl="0" marL="0" marR="0" rtl="0" algn="l">
                <a:lnSpc>
                  <a:spcPct val="100000"/>
                </a:lnSpc>
                <a:spcBef>
                  <a:spcPts val="0"/>
                </a:spcBef>
                <a:spcAft>
                  <a:spcPts val="0"/>
                </a:spcAft>
                <a:buNone/>
              </a:pPr>
              <a:r>
                <a:t/>
              </a:r>
              <a:endParaRPr b="0" i="0" sz="1200" u="none" cap="none" strike="noStrike">
                <a:solidFill>
                  <a:srgbClr val="3F3F3F"/>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3F3F3F"/>
                  </a:solidFill>
                  <a:latin typeface="Arial"/>
                  <a:ea typeface="Arial"/>
                  <a:cs typeface="Arial"/>
                  <a:sym typeface="Arial"/>
                </a:rPr>
                <a:t>Get a modern PowerPoint  Presentation that is beautifully designed. You can simply impress your audience and add a unique zing and appeal to your Presentations.</a:t>
              </a:r>
              <a:endParaRPr/>
            </a:p>
          </p:txBody>
        </p:sp>
        <p:grpSp>
          <p:nvGrpSpPr>
            <p:cNvPr id="440" name="Google Shape;440;p9"/>
            <p:cNvGrpSpPr/>
            <p:nvPr/>
          </p:nvGrpSpPr>
          <p:grpSpPr>
            <a:xfrm>
              <a:off x="6675516" y="1671948"/>
              <a:ext cx="5071889" cy="5478066"/>
              <a:chOff x="4876975" y="1359468"/>
              <a:chExt cx="4040826" cy="4364431"/>
            </a:xfrm>
          </p:grpSpPr>
          <p:grpSp>
            <p:nvGrpSpPr>
              <p:cNvPr id="441" name="Google Shape;441;p9"/>
              <p:cNvGrpSpPr/>
              <p:nvPr/>
            </p:nvGrpSpPr>
            <p:grpSpPr>
              <a:xfrm>
                <a:off x="4876975" y="1359468"/>
                <a:ext cx="4040826" cy="4364431"/>
                <a:chOff x="2821941" y="631739"/>
                <a:chExt cx="4151948" cy="4484452"/>
              </a:xfrm>
            </p:grpSpPr>
            <p:sp>
              <p:nvSpPr>
                <p:cNvPr id="442" name="Google Shape;442;p9"/>
                <p:cNvSpPr/>
                <p:nvPr/>
              </p:nvSpPr>
              <p:spPr>
                <a:xfrm rot="-523465">
                  <a:off x="4132033" y="1988612"/>
                  <a:ext cx="2633751" cy="2944870"/>
                </a:xfrm>
                <a:custGeom>
                  <a:rect b="b" l="l" r="r" t="t"/>
                  <a:pathLst>
                    <a:path extrusionOk="0" h="3480271" w="3112588">
                      <a:moveTo>
                        <a:pt x="1353896" y="2460482"/>
                      </a:moveTo>
                      <a:cubicBezTo>
                        <a:pt x="1335162" y="2471111"/>
                        <a:pt x="1312317" y="2474353"/>
                        <a:pt x="1290013" y="2467825"/>
                      </a:cubicBezTo>
                      <a:cubicBezTo>
                        <a:pt x="1268485" y="2461525"/>
                        <a:pt x="1251441" y="2447287"/>
                        <a:pt x="1241377" y="2429095"/>
                      </a:cubicBezTo>
                      <a:lnTo>
                        <a:pt x="1193208" y="2423147"/>
                      </a:lnTo>
                      <a:cubicBezTo>
                        <a:pt x="1238475" y="2466885"/>
                        <a:pt x="1279757" y="2501748"/>
                        <a:pt x="1305401" y="2507599"/>
                      </a:cubicBezTo>
                      <a:cubicBezTo>
                        <a:pt x="1331321" y="2501324"/>
                        <a:pt x="1339741" y="2488882"/>
                        <a:pt x="1353896" y="2460482"/>
                      </a:cubicBezTo>
                      <a:close/>
                      <a:moveTo>
                        <a:pt x="1180427" y="2408257"/>
                      </a:moveTo>
                      <a:lnTo>
                        <a:pt x="1176641" y="2408180"/>
                      </a:lnTo>
                      <a:lnTo>
                        <a:pt x="1180055" y="2411265"/>
                      </a:lnTo>
                      <a:close/>
                      <a:moveTo>
                        <a:pt x="946929" y="2289175"/>
                      </a:moveTo>
                      <a:cubicBezTo>
                        <a:pt x="922686" y="2295584"/>
                        <a:pt x="896682" y="2290353"/>
                        <a:pt x="876667" y="2275070"/>
                      </a:cubicBezTo>
                      <a:cubicBezTo>
                        <a:pt x="873580" y="2289298"/>
                        <a:pt x="875301" y="2301698"/>
                        <a:pt x="882425" y="2315678"/>
                      </a:cubicBezTo>
                      <a:cubicBezTo>
                        <a:pt x="905590" y="2332651"/>
                        <a:pt x="957054" y="2337405"/>
                        <a:pt x="1016966" y="2339783"/>
                      </a:cubicBezTo>
                      <a:lnTo>
                        <a:pt x="998698" y="2319763"/>
                      </a:lnTo>
                      <a:lnTo>
                        <a:pt x="987202" y="2330868"/>
                      </a:lnTo>
                      <a:close/>
                      <a:moveTo>
                        <a:pt x="1617890" y="1101968"/>
                      </a:moveTo>
                      <a:cubicBezTo>
                        <a:pt x="1582300" y="1092716"/>
                        <a:pt x="1545824" y="1091696"/>
                        <a:pt x="1511104" y="1099016"/>
                      </a:cubicBezTo>
                      <a:cubicBezTo>
                        <a:pt x="1510320" y="1193814"/>
                        <a:pt x="1530001" y="1286211"/>
                        <a:pt x="1541544" y="1356656"/>
                      </a:cubicBezTo>
                      <a:lnTo>
                        <a:pt x="1521813" y="1354943"/>
                      </a:lnTo>
                      <a:lnTo>
                        <a:pt x="1522496" y="1393793"/>
                      </a:lnTo>
                      <a:cubicBezTo>
                        <a:pt x="1527873" y="1392456"/>
                        <a:pt x="1532786" y="1393661"/>
                        <a:pt x="1537687" y="1395095"/>
                      </a:cubicBezTo>
                      <a:cubicBezTo>
                        <a:pt x="1628325" y="1421623"/>
                        <a:pt x="1680297" y="1516605"/>
                        <a:pt x="1653769" y="1607243"/>
                      </a:cubicBezTo>
                      <a:cubicBezTo>
                        <a:pt x="1627241" y="1697882"/>
                        <a:pt x="1532259" y="1749854"/>
                        <a:pt x="1441621" y="1723326"/>
                      </a:cubicBezTo>
                      <a:cubicBezTo>
                        <a:pt x="1350982" y="1696798"/>
                        <a:pt x="1299010" y="1601816"/>
                        <a:pt x="1325538" y="1511177"/>
                      </a:cubicBezTo>
                      <a:cubicBezTo>
                        <a:pt x="1343387" y="1450195"/>
                        <a:pt x="1392221" y="1406717"/>
                        <a:pt x="1450507" y="1395517"/>
                      </a:cubicBezTo>
                      <a:lnTo>
                        <a:pt x="1449690" y="1349009"/>
                      </a:lnTo>
                      <a:lnTo>
                        <a:pt x="1452853" y="1348953"/>
                      </a:lnTo>
                      <a:lnTo>
                        <a:pt x="1439496" y="1347793"/>
                      </a:lnTo>
                      <a:cubicBezTo>
                        <a:pt x="1421009" y="1301759"/>
                        <a:pt x="1401299" y="1233277"/>
                        <a:pt x="1393936" y="1154994"/>
                      </a:cubicBezTo>
                      <a:cubicBezTo>
                        <a:pt x="1372884" y="1172191"/>
                        <a:pt x="1354994" y="1193645"/>
                        <a:pt x="1340826" y="1218417"/>
                      </a:cubicBezTo>
                      <a:lnTo>
                        <a:pt x="1152637" y="1665671"/>
                      </a:lnTo>
                      <a:lnTo>
                        <a:pt x="1132687" y="1657277"/>
                      </a:lnTo>
                      <a:lnTo>
                        <a:pt x="930168" y="2127213"/>
                      </a:lnTo>
                      <a:cubicBezTo>
                        <a:pt x="934153" y="2125932"/>
                        <a:pt x="938064" y="2126360"/>
                        <a:pt x="941926" y="2127060"/>
                      </a:cubicBezTo>
                      <a:cubicBezTo>
                        <a:pt x="962876" y="2130855"/>
                        <a:pt x="982380" y="2142643"/>
                        <a:pt x="995468" y="2161522"/>
                      </a:cubicBezTo>
                      <a:cubicBezTo>
                        <a:pt x="1008248" y="2179957"/>
                        <a:pt x="1012551" y="2201744"/>
                        <a:pt x="1008940" y="2222219"/>
                      </a:cubicBezTo>
                      <a:lnTo>
                        <a:pt x="1052740" y="2267562"/>
                      </a:lnTo>
                      <a:lnTo>
                        <a:pt x="1041241" y="2278669"/>
                      </a:lnTo>
                      <a:cubicBezTo>
                        <a:pt x="1062838" y="2297230"/>
                        <a:pt x="1086233" y="2319714"/>
                        <a:pt x="1110170" y="2343154"/>
                      </a:cubicBezTo>
                      <a:lnTo>
                        <a:pt x="1187677" y="2349537"/>
                      </a:lnTo>
                      <a:lnTo>
                        <a:pt x="1189973" y="2330937"/>
                      </a:lnTo>
                      <a:lnTo>
                        <a:pt x="1247504" y="2338040"/>
                      </a:lnTo>
                      <a:cubicBezTo>
                        <a:pt x="1267321" y="2311001"/>
                        <a:pt x="1302667" y="2298161"/>
                        <a:pt x="1336750" y="2308137"/>
                      </a:cubicBezTo>
                      <a:cubicBezTo>
                        <a:pt x="1368738" y="2317499"/>
                        <a:pt x="1390826" y="2344385"/>
                        <a:pt x="1395068" y="2375362"/>
                      </a:cubicBezTo>
                      <a:lnTo>
                        <a:pt x="1600834" y="1897894"/>
                      </a:lnTo>
                      <a:lnTo>
                        <a:pt x="1588176" y="1892439"/>
                      </a:lnTo>
                      <a:lnTo>
                        <a:pt x="1787663" y="1429538"/>
                      </a:lnTo>
                      <a:lnTo>
                        <a:pt x="1788027" y="1429694"/>
                      </a:lnTo>
                      <a:cubicBezTo>
                        <a:pt x="1833592" y="1309947"/>
                        <a:pt x="1779743" y="1174307"/>
                        <a:pt x="1662862" y="1118415"/>
                      </a:cubicBezTo>
                      <a:cubicBezTo>
                        <a:pt x="1648162" y="1111385"/>
                        <a:pt x="1633107" y="1105924"/>
                        <a:pt x="1617890" y="1101968"/>
                      </a:cubicBezTo>
                      <a:close/>
                      <a:moveTo>
                        <a:pt x="1631108" y="792995"/>
                      </a:moveTo>
                      <a:cubicBezTo>
                        <a:pt x="1564000" y="852710"/>
                        <a:pt x="1531499" y="926331"/>
                        <a:pt x="1519643" y="1002991"/>
                      </a:cubicBezTo>
                      <a:cubicBezTo>
                        <a:pt x="1553542" y="999429"/>
                        <a:pt x="1588212" y="1001059"/>
                        <a:pt x="1622483" y="1008181"/>
                      </a:cubicBezTo>
                      <a:cubicBezTo>
                        <a:pt x="1637456" y="935572"/>
                        <a:pt x="1641061" y="863105"/>
                        <a:pt x="1631108" y="792995"/>
                      </a:cubicBezTo>
                      <a:close/>
                      <a:moveTo>
                        <a:pt x="2479929" y="425667"/>
                      </a:moveTo>
                      <a:cubicBezTo>
                        <a:pt x="2564426" y="449149"/>
                        <a:pt x="2646240" y="485774"/>
                        <a:pt x="2722284" y="535640"/>
                      </a:cubicBezTo>
                      <a:cubicBezTo>
                        <a:pt x="3026457" y="735104"/>
                        <a:pt x="3173151" y="1103695"/>
                        <a:pt x="3089218" y="1457620"/>
                      </a:cubicBezTo>
                      <a:lnTo>
                        <a:pt x="3087081" y="1457874"/>
                      </a:lnTo>
                      <a:cubicBezTo>
                        <a:pt x="2731249" y="2662992"/>
                        <a:pt x="1557975" y="2490936"/>
                        <a:pt x="897234" y="3462219"/>
                      </a:cubicBezTo>
                      <a:cubicBezTo>
                        <a:pt x="843931" y="3505060"/>
                        <a:pt x="740208" y="3465639"/>
                        <a:pt x="737435" y="3406823"/>
                      </a:cubicBezTo>
                      <a:cubicBezTo>
                        <a:pt x="620834" y="2270569"/>
                        <a:pt x="-244564" y="1759213"/>
                        <a:pt x="67426" y="633300"/>
                      </a:cubicBezTo>
                      <a:lnTo>
                        <a:pt x="70075" y="633936"/>
                      </a:lnTo>
                      <a:cubicBezTo>
                        <a:pt x="194536" y="182243"/>
                        <a:pt x="657352" y="-88162"/>
                        <a:pt x="1112883" y="26205"/>
                      </a:cubicBezTo>
                      <a:cubicBezTo>
                        <a:pt x="1422943" y="104052"/>
                        <a:pt x="1651774" y="340617"/>
                        <a:pt x="1729948" y="628930"/>
                      </a:cubicBezTo>
                      <a:cubicBezTo>
                        <a:pt x="1749506" y="654255"/>
                        <a:pt x="1761941" y="692493"/>
                        <a:pt x="1754808" y="714058"/>
                      </a:cubicBezTo>
                      <a:lnTo>
                        <a:pt x="1753152" y="714896"/>
                      </a:lnTo>
                      <a:cubicBezTo>
                        <a:pt x="1773162" y="825765"/>
                        <a:pt x="1771141" y="942327"/>
                        <a:pt x="1744142" y="1058819"/>
                      </a:cubicBezTo>
                      <a:cubicBezTo>
                        <a:pt x="1877522" y="1145633"/>
                        <a:pt x="1933334" y="1315823"/>
                        <a:pt x="1873761" y="1466642"/>
                      </a:cubicBezTo>
                      <a:lnTo>
                        <a:pt x="1875926" y="1467575"/>
                      </a:lnTo>
                      <a:lnTo>
                        <a:pt x="1676438" y="1930476"/>
                      </a:lnTo>
                      <a:lnTo>
                        <a:pt x="1657037" y="1922115"/>
                      </a:lnTo>
                      <a:lnTo>
                        <a:pt x="1432072" y="2444138"/>
                      </a:lnTo>
                      <a:lnTo>
                        <a:pt x="1432316" y="2444256"/>
                      </a:lnTo>
                      <a:lnTo>
                        <a:pt x="1430844" y="2446987"/>
                      </a:lnTo>
                      <a:lnTo>
                        <a:pt x="1427787" y="2454079"/>
                      </a:lnTo>
                      <a:lnTo>
                        <a:pt x="1427164" y="2453810"/>
                      </a:lnTo>
                      <a:cubicBezTo>
                        <a:pt x="1397262" y="2509650"/>
                        <a:pt x="1366091" y="2575876"/>
                        <a:pt x="1301139" y="2571958"/>
                      </a:cubicBezTo>
                      <a:cubicBezTo>
                        <a:pt x="1233655" y="2563712"/>
                        <a:pt x="1145786" y="2479971"/>
                        <a:pt x="1077277" y="2405191"/>
                      </a:cubicBezTo>
                      <a:cubicBezTo>
                        <a:pt x="985543" y="2402362"/>
                        <a:pt x="879647" y="2391792"/>
                        <a:pt x="836383" y="2354306"/>
                      </a:cubicBezTo>
                      <a:cubicBezTo>
                        <a:pt x="790988" y="2307603"/>
                        <a:pt x="819962" y="2238850"/>
                        <a:pt x="842496" y="2177919"/>
                      </a:cubicBezTo>
                      <a:lnTo>
                        <a:pt x="841804" y="2177621"/>
                      </a:lnTo>
                      <a:lnTo>
                        <a:pt x="1076274" y="1633541"/>
                      </a:lnTo>
                      <a:lnTo>
                        <a:pt x="1064049" y="1628397"/>
                      </a:lnTo>
                      <a:lnTo>
                        <a:pt x="1259538" y="1163793"/>
                      </a:lnTo>
                      <a:lnTo>
                        <a:pt x="1263933" y="1165643"/>
                      </a:lnTo>
                      <a:cubicBezTo>
                        <a:pt x="1295087" y="1113485"/>
                        <a:pt x="1338451" y="1072458"/>
                        <a:pt x="1390188" y="1047492"/>
                      </a:cubicBezTo>
                      <a:cubicBezTo>
                        <a:pt x="1393251" y="904708"/>
                        <a:pt x="1444968" y="750531"/>
                        <a:pt x="1602625" y="648122"/>
                      </a:cubicBezTo>
                      <a:cubicBezTo>
                        <a:pt x="1532752" y="409529"/>
                        <a:pt x="1340432" y="214996"/>
                        <a:pt x="1081787" y="150058"/>
                      </a:cubicBezTo>
                      <a:cubicBezTo>
                        <a:pt x="690985" y="51941"/>
                        <a:pt x="293892" y="286127"/>
                        <a:pt x="190650" y="675606"/>
                      </a:cubicBezTo>
                      <a:lnTo>
                        <a:pt x="186945" y="674623"/>
                      </a:lnTo>
                      <a:cubicBezTo>
                        <a:pt x="-106804" y="1868536"/>
                        <a:pt x="832029" y="2326742"/>
                        <a:pt x="827521" y="3317506"/>
                      </a:cubicBezTo>
                      <a:cubicBezTo>
                        <a:pt x="844164" y="3355504"/>
                        <a:pt x="846161" y="3356145"/>
                        <a:pt x="875374" y="3340273"/>
                      </a:cubicBezTo>
                      <a:cubicBezTo>
                        <a:pt x="1494243" y="2386658"/>
                        <a:pt x="2606013" y="2586950"/>
                        <a:pt x="2965387" y="1428253"/>
                      </a:cubicBezTo>
                      <a:lnTo>
                        <a:pt x="2964968" y="1428153"/>
                      </a:lnTo>
                      <a:cubicBezTo>
                        <a:pt x="3036497" y="1126531"/>
                        <a:pt x="2913346" y="798503"/>
                        <a:pt x="2652259" y="642424"/>
                      </a:cubicBezTo>
                      <a:cubicBezTo>
                        <a:pt x="2391172" y="486345"/>
                        <a:pt x="2078723" y="461324"/>
                        <a:pt x="1761318" y="693804"/>
                      </a:cubicBezTo>
                      <a:cubicBezTo>
                        <a:pt x="1742826" y="650915"/>
                        <a:pt x="1739041" y="642462"/>
                        <a:pt x="1720757" y="566960"/>
                      </a:cubicBezTo>
                      <a:cubicBezTo>
                        <a:pt x="1939113" y="403426"/>
                        <a:pt x="2226439" y="355219"/>
                        <a:pt x="2479929" y="425667"/>
                      </a:cubicBezTo>
                      <a:close/>
                    </a:path>
                  </a:pathLst>
                </a:custGeom>
                <a:gradFill>
                  <a:gsLst>
                    <a:gs pos="0">
                      <a:srgbClr val="D8D8D8"/>
                    </a:gs>
                    <a:gs pos="29600">
                      <a:srgbClr val="BFBFBF"/>
                    </a:gs>
                    <a:gs pos="100000">
                      <a:srgbClr val="A5A5A5"/>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dk1"/>
                    </a:solidFill>
                    <a:latin typeface="Arial"/>
                    <a:ea typeface="Arial"/>
                    <a:cs typeface="Arial"/>
                    <a:sym typeface="Arial"/>
                  </a:endParaRPr>
                </a:p>
              </p:txBody>
            </p:sp>
            <p:grpSp>
              <p:nvGrpSpPr>
                <p:cNvPr id="443" name="Google Shape;443;p9"/>
                <p:cNvGrpSpPr/>
                <p:nvPr/>
              </p:nvGrpSpPr>
              <p:grpSpPr>
                <a:xfrm>
                  <a:off x="2821941" y="631739"/>
                  <a:ext cx="3131677" cy="3396957"/>
                  <a:chOff x="2821941" y="605499"/>
                  <a:chExt cx="3131677" cy="3396957"/>
                </a:xfrm>
              </p:grpSpPr>
              <p:sp>
                <p:nvSpPr>
                  <p:cNvPr id="444" name="Google Shape;444;p9"/>
                  <p:cNvSpPr/>
                  <p:nvPr/>
                </p:nvSpPr>
                <p:spPr>
                  <a:xfrm rot="-1039222">
                    <a:off x="4355405" y="1769282"/>
                    <a:ext cx="72008" cy="50023"/>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445" name="Google Shape;445;p9"/>
                  <p:cNvSpPr/>
                  <p:nvPr/>
                </p:nvSpPr>
                <p:spPr>
                  <a:xfrm rot="-978817">
                    <a:off x="4178524" y="1012870"/>
                    <a:ext cx="369205" cy="756406"/>
                  </a:xfrm>
                  <a:custGeom>
                    <a:rect b="b" l="l" r="r" t="t"/>
                    <a:pathLst>
                      <a:path extrusionOk="0" h="756406" w="369205">
                        <a:moveTo>
                          <a:pt x="292812" y="4446"/>
                        </a:moveTo>
                        <a:cubicBezTo>
                          <a:pt x="327340" y="-21678"/>
                          <a:pt x="380268" y="74194"/>
                          <a:pt x="367164" y="113808"/>
                        </a:cubicBezTo>
                        <a:cubicBezTo>
                          <a:pt x="42242" y="254901"/>
                          <a:pt x="124489" y="576914"/>
                          <a:pt x="153901" y="756406"/>
                        </a:cubicBezTo>
                        <a:lnTo>
                          <a:pt x="51852" y="747543"/>
                        </a:lnTo>
                        <a:cubicBezTo>
                          <a:pt x="-10857" y="591388"/>
                          <a:pt x="-87645" y="176920"/>
                          <a:pt x="292812" y="4446"/>
                        </a:cubicBezTo>
                        <a:close/>
                      </a:path>
                    </a:pathLst>
                  </a:custGeom>
                  <a:solidFill>
                    <a:schemeClr val="accent5"/>
                  </a:solidFill>
                  <a:ln cap="flat" cmpd="sng" w="25400">
                    <a:solidFill>
                      <a:srgbClr val="5787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dk1"/>
                      </a:solidFill>
                      <a:latin typeface="Arial"/>
                      <a:ea typeface="Arial"/>
                      <a:cs typeface="Arial"/>
                      <a:sym typeface="Arial"/>
                    </a:endParaRPr>
                  </a:p>
                </p:txBody>
              </p:sp>
              <p:sp>
                <p:nvSpPr>
                  <p:cNvPr id="446" name="Google Shape;446;p9"/>
                  <p:cNvSpPr/>
                  <p:nvPr/>
                </p:nvSpPr>
                <p:spPr>
                  <a:xfrm rot="420000">
                    <a:off x="4024345" y="2162409"/>
                    <a:ext cx="420470" cy="781241"/>
                  </a:xfrm>
                  <a:custGeom>
                    <a:rect b="b" l="l" r="r" t="t"/>
                    <a:pathLst>
                      <a:path extrusionOk="0" h="781241" w="420470">
                        <a:moveTo>
                          <a:pt x="0" y="0"/>
                        </a:moveTo>
                        <a:lnTo>
                          <a:pt x="61200" y="0"/>
                        </a:lnTo>
                        <a:lnTo>
                          <a:pt x="61200" y="599193"/>
                        </a:lnTo>
                        <a:lnTo>
                          <a:pt x="62381" y="599184"/>
                        </a:lnTo>
                        <a:cubicBezTo>
                          <a:pt x="66263" y="669881"/>
                          <a:pt x="62559" y="698327"/>
                          <a:pt x="91943" y="722709"/>
                        </a:cubicBezTo>
                        <a:cubicBezTo>
                          <a:pt x="148722" y="735731"/>
                          <a:pt x="292538" y="656494"/>
                          <a:pt x="404051" y="626808"/>
                        </a:cubicBezTo>
                        <a:lnTo>
                          <a:pt x="420470" y="682370"/>
                        </a:lnTo>
                        <a:cubicBezTo>
                          <a:pt x="342281" y="713163"/>
                          <a:pt x="148576" y="802923"/>
                          <a:pt x="64948" y="776405"/>
                        </a:cubicBezTo>
                        <a:cubicBezTo>
                          <a:pt x="4776" y="751481"/>
                          <a:pt x="4174" y="676874"/>
                          <a:pt x="754" y="612000"/>
                        </a:cubicBezTo>
                        <a:lnTo>
                          <a:pt x="0" y="612000"/>
                        </a:lnTo>
                        <a:close/>
                      </a:path>
                    </a:pathLst>
                  </a:custGeom>
                  <a:solidFill>
                    <a:srgbClr val="BFBFBF"/>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447" name="Google Shape;447;p9"/>
                  <p:cNvSpPr/>
                  <p:nvPr/>
                </p:nvSpPr>
                <p:spPr>
                  <a:xfrm rot="420000">
                    <a:off x="4205851" y="2209391"/>
                    <a:ext cx="462473" cy="775132"/>
                  </a:xfrm>
                  <a:custGeom>
                    <a:rect b="b" l="l" r="r" t="t"/>
                    <a:pathLst>
                      <a:path extrusionOk="0" h="775132" w="462473">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rgbClr val="BFBFBF"/>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448" name="Google Shape;448;p9"/>
                  <p:cNvSpPr/>
                  <p:nvPr/>
                </p:nvSpPr>
                <p:spPr>
                  <a:xfrm rot="-8462763">
                    <a:off x="4000691" y="2686142"/>
                    <a:ext cx="217656" cy="166388"/>
                  </a:xfrm>
                  <a:custGeom>
                    <a:rect b="b" l="l" r="r" t="t"/>
                    <a:pathLst>
                      <a:path extrusionOk="0" h="166388" w="217656">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grpSp>
                <p:nvGrpSpPr>
                  <p:cNvPr id="449" name="Google Shape;449;p9"/>
                  <p:cNvGrpSpPr/>
                  <p:nvPr/>
                </p:nvGrpSpPr>
                <p:grpSpPr>
                  <a:xfrm>
                    <a:off x="4275991" y="1800648"/>
                    <a:ext cx="342000" cy="342000"/>
                    <a:chOff x="4915373" y="1633391"/>
                    <a:chExt cx="342000" cy="342000"/>
                  </a:xfrm>
                </p:grpSpPr>
                <p:sp>
                  <p:nvSpPr>
                    <p:cNvPr id="450" name="Google Shape;450;p9"/>
                    <p:cNvSpPr/>
                    <p:nvPr/>
                  </p:nvSpPr>
                  <p:spPr>
                    <a:xfrm>
                      <a:off x="4915373" y="1633391"/>
                      <a:ext cx="342000" cy="342000"/>
                    </a:xfrm>
                    <a:prstGeom prst="ellipse">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451" name="Google Shape;451;p9"/>
                    <p:cNvSpPr/>
                    <p:nvPr/>
                  </p:nvSpPr>
                  <p:spPr>
                    <a:xfrm>
                      <a:off x="4932040" y="1666488"/>
                      <a:ext cx="295795" cy="295795"/>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452" name="Google Shape;452;p9"/>
                    <p:cNvSpPr/>
                    <p:nvPr/>
                  </p:nvSpPr>
                  <p:spPr>
                    <a:xfrm>
                      <a:off x="4970613" y="1724593"/>
                      <a:ext cx="207640" cy="207640"/>
                    </a:xfrm>
                    <a:prstGeom prst="ellipse">
                      <a:avLst/>
                    </a:prstGeom>
                    <a:solidFill>
                      <a:srgbClr val="D8D8D8"/>
                    </a:solidFill>
                    <a:ln cap="flat" cmpd="sng" w="1587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grpSp>
              <p:sp>
                <p:nvSpPr>
                  <p:cNvPr id="453" name="Google Shape;453;p9"/>
                  <p:cNvSpPr/>
                  <p:nvPr/>
                </p:nvSpPr>
                <p:spPr>
                  <a:xfrm>
                    <a:off x="2821941" y="605499"/>
                    <a:ext cx="3131677" cy="3396957"/>
                  </a:xfrm>
                  <a:custGeom>
                    <a:rect b="b" l="l" r="r" t="t"/>
                    <a:pathLst>
                      <a:path extrusionOk="0" h="3396957" w="3131677">
                        <a:moveTo>
                          <a:pt x="2257049" y="80"/>
                        </a:moveTo>
                        <a:cubicBezTo>
                          <a:pt x="2344740" y="-1118"/>
                          <a:pt x="2433548" y="11052"/>
                          <a:pt x="2520537" y="37550"/>
                        </a:cubicBezTo>
                        <a:cubicBezTo>
                          <a:pt x="2868492" y="143542"/>
                          <a:pt x="3112815" y="456088"/>
                          <a:pt x="3131677" y="819339"/>
                        </a:cubicBezTo>
                        <a:lnTo>
                          <a:pt x="3129698" y="820183"/>
                        </a:lnTo>
                        <a:cubicBezTo>
                          <a:pt x="3126703" y="2076733"/>
                          <a:pt x="1952337" y="2241171"/>
                          <a:pt x="1591027" y="3358947"/>
                        </a:cubicBezTo>
                        <a:cubicBezTo>
                          <a:pt x="1551904" y="3415036"/>
                          <a:pt x="1441284" y="3406337"/>
                          <a:pt x="1422101" y="3350668"/>
                        </a:cubicBezTo>
                        <a:cubicBezTo>
                          <a:pt x="991027" y="2292914"/>
                          <a:pt x="16834" y="2045232"/>
                          <a:pt x="0" y="877013"/>
                        </a:cubicBezTo>
                        <a:lnTo>
                          <a:pt x="2721" y="876880"/>
                        </a:lnTo>
                        <a:cubicBezTo>
                          <a:pt x="-4707" y="408412"/>
                          <a:pt x="363520" y="18891"/>
                          <a:pt x="832835" y="698"/>
                        </a:cubicBezTo>
                        <a:cubicBezTo>
                          <a:pt x="1303635" y="-17551"/>
                          <a:pt x="1701937" y="344636"/>
                          <a:pt x="1728735" y="814420"/>
                        </a:cubicBezTo>
                        <a:cubicBezTo>
                          <a:pt x="1881130" y="860273"/>
                          <a:pt x="1982501" y="1007933"/>
                          <a:pt x="1967691" y="1169414"/>
                        </a:cubicBezTo>
                        <a:lnTo>
                          <a:pt x="1970030" y="1169701"/>
                        </a:lnTo>
                        <a:lnTo>
                          <a:pt x="1908601" y="1670000"/>
                        </a:lnTo>
                        <a:lnTo>
                          <a:pt x="1813208" y="1658287"/>
                        </a:lnTo>
                        <a:lnTo>
                          <a:pt x="1874637" y="1157988"/>
                        </a:lnTo>
                        <a:lnTo>
                          <a:pt x="1875030" y="1158036"/>
                        </a:lnTo>
                        <a:cubicBezTo>
                          <a:pt x="1885124" y="1030311"/>
                          <a:pt x="1795343" y="915258"/>
                          <a:pt x="1667467" y="894447"/>
                        </a:cubicBezTo>
                        <a:cubicBezTo>
                          <a:pt x="1538806" y="873509"/>
                          <a:pt x="1416530" y="955289"/>
                          <a:pt x="1386487" y="1080881"/>
                        </a:cubicBezTo>
                        <a:lnTo>
                          <a:pt x="1331506" y="1562990"/>
                        </a:lnTo>
                        <a:lnTo>
                          <a:pt x="1236015" y="1552100"/>
                        </a:lnTo>
                        <a:lnTo>
                          <a:pt x="1293128" y="1051290"/>
                        </a:lnTo>
                        <a:lnTo>
                          <a:pt x="1297866" y="1051831"/>
                        </a:lnTo>
                        <a:cubicBezTo>
                          <a:pt x="1334472" y="910658"/>
                          <a:pt x="1456620" y="811282"/>
                          <a:pt x="1597750" y="799994"/>
                        </a:cubicBezTo>
                        <a:cubicBezTo>
                          <a:pt x="1565966" y="410188"/>
                          <a:pt x="1231642" y="113032"/>
                          <a:pt x="837781" y="128299"/>
                        </a:cubicBezTo>
                        <a:cubicBezTo>
                          <a:pt x="435153" y="143906"/>
                          <a:pt x="119829" y="480205"/>
                          <a:pt x="130146" y="883003"/>
                        </a:cubicBezTo>
                        <a:lnTo>
                          <a:pt x="126314" y="883101"/>
                        </a:lnTo>
                        <a:cubicBezTo>
                          <a:pt x="179756" y="2111457"/>
                          <a:pt x="1209498" y="2287502"/>
                          <a:pt x="1483472" y="3239643"/>
                        </a:cubicBezTo>
                        <a:cubicBezTo>
                          <a:pt x="1510118" y="3271436"/>
                          <a:pt x="1512215" y="3271490"/>
                          <a:pt x="1535793" y="3248051"/>
                        </a:cubicBezTo>
                        <a:cubicBezTo>
                          <a:pt x="1861880" y="2158993"/>
                          <a:pt x="2985150" y="2038931"/>
                          <a:pt x="3004583" y="825938"/>
                        </a:cubicBezTo>
                        <a:lnTo>
                          <a:pt x="3004153" y="825960"/>
                        </a:lnTo>
                        <a:cubicBezTo>
                          <a:pt x="2988078" y="516390"/>
                          <a:pt x="2777744" y="236161"/>
                          <a:pt x="2483327" y="159704"/>
                        </a:cubicBezTo>
                        <a:cubicBezTo>
                          <a:pt x="2188910" y="83247"/>
                          <a:pt x="1882012" y="146998"/>
                          <a:pt x="1642689" y="459276"/>
                        </a:cubicBezTo>
                        <a:cubicBezTo>
                          <a:pt x="1612894" y="423308"/>
                          <a:pt x="1606887" y="416259"/>
                          <a:pt x="1568131" y="348932"/>
                        </a:cubicBezTo>
                        <a:cubicBezTo>
                          <a:pt x="1731759" y="130647"/>
                          <a:pt x="1993976" y="3673"/>
                          <a:pt x="2257049" y="80"/>
                        </a:cubicBezTo>
                        <a:close/>
                      </a:path>
                    </a:pathLst>
                  </a:custGeom>
                  <a:solidFill>
                    <a:schemeClr val="accent5"/>
                  </a:solidFill>
                  <a:ln cap="flat" cmpd="sng" w="25400">
                    <a:solidFill>
                      <a:srgbClr val="57879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dk1"/>
                      </a:solidFill>
                      <a:latin typeface="Arial"/>
                      <a:ea typeface="Arial"/>
                      <a:cs typeface="Arial"/>
                      <a:sym typeface="Arial"/>
                    </a:endParaRPr>
                  </a:p>
                </p:txBody>
              </p:sp>
              <p:sp>
                <p:nvSpPr>
                  <p:cNvPr id="454" name="Google Shape;454;p9"/>
                  <p:cNvSpPr/>
                  <p:nvPr/>
                </p:nvSpPr>
                <p:spPr>
                  <a:xfrm>
                    <a:off x="4376150" y="2733371"/>
                    <a:ext cx="217657" cy="166388"/>
                  </a:xfrm>
                  <a:custGeom>
                    <a:rect b="b" l="l" r="r" t="t"/>
                    <a:pathLst>
                      <a:path extrusionOk="0" h="166388" w="217657">
                        <a:moveTo>
                          <a:pt x="134463" y="0"/>
                        </a:moveTo>
                        <a:cubicBezTo>
                          <a:pt x="180410" y="0"/>
                          <a:pt x="217657" y="37247"/>
                          <a:pt x="217657" y="83194"/>
                        </a:cubicBezTo>
                        <a:cubicBezTo>
                          <a:pt x="217657" y="129141"/>
                          <a:pt x="180410" y="166388"/>
                          <a:pt x="134463" y="166388"/>
                        </a:cubicBezTo>
                        <a:cubicBezTo>
                          <a:pt x="112032" y="166388"/>
                          <a:pt x="91675" y="157511"/>
                          <a:pt x="76906" y="142878"/>
                        </a:cubicBezTo>
                        <a:lnTo>
                          <a:pt x="14686" y="153039"/>
                        </a:lnTo>
                        <a:lnTo>
                          <a:pt x="0" y="63111"/>
                        </a:lnTo>
                        <a:lnTo>
                          <a:pt x="57210" y="53768"/>
                        </a:lnTo>
                        <a:cubicBezTo>
                          <a:pt x="68634" y="22251"/>
                          <a:pt x="98950" y="0"/>
                          <a:pt x="134463" y="0"/>
                        </a:cubicBezTo>
                        <a:close/>
                      </a:path>
                    </a:pathLst>
                  </a:cu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grpSp>
          </p:grpSp>
          <p:grpSp>
            <p:nvGrpSpPr>
              <p:cNvPr id="455" name="Google Shape;455;p9"/>
              <p:cNvGrpSpPr/>
              <p:nvPr/>
            </p:nvGrpSpPr>
            <p:grpSpPr>
              <a:xfrm rot="-718093">
                <a:off x="6349088" y="2617695"/>
                <a:ext cx="201600" cy="201600"/>
                <a:chOff x="5692579" y="2456484"/>
                <a:chExt cx="201600" cy="201600"/>
              </a:xfrm>
            </p:grpSpPr>
            <p:sp>
              <p:nvSpPr>
                <p:cNvPr id="456" name="Google Shape;456;p9"/>
                <p:cNvSpPr/>
                <p:nvPr/>
              </p:nvSpPr>
              <p:spPr>
                <a:xfrm>
                  <a:off x="5692579" y="2456484"/>
                  <a:ext cx="201600" cy="201600"/>
                </a:xfrm>
                <a:prstGeom prst="chord">
                  <a:avLst>
                    <a:gd fmla="val 5070744" name="adj1"/>
                    <a:gd fmla="val 16200000"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457" name="Google Shape;457;p9"/>
                <p:cNvSpPr/>
                <p:nvPr/>
              </p:nvSpPr>
              <p:spPr>
                <a:xfrm>
                  <a:off x="5692579" y="2456484"/>
                  <a:ext cx="201600" cy="201600"/>
                </a:xfrm>
                <a:prstGeom prst="chord">
                  <a:avLst>
                    <a:gd fmla="val 16204063" name="adj1"/>
                    <a:gd fmla="val 5391679" name="adj2"/>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grpSp>
        </p:grpSp>
        <p:sp>
          <p:nvSpPr>
            <p:cNvPr id="458" name="Google Shape;458;p9"/>
            <p:cNvSpPr/>
            <p:nvPr/>
          </p:nvSpPr>
          <p:spPr>
            <a:xfrm>
              <a:off x="4926794" y="3983833"/>
              <a:ext cx="284125" cy="290957"/>
            </a:xfrm>
            <a:custGeom>
              <a:rect b="b" l="l" r="r" t="t"/>
              <a:pathLst>
                <a:path extrusionOk="0" h="3876" w="3785">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701" u="none" cap="none" strike="noStrike">
                <a:solidFill>
                  <a:srgbClr val="000000"/>
                </a:solidFill>
                <a:latin typeface="Arial"/>
                <a:ea typeface="Arial"/>
                <a:cs typeface="Arial"/>
                <a:sym typeface="Arial"/>
              </a:endParaRPr>
            </a:p>
          </p:txBody>
        </p:sp>
        <p:sp>
          <p:nvSpPr>
            <p:cNvPr id="459" name="Google Shape;459;p9"/>
            <p:cNvSpPr/>
            <p:nvPr/>
          </p:nvSpPr>
          <p:spPr>
            <a:xfrm>
              <a:off x="1465457" y="4044114"/>
              <a:ext cx="312374" cy="226752"/>
            </a:xfrm>
            <a:custGeom>
              <a:rect b="b" l="l" r="r" t="t"/>
              <a:pathLst>
                <a:path extrusionOk="0" h="1340" w="1846">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701" u="none" cap="none" strike="noStrike">
                <a:solidFill>
                  <a:srgbClr val="000000"/>
                </a:solidFill>
                <a:latin typeface="Arial"/>
                <a:ea typeface="Arial"/>
                <a:cs typeface="Arial"/>
                <a:sym typeface="Arial"/>
              </a:endParaRPr>
            </a:p>
          </p:txBody>
        </p:sp>
        <p:sp>
          <p:nvSpPr>
            <p:cNvPr id="460" name="Google Shape;460;p9"/>
            <p:cNvSpPr/>
            <p:nvPr/>
          </p:nvSpPr>
          <p:spPr>
            <a:xfrm>
              <a:off x="3185438" y="3959244"/>
              <a:ext cx="333749" cy="340141"/>
            </a:xfrm>
            <a:custGeom>
              <a:rect b="b" l="l" r="r" t="t"/>
              <a:pathLst>
                <a:path extrusionOk="0" h="1881" w="1776">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701"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Dercetus template">
  <a:themeElements>
    <a:clrScheme name="Verde azulado">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