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F3ED81D-41E8-4CD4-AD48-F8731CC1E5D0}">
  <a:tblStyle styleId="{DF3ED81D-41E8-4CD4-AD48-F8731CC1E5D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do people who are blind see?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{DF3ED81D-41E8-4CD4-AD48-F8731CC1E5D0}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cerebro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parte del cuerpo que recibe y responde a las señales que vienen de los sentidos y que también almacena recuerdos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córnea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capa transparente que cubre el ojo y sirve como un lente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ojo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parte del cuerpo que detecta luz y manda señales al cerebro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función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 que algo hace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iris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colorida del ojo que tiene forma de dona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lente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objeto transparente que cambia la dirección de la luz que lo atraviesa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luz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 que produce el Sol y las lámparas y hace posible que veamos las cosas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pupila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abertura oscura en el centro del ojo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retina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trasera del ojo que percibe la luz y transmite mensajes al cerebro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estructura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forma específica que tiene una cosa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vista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habilidad de poder ver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6325"/>
            <a:ext cx="61809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do people who are blind see?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