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804" r:id="rId2"/>
  </p:sldMasterIdLst>
  <p:notesMasterIdLst>
    <p:notesMasterId r:id="rId72"/>
  </p:notesMasterIdLst>
  <p:sldIdLst>
    <p:sldId id="2134805884" r:id="rId3"/>
    <p:sldId id="2134808272" r:id="rId4"/>
    <p:sldId id="2134808393" r:id="rId5"/>
    <p:sldId id="2134805583" r:id="rId6"/>
    <p:sldId id="2134808443" r:id="rId7"/>
    <p:sldId id="2134805475" r:id="rId8"/>
    <p:sldId id="2134808573" r:id="rId9"/>
    <p:sldId id="2134808321" r:id="rId10"/>
    <p:sldId id="2134808384" r:id="rId11"/>
    <p:sldId id="2134808322" r:id="rId12"/>
    <p:sldId id="2134808413" r:id="rId13"/>
    <p:sldId id="2134808837" r:id="rId14"/>
    <p:sldId id="2134808838" r:id="rId15"/>
    <p:sldId id="2134808127" r:id="rId16"/>
    <p:sldId id="2134808922" r:id="rId17"/>
    <p:sldId id="2134808933" r:id="rId18"/>
    <p:sldId id="2134808923" r:id="rId19"/>
    <p:sldId id="2134808934" r:id="rId20"/>
    <p:sldId id="2134808860" r:id="rId21"/>
    <p:sldId id="2134808861" r:id="rId22"/>
    <p:sldId id="2134808852" r:id="rId23"/>
    <p:sldId id="2134807641" r:id="rId24"/>
    <p:sldId id="2134808900" r:id="rId25"/>
    <p:sldId id="2134808901" r:id="rId26"/>
    <p:sldId id="2134808142" r:id="rId27"/>
    <p:sldId id="2134808129" r:id="rId28"/>
    <p:sldId id="2134808385" r:id="rId29"/>
    <p:sldId id="2134808879" r:id="rId30"/>
    <p:sldId id="2134808902" r:id="rId31"/>
    <p:sldId id="2134808903" r:id="rId32"/>
    <p:sldId id="2134808904" r:id="rId33"/>
    <p:sldId id="2134808908" r:id="rId34"/>
    <p:sldId id="2134808909" r:id="rId35"/>
    <p:sldId id="2134808910" r:id="rId36"/>
    <p:sldId id="2134808914" r:id="rId37"/>
    <p:sldId id="2134808915" r:id="rId38"/>
    <p:sldId id="2134808916" r:id="rId39"/>
    <p:sldId id="2134808905" r:id="rId40"/>
    <p:sldId id="2134808906" r:id="rId41"/>
    <p:sldId id="2134808907" r:id="rId42"/>
    <p:sldId id="2134808917" r:id="rId43"/>
    <p:sldId id="2134808918" r:id="rId44"/>
    <p:sldId id="2134808919" r:id="rId45"/>
    <p:sldId id="2134808920" r:id="rId46"/>
    <p:sldId id="2134808627" r:id="rId47"/>
    <p:sldId id="2134808530" r:id="rId48"/>
    <p:sldId id="2134808878" r:id="rId49"/>
    <p:sldId id="2134808853" r:id="rId50"/>
    <p:sldId id="2134806216" r:id="rId51"/>
    <p:sldId id="2134808475" r:id="rId52"/>
    <p:sldId id="2134808872" r:id="rId53"/>
    <p:sldId id="2134808631" r:id="rId54"/>
    <p:sldId id="2134808635" r:id="rId55"/>
    <p:sldId id="2134808873" r:id="rId56"/>
    <p:sldId id="2134808876" r:id="rId57"/>
    <p:sldId id="2134808924" r:id="rId58"/>
    <p:sldId id="2134808874" r:id="rId59"/>
    <p:sldId id="2134808925" r:id="rId60"/>
    <p:sldId id="2134808929" r:id="rId61"/>
    <p:sldId id="2134808930" r:id="rId62"/>
    <p:sldId id="2134808931" r:id="rId63"/>
    <p:sldId id="2134808932" r:id="rId64"/>
    <p:sldId id="2134808863" r:id="rId65"/>
    <p:sldId id="2134808587" r:id="rId66"/>
    <p:sldId id="2134808886" r:id="rId67"/>
    <p:sldId id="2134808805" r:id="rId68"/>
    <p:sldId id="2134808775" r:id="rId69"/>
    <p:sldId id="2134808544" r:id="rId70"/>
    <p:sldId id="2134808345" r:id="rId71"/>
  </p:sldIdLst>
  <p:sldSz cx="13716000" cy="10287000"/>
  <p:notesSz cx="6858000" cy="9144000"/>
  <p:embeddedFontLst>
    <p:embeddedFont>
      <p:font typeface="Cambria" panose="02040503050406030204" pitchFamily="18" charset="0"/>
      <p:regular r:id="rId73"/>
      <p:bold r:id="rId74"/>
      <p:italic r:id="rId75"/>
      <p:boldItalic r:id="rId76"/>
    </p:embeddedFont>
    <p:embeddedFont>
      <p:font typeface="Carelia" panose="020B0604020202020204" charset="0"/>
      <p:regular r:id="rId77"/>
    </p:embeddedFont>
    <p:embeddedFont>
      <p:font typeface="Dosis" pitchFamily="2" charset="0"/>
      <p:regular r:id="rId78"/>
      <p:bold r:id="rId79"/>
    </p:embeddedFont>
    <p:embeddedFont>
      <p:font typeface="Dosis Bold" pitchFamily="2" charset="0"/>
      <p:regular r:id="rId80"/>
      <p:bold r:id="rId81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7DBE00"/>
    <a:srgbClr val="F2F2F2"/>
    <a:srgbClr val="7F7F7F"/>
    <a:srgbClr val="FDEADA"/>
    <a:srgbClr val="8D5E2F"/>
    <a:srgbClr val="996633"/>
    <a:srgbClr val="FF66CC"/>
    <a:srgbClr val="009644"/>
    <a:srgbClr val="FEF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196" autoAdjust="0"/>
  </p:normalViewPr>
  <p:slideViewPr>
    <p:cSldViewPr snapToGrid="0">
      <p:cViewPr varScale="1">
        <p:scale>
          <a:sx n="64" d="100"/>
          <a:sy n="64" d="100"/>
        </p:scale>
        <p:origin x="1118" y="82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57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theme" Target="theme/theme1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font" Target="fonts/font2.fntdata"/><Relationship Id="rId79" Type="http://schemas.openxmlformats.org/officeDocument/2006/relationships/font" Target="fonts/font7.fntdata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font" Target="fonts/font5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notesMaster" Target="notesMasters/notesMaster1.xml"/><Relationship Id="rId80" Type="http://schemas.openxmlformats.org/officeDocument/2006/relationships/font" Target="fonts/font8.fntdata"/><Relationship Id="rId85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font" Target="fonts/font3.fntdata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font" Target="fonts/font1.fntdata"/><Relationship Id="rId78" Type="http://schemas.openxmlformats.org/officeDocument/2006/relationships/font" Target="fonts/font6.fntdata"/><Relationship Id="rId81" Type="http://schemas.openxmlformats.org/officeDocument/2006/relationships/font" Target="fonts/font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font" Target="fonts/font4.fntdata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61" Type="http://schemas.openxmlformats.org/officeDocument/2006/relationships/slide" Target="slides/slide59.xml"/><Relationship Id="rId8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16/08/2025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396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950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64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4912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7235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6493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1909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18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2169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004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17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08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tags" Target="../tags/tag96.xml"/><Relationship Id="rId7" Type="http://schemas.openxmlformats.org/officeDocument/2006/relationships/image" Target="../media/image3.pn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image" Target="../media/image2.jpe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6.svg"/><Relationship Id="rId4" Type="http://schemas.openxmlformats.org/officeDocument/2006/relationships/tags" Target="../tags/tag97.xml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110.xml"/><Relationship Id="rId18" Type="http://schemas.openxmlformats.org/officeDocument/2006/relationships/tags" Target="../tags/tag115.xml"/><Relationship Id="rId26" Type="http://schemas.openxmlformats.org/officeDocument/2006/relationships/tags" Target="../tags/tag123.xml"/><Relationship Id="rId3" Type="http://schemas.openxmlformats.org/officeDocument/2006/relationships/tags" Target="../tags/tag100.xml"/><Relationship Id="rId21" Type="http://schemas.openxmlformats.org/officeDocument/2006/relationships/tags" Target="../tags/tag118.xml"/><Relationship Id="rId7" Type="http://schemas.openxmlformats.org/officeDocument/2006/relationships/tags" Target="../tags/tag104.xml"/><Relationship Id="rId12" Type="http://schemas.openxmlformats.org/officeDocument/2006/relationships/tags" Target="../tags/tag109.xml"/><Relationship Id="rId17" Type="http://schemas.openxmlformats.org/officeDocument/2006/relationships/tags" Target="../tags/tag114.xml"/><Relationship Id="rId25" Type="http://schemas.openxmlformats.org/officeDocument/2006/relationships/tags" Target="../tags/tag122.xml"/><Relationship Id="rId33" Type="http://schemas.openxmlformats.org/officeDocument/2006/relationships/image" Target="../media/image13.svg"/><Relationship Id="rId2" Type="http://schemas.openxmlformats.org/officeDocument/2006/relationships/tags" Target="../tags/tag99.xml"/><Relationship Id="rId16" Type="http://schemas.openxmlformats.org/officeDocument/2006/relationships/tags" Target="../tags/tag113.xml"/><Relationship Id="rId20" Type="http://schemas.openxmlformats.org/officeDocument/2006/relationships/tags" Target="../tags/tag117.xml"/><Relationship Id="rId29" Type="http://schemas.openxmlformats.org/officeDocument/2006/relationships/tags" Target="../tags/tag126.xml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11" Type="http://schemas.openxmlformats.org/officeDocument/2006/relationships/tags" Target="../tags/tag108.xml"/><Relationship Id="rId24" Type="http://schemas.openxmlformats.org/officeDocument/2006/relationships/tags" Target="../tags/tag121.xml"/><Relationship Id="rId32" Type="http://schemas.openxmlformats.org/officeDocument/2006/relationships/image" Target="../media/image12.png"/><Relationship Id="rId5" Type="http://schemas.openxmlformats.org/officeDocument/2006/relationships/tags" Target="../tags/tag102.xml"/><Relationship Id="rId15" Type="http://schemas.openxmlformats.org/officeDocument/2006/relationships/tags" Target="../tags/tag112.xml"/><Relationship Id="rId23" Type="http://schemas.openxmlformats.org/officeDocument/2006/relationships/tags" Target="../tags/tag120.xml"/><Relationship Id="rId28" Type="http://schemas.openxmlformats.org/officeDocument/2006/relationships/tags" Target="../tags/tag125.xml"/><Relationship Id="rId10" Type="http://schemas.openxmlformats.org/officeDocument/2006/relationships/tags" Target="../tags/tag107.xml"/><Relationship Id="rId19" Type="http://schemas.openxmlformats.org/officeDocument/2006/relationships/tags" Target="../tags/tag116.xml"/><Relationship Id="rId31" Type="http://schemas.openxmlformats.org/officeDocument/2006/relationships/image" Target="../media/image2.jpeg"/><Relationship Id="rId4" Type="http://schemas.openxmlformats.org/officeDocument/2006/relationships/tags" Target="../tags/tag101.xml"/><Relationship Id="rId9" Type="http://schemas.openxmlformats.org/officeDocument/2006/relationships/tags" Target="../tags/tag106.xml"/><Relationship Id="rId14" Type="http://schemas.openxmlformats.org/officeDocument/2006/relationships/tags" Target="../tags/tag111.xml"/><Relationship Id="rId22" Type="http://schemas.openxmlformats.org/officeDocument/2006/relationships/tags" Target="../tags/tag119.xml"/><Relationship Id="rId27" Type="http://schemas.openxmlformats.org/officeDocument/2006/relationships/tags" Target="../tags/tag124.xml"/><Relationship Id="rId30" Type="http://schemas.openxmlformats.org/officeDocument/2006/relationships/slideLayout" Target="../slideLayouts/slideLayout18.xml"/><Relationship Id="rId8" Type="http://schemas.openxmlformats.org/officeDocument/2006/relationships/tags" Target="../tags/tag10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tags" Target="../tags/tag129.xml"/><Relationship Id="rId7" Type="http://schemas.openxmlformats.org/officeDocument/2006/relationships/tags" Target="../tags/tag133.xml"/><Relationship Id="rId12" Type="http://schemas.openxmlformats.org/officeDocument/2006/relationships/image" Target="../media/image5.png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tags" Target="../tags/tag132.xml"/><Relationship Id="rId11" Type="http://schemas.openxmlformats.org/officeDocument/2006/relationships/image" Target="../media/image4.svg"/><Relationship Id="rId5" Type="http://schemas.openxmlformats.org/officeDocument/2006/relationships/tags" Target="../tags/tag131.xml"/><Relationship Id="rId10" Type="http://schemas.openxmlformats.org/officeDocument/2006/relationships/image" Target="../media/image3.png"/><Relationship Id="rId4" Type="http://schemas.openxmlformats.org/officeDocument/2006/relationships/tags" Target="../tags/tag130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41.xml"/><Relationship Id="rId13" Type="http://schemas.openxmlformats.org/officeDocument/2006/relationships/image" Target="../media/image12.png"/><Relationship Id="rId3" Type="http://schemas.openxmlformats.org/officeDocument/2006/relationships/tags" Target="../tags/tag136.xml"/><Relationship Id="rId7" Type="http://schemas.openxmlformats.org/officeDocument/2006/relationships/tags" Target="../tags/tag140.xml"/><Relationship Id="rId12" Type="http://schemas.openxmlformats.org/officeDocument/2006/relationships/image" Target="../media/image2.jpeg"/><Relationship Id="rId17" Type="http://schemas.openxmlformats.org/officeDocument/2006/relationships/image" Target="../media/image34.png"/><Relationship Id="rId2" Type="http://schemas.openxmlformats.org/officeDocument/2006/relationships/tags" Target="../tags/tag135.xml"/><Relationship Id="rId16" Type="http://schemas.openxmlformats.org/officeDocument/2006/relationships/image" Target="../media/image33.svg"/><Relationship Id="rId1" Type="http://schemas.openxmlformats.org/officeDocument/2006/relationships/tags" Target="../tags/tag134.xml"/><Relationship Id="rId6" Type="http://schemas.openxmlformats.org/officeDocument/2006/relationships/tags" Target="../tags/tag139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138.xml"/><Relationship Id="rId15" Type="http://schemas.openxmlformats.org/officeDocument/2006/relationships/image" Target="../media/image32.png"/><Relationship Id="rId10" Type="http://schemas.openxmlformats.org/officeDocument/2006/relationships/tags" Target="../tags/tag143.xml"/><Relationship Id="rId4" Type="http://schemas.openxmlformats.org/officeDocument/2006/relationships/tags" Target="../tags/tag137.xml"/><Relationship Id="rId9" Type="http://schemas.openxmlformats.org/officeDocument/2006/relationships/tags" Target="../tags/tag142.xml"/><Relationship Id="rId14" Type="http://schemas.openxmlformats.org/officeDocument/2006/relationships/image" Target="../media/image18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51.xml"/><Relationship Id="rId13" Type="http://schemas.openxmlformats.org/officeDocument/2006/relationships/image" Target="../media/image35.png"/><Relationship Id="rId3" Type="http://schemas.openxmlformats.org/officeDocument/2006/relationships/tags" Target="../tags/tag146.xml"/><Relationship Id="rId7" Type="http://schemas.openxmlformats.org/officeDocument/2006/relationships/tags" Target="../tags/tag150.xml"/><Relationship Id="rId12" Type="http://schemas.openxmlformats.org/officeDocument/2006/relationships/image" Target="../media/image16.svg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6" Type="http://schemas.openxmlformats.org/officeDocument/2006/relationships/tags" Target="../tags/tag149.xml"/><Relationship Id="rId11" Type="http://schemas.openxmlformats.org/officeDocument/2006/relationships/image" Target="../media/image15.png"/><Relationship Id="rId5" Type="http://schemas.openxmlformats.org/officeDocument/2006/relationships/tags" Target="../tags/tag14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47.xml"/><Relationship Id="rId9" Type="http://schemas.openxmlformats.org/officeDocument/2006/relationships/tags" Target="../tags/tag15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55.xml"/><Relationship Id="rId7" Type="http://schemas.openxmlformats.org/officeDocument/2006/relationships/image" Target="../media/image15.png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57.xml"/><Relationship Id="rId4" Type="http://schemas.openxmlformats.org/officeDocument/2006/relationships/tags" Target="../tags/tag156.xml"/><Relationship Id="rId9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60.xml"/><Relationship Id="rId7" Type="http://schemas.openxmlformats.org/officeDocument/2006/relationships/image" Target="../media/image15.png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9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165.xml"/><Relationship Id="rId7" Type="http://schemas.openxmlformats.org/officeDocument/2006/relationships/image" Target="../media/image21.png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67.xml"/><Relationship Id="rId4" Type="http://schemas.openxmlformats.org/officeDocument/2006/relationships/tags" Target="../tags/tag166.xml"/><Relationship Id="rId9" Type="http://schemas.openxmlformats.org/officeDocument/2006/relationships/image" Target="../media/image16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70.xml"/><Relationship Id="rId7" Type="http://schemas.openxmlformats.org/officeDocument/2006/relationships/image" Target="../media/image15.png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72.xml"/><Relationship Id="rId4" Type="http://schemas.openxmlformats.org/officeDocument/2006/relationships/tags" Target="../tags/tag171.xml"/><Relationship Id="rId9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80.xml"/><Relationship Id="rId13" Type="http://schemas.openxmlformats.org/officeDocument/2006/relationships/tags" Target="../tags/tag185.xml"/><Relationship Id="rId18" Type="http://schemas.openxmlformats.org/officeDocument/2006/relationships/image" Target="../media/image16.svg"/><Relationship Id="rId3" Type="http://schemas.openxmlformats.org/officeDocument/2006/relationships/tags" Target="../tags/tag175.xml"/><Relationship Id="rId7" Type="http://schemas.openxmlformats.org/officeDocument/2006/relationships/tags" Target="../tags/tag179.xml"/><Relationship Id="rId12" Type="http://schemas.openxmlformats.org/officeDocument/2006/relationships/tags" Target="../tags/tag184.xml"/><Relationship Id="rId17" Type="http://schemas.openxmlformats.org/officeDocument/2006/relationships/image" Target="../media/image15.png"/><Relationship Id="rId2" Type="http://schemas.openxmlformats.org/officeDocument/2006/relationships/tags" Target="../tags/tag174.xml"/><Relationship Id="rId16" Type="http://schemas.openxmlformats.org/officeDocument/2006/relationships/slideLayout" Target="../slideLayouts/slideLayout7.xml"/><Relationship Id="rId1" Type="http://schemas.openxmlformats.org/officeDocument/2006/relationships/tags" Target="../tags/tag173.xml"/><Relationship Id="rId6" Type="http://schemas.openxmlformats.org/officeDocument/2006/relationships/tags" Target="../tags/tag178.xml"/><Relationship Id="rId11" Type="http://schemas.openxmlformats.org/officeDocument/2006/relationships/tags" Target="../tags/tag183.xml"/><Relationship Id="rId5" Type="http://schemas.openxmlformats.org/officeDocument/2006/relationships/tags" Target="../tags/tag177.xml"/><Relationship Id="rId15" Type="http://schemas.openxmlformats.org/officeDocument/2006/relationships/tags" Target="../tags/tag187.xml"/><Relationship Id="rId10" Type="http://schemas.openxmlformats.org/officeDocument/2006/relationships/tags" Target="../tags/tag182.xml"/><Relationship Id="rId19" Type="http://schemas.openxmlformats.org/officeDocument/2006/relationships/image" Target="../media/image36.jpeg"/><Relationship Id="rId4" Type="http://schemas.openxmlformats.org/officeDocument/2006/relationships/tags" Target="../tags/tag176.xml"/><Relationship Id="rId9" Type="http://schemas.openxmlformats.org/officeDocument/2006/relationships/tags" Target="../tags/tag181.xml"/><Relationship Id="rId14" Type="http://schemas.openxmlformats.org/officeDocument/2006/relationships/tags" Target="../tags/tag18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90.xml"/><Relationship Id="rId7" Type="http://schemas.openxmlformats.org/officeDocument/2006/relationships/image" Target="../media/image15.png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92.xml"/><Relationship Id="rId4" Type="http://schemas.openxmlformats.org/officeDocument/2006/relationships/tags" Target="../tags/tag191.xml"/><Relationship Id="rId9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6.svg"/><Relationship Id="rId3" Type="http://schemas.openxmlformats.org/officeDocument/2006/relationships/tags" Target="../tags/tag195.xml"/><Relationship Id="rId7" Type="http://schemas.openxmlformats.org/officeDocument/2006/relationships/tags" Target="../tags/tag199.xml"/><Relationship Id="rId12" Type="http://schemas.openxmlformats.org/officeDocument/2006/relationships/image" Target="../media/image5.png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6" Type="http://schemas.openxmlformats.org/officeDocument/2006/relationships/tags" Target="../tags/tag198.xml"/><Relationship Id="rId11" Type="http://schemas.openxmlformats.org/officeDocument/2006/relationships/image" Target="../media/image4.svg"/><Relationship Id="rId5" Type="http://schemas.openxmlformats.org/officeDocument/2006/relationships/tags" Target="../tags/tag197.xml"/><Relationship Id="rId10" Type="http://schemas.openxmlformats.org/officeDocument/2006/relationships/image" Target="../media/image3.png"/><Relationship Id="rId4" Type="http://schemas.openxmlformats.org/officeDocument/2006/relationships/tags" Target="../tags/tag196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07.xml"/><Relationship Id="rId13" Type="http://schemas.openxmlformats.org/officeDocument/2006/relationships/image" Target="../media/image12.png"/><Relationship Id="rId18" Type="http://schemas.openxmlformats.org/officeDocument/2006/relationships/image" Target="../media/image34.png"/><Relationship Id="rId3" Type="http://schemas.openxmlformats.org/officeDocument/2006/relationships/tags" Target="../tags/tag202.xml"/><Relationship Id="rId7" Type="http://schemas.openxmlformats.org/officeDocument/2006/relationships/tags" Target="../tags/tag206.xml"/><Relationship Id="rId12" Type="http://schemas.openxmlformats.org/officeDocument/2006/relationships/image" Target="../media/image2.jpeg"/><Relationship Id="rId17" Type="http://schemas.openxmlformats.org/officeDocument/2006/relationships/image" Target="../media/image33.svg"/><Relationship Id="rId2" Type="http://schemas.openxmlformats.org/officeDocument/2006/relationships/tags" Target="../tags/tag201.xml"/><Relationship Id="rId16" Type="http://schemas.openxmlformats.org/officeDocument/2006/relationships/image" Target="../media/image37.svg"/><Relationship Id="rId1" Type="http://schemas.openxmlformats.org/officeDocument/2006/relationships/tags" Target="../tags/tag200.xml"/><Relationship Id="rId6" Type="http://schemas.openxmlformats.org/officeDocument/2006/relationships/tags" Target="../tags/tag205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204.xml"/><Relationship Id="rId15" Type="http://schemas.openxmlformats.org/officeDocument/2006/relationships/image" Target="../media/image32.png"/><Relationship Id="rId10" Type="http://schemas.openxmlformats.org/officeDocument/2006/relationships/tags" Target="../tags/tag209.xml"/><Relationship Id="rId4" Type="http://schemas.openxmlformats.org/officeDocument/2006/relationships/tags" Target="../tags/tag203.xml"/><Relationship Id="rId9" Type="http://schemas.openxmlformats.org/officeDocument/2006/relationships/tags" Target="../tags/tag208.xml"/><Relationship Id="rId14" Type="http://schemas.openxmlformats.org/officeDocument/2006/relationships/image" Target="../media/image13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17.xml"/><Relationship Id="rId13" Type="http://schemas.openxmlformats.org/officeDocument/2006/relationships/tags" Target="../tags/tag222.xml"/><Relationship Id="rId18" Type="http://schemas.openxmlformats.org/officeDocument/2006/relationships/image" Target="../media/image16.svg"/><Relationship Id="rId26" Type="http://schemas.microsoft.com/office/2007/relationships/hdphoto" Target="../media/hdphoto3.wdp"/><Relationship Id="rId3" Type="http://schemas.openxmlformats.org/officeDocument/2006/relationships/tags" Target="../tags/tag212.xml"/><Relationship Id="rId21" Type="http://schemas.openxmlformats.org/officeDocument/2006/relationships/image" Target="../media/image39.png"/><Relationship Id="rId7" Type="http://schemas.openxmlformats.org/officeDocument/2006/relationships/tags" Target="../tags/tag216.xml"/><Relationship Id="rId12" Type="http://schemas.openxmlformats.org/officeDocument/2006/relationships/tags" Target="../tags/tag221.xml"/><Relationship Id="rId17" Type="http://schemas.openxmlformats.org/officeDocument/2006/relationships/image" Target="../media/image15.png"/><Relationship Id="rId25" Type="http://schemas.openxmlformats.org/officeDocument/2006/relationships/image" Target="../media/image42.png"/><Relationship Id="rId2" Type="http://schemas.openxmlformats.org/officeDocument/2006/relationships/tags" Target="../tags/tag211.xml"/><Relationship Id="rId16" Type="http://schemas.openxmlformats.org/officeDocument/2006/relationships/slideLayout" Target="../slideLayouts/slideLayout18.xml"/><Relationship Id="rId20" Type="http://schemas.openxmlformats.org/officeDocument/2006/relationships/image" Target="../media/image38.png"/><Relationship Id="rId1" Type="http://schemas.openxmlformats.org/officeDocument/2006/relationships/tags" Target="../tags/tag210.xml"/><Relationship Id="rId6" Type="http://schemas.openxmlformats.org/officeDocument/2006/relationships/tags" Target="../tags/tag215.xml"/><Relationship Id="rId11" Type="http://schemas.openxmlformats.org/officeDocument/2006/relationships/tags" Target="../tags/tag220.xml"/><Relationship Id="rId24" Type="http://schemas.openxmlformats.org/officeDocument/2006/relationships/image" Target="../media/image41.png"/><Relationship Id="rId5" Type="http://schemas.openxmlformats.org/officeDocument/2006/relationships/tags" Target="../tags/tag214.xml"/><Relationship Id="rId15" Type="http://schemas.openxmlformats.org/officeDocument/2006/relationships/tags" Target="../tags/tag224.xml"/><Relationship Id="rId23" Type="http://schemas.openxmlformats.org/officeDocument/2006/relationships/image" Target="../media/image40.png"/><Relationship Id="rId10" Type="http://schemas.openxmlformats.org/officeDocument/2006/relationships/tags" Target="../tags/tag219.xml"/><Relationship Id="rId19" Type="http://schemas.openxmlformats.org/officeDocument/2006/relationships/image" Target="../media/image21.png"/><Relationship Id="rId4" Type="http://schemas.openxmlformats.org/officeDocument/2006/relationships/tags" Target="../tags/tag213.xml"/><Relationship Id="rId9" Type="http://schemas.openxmlformats.org/officeDocument/2006/relationships/tags" Target="../tags/tag218.xml"/><Relationship Id="rId14" Type="http://schemas.openxmlformats.org/officeDocument/2006/relationships/tags" Target="../tags/tag223.xml"/><Relationship Id="rId22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32.xml"/><Relationship Id="rId13" Type="http://schemas.openxmlformats.org/officeDocument/2006/relationships/image" Target="../media/image16.svg"/><Relationship Id="rId18" Type="http://schemas.openxmlformats.org/officeDocument/2006/relationships/image" Target="../media/image40.png"/><Relationship Id="rId3" Type="http://schemas.openxmlformats.org/officeDocument/2006/relationships/tags" Target="../tags/tag227.xml"/><Relationship Id="rId21" Type="http://schemas.microsoft.com/office/2007/relationships/hdphoto" Target="../media/hdphoto3.wdp"/><Relationship Id="rId7" Type="http://schemas.openxmlformats.org/officeDocument/2006/relationships/tags" Target="../tags/tag231.xml"/><Relationship Id="rId12" Type="http://schemas.openxmlformats.org/officeDocument/2006/relationships/image" Target="../media/image15.png"/><Relationship Id="rId17" Type="http://schemas.openxmlformats.org/officeDocument/2006/relationships/image" Target="../media/image26.png"/><Relationship Id="rId2" Type="http://schemas.openxmlformats.org/officeDocument/2006/relationships/tags" Target="../tags/tag226.xml"/><Relationship Id="rId16" Type="http://schemas.openxmlformats.org/officeDocument/2006/relationships/image" Target="../media/image39.png"/><Relationship Id="rId20" Type="http://schemas.openxmlformats.org/officeDocument/2006/relationships/image" Target="../media/image42.png"/><Relationship Id="rId1" Type="http://schemas.openxmlformats.org/officeDocument/2006/relationships/tags" Target="../tags/tag225.xml"/><Relationship Id="rId6" Type="http://schemas.openxmlformats.org/officeDocument/2006/relationships/tags" Target="../tags/tag230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229.xml"/><Relationship Id="rId15" Type="http://schemas.openxmlformats.org/officeDocument/2006/relationships/image" Target="../media/image38.png"/><Relationship Id="rId10" Type="http://schemas.openxmlformats.org/officeDocument/2006/relationships/tags" Target="../tags/tag234.xml"/><Relationship Id="rId19" Type="http://schemas.openxmlformats.org/officeDocument/2006/relationships/image" Target="../media/image41.png"/><Relationship Id="rId4" Type="http://schemas.openxmlformats.org/officeDocument/2006/relationships/tags" Target="../tags/tag228.xml"/><Relationship Id="rId9" Type="http://schemas.openxmlformats.org/officeDocument/2006/relationships/tags" Target="../tags/tag233.xml"/><Relationship Id="rId1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42.xml"/><Relationship Id="rId13" Type="http://schemas.openxmlformats.org/officeDocument/2006/relationships/image" Target="../media/image16.svg"/><Relationship Id="rId3" Type="http://schemas.openxmlformats.org/officeDocument/2006/relationships/tags" Target="../tags/tag237.xml"/><Relationship Id="rId7" Type="http://schemas.openxmlformats.org/officeDocument/2006/relationships/tags" Target="../tags/tag241.xml"/><Relationship Id="rId12" Type="http://schemas.openxmlformats.org/officeDocument/2006/relationships/image" Target="../media/image15.png"/><Relationship Id="rId2" Type="http://schemas.openxmlformats.org/officeDocument/2006/relationships/tags" Target="../tags/tag236.xml"/><Relationship Id="rId1" Type="http://schemas.openxmlformats.org/officeDocument/2006/relationships/tags" Target="../tags/tag235.xml"/><Relationship Id="rId6" Type="http://schemas.openxmlformats.org/officeDocument/2006/relationships/tags" Target="../tags/tag240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239.xml"/><Relationship Id="rId10" Type="http://schemas.openxmlformats.org/officeDocument/2006/relationships/tags" Target="../tags/tag244.xml"/><Relationship Id="rId4" Type="http://schemas.openxmlformats.org/officeDocument/2006/relationships/tags" Target="../tags/tag238.xml"/><Relationship Id="rId9" Type="http://schemas.openxmlformats.org/officeDocument/2006/relationships/tags" Target="../tags/tag243.xml"/><Relationship Id="rId1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52.xml"/><Relationship Id="rId13" Type="http://schemas.openxmlformats.org/officeDocument/2006/relationships/image" Target="../media/image44.png"/><Relationship Id="rId3" Type="http://schemas.openxmlformats.org/officeDocument/2006/relationships/tags" Target="../tags/tag247.xml"/><Relationship Id="rId7" Type="http://schemas.openxmlformats.org/officeDocument/2006/relationships/tags" Target="../tags/tag251.xml"/><Relationship Id="rId12" Type="http://schemas.openxmlformats.org/officeDocument/2006/relationships/image" Target="../media/image16.svg"/><Relationship Id="rId2" Type="http://schemas.openxmlformats.org/officeDocument/2006/relationships/tags" Target="../tags/tag246.xml"/><Relationship Id="rId1" Type="http://schemas.openxmlformats.org/officeDocument/2006/relationships/tags" Target="../tags/tag245.xml"/><Relationship Id="rId6" Type="http://schemas.openxmlformats.org/officeDocument/2006/relationships/tags" Target="../tags/tag250.xml"/><Relationship Id="rId11" Type="http://schemas.openxmlformats.org/officeDocument/2006/relationships/image" Target="../media/image15.png"/><Relationship Id="rId5" Type="http://schemas.openxmlformats.org/officeDocument/2006/relationships/tags" Target="../tags/tag24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48.xml"/><Relationship Id="rId9" Type="http://schemas.openxmlformats.org/officeDocument/2006/relationships/tags" Target="../tags/tag253.xml"/><Relationship Id="rId1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61.xml"/><Relationship Id="rId13" Type="http://schemas.openxmlformats.org/officeDocument/2006/relationships/image" Target="../media/image15.png"/><Relationship Id="rId3" Type="http://schemas.openxmlformats.org/officeDocument/2006/relationships/tags" Target="../tags/tag256.xml"/><Relationship Id="rId7" Type="http://schemas.openxmlformats.org/officeDocument/2006/relationships/tags" Target="../tags/tag260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55.xml"/><Relationship Id="rId16" Type="http://schemas.openxmlformats.org/officeDocument/2006/relationships/image" Target="../media/image45.png"/><Relationship Id="rId1" Type="http://schemas.openxmlformats.org/officeDocument/2006/relationships/tags" Target="../tags/tag254.xml"/><Relationship Id="rId6" Type="http://schemas.openxmlformats.org/officeDocument/2006/relationships/tags" Target="../tags/tag259.xml"/><Relationship Id="rId11" Type="http://schemas.openxmlformats.org/officeDocument/2006/relationships/tags" Target="../tags/tag264.xml"/><Relationship Id="rId5" Type="http://schemas.openxmlformats.org/officeDocument/2006/relationships/tags" Target="../tags/tag258.xml"/><Relationship Id="rId15" Type="http://schemas.openxmlformats.org/officeDocument/2006/relationships/image" Target="../media/image46.jpeg"/><Relationship Id="rId10" Type="http://schemas.openxmlformats.org/officeDocument/2006/relationships/tags" Target="../tags/tag263.xml"/><Relationship Id="rId4" Type="http://schemas.openxmlformats.org/officeDocument/2006/relationships/tags" Target="../tags/tag257.xml"/><Relationship Id="rId9" Type="http://schemas.openxmlformats.org/officeDocument/2006/relationships/tags" Target="../tags/tag262.xml"/><Relationship Id="rId14" Type="http://schemas.openxmlformats.org/officeDocument/2006/relationships/image" Target="../media/image16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72.xml"/><Relationship Id="rId13" Type="http://schemas.openxmlformats.org/officeDocument/2006/relationships/image" Target="../media/image15.png"/><Relationship Id="rId3" Type="http://schemas.openxmlformats.org/officeDocument/2006/relationships/tags" Target="../tags/tag267.xml"/><Relationship Id="rId7" Type="http://schemas.openxmlformats.org/officeDocument/2006/relationships/tags" Target="../tags/tag271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66.xml"/><Relationship Id="rId16" Type="http://schemas.openxmlformats.org/officeDocument/2006/relationships/image" Target="../media/image45.png"/><Relationship Id="rId1" Type="http://schemas.openxmlformats.org/officeDocument/2006/relationships/tags" Target="../tags/tag265.xml"/><Relationship Id="rId6" Type="http://schemas.openxmlformats.org/officeDocument/2006/relationships/tags" Target="../tags/tag270.xml"/><Relationship Id="rId11" Type="http://schemas.openxmlformats.org/officeDocument/2006/relationships/tags" Target="../tags/tag275.xml"/><Relationship Id="rId5" Type="http://schemas.openxmlformats.org/officeDocument/2006/relationships/tags" Target="../tags/tag269.xml"/><Relationship Id="rId15" Type="http://schemas.openxmlformats.org/officeDocument/2006/relationships/image" Target="../media/image46.jpeg"/><Relationship Id="rId10" Type="http://schemas.openxmlformats.org/officeDocument/2006/relationships/tags" Target="../tags/tag274.xml"/><Relationship Id="rId4" Type="http://schemas.openxmlformats.org/officeDocument/2006/relationships/tags" Target="../tags/tag268.xml"/><Relationship Id="rId9" Type="http://schemas.openxmlformats.org/officeDocument/2006/relationships/tags" Target="../tags/tag273.xml"/><Relationship Id="rId14" Type="http://schemas.openxmlformats.org/officeDocument/2006/relationships/image" Target="../media/image16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83.xml"/><Relationship Id="rId13" Type="http://schemas.openxmlformats.org/officeDocument/2006/relationships/image" Target="../media/image44.png"/><Relationship Id="rId3" Type="http://schemas.openxmlformats.org/officeDocument/2006/relationships/tags" Target="../tags/tag278.xml"/><Relationship Id="rId7" Type="http://schemas.openxmlformats.org/officeDocument/2006/relationships/tags" Target="../tags/tag282.xml"/><Relationship Id="rId12" Type="http://schemas.openxmlformats.org/officeDocument/2006/relationships/image" Target="../media/image16.svg"/><Relationship Id="rId2" Type="http://schemas.openxmlformats.org/officeDocument/2006/relationships/tags" Target="../tags/tag277.xml"/><Relationship Id="rId1" Type="http://schemas.openxmlformats.org/officeDocument/2006/relationships/tags" Target="../tags/tag276.xml"/><Relationship Id="rId6" Type="http://schemas.openxmlformats.org/officeDocument/2006/relationships/tags" Target="../tags/tag281.xml"/><Relationship Id="rId11" Type="http://schemas.openxmlformats.org/officeDocument/2006/relationships/image" Target="../media/image15.png"/><Relationship Id="rId5" Type="http://schemas.openxmlformats.org/officeDocument/2006/relationships/tags" Target="../tags/tag280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79.xml"/><Relationship Id="rId9" Type="http://schemas.openxmlformats.org/officeDocument/2006/relationships/tags" Target="../tags/tag284.xml"/><Relationship Id="rId1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92.xml"/><Relationship Id="rId13" Type="http://schemas.openxmlformats.org/officeDocument/2006/relationships/image" Target="../media/image15.png"/><Relationship Id="rId3" Type="http://schemas.openxmlformats.org/officeDocument/2006/relationships/tags" Target="../tags/tag287.xml"/><Relationship Id="rId7" Type="http://schemas.openxmlformats.org/officeDocument/2006/relationships/tags" Target="../tags/tag291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86.xml"/><Relationship Id="rId16" Type="http://schemas.openxmlformats.org/officeDocument/2006/relationships/image" Target="../media/image47.png"/><Relationship Id="rId1" Type="http://schemas.openxmlformats.org/officeDocument/2006/relationships/tags" Target="../tags/tag285.xml"/><Relationship Id="rId6" Type="http://schemas.openxmlformats.org/officeDocument/2006/relationships/tags" Target="../tags/tag290.xml"/><Relationship Id="rId11" Type="http://schemas.openxmlformats.org/officeDocument/2006/relationships/tags" Target="../tags/tag295.xml"/><Relationship Id="rId5" Type="http://schemas.openxmlformats.org/officeDocument/2006/relationships/tags" Target="../tags/tag289.xml"/><Relationship Id="rId15" Type="http://schemas.openxmlformats.org/officeDocument/2006/relationships/image" Target="../media/image46.jpeg"/><Relationship Id="rId10" Type="http://schemas.openxmlformats.org/officeDocument/2006/relationships/tags" Target="../tags/tag294.xml"/><Relationship Id="rId4" Type="http://schemas.openxmlformats.org/officeDocument/2006/relationships/tags" Target="../tags/tag288.xml"/><Relationship Id="rId9" Type="http://schemas.openxmlformats.org/officeDocument/2006/relationships/tags" Target="../tags/tag293.xml"/><Relationship Id="rId14" Type="http://schemas.openxmlformats.org/officeDocument/2006/relationships/image" Target="../media/image16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303.xml"/><Relationship Id="rId13" Type="http://schemas.openxmlformats.org/officeDocument/2006/relationships/image" Target="../media/image15.png"/><Relationship Id="rId3" Type="http://schemas.openxmlformats.org/officeDocument/2006/relationships/tags" Target="../tags/tag298.xml"/><Relationship Id="rId7" Type="http://schemas.openxmlformats.org/officeDocument/2006/relationships/tags" Target="../tags/tag302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97.xml"/><Relationship Id="rId16" Type="http://schemas.openxmlformats.org/officeDocument/2006/relationships/image" Target="../media/image47.png"/><Relationship Id="rId1" Type="http://schemas.openxmlformats.org/officeDocument/2006/relationships/tags" Target="../tags/tag296.xml"/><Relationship Id="rId6" Type="http://schemas.openxmlformats.org/officeDocument/2006/relationships/tags" Target="../tags/tag301.xml"/><Relationship Id="rId11" Type="http://schemas.openxmlformats.org/officeDocument/2006/relationships/tags" Target="../tags/tag306.xml"/><Relationship Id="rId5" Type="http://schemas.openxmlformats.org/officeDocument/2006/relationships/tags" Target="../tags/tag300.xml"/><Relationship Id="rId15" Type="http://schemas.openxmlformats.org/officeDocument/2006/relationships/image" Target="../media/image46.jpeg"/><Relationship Id="rId10" Type="http://schemas.openxmlformats.org/officeDocument/2006/relationships/tags" Target="../tags/tag305.xml"/><Relationship Id="rId4" Type="http://schemas.openxmlformats.org/officeDocument/2006/relationships/tags" Target="../tags/tag299.xml"/><Relationship Id="rId9" Type="http://schemas.openxmlformats.org/officeDocument/2006/relationships/tags" Target="../tags/tag304.xml"/><Relationship Id="rId14" Type="http://schemas.openxmlformats.org/officeDocument/2006/relationships/image" Target="../media/image16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314.xml"/><Relationship Id="rId13" Type="http://schemas.openxmlformats.org/officeDocument/2006/relationships/image" Target="../media/image44.png"/><Relationship Id="rId3" Type="http://schemas.openxmlformats.org/officeDocument/2006/relationships/tags" Target="../tags/tag309.xml"/><Relationship Id="rId7" Type="http://schemas.openxmlformats.org/officeDocument/2006/relationships/tags" Target="../tags/tag313.xml"/><Relationship Id="rId12" Type="http://schemas.openxmlformats.org/officeDocument/2006/relationships/image" Target="../media/image16.svg"/><Relationship Id="rId2" Type="http://schemas.openxmlformats.org/officeDocument/2006/relationships/tags" Target="../tags/tag308.xml"/><Relationship Id="rId1" Type="http://schemas.openxmlformats.org/officeDocument/2006/relationships/tags" Target="../tags/tag307.xml"/><Relationship Id="rId6" Type="http://schemas.openxmlformats.org/officeDocument/2006/relationships/tags" Target="../tags/tag312.xml"/><Relationship Id="rId11" Type="http://schemas.openxmlformats.org/officeDocument/2006/relationships/image" Target="../media/image15.png"/><Relationship Id="rId5" Type="http://schemas.openxmlformats.org/officeDocument/2006/relationships/tags" Target="../tags/tag311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10.xml"/><Relationship Id="rId9" Type="http://schemas.openxmlformats.org/officeDocument/2006/relationships/tags" Target="../tags/tag315.xml"/><Relationship Id="rId1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323.xml"/><Relationship Id="rId13" Type="http://schemas.openxmlformats.org/officeDocument/2006/relationships/image" Target="../media/image15.png"/><Relationship Id="rId3" Type="http://schemas.openxmlformats.org/officeDocument/2006/relationships/tags" Target="../tags/tag318.xml"/><Relationship Id="rId7" Type="http://schemas.openxmlformats.org/officeDocument/2006/relationships/tags" Target="../tags/tag322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17.xml"/><Relationship Id="rId16" Type="http://schemas.openxmlformats.org/officeDocument/2006/relationships/image" Target="../media/image48.png"/><Relationship Id="rId1" Type="http://schemas.openxmlformats.org/officeDocument/2006/relationships/tags" Target="../tags/tag316.xml"/><Relationship Id="rId6" Type="http://schemas.openxmlformats.org/officeDocument/2006/relationships/tags" Target="../tags/tag321.xml"/><Relationship Id="rId11" Type="http://schemas.openxmlformats.org/officeDocument/2006/relationships/tags" Target="../tags/tag326.xml"/><Relationship Id="rId5" Type="http://schemas.openxmlformats.org/officeDocument/2006/relationships/tags" Target="../tags/tag320.xml"/><Relationship Id="rId15" Type="http://schemas.openxmlformats.org/officeDocument/2006/relationships/image" Target="../media/image46.jpeg"/><Relationship Id="rId10" Type="http://schemas.openxmlformats.org/officeDocument/2006/relationships/tags" Target="../tags/tag325.xml"/><Relationship Id="rId4" Type="http://schemas.openxmlformats.org/officeDocument/2006/relationships/tags" Target="../tags/tag319.xml"/><Relationship Id="rId9" Type="http://schemas.openxmlformats.org/officeDocument/2006/relationships/tags" Target="../tags/tag324.xml"/><Relationship Id="rId14" Type="http://schemas.openxmlformats.org/officeDocument/2006/relationships/image" Target="../media/image16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334.xml"/><Relationship Id="rId13" Type="http://schemas.openxmlformats.org/officeDocument/2006/relationships/image" Target="../media/image15.png"/><Relationship Id="rId3" Type="http://schemas.openxmlformats.org/officeDocument/2006/relationships/tags" Target="../tags/tag329.xml"/><Relationship Id="rId7" Type="http://schemas.openxmlformats.org/officeDocument/2006/relationships/tags" Target="../tags/tag333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28.xml"/><Relationship Id="rId16" Type="http://schemas.openxmlformats.org/officeDocument/2006/relationships/image" Target="../media/image48.png"/><Relationship Id="rId1" Type="http://schemas.openxmlformats.org/officeDocument/2006/relationships/tags" Target="../tags/tag327.xml"/><Relationship Id="rId6" Type="http://schemas.openxmlformats.org/officeDocument/2006/relationships/tags" Target="../tags/tag332.xml"/><Relationship Id="rId11" Type="http://schemas.openxmlformats.org/officeDocument/2006/relationships/tags" Target="../tags/tag337.xml"/><Relationship Id="rId5" Type="http://schemas.openxmlformats.org/officeDocument/2006/relationships/tags" Target="../tags/tag331.xml"/><Relationship Id="rId15" Type="http://schemas.openxmlformats.org/officeDocument/2006/relationships/image" Target="../media/image46.jpeg"/><Relationship Id="rId10" Type="http://schemas.openxmlformats.org/officeDocument/2006/relationships/tags" Target="../tags/tag336.xml"/><Relationship Id="rId4" Type="http://schemas.openxmlformats.org/officeDocument/2006/relationships/tags" Target="../tags/tag330.xml"/><Relationship Id="rId9" Type="http://schemas.openxmlformats.org/officeDocument/2006/relationships/tags" Target="../tags/tag335.xml"/><Relationship Id="rId14" Type="http://schemas.openxmlformats.org/officeDocument/2006/relationships/image" Target="../media/image16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345.xml"/><Relationship Id="rId13" Type="http://schemas.openxmlformats.org/officeDocument/2006/relationships/image" Target="../media/image44.png"/><Relationship Id="rId3" Type="http://schemas.openxmlformats.org/officeDocument/2006/relationships/tags" Target="../tags/tag340.xml"/><Relationship Id="rId7" Type="http://schemas.openxmlformats.org/officeDocument/2006/relationships/tags" Target="../tags/tag344.xml"/><Relationship Id="rId12" Type="http://schemas.openxmlformats.org/officeDocument/2006/relationships/image" Target="../media/image16.svg"/><Relationship Id="rId2" Type="http://schemas.openxmlformats.org/officeDocument/2006/relationships/tags" Target="../tags/tag339.xml"/><Relationship Id="rId1" Type="http://schemas.openxmlformats.org/officeDocument/2006/relationships/tags" Target="../tags/tag338.xml"/><Relationship Id="rId6" Type="http://schemas.openxmlformats.org/officeDocument/2006/relationships/tags" Target="../tags/tag343.xml"/><Relationship Id="rId11" Type="http://schemas.openxmlformats.org/officeDocument/2006/relationships/image" Target="../media/image15.png"/><Relationship Id="rId5" Type="http://schemas.openxmlformats.org/officeDocument/2006/relationships/tags" Target="../tags/tag342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41.xml"/><Relationship Id="rId9" Type="http://schemas.openxmlformats.org/officeDocument/2006/relationships/tags" Target="../tags/tag346.xml"/><Relationship Id="rId14" Type="http://schemas.openxmlformats.org/officeDocument/2006/relationships/image" Target="../media/image4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354.xml"/><Relationship Id="rId13" Type="http://schemas.openxmlformats.org/officeDocument/2006/relationships/image" Target="../media/image15.png"/><Relationship Id="rId3" Type="http://schemas.openxmlformats.org/officeDocument/2006/relationships/tags" Target="../tags/tag349.xml"/><Relationship Id="rId7" Type="http://schemas.openxmlformats.org/officeDocument/2006/relationships/tags" Target="../tags/tag353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48.xml"/><Relationship Id="rId16" Type="http://schemas.openxmlformats.org/officeDocument/2006/relationships/image" Target="../media/image49.png"/><Relationship Id="rId1" Type="http://schemas.openxmlformats.org/officeDocument/2006/relationships/tags" Target="../tags/tag347.xml"/><Relationship Id="rId6" Type="http://schemas.openxmlformats.org/officeDocument/2006/relationships/tags" Target="../tags/tag352.xml"/><Relationship Id="rId11" Type="http://schemas.openxmlformats.org/officeDocument/2006/relationships/tags" Target="../tags/tag357.xml"/><Relationship Id="rId5" Type="http://schemas.openxmlformats.org/officeDocument/2006/relationships/tags" Target="../tags/tag351.xml"/><Relationship Id="rId15" Type="http://schemas.openxmlformats.org/officeDocument/2006/relationships/image" Target="../media/image46.jpeg"/><Relationship Id="rId10" Type="http://schemas.openxmlformats.org/officeDocument/2006/relationships/tags" Target="../tags/tag356.xml"/><Relationship Id="rId4" Type="http://schemas.openxmlformats.org/officeDocument/2006/relationships/tags" Target="../tags/tag350.xml"/><Relationship Id="rId9" Type="http://schemas.openxmlformats.org/officeDocument/2006/relationships/tags" Target="../tags/tag355.xml"/><Relationship Id="rId14" Type="http://schemas.openxmlformats.org/officeDocument/2006/relationships/image" Target="../media/image16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65.xml"/><Relationship Id="rId13" Type="http://schemas.openxmlformats.org/officeDocument/2006/relationships/image" Target="../media/image15.png"/><Relationship Id="rId3" Type="http://schemas.openxmlformats.org/officeDocument/2006/relationships/tags" Target="../tags/tag360.xml"/><Relationship Id="rId7" Type="http://schemas.openxmlformats.org/officeDocument/2006/relationships/tags" Target="../tags/tag364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59.xml"/><Relationship Id="rId16" Type="http://schemas.openxmlformats.org/officeDocument/2006/relationships/image" Target="../media/image49.png"/><Relationship Id="rId1" Type="http://schemas.openxmlformats.org/officeDocument/2006/relationships/tags" Target="../tags/tag358.xml"/><Relationship Id="rId6" Type="http://schemas.openxmlformats.org/officeDocument/2006/relationships/tags" Target="../tags/tag363.xml"/><Relationship Id="rId11" Type="http://schemas.openxmlformats.org/officeDocument/2006/relationships/tags" Target="../tags/tag368.xml"/><Relationship Id="rId5" Type="http://schemas.openxmlformats.org/officeDocument/2006/relationships/tags" Target="../tags/tag362.xml"/><Relationship Id="rId15" Type="http://schemas.openxmlformats.org/officeDocument/2006/relationships/image" Target="../media/image46.jpeg"/><Relationship Id="rId10" Type="http://schemas.openxmlformats.org/officeDocument/2006/relationships/tags" Target="../tags/tag367.xml"/><Relationship Id="rId4" Type="http://schemas.openxmlformats.org/officeDocument/2006/relationships/tags" Target="../tags/tag361.xml"/><Relationship Id="rId9" Type="http://schemas.openxmlformats.org/officeDocument/2006/relationships/tags" Target="../tags/tag366.xml"/><Relationship Id="rId14" Type="http://schemas.openxmlformats.org/officeDocument/2006/relationships/image" Target="../media/image16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76.xml"/><Relationship Id="rId13" Type="http://schemas.openxmlformats.org/officeDocument/2006/relationships/image" Target="../media/image44.png"/><Relationship Id="rId3" Type="http://schemas.openxmlformats.org/officeDocument/2006/relationships/tags" Target="../tags/tag371.xml"/><Relationship Id="rId7" Type="http://schemas.openxmlformats.org/officeDocument/2006/relationships/tags" Target="../tags/tag375.xml"/><Relationship Id="rId12" Type="http://schemas.openxmlformats.org/officeDocument/2006/relationships/image" Target="../media/image16.svg"/><Relationship Id="rId2" Type="http://schemas.openxmlformats.org/officeDocument/2006/relationships/tags" Target="../tags/tag370.xml"/><Relationship Id="rId1" Type="http://schemas.openxmlformats.org/officeDocument/2006/relationships/tags" Target="../tags/tag369.xml"/><Relationship Id="rId6" Type="http://schemas.openxmlformats.org/officeDocument/2006/relationships/tags" Target="../tags/tag374.xml"/><Relationship Id="rId11" Type="http://schemas.openxmlformats.org/officeDocument/2006/relationships/image" Target="../media/image15.png"/><Relationship Id="rId5" Type="http://schemas.openxmlformats.org/officeDocument/2006/relationships/tags" Target="../tags/tag373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72.xml"/><Relationship Id="rId9" Type="http://schemas.openxmlformats.org/officeDocument/2006/relationships/tags" Target="../tags/tag377.xml"/><Relationship Id="rId14" Type="http://schemas.openxmlformats.org/officeDocument/2006/relationships/image" Target="../media/image5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385.xml"/><Relationship Id="rId13" Type="http://schemas.openxmlformats.org/officeDocument/2006/relationships/image" Target="../media/image15.png"/><Relationship Id="rId3" Type="http://schemas.openxmlformats.org/officeDocument/2006/relationships/tags" Target="../tags/tag380.xml"/><Relationship Id="rId7" Type="http://schemas.openxmlformats.org/officeDocument/2006/relationships/tags" Target="../tags/tag384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79.xml"/><Relationship Id="rId16" Type="http://schemas.openxmlformats.org/officeDocument/2006/relationships/image" Target="../media/image50.png"/><Relationship Id="rId1" Type="http://schemas.openxmlformats.org/officeDocument/2006/relationships/tags" Target="../tags/tag378.xml"/><Relationship Id="rId6" Type="http://schemas.openxmlformats.org/officeDocument/2006/relationships/tags" Target="../tags/tag383.xml"/><Relationship Id="rId11" Type="http://schemas.openxmlformats.org/officeDocument/2006/relationships/tags" Target="../tags/tag388.xml"/><Relationship Id="rId5" Type="http://schemas.openxmlformats.org/officeDocument/2006/relationships/tags" Target="../tags/tag382.xml"/><Relationship Id="rId15" Type="http://schemas.openxmlformats.org/officeDocument/2006/relationships/image" Target="../media/image46.jpeg"/><Relationship Id="rId10" Type="http://schemas.openxmlformats.org/officeDocument/2006/relationships/tags" Target="../tags/tag387.xml"/><Relationship Id="rId4" Type="http://schemas.openxmlformats.org/officeDocument/2006/relationships/tags" Target="../tags/tag381.xml"/><Relationship Id="rId9" Type="http://schemas.openxmlformats.org/officeDocument/2006/relationships/tags" Target="../tags/tag386.xml"/><Relationship Id="rId14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18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396.xml"/><Relationship Id="rId13" Type="http://schemas.openxmlformats.org/officeDocument/2006/relationships/image" Target="../media/image15.png"/><Relationship Id="rId3" Type="http://schemas.openxmlformats.org/officeDocument/2006/relationships/tags" Target="../tags/tag391.xml"/><Relationship Id="rId7" Type="http://schemas.openxmlformats.org/officeDocument/2006/relationships/tags" Target="../tags/tag395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90.xml"/><Relationship Id="rId16" Type="http://schemas.openxmlformats.org/officeDocument/2006/relationships/image" Target="../media/image50.png"/><Relationship Id="rId1" Type="http://schemas.openxmlformats.org/officeDocument/2006/relationships/tags" Target="../tags/tag389.xml"/><Relationship Id="rId6" Type="http://schemas.openxmlformats.org/officeDocument/2006/relationships/tags" Target="../tags/tag394.xml"/><Relationship Id="rId11" Type="http://schemas.openxmlformats.org/officeDocument/2006/relationships/tags" Target="../tags/tag399.xml"/><Relationship Id="rId5" Type="http://schemas.openxmlformats.org/officeDocument/2006/relationships/tags" Target="../tags/tag393.xml"/><Relationship Id="rId15" Type="http://schemas.openxmlformats.org/officeDocument/2006/relationships/image" Target="../media/image46.jpeg"/><Relationship Id="rId10" Type="http://schemas.openxmlformats.org/officeDocument/2006/relationships/tags" Target="../tags/tag398.xml"/><Relationship Id="rId4" Type="http://schemas.openxmlformats.org/officeDocument/2006/relationships/tags" Target="../tags/tag392.xml"/><Relationship Id="rId9" Type="http://schemas.openxmlformats.org/officeDocument/2006/relationships/tags" Target="../tags/tag397.xml"/><Relationship Id="rId14" Type="http://schemas.openxmlformats.org/officeDocument/2006/relationships/image" Target="../media/image16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tags" Target="../tags/tag407.xml"/><Relationship Id="rId13" Type="http://schemas.openxmlformats.org/officeDocument/2006/relationships/image" Target="../media/image44.png"/><Relationship Id="rId3" Type="http://schemas.openxmlformats.org/officeDocument/2006/relationships/tags" Target="../tags/tag402.xml"/><Relationship Id="rId7" Type="http://schemas.openxmlformats.org/officeDocument/2006/relationships/tags" Target="../tags/tag406.xml"/><Relationship Id="rId12" Type="http://schemas.openxmlformats.org/officeDocument/2006/relationships/image" Target="../media/image16.svg"/><Relationship Id="rId2" Type="http://schemas.openxmlformats.org/officeDocument/2006/relationships/tags" Target="../tags/tag401.xml"/><Relationship Id="rId1" Type="http://schemas.openxmlformats.org/officeDocument/2006/relationships/tags" Target="../tags/tag400.xml"/><Relationship Id="rId6" Type="http://schemas.openxmlformats.org/officeDocument/2006/relationships/tags" Target="../tags/tag405.xml"/><Relationship Id="rId11" Type="http://schemas.openxmlformats.org/officeDocument/2006/relationships/image" Target="../media/image15.png"/><Relationship Id="rId5" Type="http://schemas.openxmlformats.org/officeDocument/2006/relationships/tags" Target="../tags/tag404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03.xml"/><Relationship Id="rId9" Type="http://schemas.openxmlformats.org/officeDocument/2006/relationships/tags" Target="../tags/tag408.xml"/><Relationship Id="rId14" Type="http://schemas.openxmlformats.org/officeDocument/2006/relationships/image" Target="../media/image51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416.xml"/><Relationship Id="rId13" Type="http://schemas.openxmlformats.org/officeDocument/2006/relationships/image" Target="../media/image15.png"/><Relationship Id="rId3" Type="http://schemas.openxmlformats.org/officeDocument/2006/relationships/tags" Target="../tags/tag411.xml"/><Relationship Id="rId7" Type="http://schemas.openxmlformats.org/officeDocument/2006/relationships/tags" Target="../tags/tag415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410.xml"/><Relationship Id="rId16" Type="http://schemas.openxmlformats.org/officeDocument/2006/relationships/image" Target="../media/image51.png"/><Relationship Id="rId1" Type="http://schemas.openxmlformats.org/officeDocument/2006/relationships/tags" Target="../tags/tag409.xml"/><Relationship Id="rId6" Type="http://schemas.openxmlformats.org/officeDocument/2006/relationships/tags" Target="../tags/tag414.xml"/><Relationship Id="rId11" Type="http://schemas.openxmlformats.org/officeDocument/2006/relationships/tags" Target="../tags/tag419.xml"/><Relationship Id="rId5" Type="http://schemas.openxmlformats.org/officeDocument/2006/relationships/tags" Target="../tags/tag413.xml"/><Relationship Id="rId15" Type="http://schemas.openxmlformats.org/officeDocument/2006/relationships/image" Target="../media/image46.jpeg"/><Relationship Id="rId10" Type="http://schemas.openxmlformats.org/officeDocument/2006/relationships/tags" Target="../tags/tag418.xml"/><Relationship Id="rId4" Type="http://schemas.openxmlformats.org/officeDocument/2006/relationships/tags" Target="../tags/tag412.xml"/><Relationship Id="rId9" Type="http://schemas.openxmlformats.org/officeDocument/2006/relationships/tags" Target="../tags/tag417.xml"/><Relationship Id="rId14" Type="http://schemas.openxmlformats.org/officeDocument/2006/relationships/image" Target="../media/image16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427.xml"/><Relationship Id="rId13" Type="http://schemas.openxmlformats.org/officeDocument/2006/relationships/image" Target="../media/image15.png"/><Relationship Id="rId3" Type="http://schemas.openxmlformats.org/officeDocument/2006/relationships/tags" Target="../tags/tag422.xml"/><Relationship Id="rId7" Type="http://schemas.openxmlformats.org/officeDocument/2006/relationships/tags" Target="../tags/tag426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421.xml"/><Relationship Id="rId16" Type="http://schemas.openxmlformats.org/officeDocument/2006/relationships/image" Target="../media/image51.png"/><Relationship Id="rId1" Type="http://schemas.openxmlformats.org/officeDocument/2006/relationships/tags" Target="../tags/tag420.xml"/><Relationship Id="rId6" Type="http://schemas.openxmlformats.org/officeDocument/2006/relationships/tags" Target="../tags/tag425.xml"/><Relationship Id="rId11" Type="http://schemas.openxmlformats.org/officeDocument/2006/relationships/tags" Target="../tags/tag430.xml"/><Relationship Id="rId5" Type="http://schemas.openxmlformats.org/officeDocument/2006/relationships/tags" Target="../tags/tag424.xml"/><Relationship Id="rId15" Type="http://schemas.openxmlformats.org/officeDocument/2006/relationships/image" Target="../media/image46.jpeg"/><Relationship Id="rId10" Type="http://schemas.openxmlformats.org/officeDocument/2006/relationships/tags" Target="../tags/tag429.xml"/><Relationship Id="rId4" Type="http://schemas.openxmlformats.org/officeDocument/2006/relationships/tags" Target="../tags/tag423.xml"/><Relationship Id="rId9" Type="http://schemas.openxmlformats.org/officeDocument/2006/relationships/tags" Target="../tags/tag428.xml"/><Relationship Id="rId14" Type="http://schemas.openxmlformats.org/officeDocument/2006/relationships/image" Target="../media/image16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audio" Target="NULL" TargetMode="External"/><Relationship Id="rId13" Type="http://schemas.openxmlformats.org/officeDocument/2006/relationships/tags" Target="../tags/tag441.xml"/><Relationship Id="rId18" Type="http://schemas.openxmlformats.org/officeDocument/2006/relationships/image" Target="../media/image52.png"/><Relationship Id="rId3" Type="http://schemas.openxmlformats.org/officeDocument/2006/relationships/tags" Target="../tags/tag433.xml"/><Relationship Id="rId7" Type="http://schemas.openxmlformats.org/officeDocument/2006/relationships/tags" Target="../tags/tag437.xml"/><Relationship Id="rId12" Type="http://schemas.openxmlformats.org/officeDocument/2006/relationships/tags" Target="../tags/tag440.xml"/><Relationship Id="rId17" Type="http://schemas.openxmlformats.org/officeDocument/2006/relationships/image" Target="../media/image46.jpeg"/><Relationship Id="rId2" Type="http://schemas.openxmlformats.org/officeDocument/2006/relationships/tags" Target="../tags/tag432.xml"/><Relationship Id="rId16" Type="http://schemas.openxmlformats.org/officeDocument/2006/relationships/image" Target="../media/image16.svg"/><Relationship Id="rId1" Type="http://schemas.openxmlformats.org/officeDocument/2006/relationships/tags" Target="../tags/tag431.xml"/><Relationship Id="rId6" Type="http://schemas.openxmlformats.org/officeDocument/2006/relationships/tags" Target="../tags/tag436.xml"/><Relationship Id="rId11" Type="http://schemas.openxmlformats.org/officeDocument/2006/relationships/tags" Target="../tags/tag439.xml"/><Relationship Id="rId5" Type="http://schemas.openxmlformats.org/officeDocument/2006/relationships/tags" Target="../tags/tag435.xml"/><Relationship Id="rId15" Type="http://schemas.openxmlformats.org/officeDocument/2006/relationships/image" Target="../media/image15.png"/><Relationship Id="rId10" Type="http://schemas.openxmlformats.org/officeDocument/2006/relationships/tags" Target="../tags/tag438.xml"/><Relationship Id="rId19" Type="http://schemas.openxmlformats.org/officeDocument/2006/relationships/image" Target="../media/image53.png"/><Relationship Id="rId4" Type="http://schemas.openxmlformats.org/officeDocument/2006/relationships/tags" Target="../tags/tag434.xml"/><Relationship Id="rId9" Type="http://schemas.microsoft.com/office/2007/relationships/media" Target="../media/media1.wav"/><Relationship Id="rId14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tags" Target="../tags/tag449.xml"/><Relationship Id="rId13" Type="http://schemas.openxmlformats.org/officeDocument/2006/relationships/tags" Target="../tags/tag454.xml"/><Relationship Id="rId18" Type="http://schemas.openxmlformats.org/officeDocument/2006/relationships/image" Target="../media/image15.png"/><Relationship Id="rId26" Type="http://schemas.openxmlformats.org/officeDocument/2006/relationships/image" Target="../media/image51.png"/><Relationship Id="rId3" Type="http://schemas.openxmlformats.org/officeDocument/2006/relationships/tags" Target="../tags/tag444.xml"/><Relationship Id="rId21" Type="http://schemas.openxmlformats.org/officeDocument/2006/relationships/image" Target="../media/image45.png"/><Relationship Id="rId7" Type="http://schemas.openxmlformats.org/officeDocument/2006/relationships/tags" Target="../tags/tag448.xml"/><Relationship Id="rId12" Type="http://schemas.openxmlformats.org/officeDocument/2006/relationships/tags" Target="../tags/tag453.xml"/><Relationship Id="rId17" Type="http://schemas.openxmlformats.org/officeDocument/2006/relationships/slideLayout" Target="../slideLayouts/slideLayout18.xml"/><Relationship Id="rId25" Type="http://schemas.openxmlformats.org/officeDocument/2006/relationships/image" Target="../media/image49.png"/><Relationship Id="rId2" Type="http://schemas.openxmlformats.org/officeDocument/2006/relationships/tags" Target="../tags/tag443.xml"/><Relationship Id="rId16" Type="http://schemas.openxmlformats.org/officeDocument/2006/relationships/tags" Target="../tags/tag457.xml"/><Relationship Id="rId20" Type="http://schemas.openxmlformats.org/officeDocument/2006/relationships/image" Target="../media/image21.png"/><Relationship Id="rId1" Type="http://schemas.openxmlformats.org/officeDocument/2006/relationships/tags" Target="../tags/tag442.xml"/><Relationship Id="rId6" Type="http://schemas.openxmlformats.org/officeDocument/2006/relationships/tags" Target="../tags/tag447.xml"/><Relationship Id="rId11" Type="http://schemas.openxmlformats.org/officeDocument/2006/relationships/tags" Target="../tags/tag452.xml"/><Relationship Id="rId24" Type="http://schemas.openxmlformats.org/officeDocument/2006/relationships/image" Target="../media/image50.png"/><Relationship Id="rId5" Type="http://schemas.openxmlformats.org/officeDocument/2006/relationships/tags" Target="../tags/tag446.xml"/><Relationship Id="rId15" Type="http://schemas.openxmlformats.org/officeDocument/2006/relationships/tags" Target="../tags/tag456.xml"/><Relationship Id="rId23" Type="http://schemas.openxmlformats.org/officeDocument/2006/relationships/image" Target="../media/image48.png"/><Relationship Id="rId10" Type="http://schemas.openxmlformats.org/officeDocument/2006/relationships/tags" Target="../tags/tag451.xml"/><Relationship Id="rId19" Type="http://schemas.openxmlformats.org/officeDocument/2006/relationships/image" Target="../media/image16.svg"/><Relationship Id="rId4" Type="http://schemas.openxmlformats.org/officeDocument/2006/relationships/tags" Target="../tags/tag445.xml"/><Relationship Id="rId9" Type="http://schemas.openxmlformats.org/officeDocument/2006/relationships/tags" Target="../tags/tag450.xml"/><Relationship Id="rId14" Type="http://schemas.openxmlformats.org/officeDocument/2006/relationships/tags" Target="../tags/tag455.xml"/><Relationship Id="rId22" Type="http://schemas.openxmlformats.org/officeDocument/2006/relationships/image" Target="../media/image47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tags" Target="../tags/tag465.xml"/><Relationship Id="rId13" Type="http://schemas.openxmlformats.org/officeDocument/2006/relationships/image" Target="../media/image15.png"/><Relationship Id="rId18" Type="http://schemas.openxmlformats.org/officeDocument/2006/relationships/image" Target="../media/image48.png"/><Relationship Id="rId3" Type="http://schemas.openxmlformats.org/officeDocument/2006/relationships/tags" Target="../tags/tag460.xml"/><Relationship Id="rId21" Type="http://schemas.openxmlformats.org/officeDocument/2006/relationships/image" Target="../media/image51.png"/><Relationship Id="rId7" Type="http://schemas.openxmlformats.org/officeDocument/2006/relationships/tags" Target="../tags/tag464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47.png"/><Relationship Id="rId2" Type="http://schemas.openxmlformats.org/officeDocument/2006/relationships/tags" Target="../tags/tag459.xml"/><Relationship Id="rId16" Type="http://schemas.openxmlformats.org/officeDocument/2006/relationships/image" Target="../media/image45.png"/><Relationship Id="rId20" Type="http://schemas.openxmlformats.org/officeDocument/2006/relationships/image" Target="../media/image49.png"/><Relationship Id="rId1" Type="http://schemas.openxmlformats.org/officeDocument/2006/relationships/tags" Target="../tags/tag458.xml"/><Relationship Id="rId6" Type="http://schemas.openxmlformats.org/officeDocument/2006/relationships/tags" Target="../tags/tag463.xml"/><Relationship Id="rId11" Type="http://schemas.openxmlformats.org/officeDocument/2006/relationships/tags" Target="../tags/tag468.xml"/><Relationship Id="rId5" Type="http://schemas.openxmlformats.org/officeDocument/2006/relationships/tags" Target="../tags/tag462.xml"/><Relationship Id="rId15" Type="http://schemas.openxmlformats.org/officeDocument/2006/relationships/image" Target="../media/image20.png"/><Relationship Id="rId10" Type="http://schemas.openxmlformats.org/officeDocument/2006/relationships/tags" Target="../tags/tag467.xml"/><Relationship Id="rId19" Type="http://schemas.openxmlformats.org/officeDocument/2006/relationships/image" Target="../media/image50.png"/><Relationship Id="rId4" Type="http://schemas.openxmlformats.org/officeDocument/2006/relationships/tags" Target="../tags/tag461.xml"/><Relationship Id="rId9" Type="http://schemas.openxmlformats.org/officeDocument/2006/relationships/tags" Target="../tags/tag466.xml"/><Relationship Id="rId14" Type="http://schemas.openxmlformats.org/officeDocument/2006/relationships/image" Target="../media/image16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tags" Target="../tags/tag476.xml"/><Relationship Id="rId13" Type="http://schemas.openxmlformats.org/officeDocument/2006/relationships/image" Target="../media/image16.svg"/><Relationship Id="rId3" Type="http://schemas.openxmlformats.org/officeDocument/2006/relationships/tags" Target="../tags/tag471.xml"/><Relationship Id="rId7" Type="http://schemas.openxmlformats.org/officeDocument/2006/relationships/tags" Target="../tags/tag475.xml"/><Relationship Id="rId12" Type="http://schemas.openxmlformats.org/officeDocument/2006/relationships/image" Target="../media/image15.png"/><Relationship Id="rId2" Type="http://schemas.openxmlformats.org/officeDocument/2006/relationships/tags" Target="../tags/tag470.xml"/><Relationship Id="rId1" Type="http://schemas.openxmlformats.org/officeDocument/2006/relationships/tags" Target="../tags/tag469.xml"/><Relationship Id="rId6" Type="http://schemas.openxmlformats.org/officeDocument/2006/relationships/tags" Target="../tags/tag474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473.xml"/><Relationship Id="rId15" Type="http://schemas.openxmlformats.org/officeDocument/2006/relationships/image" Target="../media/image52.png"/><Relationship Id="rId10" Type="http://schemas.openxmlformats.org/officeDocument/2006/relationships/tags" Target="../tags/tag478.xml"/><Relationship Id="rId4" Type="http://schemas.openxmlformats.org/officeDocument/2006/relationships/tags" Target="../tags/tag472.xml"/><Relationship Id="rId9" Type="http://schemas.openxmlformats.org/officeDocument/2006/relationships/tags" Target="../tags/tag477.xml"/><Relationship Id="rId14" Type="http://schemas.openxmlformats.org/officeDocument/2006/relationships/image" Target="../media/image22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tags" Target="../tags/tag481.xml"/><Relationship Id="rId7" Type="http://schemas.openxmlformats.org/officeDocument/2006/relationships/tags" Target="../tags/tag485.xml"/><Relationship Id="rId12" Type="http://schemas.openxmlformats.org/officeDocument/2006/relationships/image" Target="../media/image5.png"/><Relationship Id="rId2" Type="http://schemas.openxmlformats.org/officeDocument/2006/relationships/tags" Target="../tags/tag480.xml"/><Relationship Id="rId1" Type="http://schemas.openxmlformats.org/officeDocument/2006/relationships/tags" Target="../tags/tag479.xml"/><Relationship Id="rId6" Type="http://schemas.openxmlformats.org/officeDocument/2006/relationships/tags" Target="../tags/tag484.xml"/><Relationship Id="rId11" Type="http://schemas.openxmlformats.org/officeDocument/2006/relationships/image" Target="../media/image4.svg"/><Relationship Id="rId5" Type="http://schemas.openxmlformats.org/officeDocument/2006/relationships/tags" Target="../tags/tag483.xml"/><Relationship Id="rId10" Type="http://schemas.openxmlformats.org/officeDocument/2006/relationships/image" Target="../media/image3.png"/><Relationship Id="rId4" Type="http://schemas.openxmlformats.org/officeDocument/2006/relationships/tags" Target="../tags/tag482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tags" Target="../tags/tag493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33.svg"/><Relationship Id="rId3" Type="http://schemas.openxmlformats.org/officeDocument/2006/relationships/tags" Target="../tags/tag488.xml"/><Relationship Id="rId7" Type="http://schemas.openxmlformats.org/officeDocument/2006/relationships/tags" Target="../tags/tag492.xml"/><Relationship Id="rId12" Type="http://schemas.openxmlformats.org/officeDocument/2006/relationships/tags" Target="../tags/tag497.xml"/><Relationship Id="rId17" Type="http://schemas.openxmlformats.org/officeDocument/2006/relationships/image" Target="../media/image32.png"/><Relationship Id="rId2" Type="http://schemas.openxmlformats.org/officeDocument/2006/relationships/tags" Target="../tags/tag487.xml"/><Relationship Id="rId16" Type="http://schemas.openxmlformats.org/officeDocument/2006/relationships/image" Target="../media/image18.svg"/><Relationship Id="rId1" Type="http://schemas.openxmlformats.org/officeDocument/2006/relationships/tags" Target="../tags/tag486.xml"/><Relationship Id="rId6" Type="http://schemas.openxmlformats.org/officeDocument/2006/relationships/tags" Target="../tags/tag491.xml"/><Relationship Id="rId11" Type="http://schemas.openxmlformats.org/officeDocument/2006/relationships/tags" Target="../tags/tag496.xml"/><Relationship Id="rId5" Type="http://schemas.openxmlformats.org/officeDocument/2006/relationships/tags" Target="../tags/tag490.xml"/><Relationship Id="rId15" Type="http://schemas.openxmlformats.org/officeDocument/2006/relationships/image" Target="../media/image12.png"/><Relationship Id="rId10" Type="http://schemas.openxmlformats.org/officeDocument/2006/relationships/tags" Target="../tags/tag495.xml"/><Relationship Id="rId19" Type="http://schemas.openxmlformats.org/officeDocument/2006/relationships/image" Target="../media/image34.png"/><Relationship Id="rId4" Type="http://schemas.openxmlformats.org/officeDocument/2006/relationships/tags" Target="../tags/tag489.xml"/><Relationship Id="rId9" Type="http://schemas.openxmlformats.org/officeDocument/2006/relationships/tags" Target="../tags/tag494.xml"/><Relationship Id="rId1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20.png"/><Relationship Id="rId3" Type="http://schemas.openxmlformats.org/officeDocument/2006/relationships/tags" Target="../tags/tag42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9.jpe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3.jpe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8.svg"/><Relationship Id="rId32" Type="http://schemas.openxmlformats.org/officeDocument/2006/relationships/image" Target="../media/image26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12.png"/><Relationship Id="rId28" Type="http://schemas.openxmlformats.org/officeDocument/2006/relationships/image" Target="../media/image22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5.pn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image" Target="../media/image2.jpeg"/><Relationship Id="rId27" Type="http://schemas.openxmlformats.org/officeDocument/2006/relationships/image" Target="../media/image21.png"/><Relationship Id="rId30" Type="http://schemas.openxmlformats.org/officeDocument/2006/relationships/image" Target="../media/image24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505.xml"/><Relationship Id="rId13" Type="http://schemas.openxmlformats.org/officeDocument/2006/relationships/image" Target="../media/image15.png"/><Relationship Id="rId3" Type="http://schemas.openxmlformats.org/officeDocument/2006/relationships/tags" Target="../tags/tag500.xml"/><Relationship Id="rId7" Type="http://schemas.openxmlformats.org/officeDocument/2006/relationships/tags" Target="../tags/tag504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56.png"/><Relationship Id="rId2" Type="http://schemas.openxmlformats.org/officeDocument/2006/relationships/tags" Target="../tags/tag499.xml"/><Relationship Id="rId16" Type="http://schemas.openxmlformats.org/officeDocument/2006/relationships/image" Target="../media/image55.PNG"/><Relationship Id="rId1" Type="http://schemas.openxmlformats.org/officeDocument/2006/relationships/tags" Target="../tags/tag498.xml"/><Relationship Id="rId6" Type="http://schemas.openxmlformats.org/officeDocument/2006/relationships/tags" Target="../tags/tag503.xml"/><Relationship Id="rId11" Type="http://schemas.openxmlformats.org/officeDocument/2006/relationships/tags" Target="../tags/tag508.xml"/><Relationship Id="rId5" Type="http://schemas.openxmlformats.org/officeDocument/2006/relationships/tags" Target="../tags/tag502.xml"/><Relationship Id="rId15" Type="http://schemas.openxmlformats.org/officeDocument/2006/relationships/image" Target="../media/image54.png"/><Relationship Id="rId10" Type="http://schemas.openxmlformats.org/officeDocument/2006/relationships/tags" Target="../tags/tag507.xml"/><Relationship Id="rId4" Type="http://schemas.openxmlformats.org/officeDocument/2006/relationships/tags" Target="../tags/tag501.xml"/><Relationship Id="rId9" Type="http://schemas.openxmlformats.org/officeDocument/2006/relationships/tags" Target="../tags/tag506.xml"/><Relationship Id="rId14" Type="http://schemas.openxmlformats.org/officeDocument/2006/relationships/image" Target="../media/image16.sv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516.xml"/><Relationship Id="rId13" Type="http://schemas.openxmlformats.org/officeDocument/2006/relationships/image" Target="../media/image15.png"/><Relationship Id="rId3" Type="http://schemas.openxmlformats.org/officeDocument/2006/relationships/tags" Target="../tags/tag511.xml"/><Relationship Id="rId7" Type="http://schemas.openxmlformats.org/officeDocument/2006/relationships/tags" Target="../tags/tag515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57.jpeg"/><Relationship Id="rId2" Type="http://schemas.openxmlformats.org/officeDocument/2006/relationships/tags" Target="../tags/tag510.xml"/><Relationship Id="rId16" Type="http://schemas.openxmlformats.org/officeDocument/2006/relationships/image" Target="../media/image56.png"/><Relationship Id="rId1" Type="http://schemas.openxmlformats.org/officeDocument/2006/relationships/tags" Target="../tags/tag509.xml"/><Relationship Id="rId6" Type="http://schemas.openxmlformats.org/officeDocument/2006/relationships/tags" Target="../tags/tag514.xml"/><Relationship Id="rId11" Type="http://schemas.openxmlformats.org/officeDocument/2006/relationships/tags" Target="../tags/tag519.xml"/><Relationship Id="rId5" Type="http://schemas.openxmlformats.org/officeDocument/2006/relationships/tags" Target="../tags/tag513.xml"/><Relationship Id="rId15" Type="http://schemas.openxmlformats.org/officeDocument/2006/relationships/image" Target="../media/image54.png"/><Relationship Id="rId10" Type="http://schemas.openxmlformats.org/officeDocument/2006/relationships/tags" Target="../tags/tag518.xml"/><Relationship Id="rId4" Type="http://schemas.openxmlformats.org/officeDocument/2006/relationships/tags" Target="../tags/tag512.xml"/><Relationship Id="rId9" Type="http://schemas.openxmlformats.org/officeDocument/2006/relationships/tags" Target="../tags/tag517.xml"/><Relationship Id="rId14" Type="http://schemas.openxmlformats.org/officeDocument/2006/relationships/image" Target="../media/image16.sv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527.xml"/><Relationship Id="rId13" Type="http://schemas.openxmlformats.org/officeDocument/2006/relationships/image" Target="../media/image16.svg"/><Relationship Id="rId3" Type="http://schemas.openxmlformats.org/officeDocument/2006/relationships/tags" Target="../tags/tag522.xml"/><Relationship Id="rId7" Type="http://schemas.openxmlformats.org/officeDocument/2006/relationships/tags" Target="../tags/tag526.xml"/><Relationship Id="rId12" Type="http://schemas.openxmlformats.org/officeDocument/2006/relationships/image" Target="../media/image15.png"/><Relationship Id="rId2" Type="http://schemas.openxmlformats.org/officeDocument/2006/relationships/tags" Target="../tags/tag521.xml"/><Relationship Id="rId16" Type="http://schemas.openxmlformats.org/officeDocument/2006/relationships/image" Target="../media/image57.jpeg"/><Relationship Id="rId1" Type="http://schemas.openxmlformats.org/officeDocument/2006/relationships/tags" Target="../tags/tag520.xml"/><Relationship Id="rId6" Type="http://schemas.openxmlformats.org/officeDocument/2006/relationships/tags" Target="../tags/tag525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524.xml"/><Relationship Id="rId15" Type="http://schemas.openxmlformats.org/officeDocument/2006/relationships/image" Target="../media/image56.png"/><Relationship Id="rId10" Type="http://schemas.openxmlformats.org/officeDocument/2006/relationships/tags" Target="../tags/tag529.xml"/><Relationship Id="rId4" Type="http://schemas.openxmlformats.org/officeDocument/2006/relationships/tags" Target="../tags/tag523.xml"/><Relationship Id="rId9" Type="http://schemas.openxmlformats.org/officeDocument/2006/relationships/tags" Target="../tags/tag528.xml"/><Relationship Id="rId14" Type="http://schemas.openxmlformats.org/officeDocument/2006/relationships/image" Target="../media/image58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537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47.png"/><Relationship Id="rId3" Type="http://schemas.openxmlformats.org/officeDocument/2006/relationships/tags" Target="../tags/tag532.xml"/><Relationship Id="rId7" Type="http://schemas.openxmlformats.org/officeDocument/2006/relationships/tags" Target="../tags/tag536.xml"/><Relationship Id="rId12" Type="http://schemas.openxmlformats.org/officeDocument/2006/relationships/tags" Target="../tags/tag541.xml"/><Relationship Id="rId17" Type="http://schemas.openxmlformats.org/officeDocument/2006/relationships/image" Target="../media/image45.png"/><Relationship Id="rId2" Type="http://schemas.openxmlformats.org/officeDocument/2006/relationships/tags" Target="../tags/tag531.xml"/><Relationship Id="rId16" Type="http://schemas.openxmlformats.org/officeDocument/2006/relationships/image" Target="../media/image54.png"/><Relationship Id="rId20" Type="http://schemas.openxmlformats.org/officeDocument/2006/relationships/image" Target="../media/image59.jpg"/><Relationship Id="rId1" Type="http://schemas.openxmlformats.org/officeDocument/2006/relationships/tags" Target="../tags/tag530.xml"/><Relationship Id="rId6" Type="http://schemas.openxmlformats.org/officeDocument/2006/relationships/tags" Target="../tags/tag535.xml"/><Relationship Id="rId11" Type="http://schemas.openxmlformats.org/officeDocument/2006/relationships/tags" Target="../tags/tag540.xml"/><Relationship Id="rId5" Type="http://schemas.openxmlformats.org/officeDocument/2006/relationships/tags" Target="../tags/tag534.xml"/><Relationship Id="rId15" Type="http://schemas.openxmlformats.org/officeDocument/2006/relationships/image" Target="../media/image16.svg"/><Relationship Id="rId10" Type="http://schemas.openxmlformats.org/officeDocument/2006/relationships/tags" Target="../tags/tag539.xml"/><Relationship Id="rId19" Type="http://schemas.openxmlformats.org/officeDocument/2006/relationships/image" Target="../media/image55.PNG"/><Relationship Id="rId4" Type="http://schemas.openxmlformats.org/officeDocument/2006/relationships/tags" Target="../tags/tag533.xml"/><Relationship Id="rId9" Type="http://schemas.openxmlformats.org/officeDocument/2006/relationships/tags" Target="../tags/tag538.xml"/><Relationship Id="rId14" Type="http://schemas.openxmlformats.org/officeDocument/2006/relationships/image" Target="../media/image15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tags" Target="../tags/tag549.xml"/><Relationship Id="rId13" Type="http://schemas.openxmlformats.org/officeDocument/2006/relationships/image" Target="../media/image15.png"/><Relationship Id="rId18" Type="http://schemas.openxmlformats.org/officeDocument/2006/relationships/image" Target="../media/image45.png"/><Relationship Id="rId3" Type="http://schemas.openxmlformats.org/officeDocument/2006/relationships/tags" Target="../tags/tag544.xml"/><Relationship Id="rId7" Type="http://schemas.openxmlformats.org/officeDocument/2006/relationships/tags" Target="../tags/tag548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59.jpg"/><Relationship Id="rId2" Type="http://schemas.openxmlformats.org/officeDocument/2006/relationships/tags" Target="../tags/tag543.xml"/><Relationship Id="rId16" Type="http://schemas.openxmlformats.org/officeDocument/2006/relationships/image" Target="../media/image55.PNG"/><Relationship Id="rId1" Type="http://schemas.openxmlformats.org/officeDocument/2006/relationships/tags" Target="../tags/tag542.xml"/><Relationship Id="rId6" Type="http://schemas.openxmlformats.org/officeDocument/2006/relationships/tags" Target="../tags/tag547.xml"/><Relationship Id="rId11" Type="http://schemas.openxmlformats.org/officeDocument/2006/relationships/tags" Target="../tags/tag552.xml"/><Relationship Id="rId5" Type="http://schemas.openxmlformats.org/officeDocument/2006/relationships/tags" Target="../tags/tag546.xml"/><Relationship Id="rId15" Type="http://schemas.openxmlformats.org/officeDocument/2006/relationships/image" Target="../media/image58.png"/><Relationship Id="rId10" Type="http://schemas.openxmlformats.org/officeDocument/2006/relationships/tags" Target="../tags/tag551.xml"/><Relationship Id="rId19" Type="http://schemas.openxmlformats.org/officeDocument/2006/relationships/image" Target="../media/image47.png"/><Relationship Id="rId4" Type="http://schemas.openxmlformats.org/officeDocument/2006/relationships/tags" Target="../tags/tag545.xml"/><Relationship Id="rId9" Type="http://schemas.openxmlformats.org/officeDocument/2006/relationships/tags" Target="../tags/tag550.xml"/><Relationship Id="rId14" Type="http://schemas.openxmlformats.org/officeDocument/2006/relationships/image" Target="../media/image16.sv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tags" Target="../tags/tag560.xml"/><Relationship Id="rId13" Type="http://schemas.openxmlformats.org/officeDocument/2006/relationships/image" Target="../media/image15.png"/><Relationship Id="rId3" Type="http://schemas.openxmlformats.org/officeDocument/2006/relationships/tags" Target="../tags/tag555.xml"/><Relationship Id="rId7" Type="http://schemas.openxmlformats.org/officeDocument/2006/relationships/tags" Target="../tags/tag559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57.jpeg"/><Relationship Id="rId2" Type="http://schemas.openxmlformats.org/officeDocument/2006/relationships/tags" Target="../tags/tag554.xml"/><Relationship Id="rId16" Type="http://schemas.openxmlformats.org/officeDocument/2006/relationships/image" Target="../media/image56.png"/><Relationship Id="rId1" Type="http://schemas.openxmlformats.org/officeDocument/2006/relationships/tags" Target="../tags/tag553.xml"/><Relationship Id="rId6" Type="http://schemas.openxmlformats.org/officeDocument/2006/relationships/tags" Target="../tags/tag558.xml"/><Relationship Id="rId11" Type="http://schemas.openxmlformats.org/officeDocument/2006/relationships/tags" Target="../tags/tag563.xml"/><Relationship Id="rId5" Type="http://schemas.openxmlformats.org/officeDocument/2006/relationships/tags" Target="../tags/tag557.xml"/><Relationship Id="rId15" Type="http://schemas.openxmlformats.org/officeDocument/2006/relationships/image" Target="../media/image54.png"/><Relationship Id="rId10" Type="http://schemas.openxmlformats.org/officeDocument/2006/relationships/tags" Target="../tags/tag562.xml"/><Relationship Id="rId4" Type="http://schemas.openxmlformats.org/officeDocument/2006/relationships/tags" Target="../tags/tag556.xml"/><Relationship Id="rId9" Type="http://schemas.openxmlformats.org/officeDocument/2006/relationships/tags" Target="../tags/tag561.xml"/><Relationship Id="rId14" Type="http://schemas.openxmlformats.org/officeDocument/2006/relationships/image" Target="../media/image16.sv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571.xml"/><Relationship Id="rId13" Type="http://schemas.openxmlformats.org/officeDocument/2006/relationships/image" Target="../media/image16.svg"/><Relationship Id="rId3" Type="http://schemas.openxmlformats.org/officeDocument/2006/relationships/tags" Target="../tags/tag566.xml"/><Relationship Id="rId7" Type="http://schemas.openxmlformats.org/officeDocument/2006/relationships/tags" Target="../tags/tag570.xml"/><Relationship Id="rId12" Type="http://schemas.openxmlformats.org/officeDocument/2006/relationships/image" Target="../media/image15.png"/><Relationship Id="rId2" Type="http://schemas.openxmlformats.org/officeDocument/2006/relationships/tags" Target="../tags/tag565.xml"/><Relationship Id="rId16" Type="http://schemas.openxmlformats.org/officeDocument/2006/relationships/image" Target="../media/image57.jpeg"/><Relationship Id="rId1" Type="http://schemas.openxmlformats.org/officeDocument/2006/relationships/tags" Target="../tags/tag564.xml"/><Relationship Id="rId6" Type="http://schemas.openxmlformats.org/officeDocument/2006/relationships/tags" Target="../tags/tag569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568.xml"/><Relationship Id="rId15" Type="http://schemas.openxmlformats.org/officeDocument/2006/relationships/image" Target="../media/image56.png"/><Relationship Id="rId10" Type="http://schemas.openxmlformats.org/officeDocument/2006/relationships/tags" Target="../tags/tag573.xml"/><Relationship Id="rId4" Type="http://schemas.openxmlformats.org/officeDocument/2006/relationships/tags" Target="../tags/tag567.xml"/><Relationship Id="rId9" Type="http://schemas.openxmlformats.org/officeDocument/2006/relationships/tags" Target="../tags/tag572.xml"/><Relationship Id="rId14" Type="http://schemas.openxmlformats.org/officeDocument/2006/relationships/image" Target="../media/image58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581.xml"/><Relationship Id="rId13" Type="http://schemas.openxmlformats.org/officeDocument/2006/relationships/tags" Target="../tags/tag586.xml"/><Relationship Id="rId18" Type="http://schemas.openxmlformats.org/officeDocument/2006/relationships/image" Target="../media/image48.png"/><Relationship Id="rId3" Type="http://schemas.openxmlformats.org/officeDocument/2006/relationships/tags" Target="../tags/tag576.xml"/><Relationship Id="rId21" Type="http://schemas.openxmlformats.org/officeDocument/2006/relationships/image" Target="../media/image60.jpeg"/><Relationship Id="rId7" Type="http://schemas.openxmlformats.org/officeDocument/2006/relationships/tags" Target="../tags/tag580.xml"/><Relationship Id="rId12" Type="http://schemas.openxmlformats.org/officeDocument/2006/relationships/tags" Target="../tags/tag585.xml"/><Relationship Id="rId17" Type="http://schemas.openxmlformats.org/officeDocument/2006/relationships/image" Target="../media/image54.png"/><Relationship Id="rId2" Type="http://schemas.openxmlformats.org/officeDocument/2006/relationships/tags" Target="../tags/tag575.xml"/><Relationship Id="rId16" Type="http://schemas.openxmlformats.org/officeDocument/2006/relationships/image" Target="../media/image16.svg"/><Relationship Id="rId20" Type="http://schemas.openxmlformats.org/officeDocument/2006/relationships/image" Target="../media/image59.jpg"/><Relationship Id="rId1" Type="http://schemas.openxmlformats.org/officeDocument/2006/relationships/tags" Target="../tags/tag574.xml"/><Relationship Id="rId6" Type="http://schemas.openxmlformats.org/officeDocument/2006/relationships/tags" Target="../tags/tag579.xml"/><Relationship Id="rId11" Type="http://schemas.openxmlformats.org/officeDocument/2006/relationships/tags" Target="../tags/tag584.xml"/><Relationship Id="rId5" Type="http://schemas.openxmlformats.org/officeDocument/2006/relationships/tags" Target="../tags/tag578.xml"/><Relationship Id="rId15" Type="http://schemas.openxmlformats.org/officeDocument/2006/relationships/image" Target="../media/image15.png"/><Relationship Id="rId10" Type="http://schemas.openxmlformats.org/officeDocument/2006/relationships/tags" Target="../tags/tag583.xml"/><Relationship Id="rId19" Type="http://schemas.openxmlformats.org/officeDocument/2006/relationships/image" Target="../media/image55.PNG"/><Relationship Id="rId4" Type="http://schemas.openxmlformats.org/officeDocument/2006/relationships/tags" Target="../tags/tag577.xml"/><Relationship Id="rId9" Type="http://schemas.openxmlformats.org/officeDocument/2006/relationships/tags" Target="../tags/tag582.xml"/><Relationship Id="rId14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594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59.jpg"/><Relationship Id="rId3" Type="http://schemas.openxmlformats.org/officeDocument/2006/relationships/tags" Target="../tags/tag589.xml"/><Relationship Id="rId7" Type="http://schemas.openxmlformats.org/officeDocument/2006/relationships/tags" Target="../tags/tag593.xml"/><Relationship Id="rId12" Type="http://schemas.openxmlformats.org/officeDocument/2006/relationships/tags" Target="../tags/tag598.xml"/><Relationship Id="rId17" Type="http://schemas.openxmlformats.org/officeDocument/2006/relationships/image" Target="../media/image55.PNG"/><Relationship Id="rId2" Type="http://schemas.openxmlformats.org/officeDocument/2006/relationships/tags" Target="../tags/tag588.xml"/><Relationship Id="rId16" Type="http://schemas.openxmlformats.org/officeDocument/2006/relationships/image" Target="../media/image58.png"/><Relationship Id="rId20" Type="http://schemas.openxmlformats.org/officeDocument/2006/relationships/image" Target="../media/image60.jpeg"/><Relationship Id="rId1" Type="http://schemas.openxmlformats.org/officeDocument/2006/relationships/tags" Target="../tags/tag587.xml"/><Relationship Id="rId6" Type="http://schemas.openxmlformats.org/officeDocument/2006/relationships/tags" Target="../tags/tag592.xml"/><Relationship Id="rId11" Type="http://schemas.openxmlformats.org/officeDocument/2006/relationships/tags" Target="../tags/tag597.xml"/><Relationship Id="rId5" Type="http://schemas.openxmlformats.org/officeDocument/2006/relationships/tags" Target="../tags/tag591.xml"/><Relationship Id="rId15" Type="http://schemas.openxmlformats.org/officeDocument/2006/relationships/image" Target="../media/image16.svg"/><Relationship Id="rId10" Type="http://schemas.openxmlformats.org/officeDocument/2006/relationships/tags" Target="../tags/tag596.xml"/><Relationship Id="rId19" Type="http://schemas.openxmlformats.org/officeDocument/2006/relationships/image" Target="../media/image48.png"/><Relationship Id="rId4" Type="http://schemas.openxmlformats.org/officeDocument/2006/relationships/tags" Target="../tags/tag590.xml"/><Relationship Id="rId9" Type="http://schemas.openxmlformats.org/officeDocument/2006/relationships/tags" Target="../tags/tag595.xml"/><Relationship Id="rId14" Type="http://schemas.openxmlformats.org/officeDocument/2006/relationships/image" Target="../media/image15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tags" Target="../tags/tag606.xml"/><Relationship Id="rId13" Type="http://schemas.openxmlformats.org/officeDocument/2006/relationships/image" Target="../media/image15.png"/><Relationship Id="rId3" Type="http://schemas.openxmlformats.org/officeDocument/2006/relationships/tags" Target="../tags/tag601.xml"/><Relationship Id="rId7" Type="http://schemas.openxmlformats.org/officeDocument/2006/relationships/tags" Target="../tags/tag605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57.jpeg"/><Relationship Id="rId2" Type="http://schemas.openxmlformats.org/officeDocument/2006/relationships/tags" Target="../tags/tag600.xml"/><Relationship Id="rId16" Type="http://schemas.openxmlformats.org/officeDocument/2006/relationships/image" Target="../media/image56.png"/><Relationship Id="rId1" Type="http://schemas.openxmlformats.org/officeDocument/2006/relationships/tags" Target="../tags/tag599.xml"/><Relationship Id="rId6" Type="http://schemas.openxmlformats.org/officeDocument/2006/relationships/tags" Target="../tags/tag604.xml"/><Relationship Id="rId11" Type="http://schemas.openxmlformats.org/officeDocument/2006/relationships/tags" Target="../tags/tag609.xml"/><Relationship Id="rId5" Type="http://schemas.openxmlformats.org/officeDocument/2006/relationships/tags" Target="../tags/tag603.xml"/><Relationship Id="rId15" Type="http://schemas.openxmlformats.org/officeDocument/2006/relationships/image" Target="../media/image54.png"/><Relationship Id="rId10" Type="http://schemas.openxmlformats.org/officeDocument/2006/relationships/tags" Target="../tags/tag608.xml"/><Relationship Id="rId4" Type="http://schemas.openxmlformats.org/officeDocument/2006/relationships/tags" Target="../tags/tag602.xml"/><Relationship Id="rId9" Type="http://schemas.openxmlformats.org/officeDocument/2006/relationships/tags" Target="../tags/tag607.xml"/><Relationship Id="rId14" Type="http://schemas.openxmlformats.org/officeDocument/2006/relationships/image" Target="../media/image16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13" Type="http://schemas.openxmlformats.org/officeDocument/2006/relationships/tags" Target="../tags/tag72.xml"/><Relationship Id="rId18" Type="http://schemas.openxmlformats.org/officeDocument/2006/relationships/slideLayout" Target="../slideLayouts/slideLayout18.xml"/><Relationship Id="rId3" Type="http://schemas.openxmlformats.org/officeDocument/2006/relationships/tags" Target="../tags/tag62.xml"/><Relationship Id="rId21" Type="http://schemas.openxmlformats.org/officeDocument/2006/relationships/image" Target="../media/image18.svg"/><Relationship Id="rId7" Type="http://schemas.openxmlformats.org/officeDocument/2006/relationships/tags" Target="../tags/tag66.xml"/><Relationship Id="rId12" Type="http://schemas.openxmlformats.org/officeDocument/2006/relationships/tags" Target="../tags/tag71.xml"/><Relationship Id="rId17" Type="http://schemas.openxmlformats.org/officeDocument/2006/relationships/tags" Target="../tags/tag76.xml"/><Relationship Id="rId25" Type="http://schemas.openxmlformats.org/officeDocument/2006/relationships/image" Target="../media/image29.png"/><Relationship Id="rId2" Type="http://schemas.openxmlformats.org/officeDocument/2006/relationships/tags" Target="../tags/tag61.xml"/><Relationship Id="rId16" Type="http://schemas.openxmlformats.org/officeDocument/2006/relationships/tags" Target="../tags/tag75.xml"/><Relationship Id="rId20" Type="http://schemas.openxmlformats.org/officeDocument/2006/relationships/image" Target="../media/image12.png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tags" Target="../tags/tag70.xml"/><Relationship Id="rId24" Type="http://schemas.openxmlformats.org/officeDocument/2006/relationships/image" Target="../media/image28.png"/><Relationship Id="rId5" Type="http://schemas.openxmlformats.org/officeDocument/2006/relationships/tags" Target="../tags/tag64.xml"/><Relationship Id="rId15" Type="http://schemas.openxmlformats.org/officeDocument/2006/relationships/tags" Target="../tags/tag74.xml"/><Relationship Id="rId23" Type="http://schemas.openxmlformats.org/officeDocument/2006/relationships/image" Target="../media/image27.png"/><Relationship Id="rId10" Type="http://schemas.openxmlformats.org/officeDocument/2006/relationships/tags" Target="../tags/tag69.xml"/><Relationship Id="rId19" Type="http://schemas.openxmlformats.org/officeDocument/2006/relationships/image" Target="../media/image2.jpeg"/><Relationship Id="rId4" Type="http://schemas.openxmlformats.org/officeDocument/2006/relationships/tags" Target="../tags/tag63.xml"/><Relationship Id="rId9" Type="http://schemas.openxmlformats.org/officeDocument/2006/relationships/tags" Target="../tags/tag68.xml"/><Relationship Id="rId14" Type="http://schemas.openxmlformats.org/officeDocument/2006/relationships/tags" Target="../tags/tag73.xml"/><Relationship Id="rId22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617.xml"/><Relationship Id="rId13" Type="http://schemas.openxmlformats.org/officeDocument/2006/relationships/image" Target="../media/image16.svg"/><Relationship Id="rId3" Type="http://schemas.openxmlformats.org/officeDocument/2006/relationships/tags" Target="../tags/tag612.xml"/><Relationship Id="rId7" Type="http://schemas.openxmlformats.org/officeDocument/2006/relationships/tags" Target="../tags/tag616.xml"/><Relationship Id="rId12" Type="http://schemas.openxmlformats.org/officeDocument/2006/relationships/image" Target="../media/image15.png"/><Relationship Id="rId2" Type="http://schemas.openxmlformats.org/officeDocument/2006/relationships/tags" Target="../tags/tag611.xml"/><Relationship Id="rId16" Type="http://schemas.openxmlformats.org/officeDocument/2006/relationships/image" Target="../media/image57.jpeg"/><Relationship Id="rId1" Type="http://schemas.openxmlformats.org/officeDocument/2006/relationships/tags" Target="../tags/tag610.xml"/><Relationship Id="rId6" Type="http://schemas.openxmlformats.org/officeDocument/2006/relationships/tags" Target="../tags/tag615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614.xml"/><Relationship Id="rId15" Type="http://schemas.openxmlformats.org/officeDocument/2006/relationships/image" Target="../media/image56.png"/><Relationship Id="rId10" Type="http://schemas.openxmlformats.org/officeDocument/2006/relationships/tags" Target="../tags/tag619.xml"/><Relationship Id="rId4" Type="http://schemas.openxmlformats.org/officeDocument/2006/relationships/tags" Target="../tags/tag613.xml"/><Relationship Id="rId9" Type="http://schemas.openxmlformats.org/officeDocument/2006/relationships/tags" Target="../tags/tag618.xml"/><Relationship Id="rId14" Type="http://schemas.openxmlformats.org/officeDocument/2006/relationships/image" Target="../media/image58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627.xml"/><Relationship Id="rId13" Type="http://schemas.openxmlformats.org/officeDocument/2006/relationships/tags" Target="../tags/tag632.xml"/><Relationship Id="rId18" Type="http://schemas.openxmlformats.org/officeDocument/2006/relationships/image" Target="../media/image55.PNG"/><Relationship Id="rId3" Type="http://schemas.openxmlformats.org/officeDocument/2006/relationships/tags" Target="../tags/tag622.xml"/><Relationship Id="rId21" Type="http://schemas.openxmlformats.org/officeDocument/2006/relationships/image" Target="../media/image60.jpeg"/><Relationship Id="rId7" Type="http://schemas.openxmlformats.org/officeDocument/2006/relationships/tags" Target="../tags/tag626.xml"/><Relationship Id="rId12" Type="http://schemas.openxmlformats.org/officeDocument/2006/relationships/tags" Target="../tags/tag631.xml"/><Relationship Id="rId17" Type="http://schemas.openxmlformats.org/officeDocument/2006/relationships/image" Target="../media/image54.png"/><Relationship Id="rId2" Type="http://schemas.openxmlformats.org/officeDocument/2006/relationships/tags" Target="../tags/tag621.xml"/><Relationship Id="rId16" Type="http://schemas.openxmlformats.org/officeDocument/2006/relationships/image" Target="../media/image16.svg"/><Relationship Id="rId20" Type="http://schemas.openxmlformats.org/officeDocument/2006/relationships/image" Target="../media/image41.png"/><Relationship Id="rId1" Type="http://schemas.openxmlformats.org/officeDocument/2006/relationships/tags" Target="../tags/tag620.xml"/><Relationship Id="rId6" Type="http://schemas.openxmlformats.org/officeDocument/2006/relationships/tags" Target="../tags/tag625.xml"/><Relationship Id="rId11" Type="http://schemas.openxmlformats.org/officeDocument/2006/relationships/tags" Target="../tags/tag630.xml"/><Relationship Id="rId5" Type="http://schemas.openxmlformats.org/officeDocument/2006/relationships/tags" Target="../tags/tag624.xml"/><Relationship Id="rId15" Type="http://schemas.openxmlformats.org/officeDocument/2006/relationships/image" Target="../media/image15.png"/><Relationship Id="rId10" Type="http://schemas.openxmlformats.org/officeDocument/2006/relationships/tags" Target="../tags/tag629.xml"/><Relationship Id="rId19" Type="http://schemas.openxmlformats.org/officeDocument/2006/relationships/image" Target="../media/image59.jpg"/><Relationship Id="rId4" Type="http://schemas.openxmlformats.org/officeDocument/2006/relationships/tags" Target="../tags/tag623.xml"/><Relationship Id="rId9" Type="http://schemas.openxmlformats.org/officeDocument/2006/relationships/tags" Target="../tags/tag628.xml"/><Relationship Id="rId14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tags" Target="../tags/tag640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59.jpg"/><Relationship Id="rId3" Type="http://schemas.openxmlformats.org/officeDocument/2006/relationships/tags" Target="../tags/tag635.xml"/><Relationship Id="rId7" Type="http://schemas.openxmlformats.org/officeDocument/2006/relationships/tags" Target="../tags/tag639.xml"/><Relationship Id="rId12" Type="http://schemas.openxmlformats.org/officeDocument/2006/relationships/tags" Target="../tags/tag644.xml"/><Relationship Id="rId17" Type="http://schemas.openxmlformats.org/officeDocument/2006/relationships/image" Target="../media/image55.PNG"/><Relationship Id="rId2" Type="http://schemas.openxmlformats.org/officeDocument/2006/relationships/tags" Target="../tags/tag634.xml"/><Relationship Id="rId16" Type="http://schemas.openxmlformats.org/officeDocument/2006/relationships/image" Target="../media/image58.png"/><Relationship Id="rId20" Type="http://schemas.openxmlformats.org/officeDocument/2006/relationships/image" Target="../media/image60.jpeg"/><Relationship Id="rId1" Type="http://schemas.openxmlformats.org/officeDocument/2006/relationships/tags" Target="../tags/tag633.xml"/><Relationship Id="rId6" Type="http://schemas.openxmlformats.org/officeDocument/2006/relationships/tags" Target="../tags/tag638.xml"/><Relationship Id="rId11" Type="http://schemas.openxmlformats.org/officeDocument/2006/relationships/tags" Target="../tags/tag643.xml"/><Relationship Id="rId5" Type="http://schemas.openxmlformats.org/officeDocument/2006/relationships/tags" Target="../tags/tag637.xml"/><Relationship Id="rId15" Type="http://schemas.openxmlformats.org/officeDocument/2006/relationships/image" Target="../media/image16.svg"/><Relationship Id="rId10" Type="http://schemas.openxmlformats.org/officeDocument/2006/relationships/tags" Target="../tags/tag642.xml"/><Relationship Id="rId19" Type="http://schemas.openxmlformats.org/officeDocument/2006/relationships/image" Target="../media/image41.png"/><Relationship Id="rId4" Type="http://schemas.openxmlformats.org/officeDocument/2006/relationships/tags" Target="../tags/tag636.xml"/><Relationship Id="rId9" Type="http://schemas.openxmlformats.org/officeDocument/2006/relationships/tags" Target="../tags/tag641.xml"/><Relationship Id="rId14" Type="http://schemas.openxmlformats.org/officeDocument/2006/relationships/image" Target="../media/image15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tags" Target="../tags/tag652.xml"/><Relationship Id="rId13" Type="http://schemas.openxmlformats.org/officeDocument/2006/relationships/tags" Target="../tags/tag657.xml"/><Relationship Id="rId18" Type="http://schemas.openxmlformats.org/officeDocument/2006/relationships/image" Target="../media/image54.png"/><Relationship Id="rId3" Type="http://schemas.openxmlformats.org/officeDocument/2006/relationships/tags" Target="../tags/tag647.xml"/><Relationship Id="rId7" Type="http://schemas.openxmlformats.org/officeDocument/2006/relationships/tags" Target="../tags/tag651.xml"/><Relationship Id="rId12" Type="http://schemas.openxmlformats.org/officeDocument/2006/relationships/tags" Target="../tags/tag656.xml"/><Relationship Id="rId17" Type="http://schemas.openxmlformats.org/officeDocument/2006/relationships/image" Target="../media/image16.svg"/><Relationship Id="rId2" Type="http://schemas.openxmlformats.org/officeDocument/2006/relationships/tags" Target="../tags/tag646.xml"/><Relationship Id="rId16" Type="http://schemas.openxmlformats.org/officeDocument/2006/relationships/image" Target="../media/image15.png"/><Relationship Id="rId1" Type="http://schemas.openxmlformats.org/officeDocument/2006/relationships/tags" Target="../tags/tag645.xml"/><Relationship Id="rId6" Type="http://schemas.openxmlformats.org/officeDocument/2006/relationships/tags" Target="../tags/tag650.xml"/><Relationship Id="rId11" Type="http://schemas.openxmlformats.org/officeDocument/2006/relationships/tags" Target="../tags/tag655.xml"/><Relationship Id="rId5" Type="http://schemas.openxmlformats.org/officeDocument/2006/relationships/tags" Target="../tags/tag649.xml"/><Relationship Id="rId15" Type="http://schemas.openxmlformats.org/officeDocument/2006/relationships/slideLayout" Target="../slideLayouts/slideLayout18.xml"/><Relationship Id="rId10" Type="http://schemas.openxmlformats.org/officeDocument/2006/relationships/tags" Target="../tags/tag654.xml"/><Relationship Id="rId19" Type="http://schemas.openxmlformats.org/officeDocument/2006/relationships/image" Target="../media/image60.jpeg"/><Relationship Id="rId4" Type="http://schemas.openxmlformats.org/officeDocument/2006/relationships/tags" Target="../tags/tag648.xml"/><Relationship Id="rId9" Type="http://schemas.openxmlformats.org/officeDocument/2006/relationships/tags" Target="../tags/tag653.xml"/><Relationship Id="rId14" Type="http://schemas.openxmlformats.org/officeDocument/2006/relationships/tags" Target="../tags/tag658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tags" Target="../tags/tag661.xml"/><Relationship Id="rId7" Type="http://schemas.openxmlformats.org/officeDocument/2006/relationships/image" Target="../media/image16.svg"/><Relationship Id="rId2" Type="http://schemas.openxmlformats.org/officeDocument/2006/relationships/tags" Target="../tags/tag660.xml"/><Relationship Id="rId1" Type="http://schemas.openxmlformats.org/officeDocument/2006/relationships/tags" Target="../tags/tag659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662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tags" Target="../tags/tag665.xml"/><Relationship Id="rId7" Type="http://schemas.openxmlformats.org/officeDocument/2006/relationships/image" Target="../media/image16.svg"/><Relationship Id="rId2" Type="http://schemas.openxmlformats.org/officeDocument/2006/relationships/tags" Target="../tags/tag664.xml"/><Relationship Id="rId1" Type="http://schemas.openxmlformats.org/officeDocument/2006/relationships/tags" Target="../tags/tag66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666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tags" Target="../tags/tag672.xml"/><Relationship Id="rId13" Type="http://schemas.openxmlformats.org/officeDocument/2006/relationships/image" Target="../media/image16.svg"/><Relationship Id="rId3" Type="http://schemas.openxmlformats.org/officeDocument/2006/relationships/tags" Target="../tags/tag669.xml"/><Relationship Id="rId7" Type="http://schemas.openxmlformats.org/officeDocument/2006/relationships/tags" Target="../tags/tag671.xml"/><Relationship Id="rId12" Type="http://schemas.openxmlformats.org/officeDocument/2006/relationships/image" Target="../media/image15.png"/><Relationship Id="rId2" Type="http://schemas.openxmlformats.org/officeDocument/2006/relationships/tags" Target="../tags/tag668.xml"/><Relationship Id="rId1" Type="http://schemas.openxmlformats.org/officeDocument/2006/relationships/tags" Target="../tags/tag667.xml"/><Relationship Id="rId6" Type="http://schemas.openxmlformats.org/officeDocument/2006/relationships/audio" Target="../media/media2.mp3"/><Relationship Id="rId11" Type="http://schemas.openxmlformats.org/officeDocument/2006/relationships/slideLayout" Target="../slideLayouts/slideLayout18.xml"/><Relationship Id="rId5" Type="http://schemas.microsoft.com/office/2007/relationships/media" Target="../media/media2.mp3"/><Relationship Id="rId15" Type="http://schemas.openxmlformats.org/officeDocument/2006/relationships/image" Target="../media/image53.png"/><Relationship Id="rId10" Type="http://schemas.openxmlformats.org/officeDocument/2006/relationships/tags" Target="../tags/tag674.xml"/><Relationship Id="rId4" Type="http://schemas.openxmlformats.org/officeDocument/2006/relationships/tags" Target="../tags/tag670.xml"/><Relationship Id="rId9" Type="http://schemas.openxmlformats.org/officeDocument/2006/relationships/tags" Target="../tags/tag673.xml"/><Relationship Id="rId14" Type="http://schemas.openxmlformats.org/officeDocument/2006/relationships/image" Target="../media/image62.gif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tags" Target="../tags/tag682.xml"/><Relationship Id="rId13" Type="http://schemas.openxmlformats.org/officeDocument/2006/relationships/image" Target="../media/image63.jpg"/><Relationship Id="rId18" Type="http://schemas.openxmlformats.org/officeDocument/2006/relationships/image" Target="../media/image66.png"/><Relationship Id="rId3" Type="http://schemas.openxmlformats.org/officeDocument/2006/relationships/tags" Target="../tags/tag677.xml"/><Relationship Id="rId7" Type="http://schemas.openxmlformats.org/officeDocument/2006/relationships/tags" Target="../tags/tag681.xml"/><Relationship Id="rId12" Type="http://schemas.openxmlformats.org/officeDocument/2006/relationships/image" Target="../media/image16.svg"/><Relationship Id="rId17" Type="http://schemas.microsoft.com/office/2007/relationships/hdphoto" Target="../media/hdphoto4.wdp"/><Relationship Id="rId2" Type="http://schemas.openxmlformats.org/officeDocument/2006/relationships/tags" Target="../tags/tag676.xml"/><Relationship Id="rId16" Type="http://schemas.openxmlformats.org/officeDocument/2006/relationships/image" Target="../media/image65.png"/><Relationship Id="rId1" Type="http://schemas.openxmlformats.org/officeDocument/2006/relationships/tags" Target="../tags/tag675.xml"/><Relationship Id="rId6" Type="http://schemas.openxmlformats.org/officeDocument/2006/relationships/tags" Target="../tags/tag680.xml"/><Relationship Id="rId11" Type="http://schemas.openxmlformats.org/officeDocument/2006/relationships/image" Target="../media/image15.png"/><Relationship Id="rId5" Type="http://schemas.openxmlformats.org/officeDocument/2006/relationships/tags" Target="../tags/tag679.xml"/><Relationship Id="rId15" Type="http://schemas.openxmlformats.org/officeDocument/2006/relationships/image" Target="../media/image64.jp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678.xml"/><Relationship Id="rId9" Type="http://schemas.openxmlformats.org/officeDocument/2006/relationships/tags" Target="../tags/tag683.xml"/><Relationship Id="rId14" Type="http://schemas.openxmlformats.org/officeDocument/2006/relationships/image" Target="../media/image60.jpe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tags" Target="../tags/tag691.xml"/><Relationship Id="rId13" Type="http://schemas.openxmlformats.org/officeDocument/2006/relationships/image" Target="../media/image67.png"/><Relationship Id="rId3" Type="http://schemas.openxmlformats.org/officeDocument/2006/relationships/tags" Target="../tags/tag686.xml"/><Relationship Id="rId7" Type="http://schemas.openxmlformats.org/officeDocument/2006/relationships/tags" Target="../tags/tag690.xml"/><Relationship Id="rId12" Type="http://schemas.openxmlformats.org/officeDocument/2006/relationships/image" Target="../media/image16.svg"/><Relationship Id="rId2" Type="http://schemas.openxmlformats.org/officeDocument/2006/relationships/tags" Target="../tags/tag685.xml"/><Relationship Id="rId1" Type="http://schemas.openxmlformats.org/officeDocument/2006/relationships/tags" Target="../tags/tag684.xml"/><Relationship Id="rId6" Type="http://schemas.openxmlformats.org/officeDocument/2006/relationships/tags" Target="../tags/tag689.xml"/><Relationship Id="rId11" Type="http://schemas.openxmlformats.org/officeDocument/2006/relationships/image" Target="../media/image15.png"/><Relationship Id="rId5" Type="http://schemas.openxmlformats.org/officeDocument/2006/relationships/tags" Target="../tags/tag68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687.xml"/><Relationship Id="rId9" Type="http://schemas.openxmlformats.org/officeDocument/2006/relationships/tags" Target="../tags/tag692.xml"/><Relationship Id="rId14" Type="http://schemas.openxmlformats.org/officeDocument/2006/relationships/image" Target="../media/image68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tags" Target="../tags/tag700.xml"/><Relationship Id="rId3" Type="http://schemas.openxmlformats.org/officeDocument/2006/relationships/tags" Target="../tags/tag695.xml"/><Relationship Id="rId7" Type="http://schemas.openxmlformats.org/officeDocument/2006/relationships/tags" Target="../tags/tag699.xml"/><Relationship Id="rId12" Type="http://schemas.openxmlformats.org/officeDocument/2006/relationships/image" Target="../media/image35.png"/><Relationship Id="rId2" Type="http://schemas.openxmlformats.org/officeDocument/2006/relationships/tags" Target="../tags/tag694.xml"/><Relationship Id="rId1" Type="http://schemas.openxmlformats.org/officeDocument/2006/relationships/tags" Target="../tags/tag693.xml"/><Relationship Id="rId6" Type="http://schemas.openxmlformats.org/officeDocument/2006/relationships/tags" Target="../tags/tag698.xml"/><Relationship Id="rId11" Type="http://schemas.openxmlformats.org/officeDocument/2006/relationships/image" Target="../media/image16.svg"/><Relationship Id="rId5" Type="http://schemas.openxmlformats.org/officeDocument/2006/relationships/tags" Target="../tags/tag697.xml"/><Relationship Id="rId10" Type="http://schemas.openxmlformats.org/officeDocument/2006/relationships/image" Target="../media/image15.png"/><Relationship Id="rId4" Type="http://schemas.openxmlformats.org/officeDocument/2006/relationships/tags" Target="../tags/tag696.xml"/><Relationship Id="rId9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tags" Target="../tags/tag79.xml"/><Relationship Id="rId7" Type="http://schemas.openxmlformats.org/officeDocument/2006/relationships/image" Target="../media/image18.sv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12.png"/><Relationship Id="rId11" Type="http://schemas.microsoft.com/office/2007/relationships/hdphoto" Target="../media/hdphoto2.wdp"/><Relationship Id="rId5" Type="http://schemas.openxmlformats.org/officeDocument/2006/relationships/image" Target="../media/image2.jpeg"/><Relationship Id="rId10" Type="http://schemas.openxmlformats.org/officeDocument/2006/relationships/image" Target="../media/image31.png"/><Relationship Id="rId4" Type="http://schemas.openxmlformats.org/officeDocument/2006/relationships/slideLayout" Target="../slideLayouts/slideLayout7.xml"/><Relationship Id="rId9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82.xml"/><Relationship Id="rId7" Type="http://schemas.openxmlformats.org/officeDocument/2006/relationships/image" Target="../media/image2.jpe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84.xml"/><Relationship Id="rId10" Type="http://schemas.openxmlformats.org/officeDocument/2006/relationships/image" Target="../media/image5.png"/><Relationship Id="rId4" Type="http://schemas.openxmlformats.org/officeDocument/2006/relationships/tags" Target="../tags/tag83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92.xml"/><Relationship Id="rId13" Type="http://schemas.openxmlformats.org/officeDocument/2006/relationships/image" Target="../media/image18.svg"/><Relationship Id="rId3" Type="http://schemas.openxmlformats.org/officeDocument/2006/relationships/tags" Target="../tags/tag87.xml"/><Relationship Id="rId7" Type="http://schemas.openxmlformats.org/officeDocument/2006/relationships/tags" Target="../tags/tag91.xml"/><Relationship Id="rId12" Type="http://schemas.openxmlformats.org/officeDocument/2006/relationships/image" Target="../media/image12.png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tags" Target="../tags/tag90.xml"/><Relationship Id="rId11" Type="http://schemas.openxmlformats.org/officeDocument/2006/relationships/image" Target="../media/image2.jpeg"/><Relationship Id="rId5" Type="http://schemas.openxmlformats.org/officeDocument/2006/relationships/tags" Target="../tags/tag8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88.xml"/><Relationship Id="rId9" Type="http://schemas.openxmlformats.org/officeDocument/2006/relationships/tags" Target="../tags/tag9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2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2 - Séance 5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8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8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Période 1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5683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A8674-D5A2-9DFB-820F-755D6A1F4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90C01DE-5D0A-E391-6E96-20D36FFC5E1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C1488EF-C257-1D90-C662-EE5780AAFEB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3948" y="4394049"/>
            <a:ext cx="11128104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semaine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61DD47B-87BA-6FC7-C934-80AB328F8A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6194133C-C2A3-E417-3D0E-7CAAA2C789B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352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15020-08EB-0A61-6981-E1BC98171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32C9027-7F27-1F62-99EA-DB053785B7F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2C5CE2-5951-2731-84F9-2C8F5215A93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69DFD83-0200-78C9-FA5E-3D2B18CA519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C1A7C18-BD86-36E9-88F6-4E0908DB237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ctr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8AE398D-9670-570A-A642-05165062FEC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FF95BD42-475E-9226-62E1-43794EF721C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27089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Contenus de la semaine 2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E46C0A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B749A9C4-6342-4CBF-993D-A09A5655DAC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17559" y="2786454"/>
            <a:ext cx="5405315" cy="1663890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EE78D281-C7B0-BA7A-C0BC-FF28DBA171B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5885" y="2407828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7E93B08-DF1D-0EB9-BEBD-94BD473B7BC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27920" y="2482408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3422A-6594-A023-59FF-E988CA1CB8E8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93403" y="3167073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quoi ? Qu’est-ce que c’est ?</a:t>
            </a:r>
          </a:p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/ Ce n’est pas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7267152-EF9B-9116-044D-947BCDD4AC2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8D36A54-0DAF-5A16-AEAA-674CDE58B1C1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27920" y="5285642"/>
            <a:ext cx="5405315" cy="1663890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D2DC6B13-8A89-C90F-23C6-290CF66BE1D0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826245" y="4907015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36D5B9B3-F61E-A293-96E5-D52483F154EE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838280" y="4981595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AFE138F-A048-2818-C410-636F7C6F8282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38280" y="7764590"/>
            <a:ext cx="5405315" cy="1663890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AF89E15-2BEE-D717-BEBE-3855C0C06240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36606" y="7385963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6" name="TextBox 10">
            <a:extLst>
              <a:ext uri="{FF2B5EF4-FFF2-40B4-BE49-F238E27FC236}">
                <a16:creationId xmlns:a16="http://schemas.microsoft.com/office/drawing/2014/main" id="{32591060-D925-EF4E-166B-B93FBCE93B1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848641" y="7460543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3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73C060F0-88EF-4175-2F2D-8703FBA37CE6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256201" y="2756461"/>
            <a:ext cx="5405315" cy="1685027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Rectangle : coins arrondis 45">
            <a:extLst>
              <a:ext uri="{FF2B5EF4-FFF2-40B4-BE49-F238E27FC236}">
                <a16:creationId xmlns:a16="http://schemas.microsoft.com/office/drawing/2014/main" id="{ACB3359B-BC2E-60F6-A4E7-2F4F116BAE4A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254527" y="2377834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7" name="TextBox 10">
            <a:extLst>
              <a:ext uri="{FF2B5EF4-FFF2-40B4-BE49-F238E27FC236}">
                <a16:creationId xmlns:a16="http://schemas.microsoft.com/office/drawing/2014/main" id="{6AC6A05C-C26D-1320-67A9-84059271245A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266562" y="2452414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4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9" name="Rectangle : coins arrondis 48">
            <a:extLst>
              <a:ext uri="{FF2B5EF4-FFF2-40B4-BE49-F238E27FC236}">
                <a16:creationId xmlns:a16="http://schemas.microsoft.com/office/drawing/2014/main" id="{3A8F9F5F-D14A-E8EE-0B15-61966D7065BF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7266562" y="5181899"/>
            <a:ext cx="5405315" cy="1829709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Rectangle : coins arrondis 49">
            <a:extLst>
              <a:ext uri="{FF2B5EF4-FFF2-40B4-BE49-F238E27FC236}">
                <a16:creationId xmlns:a16="http://schemas.microsoft.com/office/drawing/2014/main" id="{59BBE76A-DDA5-0BC7-8FF7-DCB825960B88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264887" y="4803272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1" name="TextBox 10">
            <a:extLst>
              <a:ext uri="{FF2B5EF4-FFF2-40B4-BE49-F238E27FC236}">
                <a16:creationId xmlns:a16="http://schemas.microsoft.com/office/drawing/2014/main" id="{16D344C3-6188-287F-6E93-4567ADEAA46A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7276922" y="4877852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5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3" name="Rectangle : coins arrondis 52">
            <a:extLst>
              <a:ext uri="{FF2B5EF4-FFF2-40B4-BE49-F238E27FC236}">
                <a16:creationId xmlns:a16="http://schemas.microsoft.com/office/drawing/2014/main" id="{23C16C54-EBCA-E219-F22A-388C085FB679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>
            <a:off x="7276922" y="7749341"/>
            <a:ext cx="5405315" cy="16638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E24E3809-67DB-1C23-1029-1456D8E5B225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7275248" y="7444454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5" name="TextBox 10">
            <a:extLst>
              <a:ext uri="{FF2B5EF4-FFF2-40B4-BE49-F238E27FC236}">
                <a16:creationId xmlns:a16="http://schemas.microsoft.com/office/drawing/2014/main" id="{CEA33145-44E4-A3A0-CC4E-AB9BF610F4C4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7287283" y="7519034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6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23956E-8272-1779-34D0-59D6C5275A48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1094472" y="5694973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tu as … ?</a:t>
            </a:r>
          </a:p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Oui / Non    J’ai / Je n’ai pas</a:t>
            </a:r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3AC71F0D-0A7A-12D6-49BC-23E2D3B88B19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1093403" y="8178517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Il y a quoi dans… ?</a:t>
            </a:r>
          </a:p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Dans … il y a …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165E369F-6E0B-23D0-5721-1F9C0311E0A8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612997" y="3138497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quel jour, aujourd’hui ?</a:t>
            </a:r>
          </a:p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Aujourd’hui / demain </a:t>
            </a: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B87E46C1-E38D-E5DE-85CC-541CBF3AB820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7620449" y="5584475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Tu fais quoi en classe ?</a:t>
            </a:r>
          </a:p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Oui/Non    Je fais/ Je ne fais  pas</a:t>
            </a: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055CF6CD-E150-BB11-D9A9-A28B245B7A24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7662161" y="8429134"/>
            <a:ext cx="4895067" cy="43416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 la semaine</a:t>
            </a:r>
          </a:p>
        </p:txBody>
      </p:sp>
    </p:spTree>
    <p:extLst>
      <p:ext uri="{BB962C8B-B14F-4D97-AF65-F5344CB8AC3E}">
        <p14:creationId xmlns:p14="http://schemas.microsoft.com/office/powerpoint/2010/main" val="1568145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CC9B9-F3E6-5866-0CAE-AE1111A5F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46874AB-0ABF-3566-2B17-EDFBB2CFCAE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FF97A39-3D0D-51DC-FD4D-9BC0F10FED0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364862" y="3291230"/>
            <a:ext cx="10709586" cy="47089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914445">
              <a:lnSpc>
                <a:spcPct val="150000"/>
              </a:lnSpc>
              <a:defRPr/>
            </a:pPr>
            <a:r>
              <a:rPr lang="fr-FR" sz="4400" b="1" dirty="0">
                <a:solidFill>
                  <a:srgbClr val="215968"/>
                </a:solidFill>
                <a:latin typeface="Dosis" pitchFamily="2" charset="0"/>
                <a:cs typeface="Calibri" panose="020F0502020204030204" pitchFamily="34" charset="0"/>
              </a:rPr>
              <a:t>1. Lecture 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Lettres – syllabes – Mots simples.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fr-FR" sz="39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2</a:t>
            </a:r>
            <a:r>
              <a:rPr kumimoji="0" lang="fr-FR" sz="3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. Vocabulaire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Lire – dessiner – écrire – parler – jouer – regarder.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fr-FR" sz="39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3</a:t>
            </a:r>
            <a:r>
              <a:rPr kumimoji="0" lang="fr-FR" sz="3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. Outils de langue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 Tu fais quoi en classe ?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Oui/Non    Je fais/ Je ne fais  pas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143D8951-0AB3-BEA2-FC58-F87EDC62D36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1CC1CD91-DCE5-8878-C1A0-68C8402057A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EB01A82-3203-8E60-060E-347EC458CA2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71976" y="3505082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43637E7B-837C-C8AA-F4E8-4435AE5224C0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790787" y="1051835"/>
            <a:ext cx="4719761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DF053F8-5A0D-CF36-7CD2-C096A74104A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028919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DDB41-687E-D564-02BC-77019BCBD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458C8DF-E012-3741-7DF8-8A0F64BE3D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71EA5AD-AB31-2437-BD13-7E5F3F1A14E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1D427E1D-9C21-6F91-B933-E77D06BC214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05203850-C6B0-DF83-25A8-136FD1D990D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1A0C7D8E-1624-B67B-0980-AF494589C8C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59BE6DA-9BFD-2702-0B28-16D5D0153C1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343400" y="213583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A33BF43D-DD18-8A61-08C3-8584448A21A6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6" y="3685238"/>
            <a:ext cx="11752727" cy="3432524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6734F84A-D8A6-BB23-364C-A4D9C8589817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CFAAB54E-6009-E649-BD3B-24CE764E6B3B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marL="0" marR="0" lvl="0" indent="0" algn="l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AEE586D2-25B3-8BB8-B958-08C57E4BE2A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385485" y="4192094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D6A0CBC-53F0-052A-439F-85F27EFA0FD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8127DD62-2958-36C8-782F-3BE54E4F97A2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28" y="4217480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des lettres.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765C719-8B8E-17D7-85D0-15938B18C54A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385486" y="5187175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744D2F01-6B16-9A8C-9567-16AE452A437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412764" y="5192936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Lire des mots simples.</a:t>
            </a:r>
          </a:p>
        </p:txBody>
      </p:sp>
    </p:spTree>
    <p:extLst>
      <p:ext uri="{BB962C8B-B14F-4D97-AF65-F5344CB8AC3E}">
        <p14:creationId xmlns:p14="http://schemas.microsoft.com/office/powerpoint/2010/main" val="2588909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84789-ED0B-0869-940E-0E8EC53A2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4176CC-C62B-55ED-9924-CFDABDDD82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6F370C-5A85-48B7-0335-D93A5E48DBF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DFEE613-8FF2-F636-272A-256642E0398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BF6556-B75B-091F-5855-244D1AA798E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4E549BE-E621-6159-05FD-ED7527D62B48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33B885-F7E4-CDAE-F264-AA4D63AA563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92668CB-67ED-14FF-9649-B236AAED5172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6388CE5-4FA5-3343-782A-854726BD8E88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348725A-CB40-ABEC-1BE2-1056E755505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26808" y="81239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76BF1A-7EF6-8E4E-80BE-FB4C1A1296E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80396" y="732481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B16AE5-1A4B-EED4-1835-5C0C2797344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475654" y="2507226"/>
            <a:ext cx="7106837" cy="583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018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13598-025B-CE27-EE5B-B19A6E782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26E412B8-750B-2BA5-96E4-173C3514C51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6919" y="84615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068462-CA1D-7A13-1494-F54E11417C4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lire les lettres. Répétez après moi.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4BF7BE8-C2C1-3785-D76F-437E3AFCBDE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90360" y="3693103"/>
            <a:ext cx="12935279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    i    o    e    é    u    ou</a:t>
            </a:r>
          </a:p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   c   d   f   g   h   j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8C6C9CE-4184-894F-3A21-F668D6F757F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CA11A45-E388-01CF-06D0-943FAB73974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3954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F7BCA-6416-3356-4670-6AEE66B7D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ACA8126A-1FD8-B236-BF4B-D291E36A8D2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6919" y="84615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86114FA-071C-9A2F-1A3E-F217C492B59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lire les lettres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B909D20-34B3-B64F-19DC-4E2C9267057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90360" y="3693103"/>
            <a:ext cx="12935279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    i    o    e    é    u    ou</a:t>
            </a:r>
          </a:p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   c   d   f   g   h   j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E4C03C1-0B96-9041-F0EB-F1540C9EE66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C040690-A6A1-FE92-F205-6CC4353D746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0994939" y="604760"/>
            <a:ext cx="1894143" cy="126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2281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00C44-0DEF-CDE8-96EE-9F8EC3D65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EEEAEBD-130F-96E0-9659-5F6ECFD9648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lire les lettres. Répétez après moi.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5C4A2D2-A70B-8F0A-5A93-E9234E0EF73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90360" y="3693103"/>
            <a:ext cx="12935279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k    l    m   n   p   q    r    </a:t>
            </a:r>
          </a:p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    t    v    w    x    y    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5D621CA-FE05-35E6-D7D6-B5454D97CDF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B7953A63-5858-1096-E840-3A9EDFC21E1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rot="10800000" flipH="1">
            <a:off x="826919" y="84615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B2BCDE21-3586-C5CA-9DBA-8A05ED459A03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81613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6096E-5934-34AA-0713-F7EF408F3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46E9A39-39C7-0F7A-DA9E-F4A6CDE7DF7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lire les lettres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024F4C2-28B3-2BAE-4508-57AC8B95DE1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90360" y="3693103"/>
            <a:ext cx="12935279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k    l    m   n   p   q    r    </a:t>
            </a:r>
          </a:p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    t    v    w    x    y    z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71904D94-1A65-D4CC-6DAB-9B8A387FC0E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26919" y="84615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A607AC29-CF9C-EBEC-5279-DC4BC6DE05C0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7AF63943-356B-1837-886B-B40400A91D1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0994939" y="604760"/>
            <a:ext cx="1894143" cy="126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7206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D1F17-A007-CA14-99B2-EE2D7CDFA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89B65B1C-E0DE-18E7-C159-E1D98E76083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17131" y="8432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7089FEC-327C-A7E0-5559-8C833DDA6DA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4649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Lisez silencieusement les mots suivants.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7322178-8879-F6A4-2EEA-EF2BB089661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4083" y="527666"/>
            <a:ext cx="1594538" cy="1509902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3ABEA526-8201-7E41-94DF-ABB162478AE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38148" y="4370211"/>
            <a:ext cx="11579681" cy="2654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028804">
              <a:spcAft>
                <a:spcPts val="2700"/>
              </a:spcAft>
              <a:defRPr/>
            </a:pP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karaté         </a:t>
            </a:r>
            <a:r>
              <a:rPr kumimoji="0" lang="fr-FR" sz="7200" b="1" i="0" u="none" strike="noStrike" kern="0" cap="none" spc="480" normalizeH="0" baseline="0" noProof="0" dirty="0" err="1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ar</a:t>
            </a:r>
            <a:r>
              <a:rPr kumimoji="0" lang="pt-BR" sz="7200" b="1" i="0" u="none" strike="noStrike" kern="0" cap="none" spc="48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      </a:t>
            </a:r>
            <a:r>
              <a:rPr lang="fr-FR" sz="7200" b="1" kern="0" spc="480" dirty="0" err="1">
                <a:solidFill>
                  <a:srgbClr val="106584"/>
                </a:solidFill>
                <a:latin typeface="Dosis" pitchFamily="2" charset="0"/>
              </a:rPr>
              <a:t>jou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</a:p>
          <a:p>
            <a:pPr lvl="0" algn="ctr" defTabSz="1028804">
              <a:spcAft>
                <a:spcPts val="2700"/>
              </a:spcAft>
              <a:defRPr/>
            </a:pP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lavabo         regar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</a:t>
            </a:r>
            <a:endParaRPr kumimoji="0" lang="fr-FR" sz="7200" b="1" i="0" u="none" strike="noStrike" kern="0" cap="none" spc="48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Parenthèse ouvrante 1">
            <a:extLst>
              <a:ext uri="{FF2B5EF4-FFF2-40B4-BE49-F238E27FC236}">
                <a16:creationId xmlns:a16="http://schemas.microsoft.com/office/drawing/2014/main" id="{075BDF2C-036E-5E1F-0ECF-1B50CA85DA32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6200000">
            <a:off x="1199960" y="5134861"/>
            <a:ext cx="173208" cy="100555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9EF8896E-5C36-41A3-7006-1905DF6F3F1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rot="16200000">
            <a:off x="2236408" y="5259305"/>
            <a:ext cx="173208" cy="75333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B6F516BE-812D-0EC5-8D72-0386E9ECA19B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6200000">
            <a:off x="10523370" y="4624921"/>
            <a:ext cx="173227" cy="2014542"/>
          </a:xfrm>
          <a:prstGeom prst="leftBracket">
            <a:avLst>
              <a:gd name="adj" fmla="val 91019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Parenthèse ouvrante 7">
            <a:extLst>
              <a:ext uri="{FF2B5EF4-FFF2-40B4-BE49-F238E27FC236}">
                <a16:creationId xmlns:a16="http://schemas.microsoft.com/office/drawing/2014/main" id="{83E0A327-4E81-F373-6032-9FE05C8FA602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 rot="16200000">
            <a:off x="3190289" y="5255517"/>
            <a:ext cx="173208" cy="75333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8002B5E2-C99D-B90C-ABC6-A453B593BF2A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 rot="16200000">
            <a:off x="2708731" y="6487225"/>
            <a:ext cx="173208" cy="100555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908A2371-F9BC-8EEC-BE93-EAE1027AE92F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 rot="16200000">
            <a:off x="3745179" y="6611669"/>
            <a:ext cx="173208" cy="75333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1FAFD522-06ED-293D-FB05-F6C417FF4F11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6200000">
            <a:off x="4699060" y="6607881"/>
            <a:ext cx="173208" cy="75333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Parenthèse ouvrante 12">
            <a:extLst>
              <a:ext uri="{FF2B5EF4-FFF2-40B4-BE49-F238E27FC236}">
                <a16:creationId xmlns:a16="http://schemas.microsoft.com/office/drawing/2014/main" id="{C0704221-F164-6BFC-46CA-E75895C7ACE5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 rot="16200000">
            <a:off x="7735757" y="6614065"/>
            <a:ext cx="173208" cy="100555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D49C0131-149A-115E-2192-95DEDB98FF93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 rot="16200000">
            <a:off x="9205440" y="6261732"/>
            <a:ext cx="173208" cy="170688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Parenthèse ouvrante 16">
            <a:extLst>
              <a:ext uri="{FF2B5EF4-FFF2-40B4-BE49-F238E27FC236}">
                <a16:creationId xmlns:a16="http://schemas.microsoft.com/office/drawing/2014/main" id="{FEFE6B76-10A9-2B15-E279-037D670A1E41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 rot="16200000">
            <a:off x="6369402" y="4984286"/>
            <a:ext cx="194518" cy="1274486"/>
          </a:xfrm>
          <a:prstGeom prst="leftBracket">
            <a:avLst>
              <a:gd name="adj" fmla="val 91019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CBD185C-25D3-D019-EF8B-2B471A811C30}"/>
              </a:ext>
            </a:extLst>
          </p:cNvPr>
          <p:cNvGraphicFramePr>
            <a:graphicFrameLocks noGrp="1"/>
          </p:cNvGraphicFramePr>
          <p:nvPr>
            <p:custDataLst>
              <p:tags r:id="rId15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2877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236" y="3484320"/>
            <a:ext cx="1276946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189620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64429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5DF35-CF0C-673C-C8C2-0E58A329C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758B8A68-1B27-ABB3-3055-BBF5A78A8E3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41436" y="85795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B7D4CA4-305B-D034-4899-8712979B17B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786588"/>
            <a:ext cx="10044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lire les mots ?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D760D19-C4E4-BFEC-8A69-9BB2374D0D4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AA1B26-A832-8828-C098-C8BA1AE5253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38149" y="4370211"/>
            <a:ext cx="12839702" cy="2654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028804">
              <a:spcAft>
                <a:spcPts val="2700"/>
              </a:spcAft>
              <a:defRPr/>
            </a:pP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karaté         </a:t>
            </a:r>
            <a:r>
              <a:rPr kumimoji="0" lang="fr-FR" sz="7200" b="1" i="0" u="none" strike="noStrike" kern="0" cap="none" spc="480" normalizeH="0" baseline="0" noProof="0" dirty="0" err="1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ar</a:t>
            </a:r>
            <a:r>
              <a:rPr kumimoji="0" lang="pt-BR" sz="7200" b="1" i="0" u="none" strike="noStrike" kern="0" cap="none" spc="48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    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r>
              <a:rPr lang="fr-FR" sz="7200" b="1" kern="0" spc="480" dirty="0" err="1">
                <a:solidFill>
                  <a:srgbClr val="106584"/>
                </a:solidFill>
                <a:latin typeface="Dosis" pitchFamily="2" charset="0"/>
              </a:rPr>
              <a:t>jou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</a:p>
          <a:p>
            <a:pPr lvl="0" algn="ctr" defTabSz="1028804">
              <a:spcAft>
                <a:spcPts val="2700"/>
              </a:spcAft>
              <a:defRPr/>
            </a:pP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lavabo       regar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</a:t>
            </a:r>
            <a:endParaRPr kumimoji="0" lang="fr-FR" sz="7200" b="1" i="0" u="none" strike="noStrike" kern="0" cap="none" spc="48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074E77B-72CD-B6CA-B045-A38526AFA3C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01289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5026B-39E5-15C0-37CF-121F2BA3F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2C635F9F-99E5-1EF9-7EE7-C84BFF92E4A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204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269BC4-0AC9-0C72-DA2C-425871CA8D1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364862" y="3291230"/>
            <a:ext cx="10709586" cy="47859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914445">
              <a:lnSpc>
                <a:spcPct val="150000"/>
              </a:lnSpc>
              <a:defRPr/>
            </a:pPr>
            <a:r>
              <a:rPr lang="fr-FR" sz="4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Lecture 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Lettres – syllabes – Mots simples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fr-FR" sz="4400" b="1" dirty="0">
                <a:solidFill>
                  <a:srgbClr val="215968"/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Lire – dessiner – écrire – parler – jouer – regarder.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fr-FR" sz="39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3</a:t>
            </a:r>
            <a:r>
              <a:rPr kumimoji="0" lang="fr-FR" sz="3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. Outils de langue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Tu fais quoi en classe ?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Oui/Non    Je fais/ Je ne fais  pas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C65C5ADC-803F-1A2C-A900-676163ED1B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B1E02D53-6C28-2A72-0152-F20253A30C2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9E8DD47-835E-1CED-1745-44B977FF53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89485" y="493429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E6B25B1E-9625-7BE6-13F3-DD3D7AC9A549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790787" y="1051835"/>
            <a:ext cx="4719761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F1046E7-65FA-ABF5-773C-0C72A8A98B4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0441577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rot="10800000" flipH="1">
            <a:off x="842298" y="3997486"/>
            <a:ext cx="12133869" cy="303525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028369" y="4101762"/>
            <a:ext cx="706508" cy="2826705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053239" y="4422976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7" y="44130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683CB8D-62DD-4AEA-52AA-6920064C127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938664" y="4256955"/>
            <a:ext cx="11658600" cy="71508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ct val="150000"/>
              </a:lnSpc>
              <a:spcAft>
                <a:spcPts val="1200"/>
              </a:spcAft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Comprendre et produire des mots de vocabulaire : </a:t>
            </a: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94CA3E8C-445D-722E-8FD4-CFC125312283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648200" y="2361793"/>
            <a:ext cx="6339864" cy="5393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4001" b="1" dirty="0">
                <a:solidFill>
                  <a:srgbClr val="106585"/>
                </a:solidFill>
                <a:latin typeface="Carelia"/>
              </a:rPr>
              <a:t>Objectifs de l’activité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E63F807-6DBD-508E-F929-539AAB4A9751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1913920" y="5133898"/>
            <a:ext cx="10094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45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Lire – dessiner – écrire – parler – jouer – regarder.</a:t>
            </a:r>
          </a:p>
        </p:txBody>
      </p:sp>
    </p:spTree>
    <p:extLst>
      <p:ext uri="{BB962C8B-B14F-4D97-AF65-F5344CB8AC3E}">
        <p14:creationId xmlns:p14="http://schemas.microsoft.com/office/powerpoint/2010/main" val="41493920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11530-AF77-14FE-5865-2D1C3DC52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9E52257-8CA8-435A-9AC7-A94B7E6964C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3EC070D-4EC2-F225-6161-4112D5C737F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1B89589-4AFA-624E-EC14-57A99ADFF855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B675CF0-6C16-A28C-A1E5-AE5627E504F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2B741EE-1553-165F-ADDB-2257C74DF2E3}"/>
                  </a:ext>
                </a:extLst>
              </p:cNvPr>
              <p:cNvSpPr/>
              <p:nvPr>
                <p:custDataLst>
                  <p:tags r:id="rId13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224BE34-DCFB-36CC-A882-7B9458DC5FB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BD3126F-AB21-2FFF-1806-5AEBC9D11ABE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8497870-1099-74B0-01B1-56208E080BCC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8927DC1-F5D4-5075-5413-28173E17247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26808" y="65999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FACE725-1F60-D2FD-CE34-DA98AEDE94A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80396" y="603889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ces mots lors de la séance précédente.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Répétons ensemble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CC32824-3F75-8E0B-E36C-079D5CE61DDD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33264" y="694648"/>
            <a:ext cx="1657752" cy="139163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5D075A1-1EB1-EBEF-16DE-23A8EB75F28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533049" y="4830439"/>
            <a:ext cx="243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l’arabe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209F087-2AD0-11F8-5443-6E6D13961A7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916301" y="8232503"/>
            <a:ext cx="243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sport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2F21032-1291-7865-BA80-883B351F6B2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4782755" y="4830438"/>
            <a:ext cx="28969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français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A6C3528-6EBA-8FB2-E8A6-B7995DB20D3D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371376" y="4830438"/>
            <a:ext cx="4255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mathématiques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3D889BD-792B-FA9B-0C31-680B9BF0156D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34642" y="8228884"/>
            <a:ext cx="243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poule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2A121E4-B923-7F79-B579-5FD6C34729DB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9608479" y="8228883"/>
            <a:ext cx="243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parasol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5A7C6855-91B2-792F-05B6-6EFEF36BB8D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159093" y="6454209"/>
            <a:ext cx="1570145" cy="1622793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0AFDA3C7-1C40-9775-FDB3-8E901433F9E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357784" y="2713193"/>
            <a:ext cx="1944455" cy="1638584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A7A563F-7607-15F3-9C3B-2E86AD33B36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662039" y="2796880"/>
            <a:ext cx="2191635" cy="169015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8601E3F-1ECA-B78B-594C-78445CEBDEE0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389277" y="2855097"/>
            <a:ext cx="2195141" cy="1789884"/>
          </a:xfrm>
          <a:prstGeom prst="rect">
            <a:avLst/>
          </a:prstGeom>
        </p:spPr>
      </p:pic>
      <p:pic>
        <p:nvPicPr>
          <p:cNvPr id="24" name="Image 23" descr="Une image contenant dessin humoristique&#10;&#10;Description générée automatiquement">
            <a:extLst>
              <a:ext uri="{FF2B5EF4-FFF2-40B4-BE49-F238E27FC236}">
                <a16:creationId xmlns:a16="http://schemas.microsoft.com/office/drawing/2014/main" id="{CC9666D0-18BE-82F5-B6A2-2F0A626BA7F0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251"/>
          <a:stretch/>
        </p:blipFill>
        <p:spPr>
          <a:xfrm>
            <a:off x="1592459" y="6109749"/>
            <a:ext cx="2997000" cy="1769886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4965F7D1-7EAE-827C-149A-2CDEB6B644A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89637" l="9662" r="89855">
                        <a14:foregroundMark x1="34300" y1="26943" x2="70048" y2="29534"/>
                        <a14:foregroundMark x1="15942" y1="7254" x2="19807" y2="24352"/>
                        <a14:foregroundMark x1="14976" y1="7772" x2="27053" y2="72021"/>
                        <a14:foregroundMark x1="62802" y1="26943" x2="88406" y2="181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36161" y="6398084"/>
            <a:ext cx="1800706" cy="1678918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4F70867-2E41-1985-DA2C-9163EC7CE444}"/>
              </a:ext>
            </a:extLst>
          </p:cNvPr>
          <p:cNvGraphicFramePr>
            <a:graphicFrameLocks noGrp="1"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1442995469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37110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070A2-FA39-9D39-9926-7D351951D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85DEBA-C77E-8677-9C64-B4AC7CD53B0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2C93E9B-1F99-1FB2-FC96-96F9323FA57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C261766-33FC-95DC-FBAC-ADE702692FD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A4AC14A-3F06-4CEB-9A18-C8A43230E18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AD46D3A-B6F2-871B-BB9A-92AAE03D2CA7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31277D7-5764-5553-0E4C-18B9711A023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D4BF577-2B79-8D94-C238-2A7B40890AE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F4C2475-01A8-6EF2-E3AD-C87EEC5029F4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3B7D9A0-5CEC-A231-93E7-288B06F4809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9672" y="740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75F1B95-15D6-23AE-6B32-5DA0A941B8C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72DF6403-ACF7-AF10-7D43-5C9336FBF0E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9D937E67-3E3E-FD70-8218-9BEE0954589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788179" y="6335170"/>
            <a:ext cx="1570145" cy="162279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C25262B7-D73E-BE7F-72B0-1AEB341E7EF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53844" y="3288819"/>
            <a:ext cx="1944455" cy="1638584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C1B2784F-23B5-8509-102E-F8658B469A5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878123" y="3252778"/>
            <a:ext cx="2191635" cy="1690159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E1E2E45C-269E-2CEA-128D-526DF2C873F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93873" y="3252778"/>
            <a:ext cx="2195141" cy="1789884"/>
          </a:xfrm>
          <a:prstGeom prst="rect">
            <a:avLst/>
          </a:prstGeom>
        </p:spPr>
      </p:pic>
      <p:pic>
        <p:nvPicPr>
          <p:cNvPr id="30" name="Image 29" descr="Une image contenant dessin humoristique&#10;&#10;Description générée automatiquement">
            <a:extLst>
              <a:ext uri="{FF2B5EF4-FFF2-40B4-BE49-F238E27FC236}">
                <a16:creationId xmlns:a16="http://schemas.microsoft.com/office/drawing/2014/main" id="{C99F3083-EB18-8153-E8C4-698EF6D83372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251"/>
          <a:stretch/>
        </p:blipFill>
        <p:spPr>
          <a:xfrm>
            <a:off x="1659299" y="5890349"/>
            <a:ext cx="2997000" cy="1769886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B94A0EDC-1125-94F4-F9AA-52D04FD9A96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89637" l="9662" r="89855">
                        <a14:foregroundMark x1="34300" y1="26943" x2="70048" y2="29534"/>
                        <a14:foregroundMark x1="15942" y1="7254" x2="19807" y2="24352"/>
                        <a14:foregroundMark x1="14976" y1="7772" x2="27053" y2="72021"/>
                        <a14:foregroundMark x1="62802" y1="26943" x2="88406" y2="181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72697" y="6335170"/>
            <a:ext cx="1800706" cy="1678918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C860865-8ED6-BB65-D190-9099F9693265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442995469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78230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7ABAD-6D4F-5884-D500-D3BA349F7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B56996F-8A36-5ADD-F51B-8EFFF263B6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0DB4791-4225-B220-0450-4C3B5DF5039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B354801-1089-A7A4-8214-A411E8F5FE1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C646B14-2B44-B7CA-F26B-5B774A5BCB1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C8605C8-86EC-7DB7-A51B-94E4CC9CA52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8650114-05F9-655E-43A9-6A1D263C960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959F369-1C93-044C-17A2-6B94B91424B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85E1326-47E4-A5D6-D03F-4EF7E43C4E5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D65CE5-908B-FB32-AAB5-F056B9D6EC8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59540" y="76814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8DA2D2-6A9D-C73B-C833-76727114B78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89933" y="664759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Soyez attentifs ! Nous allons apprendre de nouveaux mots en français.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E39558C-94AB-CA03-FA1F-8FB1A793970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072812" y="3168311"/>
            <a:ext cx="5855106" cy="472757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8305739-A47E-7007-9D60-BFBBE64BF783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925100809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3786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CBB19-A7A4-7F4F-D8D0-F60D25131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93BC107-687A-8409-5529-901A2892781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15AD9B6-550E-DB3E-7419-381098CA6E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9921514-774A-D848-DE56-D25C7A77DD3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849BD0-F8ED-90B7-D59F-4EF52469809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C2E188C-06BC-B34D-4384-6C669417329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A8F4DEC-4D07-F081-79E7-E02681A42AC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F7D6E56-4051-F01B-3AD0-F621D97FFEE8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19F4AB3-0446-1FE3-6DFC-AEB94F68FEAC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C370A50-3A79-EB09-51B7-7B9423B4EEC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111B326-619B-4F97-CCFC-F384BA8DE8D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 fait la fille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A65BAF5-54E8-0CED-B590-E9A3C9361DC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E9043547-CB55-17CB-37C1-14FB6E8094CB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925100809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5359B4D9-FF94-907D-4F2D-70BFE050EDF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91075" y="2700584"/>
            <a:ext cx="4133850" cy="508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8922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13169-0F2E-F1A7-BBE3-ECE634E07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E85AD96-86F4-4598-FAC9-EB53D57E096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6A8CEB9-C147-7AE1-2423-4D64C26FD86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AFCD8EF-FB69-E36C-730A-0F839B798FC5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C867E7A-F2EB-1EE5-7245-B54B0C02D82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BA9D39-CDAA-4819-B47B-6825ADDBBD36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9EA1E3B-6EB6-AB99-7058-7CA715BD993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AB8C9AC-022C-4511-EA7E-351598BC29B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4E3BD06-F73C-5711-5A11-1A8729F2CF1E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54AD3D5-B6A2-BA3A-76F1-886B5D1B795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519402C-A400-6EC3-05CB-E08946B2AD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fille lit.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65C2613-1E60-011C-28A1-40472ABA029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5021" y="2300014"/>
            <a:ext cx="129417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6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fille lit. </a:t>
            </a:r>
            <a:endParaRPr lang="fr-FR" sz="66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8A29CD6-B8F4-4164-E174-CA856BFD984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FF57242-6DE9-ABCC-7373-409B8763C685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925100809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3308CFF5-35A4-A67E-4F5B-FAB9394409F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95179" y="3979987"/>
            <a:ext cx="3681413" cy="452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9975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B984B-236C-72F3-F692-CBBCD7680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235DB-1CBC-AE27-E87C-10AE2A1EAD0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43EEBC9-BD30-DDFC-F31A-4D92E557137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AEAEA2A-61A8-EA72-065D-CF4205021E18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021A907-68A6-57A8-361E-42210455911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BB074CB-5A9F-0775-F67F-65FD578E0133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129826C-4FCC-749C-4B9D-52B47A9B249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AEAA1DB-7E49-4AB7-4D27-DF2D665492D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3C54107-A4A4-460A-6671-E48B7EFC0EEF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90AEE8D-CF30-52CB-0B74-99D4F544A72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8B84D36-91E2-FF8B-9C94-C12AAC42395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3852" y="73577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le verbe lire.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BC0D81D-F734-7754-49D1-09801775835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8000" y="4335586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lire 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B8B6570-C827-FC3A-05DC-7CCC274D5D7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DC1DA64-E528-F3AA-63C5-AA59B0E9AA2F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B4AC3E07-0EDE-74ED-17F3-66289D8BCD2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498216" y="3037712"/>
            <a:ext cx="3425237" cy="421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2300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AF3A1-69F3-6061-BE62-E51687F57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B1840EF-6A77-A089-08D8-4FD310C194C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F129650-0045-ABDD-3231-F6E8B9114A0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39EAD76-6D2A-08E1-3B22-1BD5F70FCFD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A3026E9-B139-0859-F106-3D79682199F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1982359-F8FD-9E6E-4400-97517DBB6A5C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75F8930-BE97-C8FD-6117-FE8AF7C60FE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7EEF4D6-C580-0AF7-830D-39D88A65F04F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20DF626-4FE3-B1B5-A6E7-71B57782DC4F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2300C65-ECA3-A6A8-6BC4-B122953DE52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CF87152-A1F4-4435-86CD-8311CF9BCC2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 fait le garçon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139CAB8-351F-2EB3-98BA-B510C9BD7BB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285EC8AD-0C7F-164C-D50C-E54EB591CA8C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963A0A2F-0F8D-0D93-74EA-3C1CF08C040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55343" y="2865337"/>
            <a:ext cx="4405313" cy="5416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715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9F00D-D07C-EE65-46D7-DE1EFF610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EA0FF86-03C1-7471-9D02-DBBAA86AAE1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86FE25E-65D8-0AC6-5ED5-571034E6C83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8612" y="4168131"/>
            <a:ext cx="13387387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7461ECD-4F55-1BA7-6454-C23E4F6522F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78ACEFD-3581-D36A-D867-652608948DB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445A75A-908C-6A9A-2F13-085FCA47F42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3986233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5823D-3DF0-9D81-F3D6-DC2CF5AF6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68E7202-26F5-22C0-3690-B9333ECACA4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D2C806B-BA1A-58A6-8A8B-AAA48D82EBB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E4A42B1-63A1-936B-FFE7-0BDA14E3677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02138A1-3876-9E2C-AB6A-7712DE6620C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73BA472-19C5-16E7-A24B-1E379BE57469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C95FB67-2BFB-E909-44EE-213527975EA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4B0CBF4-6FD7-157E-AA42-06B417B8B455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C879525-941C-2EA2-1CC4-5D491B360340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19A00BB-1AD5-75C0-742E-39730F1B0D5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F6259FF-26E3-388E-5A2B-750E2D7CE42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écrit.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4B0A3E6-7BE1-F440-BC79-DE328CDD503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5021" y="2300014"/>
            <a:ext cx="129417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6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garçon écrit. </a:t>
            </a:r>
            <a:endParaRPr lang="fr-FR" sz="66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1F86F9-557C-8D67-8147-7351060BCCB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A3453C0-7616-918D-4F39-043AA7D82E31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328A4205-1F98-4199-05D4-BD8BC3C9414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63715" y="3809404"/>
            <a:ext cx="3788570" cy="465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1537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7A9D1-4471-3E38-C9AD-90B71E36B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8103C94-B06B-1093-7AC3-6E467F323B8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34C1F2B-A1DC-554B-0F37-877504E56B3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08D80FE-EB09-6B25-709F-4933762812AD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09D123C9-28D0-A71F-89B5-82663A5649DF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AF5431B-DFF9-0ED8-E305-07B3679E669C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CFA4124-7C9A-C279-4C07-817183494BC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1C5C6C0-14BB-5ED3-1C68-BADB238E00AB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1A8E6EF-FD60-73F7-86EE-AC24EE831485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D0AEC6F-6152-F71E-A9FE-F84E7BF6464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789AD71-698C-AB2D-CC0D-C25CD3F3B29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3852" y="73577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le verbe écrire.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BE06990-FF87-0994-185D-DE4C3D666B2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8000" y="4335586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écrire 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0BD2099-3662-2019-4435-73144483BA0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0E27AB2-4A97-8BAB-1854-CCF24822FDBC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95BBB21F-01BD-254E-F9D3-977AF4B311C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55032" y="2954880"/>
            <a:ext cx="3559970" cy="437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5695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324DC-CB10-A99D-9B5A-382F96186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5047EDD-78F1-0D91-1A68-063A888BC8B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3EA2988-9D8A-126F-733D-74DF31B33AA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E14D88E-A0FF-C8B5-0C5C-1544B505333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A0243E4-5602-E17E-AD68-53288095C8E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C54CDF1-83EC-1BB7-D64B-ED91D3B4C02E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CA8970E-D655-0554-533B-B48D8F1F149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E5297D3-F27E-EF1E-989D-BE139D938BF1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BE754DE-506A-9DCD-A9F9-5A61C1DBA65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F1F89BE-C1A8-D5EB-A4F1-672D55C2FF0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6983444-6B27-4117-47D4-6CE43D2D971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 fait la fille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9876D87-17FD-8838-ED1C-EC1FF60451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068F7503-C181-0E7C-3D33-8D7A98799829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FA7735B4-7505-2D3B-200B-510AE145E90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62474" y="2877132"/>
            <a:ext cx="4591051" cy="5004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0282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C9252-3BF6-61D1-949D-D824EF45D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2422F25-37A8-37C7-BB78-CF72343214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7E355F7-F105-2959-40BA-BA9193A04F6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A7E74C4-987A-330A-595B-FD9414CB8EA2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32B42D9-6606-C140-5C61-2FD279DCE9EF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4CCF064-8A14-8527-9D07-897DB3132025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81252E8-F7D8-2E69-BA62-1785B377C15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0CD5827-D0EA-C598-2DFF-7E52B081EAB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BDAF1C9-BDFF-5FF7-FE48-67EE5E26104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9869BC5-5DCA-797D-9306-23AF3018B02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31548D9-07E9-92C1-843E-7BCECBE2362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fille dessine.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3C49987-36EE-CD3C-67D9-6CCAC94A4B1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5021" y="2300014"/>
            <a:ext cx="129417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6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fille dessine. </a:t>
            </a:r>
            <a:endParaRPr lang="fr-FR" sz="66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F411E60-EEE0-8707-1AC6-5E7064611E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38C9E6B-879A-01D1-2D6D-2F4FD8B79FEA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DEEA42D4-A8A9-F3B2-E9D2-39924B54D55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874418" y="4037137"/>
            <a:ext cx="3967164" cy="432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5625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F30C41-1EE3-98EA-6197-B84A6F3ED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1444969-6AB6-FA28-3093-5054C82BF5F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1EA8F82-8114-8524-4612-DFDC750BF2A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F179D3C-BEA4-9C23-F814-450127FC55D3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D97261C-D0E1-A292-FBA5-283BED8AE3A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7D04CF3-1B50-F38E-267C-8AB2F1C4114E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EA81459-F71F-DE87-7331-5939F15076E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465980B-77C2-0E97-3ABD-F6EDD9F46FD9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6BB9F0E-1873-4333-B594-72F7E2890C44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C3B7E1B-0A8A-4D9A-3B5E-04064120064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98C32D9-359D-7AC1-4E40-2780D6F5881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3852" y="73577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le verbe dessiner.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58C3B55-97D0-955E-8164-5E32ECA209A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8000" y="4335586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dessiner 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ACAD5C-ED1F-391F-E196-5D03215721C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28B3888-1589-5FF7-BC40-EDF1C9CBC880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2D906CF2-352C-0E71-649D-31FBA3465F4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02630" y="3130379"/>
            <a:ext cx="3693388" cy="4026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1510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17E47-B394-1E44-2911-517EA84F4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6BED7DB-5553-8F62-5CCF-5D7068AAD6E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CA1AE84-EBF9-23BF-061E-A87ABC480F3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B8E60E0-FE7C-89AB-41F3-8F9A8858AE8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36EE9E8-270F-A67D-B367-094E8DF8223F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E0ECC1C-4B38-19CB-96AA-6167206E97F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B79BBE2-154F-510B-DFCF-84EBC945668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7DB4EBD-92CF-2CDD-FBE7-BE3BC87E39F8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4F6FE15-7B8A-3931-29E6-74B237D90AD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77FB15B-9F42-708B-4D4A-13DD23489AF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D0D8133-DC58-C115-C76B-CA0097C40C2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 fait la fille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62A68FA-A8C8-24B0-595B-9152DA13F56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9CBD157E-E9A6-F494-28AE-3DFF95F43FDC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Image 16">
            <a:extLst>
              <a:ext uri="{FF2B5EF4-FFF2-40B4-BE49-F238E27FC236}">
                <a16:creationId xmlns:a16="http://schemas.microsoft.com/office/drawing/2014/main" id="{6F9666D4-8EE3-8C09-F620-6B576639DDD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83216" y="2885124"/>
            <a:ext cx="5090126" cy="498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4908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A5DEE8-8906-94F5-B8FA-FEADABBBC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D9251BF-C1D2-4721-9E00-DA926B6C055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B275289-200B-8EBA-A890-EB4E212B84F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2809D8B-B9FE-42FC-2186-DABC140DFF8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2283DA6-A5C7-EF7F-4933-57240AF7354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07713F-41E0-40D7-AA07-365493B1A088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CA0C092-342E-83DC-9B24-EFB74366B3A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D95F26F-4DB9-85A9-845D-1ED663B6FAB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F1FD527-30CA-16FB-68CA-B9EB33E3ADCB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9497D1C-FBEA-9E76-76D9-C846AE40C9C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3D1AC36-C18A-907F-D4D9-336A72EB973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fille parle.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26706A8-9D64-0B0B-451B-9796E73B78C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5021" y="2300014"/>
            <a:ext cx="129417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6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fille parle. </a:t>
            </a:r>
            <a:endParaRPr lang="fr-FR" sz="66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3EBDD20-41F4-E57C-4B3C-FDD05EA1359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3A96C4A-7735-B6AA-F6B0-0ADD1A8B9D9B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Image 16">
            <a:extLst>
              <a:ext uri="{FF2B5EF4-FFF2-40B4-BE49-F238E27FC236}">
                <a16:creationId xmlns:a16="http://schemas.microsoft.com/office/drawing/2014/main" id="{0FDFF6FA-D0E4-094C-0614-87A209AED86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687186" y="4037137"/>
            <a:ext cx="4341628" cy="424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9971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939A3-6F02-2D54-560F-343AF1BC3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5A76E0B-AC74-B755-BB8C-0B7403522B7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DF12D03-B461-455B-3E17-7D81864984A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B8704AD-B788-9473-E2C8-EAAF4E99AB83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4603A04-03E3-3A9D-30F2-B718D0C7DF8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E96A752-AE7A-2F11-FD41-75057FC6A86F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C91B990-DC14-CF8F-045D-A03799C255B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5667E50-6E48-F7CE-7F7A-1F63A2B99C31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7280A76-492E-3055-CE5A-6601D6B6B376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739C262-A404-D349-68B4-C8BA2B9C7FB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33B0D36-9CD8-CCA2-4B44-679C5FA32B5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3852" y="73577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le verbe parler.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C1F4801-B027-D12A-1AEF-BF737090B51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8000" y="4335586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parler 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A2CDEDC-3079-898F-66A0-6D6D58EDF0A7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759B1DD-25D6-F2FF-4564-08F180F0329B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Image 16">
            <a:extLst>
              <a:ext uri="{FF2B5EF4-FFF2-40B4-BE49-F238E27FC236}">
                <a16:creationId xmlns:a16="http://schemas.microsoft.com/office/drawing/2014/main" id="{EDCAC9DA-A499-50AA-3AB5-DA69EA9876C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92505" y="3252462"/>
            <a:ext cx="3864072" cy="3782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0781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75780-88DE-FDE8-DC9A-E6459AFBD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AC46D97-AF0C-045D-7397-DE4002B08CE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8E8D06D-757A-F481-ADDA-0EBD8B75241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08639FA-BFFC-C6B1-24CE-C560A855990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A9EE61-3B7E-3025-A78B-D8EE9015A5F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D44B014-CA67-7BE3-0253-5EDF300B42A1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AE8FD77-84E3-BC37-0E6F-CD36C54DE6B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AF1EB4B-CD17-B492-E445-0531FF9CBA83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66F17AF-E7F1-D366-F4B3-D98CFE3F344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55E89BE-ABE6-7952-A2C5-94843BBEDD3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1AA3C83-E198-C84C-D1B6-9732A25FBEC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 fait le garçon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720396-70FA-B146-09EA-26896673395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2B103D7D-95E7-6F71-C311-0C9FE255ACCC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16F5A993-80D1-4922-AF3A-36745E57919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83906" y="2393884"/>
            <a:ext cx="4548188" cy="559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3892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2F8D5-D2BA-D44E-298D-7CEB73F07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627D6DF-390F-7E97-FC08-D4A718F5FED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277CB1A-24AA-DBB4-45F2-096EBC4736B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AE058B2-2531-3827-905B-DD095D3CD30A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492C394-9310-2C6A-92EB-BD8A4B2F7D3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19AAD4E-330E-AD79-9EE9-93B210EDD856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D3E821E-5BA0-408F-E615-B3C359CDAAC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DB59FD9-D881-C381-9D87-8F6357DD78F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8355B78-8EEC-C384-6E3A-893C527C211D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6D51185-D8F1-7998-3A50-008172164FD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ADE8F28-B01B-28A3-36B0-29E46583B7C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regarde la télé.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8E762DC-B3C0-C8A4-B057-0EA7DC093F7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5021" y="2300014"/>
            <a:ext cx="129417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6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garçon regarde la télé. </a:t>
            </a:r>
            <a:endParaRPr lang="fr-FR" sz="66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8ADBC26-963E-0A92-D5FB-AA235D2592E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4655C4B-FF07-DEB6-5556-5C50D68B636C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AD55545C-F1E2-3855-6B86-FCB7C5D72A1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888010" y="3635839"/>
            <a:ext cx="3939979" cy="484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653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712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5FA96-8312-9EC7-0FF4-0AC33AF7C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F1FDB8-608F-2C51-F9C4-E71FC2456DA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8E774B5-A66B-0B4C-773F-AC190DA28A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E9177B5-553A-6230-E745-47D907B6417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C83AC09-D845-CC06-1AD6-41BF4DC903C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B208A58-8099-7DB9-3EB5-F0FBAD178071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DFE19CA-400E-CC4B-C5D2-E38FEF293B7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B1D8837-838C-7A6F-34C9-15A340372AF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F86350C-82A0-4D2B-3B83-D19F08A2366C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195D9B2-0FEE-7784-DBA4-F2719CDF59D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8D4A381-DC0C-DB2D-18DE-1733480C4AA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3852" y="73577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le verbe regarder.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DFA2EC3-AAA1-C84B-384F-FBD55B25665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8000" y="4335586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regarder 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078168C-DB8B-511B-7D33-EBD3B64B81C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EB7262C-FBA8-E8F1-0CFE-F1FE6438EA4E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32282B72-EBF6-CBED-DEEC-142DDA80AD8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12156" y="2859939"/>
            <a:ext cx="3601758" cy="442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1874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D5F25-0162-D765-0541-A12521F1F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16A5484-4F29-08EF-E277-F718CD1B216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D93396C-BF24-DBF8-FE3A-5E1B4622E67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44016AE-42D3-1D35-94F2-E95F3EB1CD5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773EE05-2F02-3AF3-CA65-DB9566AD18A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61E2937-FEF6-FEBC-33B8-C171B1ECDE04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CFCCDB7-85DF-70C9-9F36-C4F2EFECC87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76C775E-0B83-73D7-08F7-D0B53AAA84AD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51357CC-4496-0FD1-4149-7B1F4CE0703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648F165-9031-E558-E56C-8B5A9B763CA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3727892-0CFE-D488-ABE8-3D9CDB4597E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 fait la fille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ADDF1B3-93F9-E063-8F7A-C6DE9EE177F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7DA4424F-4E78-C7F3-6F5F-0B61452A5877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817EDF43-3C5F-21AE-E5BB-8F43D2E8F75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12481" y="2674827"/>
            <a:ext cx="4491038" cy="552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8462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284CD1-89FD-A81A-78BD-75DAC7EFB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2389BC3-CB48-9357-F045-4D100B17E6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E205DC-D056-058F-9E28-1039C363E96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A6C0286-9552-A669-D0B2-9A8FC5C46203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3FBF12B-BD91-B5B0-F0C3-A509B5AA9D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2D12D49-08B5-E10A-F5B1-7F0F804418BC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E56C045-B3BB-E253-85CA-F50970BF82A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707204D-2C43-8481-42C8-57968760CC73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52CA0AE-EB1A-7312-271F-CB115CA4465D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C8C5A8D-ADC5-8FE3-94D6-2282CBB82B8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D6EEE73-4503-780D-ECC0-52EFF6B8051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fille joue.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37889D5-9721-9F22-7122-E6AE28384F4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5021" y="2300014"/>
            <a:ext cx="129417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6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fille joue. </a:t>
            </a:r>
            <a:endParaRPr lang="fr-FR" sz="66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3146FB8-B0F2-42D4-EE70-35797581A3A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0202567-8580-58E9-7A14-0B2DCC963560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BA0846C0-F814-F83C-D2B8-55B4DD19BD3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27996" y="3699436"/>
            <a:ext cx="3860007" cy="474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90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466DB-54EA-9D71-4A3D-5B7458A00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BFC6CC7-7E83-1EF9-45B8-0384877DEDA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673E25F-F9F7-6C6A-E223-B413F07BBF0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3055143-8044-1C6E-1F5C-07AC78C2CE0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D4D2C1D-B502-A6BA-B38B-A1722740D51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9917CAA-7DA6-6769-EB48-2F2ED230E120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27D1B95-508F-D124-8A7B-CA37342A2F5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8FF4A31-8C50-1804-761C-3878FB787E5B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BD50A5F-D918-773E-6386-6F0673090E59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19084B2-92B1-D9AD-4A1C-25B1E31BCFA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C724DAB-4099-B307-ABFA-49770B3DFE2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3852" y="73577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le verbe jouer.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3754EAB-A15C-8B18-9B45-90E81BDE453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8000" y="4335586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jouer 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BBD1F6E-0C71-979F-B40E-C0A498D0B47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8633F84-4076-3185-FA97-EB6B68866411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12FC02DF-B295-ECCD-1BAC-A3531189F78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72402" y="2815360"/>
            <a:ext cx="3674269" cy="451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9653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56A186-D477-CC7E-EB04-CC293DF4A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093FCD9-E1CF-EBC7-EF5F-8353E2F4FA2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39558D7-4BAB-11FB-7440-87D3A48F6F5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2DA5F30-8FAD-F3BE-E22A-1D6DA3BA54FD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B307C2D-87EC-901E-F631-34242989196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1290522-EE48-8E04-B7F0-7A93673941BF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73C425D-38A7-EE45-639C-F450AC0ED67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C37A604-B92D-249F-4417-F89C815B2200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EFB0548-ABD5-F2FF-23D4-8F44B20125FF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A3BC387-C4D0-F028-37C1-0FBABBD515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C8D7268-7878-C725-6FBA-76F3E92C13C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joue avec son ami.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3B40F9-79CA-8F3D-64DB-5B70B86BBDB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861285" y="2403181"/>
            <a:ext cx="9950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garçon joue avec son ami. 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268E030-87B7-4E08-AAFB-36D12FA4F74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58C250DD-2444-901F-F579-C8949BEADDF1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CE3259EA-4706-98D0-22A1-AE354297E5E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429167" y="3578199"/>
            <a:ext cx="4398224" cy="5407933"/>
          </a:xfrm>
          <a:prstGeom prst="rect">
            <a:avLst/>
          </a:prstGeom>
        </p:spPr>
      </p:pic>
      <p:pic>
        <p:nvPicPr>
          <p:cNvPr id="13" name="rachid joue ami">
            <a:hlinkClick r:id="" action="ppaction://media"/>
            <a:extLst>
              <a:ext uri="{FF2B5EF4-FFF2-40B4-BE49-F238E27FC236}">
                <a16:creationId xmlns:a16="http://schemas.microsoft.com/office/drawing/2014/main" id="{D8C1D651-F4F6-C0C3-59A0-3C0D8CCE584B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9">
                  <p14:trim st="1200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171113" y="8011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24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0C531-19CC-EB99-8DD9-A39D7C5C2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6A62F71-C845-8497-9EDB-D05E48D3D29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EEC3077-8840-44F3-0902-F16079572E1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-5869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D3EA4AB-D848-76BB-7728-A4870C763C2B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BD4B95A-A163-3CFA-C908-4E348B79222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6B31DAD-43B4-146B-1E6F-625F0277011A}"/>
                  </a:ext>
                </a:extLst>
              </p:cNvPr>
              <p:cNvSpPr/>
              <p:nvPr>
                <p:custDataLst>
                  <p:tags r:id="rId14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116799E-9043-D166-6E87-15505A115C8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BF9478D-632B-0CDF-38FA-6DAD48398B3C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AF1561F-3C78-9431-EAE0-2CD2DC98A4DE}"/>
                    </a:ext>
                  </a:extLst>
                </p:cNvPr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BED2A94-DD4C-68D9-74B9-50E7F7096F9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346599-993F-D06E-B2AC-78136BBD649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Répétons ensemble </a:t>
            </a:r>
            <a:r>
              <a:rPr lang="fr-FR" sz="2400" b="1" u="sng" dirty="0">
                <a:solidFill>
                  <a:srgbClr val="A6A6A6"/>
                </a:solidFill>
                <a:latin typeface="Calibri"/>
              </a:rPr>
              <a:t>les mots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6FA3C9FB-299D-CB2F-834C-43FCC24E82F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32" name="Tableau 31">
            <a:extLst>
              <a:ext uri="{FF2B5EF4-FFF2-40B4-BE49-F238E27FC236}">
                <a16:creationId xmlns:a16="http://schemas.microsoft.com/office/drawing/2014/main" id="{892391F0-15A2-0885-8AD7-13EA7F8D4302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925100809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A154026-06B5-47DE-0329-E4F577A6A19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710444" y="2510587"/>
            <a:ext cx="2024089" cy="248876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4AF9D55-C535-7891-9E33-45DB157E3D0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85802" y="5059041"/>
            <a:ext cx="41068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665C831-2231-8A8C-E12B-394BCCCC35F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800600" y="5064715"/>
            <a:ext cx="4114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écrire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38E1A2E-E329-92AB-BCBE-E28D363719B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8915398" y="5044752"/>
            <a:ext cx="4114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dessiner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249FA9BC-0839-A6FA-137E-9838E662BDBD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698234" y="2510037"/>
            <a:ext cx="2184662" cy="268619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9553A0A-A4F0-BB7F-3479-1D43860264E1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684154" y="2642079"/>
            <a:ext cx="2184662" cy="2381548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46EC0D3E-2839-422E-B7A5-937231A9657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685802" y="8583720"/>
            <a:ext cx="41068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parler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3517966-3389-BF8E-CB97-D885FC0A191E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4800600" y="8589394"/>
            <a:ext cx="4114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regarder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80B5BA4-86EE-0785-E879-0CDE8915AD7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8915398" y="8569431"/>
            <a:ext cx="4114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jouer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94E62578-5717-79DF-A767-A28EA627CEA6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870864" y="6288045"/>
            <a:ext cx="1950095" cy="2397782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52F332CC-3F00-6EF7-5793-239256D3D4BC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460734" y="6275298"/>
            <a:ext cx="2257925" cy="2210012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C6C42510-5377-2E4B-994B-BB0A52A73837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873089" y="6305589"/>
            <a:ext cx="1950095" cy="239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6915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5F8E0-DDBA-091F-1113-0301123EC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1CD803E-ED5E-3A86-28BA-5673589F6BC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255A81F-1030-A040-7C2C-EC743D74FA0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78FB08E-4F78-5EA2-8E55-8BAC5EF56140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4738A7F-B19D-0ED6-9723-CB2E4C9D7BF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B45E1D8-10FE-B9B3-FC63-08A64249B507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513D553-BADC-0467-FE2E-6FE0A373DCA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F87F535-E2D8-FE07-6D37-4DE8CEE46EAE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18A18CF-F747-F974-6A07-D346CB396BF5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61904"/>
                  <a:ext cx="8748473" cy="228697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1" name="Ellipse 20">
            <a:extLst>
              <a:ext uri="{FF2B5EF4-FFF2-40B4-BE49-F238E27FC236}">
                <a16:creationId xmlns:a16="http://schemas.microsoft.com/office/drawing/2014/main" id="{CBF1B088-FB93-36D4-136B-B9687BF6F3E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066811" y="2748696"/>
            <a:ext cx="335901" cy="369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reeform 8">
            <a:extLst>
              <a:ext uri="{FF2B5EF4-FFF2-40B4-BE49-F238E27FC236}">
                <a16:creationId xmlns:a16="http://schemas.microsoft.com/office/drawing/2014/main" id="{A03F1341-F936-6151-2B15-29889FCFC10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rot="10800000" flipH="1">
            <a:off x="669672" y="740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55D9A44-9D0D-1FD2-5F52-E7A16A98A38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549AA06A-6AED-6D21-0C22-1675CCA3765B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E5E59CB-E217-01AB-D894-882BC7A53482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503790619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1D1BCC47-6C9F-7DC8-57FA-8D48AE25DE3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809079" y="2636200"/>
            <a:ext cx="2001410" cy="246087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75F90C5-E69F-FD97-F3B6-B5127EBEC3B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11141" y="2637862"/>
            <a:ext cx="2160184" cy="265610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1CD41AC-EB47-60D0-BB3F-EDE6F05F0F5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639909" y="2766490"/>
            <a:ext cx="2160184" cy="235486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38B719F-600C-91C2-66F3-34B81C3D425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883771" y="6212606"/>
            <a:ext cx="1928245" cy="237091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E7C39F7-6315-8DD1-7D6C-51042251C8C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559369" y="6197755"/>
            <a:ext cx="2232626" cy="218524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F06A14D-05B2-E981-79C9-BD713879BFA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828844" y="6230150"/>
            <a:ext cx="1928245" cy="2370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2089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B208D6-1B64-B857-0A02-A053E9713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FD41111-33BA-F986-EF5C-E7B5D5C43D4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C4807C0-2510-1011-CF56-A13A8954BE5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-5869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13BE5B3-3C53-0BCA-9894-8ED116CE9E3C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CD3E423-31C1-AF8D-9548-95217C3AA70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A5F1F76-88F0-B92A-EC2A-C6EF2DA5A745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717FF9D-22B9-E0DD-86A5-F6873F2C2E9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79A40AB-79E0-68FA-4EC4-F9DBF5E7E41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7BE09CA-309F-A137-910C-1080D61B731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9D736BA-C6BC-E3C9-E128-1D009B824D2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99922" y="73191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2" name="Tableau 31">
            <a:extLst>
              <a:ext uri="{FF2B5EF4-FFF2-40B4-BE49-F238E27FC236}">
                <a16:creationId xmlns:a16="http://schemas.microsoft.com/office/drawing/2014/main" id="{580EE013-24F2-8D66-2131-F2BB39B3B31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0" name="ZoneTexte 49">
            <a:extLst>
              <a:ext uri="{FF2B5EF4-FFF2-40B4-BE49-F238E27FC236}">
                <a16:creationId xmlns:a16="http://schemas.microsoft.com/office/drawing/2014/main" id="{DDE42B46-9EA8-E3C1-B34F-A1D19CBD07C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328572" y="677515"/>
            <a:ext cx="9216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dire </a:t>
            </a:r>
            <a:r>
              <a:rPr lang="fr-FR" sz="2400" b="1" u="sng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des phrases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?</a:t>
            </a:r>
          </a:p>
        </p:txBody>
      </p:sp>
      <p:pic>
        <p:nvPicPr>
          <p:cNvPr id="51" name="Image 50">
            <a:extLst>
              <a:ext uri="{FF2B5EF4-FFF2-40B4-BE49-F238E27FC236}">
                <a16:creationId xmlns:a16="http://schemas.microsoft.com/office/drawing/2014/main" id="{28A5008D-E6D2-13F7-459A-DC1E8BCE1CE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0D1A872-A971-849D-5ABB-9D9B6861C9D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29545" y="2803000"/>
            <a:ext cx="3797467" cy="466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7902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D356F-EF5B-C5CB-EE72-2713D888F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F89BC5D9-36CD-BB2C-39D2-59569A7BC6A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3EEDDC5-2D2E-383A-24B9-319A8E0EEC3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364862" y="3291230"/>
            <a:ext cx="10709586" cy="48013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914445">
              <a:lnSpc>
                <a:spcPct val="150000"/>
              </a:lnSpc>
              <a:defRPr/>
            </a:pPr>
            <a:r>
              <a:rPr lang="fr-FR" sz="4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Lecture 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Lettres – syllabes – Mots simples.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fr-FR" sz="39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2</a:t>
            </a:r>
            <a:r>
              <a:rPr kumimoji="0" lang="fr-FR" sz="3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. Vocabulaire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Lire – dessiner – écrire – parler – jouer – regarder.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fr-FR" sz="4400" b="1" dirty="0">
                <a:solidFill>
                  <a:srgbClr val="215968"/>
                </a:solidFill>
                <a:latin typeface="Dosis" pitchFamily="2" charset="0"/>
                <a:cs typeface="Calibri" panose="020F0502020204030204" pitchFamily="34" charset="0"/>
              </a:rPr>
              <a:t>3. Outils de langue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Tu fais quoi en classe ?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Oui/Non  -  Je fais/ Je ne fais  pas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5F5CC7D0-261B-3608-B2D7-9B1B5ACE695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EEC21A11-F380-5A9C-D4B8-A222424D33D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FA0D357-8106-1779-F1D5-477BD8F3DCF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56677" y="6262569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FA096658-D4A9-C273-E3F6-594C726963DE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790787" y="1051835"/>
            <a:ext cx="4719761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E69296F-3FC3-6C41-0DBB-F4A6C9452D1E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11813586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62089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des actes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507530" y="4670448"/>
            <a:ext cx="8678662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Tu fais quoi en classe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886149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507530" y="6534212"/>
            <a:ext cx="8915297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Oui/Non  -  Je fais/ Je ne fais  pas</a:t>
            </a:r>
          </a:p>
        </p:txBody>
      </p:sp>
    </p:spTree>
    <p:extLst>
      <p:ext uri="{BB962C8B-B14F-4D97-AF65-F5344CB8AC3E}">
        <p14:creationId xmlns:p14="http://schemas.microsoft.com/office/powerpoint/2010/main" val="1643163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t="-5555" b="-5555"/>
            </a:stretch>
          </a:blipFill>
        </p:spPr>
        <p:txBody>
          <a:bodyPr/>
          <a:lstStyle/>
          <a:p>
            <a:pPr algn="just"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69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8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3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69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2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1877" y="4825441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Modelage.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68" y="3043457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1" y="2982991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7" y="4828795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Questions directes.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9" y="4770771"/>
            <a:ext cx="4308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Répétition chorale.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4320255" y="6452250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8" y="7796687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Passage au tableau.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681" y="6436705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3"/>
            <a:ext cx="354956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908" y="645225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7" y="7822195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Pratique autonome.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8" y="6013322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80" y="7796190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Observation.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/>
        </p:nvGrpSpPr>
        <p:grpSpPr>
          <a:xfrm>
            <a:off x="7535534" y="3219398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69">
                <a:defRPr/>
              </a:pPr>
              <a:endParaRPr lang="fr-FR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6922745" y="4827084"/>
            <a:ext cx="2955137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Dites-le en arabe.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004C7-814E-829D-7E73-E0AA3F8DD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7D6654C-5202-A072-39EF-756DF3BF03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5226A4B-5CBF-38AA-6971-AA602C39125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38E543F-38EA-28F1-31AA-5A334456E20B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AAAEDCC-04D4-9B33-185C-E81561C8C15D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B701A47-42F1-294F-B6EC-6C3A306B6BB3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F94F634-B221-305E-7FE0-69E5FFDE07D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092C50D-7962-789A-BA36-B33A0699FA8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3562555-458E-5AF5-CE08-57E89F7AE3E5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3847B90-D3FA-8855-191D-B9C72AF4EE9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03396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0E1C52A-3F0C-8A4B-65C0-75647EABE5D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07551" y="759875"/>
            <a:ext cx="8953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Karim et Rita.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EACE463-1324-190D-BCF6-521A1ECA202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6" name="Image 15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BDF6C8DE-2BE8-93CF-A4EF-916A80A65DF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70909" y="3251933"/>
            <a:ext cx="3527978" cy="596777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CB58A33-A452-1D5B-7877-58247CB16AC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857982" y="3938769"/>
            <a:ext cx="3865435" cy="4928441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1B76648-FF69-D7E2-DBF8-C04FFDD1A6F1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4179423131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76026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690898-1225-170A-305E-E2F31A1447C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F03C6FE-143B-7AAE-E87B-09999F21A65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A3F5253-4E7D-FBC8-F5BD-72538DF69266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423E8B-4216-BB19-92A3-1F73BE1A13E8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F2CCE08-1869-7A5E-169E-402D8836C35E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2DEEFF8-28E6-15E6-057B-38392247729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264395F-2324-3C21-E362-C1C5EF76B5A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A86C2EE-C293-3680-06F9-4FE21179DB92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Tu fais quoi en classe ? 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421546" y="2063856"/>
            <a:ext cx="3659843" cy="1544197"/>
          </a:xfrm>
          <a:prstGeom prst="wedgeEllipseCallout">
            <a:avLst>
              <a:gd name="adj1" fmla="val 6164"/>
              <a:gd name="adj2" fmla="val 8008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 fais quoi en classe ? </a:t>
            </a: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1CE9C181-FECB-2D3C-D47A-EEE9BA607A90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52117527-3A5B-FE81-0759-B7DB2C9CC6B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5743552" y="4586287"/>
            <a:ext cx="3357579" cy="4280923"/>
          </a:xfrm>
          <a:prstGeom prst="rect">
            <a:avLst/>
          </a:prstGeom>
        </p:spPr>
      </p:pic>
      <p:pic>
        <p:nvPicPr>
          <p:cNvPr id="6" name="Image 5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D145EE1D-4A40-B4BC-CA4C-B3BBAE4364DD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9" t="50000" r="26969" b="4086"/>
          <a:stretch/>
        </p:blipFill>
        <p:spPr>
          <a:xfrm flipH="1">
            <a:off x="2201659" y="3878466"/>
            <a:ext cx="2900108" cy="5057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73593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97326-6CA8-AEAA-400B-7917145CB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590A96-20DD-1536-CAAA-7BAA8A48203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0DE3BD7-0B9D-AD34-8192-F55D89E0168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BFDF5C8-AE0A-AB4A-4AA3-4D24250085A3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AB24F70-8DB8-2FFA-BD59-730A7633AFE6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F2B7BAA-0CF1-60BB-5D40-103EDD71166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9A7DDD7-1B96-7351-3F45-6BD6728E9822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5787841-BC5C-CEA2-8DAC-3614E00031D0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7C611C5-88A4-C41F-FB0D-55B01D2F93AE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B18F22C-C3BD-9D26-ED62-4EB9E26674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C884FB9D-47B3-04A1-CEB1-E452C5222E8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879777312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FAD8E52B-7CD0-4EE9-D07E-132B46F2540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Tu fais quoi en classe ? 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E9C9F219-9BE8-4CB0-6882-4EE073CAB3A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25F3781-A0BF-DB5A-2A3E-ACE1B773C45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flipH="1">
            <a:off x="5743552" y="4586287"/>
            <a:ext cx="3357579" cy="4280923"/>
          </a:xfrm>
          <a:prstGeom prst="rect">
            <a:avLst/>
          </a:prstGeom>
        </p:spPr>
      </p:pic>
      <p:pic>
        <p:nvPicPr>
          <p:cNvPr id="16" name="Image 15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90552C9F-F038-5732-7E48-C548F824C485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9" t="50000" r="26969" b="4086"/>
          <a:stretch/>
        </p:blipFill>
        <p:spPr>
          <a:xfrm flipH="1">
            <a:off x="2201659" y="3878466"/>
            <a:ext cx="2900108" cy="5057811"/>
          </a:xfrm>
          <a:prstGeom prst="rect">
            <a:avLst/>
          </a:prstGeom>
        </p:spPr>
      </p:pic>
      <p:sp>
        <p:nvSpPr>
          <p:cNvPr id="17" name="Bulle narrative : ronde 16">
            <a:extLst>
              <a:ext uri="{FF2B5EF4-FFF2-40B4-BE49-F238E27FC236}">
                <a16:creationId xmlns:a16="http://schemas.microsoft.com/office/drawing/2014/main" id="{B2575180-4D2B-4956-3379-0F2442523BE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421546" y="2063856"/>
            <a:ext cx="3659843" cy="1544197"/>
          </a:xfrm>
          <a:prstGeom prst="wedgeEllipseCallout">
            <a:avLst>
              <a:gd name="adj1" fmla="val 6164"/>
              <a:gd name="adj2" fmla="val 8008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 fais quoi en classe ? </a:t>
            </a:r>
          </a:p>
        </p:txBody>
      </p:sp>
    </p:spTree>
    <p:extLst>
      <p:ext uri="{BB962C8B-B14F-4D97-AF65-F5344CB8AC3E}">
        <p14:creationId xmlns:p14="http://schemas.microsoft.com/office/powerpoint/2010/main" val="106189804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B5DE411-70BA-BFBB-B7AB-90882D9A5B1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D98072C-FDC6-CB6A-85B7-9B552507FF3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9281F7F-9002-E02E-22E3-1E6F0FC3D478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BECDCE8-2139-A8ED-F2C7-000B8132E8E5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F9EB2EA-F309-223E-20AD-D3A7DCBDC280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6B774D8-A8C3-D97F-CEE4-EE56CD1FD90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7A53A4E-7D6D-0D7F-BDAA-8A9EEBDB05D7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F06209C-C0F9-20CC-0531-6EBC18E01A28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En classe, je lis et j’écris.».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68F78FF-F6B8-3D4A-521B-620CADECC267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879777312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89C8A655-BF3B-6455-79F3-3755F71F0D15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6672458" y="2186675"/>
            <a:ext cx="4206118" cy="1458118"/>
          </a:xfrm>
          <a:prstGeom prst="wedgeEllipseCallout">
            <a:avLst>
              <a:gd name="adj1" fmla="val -20138"/>
              <a:gd name="adj2" fmla="val 8036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classe, je lis et j’écris 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D6D7516-6780-CA9E-2672-3BEE7C451EC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806054" y="4252915"/>
            <a:ext cx="1836722" cy="225838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8A9F048-F073-0A08-0B33-1342DAC390D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749493" y="6439657"/>
            <a:ext cx="1982432" cy="2437542"/>
          </a:xfrm>
          <a:prstGeom prst="rect">
            <a:avLst/>
          </a:prstGeom>
        </p:spPr>
      </p:pic>
      <p:pic>
        <p:nvPicPr>
          <p:cNvPr id="25" name="Image 24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2F9FE53A-F7CF-B4AB-5DFF-3C40328E8CE4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12665" y="4019693"/>
            <a:ext cx="3096699" cy="5238245"/>
          </a:xfrm>
          <a:prstGeom prst="rect">
            <a:avLst/>
          </a:prstGeom>
        </p:spPr>
      </p:pic>
      <p:pic>
        <p:nvPicPr>
          <p:cNvPr id="27" name="Image 26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5E5F76FC-DCB7-69E2-0829-AD87288F61A4}"/>
              </a:ext>
            </a:extLst>
          </p:cNvPr>
          <p:cNvPicPr>
            <a:picLocks noChangeAspect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5" t="50000" r="47099" b="6587"/>
          <a:stretch/>
        </p:blipFill>
        <p:spPr>
          <a:xfrm flipH="1">
            <a:off x="5788287" y="4361273"/>
            <a:ext cx="2987230" cy="461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4385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F28EF-5358-EEE4-6C87-36CADF336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D3DCB6-0EC0-8069-E10F-51810F8E936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5478D2A-C8BD-7BB7-1BAE-3C07D7F97F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A698B50-4384-4538-498F-4726BDB0BF22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BC04843-DD21-FDEC-5655-339E3665C13C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ACCD85F-2CB7-A265-829F-102942820785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ED257D-E945-B18A-B943-6F52F7F3431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707D8CF-FC04-0C63-0067-D78ABBA2A8D5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8E522CA-F1E5-FC99-095F-BDB5453D61D9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A65DAB2-BEFA-4372-E87C-E7D251AED74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18F7EC35-D3D6-3AA5-1ACB-C71CF11A171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9E537174-CB61-2E03-6249-2F186D98166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En classe, je lis et j’écris.»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0A0367FC-E8CF-246E-8AFB-A38ACDD8775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18B844D-B48F-8381-7DCB-B36A7E22401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12665" y="4019693"/>
            <a:ext cx="3096699" cy="5238245"/>
          </a:xfrm>
          <a:prstGeom prst="rect">
            <a:avLst/>
          </a:prstGeom>
        </p:spPr>
      </p:pic>
      <p:pic>
        <p:nvPicPr>
          <p:cNvPr id="13" name="Image 12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4FEFAC0E-CAAD-019F-3F3C-BBAED97CA4AA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5" t="50000" r="47099" b="6587"/>
          <a:stretch/>
        </p:blipFill>
        <p:spPr>
          <a:xfrm flipH="1">
            <a:off x="5788287" y="4361273"/>
            <a:ext cx="2987230" cy="4619741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06902632-44E1-70CD-4037-5F9DAA9A419D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6672458" y="2186675"/>
            <a:ext cx="4206118" cy="1458118"/>
          </a:xfrm>
          <a:prstGeom prst="wedgeEllipseCallout">
            <a:avLst>
              <a:gd name="adj1" fmla="val -20138"/>
              <a:gd name="adj2" fmla="val 8036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classe, je lis et j’écris .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27AA4148-BBDF-2757-32C3-0399A156117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806054" y="4252915"/>
            <a:ext cx="1836722" cy="2258382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1B39542A-2B08-F1DB-7C58-BC59C013729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749493" y="6439657"/>
            <a:ext cx="1982432" cy="2437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81133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39F56-E5A3-FC1D-6A2D-58C81C1AE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C7A8612-DA5E-8FC1-8E53-4C8D429AEF0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7E9E87A-5204-A509-89E7-A216585C89D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7332F0B-10D8-5A46-59B5-8B0834EDCBD2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2A7C286-5550-9331-4F5A-23E99D68B0E7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E337C36-587A-A129-8848-BDC698896D58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83CCDD71-9BED-8838-934F-BA75C0CD2FF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174BB77-06D4-8D67-E76C-05C3A66A75A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1E44878-C191-19CC-0284-F44C8E1E1A14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3F89A8F-79A6-2004-0889-1E293394F5B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70604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D615212-5895-ED92-BEAD-DEFCB6BF27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Est-ce que tu fais des dessins en classe ? 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B632FBE-256F-7602-2E39-496B2ED8592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3A654A4-82CC-A607-A3BA-4873FE2B20C9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F3B8F094-094A-97AB-FB3D-7542A1556FE5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757356" y="1945163"/>
            <a:ext cx="6058587" cy="1544197"/>
          </a:xfrm>
          <a:prstGeom prst="wedgeEllipseCallout">
            <a:avLst>
              <a:gd name="adj1" fmla="val -9858"/>
              <a:gd name="adj2" fmla="val 8378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Est-ce que tu fais des dessins en classe ? 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CAA34DE-2C0E-96C7-1727-E023D6A494E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5743552" y="4586287"/>
            <a:ext cx="3357579" cy="4280923"/>
          </a:xfrm>
          <a:prstGeom prst="rect">
            <a:avLst/>
          </a:prstGeom>
        </p:spPr>
      </p:pic>
      <p:pic>
        <p:nvPicPr>
          <p:cNvPr id="16" name="Image 15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949B115-6A25-59AD-F0FF-6F2FA2A5EADB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9" t="50000" r="26969" b="4086"/>
          <a:stretch/>
        </p:blipFill>
        <p:spPr>
          <a:xfrm flipH="1">
            <a:off x="2201659" y="3878466"/>
            <a:ext cx="2900108" cy="5057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54998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FDD29-E4F3-58CC-90BB-24A5CA6B2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D3911E-21D4-5203-F4B2-937AF60CF7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0FE7F7F-D1A6-5BDE-FC77-92B001DB1A6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10B098B-E4AE-ACC2-86BF-A6BC8BDCD569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7B7BE6C-2A88-B542-B7C2-E4CFCBF73E8D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E70BD17-4F0A-246A-FA48-E3B546426CA5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D635B33-19F1-9910-B616-19AB60C469A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524B5E0-DF9E-EC27-6F89-265B39480068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02B3E57-37CD-D141-DEB6-BAFF320B2676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319220E-462D-0FC3-EA59-ED7E59BA080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098E0EE2-891D-BB42-FF89-EBDA591D92E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E07D8246-7B5C-1A00-ACBF-8E1256567AD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Est-ce que tu fais des dessins en classe ? 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84CECC43-0EEB-7889-6531-449B435D3A2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19BDBD9-F77B-0979-1EEF-E7114DC877B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flipH="1">
            <a:off x="5743552" y="4586287"/>
            <a:ext cx="3357579" cy="4280923"/>
          </a:xfrm>
          <a:prstGeom prst="rect">
            <a:avLst/>
          </a:prstGeom>
        </p:spPr>
      </p:pic>
      <p:pic>
        <p:nvPicPr>
          <p:cNvPr id="6" name="Image 5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B02CE22-B079-FE93-0E5E-0CD4680A016D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9" t="50000" r="26969" b="4086"/>
          <a:stretch/>
        </p:blipFill>
        <p:spPr>
          <a:xfrm flipH="1">
            <a:off x="2201659" y="3878466"/>
            <a:ext cx="2900108" cy="5057811"/>
          </a:xfrm>
          <a:prstGeom prst="rect">
            <a:avLst/>
          </a:prstGeom>
        </p:spPr>
      </p:pic>
      <p:sp>
        <p:nvSpPr>
          <p:cNvPr id="7" name="Bulle narrative : ronde 6">
            <a:extLst>
              <a:ext uri="{FF2B5EF4-FFF2-40B4-BE49-F238E27FC236}">
                <a16:creationId xmlns:a16="http://schemas.microsoft.com/office/drawing/2014/main" id="{27A132F2-5502-6A6F-54A9-0A8AF6C80D7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57356" y="1945163"/>
            <a:ext cx="6200782" cy="1544197"/>
          </a:xfrm>
          <a:prstGeom prst="wedgeEllipseCallout">
            <a:avLst>
              <a:gd name="adj1" fmla="val -9858"/>
              <a:gd name="adj2" fmla="val 8378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Est-ce que tu fais des dessins en classe ?  </a:t>
            </a:r>
          </a:p>
        </p:txBody>
      </p:sp>
    </p:spTree>
    <p:extLst>
      <p:ext uri="{BB962C8B-B14F-4D97-AF65-F5344CB8AC3E}">
        <p14:creationId xmlns:p14="http://schemas.microsoft.com/office/powerpoint/2010/main" val="387097904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0BB534-85D5-78AA-4A4D-60730C9A0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17FE517-A9A0-5913-F293-813F2387097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059CEC9-6E81-08DD-A8BE-6C2D287B05E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D911A09-02CC-5CAB-F146-51A0D36B7213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50DF4C2-1AA9-3C85-09FD-84B1487610CE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65478B4-F29A-25A4-060E-39B208C76EBF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E3EF6C7-F6E8-A412-C9B1-2EF3BDE0328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D614CA0-DFE6-E06D-29A0-64634A78DCFD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6C0DC1F-233C-1A27-D7AF-EA719969589D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2CA62F3-3C7E-D2FF-FA70-998EF6B0725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FEC587-D5F5-40CF-28D6-5E2369F4621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Oui, je fais des dessins. 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85CAFC7-223F-27D2-DD04-1ED97D9EDD4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14486E08-92C1-9BE6-F626-51801A338A8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6490333" y="2022872"/>
            <a:ext cx="4304172" cy="1544197"/>
          </a:xfrm>
          <a:prstGeom prst="wedgeEllipseCallout">
            <a:avLst>
              <a:gd name="adj1" fmla="val -17113"/>
              <a:gd name="adj2" fmla="val 82863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Oui, je fais des dessins.</a:t>
            </a: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E780060F-60DA-9E13-9C66-E67A61C5EBF7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Image 16">
            <a:extLst>
              <a:ext uri="{FF2B5EF4-FFF2-40B4-BE49-F238E27FC236}">
                <a16:creationId xmlns:a16="http://schemas.microsoft.com/office/drawing/2014/main" id="{03CE0EEA-C9B2-00CB-2C5D-C78C2C28E68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548587" y="5374433"/>
            <a:ext cx="3066882" cy="3343275"/>
          </a:xfrm>
          <a:prstGeom prst="rect">
            <a:avLst/>
          </a:prstGeom>
        </p:spPr>
      </p:pic>
      <p:pic>
        <p:nvPicPr>
          <p:cNvPr id="19" name="Image 18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F65E6426-EB1A-8EFA-502E-27A82032FF5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12665" y="4019693"/>
            <a:ext cx="3096699" cy="5238245"/>
          </a:xfrm>
          <a:prstGeom prst="rect">
            <a:avLst/>
          </a:prstGeom>
        </p:spPr>
      </p:pic>
      <p:pic>
        <p:nvPicPr>
          <p:cNvPr id="20" name="Image 19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273A44DE-7B48-76C5-00E1-DA995D5559A7}"/>
              </a:ext>
            </a:extLst>
          </p:cNvPr>
          <p:cNvPicPr>
            <a:picLocks noChangeAspect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5" t="50000" r="47099" b="6587"/>
          <a:stretch/>
        </p:blipFill>
        <p:spPr>
          <a:xfrm flipH="1">
            <a:off x="5788287" y="4361273"/>
            <a:ext cx="2987230" cy="4619741"/>
          </a:xfrm>
          <a:prstGeom prst="rect">
            <a:avLst/>
          </a:prstGeom>
        </p:spPr>
      </p:pic>
      <p:pic>
        <p:nvPicPr>
          <p:cNvPr id="21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DF7FA83A-E7D9-BC7F-01B7-593434ACCE42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515774" y="4008541"/>
            <a:ext cx="1246765" cy="15441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13853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1CF6B-A81B-1730-F673-8B7CAAD66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93BA81B-AE09-1548-2D8C-9FCD4E9EAF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97A48BC-E566-78E1-FC52-8EFBF31385B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7E7C21-588A-95C1-2FA9-5F5C144E9F3D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4138F87-622D-0C3B-035E-29CEC6FA0B75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542C8C2-329A-3A46-EF81-71930510A5FA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3F32021-2342-DFF1-723F-D02975CD837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7691376-F103-6D1D-2AE7-907DA390AA19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DF0185D-266F-B664-ECDD-9369AC4B948F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368ABFD-2C28-816B-927C-EFFDFE6A0C0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F15B1FD1-39D9-7D65-A820-F57007270BDE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1745D8A0-D82B-B42B-9EBC-367D904646D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Oui, je fais des dessins.»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BB755EA6-1E70-1E3D-1805-C08C6F00C10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pic>
        <p:nvPicPr>
          <p:cNvPr id="5" name="Image 4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C532AEEC-FE9F-F414-DAEE-C226D614D54B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12665" y="4019693"/>
            <a:ext cx="3096699" cy="5238245"/>
          </a:xfrm>
          <a:prstGeom prst="rect">
            <a:avLst/>
          </a:prstGeom>
        </p:spPr>
      </p:pic>
      <p:pic>
        <p:nvPicPr>
          <p:cNvPr id="6" name="Image 5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69056E42-3527-D8FB-76AC-B8F9261EFC66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5" t="50000" r="47099" b="6587"/>
          <a:stretch/>
        </p:blipFill>
        <p:spPr>
          <a:xfrm flipH="1">
            <a:off x="5788287" y="4361273"/>
            <a:ext cx="2987230" cy="461974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7EBDFCA-84B9-A1CC-BE7B-D2863D9B7B6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548587" y="5374433"/>
            <a:ext cx="3066882" cy="3343275"/>
          </a:xfrm>
          <a:prstGeom prst="rect">
            <a:avLst/>
          </a:prstGeom>
        </p:spPr>
      </p:pic>
      <p:pic>
        <p:nvPicPr>
          <p:cNvPr id="9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3CD009F2-41FB-9525-4135-6DF885028C51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515774" y="4008541"/>
            <a:ext cx="1246765" cy="15441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B9C790CF-84B4-8F40-591F-9BE8DB75FB2D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6490333" y="2109956"/>
            <a:ext cx="4304172" cy="1544197"/>
          </a:xfrm>
          <a:prstGeom prst="wedgeEllipseCallout">
            <a:avLst>
              <a:gd name="adj1" fmla="val -17113"/>
              <a:gd name="adj2" fmla="val 82863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Oui, je fais des dessins.</a:t>
            </a:r>
          </a:p>
        </p:txBody>
      </p:sp>
    </p:spTree>
    <p:extLst>
      <p:ext uri="{BB962C8B-B14F-4D97-AF65-F5344CB8AC3E}">
        <p14:creationId xmlns:p14="http://schemas.microsoft.com/office/powerpoint/2010/main" val="223588028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3E8FA-62F6-B7D3-77D8-0D54CDB5F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A12A309-B3E0-92BB-238B-A8BBBF4998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14B6569-697C-5F31-0A96-CCCF5825C24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9EADBB7-397C-1568-3F29-51497D3A243E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B8E0F4D-AD69-7314-649B-EA9FF5339F31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0400EA-F6D0-5448-CD96-558F5F85189E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B76BD1-3C3E-00DF-C9AB-7EE2B9E56E3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4D39CDC-31C2-99EA-5111-37862A5EDA53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60FBB14-8414-DE26-BEDC-C026DBB1865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40E36F5-C25D-5BB3-A1F9-98DEAB998C3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70604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14427B6-667B-D8EE-12D1-6261DF9640F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« Est-ce que tu fais du sport en classe ? 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1502F3F-9DA3-3274-4F23-1B64F930260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F109E1A-47F0-78D1-04E8-C926DCE25FF5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C9CC373E-25D0-2317-545E-970D94F34250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757356" y="1945163"/>
            <a:ext cx="6200782" cy="1544197"/>
          </a:xfrm>
          <a:prstGeom prst="wedgeEllipseCallout">
            <a:avLst>
              <a:gd name="adj1" fmla="val -9858"/>
              <a:gd name="adj2" fmla="val 8378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Est-ce que tu fais du sport en classe ? 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369DAE6-294C-121E-C10B-FE4C0986102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5743552" y="4586287"/>
            <a:ext cx="3357579" cy="4280923"/>
          </a:xfrm>
          <a:prstGeom prst="rect">
            <a:avLst/>
          </a:prstGeom>
        </p:spPr>
      </p:pic>
      <p:pic>
        <p:nvPicPr>
          <p:cNvPr id="16" name="Image 15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13799ED9-2DDA-662E-F294-16DBE89D211F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9" t="50000" r="26969" b="4086"/>
          <a:stretch/>
        </p:blipFill>
        <p:spPr>
          <a:xfrm flipH="1">
            <a:off x="2201659" y="3878466"/>
            <a:ext cx="2900108" cy="5057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146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0">
                  <a:extLst>
                    <a:ext uri="{96DAC541-7B7A-43D3-8B79-37D633B846F1}">
                      <asvg:svgBlip xmlns:asvg="http://schemas.microsoft.com/office/drawing/2016/SVG/main" r:embed="rId2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76964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099" y="1307095"/>
            <a:ext cx="1200149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2236820" y="2616211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43777" y="4366210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426822" y="4365188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31546" y="4366211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51576" y="4378364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05503" y="2096299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15210" y="4346080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008736" y="4372229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8762004" y="2866718"/>
            <a:ext cx="3160415" cy="992903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059D7B6-BA47-8DD3-F828-51685E88A9A2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 rotWithShape="1">
          <a:blip r:embed="rId25"/>
          <a:srcRect l="1" t="974" r="78882" b="31320"/>
          <a:stretch/>
        </p:blipFill>
        <p:spPr>
          <a:xfrm>
            <a:off x="5688840" y="6458516"/>
            <a:ext cx="2338320" cy="1627212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908C2B51-585D-27DA-A793-7E4EE9CF1F3E}"/>
              </a:ext>
            </a:extLst>
          </p:cNvPr>
          <p:cNvGrpSpPr/>
          <p:nvPr>
            <p:custDataLst>
              <p:tags r:id="rId15"/>
            </p:custDataLst>
          </p:nvPr>
        </p:nvGrpSpPr>
        <p:grpSpPr>
          <a:xfrm>
            <a:off x="5875750" y="8482874"/>
            <a:ext cx="1779566" cy="538610"/>
            <a:chOff x="5802255" y="5807067"/>
            <a:chExt cx="1186377" cy="359073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685BA3B-0D0F-8702-9D05-2E629E5A77AC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A350015D-FE97-9F7F-B922-609EEEFE7B2B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6044951" y="5815169"/>
              <a:ext cx="895075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874686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72D69E-EEED-6A47-707D-307C19979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D80235B-97B1-EF7D-FE25-9D286F21357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0B09D74-EBA2-72C1-B1B6-F187C255119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9999858-2B3A-A819-7D10-19E3CC92EC98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AC5A15C-998E-C6F8-7A0B-446747594374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DA16222-761E-E717-CEFC-F32155B96ED6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2D06708-7272-813D-44DC-6781684F2FC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1D72159-8FAA-4901-8BD6-A27F3E01059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2CE87F2-3264-B28C-EAEB-5485B4DBFDFB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9F77508-7B25-509C-AAA4-54FE2D84AAC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DC568769-2D99-6FF1-136F-1DED7247D3C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D0A7E70E-D9BB-057E-4238-71EAB4094CF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Est-ce que tu fais du sport en classe ? » en arabe ? 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8083B6E7-1717-C3EF-B601-E1D7B477F11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7D7D31B-E1DA-C874-BE09-0424F5E6307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flipH="1">
            <a:off x="5743552" y="4586287"/>
            <a:ext cx="3357579" cy="4280923"/>
          </a:xfrm>
          <a:prstGeom prst="rect">
            <a:avLst/>
          </a:prstGeom>
        </p:spPr>
      </p:pic>
      <p:pic>
        <p:nvPicPr>
          <p:cNvPr id="6" name="Image 5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B1CCF1D6-DA42-1DA7-6041-0618E32DF02C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9" t="50000" r="26969" b="4086"/>
          <a:stretch/>
        </p:blipFill>
        <p:spPr>
          <a:xfrm flipH="1">
            <a:off x="2201659" y="3878466"/>
            <a:ext cx="2900108" cy="5057811"/>
          </a:xfrm>
          <a:prstGeom prst="rect">
            <a:avLst/>
          </a:prstGeom>
        </p:spPr>
      </p:pic>
      <p:sp>
        <p:nvSpPr>
          <p:cNvPr id="7" name="Bulle narrative : ronde 6">
            <a:extLst>
              <a:ext uri="{FF2B5EF4-FFF2-40B4-BE49-F238E27FC236}">
                <a16:creationId xmlns:a16="http://schemas.microsoft.com/office/drawing/2014/main" id="{BDF46731-D821-F5A1-7B59-C67F8400467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57356" y="1945163"/>
            <a:ext cx="6200782" cy="1544197"/>
          </a:xfrm>
          <a:prstGeom prst="wedgeEllipseCallout">
            <a:avLst>
              <a:gd name="adj1" fmla="val -9858"/>
              <a:gd name="adj2" fmla="val 8378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Est-ce que tu fais du sport en classe ?  </a:t>
            </a:r>
          </a:p>
        </p:txBody>
      </p:sp>
    </p:spTree>
    <p:extLst>
      <p:ext uri="{BB962C8B-B14F-4D97-AF65-F5344CB8AC3E}">
        <p14:creationId xmlns:p14="http://schemas.microsoft.com/office/powerpoint/2010/main" val="362207024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801AA-AF82-859B-3F46-D1A2D6A66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DB5D46A-E256-1544-BC36-CF776C17C3F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01BF139-31C7-1E5D-130B-FF98BF507F4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7B2AEDF-940C-F360-21EA-1A865A40F523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7508ECC-F6B9-708D-0BC2-B6FBDA4F4A9C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FB3ECF1-9B0A-9F1A-E06C-8BA4FA695C1B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B50EE7B-C577-080F-B85C-A4E980D88D3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594B891-D9E8-8C72-1EC7-4E7132D31362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5279465-B05D-87B4-BD58-7ED233F8BDC2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FEEB7EC-DFC7-5903-B588-D91E2D71705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7CF80B2-4C58-E2C4-21A2-607B000AB9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non, je ne fais pas d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sport en classe. »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A550B27-005D-09D3-EDF6-47F9F76BD14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EDB387C9-8546-7417-9CA1-61322BB8E55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6183086" y="2022872"/>
            <a:ext cx="5505925" cy="1544197"/>
          </a:xfrm>
          <a:prstGeom prst="wedgeEllipseCallout">
            <a:avLst>
              <a:gd name="adj1" fmla="val -17113"/>
              <a:gd name="adj2" fmla="val 82863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Non, je ne fais pas du sport en classe .</a:t>
            </a: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9DCED015-E26F-ADDB-A046-52445076D918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9" name="Image 18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DD2F8D08-A6E0-EB13-1FCB-7495BC7E3B3E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12665" y="4019693"/>
            <a:ext cx="3096699" cy="5238245"/>
          </a:xfrm>
          <a:prstGeom prst="rect">
            <a:avLst/>
          </a:prstGeom>
        </p:spPr>
      </p:pic>
      <p:pic>
        <p:nvPicPr>
          <p:cNvPr id="20" name="Image 19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6C4DF16C-0B25-8100-92FA-30006B146C05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5" t="50000" r="47099" b="6587"/>
          <a:stretch/>
        </p:blipFill>
        <p:spPr>
          <a:xfrm flipH="1">
            <a:off x="5788287" y="4361273"/>
            <a:ext cx="2987230" cy="4619741"/>
          </a:xfrm>
          <a:prstGeom prst="rect">
            <a:avLst/>
          </a:prstGeom>
        </p:spPr>
      </p:pic>
      <p:pic>
        <p:nvPicPr>
          <p:cNvPr id="13" name="Image 12" descr="Une image contenant dessin humoristique&#10;&#10;Description générée automatiquement">
            <a:extLst>
              <a:ext uri="{FF2B5EF4-FFF2-40B4-BE49-F238E27FC236}">
                <a16:creationId xmlns:a16="http://schemas.microsoft.com/office/drawing/2014/main" id="{9CE62CCA-E60A-6B23-978C-28BBEEEBF012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251"/>
          <a:stretch/>
        </p:blipFill>
        <p:spPr>
          <a:xfrm>
            <a:off x="8755311" y="5349305"/>
            <a:ext cx="4459248" cy="2633420"/>
          </a:xfrm>
          <a:prstGeom prst="rect">
            <a:avLst/>
          </a:prstGeom>
        </p:spPr>
      </p:pic>
      <p:pic>
        <p:nvPicPr>
          <p:cNvPr id="14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DEDF8D12-1D20-0474-3608-0D13FE0AEB26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10564095" y="4159525"/>
            <a:ext cx="1283130" cy="143114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17470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E9EA5-3D2E-8774-C131-7B63E88F2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4BB71F4-738B-C1B2-9C89-8E124BD93BE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073D682-2880-5B12-5F41-A91085B9661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4D31090-BCFF-C82E-EBB0-B3F7FA6154E1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5A48B29-4687-F33D-230A-EF7D10AED4C1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7ABD1BA-B376-CFDB-D6CE-EF360A4AD7C7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9DD9E48-9495-04DF-F88A-2D4623CAEC6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3D6AC0F-020C-5003-90CA-967641251B17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4C32879-9A42-06E9-AD8D-3A415CF28260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684748B-C179-FAA9-F170-AC2E3CBFEAB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83DA0393-B8B2-05E5-EB56-F7F365322DB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F44E877B-DB93-9F44-5C16-AEF1A5EB397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Non, je ne fais pas du sport en classe.» en arabe ? 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BE28C4BE-D2DE-9858-EEE4-008A96A5DFD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pic>
        <p:nvPicPr>
          <p:cNvPr id="5" name="Image 4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E826A310-6B28-14BE-CE83-4CAC75FA46F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12665" y="4019693"/>
            <a:ext cx="3096699" cy="5238245"/>
          </a:xfrm>
          <a:prstGeom prst="rect">
            <a:avLst/>
          </a:prstGeom>
        </p:spPr>
      </p:pic>
      <p:pic>
        <p:nvPicPr>
          <p:cNvPr id="6" name="Image 5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B8222A-3671-2BBE-C736-6F3DB4A56E89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5" t="50000" r="47099" b="6587"/>
          <a:stretch/>
        </p:blipFill>
        <p:spPr>
          <a:xfrm flipH="1">
            <a:off x="5788287" y="4361273"/>
            <a:ext cx="2987230" cy="4619741"/>
          </a:xfrm>
          <a:prstGeom prst="rect">
            <a:avLst/>
          </a:prstGeom>
        </p:spPr>
      </p:pic>
      <p:pic>
        <p:nvPicPr>
          <p:cNvPr id="13" name="Image 12" descr="Une image contenant dessin humoristique&#10;&#10;Description générée automatiquement">
            <a:extLst>
              <a:ext uri="{FF2B5EF4-FFF2-40B4-BE49-F238E27FC236}">
                <a16:creationId xmlns:a16="http://schemas.microsoft.com/office/drawing/2014/main" id="{3088DA40-F0EB-F812-A951-F69E171CC487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251"/>
          <a:stretch/>
        </p:blipFill>
        <p:spPr>
          <a:xfrm>
            <a:off x="8755311" y="5349305"/>
            <a:ext cx="4459248" cy="2633420"/>
          </a:xfrm>
          <a:prstGeom prst="rect">
            <a:avLst/>
          </a:prstGeom>
        </p:spPr>
      </p:pic>
      <p:pic>
        <p:nvPicPr>
          <p:cNvPr id="1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E0368760-31EA-9896-F392-79C96D1A0A11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 rotWithShape="1"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10564095" y="4159525"/>
            <a:ext cx="1283130" cy="143114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Bulle narrative : ronde 16">
            <a:extLst>
              <a:ext uri="{FF2B5EF4-FFF2-40B4-BE49-F238E27FC236}">
                <a16:creationId xmlns:a16="http://schemas.microsoft.com/office/drawing/2014/main" id="{231697A6-5F0F-613D-2FA2-82ABD1F62D01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6161314" y="2022872"/>
            <a:ext cx="5296535" cy="1544197"/>
          </a:xfrm>
          <a:prstGeom prst="wedgeEllipseCallout">
            <a:avLst>
              <a:gd name="adj1" fmla="val -17113"/>
              <a:gd name="adj2" fmla="val 82863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Non, je ne fais pas du sport en classe.</a:t>
            </a:r>
          </a:p>
        </p:txBody>
      </p:sp>
    </p:spTree>
    <p:extLst>
      <p:ext uri="{BB962C8B-B14F-4D97-AF65-F5344CB8AC3E}">
        <p14:creationId xmlns:p14="http://schemas.microsoft.com/office/powerpoint/2010/main" val="94343338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99619-1B4A-9AF1-7426-D6E7156D6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D71F166C-68FD-5A75-2F65-D00138FBE8B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EBA7EE2-0BAE-DE28-0C5E-7F2E28859656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58DEEDF-671E-46AF-73D1-1A4C2BFAE0F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C964C2B-2DD3-2D8A-FFA4-0F0DBEB3ADC1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11EB598-2BDB-8DB8-5E7D-72CB9FDE06D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D86BAEA-DBE2-E2C1-C4EF-F49C5DF7BFB2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8BE3A6E-4E19-31D6-80AC-03A1DC2ADCD8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D304380D-4579-DCA0-65ED-C1EECD939E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38472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67261F-C3B2-B686-9836-C2EEEE4122A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1401" y="596179"/>
            <a:ext cx="122711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retenir ! Oui, je fais / Non je ne fais pas 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Répétez.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660800-DD61-55A6-CC2B-833C1E3B9E6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9877" y="398932"/>
            <a:ext cx="1350354" cy="1490828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F9E1BD9-66DE-FD44-BAA1-6E72E0A8E8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795867" y="3511877"/>
            <a:ext cx="9893145" cy="3903287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1D415D9-A2DA-133B-B059-7FFDA4F8233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903322" y="3989339"/>
            <a:ext cx="56705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Non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, 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</a:t>
            </a:r>
            <a:r>
              <a:rPr lang="fr-FR" sz="5400" b="1" dirty="0">
                <a:solidFill>
                  <a:srgbClr val="FF0000"/>
                </a:solidFill>
                <a:latin typeface="Dosis" pitchFamily="2" charset="0"/>
              </a:rPr>
              <a:t>ne </a:t>
            </a:r>
            <a:r>
              <a:rPr kumimoji="0" lang="fr-FR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fai</a:t>
            </a:r>
            <a:r>
              <a:rPr lang="fr-FR" sz="5400" b="1" dirty="0">
                <a:solidFill>
                  <a:srgbClr val="215968"/>
                </a:solidFill>
                <a:latin typeface="Dosis" pitchFamily="2" charset="0"/>
              </a:rPr>
              <a:t>s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9E88BA5-7451-4515-7114-13C403421C0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636121" y="3973541"/>
            <a:ext cx="42672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7DBE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Oui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, 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fais</a:t>
            </a:r>
          </a:p>
        </p:txBody>
      </p:sp>
      <p:pic>
        <p:nvPicPr>
          <p:cNvPr id="12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919A4A3F-71D4-0414-8EE8-095F68DC02CD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2916908" y="5070794"/>
            <a:ext cx="1705626" cy="21125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43DE959-D06F-7AF9-0E2D-A8F19A52F4A1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7666438" y="5252297"/>
            <a:ext cx="1724631" cy="192357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7D50CBB7-9E06-533D-6880-501B763C1579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456731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F626D-5665-BFE5-AD5B-CA712B3EC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781BEEB-75F9-8D6F-FBAF-83803CBB47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66186" y="6975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87519C9-070E-3F1F-CF92-9776F8765A7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tu fais des dessins en classe?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par une phrase ? 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627E2C7-F3AB-EF10-2AD2-43AF0839F74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057382143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B2B68A08-7BEE-7847-D523-09DBEE247AEB}"/>
              </a:ext>
            </a:extLst>
          </p:cNvPr>
          <p:cNvSpPr txBox="1"/>
          <p:nvPr/>
        </p:nvSpPr>
        <p:spPr>
          <a:xfrm>
            <a:off x="342901" y="2593744"/>
            <a:ext cx="12987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Est-ce que tu fais des dessins en classe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1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46AA54F-9C7E-21A1-852E-3D790A7CA4A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5" y="3672832"/>
            <a:ext cx="6391263" cy="478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68419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379A2B-F89D-3C6A-AA58-26332DF1C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4D5C0E7-ED9B-179C-7354-AF6EB1C8D8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66186" y="6975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472F725-AFDD-3A72-65F4-141707C2E13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tu fais du sport en classe?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par une phrase ? 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312DD923-E8D6-F640-BD67-6013075ECED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D83A6A2-533C-D2ED-05E7-B34B9256717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5" y="3672832"/>
            <a:ext cx="6391263" cy="478752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D0958BD-B799-C6D1-1B3D-DF4B0A456B25}"/>
              </a:ext>
            </a:extLst>
          </p:cNvPr>
          <p:cNvSpPr txBox="1"/>
          <p:nvPr/>
        </p:nvSpPr>
        <p:spPr>
          <a:xfrm>
            <a:off x="342901" y="2593744"/>
            <a:ext cx="12987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Est-ce que tu fais du sport en classe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2841135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59" y="3015512"/>
            <a:ext cx="1803809" cy="2234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2BD67-30BF-C1DB-5074-500377720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A83FFCE-E7A0-676B-3341-9E82FDFEFD5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AF503C4-E48D-9BD1-FAED-143714BFCA4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DF47658-E1E1-B507-D79E-2057C8934EF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55" y="266701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0DA2F46-49E3-B01E-7D23-0FF8ECD69DD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3" y="270439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1F2B428-3BD8-B1CA-8054-15F684AD4C0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88" y="1106531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861D93D-BDC4-67C2-B326-6414AF22C00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00399" y="56250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9A212EF-EF0E-E5B0-2879-63B587B8E49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20205" y="424361"/>
            <a:ext cx="121953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leçon est terminée ! </a:t>
            </a:r>
          </a:p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À la maison, faites les exercices de lecture de la page 14.  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3BB9368-D199-B202-BACA-3D9A5AC15D02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915918" y="2497816"/>
            <a:ext cx="4944951" cy="6682655"/>
            <a:chOff x="610612" y="1665210"/>
            <a:chExt cx="3296634" cy="4455103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CF51DA1F-AD4F-FA78-8321-B7375BA140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10612" y="1665210"/>
              <a:ext cx="3296634" cy="4455103"/>
            </a:xfrm>
            <a:prstGeom prst="rect">
              <a:avLst/>
            </a:prstGeom>
          </p:spPr>
        </p:pic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DFF34470-1991-9407-1BB2-636FD2BB54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 l="7564" t="42404" r="88250" b="55389"/>
            <a:stretch/>
          </p:blipFill>
          <p:spPr>
            <a:xfrm>
              <a:off x="923527" y="3608439"/>
              <a:ext cx="234607" cy="167149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1AC8DCCA-8DC5-ADF4-6CA6-43A506C8F512}"/>
                </a:ext>
              </a:extLst>
            </p:cNvPr>
            <p:cNvSpPr txBox="1"/>
            <p:nvPr/>
          </p:nvSpPr>
          <p:spPr>
            <a:xfrm>
              <a:off x="889987" y="3487420"/>
              <a:ext cx="2267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/>
              <a:r>
                <a:rPr lang="fr-FR" sz="2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2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6F248338-3C68-4A6B-D82C-3D2594AD37E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34038" y="1937528"/>
            <a:ext cx="5523714" cy="779494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8CD9544-DE27-90DD-1048-6FEA2AA310F6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6675371" y="2671757"/>
            <a:ext cx="5641049" cy="33432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986466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43431-2DAE-B0A0-289F-1265A76E1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DBB83C-A7AF-E07F-408E-0827D3C3933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B14A3DD-1893-7306-011C-27C3290DABC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23224B-7F15-AE1F-354E-C41300F980D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55" y="266701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F1FF7F2-4AED-1DB9-ACE0-11D5DDB8C50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3" y="270439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E00DC08-E4DB-CE47-0688-40FEDE9E04B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88" y="1106531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D78CAC1-1553-5CE5-26BC-B640F998184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08158" y="74224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7DB6FF-0A4A-2BE7-AD76-24D7A1E86B9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F89F129-6774-1282-AEFD-58D377815BC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228913" y="598700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5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Au revoir ! </a:t>
            </a:r>
          </a:p>
        </p:txBody>
      </p:sp>
    </p:spTree>
    <p:extLst>
      <p:ext uri="{BB962C8B-B14F-4D97-AF65-F5344CB8AC3E}">
        <p14:creationId xmlns:p14="http://schemas.microsoft.com/office/powerpoint/2010/main" val="816639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5555" b="-5555"/>
              </a:stretch>
            </a:blipFill>
          </p:spPr>
          <p:txBody>
            <a:bodyPr/>
            <a:lstStyle/>
            <a:p>
              <a:pPr defTabSz="914490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90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90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90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70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904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8226" b="4216"/>
          <a:stretch/>
        </p:blipFill>
        <p:spPr>
          <a:xfrm>
            <a:off x="3404623" y="3061172"/>
            <a:ext cx="6601130" cy="2723318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3047"/>
          <a:stretch/>
        </p:blipFill>
        <p:spPr>
          <a:xfrm>
            <a:off x="3159373" y="6660790"/>
            <a:ext cx="7142603" cy="1917890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/>
        </p:nvCxnSpPr>
        <p:spPr>
          <a:xfrm>
            <a:off x="4530437" y="6306794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/>
        </p:nvCxnSpPr>
        <p:spPr>
          <a:xfrm>
            <a:off x="4530437" y="2883527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3948" y="4165443"/>
            <a:ext cx="11128104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8C5153-31AA-0C6B-28A6-C3E9051B93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491171" y="30075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4456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5"/>
            <a:ext cx="12192000" cy="5407034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4798" y="1777649"/>
            <a:ext cx="11963400" cy="532379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L'enseignement du français en 2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a pour objectif d'amener les élèves au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4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pour être capables de lire des mots avec des graphèmes complexes, ainsi qu'au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  à l’oral et à l’écrit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en compréhension et en production.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scolaire est structurée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de 6 semaines. Les 5 premières semaines de chaque période sont dédiées à l’étude d’un thème, tandis que la sixième semaine est consacrée au rebrassage et à l’évaluation des compétences acquises.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La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première période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est réservée au rebrassage des apprentissages des années précédentes, selon une approche spiralaire, afin de consolider les bases requises pour les périodes suivantes.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Lors de cette première période, chaque séance suit une organisation commune autour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quatre activités clés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: vocabulaire, outils de langue, lecture et écriture.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7234442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 1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Rebrassage spiralaire 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1E8C8F29-02E0-6C7F-38D9-50B44C9015A8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9856200" y="6383618"/>
            <a:ext cx="7735527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br>
              <a:rPr lang="fr-FR" dirty="0">
                <a:solidFill>
                  <a:prstClr val="black"/>
                </a:solidFill>
                <a:latin typeface="Calibri"/>
              </a:rPr>
            </a:br>
            <a:br>
              <a:rPr lang="fr-FR" dirty="0">
                <a:solidFill>
                  <a:prstClr val="black"/>
                </a:solidFill>
                <a:latin typeface="Calibri"/>
              </a:rPr>
            </a:br>
            <a:endParaRPr lang="fr-FR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599304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9560</TotalTime>
  <Words>2075</Words>
  <PresentationFormat>Personnalisé</PresentationFormat>
  <Paragraphs>388</Paragraphs>
  <Slides>69</Slides>
  <Notes>0</Notes>
  <HiddenSlides>0</HiddenSlides>
  <MMClips>2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69</vt:i4>
      </vt:variant>
    </vt:vector>
  </HeadingPairs>
  <TitlesOfParts>
    <vt:vector size="77" baseType="lpstr">
      <vt:lpstr>Dosis Bold</vt:lpstr>
      <vt:lpstr>Dosis</vt:lpstr>
      <vt:lpstr>Calibri</vt:lpstr>
      <vt:lpstr>Cambria</vt:lpstr>
      <vt:lpstr>Arial</vt:lpstr>
      <vt:lpstr>Carelia</vt:lpstr>
      <vt:lpstr>1_Office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2025-08-16T08:39:06Z</dcterms:modified>
</cp:coreProperties>
</file>