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3" r:id="rId6"/>
    <p:sldId id="302"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Cầu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cho</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tổ</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tiên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Xem như trong đất trời đây thấy muôn loài từ gốc cội căn nguyên. Đàn chim sông suối đám rêu cũng đều phát xuất từ nơi tổ nguồn. Con người trên đường trần gian cha mẹ sinh dưỡng, một đời yêu thương.</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EECAD-849C-FD2F-D999-C9F03FDEF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210779-E60B-97DD-5032-D92FF7DD89F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F976410-8A7E-2B1A-C339-24CBC3A8C4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5E824BE-E58C-AA90-1398-A26E9652EFF6}"/>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Tôn vinh Chúa Cha là Đấng sáng tạo vũ trụ muôn loài, đã ban sự sống cho bậc tiền nhân truyền cho con cháu. Tri ân Chúa Cha tạo phúc ban phần xuống cho gia tiên, cháu con nhận lãnh ơn lành triền miên phụng thờ Chúa liên. </a:t>
            </a:r>
            <a:endParaRPr lang="vi-VN" sz="5200" b="1" dirty="0"/>
          </a:p>
        </p:txBody>
      </p:sp>
    </p:spTree>
    <p:extLst>
      <p:ext uri="{BB962C8B-B14F-4D97-AF65-F5344CB8AC3E}">
        <p14:creationId xmlns:p14="http://schemas.microsoft.com/office/powerpoint/2010/main" val="2667823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16018-C475-B010-B80E-EDDDB03DFA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F61FD4-3AC4-76AE-32EC-B2E1381B66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73D69ED-1C2B-1C3D-C558-A2216AA3C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44915FF-0B7B-B1F5-9CF5-3E5261FEC1E2}"/>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Con ơi giữ lấy lời cha, chớ quên lời mẹ nhớ mà ghi tâm. Đèn soi trong chốn tối tăm, ấy là chính những lời răn lệnh truyền. Nhớ cầu cho bậc tổ tiên khắc ghi công đức, một niềm tri ân.</a:t>
            </a:r>
            <a:endParaRPr lang="vi-VN" sz="5500" b="1" dirty="0"/>
          </a:p>
        </p:txBody>
      </p:sp>
    </p:spTree>
    <p:extLst>
      <p:ext uri="{BB962C8B-B14F-4D97-AF65-F5344CB8AC3E}">
        <p14:creationId xmlns:p14="http://schemas.microsoft.com/office/powerpoint/2010/main" val="1559175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A6EB0-4FEC-4B7F-D893-514A2C5DA3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E13513-7D09-7031-1142-DC475E5F926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160AD7-80CC-5B95-E429-923C22C323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3F6C5C5-C674-8081-CBBE-07356C235A86}"/>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Tôn vinh Chúa Cha là Đấng sáng tạo vũ trụ muôn loài, đã ban sự sống cho bậc tiền nhân truyền cho con cháu. Tri ân Chúa Cha tạo phúc ban phần xuống cho gia tiên, cháu con nhận lãnh ơn lành triền miên phụng thờ Chúa liên. </a:t>
            </a:r>
            <a:endParaRPr lang="vi-VN" sz="5200" b="1" dirty="0"/>
          </a:p>
        </p:txBody>
      </p:sp>
    </p:spTree>
    <p:extLst>
      <p:ext uri="{BB962C8B-B14F-4D97-AF65-F5344CB8AC3E}">
        <p14:creationId xmlns:p14="http://schemas.microsoft.com/office/powerpoint/2010/main" val="1019263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A2B1C-28C3-57E7-F891-4E51E3DC4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0FF8E2-B182-212E-EED9-8B0CDDE608A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5F319E3-258D-515E-9197-C45347733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E509A29-26DD-F043-F40C-80CC36CBC2BC}"/>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Cha ông công đức truyền danh sống xưa đạo hạnh sẽ chẳng nào quên. Đời sau con cháu dõi theo giữ điều Giao ước được luôn tồn tại. Các ngài sẽ được nghỉ ngơi tiếng thơm lưu mãi, ngàn đời không phai.</a:t>
            </a:r>
            <a:endParaRPr lang="vi-VN" sz="5500" b="1" dirty="0"/>
          </a:p>
        </p:txBody>
      </p:sp>
    </p:spTree>
    <p:extLst>
      <p:ext uri="{BB962C8B-B14F-4D97-AF65-F5344CB8AC3E}">
        <p14:creationId xmlns:p14="http://schemas.microsoft.com/office/powerpoint/2010/main" val="77176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4F382-B9F0-F8FC-3C9A-E651B04DDA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D3EE7E-6AC8-7AE4-E139-2A020AB4BBA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2F4DFCD-DB83-6A42-AB6A-88A0AA59F7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A3B3A45-9B12-CA43-FD3A-C452A5377FCC}"/>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Tôn vinh Chúa Cha là Đấng sáng tạo vũ trụ muôn loài, đã ban sự sống cho bậc tiền nhân truyền cho con cháu. Tri ân Chúa Cha tạo phúc ban phần xuống cho gia tiên, cháu con nhận lãnh ơn lành triền miên phụng thờ Chúa liên. </a:t>
            </a:r>
            <a:endParaRPr lang="vi-VN" sz="5200" b="1" dirty="0"/>
          </a:p>
        </p:txBody>
      </p:sp>
    </p:spTree>
    <p:extLst>
      <p:ext uri="{BB962C8B-B14F-4D97-AF65-F5344CB8AC3E}">
        <p14:creationId xmlns:p14="http://schemas.microsoft.com/office/powerpoint/2010/main" val="10581753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312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Cầu cho tổ tiên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2026-01-27T06:34:58Z</dcterms:modified>
</cp:coreProperties>
</file>