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Poppins"/>
      <p:regular r:id="rId29"/>
      <p:bold r:id="rId30"/>
      <p:italic r:id="rId31"/>
      <p:boldItalic r:id="rId32"/>
    </p:embeddedFont>
    <p:embeddedFont>
      <p:font typeface="Lato"/>
      <p:regular r:id="rId33"/>
      <p:bold r:id="rId34"/>
      <p:italic r:id="rId35"/>
      <p:boldItalic r:id="rId36"/>
    </p:embeddedFont>
    <p:embeddedFont>
      <p:font typeface="Bungee"/>
      <p:regular r:id="rId37"/>
    </p:embeddedFont>
    <p:embeddedFont>
      <p:font typeface="Poppins SemiBold"/>
      <p:regular r:id="rId38"/>
      <p:bold r:id="rId39"/>
      <p:italic r:id="rId40"/>
      <p:boldItalic r:id="rId4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2" roundtripDataSignature="AMtx7mhrXR9D2jx97hOyyeL7rPXjQcyDa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PoppinsSemiBold-italic.fntdata"/><Relationship Id="rId20" Type="http://schemas.openxmlformats.org/officeDocument/2006/relationships/slide" Target="slides/slide16.xml"/><Relationship Id="rId42" Type="http://customschemas.google.com/relationships/presentationmetadata" Target="metadata"/><Relationship Id="rId41" Type="http://schemas.openxmlformats.org/officeDocument/2006/relationships/font" Target="fonts/PoppinsSemiBold-boldItalic.fntdata"/><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Poppins-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italic.fntdata"/><Relationship Id="rId30" Type="http://schemas.openxmlformats.org/officeDocument/2006/relationships/font" Target="fonts/Poppins-bold.fntdata"/><Relationship Id="rId11" Type="http://schemas.openxmlformats.org/officeDocument/2006/relationships/slide" Target="slides/slide7.xml"/><Relationship Id="rId33" Type="http://schemas.openxmlformats.org/officeDocument/2006/relationships/font" Target="fonts/Lato-regular.fntdata"/><Relationship Id="rId10" Type="http://schemas.openxmlformats.org/officeDocument/2006/relationships/slide" Target="slides/slide6.xml"/><Relationship Id="rId32" Type="http://schemas.openxmlformats.org/officeDocument/2006/relationships/font" Target="fonts/Poppins-boldItalic.fntdata"/><Relationship Id="rId13" Type="http://schemas.openxmlformats.org/officeDocument/2006/relationships/slide" Target="slides/slide9.xml"/><Relationship Id="rId35" Type="http://schemas.openxmlformats.org/officeDocument/2006/relationships/font" Target="fonts/Lato-italic.fntdata"/><Relationship Id="rId12" Type="http://schemas.openxmlformats.org/officeDocument/2006/relationships/slide" Target="slides/slide8.xml"/><Relationship Id="rId34" Type="http://schemas.openxmlformats.org/officeDocument/2006/relationships/font" Target="fonts/Lato-bold.fntdata"/><Relationship Id="rId15" Type="http://schemas.openxmlformats.org/officeDocument/2006/relationships/slide" Target="slides/slide11.xml"/><Relationship Id="rId37" Type="http://schemas.openxmlformats.org/officeDocument/2006/relationships/font" Target="fonts/Bungee-regular.fntdata"/><Relationship Id="rId14" Type="http://schemas.openxmlformats.org/officeDocument/2006/relationships/slide" Target="slides/slide10.xml"/><Relationship Id="rId36" Type="http://schemas.openxmlformats.org/officeDocument/2006/relationships/font" Target="fonts/Lato-boldItalic.fntdata"/><Relationship Id="rId17" Type="http://schemas.openxmlformats.org/officeDocument/2006/relationships/slide" Target="slides/slide13.xml"/><Relationship Id="rId39" Type="http://schemas.openxmlformats.org/officeDocument/2006/relationships/font" Target="fonts/PoppinsSemiBold-bold.fntdata"/><Relationship Id="rId16" Type="http://schemas.openxmlformats.org/officeDocument/2006/relationships/slide" Target="slides/slide12.xml"/><Relationship Id="rId38" Type="http://schemas.openxmlformats.org/officeDocument/2006/relationships/font" Target="fonts/PoppinsSemiBold-regular.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308e0340e68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308e0340e68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308e0340e68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308e0340e68_0_1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9" name="Google Shape;209;g308e0340e68_0_18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0" name="Google Shape;210;g308e0340e68_0_18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308e0340e68_0_2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5" name="Google Shape;235;g308e0340e68_0_2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6" name="Google Shape;236;g308e0340e68_0_2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g308e0340e68_0_2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3" name="Google Shape;293;g308e0340e68_0_26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4" name="Google Shape;294;g308e0340e68_0_26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g308e0340e68_0_2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3" name="Google Shape;323;g308e0340e68_0_29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4" name="Google Shape;324;g308e0340e68_0_29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g308e0340e68_0_3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8" name="Google Shape;338;g308e0340e68_0_3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9" name="Google Shape;339;g308e0340e68_0_3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g308e0340e68_0_3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7" name="Google Shape;367;g308e0340e68_0_34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8" name="Google Shape;368;g308e0340e68_0_34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g308e0340e68_0_4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4" name="Google Shape;434;g308e0340e68_0_40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5" name="Google Shape;435;g308e0340e68_0_40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g308e0340e68_0_4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1" name="Google Shape;451;g308e0340e68_0_4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2" name="Google Shape;452;g308e0340e68_0_4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6" name="Shape 466"/>
        <p:cNvGrpSpPr/>
        <p:nvPr/>
      </p:nvGrpSpPr>
      <p:grpSpPr>
        <a:xfrm>
          <a:off x="0" y="0"/>
          <a:ext cx="0" cy="0"/>
          <a:chOff x="0" y="0"/>
          <a:chExt cx="0" cy="0"/>
        </a:xfrm>
      </p:grpSpPr>
      <p:sp>
        <p:nvSpPr>
          <p:cNvPr id="467" name="Google Shape;467;g308e0340e68_0_4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8" name="Google Shape;468;g308e0340e68_0_4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9" name="Google Shape;469;g308e0340e68_0_43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3" name="Shape 483"/>
        <p:cNvGrpSpPr/>
        <p:nvPr/>
      </p:nvGrpSpPr>
      <p:grpSpPr>
        <a:xfrm>
          <a:off x="0" y="0"/>
          <a:ext cx="0" cy="0"/>
          <a:chOff x="0" y="0"/>
          <a:chExt cx="0" cy="0"/>
        </a:xfrm>
      </p:grpSpPr>
      <p:sp>
        <p:nvSpPr>
          <p:cNvPr id="484" name="Google Shape;484;g308e0340e68_0_4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5" name="Google Shape;485;g308e0340e68_0_45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6" name="Google Shape;486;g308e0340e68_0_45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g308e0340e68_0_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g308e0340e68_0_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g308e0340e68_0_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2" name="Shape 492"/>
        <p:cNvGrpSpPr/>
        <p:nvPr/>
      </p:nvGrpSpPr>
      <p:grpSpPr>
        <a:xfrm>
          <a:off x="0" y="0"/>
          <a:ext cx="0" cy="0"/>
          <a:chOff x="0" y="0"/>
          <a:chExt cx="0" cy="0"/>
        </a:xfrm>
      </p:grpSpPr>
      <p:sp>
        <p:nvSpPr>
          <p:cNvPr id="493" name="Google Shape;493;g308e0340e68_0_4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4" name="Google Shape;494;g308e0340e68_0_46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5" name="Google Shape;495;g308e0340e68_0_46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4" name="Shape 514"/>
        <p:cNvGrpSpPr/>
        <p:nvPr/>
      </p:nvGrpSpPr>
      <p:grpSpPr>
        <a:xfrm>
          <a:off x="0" y="0"/>
          <a:ext cx="0" cy="0"/>
          <a:chOff x="0" y="0"/>
          <a:chExt cx="0" cy="0"/>
        </a:xfrm>
      </p:grpSpPr>
      <p:sp>
        <p:nvSpPr>
          <p:cNvPr id="515" name="Google Shape;515;g308e0340e68_0_4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6" name="Google Shape;516;g308e0340e68_0_4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7" name="Google Shape;517;g308e0340e68_0_48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1" name="Shape 551"/>
        <p:cNvGrpSpPr/>
        <p:nvPr/>
      </p:nvGrpSpPr>
      <p:grpSpPr>
        <a:xfrm>
          <a:off x="0" y="0"/>
          <a:ext cx="0" cy="0"/>
          <a:chOff x="0" y="0"/>
          <a:chExt cx="0" cy="0"/>
        </a:xfrm>
      </p:grpSpPr>
      <p:sp>
        <p:nvSpPr>
          <p:cNvPr id="552" name="Google Shape;552;g308e0340e68_0_5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3" name="Google Shape;553;g308e0340e68_0_5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4" name="Google Shape;554;g308e0340e68_0_5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9" name="Shape 589"/>
        <p:cNvGrpSpPr/>
        <p:nvPr/>
      </p:nvGrpSpPr>
      <p:grpSpPr>
        <a:xfrm>
          <a:off x="0" y="0"/>
          <a:ext cx="0" cy="0"/>
          <a:chOff x="0" y="0"/>
          <a:chExt cx="0" cy="0"/>
        </a:xfrm>
      </p:grpSpPr>
      <p:sp>
        <p:nvSpPr>
          <p:cNvPr id="590" name="Google Shape;590;g308e0340e68_0_5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1" name="Google Shape;591;g308e0340e68_0_55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2" name="Google Shape;592;g308e0340e68_0_55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8" name="Shape 668"/>
        <p:cNvGrpSpPr/>
        <p:nvPr/>
      </p:nvGrpSpPr>
      <p:grpSpPr>
        <a:xfrm>
          <a:off x="0" y="0"/>
          <a:ext cx="0" cy="0"/>
          <a:chOff x="0" y="0"/>
          <a:chExt cx="0" cy="0"/>
        </a:xfrm>
      </p:grpSpPr>
      <p:sp>
        <p:nvSpPr>
          <p:cNvPr id="669" name="Google Shape;669;g308e0340e68_0_6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70" name="Google Shape;670;g308e0340e68_0_63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1" name="Google Shape;671;g308e0340e68_0_63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 name="Shape 35"/>
        <p:cNvGrpSpPr/>
        <p:nvPr/>
      </p:nvGrpSpPr>
      <p:grpSpPr>
        <a:xfrm>
          <a:off x="0" y="0"/>
          <a:ext cx="0" cy="0"/>
          <a:chOff x="0" y="0"/>
          <a:chExt cx="0" cy="0"/>
        </a:xfrm>
      </p:grpSpPr>
      <p:sp>
        <p:nvSpPr>
          <p:cNvPr id="36" name="Google Shape;36;g308e0340e68_0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 name="Google Shape;37;g308e0340e68_0_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 name="Google Shape;38;g308e0340e68_0_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308e0340e68_0_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1" name="Google Shape;81;g308e0340e68_0_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2" name="Google Shape;82;g308e0340e68_0_6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308e0340e68_0_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3" name="Google Shape;93;g308e0340e68_0_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4" name="Google Shape;94;g308e0340e68_0_7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308e0340e68_0_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3" name="Google Shape;113;g308e0340e68_0_9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4" name="Google Shape;114;g308e0340e68_0_9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308e0340e68_0_1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6" name="Google Shape;146;g308e0340e68_0_1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7" name="Google Shape;147;g308e0340e68_0_1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308e0340e68_0_1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0" name="Google Shape;160;g308e0340e68_0_14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1" name="Google Shape;161;g308e0340e68_0_14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308e0340e68_0_1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8" name="Google Shape;178;g308e0340e68_0_15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9" name="Google Shape;179;g308e0340e68_0_15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6.png"/><Relationship Id="rId4" Type="http://schemas.openxmlformats.org/officeDocument/2006/relationships/image" Target="../media/image29.png"/><Relationship Id="rId5" Type="http://schemas.openxmlformats.org/officeDocument/2006/relationships/image" Target="../media/image30.png"/><Relationship Id="rId6"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2.png"/><Relationship Id="rId4" Type="http://schemas.openxmlformats.org/officeDocument/2006/relationships/image" Target="../media/image5.png"/><Relationship Id="rId5" Type="http://schemas.openxmlformats.org/officeDocument/2006/relationships/image" Target="../media/image7.png"/><Relationship Id="rId6" Type="http://schemas.openxmlformats.org/officeDocument/2006/relationships/image" Target="../media/image56.png"/><Relationship Id="rId7" Type="http://schemas.openxmlformats.org/officeDocument/2006/relationships/image" Target="../media/image86.png"/><Relationship Id="rId8" Type="http://schemas.openxmlformats.org/officeDocument/2006/relationships/image" Target="../media/image6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9.png"/><Relationship Id="rId4" Type="http://schemas.openxmlformats.org/officeDocument/2006/relationships/image" Target="../media/image17.png"/><Relationship Id="rId5" Type="http://schemas.openxmlformats.org/officeDocument/2006/relationships/image" Target="../media/image7.png"/><Relationship Id="rId6" Type="http://schemas.openxmlformats.org/officeDocument/2006/relationships/image" Target="../media/image75.png"/><Relationship Id="rId7" Type="http://schemas.openxmlformats.org/officeDocument/2006/relationships/image" Target="../media/image6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6.png"/><Relationship Id="rId4" Type="http://schemas.openxmlformats.org/officeDocument/2006/relationships/image" Target="../media/image29.png"/><Relationship Id="rId5" Type="http://schemas.openxmlformats.org/officeDocument/2006/relationships/image" Target="../media/image7.png"/><Relationship Id="rId6" Type="http://schemas.openxmlformats.org/officeDocument/2006/relationships/image" Target="../media/image8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6.png"/><Relationship Id="rId4" Type="http://schemas.openxmlformats.org/officeDocument/2006/relationships/image" Target="../media/image5.png"/><Relationship Id="rId5" Type="http://schemas.openxmlformats.org/officeDocument/2006/relationships/image" Target="../media/image29.png"/><Relationship Id="rId6" Type="http://schemas.openxmlformats.org/officeDocument/2006/relationships/image" Target="../media/image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2.png"/><Relationship Id="rId4" Type="http://schemas.openxmlformats.org/officeDocument/2006/relationships/image" Target="../media/image5.png"/><Relationship Id="rId5" Type="http://schemas.openxmlformats.org/officeDocument/2006/relationships/image" Target="../media/image7.png"/></Relationships>
</file>

<file path=ppt/slides/_rels/slide15.xml.rels><?xml version="1.0" encoding="UTF-8" standalone="yes"?><Relationships xmlns="http://schemas.openxmlformats.org/package/2006/relationships"><Relationship Id="rId20" Type="http://schemas.openxmlformats.org/officeDocument/2006/relationships/image" Target="../media/image117.png"/><Relationship Id="rId22" Type="http://schemas.openxmlformats.org/officeDocument/2006/relationships/image" Target="../media/image90.png"/><Relationship Id="rId21" Type="http://schemas.openxmlformats.org/officeDocument/2006/relationships/image" Target="../media/image99.png"/><Relationship Id="rId24" Type="http://schemas.openxmlformats.org/officeDocument/2006/relationships/image" Target="../media/image94.png"/><Relationship Id="rId23" Type="http://schemas.openxmlformats.org/officeDocument/2006/relationships/image" Target="../media/image104.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6.png"/><Relationship Id="rId4" Type="http://schemas.openxmlformats.org/officeDocument/2006/relationships/image" Target="../media/image29.png"/><Relationship Id="rId9" Type="http://schemas.openxmlformats.org/officeDocument/2006/relationships/image" Target="../media/image76.png"/><Relationship Id="rId26" Type="http://schemas.openxmlformats.org/officeDocument/2006/relationships/image" Target="../media/image107.png"/><Relationship Id="rId25" Type="http://schemas.openxmlformats.org/officeDocument/2006/relationships/image" Target="../media/image91.png"/><Relationship Id="rId28" Type="http://schemas.openxmlformats.org/officeDocument/2006/relationships/image" Target="../media/image112.png"/><Relationship Id="rId27" Type="http://schemas.openxmlformats.org/officeDocument/2006/relationships/image" Target="../media/image100.png"/><Relationship Id="rId5" Type="http://schemas.openxmlformats.org/officeDocument/2006/relationships/image" Target="../media/image7.png"/><Relationship Id="rId6" Type="http://schemas.openxmlformats.org/officeDocument/2006/relationships/image" Target="../media/image88.png"/><Relationship Id="rId29" Type="http://schemas.openxmlformats.org/officeDocument/2006/relationships/image" Target="../media/image110.png"/><Relationship Id="rId7" Type="http://schemas.openxmlformats.org/officeDocument/2006/relationships/image" Target="../media/image78.png"/><Relationship Id="rId8" Type="http://schemas.openxmlformats.org/officeDocument/2006/relationships/image" Target="../media/image96.png"/><Relationship Id="rId11" Type="http://schemas.openxmlformats.org/officeDocument/2006/relationships/image" Target="../media/image79.png"/><Relationship Id="rId10" Type="http://schemas.openxmlformats.org/officeDocument/2006/relationships/image" Target="../media/image84.png"/><Relationship Id="rId13" Type="http://schemas.openxmlformats.org/officeDocument/2006/relationships/image" Target="../media/image83.png"/><Relationship Id="rId12" Type="http://schemas.openxmlformats.org/officeDocument/2006/relationships/image" Target="../media/image89.png"/><Relationship Id="rId15" Type="http://schemas.openxmlformats.org/officeDocument/2006/relationships/image" Target="../media/image85.png"/><Relationship Id="rId14" Type="http://schemas.openxmlformats.org/officeDocument/2006/relationships/image" Target="../media/image82.png"/><Relationship Id="rId17" Type="http://schemas.openxmlformats.org/officeDocument/2006/relationships/image" Target="../media/image80.png"/><Relationship Id="rId16" Type="http://schemas.openxmlformats.org/officeDocument/2006/relationships/image" Target="../media/image81.png"/><Relationship Id="rId19" Type="http://schemas.openxmlformats.org/officeDocument/2006/relationships/image" Target="../media/image102.png"/><Relationship Id="rId18" Type="http://schemas.openxmlformats.org/officeDocument/2006/relationships/image" Target="../media/image9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6.png"/><Relationship Id="rId4" Type="http://schemas.openxmlformats.org/officeDocument/2006/relationships/image" Target="../media/image5.png"/><Relationship Id="rId5" Type="http://schemas.openxmlformats.org/officeDocument/2006/relationships/image" Target="../media/image29.png"/><Relationship Id="rId6" Type="http://schemas.openxmlformats.org/officeDocument/2006/relationships/image" Target="../media/image7.png"/><Relationship Id="rId7" Type="http://schemas.openxmlformats.org/officeDocument/2006/relationships/image" Target="../media/image114.png"/><Relationship Id="rId8" Type="http://schemas.openxmlformats.org/officeDocument/2006/relationships/image" Target="../media/image11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2.png"/><Relationship Id="rId4" Type="http://schemas.openxmlformats.org/officeDocument/2006/relationships/image" Target="../media/image5.png"/><Relationship Id="rId5" Type="http://schemas.openxmlformats.org/officeDocument/2006/relationships/image" Target="../media/image7.png"/><Relationship Id="rId6" Type="http://schemas.openxmlformats.org/officeDocument/2006/relationships/image" Target="../media/image109.png"/><Relationship Id="rId7" Type="http://schemas.openxmlformats.org/officeDocument/2006/relationships/image" Target="../media/image11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9.png"/><Relationship Id="rId4" Type="http://schemas.openxmlformats.org/officeDocument/2006/relationships/image" Target="../media/image17.png"/><Relationship Id="rId5" Type="http://schemas.openxmlformats.org/officeDocument/2006/relationships/image" Target="../media/image7.png"/><Relationship Id="rId6" Type="http://schemas.openxmlformats.org/officeDocument/2006/relationships/image" Target="../media/image121.png"/><Relationship Id="rId7" Type="http://schemas.openxmlformats.org/officeDocument/2006/relationships/image" Target="../media/image12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25.png"/><Relationship Id="rId4" Type="http://schemas.openxmlformats.org/officeDocument/2006/relationships/image" Target="../media/image11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6.png"/><Relationship Id="rId4" Type="http://schemas.openxmlformats.org/officeDocument/2006/relationships/image" Target="../media/image5.png"/><Relationship Id="rId5" Type="http://schemas.openxmlformats.org/officeDocument/2006/relationships/image" Target="../media/image29.png"/><Relationship Id="rId6" Type="http://schemas.openxmlformats.org/officeDocument/2006/relationships/image" Target="../media/image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2.png"/><Relationship Id="rId4" Type="http://schemas.openxmlformats.org/officeDocument/2006/relationships/image" Target="../media/image5.png"/><Relationship Id="rId5" Type="http://schemas.openxmlformats.org/officeDocument/2006/relationships/image" Target="../media/image23.png"/><Relationship Id="rId6" Type="http://schemas.openxmlformats.org/officeDocument/2006/relationships/image" Target="../media/image12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9.png"/><Relationship Id="rId4" Type="http://schemas.openxmlformats.org/officeDocument/2006/relationships/image" Target="../media/image17.png"/><Relationship Id="rId5" Type="http://schemas.openxmlformats.org/officeDocument/2006/relationships/image" Target="../media/image7.png"/><Relationship Id="rId6" Type="http://schemas.openxmlformats.org/officeDocument/2006/relationships/image" Target="../media/image173.png"/><Relationship Id="rId7" Type="http://schemas.openxmlformats.org/officeDocument/2006/relationships/image" Target="../media/image12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6.png"/><Relationship Id="rId4" Type="http://schemas.openxmlformats.org/officeDocument/2006/relationships/image" Target="../media/image29.png"/><Relationship Id="rId9" Type="http://schemas.openxmlformats.org/officeDocument/2006/relationships/image" Target="../media/image142.png"/><Relationship Id="rId5" Type="http://schemas.openxmlformats.org/officeDocument/2006/relationships/image" Target="../media/image7.png"/><Relationship Id="rId6" Type="http://schemas.openxmlformats.org/officeDocument/2006/relationships/image" Target="../media/image139.png"/><Relationship Id="rId7" Type="http://schemas.openxmlformats.org/officeDocument/2006/relationships/image" Target="../media/image144.png"/><Relationship Id="rId8" Type="http://schemas.openxmlformats.org/officeDocument/2006/relationships/image" Target="../media/image132.png"/></Relationships>
</file>

<file path=ppt/slides/_rels/slide23.xml.rels><?xml version="1.0" encoding="UTF-8" standalone="yes"?><Relationships xmlns="http://schemas.openxmlformats.org/package/2006/relationships"><Relationship Id="rId20" Type="http://schemas.openxmlformats.org/officeDocument/2006/relationships/image" Target="../media/image171.png"/><Relationship Id="rId22" Type="http://schemas.openxmlformats.org/officeDocument/2006/relationships/hyperlink" Target="https://eatemp.com/powerpoint-org-chart-template/" TargetMode="External"/><Relationship Id="rId21" Type="http://schemas.openxmlformats.org/officeDocument/2006/relationships/image" Target="../media/image161.png"/><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9.png"/><Relationship Id="rId4" Type="http://schemas.openxmlformats.org/officeDocument/2006/relationships/image" Target="../media/image17.png"/><Relationship Id="rId9" Type="http://schemas.openxmlformats.org/officeDocument/2006/relationships/image" Target="../media/image164.png"/><Relationship Id="rId5" Type="http://schemas.openxmlformats.org/officeDocument/2006/relationships/image" Target="../media/image7.png"/><Relationship Id="rId6" Type="http://schemas.openxmlformats.org/officeDocument/2006/relationships/image" Target="../media/image149.png"/><Relationship Id="rId7" Type="http://schemas.openxmlformats.org/officeDocument/2006/relationships/image" Target="../media/image140.png"/><Relationship Id="rId8" Type="http://schemas.openxmlformats.org/officeDocument/2006/relationships/image" Target="../media/image158.png"/><Relationship Id="rId11" Type="http://schemas.openxmlformats.org/officeDocument/2006/relationships/image" Target="../media/image156.png"/><Relationship Id="rId10" Type="http://schemas.openxmlformats.org/officeDocument/2006/relationships/image" Target="../media/image141.png"/><Relationship Id="rId13" Type="http://schemas.openxmlformats.org/officeDocument/2006/relationships/image" Target="../media/image143.png"/><Relationship Id="rId12" Type="http://schemas.openxmlformats.org/officeDocument/2006/relationships/image" Target="../media/image183.png"/><Relationship Id="rId15" Type="http://schemas.openxmlformats.org/officeDocument/2006/relationships/image" Target="../media/image168.png"/><Relationship Id="rId14" Type="http://schemas.openxmlformats.org/officeDocument/2006/relationships/image" Target="../media/image175.png"/><Relationship Id="rId17" Type="http://schemas.openxmlformats.org/officeDocument/2006/relationships/image" Target="../media/image170.png"/><Relationship Id="rId16" Type="http://schemas.openxmlformats.org/officeDocument/2006/relationships/image" Target="../media/image159.png"/><Relationship Id="rId19" Type="http://schemas.openxmlformats.org/officeDocument/2006/relationships/image" Target="../media/image180.png"/><Relationship Id="rId18" Type="http://schemas.openxmlformats.org/officeDocument/2006/relationships/image" Target="../media/image16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6.png"/><Relationship Id="rId4" Type="http://schemas.openxmlformats.org/officeDocument/2006/relationships/image" Target="../media/image181.png"/><Relationship Id="rId5" Type="http://schemas.openxmlformats.org/officeDocument/2006/relationships/image" Target="../media/image178.png"/><Relationship Id="rId6" Type="http://schemas.openxmlformats.org/officeDocument/2006/relationships/image" Target="../media/image7.png"/><Relationship Id="rId7" Type="http://schemas.openxmlformats.org/officeDocument/2006/relationships/hyperlink" Target="https://unsplash.com/" TargetMode="External"/><Relationship Id="rId8" Type="http://schemas.openxmlformats.org/officeDocument/2006/relationships/image" Target="../media/image18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2.png"/><Relationship Id="rId4" Type="http://schemas.openxmlformats.org/officeDocument/2006/relationships/image" Target="../media/image5.png"/><Relationship Id="rId5" Type="http://schemas.openxmlformats.org/officeDocument/2006/relationships/image" Target="../media/image23.png"/><Relationship Id="rId6" Type="http://schemas.openxmlformats.org/officeDocument/2006/relationships/image" Target="../media/image1.png"/><Relationship Id="rId7" Type="http://schemas.openxmlformats.org/officeDocument/2006/relationships/image" Target="../media/image24.png"/><Relationship Id="rId8"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9.png"/><Relationship Id="rId4" Type="http://schemas.openxmlformats.org/officeDocument/2006/relationships/image" Target="../media/image17.png"/><Relationship Id="rId5"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6.png"/><Relationship Id="rId4" Type="http://schemas.openxmlformats.org/officeDocument/2006/relationships/image" Target="../media/image29.png"/><Relationship Id="rId5" Type="http://schemas.openxmlformats.org/officeDocument/2006/relationships/image" Target="../media/image7.png"/><Relationship Id="rId6" Type="http://schemas.openxmlformats.org/officeDocument/2006/relationships/image" Target="../media/image28.png"/><Relationship Id="rId7" Type="http://schemas.openxmlformats.org/officeDocument/2006/relationships/image" Target="../media/image15.png"/><Relationship Id="rId8" Type="http://schemas.openxmlformats.org/officeDocument/2006/relationships/image" Target="../media/image2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2.png"/><Relationship Id="rId4" Type="http://schemas.openxmlformats.org/officeDocument/2006/relationships/image" Target="../media/image5.png"/><Relationship Id="rId5" Type="http://schemas.openxmlformats.org/officeDocument/2006/relationships/image" Target="../media/image7.png"/><Relationship Id="rId6" Type="http://schemas.openxmlformats.org/officeDocument/2006/relationships/image" Target="../media/image49.png"/><Relationship Id="rId7" Type="http://schemas.openxmlformats.org/officeDocument/2006/relationships/image" Target="../media/image54.png"/><Relationship Id="rId8" Type="http://schemas.openxmlformats.org/officeDocument/2006/relationships/image" Target="../media/image10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6.png"/><Relationship Id="rId4" Type="http://schemas.openxmlformats.org/officeDocument/2006/relationships/image" Target="../media/image5.png"/><Relationship Id="rId5" Type="http://schemas.openxmlformats.org/officeDocument/2006/relationships/image" Target="../media/image29.png"/><Relationship Id="rId6" Type="http://schemas.openxmlformats.org/officeDocument/2006/relationships/image" Target="../media/image7.png"/><Relationship Id="rId7" Type="http://schemas.openxmlformats.org/officeDocument/2006/relationships/image" Target="../media/image4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9.png"/><Relationship Id="rId4" Type="http://schemas.openxmlformats.org/officeDocument/2006/relationships/image" Target="../media/image17.png"/><Relationship Id="rId5" Type="http://schemas.openxmlformats.org/officeDocument/2006/relationships/image" Target="../media/image7.png"/><Relationship Id="rId6" Type="http://schemas.openxmlformats.org/officeDocument/2006/relationships/image" Target="../media/image73.png"/><Relationship Id="rId7" Type="http://schemas.openxmlformats.org/officeDocument/2006/relationships/image" Target="../media/image53.png"/><Relationship Id="rId8" Type="http://schemas.openxmlformats.org/officeDocument/2006/relationships/image" Target="../media/image4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9.png"/><Relationship Id="rId4" Type="http://schemas.openxmlformats.org/officeDocument/2006/relationships/image" Target="../media/image17.png"/><Relationship Id="rId5" Type="http://schemas.openxmlformats.org/officeDocument/2006/relationships/image" Target="../media/image7.png"/><Relationship Id="rId6" Type="http://schemas.openxmlformats.org/officeDocument/2006/relationships/image" Target="../media/image47.png"/><Relationship Id="rId7" Type="http://schemas.openxmlformats.org/officeDocument/2006/relationships/image" Target="../media/image51.png"/><Relationship Id="rId8" Type="http://schemas.openxmlformats.org/officeDocument/2006/relationships/image" Target="../media/image4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E6DA"/>
        </a:solidFill>
      </p:bgPr>
    </p:bg>
    <p:spTree>
      <p:nvGrpSpPr>
        <p:cNvPr id="15" name="Shape 15"/>
        <p:cNvGrpSpPr/>
        <p:nvPr/>
      </p:nvGrpSpPr>
      <p:grpSpPr>
        <a:xfrm>
          <a:off x="0" y="0"/>
          <a:ext cx="0" cy="0"/>
          <a:chOff x="0" y="0"/>
          <a:chExt cx="0" cy="0"/>
        </a:xfrm>
      </p:grpSpPr>
      <p:pic>
        <p:nvPicPr>
          <p:cNvPr descr=" " id="16" name="Google Shape;16;g308e0340e68_0_0"/>
          <p:cNvPicPr preferRelativeResize="0"/>
          <p:nvPr/>
        </p:nvPicPr>
        <p:blipFill rotWithShape="1">
          <a:blip r:embed="rId3">
            <a:alphaModFix/>
          </a:blip>
          <a:srcRect b="0" l="0" r="0" t="0"/>
          <a:stretch/>
        </p:blipFill>
        <p:spPr>
          <a:xfrm>
            <a:off x="13920940" y="-5283200"/>
            <a:ext cx="14962470" cy="14960600"/>
          </a:xfrm>
          <a:prstGeom prst="rect">
            <a:avLst/>
          </a:prstGeom>
          <a:noFill/>
          <a:ln>
            <a:noFill/>
          </a:ln>
        </p:spPr>
      </p:pic>
      <p:pic>
        <p:nvPicPr>
          <p:cNvPr descr=" " id="17" name="Google Shape;17;g308e0340e68_0_0"/>
          <p:cNvPicPr preferRelativeResize="0"/>
          <p:nvPr/>
        </p:nvPicPr>
        <p:blipFill rotWithShape="1">
          <a:blip r:embed="rId4">
            <a:alphaModFix/>
          </a:blip>
          <a:srcRect b="0" l="0" r="0" t="0"/>
          <a:stretch/>
        </p:blipFill>
        <p:spPr>
          <a:xfrm>
            <a:off x="508063" y="1460500"/>
            <a:ext cx="12117314" cy="10795000"/>
          </a:xfrm>
          <a:prstGeom prst="rect">
            <a:avLst/>
          </a:prstGeom>
          <a:noFill/>
          <a:ln>
            <a:noFill/>
          </a:ln>
        </p:spPr>
      </p:pic>
      <p:sp>
        <p:nvSpPr>
          <p:cNvPr id="18" name="Google Shape;18;g308e0340e68_0_0"/>
          <p:cNvSpPr/>
          <p:nvPr/>
        </p:nvSpPr>
        <p:spPr>
          <a:xfrm>
            <a:off x="-1054232" y="1155700"/>
            <a:ext cx="14213100" cy="8331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87C7F"/>
              </a:buClr>
              <a:buSzPts val="24000"/>
              <a:buFont typeface="Bungee"/>
              <a:buNone/>
            </a:pPr>
            <a:r>
              <a:rPr b="0" i="0" lang="en-US" sz="24000" u="none" cap="none" strike="noStrike">
                <a:solidFill>
                  <a:srgbClr val="487C7F"/>
                </a:solidFill>
                <a:latin typeface="Bungee"/>
                <a:ea typeface="Bungee"/>
                <a:cs typeface="Bungee"/>
                <a:sym typeface="Bungee"/>
              </a:rPr>
              <a:t>Lung Cancer </a:t>
            </a:r>
            <a:endParaRPr b="0" i="0" sz="24000" u="none" cap="none" strike="noStrike">
              <a:solidFill>
                <a:schemeClr val="dk1"/>
              </a:solidFill>
              <a:latin typeface="Calibri"/>
              <a:ea typeface="Calibri"/>
              <a:cs typeface="Calibri"/>
              <a:sym typeface="Calibri"/>
            </a:endParaRPr>
          </a:p>
        </p:txBody>
      </p:sp>
      <p:sp>
        <p:nvSpPr>
          <p:cNvPr id="19" name="Google Shape;19;g308e0340e68_0_0"/>
          <p:cNvSpPr/>
          <p:nvPr/>
        </p:nvSpPr>
        <p:spPr>
          <a:xfrm>
            <a:off x="440322" y="8813800"/>
            <a:ext cx="12718500" cy="2709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659A9B"/>
              </a:buClr>
              <a:buSzPts val="6400"/>
              <a:buFont typeface="Poppins SemiBold"/>
              <a:buNone/>
            </a:pPr>
            <a:r>
              <a:rPr b="0" i="0" lang="en-US" sz="6400" u="none" cap="none" strike="noStrike">
                <a:solidFill>
                  <a:srgbClr val="659A9B"/>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pic>
        <p:nvPicPr>
          <p:cNvPr descr=" " id="20" name="Google Shape;20;g308e0340e68_0_0"/>
          <p:cNvPicPr preferRelativeResize="0"/>
          <p:nvPr/>
        </p:nvPicPr>
        <p:blipFill rotWithShape="1">
          <a:blip r:embed="rId5">
            <a:alphaModFix/>
          </a:blip>
          <a:srcRect b="0" l="0" r="0" t="0"/>
          <a:stretch/>
        </p:blipFill>
        <p:spPr>
          <a:xfrm>
            <a:off x="12193524" y="0"/>
            <a:ext cx="13006426" cy="12433300"/>
          </a:xfrm>
          <a:prstGeom prst="rect">
            <a:avLst/>
          </a:prstGeom>
          <a:noFill/>
          <a:ln>
            <a:noFill/>
          </a:ln>
        </p:spPr>
      </p:pic>
      <p:sp>
        <p:nvSpPr>
          <p:cNvPr id="21" name="Google Shape;21;g308e0340e68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 name="Google Shape;22;g308e0340e68_0_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E6DA"/>
        </a:solidFill>
      </p:bgPr>
    </p:bg>
    <p:spTree>
      <p:nvGrpSpPr>
        <p:cNvPr id="211" name="Shape 211"/>
        <p:cNvGrpSpPr/>
        <p:nvPr/>
      </p:nvGrpSpPr>
      <p:grpSpPr>
        <a:xfrm>
          <a:off x="0" y="0"/>
          <a:ext cx="0" cy="0"/>
          <a:chOff x="0" y="0"/>
          <a:chExt cx="0" cy="0"/>
        </a:xfrm>
      </p:grpSpPr>
      <p:pic>
        <p:nvPicPr>
          <p:cNvPr descr=" " id="212" name="Google Shape;212;g308e0340e68_0_187"/>
          <p:cNvPicPr preferRelativeResize="0"/>
          <p:nvPr/>
        </p:nvPicPr>
        <p:blipFill rotWithShape="1">
          <a:blip r:embed="rId3">
            <a:alphaModFix/>
          </a:blip>
          <a:srcRect b="0" l="0" r="0" t="0"/>
          <a:stretch/>
        </p:blipFill>
        <p:spPr>
          <a:xfrm>
            <a:off x="-203225" y="2082800"/>
            <a:ext cx="15864283" cy="15862300"/>
          </a:xfrm>
          <a:prstGeom prst="rect">
            <a:avLst/>
          </a:prstGeom>
          <a:noFill/>
          <a:ln>
            <a:noFill/>
          </a:ln>
        </p:spPr>
      </p:pic>
      <p:pic>
        <p:nvPicPr>
          <p:cNvPr descr=" " id="213" name="Google Shape;213;g308e0340e68_0_187"/>
          <p:cNvPicPr preferRelativeResize="0"/>
          <p:nvPr/>
        </p:nvPicPr>
        <p:blipFill rotWithShape="1">
          <a:blip r:embed="rId4">
            <a:alphaModFix/>
          </a:blip>
          <a:srcRect b="0" l="0" r="0" t="0"/>
          <a:stretch/>
        </p:blipFill>
        <p:spPr>
          <a:xfrm>
            <a:off x="14873559" y="876300"/>
            <a:ext cx="8078210" cy="11950700"/>
          </a:xfrm>
          <a:prstGeom prst="rect">
            <a:avLst/>
          </a:prstGeom>
          <a:noFill/>
          <a:ln>
            <a:noFill/>
          </a:ln>
        </p:spPr>
      </p:pic>
      <p:sp>
        <p:nvSpPr>
          <p:cNvPr id="214" name="Google Shape;214;g308e0340e68_0_18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5" name="Google Shape;215;g308e0340e68_0_18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16" name="Google Shape;216;g308e0340e68_0_187"/>
          <p:cNvSpPr/>
          <p:nvPr/>
        </p:nvSpPr>
        <p:spPr>
          <a:xfrm>
            <a:off x="1778222" y="469900"/>
            <a:ext cx="82773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87C7F"/>
              </a:buClr>
              <a:buSzPts val="8000"/>
              <a:buFont typeface="Bungee"/>
              <a:buNone/>
            </a:pPr>
            <a:r>
              <a:rPr b="0" i="0" lang="en-US" sz="8000" u="none" cap="none" strike="noStrike">
                <a:solidFill>
                  <a:srgbClr val="487C7F"/>
                </a:solidFill>
                <a:latin typeface="Bungee"/>
                <a:ea typeface="Bungee"/>
                <a:cs typeface="Bungee"/>
                <a:sym typeface="Bungee"/>
              </a:rPr>
              <a:t>Pricing Plan</a:t>
            </a:r>
            <a:endParaRPr b="0" i="0" sz="8000" u="none" cap="none" strike="noStrike">
              <a:solidFill>
                <a:schemeClr val="dk1"/>
              </a:solidFill>
              <a:latin typeface="Calibri"/>
              <a:ea typeface="Calibri"/>
              <a:cs typeface="Calibri"/>
              <a:sym typeface="Calibri"/>
            </a:endParaRPr>
          </a:p>
        </p:txBody>
      </p:sp>
      <p:sp>
        <p:nvSpPr>
          <p:cNvPr id="217" name="Google Shape;217;g308e0340e68_0_187"/>
          <p:cNvSpPr/>
          <p:nvPr/>
        </p:nvSpPr>
        <p:spPr>
          <a:xfrm>
            <a:off x="1778222" y="2286000"/>
            <a:ext cx="20843400" cy="1021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g308e0340e68_0_187"/>
          <p:cNvSpPr/>
          <p:nvPr/>
        </p:nvSpPr>
        <p:spPr>
          <a:xfrm>
            <a:off x="1778222" y="2286000"/>
            <a:ext cx="6439800" cy="10210800"/>
          </a:xfrm>
          <a:prstGeom prst="rect">
            <a:avLst/>
          </a:prstGeom>
          <a:noFill/>
          <a:ln cap="flat" cmpd="sng" w="25400">
            <a:solidFill>
              <a:srgbClr val="213F4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9" name="Google Shape;219;g308e0340e68_0_187"/>
          <p:cNvPicPr preferRelativeResize="0"/>
          <p:nvPr/>
        </p:nvPicPr>
        <p:blipFill rotWithShape="1">
          <a:blip r:embed="rId6">
            <a:alphaModFix/>
          </a:blip>
          <a:srcRect b="0" l="0" r="0" t="0"/>
          <a:stretch/>
        </p:blipFill>
        <p:spPr>
          <a:xfrm>
            <a:off x="4521402" y="2743200"/>
            <a:ext cx="953345" cy="1625600"/>
          </a:xfrm>
          <a:prstGeom prst="rect">
            <a:avLst/>
          </a:prstGeom>
          <a:noFill/>
          <a:ln>
            <a:noFill/>
          </a:ln>
        </p:spPr>
      </p:pic>
      <p:sp>
        <p:nvSpPr>
          <p:cNvPr id="220" name="Google Shape;220;g308e0340e68_0_187"/>
          <p:cNvSpPr/>
          <p:nvPr/>
        </p:nvSpPr>
        <p:spPr>
          <a:xfrm>
            <a:off x="3873984" y="4673600"/>
            <a:ext cx="22482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13F4C"/>
              </a:buClr>
              <a:buSzPts val="4800"/>
              <a:buFont typeface="Bungee"/>
              <a:buNone/>
            </a:pPr>
            <a:r>
              <a:rPr b="0" i="0" lang="en-US" sz="4800" u="none" cap="none" strike="noStrike">
                <a:solidFill>
                  <a:srgbClr val="213F4C"/>
                </a:solidFill>
                <a:latin typeface="Bungee"/>
                <a:ea typeface="Bungee"/>
                <a:cs typeface="Bungee"/>
                <a:sym typeface="Bungee"/>
              </a:rPr>
              <a:t>Basic</a:t>
            </a:r>
            <a:endParaRPr b="0" i="0" sz="4800" u="none" cap="none" strike="noStrike">
              <a:solidFill>
                <a:schemeClr val="dk1"/>
              </a:solidFill>
              <a:latin typeface="Calibri"/>
              <a:ea typeface="Calibri"/>
              <a:cs typeface="Calibri"/>
              <a:sym typeface="Calibri"/>
            </a:endParaRPr>
          </a:p>
        </p:txBody>
      </p:sp>
      <p:sp>
        <p:nvSpPr>
          <p:cNvPr id="221" name="Google Shape;221;g308e0340e68_0_187"/>
          <p:cNvSpPr/>
          <p:nvPr/>
        </p:nvSpPr>
        <p:spPr>
          <a:xfrm>
            <a:off x="2235479" y="57150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22" name="Google Shape;222;g308e0340e68_0_187"/>
          <p:cNvSpPr/>
          <p:nvPr/>
        </p:nvSpPr>
        <p:spPr>
          <a:xfrm>
            <a:off x="3042030" y="11303000"/>
            <a:ext cx="3912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$10/month</a:t>
            </a:r>
            <a:endParaRPr b="0" i="0" sz="4800" u="none" cap="none" strike="noStrike">
              <a:solidFill>
                <a:schemeClr val="dk1"/>
              </a:solidFill>
              <a:latin typeface="Calibri"/>
              <a:ea typeface="Calibri"/>
              <a:cs typeface="Calibri"/>
              <a:sym typeface="Calibri"/>
            </a:endParaRPr>
          </a:p>
        </p:txBody>
      </p:sp>
      <p:sp>
        <p:nvSpPr>
          <p:cNvPr id="223" name="Google Shape;223;g308e0340e68_0_187"/>
          <p:cNvSpPr/>
          <p:nvPr/>
        </p:nvSpPr>
        <p:spPr>
          <a:xfrm>
            <a:off x="8980022" y="2286000"/>
            <a:ext cx="6439800" cy="10210800"/>
          </a:xfrm>
          <a:prstGeom prst="rect">
            <a:avLst/>
          </a:prstGeom>
          <a:noFill/>
          <a:ln cap="flat" cmpd="sng" w="25400">
            <a:solidFill>
              <a:srgbClr val="213F4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4" name="Google Shape;224;g308e0340e68_0_187"/>
          <p:cNvPicPr preferRelativeResize="0"/>
          <p:nvPr/>
        </p:nvPicPr>
        <p:blipFill rotWithShape="1">
          <a:blip r:embed="rId7">
            <a:alphaModFix/>
          </a:blip>
          <a:srcRect b="0" l="0" r="0" t="0"/>
          <a:stretch/>
        </p:blipFill>
        <p:spPr>
          <a:xfrm>
            <a:off x="11382319" y="2743200"/>
            <a:ext cx="1635112" cy="1625600"/>
          </a:xfrm>
          <a:prstGeom prst="rect">
            <a:avLst/>
          </a:prstGeom>
          <a:noFill/>
          <a:ln>
            <a:noFill/>
          </a:ln>
        </p:spPr>
      </p:pic>
      <p:sp>
        <p:nvSpPr>
          <p:cNvPr id="225" name="Google Shape;225;g308e0340e68_0_187"/>
          <p:cNvSpPr/>
          <p:nvPr/>
        </p:nvSpPr>
        <p:spPr>
          <a:xfrm>
            <a:off x="11101187" y="4673600"/>
            <a:ext cx="21975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13F4C"/>
              </a:buClr>
              <a:buSzPts val="4800"/>
              <a:buFont typeface="Bungee"/>
              <a:buNone/>
            </a:pPr>
            <a:r>
              <a:rPr b="0" i="0" lang="en-US" sz="4800" u="none" cap="none" strike="noStrike">
                <a:solidFill>
                  <a:srgbClr val="213F4C"/>
                </a:solidFill>
                <a:latin typeface="Bungee"/>
                <a:ea typeface="Bungee"/>
                <a:cs typeface="Bungee"/>
                <a:sym typeface="Bungee"/>
              </a:rPr>
              <a:t>Elite</a:t>
            </a:r>
            <a:endParaRPr b="0" i="0" sz="4800" u="none" cap="none" strike="noStrike">
              <a:solidFill>
                <a:schemeClr val="dk1"/>
              </a:solidFill>
              <a:latin typeface="Calibri"/>
              <a:ea typeface="Calibri"/>
              <a:cs typeface="Calibri"/>
              <a:sym typeface="Calibri"/>
            </a:endParaRPr>
          </a:p>
        </p:txBody>
      </p:sp>
      <p:sp>
        <p:nvSpPr>
          <p:cNvPr id="226" name="Google Shape;226;g308e0340e68_0_187"/>
          <p:cNvSpPr/>
          <p:nvPr/>
        </p:nvSpPr>
        <p:spPr>
          <a:xfrm>
            <a:off x="9437280" y="57150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27" name="Google Shape;227;g308e0340e68_0_187"/>
          <p:cNvSpPr/>
          <p:nvPr/>
        </p:nvSpPr>
        <p:spPr>
          <a:xfrm>
            <a:off x="10231129" y="11303000"/>
            <a:ext cx="39375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$50/month</a:t>
            </a:r>
            <a:endParaRPr b="0" i="0" sz="4800" u="none" cap="none" strike="noStrike">
              <a:solidFill>
                <a:schemeClr val="dk1"/>
              </a:solidFill>
              <a:latin typeface="Calibri"/>
              <a:ea typeface="Calibri"/>
              <a:cs typeface="Calibri"/>
              <a:sym typeface="Calibri"/>
            </a:endParaRPr>
          </a:p>
        </p:txBody>
      </p:sp>
      <p:sp>
        <p:nvSpPr>
          <p:cNvPr id="228" name="Google Shape;228;g308e0340e68_0_187"/>
          <p:cNvSpPr/>
          <p:nvPr/>
        </p:nvSpPr>
        <p:spPr>
          <a:xfrm>
            <a:off x="16181822" y="2286000"/>
            <a:ext cx="6439800" cy="10210800"/>
          </a:xfrm>
          <a:prstGeom prst="rect">
            <a:avLst/>
          </a:prstGeom>
          <a:noFill/>
          <a:ln cap="flat" cmpd="sng" w="25400">
            <a:solidFill>
              <a:srgbClr val="213F4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9" name="Google Shape;229;g308e0340e68_0_187"/>
          <p:cNvPicPr preferRelativeResize="0"/>
          <p:nvPr/>
        </p:nvPicPr>
        <p:blipFill rotWithShape="1">
          <a:blip r:embed="rId8">
            <a:alphaModFix/>
          </a:blip>
          <a:srcRect b="0" l="0" r="0" t="0"/>
          <a:stretch/>
        </p:blipFill>
        <p:spPr>
          <a:xfrm>
            <a:off x="18702818" y="2743200"/>
            <a:ext cx="1397717" cy="1625600"/>
          </a:xfrm>
          <a:prstGeom prst="rect">
            <a:avLst/>
          </a:prstGeom>
          <a:noFill/>
          <a:ln>
            <a:noFill/>
          </a:ln>
        </p:spPr>
      </p:pic>
      <p:sp>
        <p:nvSpPr>
          <p:cNvPr id="230" name="Google Shape;230;g308e0340e68_0_187"/>
          <p:cNvSpPr/>
          <p:nvPr/>
        </p:nvSpPr>
        <p:spPr>
          <a:xfrm>
            <a:off x="17356719" y="4673600"/>
            <a:ext cx="40899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13F4C"/>
              </a:buClr>
              <a:buSzPts val="4800"/>
              <a:buFont typeface="Bungee"/>
              <a:buNone/>
            </a:pPr>
            <a:r>
              <a:rPr b="0" i="0" lang="en-US" sz="4800" u="none" cap="none" strike="noStrike">
                <a:solidFill>
                  <a:srgbClr val="213F4C"/>
                </a:solidFill>
                <a:latin typeface="Bungee"/>
                <a:ea typeface="Bungee"/>
                <a:cs typeface="Bungee"/>
                <a:sym typeface="Bungee"/>
              </a:rPr>
              <a:t>Legendary</a:t>
            </a:r>
            <a:endParaRPr b="0" i="0" sz="4800" u="none" cap="none" strike="noStrike">
              <a:solidFill>
                <a:schemeClr val="dk1"/>
              </a:solidFill>
              <a:latin typeface="Calibri"/>
              <a:ea typeface="Calibri"/>
              <a:cs typeface="Calibri"/>
              <a:sym typeface="Calibri"/>
            </a:endParaRPr>
          </a:p>
        </p:txBody>
      </p:sp>
      <p:sp>
        <p:nvSpPr>
          <p:cNvPr id="231" name="Google Shape;231;g308e0340e68_0_187"/>
          <p:cNvSpPr/>
          <p:nvPr/>
        </p:nvSpPr>
        <p:spPr>
          <a:xfrm>
            <a:off x="16639080" y="57150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32" name="Google Shape;232;g308e0340e68_0_187"/>
          <p:cNvSpPr/>
          <p:nvPr/>
        </p:nvSpPr>
        <p:spPr>
          <a:xfrm>
            <a:off x="17223353" y="11303000"/>
            <a:ext cx="43566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E6DA"/>
        </a:solidFill>
      </p:bgPr>
    </p:bg>
    <p:spTree>
      <p:nvGrpSpPr>
        <p:cNvPr id="237" name="Shape 237"/>
        <p:cNvGrpSpPr/>
        <p:nvPr/>
      </p:nvGrpSpPr>
      <p:grpSpPr>
        <a:xfrm>
          <a:off x="0" y="0"/>
          <a:ext cx="0" cy="0"/>
          <a:chOff x="0" y="0"/>
          <a:chExt cx="0" cy="0"/>
        </a:xfrm>
      </p:grpSpPr>
      <p:pic>
        <p:nvPicPr>
          <p:cNvPr descr=" " id="238" name="Google Shape;238;g308e0340e68_0_212"/>
          <p:cNvPicPr preferRelativeResize="0"/>
          <p:nvPr/>
        </p:nvPicPr>
        <p:blipFill rotWithShape="1">
          <a:blip r:embed="rId3">
            <a:alphaModFix/>
          </a:blip>
          <a:srcRect b="0" l="0" r="0" t="0"/>
          <a:stretch/>
        </p:blipFill>
        <p:spPr>
          <a:xfrm>
            <a:off x="-5017127" y="-2819400"/>
            <a:ext cx="13044530" cy="13042900"/>
          </a:xfrm>
          <a:prstGeom prst="rect">
            <a:avLst/>
          </a:prstGeom>
          <a:noFill/>
          <a:ln>
            <a:noFill/>
          </a:ln>
        </p:spPr>
      </p:pic>
      <p:pic>
        <p:nvPicPr>
          <p:cNvPr descr=" " id="239" name="Google Shape;239;g308e0340e68_0_212"/>
          <p:cNvPicPr preferRelativeResize="0"/>
          <p:nvPr/>
        </p:nvPicPr>
        <p:blipFill rotWithShape="1">
          <a:blip r:embed="rId4">
            <a:alphaModFix/>
          </a:blip>
          <a:srcRect b="0" l="0" r="0" t="0"/>
          <a:stretch/>
        </p:blipFill>
        <p:spPr>
          <a:xfrm>
            <a:off x="12193524" y="2451100"/>
            <a:ext cx="10415302" cy="9893300"/>
          </a:xfrm>
          <a:prstGeom prst="rect">
            <a:avLst/>
          </a:prstGeom>
          <a:noFill/>
          <a:ln>
            <a:noFill/>
          </a:ln>
        </p:spPr>
      </p:pic>
      <p:sp>
        <p:nvSpPr>
          <p:cNvPr id="240" name="Google Shape;240;g308e0340e68_0_2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1" name="Google Shape;241;g308e0340e68_0_21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42" name="Google Shape;242;g308e0340e68_0_212"/>
          <p:cNvPicPr preferRelativeResize="0"/>
          <p:nvPr/>
        </p:nvPicPr>
        <p:blipFill rotWithShape="1">
          <a:blip r:embed="rId6">
            <a:alphaModFix/>
          </a:blip>
          <a:srcRect b="0" l="0" r="0" t="0"/>
          <a:stretch/>
        </p:blipFill>
        <p:spPr>
          <a:xfrm>
            <a:off x="1752819" y="1346200"/>
            <a:ext cx="20881410" cy="11010900"/>
          </a:xfrm>
          <a:prstGeom prst="rect">
            <a:avLst/>
          </a:prstGeom>
          <a:noFill/>
          <a:ln>
            <a:noFill/>
          </a:ln>
        </p:spPr>
      </p:pic>
      <p:pic>
        <p:nvPicPr>
          <p:cNvPr descr=" " id="243" name="Google Shape;243;g308e0340e68_0_212"/>
          <p:cNvPicPr preferRelativeResize="0"/>
          <p:nvPr/>
        </p:nvPicPr>
        <p:blipFill rotWithShape="1">
          <a:blip r:embed="rId7">
            <a:alphaModFix/>
          </a:blip>
          <a:srcRect b="0" l="0" r="0" t="0"/>
          <a:stretch/>
        </p:blipFill>
        <p:spPr>
          <a:xfrm>
            <a:off x="1752819" y="1346200"/>
            <a:ext cx="5639505" cy="11010900"/>
          </a:xfrm>
          <a:prstGeom prst="rect">
            <a:avLst/>
          </a:prstGeom>
          <a:noFill/>
          <a:ln>
            <a:noFill/>
          </a:ln>
        </p:spPr>
      </p:pic>
      <p:sp>
        <p:nvSpPr>
          <p:cNvPr id="244" name="Google Shape;244;g308e0340e68_0_212"/>
          <p:cNvSpPr/>
          <p:nvPr/>
        </p:nvSpPr>
        <p:spPr>
          <a:xfrm>
            <a:off x="1752819" y="1346200"/>
            <a:ext cx="5639400" cy="5638800"/>
          </a:xfrm>
          <a:prstGeom prst="roundRect">
            <a:avLst>
              <a:gd fmla="val 75081" name="adj"/>
            </a:avLst>
          </a:prstGeom>
          <a:solidFill>
            <a:srgbClr val="C9D4C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g308e0340e68_0_212"/>
          <p:cNvSpPr/>
          <p:nvPr/>
        </p:nvSpPr>
        <p:spPr>
          <a:xfrm>
            <a:off x="3575497" y="2336800"/>
            <a:ext cx="3010200" cy="467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Bungee"/>
              <a:buNone/>
            </a:pPr>
            <a:r>
              <a:rPr b="0" i="0" lang="en-US" sz="24000" u="none" cap="none" strike="noStrike">
                <a:solidFill>
                  <a:srgbClr val="FFFFFF"/>
                </a:solidFill>
                <a:latin typeface="Bungee"/>
                <a:ea typeface="Bungee"/>
                <a:cs typeface="Bungee"/>
                <a:sym typeface="Bungee"/>
              </a:rPr>
              <a:t>S</a:t>
            </a:r>
            <a:endParaRPr b="0" i="0" sz="24000" u="none" cap="none" strike="noStrike">
              <a:solidFill>
                <a:schemeClr val="dk1"/>
              </a:solidFill>
              <a:latin typeface="Calibri"/>
              <a:ea typeface="Calibri"/>
              <a:cs typeface="Calibri"/>
              <a:sym typeface="Calibri"/>
            </a:endParaRPr>
          </a:p>
        </p:txBody>
      </p:sp>
      <p:sp>
        <p:nvSpPr>
          <p:cNvPr id="246" name="Google Shape;246;g308e0340e68_0_212"/>
          <p:cNvSpPr/>
          <p:nvPr/>
        </p:nvSpPr>
        <p:spPr>
          <a:xfrm>
            <a:off x="2286286" y="7874000"/>
            <a:ext cx="4572600" cy="434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g308e0340e68_0_212"/>
          <p:cNvSpPr/>
          <p:nvPr/>
        </p:nvSpPr>
        <p:spPr>
          <a:xfrm>
            <a:off x="2286286" y="78740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g308e0340e68_0_212"/>
          <p:cNvSpPr/>
          <p:nvPr/>
        </p:nvSpPr>
        <p:spPr>
          <a:xfrm>
            <a:off x="2286286" y="78740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g308e0340e68_0_212"/>
          <p:cNvSpPr/>
          <p:nvPr/>
        </p:nvSpPr>
        <p:spPr>
          <a:xfrm>
            <a:off x="2286286" y="78740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Eclipse</a:t>
            </a:r>
            <a:endParaRPr b="0" i="0" sz="3600" u="none" cap="none" strike="noStrike">
              <a:solidFill>
                <a:schemeClr val="dk1"/>
              </a:solidFill>
              <a:latin typeface="Calibri"/>
              <a:ea typeface="Calibri"/>
              <a:cs typeface="Calibri"/>
              <a:sym typeface="Calibri"/>
            </a:endParaRPr>
          </a:p>
        </p:txBody>
      </p:sp>
      <p:sp>
        <p:nvSpPr>
          <p:cNvPr id="250" name="Google Shape;250;g308e0340e68_0_212"/>
          <p:cNvSpPr/>
          <p:nvPr/>
        </p:nvSpPr>
        <p:spPr>
          <a:xfrm>
            <a:off x="228628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51" name="Google Shape;251;g308e0340e68_0_212"/>
          <p:cNvSpPr/>
          <p:nvPr/>
        </p:nvSpPr>
        <p:spPr>
          <a:xfrm>
            <a:off x="2286286" y="102489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308e0340e68_0_212"/>
          <p:cNvSpPr/>
          <p:nvPr/>
        </p:nvSpPr>
        <p:spPr>
          <a:xfrm>
            <a:off x="2286286" y="102489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g308e0340e68_0_212"/>
          <p:cNvSpPr/>
          <p:nvPr/>
        </p:nvSpPr>
        <p:spPr>
          <a:xfrm>
            <a:off x="2286286" y="102489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Quest</a:t>
            </a:r>
            <a:endParaRPr b="0" i="0" sz="3600" u="none" cap="none" strike="noStrike">
              <a:solidFill>
                <a:schemeClr val="dk1"/>
              </a:solidFill>
              <a:latin typeface="Calibri"/>
              <a:ea typeface="Calibri"/>
              <a:cs typeface="Calibri"/>
              <a:sym typeface="Calibri"/>
            </a:endParaRPr>
          </a:p>
        </p:txBody>
      </p:sp>
      <p:sp>
        <p:nvSpPr>
          <p:cNvPr id="254" name="Google Shape;254;g308e0340e68_0_212"/>
          <p:cNvSpPr/>
          <p:nvPr/>
        </p:nvSpPr>
        <p:spPr>
          <a:xfrm>
            <a:off x="2286286" y="109982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pic>
        <p:nvPicPr>
          <p:cNvPr descr=" " id="255" name="Google Shape;255;g308e0340e68_0_212"/>
          <p:cNvPicPr preferRelativeResize="0"/>
          <p:nvPr/>
        </p:nvPicPr>
        <p:blipFill rotWithShape="1">
          <a:blip r:embed="rId7">
            <a:alphaModFix/>
          </a:blip>
          <a:srcRect b="0" l="0" r="0" t="0"/>
          <a:stretch/>
        </p:blipFill>
        <p:spPr>
          <a:xfrm>
            <a:off x="6833454" y="1346200"/>
            <a:ext cx="5639505" cy="11010900"/>
          </a:xfrm>
          <a:prstGeom prst="rect">
            <a:avLst/>
          </a:prstGeom>
          <a:noFill/>
          <a:ln>
            <a:noFill/>
          </a:ln>
        </p:spPr>
      </p:pic>
      <p:sp>
        <p:nvSpPr>
          <p:cNvPr id="256" name="Google Shape;256;g308e0340e68_0_212"/>
          <p:cNvSpPr/>
          <p:nvPr/>
        </p:nvSpPr>
        <p:spPr>
          <a:xfrm>
            <a:off x="6833454" y="1346200"/>
            <a:ext cx="5639400" cy="5638800"/>
          </a:xfrm>
          <a:prstGeom prst="roundRect">
            <a:avLst>
              <a:gd fmla="val 75081" name="adj"/>
            </a:avLst>
          </a:prstGeom>
          <a:solidFill>
            <a:srgbClr val="213F4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g308e0340e68_0_212"/>
          <p:cNvSpPr/>
          <p:nvPr/>
        </p:nvSpPr>
        <p:spPr>
          <a:xfrm>
            <a:off x="8383048" y="2336800"/>
            <a:ext cx="3556500" cy="467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Bungee"/>
              <a:buNone/>
            </a:pPr>
            <a:r>
              <a:rPr b="0" i="0" lang="en-US" sz="24000" u="none" cap="none" strike="noStrike">
                <a:solidFill>
                  <a:srgbClr val="FFFFFF"/>
                </a:solidFill>
                <a:latin typeface="Bungee"/>
                <a:ea typeface="Bungee"/>
                <a:cs typeface="Bungee"/>
                <a:sym typeface="Bungee"/>
              </a:rPr>
              <a:t>W</a:t>
            </a:r>
            <a:endParaRPr b="0" i="0" sz="24000" u="none" cap="none" strike="noStrike">
              <a:solidFill>
                <a:schemeClr val="dk1"/>
              </a:solidFill>
              <a:latin typeface="Calibri"/>
              <a:ea typeface="Calibri"/>
              <a:cs typeface="Calibri"/>
              <a:sym typeface="Calibri"/>
            </a:endParaRPr>
          </a:p>
        </p:txBody>
      </p:sp>
      <p:sp>
        <p:nvSpPr>
          <p:cNvPr id="258" name="Google Shape;258;g308e0340e68_0_212"/>
          <p:cNvSpPr/>
          <p:nvPr/>
        </p:nvSpPr>
        <p:spPr>
          <a:xfrm>
            <a:off x="7366921" y="7874000"/>
            <a:ext cx="4572600" cy="434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g308e0340e68_0_212"/>
          <p:cNvSpPr/>
          <p:nvPr/>
        </p:nvSpPr>
        <p:spPr>
          <a:xfrm>
            <a:off x="7366921" y="78740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308e0340e68_0_212"/>
          <p:cNvSpPr/>
          <p:nvPr/>
        </p:nvSpPr>
        <p:spPr>
          <a:xfrm>
            <a:off x="7366921" y="78740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308e0340e68_0_212"/>
          <p:cNvSpPr/>
          <p:nvPr/>
        </p:nvSpPr>
        <p:spPr>
          <a:xfrm>
            <a:off x="7366921" y="78740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Obtain</a:t>
            </a:r>
            <a:endParaRPr b="0" i="0" sz="3600" u="none" cap="none" strike="noStrike">
              <a:solidFill>
                <a:schemeClr val="dk1"/>
              </a:solidFill>
              <a:latin typeface="Calibri"/>
              <a:ea typeface="Calibri"/>
              <a:cs typeface="Calibri"/>
              <a:sym typeface="Calibri"/>
            </a:endParaRPr>
          </a:p>
        </p:txBody>
      </p:sp>
      <p:sp>
        <p:nvSpPr>
          <p:cNvPr id="262" name="Google Shape;262;g308e0340e68_0_212"/>
          <p:cNvSpPr/>
          <p:nvPr/>
        </p:nvSpPr>
        <p:spPr>
          <a:xfrm>
            <a:off x="736692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sp>
        <p:nvSpPr>
          <p:cNvPr id="263" name="Google Shape;263;g308e0340e68_0_212"/>
          <p:cNvSpPr/>
          <p:nvPr/>
        </p:nvSpPr>
        <p:spPr>
          <a:xfrm>
            <a:off x="7366921" y="102489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g308e0340e68_0_212"/>
          <p:cNvSpPr/>
          <p:nvPr/>
        </p:nvSpPr>
        <p:spPr>
          <a:xfrm>
            <a:off x="7366921" y="102489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g308e0340e68_0_212"/>
          <p:cNvSpPr/>
          <p:nvPr/>
        </p:nvSpPr>
        <p:spPr>
          <a:xfrm>
            <a:off x="7366921" y="102489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Foundation</a:t>
            </a:r>
            <a:endParaRPr b="0" i="0" sz="3600" u="none" cap="none" strike="noStrike">
              <a:solidFill>
                <a:schemeClr val="dk1"/>
              </a:solidFill>
              <a:latin typeface="Calibri"/>
              <a:ea typeface="Calibri"/>
              <a:cs typeface="Calibri"/>
              <a:sym typeface="Calibri"/>
            </a:endParaRPr>
          </a:p>
        </p:txBody>
      </p:sp>
      <p:sp>
        <p:nvSpPr>
          <p:cNvPr id="266" name="Google Shape;266;g308e0340e68_0_212"/>
          <p:cNvSpPr/>
          <p:nvPr/>
        </p:nvSpPr>
        <p:spPr>
          <a:xfrm>
            <a:off x="7366921" y="109982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Shimmering City established</a:t>
            </a:r>
            <a:endParaRPr b="0" i="0" sz="3200" u="none" cap="none" strike="noStrike">
              <a:solidFill>
                <a:schemeClr val="dk1"/>
              </a:solidFill>
              <a:latin typeface="Calibri"/>
              <a:ea typeface="Calibri"/>
              <a:cs typeface="Calibri"/>
              <a:sym typeface="Calibri"/>
            </a:endParaRPr>
          </a:p>
        </p:txBody>
      </p:sp>
      <p:pic>
        <p:nvPicPr>
          <p:cNvPr descr=" " id="267" name="Google Shape;267;g308e0340e68_0_212"/>
          <p:cNvPicPr preferRelativeResize="0"/>
          <p:nvPr/>
        </p:nvPicPr>
        <p:blipFill rotWithShape="1">
          <a:blip r:embed="rId7">
            <a:alphaModFix/>
          </a:blip>
          <a:srcRect b="0" l="0" r="0" t="0"/>
          <a:stretch/>
        </p:blipFill>
        <p:spPr>
          <a:xfrm>
            <a:off x="11914089" y="1346200"/>
            <a:ext cx="5639505" cy="11010900"/>
          </a:xfrm>
          <a:prstGeom prst="rect">
            <a:avLst/>
          </a:prstGeom>
          <a:noFill/>
          <a:ln>
            <a:noFill/>
          </a:ln>
        </p:spPr>
      </p:pic>
      <p:sp>
        <p:nvSpPr>
          <p:cNvPr id="268" name="Google Shape;268;g308e0340e68_0_212"/>
          <p:cNvSpPr/>
          <p:nvPr/>
        </p:nvSpPr>
        <p:spPr>
          <a:xfrm>
            <a:off x="11914089" y="1346200"/>
            <a:ext cx="5639400" cy="5638800"/>
          </a:xfrm>
          <a:prstGeom prst="roundRect">
            <a:avLst>
              <a:gd fmla="val 75081" name="adj"/>
            </a:avLst>
          </a:prstGeom>
          <a:solidFill>
            <a:srgbClr val="C9D4C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308e0340e68_0_212"/>
          <p:cNvSpPr/>
          <p:nvPr/>
        </p:nvSpPr>
        <p:spPr>
          <a:xfrm>
            <a:off x="13609751" y="2336800"/>
            <a:ext cx="3264300" cy="467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Bungee"/>
              <a:buNone/>
            </a:pPr>
            <a:r>
              <a:rPr b="0" i="0" lang="en-US" sz="24000" u="none" cap="none" strike="noStrike">
                <a:solidFill>
                  <a:srgbClr val="FFFFFF"/>
                </a:solidFill>
                <a:latin typeface="Bungee"/>
                <a:ea typeface="Bungee"/>
                <a:cs typeface="Bungee"/>
                <a:sym typeface="Bungee"/>
              </a:rPr>
              <a:t>O</a:t>
            </a:r>
            <a:endParaRPr b="0" i="0" sz="24000" u="none" cap="none" strike="noStrike">
              <a:solidFill>
                <a:schemeClr val="dk1"/>
              </a:solidFill>
              <a:latin typeface="Calibri"/>
              <a:ea typeface="Calibri"/>
              <a:cs typeface="Calibri"/>
              <a:sym typeface="Calibri"/>
            </a:endParaRPr>
          </a:p>
        </p:txBody>
      </p:sp>
      <p:sp>
        <p:nvSpPr>
          <p:cNvPr id="270" name="Google Shape;270;g308e0340e68_0_212"/>
          <p:cNvSpPr/>
          <p:nvPr/>
        </p:nvSpPr>
        <p:spPr>
          <a:xfrm>
            <a:off x="12447556" y="7874000"/>
            <a:ext cx="4572600" cy="434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308e0340e68_0_212"/>
          <p:cNvSpPr/>
          <p:nvPr/>
        </p:nvSpPr>
        <p:spPr>
          <a:xfrm>
            <a:off x="12447556" y="78740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308e0340e68_0_212"/>
          <p:cNvSpPr/>
          <p:nvPr/>
        </p:nvSpPr>
        <p:spPr>
          <a:xfrm>
            <a:off x="12447556" y="78740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308e0340e68_0_212"/>
          <p:cNvSpPr/>
          <p:nvPr/>
        </p:nvSpPr>
        <p:spPr>
          <a:xfrm>
            <a:off x="12447556" y="78740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War</a:t>
            </a:r>
            <a:endParaRPr b="0" i="0" sz="3600" u="none" cap="none" strike="noStrike">
              <a:solidFill>
                <a:schemeClr val="dk1"/>
              </a:solidFill>
              <a:latin typeface="Calibri"/>
              <a:ea typeface="Calibri"/>
              <a:cs typeface="Calibri"/>
              <a:sym typeface="Calibri"/>
            </a:endParaRPr>
          </a:p>
        </p:txBody>
      </p:sp>
      <p:sp>
        <p:nvSpPr>
          <p:cNvPr id="274" name="Google Shape;274;g308e0340e68_0_212"/>
          <p:cNvSpPr/>
          <p:nvPr/>
        </p:nvSpPr>
        <p:spPr>
          <a:xfrm>
            <a:off x="1244755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Kingdoms clash in conflict.</a:t>
            </a:r>
            <a:endParaRPr b="0" i="0" sz="3200" u="none" cap="none" strike="noStrike">
              <a:solidFill>
                <a:schemeClr val="dk1"/>
              </a:solidFill>
              <a:latin typeface="Calibri"/>
              <a:ea typeface="Calibri"/>
              <a:cs typeface="Calibri"/>
              <a:sym typeface="Calibri"/>
            </a:endParaRPr>
          </a:p>
        </p:txBody>
      </p:sp>
      <p:sp>
        <p:nvSpPr>
          <p:cNvPr id="275" name="Google Shape;275;g308e0340e68_0_212"/>
          <p:cNvSpPr/>
          <p:nvPr/>
        </p:nvSpPr>
        <p:spPr>
          <a:xfrm>
            <a:off x="12447556" y="102489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308e0340e68_0_212"/>
          <p:cNvSpPr/>
          <p:nvPr/>
        </p:nvSpPr>
        <p:spPr>
          <a:xfrm>
            <a:off x="12447556" y="102489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308e0340e68_0_212"/>
          <p:cNvSpPr/>
          <p:nvPr/>
        </p:nvSpPr>
        <p:spPr>
          <a:xfrm>
            <a:off x="12447556" y="102489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Transformation</a:t>
            </a:r>
            <a:endParaRPr b="0" i="0" sz="3600" u="none" cap="none" strike="noStrike">
              <a:solidFill>
                <a:schemeClr val="dk1"/>
              </a:solidFill>
              <a:latin typeface="Calibri"/>
              <a:ea typeface="Calibri"/>
              <a:cs typeface="Calibri"/>
              <a:sym typeface="Calibri"/>
            </a:endParaRPr>
          </a:p>
        </p:txBody>
      </p:sp>
      <p:sp>
        <p:nvSpPr>
          <p:cNvPr id="278" name="Google Shape;278;g308e0340e68_0_212"/>
          <p:cNvSpPr/>
          <p:nvPr/>
        </p:nvSpPr>
        <p:spPr>
          <a:xfrm>
            <a:off x="12447556" y="109982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Peasant discovers magical powers.</a:t>
            </a:r>
            <a:endParaRPr b="0" i="0" sz="3200" u="none" cap="none" strike="noStrike">
              <a:solidFill>
                <a:schemeClr val="dk1"/>
              </a:solidFill>
              <a:latin typeface="Calibri"/>
              <a:ea typeface="Calibri"/>
              <a:cs typeface="Calibri"/>
              <a:sym typeface="Calibri"/>
            </a:endParaRPr>
          </a:p>
        </p:txBody>
      </p:sp>
      <p:pic>
        <p:nvPicPr>
          <p:cNvPr descr=" " id="279" name="Google Shape;279;g308e0340e68_0_212"/>
          <p:cNvPicPr preferRelativeResize="0"/>
          <p:nvPr/>
        </p:nvPicPr>
        <p:blipFill rotWithShape="1">
          <a:blip r:embed="rId7">
            <a:alphaModFix/>
          </a:blip>
          <a:srcRect b="0" l="0" r="0" t="0"/>
          <a:stretch/>
        </p:blipFill>
        <p:spPr>
          <a:xfrm>
            <a:off x="16994724" y="1346200"/>
            <a:ext cx="5639505" cy="11010900"/>
          </a:xfrm>
          <a:prstGeom prst="rect">
            <a:avLst/>
          </a:prstGeom>
          <a:noFill/>
          <a:ln>
            <a:noFill/>
          </a:ln>
        </p:spPr>
      </p:pic>
      <p:sp>
        <p:nvSpPr>
          <p:cNvPr id="280" name="Google Shape;280;g308e0340e68_0_212"/>
          <p:cNvSpPr/>
          <p:nvPr/>
        </p:nvSpPr>
        <p:spPr>
          <a:xfrm>
            <a:off x="16994724" y="1346200"/>
            <a:ext cx="5639400" cy="5638800"/>
          </a:xfrm>
          <a:prstGeom prst="roundRect">
            <a:avLst>
              <a:gd fmla="val 75081" name="adj"/>
            </a:avLst>
          </a:prstGeom>
          <a:solidFill>
            <a:srgbClr val="213F4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308e0340e68_0_212"/>
          <p:cNvSpPr/>
          <p:nvPr/>
        </p:nvSpPr>
        <p:spPr>
          <a:xfrm>
            <a:off x="18811051" y="2336800"/>
            <a:ext cx="3023100" cy="467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Bungee"/>
              <a:buNone/>
            </a:pPr>
            <a:r>
              <a:rPr b="0" i="0" lang="en-US" sz="24000" u="none" cap="none" strike="noStrike">
                <a:solidFill>
                  <a:srgbClr val="FFFFFF"/>
                </a:solidFill>
                <a:latin typeface="Bungee"/>
                <a:ea typeface="Bungee"/>
                <a:cs typeface="Bungee"/>
                <a:sym typeface="Bungee"/>
              </a:rPr>
              <a:t>T</a:t>
            </a:r>
            <a:endParaRPr b="0" i="0" sz="24000" u="none" cap="none" strike="noStrike">
              <a:solidFill>
                <a:schemeClr val="dk1"/>
              </a:solidFill>
              <a:latin typeface="Calibri"/>
              <a:ea typeface="Calibri"/>
              <a:cs typeface="Calibri"/>
              <a:sym typeface="Calibri"/>
            </a:endParaRPr>
          </a:p>
        </p:txBody>
      </p:sp>
      <p:sp>
        <p:nvSpPr>
          <p:cNvPr id="282" name="Google Shape;282;g308e0340e68_0_212"/>
          <p:cNvSpPr/>
          <p:nvPr/>
        </p:nvSpPr>
        <p:spPr>
          <a:xfrm>
            <a:off x="17528191" y="7874000"/>
            <a:ext cx="4572600" cy="434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308e0340e68_0_212"/>
          <p:cNvSpPr/>
          <p:nvPr/>
        </p:nvSpPr>
        <p:spPr>
          <a:xfrm>
            <a:off x="17528191" y="78740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308e0340e68_0_212"/>
          <p:cNvSpPr/>
          <p:nvPr/>
        </p:nvSpPr>
        <p:spPr>
          <a:xfrm>
            <a:off x="17528191" y="78740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308e0340e68_0_212"/>
          <p:cNvSpPr/>
          <p:nvPr/>
        </p:nvSpPr>
        <p:spPr>
          <a:xfrm>
            <a:off x="17528191" y="78740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Invasion</a:t>
            </a:r>
            <a:endParaRPr b="0" i="0" sz="3600" u="none" cap="none" strike="noStrike">
              <a:solidFill>
                <a:schemeClr val="dk1"/>
              </a:solidFill>
              <a:latin typeface="Calibri"/>
              <a:ea typeface="Calibri"/>
              <a:cs typeface="Calibri"/>
              <a:sym typeface="Calibri"/>
            </a:endParaRPr>
          </a:p>
        </p:txBody>
      </p:sp>
      <p:sp>
        <p:nvSpPr>
          <p:cNvPr id="286" name="Google Shape;286;g308e0340e68_0_212"/>
          <p:cNvSpPr/>
          <p:nvPr/>
        </p:nvSpPr>
        <p:spPr>
          <a:xfrm>
            <a:off x="1752819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sp>
        <p:nvSpPr>
          <p:cNvPr id="287" name="Google Shape;287;g308e0340e68_0_212"/>
          <p:cNvSpPr/>
          <p:nvPr/>
        </p:nvSpPr>
        <p:spPr>
          <a:xfrm>
            <a:off x="17528191" y="102489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308e0340e68_0_212"/>
          <p:cNvSpPr/>
          <p:nvPr/>
        </p:nvSpPr>
        <p:spPr>
          <a:xfrm>
            <a:off x="17528191" y="102489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308e0340e68_0_212"/>
          <p:cNvSpPr/>
          <p:nvPr/>
        </p:nvSpPr>
        <p:spPr>
          <a:xfrm>
            <a:off x="17528191" y="102489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Betrayal</a:t>
            </a:r>
            <a:endParaRPr b="0" i="0" sz="3600" u="none" cap="none" strike="noStrike">
              <a:solidFill>
                <a:schemeClr val="dk1"/>
              </a:solidFill>
              <a:latin typeface="Calibri"/>
              <a:ea typeface="Calibri"/>
              <a:cs typeface="Calibri"/>
              <a:sym typeface="Calibri"/>
            </a:endParaRPr>
          </a:p>
        </p:txBody>
      </p:sp>
      <p:sp>
        <p:nvSpPr>
          <p:cNvPr id="290" name="Google Shape;290;g308e0340e68_0_212"/>
          <p:cNvSpPr/>
          <p:nvPr/>
        </p:nvSpPr>
        <p:spPr>
          <a:xfrm>
            <a:off x="17528191" y="109982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E6DA"/>
        </a:solidFill>
      </p:bgPr>
    </p:bg>
    <p:spTree>
      <p:nvGrpSpPr>
        <p:cNvPr id="295" name="Shape 295"/>
        <p:cNvGrpSpPr/>
        <p:nvPr/>
      </p:nvGrpSpPr>
      <p:grpSpPr>
        <a:xfrm>
          <a:off x="0" y="0"/>
          <a:ext cx="0" cy="0"/>
          <a:chOff x="0" y="0"/>
          <a:chExt cx="0" cy="0"/>
        </a:xfrm>
      </p:grpSpPr>
      <p:pic>
        <p:nvPicPr>
          <p:cNvPr descr=" " id="296" name="Google Shape;296;g308e0340e68_0_269"/>
          <p:cNvPicPr preferRelativeResize="0"/>
          <p:nvPr/>
        </p:nvPicPr>
        <p:blipFill rotWithShape="1">
          <a:blip r:embed="rId3">
            <a:alphaModFix/>
          </a:blip>
          <a:srcRect b="0" l="0" r="0" t="0"/>
          <a:stretch/>
        </p:blipFill>
        <p:spPr>
          <a:xfrm>
            <a:off x="13920940" y="-5283200"/>
            <a:ext cx="14962470" cy="14960600"/>
          </a:xfrm>
          <a:prstGeom prst="rect">
            <a:avLst/>
          </a:prstGeom>
          <a:noFill/>
          <a:ln>
            <a:noFill/>
          </a:ln>
        </p:spPr>
      </p:pic>
      <p:pic>
        <p:nvPicPr>
          <p:cNvPr descr=" " id="297" name="Google Shape;297;g308e0340e68_0_269"/>
          <p:cNvPicPr preferRelativeResize="0"/>
          <p:nvPr/>
        </p:nvPicPr>
        <p:blipFill rotWithShape="1">
          <a:blip r:embed="rId4">
            <a:alphaModFix/>
          </a:blip>
          <a:srcRect b="0" l="0" r="0" t="0"/>
          <a:stretch/>
        </p:blipFill>
        <p:spPr>
          <a:xfrm>
            <a:off x="508063" y="1460500"/>
            <a:ext cx="12117314" cy="10795000"/>
          </a:xfrm>
          <a:prstGeom prst="rect">
            <a:avLst/>
          </a:prstGeom>
          <a:noFill/>
          <a:ln>
            <a:noFill/>
          </a:ln>
        </p:spPr>
      </p:pic>
      <p:sp>
        <p:nvSpPr>
          <p:cNvPr id="298" name="Google Shape;298;g308e0340e68_0_26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9" name="Google Shape;299;g308e0340e68_0_26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300" name="Google Shape;300;g308e0340e68_0_269"/>
          <p:cNvPicPr preferRelativeResize="0"/>
          <p:nvPr/>
        </p:nvPicPr>
        <p:blipFill rotWithShape="1">
          <a:blip r:embed="rId6">
            <a:alphaModFix/>
          </a:blip>
          <a:srcRect b="0" l="0" r="0" t="0"/>
          <a:stretch/>
        </p:blipFill>
        <p:spPr>
          <a:xfrm>
            <a:off x="508063" y="1460500"/>
            <a:ext cx="12968321" cy="11264900"/>
          </a:xfrm>
          <a:prstGeom prst="rect">
            <a:avLst/>
          </a:prstGeom>
          <a:noFill/>
          <a:ln>
            <a:noFill/>
          </a:ln>
        </p:spPr>
      </p:pic>
      <p:sp>
        <p:nvSpPr>
          <p:cNvPr id="301" name="Google Shape;301;g308e0340e68_0_269"/>
          <p:cNvSpPr/>
          <p:nvPr/>
        </p:nvSpPr>
        <p:spPr>
          <a:xfrm>
            <a:off x="13882835" y="2552700"/>
            <a:ext cx="106905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Bungee"/>
              <a:buNone/>
            </a:pPr>
            <a:r>
              <a:rPr b="0" i="0" lang="en-US" sz="8000" u="none" cap="none" strike="noStrike">
                <a:solidFill>
                  <a:srgbClr val="0E0E0E"/>
                </a:solidFill>
                <a:latin typeface="Bungee"/>
                <a:ea typeface="Bungee"/>
                <a:cs typeface="Bungee"/>
                <a:sym typeface="Bungee"/>
              </a:rPr>
              <a:t>Some Data</a:t>
            </a:r>
            <a:endParaRPr b="0" i="0" sz="8000" u="none" cap="none" strike="noStrike">
              <a:solidFill>
                <a:schemeClr val="dk1"/>
              </a:solidFill>
              <a:latin typeface="Calibri"/>
              <a:ea typeface="Calibri"/>
              <a:cs typeface="Calibri"/>
              <a:sym typeface="Calibri"/>
            </a:endParaRPr>
          </a:p>
        </p:txBody>
      </p:sp>
      <p:sp>
        <p:nvSpPr>
          <p:cNvPr id="302" name="Google Shape;302;g308e0340e68_0_269"/>
          <p:cNvSpPr/>
          <p:nvPr/>
        </p:nvSpPr>
        <p:spPr>
          <a:xfrm>
            <a:off x="13730416" y="5435600"/>
            <a:ext cx="8573700" cy="675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g308e0340e68_0_269"/>
          <p:cNvSpPr/>
          <p:nvPr/>
        </p:nvSpPr>
        <p:spPr>
          <a:xfrm>
            <a:off x="13730416" y="5435600"/>
            <a:ext cx="85737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308e0340e68_0_269"/>
          <p:cNvSpPr/>
          <p:nvPr/>
        </p:nvSpPr>
        <p:spPr>
          <a:xfrm>
            <a:off x="13730416" y="5759450"/>
            <a:ext cx="23499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g308e0340e68_0_269"/>
          <p:cNvSpPr/>
          <p:nvPr/>
        </p:nvSpPr>
        <p:spPr>
          <a:xfrm>
            <a:off x="13730416" y="5759450"/>
            <a:ext cx="26886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87C7F"/>
              </a:buClr>
              <a:buSzPts val="8000"/>
              <a:buFont typeface="Bungee"/>
              <a:buNone/>
            </a:pPr>
            <a:r>
              <a:rPr b="0" i="0" lang="en-US" sz="8000" u="none" cap="none" strike="noStrike">
                <a:solidFill>
                  <a:srgbClr val="487C7F"/>
                </a:solidFill>
                <a:latin typeface="Bungee"/>
                <a:ea typeface="Bungee"/>
                <a:cs typeface="Bungee"/>
                <a:sym typeface="Bungee"/>
              </a:rPr>
              <a:t>75%</a:t>
            </a:r>
            <a:endParaRPr b="0" i="0" sz="8000" u="none" cap="none" strike="noStrike">
              <a:solidFill>
                <a:schemeClr val="dk1"/>
              </a:solidFill>
              <a:latin typeface="Calibri"/>
              <a:ea typeface="Calibri"/>
              <a:cs typeface="Calibri"/>
              <a:sym typeface="Calibri"/>
            </a:endParaRPr>
          </a:p>
        </p:txBody>
      </p:sp>
      <p:sp>
        <p:nvSpPr>
          <p:cNvPr id="306" name="Google Shape;306;g308e0340e68_0_269"/>
          <p:cNvSpPr/>
          <p:nvPr/>
        </p:nvSpPr>
        <p:spPr>
          <a:xfrm>
            <a:off x="16283435" y="5435600"/>
            <a:ext cx="60207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g308e0340e68_0_269"/>
          <p:cNvSpPr/>
          <p:nvPr/>
        </p:nvSpPr>
        <p:spPr>
          <a:xfrm>
            <a:off x="16283435" y="5435600"/>
            <a:ext cx="61731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Enchanted Creatures</a:t>
            </a:r>
            <a:endParaRPr b="0" i="0" sz="3600" u="none" cap="none" strike="noStrike">
              <a:solidFill>
                <a:schemeClr val="dk1"/>
              </a:solidFill>
              <a:latin typeface="Calibri"/>
              <a:ea typeface="Calibri"/>
              <a:cs typeface="Calibri"/>
              <a:sym typeface="Calibri"/>
            </a:endParaRPr>
          </a:p>
        </p:txBody>
      </p:sp>
      <p:sp>
        <p:nvSpPr>
          <p:cNvPr id="308" name="Google Shape;308;g308e0340e68_0_269"/>
          <p:cNvSpPr/>
          <p:nvPr/>
        </p:nvSpPr>
        <p:spPr>
          <a:xfrm>
            <a:off x="16283435" y="6083300"/>
            <a:ext cx="61560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309" name="Google Shape;309;g308e0340e68_0_269"/>
          <p:cNvSpPr/>
          <p:nvPr/>
        </p:nvSpPr>
        <p:spPr>
          <a:xfrm>
            <a:off x="13730416" y="7912100"/>
            <a:ext cx="85737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g308e0340e68_0_269"/>
          <p:cNvSpPr/>
          <p:nvPr/>
        </p:nvSpPr>
        <p:spPr>
          <a:xfrm>
            <a:off x="13730416" y="8204200"/>
            <a:ext cx="25023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308e0340e68_0_269"/>
          <p:cNvSpPr/>
          <p:nvPr/>
        </p:nvSpPr>
        <p:spPr>
          <a:xfrm>
            <a:off x="13730416" y="8204200"/>
            <a:ext cx="28410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87C7F"/>
              </a:buClr>
              <a:buSzPts val="8000"/>
              <a:buFont typeface="Bungee"/>
              <a:buNone/>
            </a:pPr>
            <a:r>
              <a:rPr b="0" i="0" lang="en-US" sz="8000" u="none" cap="none" strike="noStrike">
                <a:solidFill>
                  <a:srgbClr val="487C7F"/>
                </a:solidFill>
                <a:latin typeface="Bungee"/>
                <a:ea typeface="Bungee"/>
                <a:cs typeface="Bungee"/>
                <a:sym typeface="Bungee"/>
              </a:rPr>
              <a:t>60%</a:t>
            </a:r>
            <a:endParaRPr b="0" i="0" sz="8000" u="none" cap="none" strike="noStrike">
              <a:solidFill>
                <a:schemeClr val="dk1"/>
              </a:solidFill>
              <a:latin typeface="Calibri"/>
              <a:ea typeface="Calibri"/>
              <a:cs typeface="Calibri"/>
              <a:sym typeface="Calibri"/>
            </a:endParaRPr>
          </a:p>
        </p:txBody>
      </p:sp>
      <p:sp>
        <p:nvSpPr>
          <p:cNvPr id="312" name="Google Shape;312;g308e0340e68_0_269"/>
          <p:cNvSpPr/>
          <p:nvPr/>
        </p:nvSpPr>
        <p:spPr>
          <a:xfrm>
            <a:off x="16435854" y="7912100"/>
            <a:ext cx="58680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g308e0340e68_0_269"/>
          <p:cNvSpPr/>
          <p:nvPr/>
        </p:nvSpPr>
        <p:spPr>
          <a:xfrm>
            <a:off x="16435854" y="7912100"/>
            <a:ext cx="6020700" cy="124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Magic-Wielding Individuals</a:t>
            </a:r>
            <a:endParaRPr b="0" i="0" sz="3600" u="none" cap="none" strike="noStrike">
              <a:solidFill>
                <a:schemeClr val="dk1"/>
              </a:solidFill>
              <a:latin typeface="Calibri"/>
              <a:ea typeface="Calibri"/>
              <a:cs typeface="Calibri"/>
              <a:sym typeface="Calibri"/>
            </a:endParaRPr>
          </a:p>
        </p:txBody>
      </p:sp>
      <p:sp>
        <p:nvSpPr>
          <p:cNvPr id="314" name="Google Shape;314;g308e0340e68_0_269"/>
          <p:cNvSpPr/>
          <p:nvPr/>
        </p:nvSpPr>
        <p:spPr>
          <a:xfrm>
            <a:off x="16435854" y="9105900"/>
            <a:ext cx="6003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315" name="Google Shape;315;g308e0340e68_0_269"/>
          <p:cNvSpPr/>
          <p:nvPr/>
        </p:nvSpPr>
        <p:spPr>
          <a:xfrm>
            <a:off x="13730416" y="10325100"/>
            <a:ext cx="85737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g308e0340e68_0_269"/>
          <p:cNvSpPr/>
          <p:nvPr/>
        </p:nvSpPr>
        <p:spPr>
          <a:xfrm>
            <a:off x="13730416" y="10648950"/>
            <a:ext cx="25023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308e0340e68_0_269"/>
          <p:cNvSpPr/>
          <p:nvPr/>
        </p:nvSpPr>
        <p:spPr>
          <a:xfrm>
            <a:off x="13730416" y="10648950"/>
            <a:ext cx="28410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87C7F"/>
              </a:buClr>
              <a:buSzPts val="8000"/>
              <a:buFont typeface="Bungee"/>
              <a:buNone/>
            </a:pPr>
            <a:r>
              <a:rPr b="0" i="0" lang="en-US" sz="8000" u="none" cap="none" strike="noStrike">
                <a:solidFill>
                  <a:srgbClr val="487C7F"/>
                </a:solidFill>
                <a:latin typeface="Bungee"/>
                <a:ea typeface="Bungee"/>
                <a:cs typeface="Bungee"/>
                <a:sym typeface="Bungee"/>
              </a:rPr>
              <a:t>90%</a:t>
            </a:r>
            <a:endParaRPr b="0" i="0" sz="8000" u="none" cap="none" strike="noStrike">
              <a:solidFill>
                <a:schemeClr val="dk1"/>
              </a:solidFill>
              <a:latin typeface="Calibri"/>
              <a:ea typeface="Calibri"/>
              <a:cs typeface="Calibri"/>
              <a:sym typeface="Calibri"/>
            </a:endParaRPr>
          </a:p>
        </p:txBody>
      </p:sp>
      <p:sp>
        <p:nvSpPr>
          <p:cNvPr id="318" name="Google Shape;318;g308e0340e68_0_269"/>
          <p:cNvSpPr/>
          <p:nvPr/>
        </p:nvSpPr>
        <p:spPr>
          <a:xfrm>
            <a:off x="16435854" y="10325100"/>
            <a:ext cx="58680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308e0340e68_0_269"/>
          <p:cNvSpPr/>
          <p:nvPr/>
        </p:nvSpPr>
        <p:spPr>
          <a:xfrm>
            <a:off x="16435854" y="10325100"/>
            <a:ext cx="60207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Spells Cast</a:t>
            </a:r>
            <a:endParaRPr b="0" i="0" sz="3600" u="none" cap="none" strike="noStrike">
              <a:solidFill>
                <a:schemeClr val="dk1"/>
              </a:solidFill>
              <a:latin typeface="Calibri"/>
              <a:ea typeface="Calibri"/>
              <a:cs typeface="Calibri"/>
              <a:sym typeface="Calibri"/>
            </a:endParaRPr>
          </a:p>
        </p:txBody>
      </p:sp>
      <p:sp>
        <p:nvSpPr>
          <p:cNvPr id="320" name="Google Shape;320;g308e0340e68_0_269"/>
          <p:cNvSpPr/>
          <p:nvPr/>
        </p:nvSpPr>
        <p:spPr>
          <a:xfrm>
            <a:off x="16435854" y="10972800"/>
            <a:ext cx="60036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E6DA"/>
        </a:solidFill>
      </p:bgPr>
    </p:bg>
    <p:spTree>
      <p:nvGrpSpPr>
        <p:cNvPr id="325" name="Shape 325"/>
        <p:cNvGrpSpPr/>
        <p:nvPr/>
      </p:nvGrpSpPr>
      <p:grpSpPr>
        <a:xfrm>
          <a:off x="0" y="0"/>
          <a:ext cx="0" cy="0"/>
          <a:chOff x="0" y="0"/>
          <a:chExt cx="0" cy="0"/>
        </a:xfrm>
      </p:grpSpPr>
      <p:pic>
        <p:nvPicPr>
          <p:cNvPr descr=" " id="326" name="Google Shape;326;g308e0340e68_0_298"/>
          <p:cNvPicPr preferRelativeResize="0"/>
          <p:nvPr/>
        </p:nvPicPr>
        <p:blipFill rotWithShape="1">
          <a:blip r:embed="rId3">
            <a:alphaModFix/>
          </a:blip>
          <a:srcRect b="0" l="0" r="0" t="0"/>
          <a:stretch/>
        </p:blipFill>
        <p:spPr>
          <a:xfrm>
            <a:off x="7074784" y="2565400"/>
            <a:ext cx="16791499" cy="16789400"/>
          </a:xfrm>
          <a:prstGeom prst="rect">
            <a:avLst/>
          </a:prstGeom>
          <a:noFill/>
          <a:ln>
            <a:noFill/>
          </a:ln>
        </p:spPr>
      </p:pic>
      <p:pic>
        <p:nvPicPr>
          <p:cNvPr descr=" " id="327" name="Google Shape;327;g308e0340e68_0_298"/>
          <p:cNvPicPr preferRelativeResize="0"/>
          <p:nvPr/>
        </p:nvPicPr>
        <p:blipFill rotWithShape="1">
          <a:blip r:embed="rId4">
            <a:alphaModFix/>
          </a:blip>
          <a:srcRect b="0" l="0" r="0" t="0"/>
          <a:stretch/>
        </p:blipFill>
        <p:spPr>
          <a:xfrm>
            <a:off x="-3010276" y="1282700"/>
            <a:ext cx="8078210" cy="11950700"/>
          </a:xfrm>
          <a:prstGeom prst="rect">
            <a:avLst/>
          </a:prstGeom>
          <a:noFill/>
          <a:ln>
            <a:noFill/>
          </a:ln>
        </p:spPr>
      </p:pic>
      <p:pic>
        <p:nvPicPr>
          <p:cNvPr descr=" " id="328" name="Google Shape;328;g308e0340e68_0_298"/>
          <p:cNvPicPr preferRelativeResize="0"/>
          <p:nvPr/>
        </p:nvPicPr>
        <p:blipFill rotWithShape="1">
          <a:blip r:embed="rId5">
            <a:alphaModFix/>
          </a:blip>
          <a:srcRect b="0" l="0" r="0" t="0"/>
          <a:stretch/>
        </p:blipFill>
        <p:spPr>
          <a:xfrm>
            <a:off x="18328391" y="1460500"/>
            <a:ext cx="12117314" cy="10795000"/>
          </a:xfrm>
          <a:prstGeom prst="rect">
            <a:avLst/>
          </a:prstGeom>
          <a:noFill/>
          <a:ln>
            <a:noFill/>
          </a:ln>
        </p:spPr>
      </p:pic>
      <p:sp>
        <p:nvSpPr>
          <p:cNvPr id="329" name="Google Shape;329;g308e0340e68_0_29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0" name="Google Shape;330;g308e0340e68_0_29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31" name="Google Shape;331;g308e0340e68_0_298"/>
          <p:cNvSpPr/>
          <p:nvPr/>
        </p:nvSpPr>
        <p:spPr>
          <a:xfrm>
            <a:off x="4318540" y="3505200"/>
            <a:ext cx="15762600" cy="670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308e0340e68_0_298"/>
          <p:cNvSpPr/>
          <p:nvPr/>
        </p:nvSpPr>
        <p:spPr>
          <a:xfrm>
            <a:off x="4318540" y="3505200"/>
            <a:ext cx="15762600" cy="507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g308e0340e68_0_298"/>
          <p:cNvSpPr/>
          <p:nvPr/>
        </p:nvSpPr>
        <p:spPr>
          <a:xfrm>
            <a:off x="5118740" y="3505200"/>
            <a:ext cx="14162400" cy="467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87C7F"/>
              </a:buClr>
              <a:buSzPts val="24000"/>
              <a:buFont typeface="Bungee"/>
              <a:buNone/>
            </a:pPr>
            <a:r>
              <a:rPr b="0" i="0" lang="en-US" sz="24000" u="none" cap="none" strike="noStrike">
                <a:solidFill>
                  <a:srgbClr val="487C7F"/>
                </a:solidFill>
                <a:latin typeface="Bungee"/>
                <a:ea typeface="Bungee"/>
                <a:cs typeface="Bungee"/>
                <a:sym typeface="Bungee"/>
              </a:rPr>
              <a:t>234,567</a:t>
            </a:r>
            <a:endParaRPr b="0" i="0" sz="24000" u="none" cap="none" strike="noStrike">
              <a:solidFill>
                <a:schemeClr val="dk1"/>
              </a:solidFill>
              <a:latin typeface="Calibri"/>
              <a:ea typeface="Calibri"/>
              <a:cs typeface="Calibri"/>
              <a:sym typeface="Calibri"/>
            </a:endParaRPr>
          </a:p>
        </p:txBody>
      </p:sp>
      <p:sp>
        <p:nvSpPr>
          <p:cNvPr id="334" name="Google Shape;334;g308e0340e68_0_298"/>
          <p:cNvSpPr/>
          <p:nvPr/>
        </p:nvSpPr>
        <p:spPr>
          <a:xfrm>
            <a:off x="4183056" y="73660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35" name="Google Shape;335;g308e0340e68_0_298"/>
          <p:cNvSpPr/>
          <p:nvPr/>
        </p:nvSpPr>
        <p:spPr>
          <a:xfrm>
            <a:off x="7496054" y="89916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E6DA"/>
        </a:solidFill>
      </p:bgPr>
    </p:bg>
    <p:spTree>
      <p:nvGrpSpPr>
        <p:cNvPr id="340" name="Shape 340"/>
        <p:cNvGrpSpPr/>
        <p:nvPr/>
      </p:nvGrpSpPr>
      <p:grpSpPr>
        <a:xfrm>
          <a:off x="0" y="0"/>
          <a:ext cx="0" cy="0"/>
          <a:chOff x="0" y="0"/>
          <a:chExt cx="0" cy="0"/>
        </a:xfrm>
      </p:grpSpPr>
      <p:pic>
        <p:nvPicPr>
          <p:cNvPr descr=" " id="341" name="Google Shape;341;g308e0340e68_0_312"/>
          <p:cNvPicPr preferRelativeResize="0"/>
          <p:nvPr/>
        </p:nvPicPr>
        <p:blipFill rotWithShape="1">
          <a:blip r:embed="rId3">
            <a:alphaModFix/>
          </a:blip>
          <a:srcRect b="0" l="0" r="0" t="0"/>
          <a:stretch/>
        </p:blipFill>
        <p:spPr>
          <a:xfrm>
            <a:off x="-203225" y="2082800"/>
            <a:ext cx="15864283" cy="15862300"/>
          </a:xfrm>
          <a:prstGeom prst="rect">
            <a:avLst/>
          </a:prstGeom>
          <a:noFill/>
          <a:ln>
            <a:noFill/>
          </a:ln>
        </p:spPr>
      </p:pic>
      <p:pic>
        <p:nvPicPr>
          <p:cNvPr descr=" " id="342" name="Google Shape;342;g308e0340e68_0_312"/>
          <p:cNvPicPr preferRelativeResize="0"/>
          <p:nvPr/>
        </p:nvPicPr>
        <p:blipFill rotWithShape="1">
          <a:blip r:embed="rId4">
            <a:alphaModFix/>
          </a:blip>
          <a:srcRect b="0" l="0" r="0" t="0"/>
          <a:stretch/>
        </p:blipFill>
        <p:spPr>
          <a:xfrm>
            <a:off x="14873559" y="876300"/>
            <a:ext cx="8078210" cy="11950700"/>
          </a:xfrm>
          <a:prstGeom prst="rect">
            <a:avLst/>
          </a:prstGeom>
          <a:noFill/>
          <a:ln>
            <a:noFill/>
          </a:ln>
        </p:spPr>
      </p:pic>
      <p:sp>
        <p:nvSpPr>
          <p:cNvPr id="343" name="Google Shape;343;g308e0340e68_0_3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4" name="Google Shape;344;g308e0340e68_0_31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45" name="Google Shape;345;g308e0340e68_0_312"/>
          <p:cNvSpPr/>
          <p:nvPr/>
        </p:nvSpPr>
        <p:spPr>
          <a:xfrm>
            <a:off x="4318540" y="37211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g308e0340e68_0_312"/>
          <p:cNvSpPr/>
          <p:nvPr/>
        </p:nvSpPr>
        <p:spPr>
          <a:xfrm>
            <a:off x="3778722" y="3721100"/>
            <a:ext cx="89547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g308e0340e68_0_312"/>
          <p:cNvSpPr/>
          <p:nvPr/>
        </p:nvSpPr>
        <p:spPr>
          <a:xfrm>
            <a:off x="3778722" y="3721100"/>
            <a:ext cx="94965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87C7F"/>
              </a:buClr>
              <a:buSzPts val="12800"/>
              <a:buFont typeface="Bungee"/>
              <a:buNone/>
            </a:pPr>
            <a:r>
              <a:rPr b="0" i="0" lang="en-US" sz="12800" u="none" cap="none" strike="noStrike">
                <a:solidFill>
                  <a:srgbClr val="487C7F"/>
                </a:solidFill>
                <a:latin typeface="Bungee"/>
                <a:ea typeface="Bungee"/>
                <a:cs typeface="Bungee"/>
                <a:sym typeface="Bungee"/>
              </a:rPr>
              <a:t>233 Coins</a:t>
            </a:r>
            <a:endParaRPr b="0" i="0" sz="12800" u="none" cap="none" strike="noStrike">
              <a:solidFill>
                <a:schemeClr val="dk1"/>
              </a:solidFill>
              <a:latin typeface="Calibri"/>
              <a:ea typeface="Calibri"/>
              <a:cs typeface="Calibri"/>
              <a:sym typeface="Calibri"/>
            </a:endParaRPr>
          </a:p>
        </p:txBody>
      </p:sp>
      <p:sp>
        <p:nvSpPr>
          <p:cNvPr id="348" name="Google Shape;348;g308e0340e68_0_312"/>
          <p:cNvSpPr/>
          <p:nvPr/>
        </p:nvSpPr>
        <p:spPr>
          <a:xfrm>
            <a:off x="4318540" y="56769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g308e0340e68_0_312"/>
          <p:cNvSpPr/>
          <p:nvPr/>
        </p:nvSpPr>
        <p:spPr>
          <a:xfrm>
            <a:off x="4250798" y="56769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50" name="Google Shape;350;g308e0340e68_0_312"/>
          <p:cNvSpPr/>
          <p:nvPr/>
        </p:nvSpPr>
        <p:spPr>
          <a:xfrm>
            <a:off x="4318540" y="74422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g308e0340e68_0_312"/>
          <p:cNvSpPr/>
          <p:nvPr/>
        </p:nvSpPr>
        <p:spPr>
          <a:xfrm>
            <a:off x="3448481" y="7442200"/>
            <a:ext cx="96150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g308e0340e68_0_312"/>
          <p:cNvSpPr/>
          <p:nvPr/>
        </p:nvSpPr>
        <p:spPr>
          <a:xfrm>
            <a:off x="3448481" y="7442200"/>
            <a:ext cx="101571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87C7F"/>
              </a:buClr>
              <a:buSzPts val="12800"/>
              <a:buFont typeface="Bungee"/>
              <a:buNone/>
            </a:pPr>
            <a:r>
              <a:rPr b="0" i="0" lang="en-US" sz="12800" u="none" cap="none" strike="noStrike">
                <a:solidFill>
                  <a:srgbClr val="487C7F"/>
                </a:solidFill>
                <a:latin typeface="Bungee"/>
                <a:ea typeface="Bungee"/>
                <a:cs typeface="Bungee"/>
                <a:sym typeface="Bungee"/>
              </a:rPr>
              <a:t>456 Hours</a:t>
            </a:r>
            <a:endParaRPr b="0" i="0" sz="12800" u="none" cap="none" strike="noStrike">
              <a:solidFill>
                <a:schemeClr val="dk1"/>
              </a:solidFill>
              <a:latin typeface="Calibri"/>
              <a:ea typeface="Calibri"/>
              <a:cs typeface="Calibri"/>
              <a:sym typeface="Calibri"/>
            </a:endParaRPr>
          </a:p>
        </p:txBody>
      </p:sp>
      <p:sp>
        <p:nvSpPr>
          <p:cNvPr id="353" name="Google Shape;353;g308e0340e68_0_312"/>
          <p:cNvSpPr/>
          <p:nvPr/>
        </p:nvSpPr>
        <p:spPr>
          <a:xfrm>
            <a:off x="4318540" y="93980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g308e0340e68_0_312"/>
          <p:cNvSpPr/>
          <p:nvPr/>
        </p:nvSpPr>
        <p:spPr>
          <a:xfrm>
            <a:off x="4250798" y="93980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55" name="Google Shape;355;g308e0340e68_0_312"/>
          <p:cNvSpPr/>
          <p:nvPr/>
        </p:nvSpPr>
        <p:spPr>
          <a:xfrm>
            <a:off x="13781222" y="37211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g308e0340e68_0_312"/>
          <p:cNvSpPr/>
          <p:nvPr/>
        </p:nvSpPr>
        <p:spPr>
          <a:xfrm>
            <a:off x="15775372" y="3721100"/>
            <a:ext cx="38868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g308e0340e68_0_312"/>
          <p:cNvSpPr/>
          <p:nvPr/>
        </p:nvSpPr>
        <p:spPr>
          <a:xfrm>
            <a:off x="15775372" y="3721100"/>
            <a:ext cx="44286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87C7F"/>
              </a:buClr>
              <a:buSzPts val="12800"/>
              <a:buFont typeface="Bungee"/>
              <a:buNone/>
            </a:pPr>
            <a:r>
              <a:rPr b="0" i="0" lang="en-US" sz="12800" u="none" cap="none" strike="noStrike">
                <a:solidFill>
                  <a:srgbClr val="487C7F"/>
                </a:solidFill>
                <a:latin typeface="Bungee"/>
                <a:ea typeface="Bungee"/>
                <a:cs typeface="Bungee"/>
                <a:sym typeface="Bungee"/>
              </a:rPr>
              <a:t>85%</a:t>
            </a:r>
            <a:endParaRPr b="0" i="0" sz="12800" u="none" cap="none" strike="noStrike">
              <a:solidFill>
                <a:schemeClr val="dk1"/>
              </a:solidFill>
              <a:latin typeface="Calibri"/>
              <a:ea typeface="Calibri"/>
              <a:cs typeface="Calibri"/>
              <a:sym typeface="Calibri"/>
            </a:endParaRPr>
          </a:p>
        </p:txBody>
      </p:sp>
      <p:sp>
        <p:nvSpPr>
          <p:cNvPr id="358" name="Google Shape;358;g308e0340e68_0_312"/>
          <p:cNvSpPr/>
          <p:nvPr/>
        </p:nvSpPr>
        <p:spPr>
          <a:xfrm>
            <a:off x="13781222" y="56769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g308e0340e68_0_312"/>
          <p:cNvSpPr/>
          <p:nvPr/>
        </p:nvSpPr>
        <p:spPr>
          <a:xfrm>
            <a:off x="13713481" y="56769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60" name="Google Shape;360;g308e0340e68_0_312"/>
          <p:cNvSpPr/>
          <p:nvPr/>
        </p:nvSpPr>
        <p:spPr>
          <a:xfrm>
            <a:off x="13781222" y="74422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g308e0340e68_0_312"/>
          <p:cNvSpPr/>
          <p:nvPr/>
        </p:nvSpPr>
        <p:spPr>
          <a:xfrm>
            <a:off x="14556019" y="7442200"/>
            <a:ext cx="63255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g308e0340e68_0_312"/>
          <p:cNvSpPr/>
          <p:nvPr/>
        </p:nvSpPr>
        <p:spPr>
          <a:xfrm>
            <a:off x="14556019" y="7442200"/>
            <a:ext cx="68673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87C7F"/>
              </a:buClr>
              <a:buSzPts val="12800"/>
              <a:buFont typeface="Bungee"/>
              <a:buNone/>
            </a:pPr>
            <a:r>
              <a:rPr b="0" i="0" lang="en-US" sz="12800" u="none" cap="none" strike="noStrike">
                <a:solidFill>
                  <a:srgbClr val="487C7F"/>
                </a:solidFill>
                <a:latin typeface="Bungee"/>
                <a:ea typeface="Bungee"/>
                <a:cs typeface="Bungee"/>
                <a:sym typeface="Bungee"/>
              </a:rPr>
              <a:t>544 Km</a:t>
            </a:r>
            <a:endParaRPr b="0" i="0" sz="12800" u="none" cap="none" strike="noStrike">
              <a:solidFill>
                <a:schemeClr val="dk1"/>
              </a:solidFill>
              <a:latin typeface="Calibri"/>
              <a:ea typeface="Calibri"/>
              <a:cs typeface="Calibri"/>
              <a:sym typeface="Calibri"/>
            </a:endParaRPr>
          </a:p>
        </p:txBody>
      </p:sp>
      <p:sp>
        <p:nvSpPr>
          <p:cNvPr id="363" name="Google Shape;363;g308e0340e68_0_312"/>
          <p:cNvSpPr/>
          <p:nvPr/>
        </p:nvSpPr>
        <p:spPr>
          <a:xfrm>
            <a:off x="13781222" y="93980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g308e0340e68_0_312"/>
          <p:cNvSpPr/>
          <p:nvPr/>
        </p:nvSpPr>
        <p:spPr>
          <a:xfrm>
            <a:off x="13713481" y="93980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E6DA"/>
        </a:solidFill>
      </p:bgPr>
    </p:bg>
    <p:spTree>
      <p:nvGrpSpPr>
        <p:cNvPr id="369" name="Shape 369"/>
        <p:cNvGrpSpPr/>
        <p:nvPr/>
      </p:nvGrpSpPr>
      <p:grpSpPr>
        <a:xfrm>
          <a:off x="0" y="0"/>
          <a:ext cx="0" cy="0"/>
          <a:chOff x="0" y="0"/>
          <a:chExt cx="0" cy="0"/>
        </a:xfrm>
      </p:grpSpPr>
      <p:pic>
        <p:nvPicPr>
          <p:cNvPr descr=" " id="370" name="Google Shape;370;g308e0340e68_0_340"/>
          <p:cNvPicPr preferRelativeResize="0"/>
          <p:nvPr/>
        </p:nvPicPr>
        <p:blipFill rotWithShape="1">
          <a:blip r:embed="rId3">
            <a:alphaModFix/>
          </a:blip>
          <a:srcRect b="0" l="0" r="0" t="0"/>
          <a:stretch/>
        </p:blipFill>
        <p:spPr>
          <a:xfrm>
            <a:off x="13920940" y="-5283200"/>
            <a:ext cx="14962470" cy="14960600"/>
          </a:xfrm>
          <a:prstGeom prst="rect">
            <a:avLst/>
          </a:prstGeom>
          <a:noFill/>
          <a:ln>
            <a:noFill/>
          </a:ln>
        </p:spPr>
      </p:pic>
      <p:pic>
        <p:nvPicPr>
          <p:cNvPr descr=" " id="371" name="Google Shape;371;g308e0340e68_0_340"/>
          <p:cNvPicPr preferRelativeResize="0"/>
          <p:nvPr/>
        </p:nvPicPr>
        <p:blipFill rotWithShape="1">
          <a:blip r:embed="rId4">
            <a:alphaModFix/>
          </a:blip>
          <a:srcRect b="0" l="0" r="0" t="0"/>
          <a:stretch/>
        </p:blipFill>
        <p:spPr>
          <a:xfrm>
            <a:off x="508063" y="1460500"/>
            <a:ext cx="12117314" cy="10795000"/>
          </a:xfrm>
          <a:prstGeom prst="rect">
            <a:avLst/>
          </a:prstGeom>
          <a:noFill/>
          <a:ln>
            <a:noFill/>
          </a:ln>
        </p:spPr>
      </p:pic>
      <p:sp>
        <p:nvSpPr>
          <p:cNvPr id="372" name="Google Shape;372;g308e0340e68_0_34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3" name="Google Shape;373;g308e0340e68_0_34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74" name="Google Shape;374;g308e0340e68_0_340"/>
          <p:cNvSpPr/>
          <p:nvPr/>
        </p:nvSpPr>
        <p:spPr>
          <a:xfrm>
            <a:off x="6841922" y="1701800"/>
            <a:ext cx="106905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87C7F"/>
              </a:buClr>
              <a:buSzPts val="8000"/>
              <a:buFont typeface="Bungee"/>
              <a:buNone/>
            </a:pPr>
            <a:r>
              <a:rPr b="0" i="0" lang="en-US" sz="8000" u="none" cap="none" strike="noStrike">
                <a:solidFill>
                  <a:srgbClr val="487C7F"/>
                </a:solidFill>
                <a:latin typeface="Bungee"/>
                <a:ea typeface="Bungee"/>
                <a:cs typeface="Bungee"/>
                <a:sym typeface="Bungee"/>
              </a:rPr>
              <a:t>Some Graph</a:t>
            </a:r>
            <a:endParaRPr b="0" i="0" sz="8000" u="none" cap="none" strike="noStrike">
              <a:solidFill>
                <a:schemeClr val="dk1"/>
              </a:solidFill>
              <a:latin typeface="Calibri"/>
              <a:ea typeface="Calibri"/>
              <a:cs typeface="Calibri"/>
              <a:sym typeface="Calibri"/>
            </a:endParaRPr>
          </a:p>
        </p:txBody>
      </p:sp>
      <p:sp>
        <p:nvSpPr>
          <p:cNvPr id="375" name="Google Shape;375;g308e0340e68_0_340"/>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g308e0340e68_0_340"/>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3F4C"/>
              </a:buClr>
              <a:buSzPts val="1820"/>
              <a:buFont typeface="Lato"/>
              <a:buNone/>
            </a:pPr>
            <a:r>
              <a:rPr b="0" i="0" lang="en-US" sz="1820" u="none" cap="none" strike="noStrike">
                <a:solidFill>
                  <a:srgbClr val="213F4C"/>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77" name="Google Shape;377;g308e0340e68_0_340"/>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3F4C"/>
              </a:buClr>
              <a:buSzPts val="2185"/>
              <a:buFont typeface="Lato"/>
              <a:buNone/>
            </a:pPr>
            <a:r>
              <a:rPr b="0" i="0" lang="en-US" sz="2185" u="none" cap="none" strike="noStrike">
                <a:solidFill>
                  <a:srgbClr val="213F4C"/>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78" name="Google Shape;378;g308e0340e68_0_340"/>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3F4C"/>
              </a:buClr>
              <a:buSzPts val="2185"/>
              <a:buFont typeface="Lato"/>
              <a:buNone/>
            </a:pPr>
            <a:r>
              <a:rPr b="0" i="0" lang="en-US" sz="2185" u="none" cap="none" strike="noStrike">
                <a:solidFill>
                  <a:srgbClr val="213F4C"/>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79" name="Google Shape;379;g308e0340e68_0_340"/>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3F4C"/>
              </a:buClr>
              <a:buSzPts val="2185"/>
              <a:buFont typeface="Lato"/>
              <a:buNone/>
            </a:pPr>
            <a:r>
              <a:rPr b="0" i="0" lang="en-US" sz="2185" u="none" cap="none" strike="noStrike">
                <a:solidFill>
                  <a:srgbClr val="213F4C"/>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80" name="Google Shape;380;g308e0340e68_0_340"/>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3F4C"/>
              </a:buClr>
              <a:buSzPts val="2185"/>
              <a:buFont typeface="Lato"/>
              <a:buNone/>
            </a:pPr>
            <a:r>
              <a:rPr b="0" i="0" lang="en-US" sz="2185" u="none" cap="none" strike="noStrike">
                <a:solidFill>
                  <a:srgbClr val="213F4C"/>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81" name="Google Shape;381;g308e0340e68_0_340"/>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3F4C"/>
              </a:buClr>
              <a:buSzPts val="2185"/>
              <a:buFont typeface="Lato"/>
              <a:buNone/>
            </a:pPr>
            <a:r>
              <a:rPr b="0" i="0" lang="en-US" sz="2185" u="none" cap="none" strike="noStrike">
                <a:solidFill>
                  <a:srgbClr val="213F4C"/>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82" name="Google Shape;382;g308e0340e68_0_340"/>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3F4C"/>
              </a:buClr>
              <a:buSzPts val="2185"/>
              <a:buFont typeface="Lato"/>
              <a:buNone/>
            </a:pPr>
            <a:r>
              <a:rPr b="0" i="0" lang="en-US" sz="2185" u="none" cap="none" strike="noStrike">
                <a:solidFill>
                  <a:srgbClr val="213F4C"/>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83" name="Google Shape;383;g308e0340e68_0_340"/>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3F4C"/>
              </a:buClr>
              <a:buSzPts val="2185"/>
              <a:buFont typeface="Lato"/>
              <a:buNone/>
            </a:pPr>
            <a:r>
              <a:rPr b="0" i="0" lang="en-US" sz="2185" u="none" cap="none" strike="noStrike">
                <a:solidFill>
                  <a:srgbClr val="213F4C"/>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84" name="Google Shape;384;g308e0340e68_0_340"/>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3F4C"/>
              </a:buClr>
              <a:buSzPts val="2185"/>
              <a:buFont typeface="Lato"/>
              <a:buNone/>
            </a:pPr>
            <a:r>
              <a:rPr b="0" i="0" lang="en-US" sz="2185" u="none" cap="none" strike="noStrike">
                <a:solidFill>
                  <a:srgbClr val="213F4C"/>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85" name="Google Shape;385;g308e0340e68_0_340"/>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3F4C"/>
              </a:buClr>
              <a:buSzPts val="1820"/>
              <a:buFont typeface="Lato"/>
              <a:buNone/>
            </a:pPr>
            <a:r>
              <a:rPr b="0" i="0" lang="en-US" sz="1820" u="none" cap="none" strike="noStrike">
                <a:solidFill>
                  <a:srgbClr val="213F4C"/>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86" name="Google Shape;386;g308e0340e68_0_340"/>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3F4C"/>
              </a:buClr>
              <a:buSzPts val="1820"/>
              <a:buFont typeface="Lato"/>
              <a:buNone/>
            </a:pPr>
            <a:r>
              <a:rPr b="0" i="0" lang="en-US" sz="1820" u="none" cap="none" strike="noStrike">
                <a:solidFill>
                  <a:srgbClr val="213F4C"/>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87" name="Google Shape;387;g308e0340e68_0_340"/>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3F4C"/>
              </a:buClr>
              <a:buSzPts val="1820"/>
              <a:buFont typeface="Lato"/>
              <a:buNone/>
            </a:pPr>
            <a:r>
              <a:rPr b="0" i="0" lang="en-US" sz="1820" u="none" cap="none" strike="noStrike">
                <a:solidFill>
                  <a:srgbClr val="213F4C"/>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88" name="Google Shape;388;g308e0340e68_0_340"/>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3F4C"/>
              </a:buClr>
              <a:buSzPts val="1820"/>
              <a:buFont typeface="Lato"/>
              <a:buNone/>
            </a:pPr>
            <a:r>
              <a:rPr b="0" i="0" lang="en-US" sz="1820" u="none" cap="none" strike="noStrike">
                <a:solidFill>
                  <a:srgbClr val="213F4C"/>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89" name="Google Shape;389;g308e0340e68_0_340"/>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3F4C"/>
              </a:buClr>
              <a:buSzPts val="1820"/>
              <a:buFont typeface="Lato"/>
              <a:buNone/>
            </a:pPr>
            <a:r>
              <a:rPr b="0" i="0" lang="en-US" sz="1820" u="none" cap="none" strike="noStrike">
                <a:solidFill>
                  <a:srgbClr val="213F4C"/>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90" name="Google Shape;390;g308e0340e68_0_340"/>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3F4C"/>
              </a:buClr>
              <a:buSzPts val="1820"/>
              <a:buFont typeface="Lato"/>
              <a:buNone/>
            </a:pPr>
            <a:r>
              <a:rPr b="0" i="0" lang="en-US" sz="1820" u="none" cap="none" strike="noStrike">
                <a:solidFill>
                  <a:srgbClr val="213F4C"/>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91" name="Google Shape;391;g308e0340e68_0_340"/>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3F4C"/>
              </a:buClr>
              <a:buSzPts val="1820"/>
              <a:buFont typeface="Lato"/>
              <a:buNone/>
            </a:pPr>
            <a:r>
              <a:rPr b="0" i="0" lang="en-US" sz="1820" u="none" cap="none" strike="noStrike">
                <a:solidFill>
                  <a:srgbClr val="213F4C"/>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92" name="Google Shape;392;g308e0340e68_0_340"/>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3F4C"/>
              </a:buClr>
              <a:buSzPts val="1820"/>
              <a:buFont typeface="Lato"/>
              <a:buNone/>
            </a:pPr>
            <a:r>
              <a:rPr b="0" i="0" lang="en-US" sz="1820" u="none" cap="none" strike="noStrike">
                <a:solidFill>
                  <a:srgbClr val="213F4C"/>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93" name="Google Shape;393;g308e0340e68_0_340"/>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3F4C"/>
              </a:buClr>
              <a:buSzPts val="1820"/>
              <a:buFont typeface="Lato"/>
              <a:buNone/>
            </a:pPr>
            <a:r>
              <a:rPr b="0" i="0" lang="en-US" sz="1820" u="none" cap="none" strike="noStrike">
                <a:solidFill>
                  <a:srgbClr val="213F4C"/>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94" name="Google Shape;394;g308e0340e68_0_340"/>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3F4C"/>
              </a:buClr>
              <a:buSzPts val="1820"/>
              <a:buFont typeface="Lato"/>
              <a:buNone/>
            </a:pPr>
            <a:r>
              <a:rPr b="0" i="0" lang="en-US" sz="1820" u="none" cap="none" strike="noStrike">
                <a:solidFill>
                  <a:srgbClr val="213F4C"/>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95" name="Google Shape;395;g308e0340e68_0_340"/>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396" name="Google Shape;396;g308e0340e68_0_340"/>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397" name="Google Shape;397;g308e0340e68_0_340"/>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398" name="Google Shape;398;g308e0340e68_0_340"/>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399" name="Google Shape;399;g308e0340e68_0_340"/>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400" name="Google Shape;400;g308e0340e68_0_340"/>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401" name="Google Shape;401;g308e0340e68_0_340"/>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402" name="Google Shape;402;g308e0340e68_0_340"/>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403" name="Google Shape;403;g308e0340e68_0_340"/>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404" name="Google Shape;404;g308e0340e68_0_340"/>
          <p:cNvPicPr preferRelativeResize="0"/>
          <p:nvPr/>
        </p:nvPicPr>
        <p:blipFill rotWithShape="1">
          <a:blip r:embed="rId15">
            <a:alphaModFix/>
          </a:blip>
          <a:srcRect b="0" l="0" r="0" t="0"/>
          <a:stretch/>
        </p:blipFill>
        <p:spPr>
          <a:xfrm>
            <a:off x="3369143" y="6359525"/>
            <a:ext cx="8044030" cy="2268538"/>
          </a:xfrm>
          <a:prstGeom prst="rect">
            <a:avLst/>
          </a:prstGeom>
          <a:noFill/>
          <a:ln>
            <a:noFill/>
          </a:ln>
        </p:spPr>
      </p:pic>
      <p:pic>
        <p:nvPicPr>
          <p:cNvPr descr=" " id="405" name="Google Shape;405;g308e0340e68_0_340"/>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406" name="Google Shape;406;g308e0340e68_0_340"/>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407" name="Google Shape;407;g308e0340e68_0_340"/>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408" name="Google Shape;408;g308e0340e68_0_340"/>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409" name="Google Shape;409;g308e0340e68_0_340"/>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410" name="Google Shape;410;g308e0340e68_0_340"/>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411" name="Google Shape;411;g308e0340e68_0_340"/>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412" name="Google Shape;412;g308e0340e68_0_340"/>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413" name="Google Shape;413;g308e0340e68_0_340"/>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414" name="Google Shape;414;g308e0340e68_0_340"/>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415" name="Google Shape;415;g308e0340e68_0_340"/>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416" name="Google Shape;416;g308e0340e68_0_340"/>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417" name="Google Shape;417;g308e0340e68_0_340"/>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g308e0340e68_0_340"/>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9" name="Google Shape;419;g308e0340e68_0_340"/>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420" name="Google Shape;420;g308e0340e68_0_340"/>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421" name="Google Shape;421;g308e0340e68_0_340"/>
          <p:cNvSpPr/>
          <p:nvPr/>
        </p:nvSpPr>
        <p:spPr>
          <a:xfrm>
            <a:off x="16067508" y="6365379"/>
            <a:ext cx="22608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g308e0340e68_0_340"/>
          <p:cNvSpPr/>
          <p:nvPr/>
        </p:nvSpPr>
        <p:spPr>
          <a:xfrm>
            <a:off x="16067508" y="6305550"/>
            <a:ext cx="2464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34.574</a:t>
            </a:r>
            <a:endParaRPr b="0" i="0" sz="4800" u="none" cap="none" strike="noStrike">
              <a:solidFill>
                <a:schemeClr val="dk1"/>
              </a:solidFill>
              <a:latin typeface="Calibri"/>
              <a:ea typeface="Calibri"/>
              <a:cs typeface="Calibri"/>
              <a:sym typeface="Calibri"/>
            </a:endParaRPr>
          </a:p>
        </p:txBody>
      </p:sp>
      <p:sp>
        <p:nvSpPr>
          <p:cNvPr id="423" name="Google Shape;423;g308e0340e68_0_340"/>
          <p:cNvSpPr/>
          <p:nvPr/>
        </p:nvSpPr>
        <p:spPr>
          <a:xfrm>
            <a:off x="16696237" y="704215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24" name="Google Shape;424;g308e0340e68_0_340"/>
          <p:cNvSpPr/>
          <p:nvPr/>
        </p:nvSpPr>
        <p:spPr>
          <a:xfrm>
            <a:off x="13260457" y="10515600"/>
            <a:ext cx="78750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g308e0340e68_0_340"/>
          <p:cNvSpPr/>
          <p:nvPr/>
        </p:nvSpPr>
        <p:spPr>
          <a:xfrm>
            <a:off x="13260457" y="10515600"/>
            <a:ext cx="78750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g308e0340e68_0_340"/>
          <p:cNvSpPr/>
          <p:nvPr/>
        </p:nvSpPr>
        <p:spPr>
          <a:xfrm>
            <a:off x="13158845" y="10515600"/>
            <a:ext cx="80781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Treasure Found</a:t>
            </a:r>
            <a:endParaRPr b="0" i="0" sz="4800" u="none" cap="none" strike="noStrike">
              <a:solidFill>
                <a:schemeClr val="dk1"/>
              </a:solidFill>
              <a:latin typeface="Calibri"/>
              <a:ea typeface="Calibri"/>
              <a:cs typeface="Calibri"/>
              <a:sym typeface="Calibri"/>
            </a:endParaRPr>
          </a:p>
        </p:txBody>
      </p:sp>
      <p:sp>
        <p:nvSpPr>
          <p:cNvPr id="427" name="Google Shape;427;g308e0340e68_0_340"/>
          <p:cNvSpPr/>
          <p:nvPr/>
        </p:nvSpPr>
        <p:spPr>
          <a:xfrm>
            <a:off x="13192716" y="113538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28" name="Google Shape;428;g308e0340e68_0_340"/>
          <p:cNvSpPr/>
          <p:nvPr/>
        </p:nvSpPr>
        <p:spPr>
          <a:xfrm>
            <a:off x="3251606" y="10515600"/>
            <a:ext cx="78750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g308e0340e68_0_340"/>
          <p:cNvSpPr/>
          <p:nvPr/>
        </p:nvSpPr>
        <p:spPr>
          <a:xfrm>
            <a:off x="3251606" y="10515600"/>
            <a:ext cx="78750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g308e0340e68_0_340"/>
          <p:cNvSpPr/>
          <p:nvPr/>
        </p:nvSpPr>
        <p:spPr>
          <a:xfrm>
            <a:off x="3149994" y="10515600"/>
            <a:ext cx="80781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Spellcasting</a:t>
            </a:r>
            <a:endParaRPr b="0" i="0" sz="4800" u="none" cap="none" strike="noStrike">
              <a:solidFill>
                <a:schemeClr val="dk1"/>
              </a:solidFill>
              <a:latin typeface="Calibri"/>
              <a:ea typeface="Calibri"/>
              <a:cs typeface="Calibri"/>
              <a:sym typeface="Calibri"/>
            </a:endParaRPr>
          </a:p>
        </p:txBody>
      </p:sp>
      <p:sp>
        <p:nvSpPr>
          <p:cNvPr id="431" name="Google Shape;431;g308e0340e68_0_340"/>
          <p:cNvSpPr/>
          <p:nvPr/>
        </p:nvSpPr>
        <p:spPr>
          <a:xfrm>
            <a:off x="3183865" y="113538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E6DA"/>
        </a:solidFill>
      </p:bgPr>
    </p:bg>
    <p:spTree>
      <p:nvGrpSpPr>
        <p:cNvPr id="436" name="Shape 436"/>
        <p:cNvGrpSpPr/>
        <p:nvPr/>
      </p:nvGrpSpPr>
      <p:grpSpPr>
        <a:xfrm>
          <a:off x="0" y="0"/>
          <a:ext cx="0" cy="0"/>
          <a:chOff x="0" y="0"/>
          <a:chExt cx="0" cy="0"/>
        </a:xfrm>
      </p:grpSpPr>
      <p:pic>
        <p:nvPicPr>
          <p:cNvPr descr=" " id="437" name="Google Shape;437;g308e0340e68_0_406"/>
          <p:cNvPicPr preferRelativeResize="0"/>
          <p:nvPr/>
        </p:nvPicPr>
        <p:blipFill rotWithShape="1">
          <a:blip r:embed="rId3">
            <a:alphaModFix/>
          </a:blip>
          <a:srcRect b="0" l="0" r="0" t="0"/>
          <a:stretch/>
        </p:blipFill>
        <p:spPr>
          <a:xfrm>
            <a:off x="7074784" y="2565400"/>
            <a:ext cx="16791499" cy="16789400"/>
          </a:xfrm>
          <a:prstGeom prst="rect">
            <a:avLst/>
          </a:prstGeom>
          <a:noFill/>
          <a:ln>
            <a:noFill/>
          </a:ln>
        </p:spPr>
      </p:pic>
      <p:pic>
        <p:nvPicPr>
          <p:cNvPr descr=" " id="438" name="Google Shape;438;g308e0340e68_0_406"/>
          <p:cNvPicPr preferRelativeResize="0"/>
          <p:nvPr/>
        </p:nvPicPr>
        <p:blipFill rotWithShape="1">
          <a:blip r:embed="rId4">
            <a:alphaModFix/>
          </a:blip>
          <a:srcRect b="0" l="0" r="0" t="0"/>
          <a:stretch/>
        </p:blipFill>
        <p:spPr>
          <a:xfrm>
            <a:off x="-3010276" y="1282700"/>
            <a:ext cx="8078210" cy="11950700"/>
          </a:xfrm>
          <a:prstGeom prst="rect">
            <a:avLst/>
          </a:prstGeom>
          <a:noFill/>
          <a:ln>
            <a:noFill/>
          </a:ln>
        </p:spPr>
      </p:pic>
      <p:pic>
        <p:nvPicPr>
          <p:cNvPr descr=" " id="439" name="Google Shape;439;g308e0340e68_0_406"/>
          <p:cNvPicPr preferRelativeResize="0"/>
          <p:nvPr/>
        </p:nvPicPr>
        <p:blipFill rotWithShape="1">
          <a:blip r:embed="rId5">
            <a:alphaModFix/>
          </a:blip>
          <a:srcRect b="0" l="0" r="0" t="0"/>
          <a:stretch/>
        </p:blipFill>
        <p:spPr>
          <a:xfrm>
            <a:off x="18328391" y="1460500"/>
            <a:ext cx="12117314" cy="10795000"/>
          </a:xfrm>
          <a:prstGeom prst="rect">
            <a:avLst/>
          </a:prstGeom>
          <a:noFill/>
          <a:ln>
            <a:noFill/>
          </a:ln>
        </p:spPr>
      </p:pic>
      <p:sp>
        <p:nvSpPr>
          <p:cNvPr id="440" name="Google Shape;440;g308e0340e68_0_40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1" name="Google Shape;441;g308e0340e68_0_40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42" name="Google Shape;442;g308e0340e68_0_406"/>
          <p:cNvSpPr/>
          <p:nvPr/>
        </p:nvSpPr>
        <p:spPr>
          <a:xfrm>
            <a:off x="15470534" y="6146800"/>
            <a:ext cx="4712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g308e0340e68_0_406"/>
          <p:cNvSpPr/>
          <p:nvPr/>
        </p:nvSpPr>
        <p:spPr>
          <a:xfrm>
            <a:off x="15470534" y="6146800"/>
            <a:ext cx="4712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g308e0340e68_0_406"/>
          <p:cNvSpPr/>
          <p:nvPr/>
        </p:nvSpPr>
        <p:spPr>
          <a:xfrm>
            <a:off x="15470534" y="6146800"/>
            <a:ext cx="49155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A web application</a:t>
            </a:r>
            <a:endParaRPr b="0" i="0" sz="4800" u="none" cap="none" strike="noStrike">
              <a:solidFill>
                <a:schemeClr val="dk1"/>
              </a:solidFill>
              <a:latin typeface="Calibri"/>
              <a:ea typeface="Calibri"/>
              <a:cs typeface="Calibri"/>
              <a:sym typeface="Calibri"/>
            </a:endParaRPr>
          </a:p>
        </p:txBody>
      </p:sp>
      <p:sp>
        <p:nvSpPr>
          <p:cNvPr id="445" name="Google Shape;445;g308e0340e68_0_406"/>
          <p:cNvSpPr/>
          <p:nvPr/>
        </p:nvSpPr>
        <p:spPr>
          <a:xfrm>
            <a:off x="15470534" y="7823200"/>
            <a:ext cx="4847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46" name="Google Shape;446;g308e0340e68_0_406"/>
          <p:cNvPicPr preferRelativeResize="0"/>
          <p:nvPr/>
        </p:nvPicPr>
        <p:blipFill rotWithShape="1">
          <a:blip r:embed="rId7">
            <a:alphaModFix/>
          </a:blip>
          <a:srcRect b="0" l="0" r="0" t="0"/>
          <a:stretch/>
        </p:blipFill>
        <p:spPr>
          <a:xfrm>
            <a:off x="1270159" y="4114800"/>
            <a:ext cx="13768521" cy="8166100"/>
          </a:xfrm>
          <a:prstGeom prst="rect">
            <a:avLst/>
          </a:prstGeom>
          <a:noFill/>
          <a:ln>
            <a:noFill/>
          </a:ln>
        </p:spPr>
      </p:pic>
      <p:pic>
        <p:nvPicPr>
          <p:cNvPr descr=" " id="447" name="Google Shape;447;g308e0340e68_0_406"/>
          <p:cNvPicPr preferRelativeResize="0"/>
          <p:nvPr/>
        </p:nvPicPr>
        <p:blipFill rotWithShape="1">
          <a:blip r:embed="rId8">
            <a:alphaModFix/>
          </a:blip>
          <a:srcRect b="0" l="0" r="0" t="0"/>
          <a:stretch/>
        </p:blipFill>
        <p:spPr>
          <a:xfrm>
            <a:off x="3200800" y="4457700"/>
            <a:ext cx="9894537" cy="6489700"/>
          </a:xfrm>
          <a:prstGeom prst="rect">
            <a:avLst/>
          </a:prstGeom>
          <a:noFill/>
          <a:ln>
            <a:noFill/>
          </a:ln>
        </p:spPr>
      </p:pic>
      <p:sp>
        <p:nvSpPr>
          <p:cNvPr id="448" name="Google Shape;448;g308e0340e68_0_406"/>
          <p:cNvSpPr/>
          <p:nvPr/>
        </p:nvSpPr>
        <p:spPr>
          <a:xfrm>
            <a:off x="4009468" y="1752600"/>
            <a:ext cx="163809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87C7F"/>
              </a:buClr>
              <a:buSzPts val="8000"/>
              <a:buFont typeface="Bungee"/>
              <a:buNone/>
            </a:pPr>
            <a:r>
              <a:rPr b="0" i="0" lang="en-US" sz="8000" u="none" cap="none" strike="noStrike">
                <a:solidFill>
                  <a:srgbClr val="487C7F"/>
                </a:solidFill>
                <a:latin typeface="Bungee"/>
                <a:ea typeface="Bungee"/>
                <a:cs typeface="Bungee"/>
                <a:sym typeface="Bunge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E6DA"/>
        </a:solidFill>
      </p:bgPr>
    </p:bg>
    <p:spTree>
      <p:nvGrpSpPr>
        <p:cNvPr id="453" name="Shape 453"/>
        <p:cNvGrpSpPr/>
        <p:nvPr/>
      </p:nvGrpSpPr>
      <p:grpSpPr>
        <a:xfrm>
          <a:off x="0" y="0"/>
          <a:ext cx="0" cy="0"/>
          <a:chOff x="0" y="0"/>
          <a:chExt cx="0" cy="0"/>
        </a:xfrm>
      </p:grpSpPr>
      <p:pic>
        <p:nvPicPr>
          <p:cNvPr descr=" " id="454" name="Google Shape;454;g308e0340e68_0_422"/>
          <p:cNvPicPr preferRelativeResize="0"/>
          <p:nvPr/>
        </p:nvPicPr>
        <p:blipFill rotWithShape="1">
          <a:blip r:embed="rId3">
            <a:alphaModFix/>
          </a:blip>
          <a:srcRect b="0" l="0" r="0" t="0"/>
          <a:stretch/>
        </p:blipFill>
        <p:spPr>
          <a:xfrm>
            <a:off x="-203225" y="2082800"/>
            <a:ext cx="15864283" cy="15862300"/>
          </a:xfrm>
          <a:prstGeom prst="rect">
            <a:avLst/>
          </a:prstGeom>
          <a:noFill/>
          <a:ln>
            <a:noFill/>
          </a:ln>
        </p:spPr>
      </p:pic>
      <p:pic>
        <p:nvPicPr>
          <p:cNvPr descr=" " id="455" name="Google Shape;455;g308e0340e68_0_422"/>
          <p:cNvPicPr preferRelativeResize="0"/>
          <p:nvPr/>
        </p:nvPicPr>
        <p:blipFill rotWithShape="1">
          <a:blip r:embed="rId4">
            <a:alphaModFix/>
          </a:blip>
          <a:srcRect b="0" l="0" r="0" t="0"/>
          <a:stretch/>
        </p:blipFill>
        <p:spPr>
          <a:xfrm>
            <a:off x="14873559" y="876300"/>
            <a:ext cx="8078210" cy="11950700"/>
          </a:xfrm>
          <a:prstGeom prst="rect">
            <a:avLst/>
          </a:prstGeom>
          <a:noFill/>
          <a:ln>
            <a:noFill/>
          </a:ln>
        </p:spPr>
      </p:pic>
      <p:sp>
        <p:nvSpPr>
          <p:cNvPr id="456" name="Google Shape;456;g308e0340e68_0_42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7" name="Google Shape;457;g308e0340e68_0_42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58" name="Google Shape;458;g308e0340e68_0_422"/>
          <p:cNvSpPr/>
          <p:nvPr/>
        </p:nvSpPr>
        <p:spPr>
          <a:xfrm>
            <a:off x="11825178" y="4521200"/>
            <a:ext cx="87387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g308e0340e68_0_422"/>
          <p:cNvSpPr/>
          <p:nvPr/>
        </p:nvSpPr>
        <p:spPr>
          <a:xfrm>
            <a:off x="11825178" y="4521200"/>
            <a:ext cx="87387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g308e0340e68_0_422"/>
          <p:cNvSpPr/>
          <p:nvPr/>
        </p:nvSpPr>
        <p:spPr>
          <a:xfrm>
            <a:off x="11825178" y="4521200"/>
            <a:ext cx="8941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An mobile app</a:t>
            </a:r>
            <a:endParaRPr b="0" i="0" sz="4800" u="none" cap="none" strike="noStrike">
              <a:solidFill>
                <a:schemeClr val="dk1"/>
              </a:solidFill>
              <a:latin typeface="Calibri"/>
              <a:ea typeface="Calibri"/>
              <a:cs typeface="Calibri"/>
              <a:sym typeface="Calibri"/>
            </a:endParaRPr>
          </a:p>
        </p:txBody>
      </p:sp>
      <p:sp>
        <p:nvSpPr>
          <p:cNvPr id="461" name="Google Shape;461;g308e0340e68_0_422"/>
          <p:cNvSpPr/>
          <p:nvPr/>
        </p:nvSpPr>
        <p:spPr>
          <a:xfrm>
            <a:off x="11825178" y="54610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62" name="Google Shape;462;g308e0340e68_0_422"/>
          <p:cNvSpPr/>
          <p:nvPr/>
        </p:nvSpPr>
        <p:spPr>
          <a:xfrm>
            <a:off x="11825178" y="78613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63" name="Google Shape;463;g308e0340e68_0_422"/>
          <p:cNvSpPr/>
          <p:nvPr/>
        </p:nvSpPr>
        <p:spPr>
          <a:xfrm>
            <a:off x="11825178" y="1511300"/>
            <a:ext cx="12900600" cy="277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87C7F"/>
              </a:buClr>
              <a:buSzPts val="8000"/>
              <a:buFont typeface="Bungee"/>
              <a:buNone/>
            </a:pPr>
            <a:r>
              <a:rPr b="0" i="0" lang="en-US" sz="8000" u="none" cap="none" strike="noStrike">
                <a:solidFill>
                  <a:srgbClr val="487C7F"/>
                </a:solidFill>
                <a:latin typeface="Bungee"/>
                <a:ea typeface="Bungee"/>
                <a:cs typeface="Bungee"/>
                <a:sym typeface="Bungee"/>
              </a:rPr>
              <a:t>The Future of Fantasy</a:t>
            </a:r>
            <a:endParaRPr b="0" i="0" sz="8000" u="none" cap="none" strike="noStrike">
              <a:solidFill>
                <a:schemeClr val="dk1"/>
              </a:solidFill>
              <a:latin typeface="Calibri"/>
              <a:ea typeface="Calibri"/>
              <a:cs typeface="Calibri"/>
              <a:sym typeface="Calibri"/>
            </a:endParaRPr>
          </a:p>
        </p:txBody>
      </p:sp>
      <p:pic>
        <p:nvPicPr>
          <p:cNvPr descr=" " id="464" name="Google Shape;464;g308e0340e68_0_422"/>
          <p:cNvPicPr preferRelativeResize="0"/>
          <p:nvPr/>
        </p:nvPicPr>
        <p:blipFill rotWithShape="1">
          <a:blip r:embed="rId6">
            <a:alphaModFix/>
          </a:blip>
          <a:srcRect b="0" l="0" r="0" t="0"/>
          <a:stretch/>
        </p:blipFill>
        <p:spPr>
          <a:xfrm>
            <a:off x="4470959" y="1028700"/>
            <a:ext cx="5474384" cy="11849100"/>
          </a:xfrm>
          <a:prstGeom prst="rect">
            <a:avLst/>
          </a:prstGeom>
          <a:noFill/>
          <a:ln>
            <a:noFill/>
          </a:ln>
        </p:spPr>
      </p:pic>
      <p:pic>
        <p:nvPicPr>
          <p:cNvPr descr=" " id="465" name="Google Shape;465;g308e0340e68_0_422"/>
          <p:cNvPicPr preferRelativeResize="0"/>
          <p:nvPr/>
        </p:nvPicPr>
        <p:blipFill rotWithShape="1">
          <a:blip r:embed="rId7">
            <a:alphaModFix/>
          </a:blip>
          <a:srcRect b="0" l="0" r="0" t="0"/>
          <a:stretch/>
        </p:blipFill>
        <p:spPr>
          <a:xfrm>
            <a:off x="4661483"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E6DA"/>
        </a:solidFill>
      </p:bgPr>
    </p:bg>
    <p:spTree>
      <p:nvGrpSpPr>
        <p:cNvPr id="470" name="Shape 470"/>
        <p:cNvGrpSpPr/>
        <p:nvPr/>
      </p:nvGrpSpPr>
      <p:grpSpPr>
        <a:xfrm>
          <a:off x="0" y="0"/>
          <a:ext cx="0" cy="0"/>
          <a:chOff x="0" y="0"/>
          <a:chExt cx="0" cy="0"/>
        </a:xfrm>
      </p:grpSpPr>
      <p:pic>
        <p:nvPicPr>
          <p:cNvPr descr=" " id="471" name="Google Shape;471;g308e0340e68_0_438"/>
          <p:cNvPicPr preferRelativeResize="0"/>
          <p:nvPr/>
        </p:nvPicPr>
        <p:blipFill rotWithShape="1">
          <a:blip r:embed="rId3">
            <a:alphaModFix/>
          </a:blip>
          <a:srcRect b="0" l="0" r="0" t="0"/>
          <a:stretch/>
        </p:blipFill>
        <p:spPr>
          <a:xfrm>
            <a:off x="-5017127" y="-2819400"/>
            <a:ext cx="13044530" cy="13042900"/>
          </a:xfrm>
          <a:prstGeom prst="rect">
            <a:avLst/>
          </a:prstGeom>
          <a:noFill/>
          <a:ln>
            <a:noFill/>
          </a:ln>
        </p:spPr>
      </p:pic>
      <p:pic>
        <p:nvPicPr>
          <p:cNvPr descr=" " id="472" name="Google Shape;472;g308e0340e68_0_438"/>
          <p:cNvPicPr preferRelativeResize="0"/>
          <p:nvPr/>
        </p:nvPicPr>
        <p:blipFill rotWithShape="1">
          <a:blip r:embed="rId4">
            <a:alphaModFix/>
          </a:blip>
          <a:srcRect b="0" l="0" r="0" t="0"/>
          <a:stretch/>
        </p:blipFill>
        <p:spPr>
          <a:xfrm>
            <a:off x="12193524" y="2451100"/>
            <a:ext cx="10415302" cy="9893300"/>
          </a:xfrm>
          <a:prstGeom prst="rect">
            <a:avLst/>
          </a:prstGeom>
          <a:noFill/>
          <a:ln>
            <a:noFill/>
          </a:ln>
        </p:spPr>
      </p:pic>
      <p:sp>
        <p:nvSpPr>
          <p:cNvPr id="473" name="Google Shape;473;g308e0340e68_0_438"/>
          <p:cNvSpPr/>
          <p:nvPr/>
        </p:nvSpPr>
        <p:spPr>
          <a:xfrm>
            <a:off x="23370921" y="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4" name="Google Shape;474;g308e0340e68_0_438"/>
          <p:cNvPicPr preferRelativeResize="0"/>
          <p:nvPr/>
        </p:nvPicPr>
        <p:blipFill rotWithShape="1">
          <a:blip r:embed="rId5">
            <a:alphaModFix/>
          </a:blip>
          <a:srcRect b="0" l="0" r="0" t="0"/>
          <a:stretch/>
        </p:blipFill>
        <p:spPr>
          <a:xfrm>
            <a:off x="23523340" y="304800"/>
            <a:ext cx="711289" cy="2590800"/>
          </a:xfrm>
          <a:prstGeom prst="rect">
            <a:avLst/>
          </a:prstGeom>
          <a:noFill/>
          <a:ln>
            <a:noFill/>
          </a:ln>
        </p:spPr>
      </p:pic>
      <p:sp>
        <p:nvSpPr>
          <p:cNvPr id="475" name="Google Shape;475;g308e0340e68_0_438"/>
          <p:cNvSpPr/>
          <p:nvPr/>
        </p:nvSpPr>
        <p:spPr>
          <a:xfrm>
            <a:off x="1232054" y="8102600"/>
            <a:ext cx="5715600" cy="350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g308e0340e68_0_438"/>
          <p:cNvSpPr/>
          <p:nvPr/>
        </p:nvSpPr>
        <p:spPr>
          <a:xfrm>
            <a:off x="1232054" y="8102600"/>
            <a:ext cx="5715600" cy="350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g308e0340e68_0_438"/>
          <p:cNvSpPr/>
          <p:nvPr/>
        </p:nvSpPr>
        <p:spPr>
          <a:xfrm>
            <a:off x="1232054" y="8102600"/>
            <a:ext cx="59190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A web application</a:t>
            </a:r>
            <a:endParaRPr b="0" i="0" sz="4800" u="none" cap="none" strike="noStrike">
              <a:solidFill>
                <a:schemeClr val="dk1"/>
              </a:solidFill>
              <a:latin typeface="Calibri"/>
              <a:ea typeface="Calibri"/>
              <a:cs typeface="Calibri"/>
              <a:sym typeface="Calibri"/>
            </a:endParaRPr>
          </a:p>
        </p:txBody>
      </p:sp>
      <p:sp>
        <p:nvSpPr>
          <p:cNvPr id="478" name="Google Shape;478;g308e0340e68_0_438"/>
          <p:cNvSpPr/>
          <p:nvPr/>
        </p:nvSpPr>
        <p:spPr>
          <a:xfrm>
            <a:off x="1232054" y="97790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79" name="Google Shape;479;g308e0340e68_0_438"/>
          <p:cNvSpPr/>
          <p:nvPr/>
        </p:nvSpPr>
        <p:spPr>
          <a:xfrm>
            <a:off x="1232054" y="1816100"/>
            <a:ext cx="7007100" cy="643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87C7F"/>
              </a:buClr>
              <a:buSzPts val="8000"/>
              <a:buFont typeface="Bungee"/>
              <a:buNone/>
            </a:pPr>
            <a:r>
              <a:rPr b="0" i="0" lang="en-US" sz="8000" u="none" cap="none" strike="noStrike">
                <a:solidFill>
                  <a:srgbClr val="487C7F"/>
                </a:solidFill>
                <a:latin typeface="Bungee"/>
                <a:ea typeface="Bungee"/>
                <a:cs typeface="Bungee"/>
                <a:sym typeface="Bungee"/>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80" name="Google Shape;480;g308e0340e68_0_438"/>
          <p:cNvSpPr/>
          <p:nvPr/>
        </p:nvSpPr>
        <p:spPr>
          <a:xfrm>
            <a:off x="16664483" y="41148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81" name="Google Shape;481;g308e0340e68_0_438"/>
          <p:cNvPicPr preferRelativeResize="0"/>
          <p:nvPr/>
        </p:nvPicPr>
        <p:blipFill rotWithShape="1">
          <a:blip r:embed="rId6">
            <a:alphaModFix/>
          </a:blip>
          <a:srcRect b="0" l="0" r="0" t="0"/>
          <a:stretch/>
        </p:blipFill>
        <p:spPr>
          <a:xfrm>
            <a:off x="7900387" y="749300"/>
            <a:ext cx="8573572" cy="12331700"/>
          </a:xfrm>
          <a:prstGeom prst="rect">
            <a:avLst/>
          </a:prstGeom>
          <a:noFill/>
          <a:ln>
            <a:noFill/>
          </a:ln>
        </p:spPr>
      </p:pic>
      <p:pic>
        <p:nvPicPr>
          <p:cNvPr descr=" " id="482" name="Google Shape;482;g308e0340e68_0_438"/>
          <p:cNvPicPr preferRelativeResize="0"/>
          <p:nvPr/>
        </p:nvPicPr>
        <p:blipFill rotWithShape="1">
          <a:blip r:embed="rId7">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E6DA"/>
        </a:solidFill>
      </p:bgPr>
    </p:bg>
    <p:spTree>
      <p:nvGrpSpPr>
        <p:cNvPr id="487" name="Shape 487"/>
        <p:cNvGrpSpPr/>
        <p:nvPr/>
      </p:nvGrpSpPr>
      <p:grpSpPr>
        <a:xfrm>
          <a:off x="0" y="0"/>
          <a:ext cx="0" cy="0"/>
          <a:chOff x="0" y="0"/>
          <a:chExt cx="0" cy="0"/>
        </a:xfrm>
      </p:grpSpPr>
      <p:pic>
        <p:nvPicPr>
          <p:cNvPr descr=" " id="488" name="Google Shape;488;g308e0340e68_0_45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89" name="Google Shape;489;g308e0340e68_0_45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0" name="Google Shape;490;g308e0340e68_0_45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91" name="Google Shape;491;g308e0340e68_0_454"/>
          <p:cNvSpPr/>
          <p:nvPr/>
        </p:nvSpPr>
        <p:spPr>
          <a:xfrm>
            <a:off x="749394" y="10858500"/>
            <a:ext cx="7464300" cy="277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87C7F"/>
              </a:buClr>
              <a:buSzPts val="8000"/>
              <a:buFont typeface="Bungee"/>
              <a:buNone/>
            </a:pPr>
            <a:r>
              <a:rPr b="0" i="0" lang="en-US" sz="8000" u="none" cap="none" strike="noStrike">
                <a:solidFill>
                  <a:srgbClr val="487C7F"/>
                </a:solidFill>
                <a:latin typeface="Bungee"/>
                <a:ea typeface="Bungee"/>
                <a:cs typeface="Bungee"/>
                <a:sym typeface="Bunge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E6DA"/>
        </a:solidFill>
      </p:bgPr>
    </p:bg>
    <p:spTree>
      <p:nvGrpSpPr>
        <p:cNvPr id="27" name="Shape 27"/>
        <p:cNvGrpSpPr/>
        <p:nvPr/>
      </p:nvGrpSpPr>
      <p:grpSpPr>
        <a:xfrm>
          <a:off x="0" y="0"/>
          <a:ext cx="0" cy="0"/>
          <a:chOff x="0" y="0"/>
          <a:chExt cx="0" cy="0"/>
        </a:xfrm>
      </p:grpSpPr>
      <p:pic>
        <p:nvPicPr>
          <p:cNvPr descr=" " id="28" name="Google Shape;28;g308e0340e68_0_11"/>
          <p:cNvPicPr preferRelativeResize="0"/>
          <p:nvPr/>
        </p:nvPicPr>
        <p:blipFill rotWithShape="1">
          <a:blip r:embed="rId3">
            <a:alphaModFix/>
          </a:blip>
          <a:srcRect b="0" l="0" r="0" t="0"/>
          <a:stretch/>
        </p:blipFill>
        <p:spPr>
          <a:xfrm>
            <a:off x="7074784" y="2565400"/>
            <a:ext cx="16791499" cy="16789400"/>
          </a:xfrm>
          <a:prstGeom prst="rect">
            <a:avLst/>
          </a:prstGeom>
          <a:noFill/>
          <a:ln>
            <a:noFill/>
          </a:ln>
        </p:spPr>
      </p:pic>
      <p:pic>
        <p:nvPicPr>
          <p:cNvPr descr=" " id="29" name="Google Shape;29;g308e0340e68_0_11"/>
          <p:cNvPicPr preferRelativeResize="0"/>
          <p:nvPr/>
        </p:nvPicPr>
        <p:blipFill rotWithShape="1">
          <a:blip r:embed="rId4">
            <a:alphaModFix/>
          </a:blip>
          <a:srcRect b="0" l="0" r="0" t="0"/>
          <a:stretch/>
        </p:blipFill>
        <p:spPr>
          <a:xfrm>
            <a:off x="-3010276" y="1282700"/>
            <a:ext cx="8078210" cy="11950700"/>
          </a:xfrm>
          <a:prstGeom prst="rect">
            <a:avLst/>
          </a:prstGeom>
          <a:noFill/>
          <a:ln>
            <a:noFill/>
          </a:ln>
        </p:spPr>
      </p:pic>
      <p:pic>
        <p:nvPicPr>
          <p:cNvPr descr=" " id="30" name="Google Shape;30;g308e0340e68_0_11"/>
          <p:cNvPicPr preferRelativeResize="0"/>
          <p:nvPr/>
        </p:nvPicPr>
        <p:blipFill rotWithShape="1">
          <a:blip r:embed="rId5">
            <a:alphaModFix/>
          </a:blip>
          <a:srcRect b="0" l="0" r="0" t="0"/>
          <a:stretch/>
        </p:blipFill>
        <p:spPr>
          <a:xfrm>
            <a:off x="18328391" y="1460500"/>
            <a:ext cx="12117314" cy="10795000"/>
          </a:xfrm>
          <a:prstGeom prst="rect">
            <a:avLst/>
          </a:prstGeom>
          <a:noFill/>
          <a:ln>
            <a:noFill/>
          </a:ln>
        </p:spPr>
      </p:pic>
      <p:sp>
        <p:nvSpPr>
          <p:cNvPr id="31" name="Google Shape;31;g308e0340e68_0_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 name="Google Shape;32;g308e0340e68_0_1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3" name="Google Shape;33;g308e0340e68_0_11"/>
          <p:cNvSpPr/>
          <p:nvPr/>
        </p:nvSpPr>
        <p:spPr>
          <a:xfrm>
            <a:off x="14894728" y="1282700"/>
            <a:ext cx="8747100" cy="2497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87C7F"/>
              </a:buClr>
              <a:buSzPts val="12800"/>
              <a:buFont typeface="Bungee"/>
              <a:buNone/>
            </a:pPr>
            <a:r>
              <a:rPr b="0" i="0" lang="en-US" sz="12800" u="none" cap="none" strike="noStrike">
                <a:solidFill>
                  <a:srgbClr val="487C7F"/>
                </a:solidFill>
                <a:latin typeface="Bungee"/>
                <a:ea typeface="Bungee"/>
                <a:cs typeface="Bungee"/>
                <a:sym typeface="Bungee"/>
              </a:rPr>
              <a:t>Welcome</a:t>
            </a:r>
            <a:endParaRPr b="0" i="0" sz="12800" u="none" cap="none" strike="noStrike">
              <a:solidFill>
                <a:schemeClr val="dk1"/>
              </a:solidFill>
              <a:latin typeface="Calibri"/>
              <a:ea typeface="Calibri"/>
              <a:cs typeface="Calibri"/>
              <a:sym typeface="Calibri"/>
            </a:endParaRPr>
          </a:p>
        </p:txBody>
      </p:sp>
      <p:sp>
        <p:nvSpPr>
          <p:cNvPr id="34" name="Google Shape;34;g308e0340e68_0_11"/>
          <p:cNvSpPr/>
          <p:nvPr/>
        </p:nvSpPr>
        <p:spPr>
          <a:xfrm>
            <a:off x="4242330" y="5600700"/>
            <a:ext cx="10182300" cy="379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E6DA"/>
        </a:solidFill>
      </p:bgPr>
    </p:bg>
    <p:spTree>
      <p:nvGrpSpPr>
        <p:cNvPr id="496" name="Shape 496"/>
        <p:cNvGrpSpPr/>
        <p:nvPr/>
      </p:nvGrpSpPr>
      <p:grpSpPr>
        <a:xfrm>
          <a:off x="0" y="0"/>
          <a:ext cx="0" cy="0"/>
          <a:chOff x="0" y="0"/>
          <a:chExt cx="0" cy="0"/>
        </a:xfrm>
      </p:grpSpPr>
      <p:pic>
        <p:nvPicPr>
          <p:cNvPr descr=" " id="497" name="Google Shape;497;g308e0340e68_0_462"/>
          <p:cNvPicPr preferRelativeResize="0"/>
          <p:nvPr/>
        </p:nvPicPr>
        <p:blipFill rotWithShape="1">
          <a:blip r:embed="rId3">
            <a:alphaModFix/>
          </a:blip>
          <a:srcRect b="0" l="0" r="0" t="0"/>
          <a:stretch/>
        </p:blipFill>
        <p:spPr>
          <a:xfrm>
            <a:off x="-203225" y="2082800"/>
            <a:ext cx="15864283" cy="15862300"/>
          </a:xfrm>
          <a:prstGeom prst="rect">
            <a:avLst/>
          </a:prstGeom>
          <a:noFill/>
          <a:ln>
            <a:noFill/>
          </a:ln>
        </p:spPr>
      </p:pic>
      <p:pic>
        <p:nvPicPr>
          <p:cNvPr descr=" " id="498" name="Google Shape;498;g308e0340e68_0_462"/>
          <p:cNvPicPr preferRelativeResize="0"/>
          <p:nvPr/>
        </p:nvPicPr>
        <p:blipFill rotWithShape="1">
          <a:blip r:embed="rId4">
            <a:alphaModFix/>
          </a:blip>
          <a:srcRect b="0" l="0" r="0" t="0"/>
          <a:stretch/>
        </p:blipFill>
        <p:spPr>
          <a:xfrm>
            <a:off x="14873559" y="876300"/>
            <a:ext cx="8078210" cy="11950700"/>
          </a:xfrm>
          <a:prstGeom prst="rect">
            <a:avLst/>
          </a:prstGeom>
          <a:noFill/>
          <a:ln>
            <a:noFill/>
          </a:ln>
        </p:spPr>
      </p:pic>
      <p:pic>
        <p:nvPicPr>
          <p:cNvPr descr=" " id="499" name="Google Shape;499;g308e0340e68_0_462"/>
          <p:cNvPicPr preferRelativeResize="0"/>
          <p:nvPr/>
        </p:nvPicPr>
        <p:blipFill rotWithShape="1">
          <a:blip r:embed="rId5">
            <a:alphaModFix/>
          </a:blip>
          <a:srcRect b="0" l="0" r="0" t="0"/>
          <a:stretch/>
        </p:blipFill>
        <p:spPr>
          <a:xfrm>
            <a:off x="21186248" y="12700000"/>
            <a:ext cx="3200800" cy="1016000"/>
          </a:xfrm>
          <a:prstGeom prst="rect">
            <a:avLst/>
          </a:prstGeom>
          <a:noFill/>
          <a:ln>
            <a:noFill/>
          </a:ln>
        </p:spPr>
      </p:pic>
      <p:pic>
        <p:nvPicPr>
          <p:cNvPr descr=" " id="500" name="Google Shape;500;g308e0340e68_0_462"/>
          <p:cNvPicPr preferRelativeResize="0"/>
          <p:nvPr/>
        </p:nvPicPr>
        <p:blipFill rotWithShape="1">
          <a:blip r:embed="rId6">
            <a:alphaModFix/>
          </a:blip>
          <a:srcRect b="0" l="0" r="0" t="0"/>
          <a:stretch/>
        </p:blipFill>
        <p:spPr>
          <a:xfrm>
            <a:off x="8332241" y="3390900"/>
            <a:ext cx="14479810" cy="7861300"/>
          </a:xfrm>
          <a:prstGeom prst="rect">
            <a:avLst/>
          </a:prstGeom>
          <a:noFill/>
          <a:ln>
            <a:noFill/>
          </a:ln>
        </p:spPr>
      </p:pic>
      <p:sp>
        <p:nvSpPr>
          <p:cNvPr id="501" name="Google Shape;501;g308e0340e68_0_462"/>
          <p:cNvSpPr/>
          <p:nvPr/>
        </p:nvSpPr>
        <p:spPr>
          <a:xfrm>
            <a:off x="3882452" y="1193800"/>
            <a:ext cx="166347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87C7F"/>
              </a:buClr>
              <a:buSzPts val="8000"/>
              <a:buFont typeface="Bungee"/>
              <a:buNone/>
            </a:pPr>
            <a:r>
              <a:rPr b="0" i="0" lang="en-US" sz="8000" u="none" cap="none" strike="noStrike">
                <a:solidFill>
                  <a:srgbClr val="487C7F"/>
                </a:solidFill>
                <a:latin typeface="Bungee"/>
                <a:ea typeface="Bungee"/>
                <a:cs typeface="Bungee"/>
                <a:sym typeface="Bungee"/>
              </a:rPr>
              <a:t>Fantasy Realm at a Glance</a:t>
            </a:r>
            <a:endParaRPr b="0" i="0" sz="8000" u="none" cap="none" strike="noStrike">
              <a:solidFill>
                <a:schemeClr val="dk1"/>
              </a:solidFill>
              <a:latin typeface="Calibri"/>
              <a:ea typeface="Calibri"/>
              <a:cs typeface="Calibri"/>
              <a:sym typeface="Calibri"/>
            </a:endParaRPr>
          </a:p>
        </p:txBody>
      </p:sp>
      <p:sp>
        <p:nvSpPr>
          <p:cNvPr id="502" name="Google Shape;502;g308e0340e68_0_462"/>
          <p:cNvSpPr/>
          <p:nvPr/>
        </p:nvSpPr>
        <p:spPr>
          <a:xfrm>
            <a:off x="1956044" y="4470400"/>
            <a:ext cx="57792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g308e0340e68_0_462"/>
          <p:cNvSpPr/>
          <p:nvPr/>
        </p:nvSpPr>
        <p:spPr>
          <a:xfrm>
            <a:off x="1956044" y="4470400"/>
            <a:ext cx="57792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g308e0340e68_0_462"/>
          <p:cNvSpPr/>
          <p:nvPr/>
        </p:nvSpPr>
        <p:spPr>
          <a:xfrm>
            <a:off x="1956044" y="4470400"/>
            <a:ext cx="59823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The Forest</a:t>
            </a:r>
            <a:endParaRPr b="0" i="0" sz="4800" u="none" cap="none" strike="noStrike">
              <a:solidFill>
                <a:schemeClr val="dk1"/>
              </a:solidFill>
              <a:latin typeface="Calibri"/>
              <a:ea typeface="Calibri"/>
              <a:cs typeface="Calibri"/>
              <a:sym typeface="Calibri"/>
            </a:endParaRPr>
          </a:p>
        </p:txBody>
      </p:sp>
      <p:sp>
        <p:nvSpPr>
          <p:cNvPr id="505" name="Google Shape;505;g308e0340e68_0_462"/>
          <p:cNvSpPr/>
          <p:nvPr/>
        </p:nvSpPr>
        <p:spPr>
          <a:xfrm>
            <a:off x="1956044" y="53086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animals and creatures.</a:t>
            </a:r>
            <a:endParaRPr b="0" i="0" sz="3200" u="none" cap="none" strike="noStrike">
              <a:solidFill>
                <a:schemeClr val="dk1"/>
              </a:solidFill>
              <a:latin typeface="Calibri"/>
              <a:ea typeface="Calibri"/>
              <a:cs typeface="Calibri"/>
              <a:sym typeface="Calibri"/>
            </a:endParaRPr>
          </a:p>
        </p:txBody>
      </p:sp>
      <p:sp>
        <p:nvSpPr>
          <p:cNvPr id="506" name="Google Shape;506;g308e0340e68_0_462"/>
          <p:cNvSpPr/>
          <p:nvPr/>
        </p:nvSpPr>
        <p:spPr>
          <a:xfrm>
            <a:off x="1956044" y="7162800"/>
            <a:ext cx="57792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g308e0340e68_0_462"/>
          <p:cNvSpPr/>
          <p:nvPr/>
        </p:nvSpPr>
        <p:spPr>
          <a:xfrm>
            <a:off x="1956044" y="7162800"/>
            <a:ext cx="57792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g308e0340e68_0_462"/>
          <p:cNvSpPr/>
          <p:nvPr/>
        </p:nvSpPr>
        <p:spPr>
          <a:xfrm>
            <a:off x="1956044" y="7162800"/>
            <a:ext cx="59823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The Caves</a:t>
            </a:r>
            <a:endParaRPr b="0" i="0" sz="4800" u="none" cap="none" strike="noStrike">
              <a:solidFill>
                <a:schemeClr val="dk1"/>
              </a:solidFill>
              <a:latin typeface="Calibri"/>
              <a:ea typeface="Calibri"/>
              <a:cs typeface="Calibri"/>
              <a:sym typeface="Calibri"/>
            </a:endParaRPr>
          </a:p>
        </p:txBody>
      </p:sp>
      <p:sp>
        <p:nvSpPr>
          <p:cNvPr id="509" name="Google Shape;509;g308e0340e68_0_462"/>
          <p:cNvSpPr/>
          <p:nvPr/>
        </p:nvSpPr>
        <p:spPr>
          <a:xfrm>
            <a:off x="1956044" y="80010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510" name="Google Shape;510;g308e0340e68_0_462"/>
          <p:cNvSpPr/>
          <p:nvPr/>
        </p:nvSpPr>
        <p:spPr>
          <a:xfrm>
            <a:off x="1956044" y="9855200"/>
            <a:ext cx="57792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g308e0340e68_0_462"/>
          <p:cNvSpPr/>
          <p:nvPr/>
        </p:nvSpPr>
        <p:spPr>
          <a:xfrm>
            <a:off x="1956044" y="9855200"/>
            <a:ext cx="57792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g308e0340e68_0_462"/>
          <p:cNvSpPr/>
          <p:nvPr/>
        </p:nvSpPr>
        <p:spPr>
          <a:xfrm>
            <a:off x="1956044" y="9855200"/>
            <a:ext cx="59823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The Lair</a:t>
            </a:r>
            <a:endParaRPr b="0" i="0" sz="4800" u="none" cap="none" strike="noStrike">
              <a:solidFill>
                <a:schemeClr val="dk1"/>
              </a:solidFill>
              <a:latin typeface="Calibri"/>
              <a:ea typeface="Calibri"/>
              <a:cs typeface="Calibri"/>
              <a:sym typeface="Calibri"/>
            </a:endParaRPr>
          </a:p>
        </p:txBody>
      </p:sp>
      <p:sp>
        <p:nvSpPr>
          <p:cNvPr id="513" name="Google Shape;513;g308e0340e68_0_462"/>
          <p:cNvSpPr/>
          <p:nvPr/>
        </p:nvSpPr>
        <p:spPr>
          <a:xfrm>
            <a:off x="1956044" y="106934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E6DA"/>
        </a:solidFill>
      </p:bgPr>
    </p:bg>
    <p:spTree>
      <p:nvGrpSpPr>
        <p:cNvPr id="518" name="Shape 518"/>
        <p:cNvGrpSpPr/>
        <p:nvPr/>
      </p:nvGrpSpPr>
      <p:grpSpPr>
        <a:xfrm>
          <a:off x="0" y="0"/>
          <a:ext cx="0" cy="0"/>
          <a:chOff x="0" y="0"/>
          <a:chExt cx="0" cy="0"/>
        </a:xfrm>
      </p:grpSpPr>
      <p:pic>
        <p:nvPicPr>
          <p:cNvPr descr=" " id="519" name="Google Shape;519;g308e0340e68_0_483"/>
          <p:cNvPicPr preferRelativeResize="0"/>
          <p:nvPr/>
        </p:nvPicPr>
        <p:blipFill rotWithShape="1">
          <a:blip r:embed="rId3">
            <a:alphaModFix/>
          </a:blip>
          <a:srcRect b="0" l="0" r="0" t="0"/>
          <a:stretch/>
        </p:blipFill>
        <p:spPr>
          <a:xfrm>
            <a:off x="-5017127" y="-2819400"/>
            <a:ext cx="13044530" cy="13042900"/>
          </a:xfrm>
          <a:prstGeom prst="rect">
            <a:avLst/>
          </a:prstGeom>
          <a:noFill/>
          <a:ln>
            <a:noFill/>
          </a:ln>
        </p:spPr>
      </p:pic>
      <p:pic>
        <p:nvPicPr>
          <p:cNvPr descr=" " id="520" name="Google Shape;520;g308e0340e68_0_483"/>
          <p:cNvPicPr preferRelativeResize="0"/>
          <p:nvPr/>
        </p:nvPicPr>
        <p:blipFill rotWithShape="1">
          <a:blip r:embed="rId4">
            <a:alphaModFix/>
          </a:blip>
          <a:srcRect b="0" l="0" r="0" t="0"/>
          <a:stretch/>
        </p:blipFill>
        <p:spPr>
          <a:xfrm>
            <a:off x="12193524" y="2451100"/>
            <a:ext cx="10415302" cy="9893300"/>
          </a:xfrm>
          <a:prstGeom prst="rect">
            <a:avLst/>
          </a:prstGeom>
          <a:noFill/>
          <a:ln>
            <a:noFill/>
          </a:ln>
        </p:spPr>
      </p:pic>
      <p:sp>
        <p:nvSpPr>
          <p:cNvPr id="521" name="Google Shape;521;g308e0340e68_0_48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2" name="Google Shape;522;g308e0340e68_0_48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23" name="Google Shape;523;g308e0340e68_0_483"/>
          <p:cNvPicPr preferRelativeResize="0"/>
          <p:nvPr/>
        </p:nvPicPr>
        <p:blipFill rotWithShape="1">
          <a:blip r:embed="rId6">
            <a:alphaModFix/>
          </a:blip>
          <a:srcRect b="0" l="0" r="0" t="0"/>
          <a:stretch/>
        </p:blipFill>
        <p:spPr>
          <a:xfrm>
            <a:off x="2006851" y="0"/>
            <a:ext cx="20386048" cy="14008100"/>
          </a:xfrm>
          <a:prstGeom prst="rect">
            <a:avLst/>
          </a:prstGeom>
          <a:noFill/>
          <a:ln>
            <a:noFill/>
          </a:ln>
        </p:spPr>
      </p:pic>
      <p:sp>
        <p:nvSpPr>
          <p:cNvPr id="524" name="Google Shape;524;g308e0340e68_0_483"/>
          <p:cNvSpPr/>
          <p:nvPr/>
        </p:nvSpPr>
        <p:spPr>
          <a:xfrm>
            <a:off x="11215502" y="0"/>
            <a:ext cx="2540400" cy="140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5" name="Google Shape;525;g308e0340e68_0_483"/>
          <p:cNvPicPr preferRelativeResize="0"/>
          <p:nvPr/>
        </p:nvPicPr>
        <p:blipFill rotWithShape="1">
          <a:blip r:embed="rId7">
            <a:alphaModFix/>
          </a:blip>
          <a:srcRect b="0" l="0" r="0" t="0"/>
          <a:stretch/>
        </p:blipFill>
        <p:spPr>
          <a:xfrm>
            <a:off x="12447556" y="0"/>
            <a:ext cx="38105" cy="1879600"/>
          </a:xfrm>
          <a:prstGeom prst="rect">
            <a:avLst/>
          </a:prstGeom>
          <a:noFill/>
          <a:ln>
            <a:noFill/>
          </a:ln>
        </p:spPr>
      </p:pic>
      <p:sp>
        <p:nvSpPr>
          <p:cNvPr id="526" name="Google Shape;526;g308e0340e68_0_483"/>
          <p:cNvSpPr/>
          <p:nvPr/>
        </p:nvSpPr>
        <p:spPr>
          <a:xfrm>
            <a:off x="11215502" y="1879600"/>
            <a:ext cx="2540400" cy="1143000"/>
          </a:xfrm>
          <a:prstGeom prst="roundRect">
            <a:avLst>
              <a:gd fmla="val 13600" name="adj"/>
            </a:avLst>
          </a:prstGeom>
          <a:noFill/>
          <a:ln cap="flat" cmpd="sng" w="254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g308e0340e68_0_483"/>
          <p:cNvSpPr/>
          <p:nvPr/>
        </p:nvSpPr>
        <p:spPr>
          <a:xfrm>
            <a:off x="11793424" y="2082800"/>
            <a:ext cx="15876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May</a:t>
            </a:r>
            <a:endParaRPr b="0" i="0" sz="4800" u="none" cap="none" strike="noStrike">
              <a:solidFill>
                <a:schemeClr val="dk1"/>
              </a:solidFill>
              <a:latin typeface="Calibri"/>
              <a:ea typeface="Calibri"/>
              <a:cs typeface="Calibri"/>
              <a:sym typeface="Calibri"/>
            </a:endParaRPr>
          </a:p>
        </p:txBody>
      </p:sp>
      <p:pic>
        <p:nvPicPr>
          <p:cNvPr descr=" " id="528" name="Google Shape;528;g308e0340e68_0_483"/>
          <p:cNvPicPr preferRelativeResize="0"/>
          <p:nvPr/>
        </p:nvPicPr>
        <p:blipFill rotWithShape="1">
          <a:blip r:embed="rId7">
            <a:alphaModFix/>
          </a:blip>
          <a:srcRect b="0" l="0" r="0" t="0"/>
          <a:stretch/>
        </p:blipFill>
        <p:spPr>
          <a:xfrm>
            <a:off x="12447556" y="3022600"/>
            <a:ext cx="38105" cy="1879600"/>
          </a:xfrm>
          <a:prstGeom prst="rect">
            <a:avLst/>
          </a:prstGeom>
          <a:noFill/>
          <a:ln>
            <a:noFill/>
          </a:ln>
        </p:spPr>
      </p:pic>
      <p:sp>
        <p:nvSpPr>
          <p:cNvPr id="529" name="Google Shape;529;g308e0340e68_0_483"/>
          <p:cNvSpPr/>
          <p:nvPr/>
        </p:nvSpPr>
        <p:spPr>
          <a:xfrm>
            <a:off x="11215502" y="4902200"/>
            <a:ext cx="2540400" cy="1143000"/>
          </a:xfrm>
          <a:prstGeom prst="roundRect">
            <a:avLst>
              <a:gd fmla="val 13600" name="adj"/>
            </a:avLst>
          </a:prstGeom>
          <a:noFill/>
          <a:ln cap="flat" cmpd="sng" w="254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g308e0340e68_0_483"/>
          <p:cNvSpPr/>
          <p:nvPr/>
        </p:nvSpPr>
        <p:spPr>
          <a:xfrm>
            <a:off x="11615602" y="5105400"/>
            <a:ext cx="1943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June</a:t>
            </a:r>
            <a:endParaRPr b="0" i="0" sz="4800" u="none" cap="none" strike="noStrike">
              <a:solidFill>
                <a:schemeClr val="dk1"/>
              </a:solidFill>
              <a:latin typeface="Calibri"/>
              <a:ea typeface="Calibri"/>
              <a:cs typeface="Calibri"/>
              <a:sym typeface="Calibri"/>
            </a:endParaRPr>
          </a:p>
        </p:txBody>
      </p:sp>
      <p:pic>
        <p:nvPicPr>
          <p:cNvPr descr=" " id="531" name="Google Shape;531;g308e0340e68_0_483"/>
          <p:cNvPicPr preferRelativeResize="0"/>
          <p:nvPr/>
        </p:nvPicPr>
        <p:blipFill rotWithShape="1">
          <a:blip r:embed="rId7">
            <a:alphaModFix/>
          </a:blip>
          <a:srcRect b="0" l="0" r="0" t="0"/>
          <a:stretch/>
        </p:blipFill>
        <p:spPr>
          <a:xfrm>
            <a:off x="12447556" y="6045200"/>
            <a:ext cx="38105" cy="1879600"/>
          </a:xfrm>
          <a:prstGeom prst="rect">
            <a:avLst/>
          </a:prstGeom>
          <a:noFill/>
          <a:ln>
            <a:noFill/>
          </a:ln>
        </p:spPr>
      </p:pic>
      <p:sp>
        <p:nvSpPr>
          <p:cNvPr id="532" name="Google Shape;532;g308e0340e68_0_483"/>
          <p:cNvSpPr/>
          <p:nvPr/>
        </p:nvSpPr>
        <p:spPr>
          <a:xfrm>
            <a:off x="11215502" y="7924800"/>
            <a:ext cx="2540400" cy="1143000"/>
          </a:xfrm>
          <a:prstGeom prst="roundRect">
            <a:avLst>
              <a:gd fmla="val 13600" name="adj"/>
            </a:avLst>
          </a:prstGeom>
          <a:noFill/>
          <a:ln cap="flat" cmpd="sng" w="254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g308e0340e68_0_483"/>
          <p:cNvSpPr/>
          <p:nvPr/>
        </p:nvSpPr>
        <p:spPr>
          <a:xfrm>
            <a:off x="11634654" y="8128000"/>
            <a:ext cx="19053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July</a:t>
            </a:r>
            <a:endParaRPr b="0" i="0" sz="4800" u="none" cap="none" strike="noStrike">
              <a:solidFill>
                <a:schemeClr val="dk1"/>
              </a:solidFill>
              <a:latin typeface="Calibri"/>
              <a:ea typeface="Calibri"/>
              <a:cs typeface="Calibri"/>
              <a:sym typeface="Calibri"/>
            </a:endParaRPr>
          </a:p>
        </p:txBody>
      </p:sp>
      <p:pic>
        <p:nvPicPr>
          <p:cNvPr descr=" " id="534" name="Google Shape;534;g308e0340e68_0_483"/>
          <p:cNvPicPr preferRelativeResize="0"/>
          <p:nvPr/>
        </p:nvPicPr>
        <p:blipFill rotWithShape="1">
          <a:blip r:embed="rId7">
            <a:alphaModFix/>
          </a:blip>
          <a:srcRect b="0" l="0" r="0" t="0"/>
          <a:stretch/>
        </p:blipFill>
        <p:spPr>
          <a:xfrm>
            <a:off x="12447556" y="9067800"/>
            <a:ext cx="38105" cy="1879600"/>
          </a:xfrm>
          <a:prstGeom prst="rect">
            <a:avLst/>
          </a:prstGeom>
          <a:noFill/>
          <a:ln>
            <a:noFill/>
          </a:ln>
        </p:spPr>
      </p:pic>
      <p:sp>
        <p:nvSpPr>
          <p:cNvPr id="535" name="Google Shape;535;g308e0340e68_0_483"/>
          <p:cNvSpPr/>
          <p:nvPr/>
        </p:nvSpPr>
        <p:spPr>
          <a:xfrm>
            <a:off x="11215502" y="10947400"/>
            <a:ext cx="2540400" cy="1143000"/>
          </a:xfrm>
          <a:prstGeom prst="roundRect">
            <a:avLst>
              <a:gd fmla="val 13600" name="adj"/>
            </a:avLst>
          </a:prstGeom>
          <a:noFill/>
          <a:ln cap="flat" cmpd="sng" w="254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g308e0340e68_0_483"/>
          <p:cNvSpPr/>
          <p:nvPr/>
        </p:nvSpPr>
        <p:spPr>
          <a:xfrm>
            <a:off x="11818827" y="11150600"/>
            <a:ext cx="15369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Aug</a:t>
            </a:r>
            <a:endParaRPr b="0" i="0" sz="4800" u="none" cap="none" strike="noStrike">
              <a:solidFill>
                <a:schemeClr val="dk1"/>
              </a:solidFill>
              <a:latin typeface="Calibri"/>
              <a:ea typeface="Calibri"/>
              <a:cs typeface="Calibri"/>
              <a:sym typeface="Calibri"/>
            </a:endParaRPr>
          </a:p>
        </p:txBody>
      </p:sp>
      <p:pic>
        <p:nvPicPr>
          <p:cNvPr descr=" " id="537" name="Google Shape;537;g308e0340e68_0_483"/>
          <p:cNvPicPr preferRelativeResize="0"/>
          <p:nvPr/>
        </p:nvPicPr>
        <p:blipFill rotWithShape="1">
          <a:blip r:embed="rId7">
            <a:alphaModFix/>
          </a:blip>
          <a:srcRect b="0" l="0" r="0" t="0"/>
          <a:stretch/>
        </p:blipFill>
        <p:spPr>
          <a:xfrm>
            <a:off x="12447556" y="12090400"/>
            <a:ext cx="38105" cy="1879600"/>
          </a:xfrm>
          <a:prstGeom prst="rect">
            <a:avLst/>
          </a:prstGeom>
          <a:noFill/>
          <a:ln>
            <a:noFill/>
          </a:ln>
        </p:spPr>
      </p:pic>
      <p:sp>
        <p:nvSpPr>
          <p:cNvPr id="538" name="Google Shape;538;g308e0340e68_0_483"/>
          <p:cNvSpPr/>
          <p:nvPr/>
        </p:nvSpPr>
        <p:spPr>
          <a:xfrm>
            <a:off x="2006851" y="1225550"/>
            <a:ext cx="8713200" cy="2438400"/>
          </a:xfrm>
          <a:prstGeom prst="rect">
            <a:avLst/>
          </a:prstGeom>
          <a:noFill/>
          <a:ln cap="flat" cmpd="sng" w="25400">
            <a:solidFill>
              <a:srgbClr val="C9D4C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g308e0340e68_0_483"/>
          <p:cNvSpPr/>
          <p:nvPr/>
        </p:nvSpPr>
        <p:spPr>
          <a:xfrm>
            <a:off x="2413302" y="1530350"/>
            <a:ext cx="79005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g308e0340e68_0_483"/>
          <p:cNvSpPr/>
          <p:nvPr/>
        </p:nvSpPr>
        <p:spPr>
          <a:xfrm>
            <a:off x="2345560" y="1827390"/>
            <a:ext cx="80358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rare eclipse occurs, causing strange and unpredictable magical effects across the land.</a:t>
            </a:r>
            <a:endParaRPr b="0" i="0" sz="3200" u="none" cap="none" strike="noStrike">
              <a:solidFill>
                <a:schemeClr val="dk1"/>
              </a:solidFill>
              <a:latin typeface="Calibri"/>
              <a:ea typeface="Calibri"/>
              <a:cs typeface="Calibri"/>
              <a:sym typeface="Calibri"/>
            </a:endParaRPr>
          </a:p>
        </p:txBody>
      </p:sp>
      <p:sp>
        <p:nvSpPr>
          <p:cNvPr id="541" name="Google Shape;541;g308e0340e68_0_483"/>
          <p:cNvSpPr/>
          <p:nvPr/>
        </p:nvSpPr>
        <p:spPr>
          <a:xfrm>
            <a:off x="2006851" y="7308850"/>
            <a:ext cx="8713200" cy="2438400"/>
          </a:xfrm>
          <a:prstGeom prst="rect">
            <a:avLst/>
          </a:prstGeom>
          <a:noFill/>
          <a:ln cap="flat" cmpd="sng" w="25400">
            <a:solidFill>
              <a:srgbClr val="C9D4C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g308e0340e68_0_483"/>
          <p:cNvSpPr/>
          <p:nvPr/>
        </p:nvSpPr>
        <p:spPr>
          <a:xfrm>
            <a:off x="2413302" y="7613650"/>
            <a:ext cx="79005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g308e0340e68_0_483"/>
          <p:cNvSpPr/>
          <p:nvPr/>
        </p:nvSpPr>
        <p:spPr>
          <a:xfrm>
            <a:off x="2345560" y="7910691"/>
            <a:ext cx="80358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volcanic eruption devastates a nearby city, forcing its inhabitants to flee to the safety.</a:t>
            </a:r>
            <a:endParaRPr b="0" i="0" sz="3200" u="none" cap="none" strike="noStrike">
              <a:solidFill>
                <a:schemeClr val="dk1"/>
              </a:solidFill>
              <a:latin typeface="Calibri"/>
              <a:ea typeface="Calibri"/>
              <a:cs typeface="Calibri"/>
              <a:sym typeface="Calibri"/>
            </a:endParaRPr>
          </a:p>
        </p:txBody>
      </p:sp>
      <p:sp>
        <p:nvSpPr>
          <p:cNvPr id="544" name="Google Shape;544;g308e0340e68_0_483"/>
          <p:cNvSpPr/>
          <p:nvPr/>
        </p:nvSpPr>
        <p:spPr>
          <a:xfrm>
            <a:off x="14251181" y="4559300"/>
            <a:ext cx="8141700" cy="1828800"/>
          </a:xfrm>
          <a:prstGeom prst="rect">
            <a:avLst/>
          </a:prstGeom>
          <a:noFill/>
          <a:ln cap="flat" cmpd="sng" w="25400">
            <a:solidFill>
              <a:srgbClr val="C9D4C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g308e0340e68_0_483"/>
          <p:cNvSpPr/>
          <p:nvPr/>
        </p:nvSpPr>
        <p:spPr>
          <a:xfrm>
            <a:off x="14657632" y="4864100"/>
            <a:ext cx="73287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g308e0340e68_0_483"/>
          <p:cNvSpPr/>
          <p:nvPr/>
        </p:nvSpPr>
        <p:spPr>
          <a:xfrm>
            <a:off x="14589890" y="5161141"/>
            <a:ext cx="74643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group of adventurers sets out to recover an ancient artifact.</a:t>
            </a:r>
            <a:endParaRPr b="0" i="0" sz="3200" u="none" cap="none" strike="noStrike">
              <a:solidFill>
                <a:schemeClr val="dk1"/>
              </a:solidFill>
              <a:latin typeface="Calibri"/>
              <a:ea typeface="Calibri"/>
              <a:cs typeface="Calibri"/>
              <a:sym typeface="Calibri"/>
            </a:endParaRPr>
          </a:p>
        </p:txBody>
      </p:sp>
      <p:sp>
        <p:nvSpPr>
          <p:cNvPr id="547" name="Google Shape;547;g308e0340e68_0_483"/>
          <p:cNvSpPr/>
          <p:nvPr/>
        </p:nvSpPr>
        <p:spPr>
          <a:xfrm>
            <a:off x="14251181" y="10293350"/>
            <a:ext cx="8141700" cy="2438400"/>
          </a:xfrm>
          <a:prstGeom prst="rect">
            <a:avLst/>
          </a:prstGeom>
          <a:noFill/>
          <a:ln cap="flat" cmpd="sng" w="25400">
            <a:solidFill>
              <a:srgbClr val="C9D4C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g308e0340e68_0_483"/>
          <p:cNvSpPr/>
          <p:nvPr/>
        </p:nvSpPr>
        <p:spPr>
          <a:xfrm>
            <a:off x="14657632" y="10598150"/>
            <a:ext cx="73287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g308e0340e68_0_483"/>
          <p:cNvSpPr/>
          <p:nvPr/>
        </p:nvSpPr>
        <p:spPr>
          <a:xfrm>
            <a:off x="14589890" y="10895191"/>
            <a:ext cx="74643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powerful sorcerer and a cunning thief cross paths, leading to an unlikely partnership.</a:t>
            </a:r>
            <a:endParaRPr b="0" i="0" sz="3200" u="none" cap="none" strike="noStrike">
              <a:solidFill>
                <a:schemeClr val="dk1"/>
              </a:solidFill>
              <a:latin typeface="Calibri"/>
              <a:ea typeface="Calibri"/>
              <a:cs typeface="Calibri"/>
              <a:sym typeface="Calibri"/>
            </a:endParaRPr>
          </a:p>
        </p:txBody>
      </p:sp>
      <p:sp>
        <p:nvSpPr>
          <p:cNvPr id="550" name="Google Shape;550;g308e0340e68_0_483"/>
          <p:cNvSpPr/>
          <p:nvPr/>
        </p:nvSpPr>
        <p:spPr>
          <a:xfrm>
            <a:off x="10330624" y="711200"/>
            <a:ext cx="12278100" cy="1557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87C7F"/>
              </a:buClr>
              <a:buSzPts val="8000"/>
              <a:buFont typeface="Bungee"/>
              <a:buNone/>
            </a:pPr>
            <a:r>
              <a:rPr b="0" i="0" lang="en-US" sz="8000" u="none" cap="none" strike="noStrike">
                <a:solidFill>
                  <a:srgbClr val="487C7F"/>
                </a:solidFill>
                <a:latin typeface="Bungee"/>
                <a:ea typeface="Bungee"/>
                <a:cs typeface="Bungee"/>
                <a:sym typeface="Bungee"/>
              </a:rPr>
              <a:t>The Timeline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E6DA"/>
        </a:solidFill>
      </p:bgPr>
    </p:bg>
    <p:spTree>
      <p:nvGrpSpPr>
        <p:cNvPr id="555" name="Shape 555"/>
        <p:cNvGrpSpPr/>
        <p:nvPr/>
      </p:nvGrpSpPr>
      <p:grpSpPr>
        <a:xfrm>
          <a:off x="0" y="0"/>
          <a:ext cx="0" cy="0"/>
          <a:chOff x="0" y="0"/>
          <a:chExt cx="0" cy="0"/>
        </a:xfrm>
      </p:grpSpPr>
      <p:pic>
        <p:nvPicPr>
          <p:cNvPr descr=" " id="556" name="Google Shape;556;g308e0340e68_0_519"/>
          <p:cNvPicPr preferRelativeResize="0"/>
          <p:nvPr/>
        </p:nvPicPr>
        <p:blipFill rotWithShape="1">
          <a:blip r:embed="rId3">
            <a:alphaModFix/>
          </a:blip>
          <a:srcRect b="0" l="0" r="0" t="0"/>
          <a:stretch/>
        </p:blipFill>
        <p:spPr>
          <a:xfrm>
            <a:off x="13920940" y="-5283200"/>
            <a:ext cx="14962470" cy="14960600"/>
          </a:xfrm>
          <a:prstGeom prst="rect">
            <a:avLst/>
          </a:prstGeom>
          <a:noFill/>
          <a:ln>
            <a:noFill/>
          </a:ln>
        </p:spPr>
      </p:pic>
      <p:pic>
        <p:nvPicPr>
          <p:cNvPr descr=" " id="557" name="Google Shape;557;g308e0340e68_0_519"/>
          <p:cNvPicPr preferRelativeResize="0"/>
          <p:nvPr/>
        </p:nvPicPr>
        <p:blipFill rotWithShape="1">
          <a:blip r:embed="rId4">
            <a:alphaModFix/>
          </a:blip>
          <a:srcRect b="0" l="0" r="0" t="0"/>
          <a:stretch/>
        </p:blipFill>
        <p:spPr>
          <a:xfrm>
            <a:off x="508063" y="1460500"/>
            <a:ext cx="12117314" cy="10795000"/>
          </a:xfrm>
          <a:prstGeom prst="rect">
            <a:avLst/>
          </a:prstGeom>
          <a:noFill/>
          <a:ln>
            <a:noFill/>
          </a:ln>
        </p:spPr>
      </p:pic>
      <p:sp>
        <p:nvSpPr>
          <p:cNvPr id="558" name="Google Shape;558;g308e0340e68_0_51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9" name="Google Shape;559;g308e0340e68_0_51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60" name="Google Shape;560;g308e0340e68_0_519"/>
          <p:cNvSpPr/>
          <p:nvPr/>
        </p:nvSpPr>
        <p:spPr>
          <a:xfrm>
            <a:off x="7883452" y="1587500"/>
            <a:ext cx="58512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87C7F"/>
              </a:buClr>
              <a:buSzPts val="8000"/>
              <a:buFont typeface="Bungee"/>
              <a:buNone/>
            </a:pPr>
            <a:r>
              <a:rPr b="0" i="0" lang="en-US" sz="8000" u="none" cap="none" strike="noStrike">
                <a:solidFill>
                  <a:srgbClr val="487C7F"/>
                </a:solidFill>
                <a:latin typeface="Bungee"/>
                <a:ea typeface="Bungee"/>
                <a:cs typeface="Bungee"/>
                <a:sym typeface="Bungee"/>
              </a:rPr>
              <a:t>Our Team</a:t>
            </a:r>
            <a:endParaRPr b="0" i="0" sz="8000" u="none" cap="none" strike="noStrike">
              <a:solidFill>
                <a:schemeClr val="dk1"/>
              </a:solidFill>
              <a:latin typeface="Calibri"/>
              <a:ea typeface="Calibri"/>
              <a:cs typeface="Calibri"/>
              <a:sym typeface="Calibri"/>
            </a:endParaRPr>
          </a:p>
        </p:txBody>
      </p:sp>
      <p:sp>
        <p:nvSpPr>
          <p:cNvPr id="561" name="Google Shape;561;g308e0340e68_0_519"/>
          <p:cNvSpPr/>
          <p:nvPr/>
        </p:nvSpPr>
        <p:spPr>
          <a:xfrm>
            <a:off x="2718140"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2" name="Google Shape;562;g308e0340e68_0_519"/>
          <p:cNvPicPr preferRelativeResize="0"/>
          <p:nvPr/>
        </p:nvPicPr>
        <p:blipFill rotWithShape="1">
          <a:blip r:embed="rId6">
            <a:alphaModFix/>
          </a:blip>
          <a:srcRect b="0" l="0" r="0" t="0"/>
          <a:stretch/>
        </p:blipFill>
        <p:spPr>
          <a:xfrm>
            <a:off x="2718140" y="3790950"/>
            <a:ext cx="3035679" cy="3035300"/>
          </a:xfrm>
          <a:prstGeom prst="rect">
            <a:avLst/>
          </a:prstGeom>
          <a:noFill/>
          <a:ln>
            <a:noFill/>
          </a:ln>
        </p:spPr>
      </p:pic>
      <p:sp>
        <p:nvSpPr>
          <p:cNvPr id="563" name="Google Shape;563;g308e0340e68_0_519"/>
          <p:cNvSpPr/>
          <p:nvPr/>
        </p:nvSpPr>
        <p:spPr>
          <a:xfrm>
            <a:off x="6058657" y="4559300"/>
            <a:ext cx="12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g308e0340e68_0_519"/>
          <p:cNvSpPr/>
          <p:nvPr/>
        </p:nvSpPr>
        <p:spPr>
          <a:xfrm>
            <a:off x="6058657" y="4559300"/>
            <a:ext cx="12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g308e0340e68_0_519"/>
          <p:cNvSpPr/>
          <p:nvPr/>
        </p:nvSpPr>
        <p:spPr>
          <a:xfrm>
            <a:off x="6058657" y="4559300"/>
            <a:ext cx="12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g308e0340e68_0_519"/>
          <p:cNvSpPr/>
          <p:nvPr/>
        </p:nvSpPr>
        <p:spPr>
          <a:xfrm>
            <a:off x="6058657" y="4559300"/>
            <a:ext cx="3226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Eldruin</a:t>
            </a:r>
            <a:endParaRPr b="0" i="0" sz="4800" u="none" cap="none" strike="noStrike">
              <a:solidFill>
                <a:schemeClr val="dk1"/>
              </a:solidFill>
              <a:latin typeface="Calibri"/>
              <a:ea typeface="Calibri"/>
              <a:cs typeface="Calibri"/>
              <a:sym typeface="Calibri"/>
            </a:endParaRPr>
          </a:p>
        </p:txBody>
      </p:sp>
      <p:sp>
        <p:nvSpPr>
          <p:cNvPr id="567" name="Google Shape;567;g308e0340e68_0_519"/>
          <p:cNvSpPr/>
          <p:nvPr/>
        </p:nvSpPr>
        <p:spPr>
          <a:xfrm>
            <a:off x="6058657" y="544830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68" name="Google Shape;568;g308e0340e68_0_519"/>
          <p:cNvSpPr/>
          <p:nvPr/>
        </p:nvSpPr>
        <p:spPr>
          <a:xfrm>
            <a:off x="14073359"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9" name="Google Shape;569;g308e0340e68_0_519"/>
          <p:cNvPicPr preferRelativeResize="0"/>
          <p:nvPr/>
        </p:nvPicPr>
        <p:blipFill rotWithShape="1">
          <a:blip r:embed="rId7">
            <a:alphaModFix/>
          </a:blip>
          <a:srcRect b="0" l="0" r="0" t="0"/>
          <a:stretch/>
        </p:blipFill>
        <p:spPr>
          <a:xfrm>
            <a:off x="14073359" y="8667750"/>
            <a:ext cx="3035679" cy="3035300"/>
          </a:xfrm>
          <a:prstGeom prst="rect">
            <a:avLst/>
          </a:prstGeom>
          <a:noFill/>
          <a:ln>
            <a:noFill/>
          </a:ln>
        </p:spPr>
      </p:pic>
      <p:sp>
        <p:nvSpPr>
          <p:cNvPr id="570" name="Google Shape;570;g308e0340e68_0_519"/>
          <p:cNvSpPr/>
          <p:nvPr/>
        </p:nvSpPr>
        <p:spPr>
          <a:xfrm>
            <a:off x="17413876" y="9436100"/>
            <a:ext cx="12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g308e0340e68_0_519"/>
          <p:cNvSpPr/>
          <p:nvPr/>
        </p:nvSpPr>
        <p:spPr>
          <a:xfrm>
            <a:off x="17413876" y="9436100"/>
            <a:ext cx="12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g308e0340e68_0_519"/>
          <p:cNvSpPr/>
          <p:nvPr/>
        </p:nvSpPr>
        <p:spPr>
          <a:xfrm>
            <a:off x="17413876" y="9436100"/>
            <a:ext cx="12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g308e0340e68_0_519"/>
          <p:cNvSpPr/>
          <p:nvPr/>
        </p:nvSpPr>
        <p:spPr>
          <a:xfrm>
            <a:off x="17413876" y="9436100"/>
            <a:ext cx="3226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Eldruin</a:t>
            </a:r>
            <a:endParaRPr b="0" i="0" sz="4800" u="none" cap="none" strike="noStrike">
              <a:solidFill>
                <a:schemeClr val="dk1"/>
              </a:solidFill>
              <a:latin typeface="Calibri"/>
              <a:ea typeface="Calibri"/>
              <a:cs typeface="Calibri"/>
              <a:sym typeface="Calibri"/>
            </a:endParaRPr>
          </a:p>
        </p:txBody>
      </p:sp>
      <p:sp>
        <p:nvSpPr>
          <p:cNvPr id="574" name="Google Shape;574;g308e0340e68_0_519"/>
          <p:cNvSpPr/>
          <p:nvPr/>
        </p:nvSpPr>
        <p:spPr>
          <a:xfrm>
            <a:off x="17413876" y="1032510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75" name="Google Shape;575;g308e0340e68_0_519"/>
          <p:cNvSpPr/>
          <p:nvPr/>
        </p:nvSpPr>
        <p:spPr>
          <a:xfrm>
            <a:off x="2718140"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6" name="Google Shape;576;g308e0340e68_0_519"/>
          <p:cNvPicPr preferRelativeResize="0"/>
          <p:nvPr/>
        </p:nvPicPr>
        <p:blipFill rotWithShape="1">
          <a:blip r:embed="rId8">
            <a:alphaModFix/>
          </a:blip>
          <a:srcRect b="0" l="0" r="0" t="0"/>
          <a:stretch/>
        </p:blipFill>
        <p:spPr>
          <a:xfrm>
            <a:off x="2718140" y="8667750"/>
            <a:ext cx="3035679" cy="3035300"/>
          </a:xfrm>
          <a:prstGeom prst="rect">
            <a:avLst/>
          </a:prstGeom>
          <a:noFill/>
          <a:ln>
            <a:noFill/>
          </a:ln>
        </p:spPr>
      </p:pic>
      <p:sp>
        <p:nvSpPr>
          <p:cNvPr id="577" name="Google Shape;577;g308e0340e68_0_519"/>
          <p:cNvSpPr/>
          <p:nvPr/>
        </p:nvSpPr>
        <p:spPr>
          <a:xfrm>
            <a:off x="6058657" y="9436100"/>
            <a:ext cx="12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g308e0340e68_0_519"/>
          <p:cNvSpPr/>
          <p:nvPr/>
        </p:nvSpPr>
        <p:spPr>
          <a:xfrm>
            <a:off x="6058657" y="9436100"/>
            <a:ext cx="12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g308e0340e68_0_519"/>
          <p:cNvSpPr/>
          <p:nvPr/>
        </p:nvSpPr>
        <p:spPr>
          <a:xfrm>
            <a:off x="6058657" y="9436100"/>
            <a:ext cx="12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g308e0340e68_0_519"/>
          <p:cNvSpPr/>
          <p:nvPr/>
        </p:nvSpPr>
        <p:spPr>
          <a:xfrm>
            <a:off x="6058657" y="9436100"/>
            <a:ext cx="49155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Elementalen</a:t>
            </a:r>
            <a:endParaRPr b="0" i="0" sz="4800" u="none" cap="none" strike="noStrike">
              <a:solidFill>
                <a:schemeClr val="dk1"/>
              </a:solidFill>
              <a:latin typeface="Calibri"/>
              <a:ea typeface="Calibri"/>
              <a:cs typeface="Calibri"/>
              <a:sym typeface="Calibri"/>
            </a:endParaRPr>
          </a:p>
        </p:txBody>
      </p:sp>
      <p:sp>
        <p:nvSpPr>
          <p:cNvPr id="581" name="Google Shape;581;g308e0340e68_0_519"/>
          <p:cNvSpPr/>
          <p:nvPr/>
        </p:nvSpPr>
        <p:spPr>
          <a:xfrm>
            <a:off x="6058657" y="10325100"/>
            <a:ext cx="2891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582" name="Google Shape;582;g308e0340e68_0_519"/>
          <p:cNvSpPr/>
          <p:nvPr/>
        </p:nvSpPr>
        <p:spPr>
          <a:xfrm>
            <a:off x="14073359"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3" name="Google Shape;583;g308e0340e68_0_519"/>
          <p:cNvPicPr preferRelativeResize="0"/>
          <p:nvPr/>
        </p:nvPicPr>
        <p:blipFill rotWithShape="1">
          <a:blip r:embed="rId9">
            <a:alphaModFix/>
          </a:blip>
          <a:srcRect b="0" l="0" r="0" t="0"/>
          <a:stretch/>
        </p:blipFill>
        <p:spPr>
          <a:xfrm>
            <a:off x="14073359" y="3790950"/>
            <a:ext cx="3035679" cy="3035300"/>
          </a:xfrm>
          <a:prstGeom prst="rect">
            <a:avLst/>
          </a:prstGeom>
          <a:noFill/>
          <a:ln>
            <a:noFill/>
          </a:ln>
        </p:spPr>
      </p:pic>
      <p:sp>
        <p:nvSpPr>
          <p:cNvPr id="584" name="Google Shape;584;g308e0340e68_0_519"/>
          <p:cNvSpPr/>
          <p:nvPr/>
        </p:nvSpPr>
        <p:spPr>
          <a:xfrm>
            <a:off x="17413876" y="4559300"/>
            <a:ext cx="12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g308e0340e68_0_519"/>
          <p:cNvSpPr/>
          <p:nvPr/>
        </p:nvSpPr>
        <p:spPr>
          <a:xfrm>
            <a:off x="17413876" y="4559300"/>
            <a:ext cx="12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g308e0340e68_0_519"/>
          <p:cNvSpPr/>
          <p:nvPr/>
        </p:nvSpPr>
        <p:spPr>
          <a:xfrm>
            <a:off x="17413876" y="4559300"/>
            <a:ext cx="12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g308e0340e68_0_519"/>
          <p:cNvSpPr/>
          <p:nvPr/>
        </p:nvSpPr>
        <p:spPr>
          <a:xfrm>
            <a:off x="17413876" y="4559300"/>
            <a:ext cx="32643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Lunaria</a:t>
            </a:r>
            <a:endParaRPr b="0" i="0" sz="4800" u="none" cap="none" strike="noStrike">
              <a:solidFill>
                <a:schemeClr val="dk1"/>
              </a:solidFill>
              <a:latin typeface="Calibri"/>
              <a:ea typeface="Calibri"/>
              <a:cs typeface="Calibri"/>
              <a:sym typeface="Calibri"/>
            </a:endParaRPr>
          </a:p>
        </p:txBody>
      </p:sp>
      <p:sp>
        <p:nvSpPr>
          <p:cNvPr id="588" name="Google Shape;588;g308e0340e68_0_519"/>
          <p:cNvSpPr/>
          <p:nvPr/>
        </p:nvSpPr>
        <p:spPr>
          <a:xfrm>
            <a:off x="17413876" y="5448300"/>
            <a:ext cx="3996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E6DA"/>
        </a:solidFill>
      </p:bgPr>
    </p:bg>
    <p:spTree>
      <p:nvGrpSpPr>
        <p:cNvPr id="593" name="Shape 593"/>
        <p:cNvGrpSpPr/>
        <p:nvPr/>
      </p:nvGrpSpPr>
      <p:grpSpPr>
        <a:xfrm>
          <a:off x="0" y="0"/>
          <a:ext cx="0" cy="0"/>
          <a:chOff x="0" y="0"/>
          <a:chExt cx="0" cy="0"/>
        </a:xfrm>
      </p:grpSpPr>
      <p:pic>
        <p:nvPicPr>
          <p:cNvPr descr=" " id="594" name="Google Shape;594;g308e0340e68_0_556"/>
          <p:cNvPicPr preferRelativeResize="0"/>
          <p:nvPr/>
        </p:nvPicPr>
        <p:blipFill rotWithShape="1">
          <a:blip r:embed="rId3">
            <a:alphaModFix/>
          </a:blip>
          <a:srcRect b="0" l="0" r="0" t="0"/>
          <a:stretch/>
        </p:blipFill>
        <p:spPr>
          <a:xfrm>
            <a:off x="-5017127" y="-2819400"/>
            <a:ext cx="13044530" cy="13042900"/>
          </a:xfrm>
          <a:prstGeom prst="rect">
            <a:avLst/>
          </a:prstGeom>
          <a:noFill/>
          <a:ln>
            <a:noFill/>
          </a:ln>
        </p:spPr>
      </p:pic>
      <p:pic>
        <p:nvPicPr>
          <p:cNvPr descr=" " id="595" name="Google Shape;595;g308e0340e68_0_556"/>
          <p:cNvPicPr preferRelativeResize="0"/>
          <p:nvPr/>
        </p:nvPicPr>
        <p:blipFill rotWithShape="1">
          <a:blip r:embed="rId4">
            <a:alphaModFix/>
          </a:blip>
          <a:srcRect b="0" l="0" r="0" t="0"/>
          <a:stretch/>
        </p:blipFill>
        <p:spPr>
          <a:xfrm>
            <a:off x="12193524" y="2451100"/>
            <a:ext cx="10415302" cy="9893300"/>
          </a:xfrm>
          <a:prstGeom prst="rect">
            <a:avLst/>
          </a:prstGeom>
          <a:noFill/>
          <a:ln>
            <a:noFill/>
          </a:ln>
        </p:spPr>
      </p:pic>
      <p:sp>
        <p:nvSpPr>
          <p:cNvPr id="596" name="Google Shape;596;g308e0340e68_0_55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7" name="Google Shape;597;g308e0340e68_0_55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98" name="Google Shape;598;g308e0340e68_0_556"/>
          <p:cNvSpPr/>
          <p:nvPr/>
        </p:nvSpPr>
        <p:spPr>
          <a:xfrm>
            <a:off x="787498" y="30988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9" name="Google Shape;599;g308e0340e68_0_556"/>
          <p:cNvPicPr preferRelativeResize="0"/>
          <p:nvPr/>
        </p:nvPicPr>
        <p:blipFill rotWithShape="1">
          <a:blip r:embed="rId6">
            <a:alphaModFix/>
          </a:blip>
          <a:srcRect b="0" l="0" r="0" t="0"/>
          <a:stretch/>
        </p:blipFill>
        <p:spPr>
          <a:xfrm>
            <a:off x="10173972" y="3098800"/>
            <a:ext cx="5131441" cy="1549400"/>
          </a:xfrm>
          <a:prstGeom prst="rect">
            <a:avLst/>
          </a:prstGeom>
          <a:noFill/>
          <a:ln>
            <a:noFill/>
          </a:ln>
        </p:spPr>
      </p:pic>
      <p:sp>
        <p:nvSpPr>
          <p:cNvPr id="600" name="Google Shape;600;g308e0340e68_0_556"/>
          <p:cNvSpPr/>
          <p:nvPr/>
        </p:nvSpPr>
        <p:spPr>
          <a:xfrm>
            <a:off x="10732841" y="3041650"/>
            <a:ext cx="4572600" cy="1663800"/>
          </a:xfrm>
          <a:prstGeom prst="roundRect">
            <a:avLst>
              <a:gd fmla="val 329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g308e0340e68_0_556"/>
          <p:cNvSpPr/>
          <p:nvPr/>
        </p:nvSpPr>
        <p:spPr>
          <a:xfrm>
            <a:off x="11444130" y="3194050"/>
            <a:ext cx="3810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Chloe Ng</a:t>
            </a:r>
            <a:endParaRPr b="0" i="0" sz="3600" u="none" cap="none" strike="noStrike">
              <a:solidFill>
                <a:schemeClr val="dk1"/>
              </a:solidFill>
              <a:latin typeface="Calibri"/>
              <a:ea typeface="Calibri"/>
              <a:cs typeface="Calibri"/>
              <a:sym typeface="Calibri"/>
            </a:endParaRPr>
          </a:p>
        </p:txBody>
      </p:sp>
      <p:sp>
        <p:nvSpPr>
          <p:cNvPr id="602" name="Google Shape;602;g308e0340e68_0_556"/>
          <p:cNvSpPr/>
          <p:nvPr/>
        </p:nvSpPr>
        <p:spPr>
          <a:xfrm>
            <a:off x="11444130" y="39433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pic>
        <p:nvPicPr>
          <p:cNvPr descr=" " id="603" name="Google Shape;603;g308e0340e68_0_556"/>
          <p:cNvPicPr preferRelativeResize="0"/>
          <p:nvPr/>
        </p:nvPicPr>
        <p:blipFill rotWithShape="1">
          <a:blip r:embed="rId7">
            <a:alphaModFix/>
          </a:blip>
          <a:srcRect b="0" l="0" r="0" t="0"/>
          <a:stretch/>
        </p:blipFill>
        <p:spPr>
          <a:xfrm>
            <a:off x="10173972" y="3314700"/>
            <a:ext cx="1117740" cy="1117600"/>
          </a:xfrm>
          <a:prstGeom prst="rect">
            <a:avLst/>
          </a:prstGeom>
          <a:noFill/>
          <a:ln>
            <a:noFill/>
          </a:ln>
        </p:spPr>
      </p:pic>
      <p:pic>
        <p:nvPicPr>
          <p:cNvPr descr=" " id="604" name="Google Shape;604;g308e0340e68_0_556"/>
          <p:cNvPicPr preferRelativeResize="0"/>
          <p:nvPr/>
        </p:nvPicPr>
        <p:blipFill rotWithShape="1">
          <a:blip r:embed="rId6">
            <a:alphaModFix/>
          </a:blip>
          <a:srcRect b="0" l="0" r="0" t="0"/>
          <a:stretch/>
        </p:blipFill>
        <p:spPr>
          <a:xfrm>
            <a:off x="787498" y="5461000"/>
            <a:ext cx="5131441" cy="1549400"/>
          </a:xfrm>
          <a:prstGeom prst="rect">
            <a:avLst/>
          </a:prstGeom>
          <a:noFill/>
          <a:ln>
            <a:noFill/>
          </a:ln>
        </p:spPr>
      </p:pic>
      <p:sp>
        <p:nvSpPr>
          <p:cNvPr id="605" name="Google Shape;605;g308e0340e68_0_556"/>
          <p:cNvSpPr/>
          <p:nvPr/>
        </p:nvSpPr>
        <p:spPr>
          <a:xfrm>
            <a:off x="1346368" y="5403850"/>
            <a:ext cx="4572600" cy="1663800"/>
          </a:xfrm>
          <a:prstGeom prst="roundRect">
            <a:avLst>
              <a:gd fmla="val 329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g308e0340e68_0_556"/>
          <p:cNvSpPr/>
          <p:nvPr/>
        </p:nvSpPr>
        <p:spPr>
          <a:xfrm>
            <a:off x="2057657" y="5556250"/>
            <a:ext cx="3810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Valtorin</a:t>
            </a:r>
            <a:endParaRPr b="0" i="0" sz="3600" u="none" cap="none" strike="noStrike">
              <a:solidFill>
                <a:schemeClr val="dk1"/>
              </a:solidFill>
              <a:latin typeface="Calibri"/>
              <a:ea typeface="Calibri"/>
              <a:cs typeface="Calibri"/>
              <a:sym typeface="Calibri"/>
            </a:endParaRPr>
          </a:p>
        </p:txBody>
      </p:sp>
      <p:sp>
        <p:nvSpPr>
          <p:cNvPr id="607" name="Google Shape;607;g308e0340e68_0_556"/>
          <p:cNvSpPr/>
          <p:nvPr/>
        </p:nvSpPr>
        <p:spPr>
          <a:xfrm>
            <a:off x="2057657" y="63055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pic>
        <p:nvPicPr>
          <p:cNvPr descr=" " id="608" name="Google Shape;608;g308e0340e68_0_556"/>
          <p:cNvPicPr preferRelativeResize="0"/>
          <p:nvPr/>
        </p:nvPicPr>
        <p:blipFill rotWithShape="1">
          <a:blip r:embed="rId8">
            <a:alphaModFix/>
          </a:blip>
          <a:srcRect b="0" l="0" r="0" t="0"/>
          <a:stretch/>
        </p:blipFill>
        <p:spPr>
          <a:xfrm>
            <a:off x="787498" y="5676900"/>
            <a:ext cx="1117740" cy="1117600"/>
          </a:xfrm>
          <a:prstGeom prst="rect">
            <a:avLst/>
          </a:prstGeom>
          <a:noFill/>
          <a:ln>
            <a:noFill/>
          </a:ln>
        </p:spPr>
      </p:pic>
      <p:pic>
        <p:nvPicPr>
          <p:cNvPr descr=" " id="609" name="Google Shape;609;g308e0340e68_0_556"/>
          <p:cNvPicPr preferRelativeResize="0"/>
          <p:nvPr/>
        </p:nvPicPr>
        <p:blipFill rotWithShape="1">
          <a:blip r:embed="rId6">
            <a:alphaModFix/>
          </a:blip>
          <a:srcRect b="0" l="0" r="0" t="0"/>
          <a:stretch/>
        </p:blipFill>
        <p:spPr>
          <a:xfrm>
            <a:off x="787498" y="7823200"/>
            <a:ext cx="5131441" cy="1549400"/>
          </a:xfrm>
          <a:prstGeom prst="rect">
            <a:avLst/>
          </a:prstGeom>
          <a:noFill/>
          <a:ln>
            <a:noFill/>
          </a:ln>
        </p:spPr>
      </p:pic>
      <p:sp>
        <p:nvSpPr>
          <p:cNvPr id="610" name="Google Shape;610;g308e0340e68_0_556"/>
          <p:cNvSpPr/>
          <p:nvPr/>
        </p:nvSpPr>
        <p:spPr>
          <a:xfrm>
            <a:off x="1346368" y="7766050"/>
            <a:ext cx="4572600" cy="1663800"/>
          </a:xfrm>
          <a:prstGeom prst="roundRect">
            <a:avLst>
              <a:gd fmla="val 329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g308e0340e68_0_556"/>
          <p:cNvSpPr/>
          <p:nvPr/>
        </p:nvSpPr>
        <p:spPr>
          <a:xfrm>
            <a:off x="2057657" y="7918450"/>
            <a:ext cx="3810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Lyrisa</a:t>
            </a:r>
            <a:endParaRPr b="0" i="0" sz="3600" u="none" cap="none" strike="noStrike">
              <a:solidFill>
                <a:schemeClr val="dk1"/>
              </a:solidFill>
              <a:latin typeface="Calibri"/>
              <a:ea typeface="Calibri"/>
              <a:cs typeface="Calibri"/>
              <a:sym typeface="Calibri"/>
            </a:endParaRPr>
          </a:p>
        </p:txBody>
      </p:sp>
      <p:sp>
        <p:nvSpPr>
          <p:cNvPr id="612" name="Google Shape;612;g308e0340e68_0_556"/>
          <p:cNvSpPr/>
          <p:nvPr/>
        </p:nvSpPr>
        <p:spPr>
          <a:xfrm>
            <a:off x="2057657" y="86677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Dreamer</a:t>
            </a:r>
            <a:endParaRPr b="0" i="0" sz="3200" u="none" cap="none" strike="noStrike">
              <a:solidFill>
                <a:schemeClr val="dk1"/>
              </a:solidFill>
              <a:latin typeface="Calibri"/>
              <a:ea typeface="Calibri"/>
              <a:cs typeface="Calibri"/>
              <a:sym typeface="Calibri"/>
            </a:endParaRPr>
          </a:p>
        </p:txBody>
      </p:sp>
      <p:pic>
        <p:nvPicPr>
          <p:cNvPr descr=" " id="613" name="Google Shape;613;g308e0340e68_0_556"/>
          <p:cNvPicPr preferRelativeResize="0"/>
          <p:nvPr/>
        </p:nvPicPr>
        <p:blipFill rotWithShape="1">
          <a:blip r:embed="rId9">
            <a:alphaModFix/>
          </a:blip>
          <a:srcRect b="0" l="0" r="0" t="0"/>
          <a:stretch/>
        </p:blipFill>
        <p:spPr>
          <a:xfrm>
            <a:off x="787498" y="8039100"/>
            <a:ext cx="1117740" cy="1117600"/>
          </a:xfrm>
          <a:prstGeom prst="rect">
            <a:avLst/>
          </a:prstGeom>
          <a:noFill/>
          <a:ln>
            <a:noFill/>
          </a:ln>
        </p:spPr>
      </p:pic>
      <p:pic>
        <p:nvPicPr>
          <p:cNvPr descr=" " id="614" name="Google Shape;614;g308e0340e68_0_556"/>
          <p:cNvPicPr preferRelativeResize="0"/>
          <p:nvPr/>
        </p:nvPicPr>
        <p:blipFill rotWithShape="1">
          <a:blip r:embed="rId6">
            <a:alphaModFix/>
          </a:blip>
          <a:srcRect b="0" l="0" r="0" t="0"/>
          <a:stretch/>
        </p:blipFill>
        <p:spPr>
          <a:xfrm>
            <a:off x="6681035" y="7823200"/>
            <a:ext cx="5131441" cy="1549400"/>
          </a:xfrm>
          <a:prstGeom prst="rect">
            <a:avLst/>
          </a:prstGeom>
          <a:noFill/>
          <a:ln>
            <a:noFill/>
          </a:ln>
        </p:spPr>
      </p:pic>
      <p:sp>
        <p:nvSpPr>
          <p:cNvPr id="615" name="Google Shape;615;g308e0340e68_0_556"/>
          <p:cNvSpPr/>
          <p:nvPr/>
        </p:nvSpPr>
        <p:spPr>
          <a:xfrm>
            <a:off x="7239905" y="7766050"/>
            <a:ext cx="4572600" cy="1663800"/>
          </a:xfrm>
          <a:prstGeom prst="roundRect">
            <a:avLst>
              <a:gd fmla="val 329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g308e0340e68_0_556"/>
          <p:cNvSpPr/>
          <p:nvPr/>
        </p:nvSpPr>
        <p:spPr>
          <a:xfrm>
            <a:off x="7951194" y="7918450"/>
            <a:ext cx="3810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Lucian</a:t>
            </a:r>
            <a:endParaRPr b="0" i="0" sz="3600" u="none" cap="none" strike="noStrike">
              <a:solidFill>
                <a:schemeClr val="dk1"/>
              </a:solidFill>
              <a:latin typeface="Calibri"/>
              <a:ea typeface="Calibri"/>
              <a:cs typeface="Calibri"/>
              <a:sym typeface="Calibri"/>
            </a:endParaRPr>
          </a:p>
        </p:txBody>
      </p:sp>
      <p:sp>
        <p:nvSpPr>
          <p:cNvPr id="617" name="Google Shape;617;g308e0340e68_0_556"/>
          <p:cNvSpPr/>
          <p:nvPr/>
        </p:nvSpPr>
        <p:spPr>
          <a:xfrm>
            <a:off x="7951194" y="86677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pic>
        <p:nvPicPr>
          <p:cNvPr descr=" " id="618" name="Google Shape;618;g308e0340e68_0_556"/>
          <p:cNvPicPr preferRelativeResize="0"/>
          <p:nvPr/>
        </p:nvPicPr>
        <p:blipFill rotWithShape="1">
          <a:blip r:embed="rId10">
            <a:alphaModFix/>
          </a:blip>
          <a:srcRect b="0" l="0" r="0" t="0"/>
          <a:stretch/>
        </p:blipFill>
        <p:spPr>
          <a:xfrm>
            <a:off x="6681035" y="8039100"/>
            <a:ext cx="1117740" cy="1117600"/>
          </a:xfrm>
          <a:prstGeom prst="rect">
            <a:avLst/>
          </a:prstGeom>
          <a:noFill/>
          <a:ln>
            <a:noFill/>
          </a:ln>
        </p:spPr>
      </p:pic>
      <p:pic>
        <p:nvPicPr>
          <p:cNvPr descr=" " id="619" name="Google Shape;619;g308e0340e68_0_556"/>
          <p:cNvPicPr preferRelativeResize="0"/>
          <p:nvPr/>
        </p:nvPicPr>
        <p:blipFill rotWithShape="1">
          <a:blip r:embed="rId6">
            <a:alphaModFix/>
          </a:blip>
          <a:srcRect b="0" l="0" r="0" t="0"/>
          <a:stretch/>
        </p:blipFill>
        <p:spPr>
          <a:xfrm>
            <a:off x="6681035" y="10185400"/>
            <a:ext cx="5131441" cy="1549400"/>
          </a:xfrm>
          <a:prstGeom prst="rect">
            <a:avLst/>
          </a:prstGeom>
          <a:noFill/>
          <a:ln>
            <a:noFill/>
          </a:ln>
        </p:spPr>
      </p:pic>
      <p:sp>
        <p:nvSpPr>
          <p:cNvPr id="620" name="Google Shape;620;g308e0340e68_0_556"/>
          <p:cNvSpPr/>
          <p:nvPr/>
        </p:nvSpPr>
        <p:spPr>
          <a:xfrm>
            <a:off x="7239905" y="10128250"/>
            <a:ext cx="4572600" cy="1663800"/>
          </a:xfrm>
          <a:prstGeom prst="roundRect">
            <a:avLst>
              <a:gd fmla="val 329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g308e0340e68_0_556"/>
          <p:cNvSpPr/>
          <p:nvPr/>
        </p:nvSpPr>
        <p:spPr>
          <a:xfrm>
            <a:off x="7951194" y="10280650"/>
            <a:ext cx="3810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Cedric</a:t>
            </a:r>
            <a:endParaRPr b="0" i="0" sz="3600" u="none" cap="none" strike="noStrike">
              <a:solidFill>
                <a:schemeClr val="dk1"/>
              </a:solidFill>
              <a:latin typeface="Calibri"/>
              <a:ea typeface="Calibri"/>
              <a:cs typeface="Calibri"/>
              <a:sym typeface="Calibri"/>
            </a:endParaRPr>
          </a:p>
        </p:txBody>
      </p:sp>
      <p:sp>
        <p:nvSpPr>
          <p:cNvPr id="622" name="Google Shape;622;g308e0340e68_0_556"/>
          <p:cNvSpPr/>
          <p:nvPr/>
        </p:nvSpPr>
        <p:spPr>
          <a:xfrm>
            <a:off x="7951194" y="110299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pic>
        <p:nvPicPr>
          <p:cNvPr descr=" " id="623" name="Google Shape;623;g308e0340e68_0_556"/>
          <p:cNvPicPr preferRelativeResize="0"/>
          <p:nvPr/>
        </p:nvPicPr>
        <p:blipFill rotWithShape="1">
          <a:blip r:embed="rId11">
            <a:alphaModFix/>
          </a:blip>
          <a:srcRect b="0" l="0" r="0" t="0"/>
          <a:stretch/>
        </p:blipFill>
        <p:spPr>
          <a:xfrm>
            <a:off x="6681035" y="10401300"/>
            <a:ext cx="1117740" cy="1117600"/>
          </a:xfrm>
          <a:prstGeom prst="rect">
            <a:avLst/>
          </a:prstGeom>
          <a:noFill/>
          <a:ln>
            <a:noFill/>
          </a:ln>
        </p:spPr>
      </p:pic>
      <p:pic>
        <p:nvPicPr>
          <p:cNvPr descr=" " id="624" name="Google Shape;624;g308e0340e68_0_556"/>
          <p:cNvPicPr preferRelativeResize="0"/>
          <p:nvPr/>
        </p:nvPicPr>
        <p:blipFill rotWithShape="1">
          <a:blip r:embed="rId6">
            <a:alphaModFix/>
          </a:blip>
          <a:srcRect b="0" l="0" r="0" t="0"/>
          <a:stretch/>
        </p:blipFill>
        <p:spPr>
          <a:xfrm>
            <a:off x="12574572" y="7823200"/>
            <a:ext cx="5131441" cy="1549400"/>
          </a:xfrm>
          <a:prstGeom prst="rect">
            <a:avLst/>
          </a:prstGeom>
          <a:noFill/>
          <a:ln>
            <a:noFill/>
          </a:ln>
        </p:spPr>
      </p:pic>
      <p:sp>
        <p:nvSpPr>
          <p:cNvPr id="625" name="Google Shape;625;g308e0340e68_0_556"/>
          <p:cNvSpPr/>
          <p:nvPr/>
        </p:nvSpPr>
        <p:spPr>
          <a:xfrm>
            <a:off x="13133441" y="7766050"/>
            <a:ext cx="4572600" cy="1663800"/>
          </a:xfrm>
          <a:prstGeom prst="roundRect">
            <a:avLst>
              <a:gd fmla="val 329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g308e0340e68_0_556"/>
          <p:cNvSpPr/>
          <p:nvPr/>
        </p:nvSpPr>
        <p:spPr>
          <a:xfrm>
            <a:off x="13844730" y="7918450"/>
            <a:ext cx="3810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Elvina</a:t>
            </a:r>
            <a:endParaRPr b="0" i="0" sz="3600" u="none" cap="none" strike="noStrike">
              <a:solidFill>
                <a:schemeClr val="dk1"/>
              </a:solidFill>
              <a:latin typeface="Calibri"/>
              <a:ea typeface="Calibri"/>
              <a:cs typeface="Calibri"/>
              <a:sym typeface="Calibri"/>
            </a:endParaRPr>
          </a:p>
        </p:txBody>
      </p:sp>
      <p:sp>
        <p:nvSpPr>
          <p:cNvPr id="627" name="Google Shape;627;g308e0340e68_0_556"/>
          <p:cNvSpPr/>
          <p:nvPr/>
        </p:nvSpPr>
        <p:spPr>
          <a:xfrm>
            <a:off x="13844730" y="86677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pic>
        <p:nvPicPr>
          <p:cNvPr descr=" " id="628" name="Google Shape;628;g308e0340e68_0_556"/>
          <p:cNvPicPr preferRelativeResize="0"/>
          <p:nvPr/>
        </p:nvPicPr>
        <p:blipFill rotWithShape="1">
          <a:blip r:embed="rId12">
            <a:alphaModFix/>
          </a:blip>
          <a:srcRect b="0" l="0" r="0" t="0"/>
          <a:stretch/>
        </p:blipFill>
        <p:spPr>
          <a:xfrm>
            <a:off x="12574572" y="8039100"/>
            <a:ext cx="1117740" cy="1117600"/>
          </a:xfrm>
          <a:prstGeom prst="rect">
            <a:avLst/>
          </a:prstGeom>
          <a:noFill/>
          <a:ln>
            <a:noFill/>
          </a:ln>
        </p:spPr>
      </p:pic>
      <p:pic>
        <p:nvPicPr>
          <p:cNvPr descr=" " id="629" name="Google Shape;629;g308e0340e68_0_556"/>
          <p:cNvPicPr preferRelativeResize="0"/>
          <p:nvPr/>
        </p:nvPicPr>
        <p:blipFill rotWithShape="1">
          <a:blip r:embed="rId6">
            <a:alphaModFix/>
          </a:blip>
          <a:srcRect b="0" l="0" r="0" t="0"/>
          <a:stretch/>
        </p:blipFill>
        <p:spPr>
          <a:xfrm>
            <a:off x="12574572" y="10185400"/>
            <a:ext cx="5131441" cy="1549400"/>
          </a:xfrm>
          <a:prstGeom prst="rect">
            <a:avLst/>
          </a:prstGeom>
          <a:noFill/>
          <a:ln>
            <a:noFill/>
          </a:ln>
        </p:spPr>
      </p:pic>
      <p:sp>
        <p:nvSpPr>
          <p:cNvPr id="630" name="Google Shape;630;g308e0340e68_0_556"/>
          <p:cNvSpPr/>
          <p:nvPr/>
        </p:nvSpPr>
        <p:spPr>
          <a:xfrm>
            <a:off x="13133441" y="10128250"/>
            <a:ext cx="4572600" cy="1663800"/>
          </a:xfrm>
          <a:prstGeom prst="roundRect">
            <a:avLst>
              <a:gd fmla="val 329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 name="Google Shape;631;g308e0340e68_0_556"/>
          <p:cNvSpPr/>
          <p:nvPr/>
        </p:nvSpPr>
        <p:spPr>
          <a:xfrm>
            <a:off x="13844730" y="10280650"/>
            <a:ext cx="3810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Seraphina</a:t>
            </a:r>
            <a:endParaRPr b="0" i="0" sz="3600" u="none" cap="none" strike="noStrike">
              <a:solidFill>
                <a:schemeClr val="dk1"/>
              </a:solidFill>
              <a:latin typeface="Calibri"/>
              <a:ea typeface="Calibri"/>
              <a:cs typeface="Calibri"/>
              <a:sym typeface="Calibri"/>
            </a:endParaRPr>
          </a:p>
        </p:txBody>
      </p:sp>
      <p:sp>
        <p:nvSpPr>
          <p:cNvPr id="632" name="Google Shape;632;g308e0340e68_0_556"/>
          <p:cNvSpPr/>
          <p:nvPr/>
        </p:nvSpPr>
        <p:spPr>
          <a:xfrm>
            <a:off x="13844730" y="110299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pic>
        <p:nvPicPr>
          <p:cNvPr descr=" " id="633" name="Google Shape;633;g308e0340e68_0_556"/>
          <p:cNvPicPr preferRelativeResize="0"/>
          <p:nvPr/>
        </p:nvPicPr>
        <p:blipFill rotWithShape="1">
          <a:blip r:embed="rId13">
            <a:alphaModFix/>
          </a:blip>
          <a:srcRect b="0" l="0" r="0" t="0"/>
          <a:stretch/>
        </p:blipFill>
        <p:spPr>
          <a:xfrm>
            <a:off x="12574572" y="10401300"/>
            <a:ext cx="1117740" cy="1117600"/>
          </a:xfrm>
          <a:prstGeom prst="rect">
            <a:avLst/>
          </a:prstGeom>
          <a:noFill/>
          <a:ln>
            <a:noFill/>
          </a:ln>
        </p:spPr>
      </p:pic>
      <p:pic>
        <p:nvPicPr>
          <p:cNvPr descr=" " id="634" name="Google Shape;634;g308e0340e68_0_556"/>
          <p:cNvPicPr preferRelativeResize="0"/>
          <p:nvPr/>
        </p:nvPicPr>
        <p:blipFill rotWithShape="1">
          <a:blip r:embed="rId6">
            <a:alphaModFix/>
          </a:blip>
          <a:srcRect b="0" l="0" r="0" t="0"/>
          <a:stretch/>
        </p:blipFill>
        <p:spPr>
          <a:xfrm>
            <a:off x="18468108" y="7823200"/>
            <a:ext cx="5131441" cy="1549400"/>
          </a:xfrm>
          <a:prstGeom prst="rect">
            <a:avLst/>
          </a:prstGeom>
          <a:noFill/>
          <a:ln>
            <a:noFill/>
          </a:ln>
        </p:spPr>
      </p:pic>
      <p:sp>
        <p:nvSpPr>
          <p:cNvPr id="635" name="Google Shape;635;g308e0340e68_0_556"/>
          <p:cNvSpPr/>
          <p:nvPr/>
        </p:nvSpPr>
        <p:spPr>
          <a:xfrm>
            <a:off x="19026978" y="7766050"/>
            <a:ext cx="4572600" cy="1663800"/>
          </a:xfrm>
          <a:prstGeom prst="roundRect">
            <a:avLst>
              <a:gd fmla="val 329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g308e0340e68_0_556"/>
          <p:cNvSpPr/>
          <p:nvPr/>
        </p:nvSpPr>
        <p:spPr>
          <a:xfrm>
            <a:off x="19738267" y="7918450"/>
            <a:ext cx="3810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Kaelen</a:t>
            </a:r>
            <a:endParaRPr b="0" i="0" sz="3600" u="none" cap="none" strike="noStrike">
              <a:solidFill>
                <a:schemeClr val="dk1"/>
              </a:solidFill>
              <a:latin typeface="Calibri"/>
              <a:ea typeface="Calibri"/>
              <a:cs typeface="Calibri"/>
              <a:sym typeface="Calibri"/>
            </a:endParaRPr>
          </a:p>
        </p:txBody>
      </p:sp>
      <p:sp>
        <p:nvSpPr>
          <p:cNvPr id="637" name="Google Shape;637;g308e0340e68_0_556"/>
          <p:cNvSpPr/>
          <p:nvPr/>
        </p:nvSpPr>
        <p:spPr>
          <a:xfrm>
            <a:off x="19738267" y="86677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Sentinel</a:t>
            </a:r>
            <a:endParaRPr b="0" i="0" sz="3200" u="none" cap="none" strike="noStrike">
              <a:solidFill>
                <a:schemeClr val="dk1"/>
              </a:solidFill>
              <a:latin typeface="Calibri"/>
              <a:ea typeface="Calibri"/>
              <a:cs typeface="Calibri"/>
              <a:sym typeface="Calibri"/>
            </a:endParaRPr>
          </a:p>
        </p:txBody>
      </p:sp>
      <p:pic>
        <p:nvPicPr>
          <p:cNvPr descr=" " id="638" name="Google Shape;638;g308e0340e68_0_556"/>
          <p:cNvPicPr preferRelativeResize="0"/>
          <p:nvPr/>
        </p:nvPicPr>
        <p:blipFill rotWithShape="1">
          <a:blip r:embed="rId14">
            <a:alphaModFix/>
          </a:blip>
          <a:srcRect b="0" l="0" r="0" t="0"/>
          <a:stretch/>
        </p:blipFill>
        <p:spPr>
          <a:xfrm>
            <a:off x="18468108" y="8039100"/>
            <a:ext cx="1117740" cy="1117600"/>
          </a:xfrm>
          <a:prstGeom prst="rect">
            <a:avLst/>
          </a:prstGeom>
          <a:noFill/>
          <a:ln>
            <a:noFill/>
          </a:ln>
        </p:spPr>
      </p:pic>
      <p:pic>
        <p:nvPicPr>
          <p:cNvPr descr=" " id="639" name="Google Shape;639;g308e0340e68_0_556"/>
          <p:cNvPicPr preferRelativeResize="0"/>
          <p:nvPr/>
        </p:nvPicPr>
        <p:blipFill rotWithShape="1">
          <a:blip r:embed="rId6">
            <a:alphaModFix/>
          </a:blip>
          <a:srcRect b="0" l="0" r="0" t="0"/>
          <a:stretch/>
        </p:blipFill>
        <p:spPr>
          <a:xfrm>
            <a:off x="6681035" y="5461000"/>
            <a:ext cx="5131441" cy="1549400"/>
          </a:xfrm>
          <a:prstGeom prst="rect">
            <a:avLst/>
          </a:prstGeom>
          <a:noFill/>
          <a:ln>
            <a:noFill/>
          </a:ln>
        </p:spPr>
      </p:pic>
      <p:sp>
        <p:nvSpPr>
          <p:cNvPr id="640" name="Google Shape;640;g308e0340e68_0_556"/>
          <p:cNvSpPr/>
          <p:nvPr/>
        </p:nvSpPr>
        <p:spPr>
          <a:xfrm>
            <a:off x="7239905" y="5403850"/>
            <a:ext cx="4572600" cy="1663800"/>
          </a:xfrm>
          <a:prstGeom prst="roundRect">
            <a:avLst>
              <a:gd fmla="val 329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 name="Google Shape;641;g308e0340e68_0_556"/>
          <p:cNvSpPr/>
          <p:nvPr/>
        </p:nvSpPr>
        <p:spPr>
          <a:xfrm>
            <a:off x="7951194" y="5556250"/>
            <a:ext cx="3810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Aurielle</a:t>
            </a:r>
            <a:endParaRPr b="0" i="0" sz="3600" u="none" cap="none" strike="noStrike">
              <a:solidFill>
                <a:schemeClr val="dk1"/>
              </a:solidFill>
              <a:latin typeface="Calibri"/>
              <a:ea typeface="Calibri"/>
              <a:cs typeface="Calibri"/>
              <a:sym typeface="Calibri"/>
            </a:endParaRPr>
          </a:p>
        </p:txBody>
      </p:sp>
      <p:sp>
        <p:nvSpPr>
          <p:cNvPr id="642" name="Google Shape;642;g308e0340e68_0_556"/>
          <p:cNvSpPr/>
          <p:nvPr/>
        </p:nvSpPr>
        <p:spPr>
          <a:xfrm>
            <a:off x="7951194" y="63055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pic>
        <p:nvPicPr>
          <p:cNvPr descr=" " id="643" name="Google Shape;643;g308e0340e68_0_556"/>
          <p:cNvPicPr preferRelativeResize="0"/>
          <p:nvPr/>
        </p:nvPicPr>
        <p:blipFill rotWithShape="1">
          <a:blip r:embed="rId15">
            <a:alphaModFix/>
          </a:blip>
          <a:srcRect b="0" l="0" r="0" t="0"/>
          <a:stretch/>
        </p:blipFill>
        <p:spPr>
          <a:xfrm>
            <a:off x="6681035" y="5676900"/>
            <a:ext cx="1117740" cy="1117600"/>
          </a:xfrm>
          <a:prstGeom prst="rect">
            <a:avLst/>
          </a:prstGeom>
          <a:noFill/>
          <a:ln>
            <a:noFill/>
          </a:ln>
        </p:spPr>
      </p:pic>
      <p:pic>
        <p:nvPicPr>
          <p:cNvPr descr=" " id="644" name="Google Shape;644;g308e0340e68_0_556"/>
          <p:cNvPicPr preferRelativeResize="0"/>
          <p:nvPr/>
        </p:nvPicPr>
        <p:blipFill rotWithShape="1">
          <a:blip r:embed="rId6">
            <a:alphaModFix/>
          </a:blip>
          <a:srcRect b="0" l="0" r="0" t="0"/>
          <a:stretch/>
        </p:blipFill>
        <p:spPr>
          <a:xfrm>
            <a:off x="18468108" y="5461000"/>
            <a:ext cx="5131441" cy="1549400"/>
          </a:xfrm>
          <a:prstGeom prst="rect">
            <a:avLst/>
          </a:prstGeom>
          <a:noFill/>
          <a:ln>
            <a:noFill/>
          </a:ln>
        </p:spPr>
      </p:pic>
      <p:sp>
        <p:nvSpPr>
          <p:cNvPr id="645" name="Google Shape;645;g308e0340e68_0_556"/>
          <p:cNvSpPr/>
          <p:nvPr/>
        </p:nvSpPr>
        <p:spPr>
          <a:xfrm>
            <a:off x="19026978" y="5403850"/>
            <a:ext cx="4572600" cy="1663800"/>
          </a:xfrm>
          <a:prstGeom prst="roundRect">
            <a:avLst>
              <a:gd fmla="val 329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 name="Google Shape;646;g308e0340e68_0_556"/>
          <p:cNvSpPr/>
          <p:nvPr/>
        </p:nvSpPr>
        <p:spPr>
          <a:xfrm>
            <a:off x="19738267" y="5556250"/>
            <a:ext cx="3810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Dariana</a:t>
            </a:r>
            <a:endParaRPr b="0" i="0" sz="3600" u="none" cap="none" strike="noStrike">
              <a:solidFill>
                <a:schemeClr val="dk1"/>
              </a:solidFill>
              <a:latin typeface="Calibri"/>
              <a:ea typeface="Calibri"/>
              <a:cs typeface="Calibri"/>
              <a:sym typeface="Calibri"/>
            </a:endParaRPr>
          </a:p>
        </p:txBody>
      </p:sp>
      <p:sp>
        <p:nvSpPr>
          <p:cNvPr id="647" name="Google Shape;647;g308e0340e68_0_556"/>
          <p:cNvSpPr/>
          <p:nvPr/>
        </p:nvSpPr>
        <p:spPr>
          <a:xfrm>
            <a:off x="19738267" y="63055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pic>
        <p:nvPicPr>
          <p:cNvPr descr=" " id="648" name="Google Shape;648;g308e0340e68_0_556"/>
          <p:cNvPicPr preferRelativeResize="0"/>
          <p:nvPr/>
        </p:nvPicPr>
        <p:blipFill rotWithShape="1">
          <a:blip r:embed="rId16">
            <a:alphaModFix/>
          </a:blip>
          <a:srcRect b="0" l="0" r="0" t="0"/>
          <a:stretch/>
        </p:blipFill>
        <p:spPr>
          <a:xfrm>
            <a:off x="18468108" y="5676900"/>
            <a:ext cx="1117740" cy="1117600"/>
          </a:xfrm>
          <a:prstGeom prst="rect">
            <a:avLst/>
          </a:prstGeom>
          <a:noFill/>
          <a:ln>
            <a:noFill/>
          </a:ln>
        </p:spPr>
      </p:pic>
      <p:pic>
        <p:nvPicPr>
          <p:cNvPr descr=" " id="649" name="Google Shape;649;g308e0340e68_0_556"/>
          <p:cNvPicPr preferRelativeResize="0"/>
          <p:nvPr/>
        </p:nvPicPr>
        <p:blipFill rotWithShape="1">
          <a:blip r:embed="rId6">
            <a:alphaModFix/>
          </a:blip>
          <a:srcRect b="0" l="0" r="0" t="0"/>
          <a:stretch/>
        </p:blipFill>
        <p:spPr>
          <a:xfrm>
            <a:off x="12574572" y="5461000"/>
            <a:ext cx="5131441" cy="1549400"/>
          </a:xfrm>
          <a:prstGeom prst="rect">
            <a:avLst/>
          </a:prstGeom>
          <a:noFill/>
          <a:ln>
            <a:noFill/>
          </a:ln>
        </p:spPr>
      </p:pic>
      <p:sp>
        <p:nvSpPr>
          <p:cNvPr id="650" name="Google Shape;650;g308e0340e68_0_556"/>
          <p:cNvSpPr/>
          <p:nvPr/>
        </p:nvSpPr>
        <p:spPr>
          <a:xfrm>
            <a:off x="13133441" y="5403850"/>
            <a:ext cx="4572600" cy="1663800"/>
          </a:xfrm>
          <a:prstGeom prst="roundRect">
            <a:avLst>
              <a:gd fmla="val 329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g308e0340e68_0_556"/>
          <p:cNvSpPr/>
          <p:nvPr/>
        </p:nvSpPr>
        <p:spPr>
          <a:xfrm>
            <a:off x="13844730" y="5556250"/>
            <a:ext cx="3810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Theronis</a:t>
            </a:r>
            <a:endParaRPr b="0" i="0" sz="3600" u="none" cap="none" strike="noStrike">
              <a:solidFill>
                <a:schemeClr val="dk1"/>
              </a:solidFill>
              <a:latin typeface="Calibri"/>
              <a:ea typeface="Calibri"/>
              <a:cs typeface="Calibri"/>
              <a:sym typeface="Calibri"/>
            </a:endParaRPr>
          </a:p>
        </p:txBody>
      </p:sp>
      <p:sp>
        <p:nvSpPr>
          <p:cNvPr id="652" name="Google Shape;652;g308e0340e68_0_556"/>
          <p:cNvSpPr/>
          <p:nvPr/>
        </p:nvSpPr>
        <p:spPr>
          <a:xfrm>
            <a:off x="13844730" y="63055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653" name="Google Shape;653;g308e0340e68_0_556"/>
          <p:cNvPicPr preferRelativeResize="0"/>
          <p:nvPr/>
        </p:nvPicPr>
        <p:blipFill rotWithShape="1">
          <a:blip r:embed="rId17">
            <a:alphaModFix/>
          </a:blip>
          <a:srcRect b="0" l="0" r="0" t="0"/>
          <a:stretch/>
        </p:blipFill>
        <p:spPr>
          <a:xfrm>
            <a:off x="12574572" y="5676900"/>
            <a:ext cx="1117740" cy="1117600"/>
          </a:xfrm>
          <a:prstGeom prst="rect">
            <a:avLst/>
          </a:prstGeom>
          <a:noFill/>
          <a:ln>
            <a:noFill/>
          </a:ln>
        </p:spPr>
      </p:pic>
      <p:pic>
        <p:nvPicPr>
          <p:cNvPr descr=" " id="654" name="Google Shape;654;g308e0340e68_0_556"/>
          <p:cNvPicPr preferRelativeResize="0"/>
          <p:nvPr/>
        </p:nvPicPr>
        <p:blipFill rotWithShape="1">
          <a:blip r:embed="rId18">
            <a:alphaModFix/>
          </a:blip>
          <a:srcRect b="0" l="0" r="0" t="0"/>
          <a:stretch/>
        </p:blipFill>
        <p:spPr>
          <a:xfrm>
            <a:off x="3353219" y="5041900"/>
            <a:ext cx="17680610" cy="12700"/>
          </a:xfrm>
          <a:prstGeom prst="rect">
            <a:avLst/>
          </a:prstGeom>
          <a:noFill/>
          <a:ln>
            <a:noFill/>
          </a:ln>
        </p:spPr>
      </p:pic>
      <p:pic>
        <p:nvPicPr>
          <p:cNvPr descr=" " id="655" name="Google Shape;655;g308e0340e68_0_556"/>
          <p:cNvPicPr preferRelativeResize="0"/>
          <p:nvPr/>
        </p:nvPicPr>
        <p:blipFill rotWithShape="1">
          <a:blip r:embed="rId19">
            <a:alphaModFix/>
          </a:blip>
          <a:srcRect b="0" l="0" r="0" t="0"/>
          <a:stretch/>
        </p:blipFill>
        <p:spPr>
          <a:xfrm>
            <a:off x="13006426" y="4648200"/>
            <a:ext cx="12702" cy="406400"/>
          </a:xfrm>
          <a:prstGeom prst="rect">
            <a:avLst/>
          </a:prstGeom>
          <a:noFill/>
          <a:ln>
            <a:noFill/>
          </a:ln>
        </p:spPr>
      </p:pic>
      <p:pic>
        <p:nvPicPr>
          <p:cNvPr descr=" " id="656" name="Google Shape;656;g308e0340e68_0_556"/>
          <p:cNvPicPr preferRelativeResize="0"/>
          <p:nvPr/>
        </p:nvPicPr>
        <p:blipFill rotWithShape="1">
          <a:blip r:embed="rId20">
            <a:alphaModFix/>
          </a:blip>
          <a:srcRect b="0" l="0" r="0" t="0"/>
          <a:stretch/>
        </p:blipFill>
        <p:spPr>
          <a:xfrm>
            <a:off x="3353219" y="5054600"/>
            <a:ext cx="12702" cy="419100"/>
          </a:xfrm>
          <a:prstGeom prst="rect">
            <a:avLst/>
          </a:prstGeom>
          <a:noFill/>
          <a:ln>
            <a:noFill/>
          </a:ln>
        </p:spPr>
      </p:pic>
      <p:pic>
        <p:nvPicPr>
          <p:cNvPr descr=" " id="657" name="Google Shape;657;g308e0340e68_0_556"/>
          <p:cNvPicPr preferRelativeResize="0"/>
          <p:nvPr/>
        </p:nvPicPr>
        <p:blipFill rotWithShape="1">
          <a:blip r:embed="rId20">
            <a:alphaModFix/>
          </a:blip>
          <a:srcRect b="0" l="0" r="0" t="0"/>
          <a:stretch/>
        </p:blipFill>
        <p:spPr>
          <a:xfrm>
            <a:off x="9513489" y="5054600"/>
            <a:ext cx="12702" cy="419100"/>
          </a:xfrm>
          <a:prstGeom prst="rect">
            <a:avLst/>
          </a:prstGeom>
          <a:noFill/>
          <a:ln>
            <a:noFill/>
          </a:ln>
        </p:spPr>
      </p:pic>
      <p:pic>
        <p:nvPicPr>
          <p:cNvPr descr=" " id="658" name="Google Shape;658;g308e0340e68_0_556"/>
          <p:cNvPicPr preferRelativeResize="0"/>
          <p:nvPr/>
        </p:nvPicPr>
        <p:blipFill rotWithShape="1">
          <a:blip r:embed="rId20">
            <a:alphaModFix/>
          </a:blip>
          <a:srcRect b="0" l="0" r="0" t="0"/>
          <a:stretch/>
        </p:blipFill>
        <p:spPr>
          <a:xfrm>
            <a:off x="15407026" y="5054600"/>
            <a:ext cx="12702" cy="419100"/>
          </a:xfrm>
          <a:prstGeom prst="rect">
            <a:avLst/>
          </a:prstGeom>
          <a:noFill/>
          <a:ln>
            <a:noFill/>
          </a:ln>
        </p:spPr>
      </p:pic>
      <p:pic>
        <p:nvPicPr>
          <p:cNvPr descr=" " id="659" name="Google Shape;659;g308e0340e68_0_556"/>
          <p:cNvPicPr preferRelativeResize="0"/>
          <p:nvPr/>
        </p:nvPicPr>
        <p:blipFill rotWithShape="1">
          <a:blip r:embed="rId20">
            <a:alphaModFix/>
          </a:blip>
          <a:srcRect b="0" l="0" r="0" t="0"/>
          <a:stretch/>
        </p:blipFill>
        <p:spPr>
          <a:xfrm>
            <a:off x="21021127" y="5054600"/>
            <a:ext cx="12702" cy="419100"/>
          </a:xfrm>
          <a:prstGeom prst="rect">
            <a:avLst/>
          </a:prstGeom>
          <a:noFill/>
          <a:ln>
            <a:noFill/>
          </a:ln>
        </p:spPr>
      </p:pic>
      <p:pic>
        <p:nvPicPr>
          <p:cNvPr descr=" " id="660" name="Google Shape;660;g308e0340e68_0_556"/>
          <p:cNvPicPr preferRelativeResize="0"/>
          <p:nvPr/>
        </p:nvPicPr>
        <p:blipFill rotWithShape="1">
          <a:blip r:embed="rId21">
            <a:alphaModFix/>
          </a:blip>
          <a:srcRect b="0" l="0" r="0" t="0"/>
          <a:stretch/>
        </p:blipFill>
        <p:spPr>
          <a:xfrm>
            <a:off x="3353219" y="7010400"/>
            <a:ext cx="12702" cy="812800"/>
          </a:xfrm>
          <a:prstGeom prst="rect">
            <a:avLst/>
          </a:prstGeom>
          <a:noFill/>
          <a:ln>
            <a:noFill/>
          </a:ln>
        </p:spPr>
      </p:pic>
      <p:pic>
        <p:nvPicPr>
          <p:cNvPr descr=" " id="661" name="Google Shape;661;g308e0340e68_0_556"/>
          <p:cNvPicPr preferRelativeResize="0"/>
          <p:nvPr/>
        </p:nvPicPr>
        <p:blipFill rotWithShape="1">
          <a:blip r:embed="rId21">
            <a:alphaModFix/>
          </a:blip>
          <a:srcRect b="0" l="0" r="0" t="0"/>
          <a:stretch/>
        </p:blipFill>
        <p:spPr>
          <a:xfrm>
            <a:off x="9513489" y="7010400"/>
            <a:ext cx="12702" cy="812800"/>
          </a:xfrm>
          <a:prstGeom prst="rect">
            <a:avLst/>
          </a:prstGeom>
          <a:noFill/>
          <a:ln>
            <a:noFill/>
          </a:ln>
        </p:spPr>
      </p:pic>
      <p:pic>
        <p:nvPicPr>
          <p:cNvPr descr=" " id="662" name="Google Shape;662;g308e0340e68_0_556"/>
          <p:cNvPicPr preferRelativeResize="0"/>
          <p:nvPr/>
        </p:nvPicPr>
        <p:blipFill rotWithShape="1">
          <a:blip r:embed="rId21">
            <a:alphaModFix/>
          </a:blip>
          <a:srcRect b="0" l="0" r="0" t="0"/>
          <a:stretch/>
        </p:blipFill>
        <p:spPr>
          <a:xfrm>
            <a:off x="15407026" y="7010400"/>
            <a:ext cx="12702" cy="812800"/>
          </a:xfrm>
          <a:prstGeom prst="rect">
            <a:avLst/>
          </a:prstGeom>
          <a:noFill/>
          <a:ln>
            <a:noFill/>
          </a:ln>
        </p:spPr>
      </p:pic>
      <p:pic>
        <p:nvPicPr>
          <p:cNvPr descr=" " id="663" name="Google Shape;663;g308e0340e68_0_556"/>
          <p:cNvPicPr preferRelativeResize="0"/>
          <p:nvPr/>
        </p:nvPicPr>
        <p:blipFill rotWithShape="1">
          <a:blip r:embed="rId21">
            <a:alphaModFix/>
          </a:blip>
          <a:srcRect b="0" l="0" r="0" t="0"/>
          <a:stretch/>
        </p:blipFill>
        <p:spPr>
          <a:xfrm>
            <a:off x="21021127" y="7010400"/>
            <a:ext cx="12702" cy="812800"/>
          </a:xfrm>
          <a:prstGeom prst="rect">
            <a:avLst/>
          </a:prstGeom>
          <a:noFill/>
          <a:ln>
            <a:noFill/>
          </a:ln>
        </p:spPr>
      </p:pic>
      <p:pic>
        <p:nvPicPr>
          <p:cNvPr descr=" " id="664" name="Google Shape;664;g308e0340e68_0_556"/>
          <p:cNvPicPr preferRelativeResize="0"/>
          <p:nvPr/>
        </p:nvPicPr>
        <p:blipFill rotWithShape="1">
          <a:blip r:embed="rId21">
            <a:alphaModFix/>
          </a:blip>
          <a:srcRect b="0" l="0" r="0" t="0"/>
          <a:stretch/>
        </p:blipFill>
        <p:spPr>
          <a:xfrm>
            <a:off x="9513489" y="9372600"/>
            <a:ext cx="12702" cy="812800"/>
          </a:xfrm>
          <a:prstGeom prst="rect">
            <a:avLst/>
          </a:prstGeom>
          <a:noFill/>
          <a:ln>
            <a:noFill/>
          </a:ln>
        </p:spPr>
      </p:pic>
      <p:pic>
        <p:nvPicPr>
          <p:cNvPr descr=" " id="665" name="Google Shape;665;g308e0340e68_0_556"/>
          <p:cNvPicPr preferRelativeResize="0"/>
          <p:nvPr/>
        </p:nvPicPr>
        <p:blipFill rotWithShape="1">
          <a:blip r:embed="rId21">
            <a:alphaModFix/>
          </a:blip>
          <a:srcRect b="0" l="0" r="0" t="0"/>
          <a:stretch/>
        </p:blipFill>
        <p:spPr>
          <a:xfrm>
            <a:off x="15407026" y="9372600"/>
            <a:ext cx="12702" cy="812800"/>
          </a:xfrm>
          <a:prstGeom prst="rect">
            <a:avLst/>
          </a:prstGeom>
          <a:noFill/>
          <a:ln>
            <a:noFill/>
          </a:ln>
        </p:spPr>
      </p:pic>
      <p:sp>
        <p:nvSpPr>
          <p:cNvPr id="666" name="Google Shape;666;g308e0340e68_0_556"/>
          <p:cNvSpPr/>
          <p:nvPr/>
        </p:nvSpPr>
        <p:spPr>
          <a:xfrm>
            <a:off x="7747968" y="12801600"/>
            <a:ext cx="9051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 download more editable chart, </a:t>
            </a:r>
            <a:r>
              <a:rPr b="0" i="0" lang="en-US" sz="3200" u="sng" cap="none" strike="noStrike">
                <a:solidFill>
                  <a:srgbClr val="0E0E0E"/>
                </a:solidFill>
                <a:latin typeface="Poppins"/>
                <a:ea typeface="Poppins"/>
                <a:cs typeface="Poppins"/>
                <a:sym typeface="Poppins"/>
                <a:hlinkClick r:id="rId22">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67" name="Google Shape;667;g308e0340e68_0_556"/>
          <p:cNvSpPr/>
          <p:nvPr/>
        </p:nvSpPr>
        <p:spPr>
          <a:xfrm>
            <a:off x="6194141" y="1231900"/>
            <a:ext cx="120243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87C7F"/>
              </a:buClr>
              <a:buSzPts val="8000"/>
              <a:buFont typeface="Bungee"/>
              <a:buNone/>
            </a:pPr>
            <a:r>
              <a:rPr b="0" i="0" lang="en-US" sz="8000" u="none" cap="none" strike="noStrike">
                <a:solidFill>
                  <a:srgbClr val="487C7F"/>
                </a:solidFill>
                <a:latin typeface="Bungee"/>
                <a:ea typeface="Bungee"/>
                <a:cs typeface="Bungee"/>
                <a:sym typeface="Bungee"/>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E6DA"/>
        </a:solidFill>
      </p:bgPr>
    </p:bg>
    <p:spTree>
      <p:nvGrpSpPr>
        <p:cNvPr id="672" name="Shape 672"/>
        <p:cNvGrpSpPr/>
        <p:nvPr/>
      </p:nvGrpSpPr>
      <p:grpSpPr>
        <a:xfrm>
          <a:off x="0" y="0"/>
          <a:ext cx="0" cy="0"/>
          <a:chOff x="0" y="0"/>
          <a:chExt cx="0" cy="0"/>
        </a:xfrm>
      </p:grpSpPr>
      <p:pic>
        <p:nvPicPr>
          <p:cNvPr descr=" " id="673" name="Google Shape;673;g308e0340e68_0_634"/>
          <p:cNvPicPr preferRelativeResize="0"/>
          <p:nvPr/>
        </p:nvPicPr>
        <p:blipFill rotWithShape="1">
          <a:blip r:embed="rId3">
            <a:alphaModFix/>
          </a:blip>
          <a:srcRect b="0" l="0" r="0" t="0"/>
          <a:stretch/>
        </p:blipFill>
        <p:spPr>
          <a:xfrm>
            <a:off x="520765" y="2565400"/>
            <a:ext cx="16791499" cy="16789400"/>
          </a:xfrm>
          <a:prstGeom prst="rect">
            <a:avLst/>
          </a:prstGeom>
          <a:noFill/>
          <a:ln>
            <a:noFill/>
          </a:ln>
        </p:spPr>
      </p:pic>
      <p:pic>
        <p:nvPicPr>
          <p:cNvPr descr=" " id="674" name="Google Shape;674;g308e0340e68_0_634"/>
          <p:cNvPicPr preferRelativeResize="0"/>
          <p:nvPr/>
        </p:nvPicPr>
        <p:blipFill rotWithShape="1">
          <a:blip r:embed="rId4">
            <a:alphaModFix/>
          </a:blip>
          <a:srcRect b="0" l="0" r="0" t="0"/>
          <a:stretch/>
        </p:blipFill>
        <p:spPr>
          <a:xfrm>
            <a:off x="19319115" y="1282700"/>
            <a:ext cx="8078210" cy="11950700"/>
          </a:xfrm>
          <a:prstGeom prst="rect">
            <a:avLst/>
          </a:prstGeom>
          <a:noFill/>
          <a:ln>
            <a:noFill/>
          </a:ln>
        </p:spPr>
      </p:pic>
      <p:pic>
        <p:nvPicPr>
          <p:cNvPr descr=" " id="675" name="Google Shape;675;g308e0340e68_0_634"/>
          <p:cNvPicPr preferRelativeResize="0"/>
          <p:nvPr/>
        </p:nvPicPr>
        <p:blipFill rotWithShape="1">
          <a:blip r:embed="rId5">
            <a:alphaModFix/>
          </a:blip>
          <a:srcRect b="0" l="0" r="0" t="0"/>
          <a:stretch/>
        </p:blipFill>
        <p:spPr>
          <a:xfrm>
            <a:off x="-6058657" y="1460500"/>
            <a:ext cx="12117314" cy="10795000"/>
          </a:xfrm>
          <a:prstGeom prst="rect">
            <a:avLst/>
          </a:prstGeom>
          <a:noFill/>
          <a:ln>
            <a:noFill/>
          </a:ln>
        </p:spPr>
      </p:pic>
      <p:sp>
        <p:nvSpPr>
          <p:cNvPr id="676" name="Google Shape;676;g308e0340e68_0_634"/>
          <p:cNvSpPr/>
          <p:nvPr/>
        </p:nvSpPr>
        <p:spPr>
          <a:xfrm>
            <a:off x="23370921" y="8483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7" name="Google Shape;677;g308e0340e68_0_634"/>
          <p:cNvPicPr preferRelativeResize="0"/>
          <p:nvPr/>
        </p:nvPicPr>
        <p:blipFill rotWithShape="1">
          <a:blip r:embed="rId6">
            <a:alphaModFix/>
          </a:blip>
          <a:srcRect b="0" l="0" r="0" t="0"/>
          <a:stretch/>
        </p:blipFill>
        <p:spPr>
          <a:xfrm>
            <a:off x="23523340" y="8788400"/>
            <a:ext cx="711289" cy="2590800"/>
          </a:xfrm>
          <a:prstGeom prst="rect">
            <a:avLst/>
          </a:prstGeom>
          <a:noFill/>
          <a:ln>
            <a:noFill/>
          </a:ln>
        </p:spPr>
      </p:pic>
      <p:sp>
        <p:nvSpPr>
          <p:cNvPr id="678" name="Google Shape;678;g308e0340e68_0_634"/>
          <p:cNvSpPr/>
          <p:nvPr/>
        </p:nvSpPr>
        <p:spPr>
          <a:xfrm>
            <a:off x="1066933" y="5588000"/>
            <a:ext cx="10284000" cy="592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sp>
        <p:nvSpPr>
          <p:cNvPr id="679" name="Google Shape;679;g308e0340e68_0_634"/>
          <p:cNvSpPr/>
          <p:nvPr/>
        </p:nvSpPr>
        <p:spPr>
          <a:xfrm>
            <a:off x="1066933" y="2032000"/>
            <a:ext cx="11465400" cy="277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87C7F"/>
              </a:buClr>
              <a:buSzPts val="8000"/>
              <a:buFont typeface="Bungee"/>
              <a:buNone/>
            </a:pPr>
            <a:r>
              <a:rPr b="0" i="0" lang="en-US" sz="8000" u="none" cap="none" strike="noStrike">
                <a:solidFill>
                  <a:srgbClr val="487C7F"/>
                </a:solidFill>
                <a:latin typeface="Bungee"/>
                <a:ea typeface="Bungee"/>
                <a:cs typeface="Bungee"/>
                <a:sym typeface="Bungee"/>
              </a:rPr>
              <a:t>Thank you for choosing EaTemp</a:t>
            </a:r>
            <a:endParaRPr b="0" i="0" sz="8000" u="none" cap="none" strike="noStrike">
              <a:solidFill>
                <a:schemeClr val="dk1"/>
              </a:solidFill>
              <a:latin typeface="Calibri"/>
              <a:ea typeface="Calibri"/>
              <a:cs typeface="Calibri"/>
              <a:sym typeface="Calibri"/>
            </a:endParaRPr>
          </a:p>
        </p:txBody>
      </p:sp>
      <p:sp>
        <p:nvSpPr>
          <p:cNvPr id="680" name="Google Shape;680;g308e0340e68_0_634"/>
          <p:cNvSpPr/>
          <p:nvPr/>
        </p:nvSpPr>
        <p:spPr>
          <a:xfrm rot="-5400000">
            <a:off x="21454320" y="5476873"/>
            <a:ext cx="510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Credit | Image: </a:t>
            </a:r>
            <a:r>
              <a:rPr b="0" i="0" lang="en-US" sz="3200" u="sng" cap="none" strike="noStrike">
                <a:solidFill>
                  <a:srgbClr val="0E0E0E"/>
                </a:solidFill>
                <a:latin typeface="Poppins"/>
                <a:ea typeface="Poppins"/>
                <a:cs typeface="Poppins"/>
                <a:sym typeface="Poppins"/>
                <a:hlinkClick r:id="rId7">
                  <a:extLst>
                    <a:ext uri="{A12FA001-AC4F-418D-AE19-62706E023703}">
                      <ahyp:hlinkClr val="tx"/>
                    </a:ext>
                  </a:extLst>
                </a:hlinkClick>
              </a:rPr>
              <a:t>Unsplash</a:t>
            </a:r>
            <a:r>
              <a:rPr b="0" i="0" lang="en-US" sz="3200" u="none" cap="none" strike="noStrike">
                <a:solidFill>
                  <a:srgbClr val="0E0E0E"/>
                </a:solidFill>
                <a:latin typeface="Poppins"/>
                <a:ea typeface="Poppins"/>
                <a:cs typeface="Poppins"/>
                <a:sym typeface="Poppins"/>
              </a:rPr>
              <a:t> </a:t>
            </a:r>
            <a:endParaRPr b="0" i="0" sz="3200" u="none" cap="none" strike="noStrike">
              <a:solidFill>
                <a:schemeClr val="dk1"/>
              </a:solidFill>
              <a:latin typeface="Calibri"/>
              <a:ea typeface="Calibri"/>
              <a:cs typeface="Calibri"/>
              <a:sym typeface="Calibri"/>
            </a:endParaRPr>
          </a:p>
        </p:txBody>
      </p:sp>
      <p:pic>
        <p:nvPicPr>
          <p:cNvPr descr=" " id="681" name="Google Shape;681;g308e0340e68_0_634"/>
          <p:cNvPicPr preferRelativeResize="0"/>
          <p:nvPr/>
        </p:nvPicPr>
        <p:blipFill rotWithShape="1">
          <a:blip r:embed="rId8">
            <a:alphaModFix/>
          </a:blip>
          <a:srcRect b="0" l="0" r="0" t="0"/>
          <a:stretch/>
        </p:blipFill>
        <p:spPr>
          <a:xfrm>
            <a:off x="11418727" y="1193800"/>
            <a:ext cx="11761670" cy="113284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E6DA"/>
        </a:solidFill>
      </p:bgPr>
    </p:bg>
    <p:spTree>
      <p:nvGrpSpPr>
        <p:cNvPr id="39" name="Shape 39"/>
        <p:cNvGrpSpPr/>
        <p:nvPr/>
      </p:nvGrpSpPr>
      <p:grpSpPr>
        <a:xfrm>
          <a:off x="0" y="0"/>
          <a:ext cx="0" cy="0"/>
          <a:chOff x="0" y="0"/>
          <a:chExt cx="0" cy="0"/>
        </a:xfrm>
      </p:grpSpPr>
      <p:pic>
        <p:nvPicPr>
          <p:cNvPr descr=" " id="40" name="Google Shape;40;g308e0340e68_0_22"/>
          <p:cNvPicPr preferRelativeResize="0"/>
          <p:nvPr/>
        </p:nvPicPr>
        <p:blipFill rotWithShape="1">
          <a:blip r:embed="rId3">
            <a:alphaModFix/>
          </a:blip>
          <a:srcRect b="0" l="0" r="0" t="0"/>
          <a:stretch/>
        </p:blipFill>
        <p:spPr>
          <a:xfrm>
            <a:off x="-203225" y="2082800"/>
            <a:ext cx="15864283" cy="15862300"/>
          </a:xfrm>
          <a:prstGeom prst="rect">
            <a:avLst/>
          </a:prstGeom>
          <a:noFill/>
          <a:ln>
            <a:noFill/>
          </a:ln>
        </p:spPr>
      </p:pic>
      <p:pic>
        <p:nvPicPr>
          <p:cNvPr descr=" " id="41" name="Google Shape;41;g308e0340e68_0_22"/>
          <p:cNvPicPr preferRelativeResize="0"/>
          <p:nvPr/>
        </p:nvPicPr>
        <p:blipFill rotWithShape="1">
          <a:blip r:embed="rId4">
            <a:alphaModFix/>
          </a:blip>
          <a:srcRect b="0" l="0" r="0" t="0"/>
          <a:stretch/>
        </p:blipFill>
        <p:spPr>
          <a:xfrm>
            <a:off x="14873559" y="876300"/>
            <a:ext cx="8078210" cy="11950700"/>
          </a:xfrm>
          <a:prstGeom prst="rect">
            <a:avLst/>
          </a:prstGeom>
          <a:noFill/>
          <a:ln>
            <a:noFill/>
          </a:ln>
        </p:spPr>
      </p:pic>
      <p:pic>
        <p:nvPicPr>
          <p:cNvPr descr=" " id="42" name="Google Shape;42;g308e0340e68_0_22"/>
          <p:cNvPicPr preferRelativeResize="0"/>
          <p:nvPr/>
        </p:nvPicPr>
        <p:blipFill rotWithShape="1">
          <a:blip r:embed="rId5">
            <a:alphaModFix/>
          </a:blip>
          <a:srcRect b="0" l="0" r="0" t="0"/>
          <a:stretch/>
        </p:blipFill>
        <p:spPr>
          <a:xfrm>
            <a:off x="21186248" y="12674600"/>
            <a:ext cx="3200800" cy="1016000"/>
          </a:xfrm>
          <a:prstGeom prst="rect">
            <a:avLst/>
          </a:prstGeom>
          <a:noFill/>
          <a:ln>
            <a:noFill/>
          </a:ln>
        </p:spPr>
      </p:pic>
      <p:sp>
        <p:nvSpPr>
          <p:cNvPr id="43" name="Google Shape;43;g308e0340e68_0_22"/>
          <p:cNvSpPr/>
          <p:nvPr/>
        </p:nvSpPr>
        <p:spPr>
          <a:xfrm rot="-5400000">
            <a:off x="-4615848" y="5091132"/>
            <a:ext cx="14869200" cy="4453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87C7F"/>
              </a:buClr>
              <a:buSzPts val="12800"/>
              <a:buFont typeface="Bungee"/>
              <a:buNone/>
            </a:pPr>
            <a:r>
              <a:rPr b="0" i="0" lang="en-US" sz="12800" u="none" cap="none" strike="noStrike">
                <a:solidFill>
                  <a:srgbClr val="487C7F"/>
                </a:solidFill>
                <a:latin typeface="Bungee"/>
                <a:ea typeface="Bungee"/>
                <a:cs typeface="Bungee"/>
                <a:sym typeface="Bungee"/>
              </a:rPr>
              <a:t>Table of Contents</a:t>
            </a:r>
            <a:endParaRPr b="0" i="0" sz="12800" u="none" cap="none" strike="noStrike">
              <a:solidFill>
                <a:schemeClr val="dk1"/>
              </a:solidFill>
              <a:latin typeface="Calibri"/>
              <a:ea typeface="Calibri"/>
              <a:cs typeface="Calibri"/>
              <a:sym typeface="Calibri"/>
            </a:endParaRPr>
          </a:p>
        </p:txBody>
      </p:sp>
      <p:sp>
        <p:nvSpPr>
          <p:cNvPr id="44" name="Google Shape;44;g308e0340e68_0_22"/>
          <p:cNvSpPr/>
          <p:nvPr/>
        </p:nvSpPr>
        <p:spPr>
          <a:xfrm>
            <a:off x="15851581" y="19685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 name="Google Shape;45;g308e0340e68_0_22"/>
          <p:cNvPicPr preferRelativeResize="0"/>
          <p:nvPr/>
        </p:nvPicPr>
        <p:blipFill rotWithShape="1">
          <a:blip r:embed="rId6">
            <a:alphaModFix/>
          </a:blip>
          <a:srcRect b="0" l="0" r="0" t="0"/>
          <a:stretch/>
        </p:blipFill>
        <p:spPr>
          <a:xfrm>
            <a:off x="15851581" y="1968500"/>
            <a:ext cx="1625803" cy="1625600"/>
          </a:xfrm>
          <a:prstGeom prst="rect">
            <a:avLst/>
          </a:prstGeom>
          <a:noFill/>
          <a:ln>
            <a:noFill/>
          </a:ln>
        </p:spPr>
      </p:pic>
      <p:sp>
        <p:nvSpPr>
          <p:cNvPr id="46" name="Google Shape;46;g308e0340e68_0_22"/>
          <p:cNvSpPr/>
          <p:nvPr/>
        </p:nvSpPr>
        <p:spPr>
          <a:xfrm>
            <a:off x="15851581" y="19685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g308e0340e68_0_22"/>
          <p:cNvSpPr/>
          <p:nvPr/>
        </p:nvSpPr>
        <p:spPr>
          <a:xfrm>
            <a:off x="16156419" y="2311400"/>
            <a:ext cx="10161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Bungee"/>
              <a:buNone/>
            </a:pPr>
            <a:r>
              <a:rPr b="0" i="0" lang="en-US" sz="4800" u="none" cap="none" strike="noStrike">
                <a:solidFill>
                  <a:srgbClr val="000000"/>
                </a:solidFill>
                <a:latin typeface="Bungee"/>
                <a:ea typeface="Bungee"/>
                <a:cs typeface="Bungee"/>
                <a:sym typeface="Bungee"/>
              </a:rPr>
              <a:t>01</a:t>
            </a:r>
            <a:endParaRPr b="0" i="0" sz="4800" u="none" cap="none" strike="noStrike">
              <a:solidFill>
                <a:schemeClr val="dk1"/>
              </a:solidFill>
              <a:latin typeface="Calibri"/>
              <a:ea typeface="Calibri"/>
              <a:cs typeface="Calibri"/>
              <a:sym typeface="Calibri"/>
            </a:endParaRPr>
          </a:p>
        </p:txBody>
      </p:sp>
      <p:sp>
        <p:nvSpPr>
          <p:cNvPr id="48" name="Google Shape;48;g308e0340e68_0_22"/>
          <p:cNvSpPr/>
          <p:nvPr/>
        </p:nvSpPr>
        <p:spPr>
          <a:xfrm>
            <a:off x="17680610" y="2057400"/>
            <a:ext cx="59316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308e0340e68_0_22"/>
          <p:cNvSpPr/>
          <p:nvPr/>
        </p:nvSpPr>
        <p:spPr>
          <a:xfrm>
            <a:off x="17680610" y="2057400"/>
            <a:ext cx="61350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Introduction</a:t>
            </a:r>
            <a:endParaRPr b="0" i="0" sz="4800" u="none" cap="none" strike="noStrike">
              <a:solidFill>
                <a:schemeClr val="dk1"/>
              </a:solidFill>
              <a:latin typeface="Calibri"/>
              <a:ea typeface="Calibri"/>
              <a:cs typeface="Calibri"/>
              <a:sym typeface="Calibri"/>
            </a:endParaRPr>
          </a:p>
        </p:txBody>
      </p:sp>
      <p:sp>
        <p:nvSpPr>
          <p:cNvPr id="50" name="Google Shape;50;g308e0340e68_0_22"/>
          <p:cNvSpPr/>
          <p:nvPr/>
        </p:nvSpPr>
        <p:spPr>
          <a:xfrm>
            <a:off x="17680610" y="28956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1" name="Google Shape;51;g308e0340e68_0_22"/>
          <p:cNvSpPr/>
          <p:nvPr/>
        </p:nvSpPr>
        <p:spPr>
          <a:xfrm>
            <a:off x="15851581" y="46863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 name="Google Shape;52;g308e0340e68_0_22"/>
          <p:cNvPicPr preferRelativeResize="0"/>
          <p:nvPr/>
        </p:nvPicPr>
        <p:blipFill rotWithShape="1">
          <a:blip r:embed="rId6">
            <a:alphaModFix/>
          </a:blip>
          <a:srcRect b="0" l="0" r="0" t="0"/>
          <a:stretch/>
        </p:blipFill>
        <p:spPr>
          <a:xfrm>
            <a:off x="15851581" y="4686300"/>
            <a:ext cx="1625803" cy="1625600"/>
          </a:xfrm>
          <a:prstGeom prst="rect">
            <a:avLst/>
          </a:prstGeom>
          <a:noFill/>
          <a:ln>
            <a:noFill/>
          </a:ln>
        </p:spPr>
      </p:pic>
      <p:sp>
        <p:nvSpPr>
          <p:cNvPr id="53" name="Google Shape;53;g308e0340e68_0_22"/>
          <p:cNvSpPr/>
          <p:nvPr/>
        </p:nvSpPr>
        <p:spPr>
          <a:xfrm>
            <a:off x="15851581" y="46863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308e0340e68_0_22"/>
          <p:cNvSpPr/>
          <p:nvPr/>
        </p:nvSpPr>
        <p:spPr>
          <a:xfrm>
            <a:off x="16143718" y="5029200"/>
            <a:ext cx="10416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Bungee"/>
              <a:buNone/>
            </a:pPr>
            <a:r>
              <a:rPr b="0" i="0" lang="en-US" sz="4800" u="none" cap="none" strike="noStrike">
                <a:solidFill>
                  <a:srgbClr val="000000"/>
                </a:solidFill>
                <a:latin typeface="Bungee"/>
                <a:ea typeface="Bungee"/>
                <a:cs typeface="Bungee"/>
                <a:sym typeface="Bungee"/>
              </a:rPr>
              <a:t>02</a:t>
            </a:r>
            <a:endParaRPr b="0" i="0" sz="4800" u="none" cap="none" strike="noStrike">
              <a:solidFill>
                <a:schemeClr val="dk1"/>
              </a:solidFill>
              <a:latin typeface="Calibri"/>
              <a:ea typeface="Calibri"/>
              <a:cs typeface="Calibri"/>
              <a:sym typeface="Calibri"/>
            </a:endParaRPr>
          </a:p>
        </p:txBody>
      </p:sp>
      <p:sp>
        <p:nvSpPr>
          <p:cNvPr id="55" name="Google Shape;55;g308e0340e68_0_22"/>
          <p:cNvSpPr/>
          <p:nvPr/>
        </p:nvSpPr>
        <p:spPr>
          <a:xfrm>
            <a:off x="17680610" y="4775200"/>
            <a:ext cx="59316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308e0340e68_0_22"/>
          <p:cNvSpPr/>
          <p:nvPr/>
        </p:nvSpPr>
        <p:spPr>
          <a:xfrm>
            <a:off x="17680610" y="4775200"/>
            <a:ext cx="61350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Encounters</a:t>
            </a:r>
            <a:endParaRPr b="0" i="0" sz="4800" u="none" cap="none" strike="noStrike">
              <a:solidFill>
                <a:schemeClr val="dk1"/>
              </a:solidFill>
              <a:latin typeface="Calibri"/>
              <a:ea typeface="Calibri"/>
              <a:cs typeface="Calibri"/>
              <a:sym typeface="Calibri"/>
            </a:endParaRPr>
          </a:p>
        </p:txBody>
      </p:sp>
      <p:sp>
        <p:nvSpPr>
          <p:cNvPr id="57" name="Google Shape;57;g308e0340e68_0_22"/>
          <p:cNvSpPr/>
          <p:nvPr/>
        </p:nvSpPr>
        <p:spPr>
          <a:xfrm>
            <a:off x="17680610" y="56134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58" name="Google Shape;58;g308e0340e68_0_22"/>
          <p:cNvSpPr/>
          <p:nvPr/>
        </p:nvSpPr>
        <p:spPr>
          <a:xfrm>
            <a:off x="15851581" y="74041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 name="Google Shape;59;g308e0340e68_0_22"/>
          <p:cNvPicPr preferRelativeResize="0"/>
          <p:nvPr/>
        </p:nvPicPr>
        <p:blipFill rotWithShape="1">
          <a:blip r:embed="rId6">
            <a:alphaModFix/>
          </a:blip>
          <a:srcRect b="0" l="0" r="0" t="0"/>
          <a:stretch/>
        </p:blipFill>
        <p:spPr>
          <a:xfrm>
            <a:off x="15851581" y="7404100"/>
            <a:ext cx="1625803" cy="1625600"/>
          </a:xfrm>
          <a:prstGeom prst="rect">
            <a:avLst/>
          </a:prstGeom>
          <a:noFill/>
          <a:ln>
            <a:noFill/>
          </a:ln>
        </p:spPr>
      </p:pic>
      <p:sp>
        <p:nvSpPr>
          <p:cNvPr id="60" name="Google Shape;60;g308e0340e68_0_22"/>
          <p:cNvSpPr/>
          <p:nvPr/>
        </p:nvSpPr>
        <p:spPr>
          <a:xfrm>
            <a:off x="15851581" y="74041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308e0340e68_0_22"/>
          <p:cNvSpPr/>
          <p:nvPr/>
        </p:nvSpPr>
        <p:spPr>
          <a:xfrm>
            <a:off x="16143718" y="7747000"/>
            <a:ext cx="10416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Bungee"/>
              <a:buNone/>
            </a:pPr>
            <a:r>
              <a:rPr b="0" i="0" lang="en-US" sz="4800" u="none" cap="none" strike="noStrike">
                <a:solidFill>
                  <a:srgbClr val="000000"/>
                </a:solidFill>
                <a:latin typeface="Bungee"/>
                <a:ea typeface="Bungee"/>
                <a:cs typeface="Bungee"/>
                <a:sym typeface="Bungee"/>
              </a:rPr>
              <a:t>03</a:t>
            </a:r>
            <a:endParaRPr b="0" i="0" sz="4800" u="none" cap="none" strike="noStrike">
              <a:solidFill>
                <a:schemeClr val="dk1"/>
              </a:solidFill>
              <a:latin typeface="Calibri"/>
              <a:ea typeface="Calibri"/>
              <a:cs typeface="Calibri"/>
              <a:sym typeface="Calibri"/>
            </a:endParaRPr>
          </a:p>
        </p:txBody>
      </p:sp>
      <p:sp>
        <p:nvSpPr>
          <p:cNvPr id="62" name="Google Shape;62;g308e0340e68_0_22"/>
          <p:cNvSpPr/>
          <p:nvPr/>
        </p:nvSpPr>
        <p:spPr>
          <a:xfrm>
            <a:off x="17680610" y="7493000"/>
            <a:ext cx="59316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308e0340e68_0_22"/>
          <p:cNvSpPr/>
          <p:nvPr/>
        </p:nvSpPr>
        <p:spPr>
          <a:xfrm>
            <a:off x="17680610" y="7493000"/>
            <a:ext cx="61350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Wonders</a:t>
            </a:r>
            <a:endParaRPr b="0" i="0" sz="4800" u="none" cap="none" strike="noStrike">
              <a:solidFill>
                <a:schemeClr val="dk1"/>
              </a:solidFill>
              <a:latin typeface="Calibri"/>
              <a:ea typeface="Calibri"/>
              <a:cs typeface="Calibri"/>
              <a:sym typeface="Calibri"/>
            </a:endParaRPr>
          </a:p>
        </p:txBody>
      </p:sp>
      <p:sp>
        <p:nvSpPr>
          <p:cNvPr id="64" name="Google Shape;64;g308e0340e68_0_22"/>
          <p:cNvSpPr/>
          <p:nvPr/>
        </p:nvSpPr>
        <p:spPr>
          <a:xfrm>
            <a:off x="17680610" y="83312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5" name="Google Shape;65;g308e0340e68_0_22"/>
          <p:cNvSpPr/>
          <p:nvPr/>
        </p:nvSpPr>
        <p:spPr>
          <a:xfrm>
            <a:off x="15851581" y="101219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 name="Google Shape;66;g308e0340e68_0_22"/>
          <p:cNvPicPr preferRelativeResize="0"/>
          <p:nvPr/>
        </p:nvPicPr>
        <p:blipFill rotWithShape="1">
          <a:blip r:embed="rId6">
            <a:alphaModFix/>
          </a:blip>
          <a:srcRect b="0" l="0" r="0" t="0"/>
          <a:stretch/>
        </p:blipFill>
        <p:spPr>
          <a:xfrm>
            <a:off x="15851581" y="10121900"/>
            <a:ext cx="1625803" cy="1625600"/>
          </a:xfrm>
          <a:prstGeom prst="rect">
            <a:avLst/>
          </a:prstGeom>
          <a:noFill/>
          <a:ln>
            <a:noFill/>
          </a:ln>
        </p:spPr>
      </p:pic>
      <p:sp>
        <p:nvSpPr>
          <p:cNvPr id="67" name="Google Shape;67;g308e0340e68_0_22"/>
          <p:cNvSpPr/>
          <p:nvPr/>
        </p:nvSpPr>
        <p:spPr>
          <a:xfrm>
            <a:off x="15851581" y="101219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308e0340e68_0_22"/>
          <p:cNvSpPr/>
          <p:nvPr/>
        </p:nvSpPr>
        <p:spPr>
          <a:xfrm>
            <a:off x="16124665" y="10464800"/>
            <a:ext cx="10797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Bungee"/>
              <a:buNone/>
            </a:pPr>
            <a:r>
              <a:rPr b="0" i="0" lang="en-US" sz="4800" u="none" cap="none" strike="noStrike">
                <a:solidFill>
                  <a:srgbClr val="000000"/>
                </a:solidFill>
                <a:latin typeface="Bungee"/>
                <a:ea typeface="Bungee"/>
                <a:cs typeface="Bungee"/>
                <a:sym typeface="Bungee"/>
              </a:rPr>
              <a:t>04</a:t>
            </a:r>
            <a:endParaRPr b="0" i="0" sz="4800" u="none" cap="none" strike="noStrike">
              <a:solidFill>
                <a:schemeClr val="dk1"/>
              </a:solidFill>
              <a:latin typeface="Calibri"/>
              <a:ea typeface="Calibri"/>
              <a:cs typeface="Calibri"/>
              <a:sym typeface="Calibri"/>
            </a:endParaRPr>
          </a:p>
        </p:txBody>
      </p:sp>
      <p:sp>
        <p:nvSpPr>
          <p:cNvPr id="69" name="Google Shape;69;g308e0340e68_0_22"/>
          <p:cNvSpPr/>
          <p:nvPr/>
        </p:nvSpPr>
        <p:spPr>
          <a:xfrm>
            <a:off x="17680610" y="10210800"/>
            <a:ext cx="59316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308e0340e68_0_22"/>
          <p:cNvSpPr/>
          <p:nvPr/>
        </p:nvSpPr>
        <p:spPr>
          <a:xfrm>
            <a:off x="17680610" y="10210800"/>
            <a:ext cx="61350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Magic</a:t>
            </a:r>
            <a:endParaRPr b="0" i="0" sz="4800" u="none" cap="none" strike="noStrike">
              <a:solidFill>
                <a:schemeClr val="dk1"/>
              </a:solidFill>
              <a:latin typeface="Calibri"/>
              <a:ea typeface="Calibri"/>
              <a:cs typeface="Calibri"/>
              <a:sym typeface="Calibri"/>
            </a:endParaRPr>
          </a:p>
        </p:txBody>
      </p:sp>
      <p:sp>
        <p:nvSpPr>
          <p:cNvPr id="71" name="Google Shape;71;g308e0340e68_0_22"/>
          <p:cNvSpPr/>
          <p:nvPr/>
        </p:nvSpPr>
        <p:spPr>
          <a:xfrm>
            <a:off x="17680610" y="110490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72" name="Google Shape;72;g308e0340e68_0_22"/>
          <p:cNvSpPr/>
          <p:nvPr/>
        </p:nvSpPr>
        <p:spPr>
          <a:xfrm>
            <a:off x="15851581" y="4140200"/>
            <a:ext cx="1625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 name="Google Shape;73;g308e0340e68_0_22"/>
          <p:cNvPicPr preferRelativeResize="0"/>
          <p:nvPr/>
        </p:nvPicPr>
        <p:blipFill rotWithShape="1">
          <a:blip r:embed="rId7">
            <a:alphaModFix/>
          </a:blip>
          <a:srcRect b="0" l="0" r="0" t="0"/>
          <a:stretch/>
        </p:blipFill>
        <p:spPr>
          <a:xfrm>
            <a:off x="15851581" y="4102100"/>
            <a:ext cx="1625803" cy="38100"/>
          </a:xfrm>
          <a:prstGeom prst="rect">
            <a:avLst/>
          </a:prstGeom>
          <a:noFill/>
          <a:ln>
            <a:noFill/>
          </a:ln>
        </p:spPr>
      </p:pic>
      <p:sp>
        <p:nvSpPr>
          <p:cNvPr id="74" name="Google Shape;74;g308e0340e68_0_22"/>
          <p:cNvSpPr/>
          <p:nvPr/>
        </p:nvSpPr>
        <p:spPr>
          <a:xfrm>
            <a:off x="15851581" y="6858000"/>
            <a:ext cx="1625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5" name="Google Shape;75;g308e0340e68_0_22"/>
          <p:cNvPicPr preferRelativeResize="0"/>
          <p:nvPr/>
        </p:nvPicPr>
        <p:blipFill rotWithShape="1">
          <a:blip r:embed="rId7">
            <a:alphaModFix/>
          </a:blip>
          <a:srcRect b="0" l="0" r="0" t="0"/>
          <a:stretch/>
        </p:blipFill>
        <p:spPr>
          <a:xfrm>
            <a:off x="15851581" y="6819900"/>
            <a:ext cx="1625803" cy="38100"/>
          </a:xfrm>
          <a:prstGeom prst="rect">
            <a:avLst/>
          </a:prstGeom>
          <a:noFill/>
          <a:ln>
            <a:noFill/>
          </a:ln>
        </p:spPr>
      </p:pic>
      <p:sp>
        <p:nvSpPr>
          <p:cNvPr id="76" name="Google Shape;76;g308e0340e68_0_22"/>
          <p:cNvSpPr/>
          <p:nvPr/>
        </p:nvSpPr>
        <p:spPr>
          <a:xfrm>
            <a:off x="15851581" y="9575800"/>
            <a:ext cx="1625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7" name="Google Shape;77;g308e0340e68_0_22"/>
          <p:cNvPicPr preferRelativeResize="0"/>
          <p:nvPr/>
        </p:nvPicPr>
        <p:blipFill rotWithShape="1">
          <a:blip r:embed="rId7">
            <a:alphaModFix/>
          </a:blip>
          <a:srcRect b="0" l="0" r="0" t="0"/>
          <a:stretch/>
        </p:blipFill>
        <p:spPr>
          <a:xfrm>
            <a:off x="15851581" y="9537700"/>
            <a:ext cx="1625803" cy="38100"/>
          </a:xfrm>
          <a:prstGeom prst="rect">
            <a:avLst/>
          </a:prstGeom>
          <a:noFill/>
          <a:ln>
            <a:noFill/>
          </a:ln>
        </p:spPr>
      </p:pic>
      <p:pic>
        <p:nvPicPr>
          <p:cNvPr descr=" " id="78" name="Google Shape;78;g308e0340e68_0_22"/>
          <p:cNvPicPr preferRelativeResize="0"/>
          <p:nvPr/>
        </p:nvPicPr>
        <p:blipFill rotWithShape="1">
          <a:blip r:embed="rId8">
            <a:alphaModFix/>
          </a:blip>
          <a:srcRect b="0" l="0" r="0" t="0"/>
          <a:stretch/>
        </p:blipFill>
        <p:spPr>
          <a:xfrm>
            <a:off x="5690311" y="1587500"/>
            <a:ext cx="9183248" cy="10541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E6DA"/>
        </a:solidFill>
      </p:bgPr>
    </p:bg>
    <p:spTree>
      <p:nvGrpSpPr>
        <p:cNvPr id="83" name="Shape 83"/>
        <p:cNvGrpSpPr/>
        <p:nvPr/>
      </p:nvGrpSpPr>
      <p:grpSpPr>
        <a:xfrm>
          <a:off x="0" y="0"/>
          <a:ext cx="0" cy="0"/>
          <a:chOff x="0" y="0"/>
          <a:chExt cx="0" cy="0"/>
        </a:xfrm>
      </p:grpSpPr>
      <p:pic>
        <p:nvPicPr>
          <p:cNvPr descr=" " id="84" name="Google Shape;84;g308e0340e68_0_65"/>
          <p:cNvPicPr preferRelativeResize="0"/>
          <p:nvPr/>
        </p:nvPicPr>
        <p:blipFill rotWithShape="1">
          <a:blip r:embed="rId3">
            <a:alphaModFix/>
          </a:blip>
          <a:srcRect b="0" l="0" r="0" t="0"/>
          <a:stretch/>
        </p:blipFill>
        <p:spPr>
          <a:xfrm>
            <a:off x="-5017127" y="-2819400"/>
            <a:ext cx="13044530" cy="13042900"/>
          </a:xfrm>
          <a:prstGeom prst="rect">
            <a:avLst/>
          </a:prstGeom>
          <a:noFill/>
          <a:ln>
            <a:noFill/>
          </a:ln>
        </p:spPr>
      </p:pic>
      <p:pic>
        <p:nvPicPr>
          <p:cNvPr descr=" " id="85" name="Google Shape;85;g308e0340e68_0_65"/>
          <p:cNvPicPr preferRelativeResize="0"/>
          <p:nvPr/>
        </p:nvPicPr>
        <p:blipFill rotWithShape="1">
          <a:blip r:embed="rId4">
            <a:alphaModFix/>
          </a:blip>
          <a:srcRect b="0" l="0" r="0" t="0"/>
          <a:stretch/>
        </p:blipFill>
        <p:spPr>
          <a:xfrm>
            <a:off x="12193524" y="2451100"/>
            <a:ext cx="10415302" cy="9893300"/>
          </a:xfrm>
          <a:prstGeom prst="rect">
            <a:avLst/>
          </a:prstGeom>
          <a:noFill/>
          <a:ln>
            <a:noFill/>
          </a:ln>
        </p:spPr>
      </p:pic>
      <p:sp>
        <p:nvSpPr>
          <p:cNvPr id="86" name="Google Shape;86;g308e0340e68_0_6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7" name="Google Shape;87;g308e0340e68_0_6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88" name="Google Shape;88;g308e0340e68_0_65"/>
          <p:cNvSpPr/>
          <p:nvPr/>
        </p:nvSpPr>
        <p:spPr>
          <a:xfrm>
            <a:off x="2959470" y="2603500"/>
            <a:ext cx="199374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87C7F"/>
              </a:buClr>
              <a:buSzPts val="8000"/>
              <a:buFont typeface="Bungee"/>
              <a:buNone/>
            </a:pPr>
            <a:r>
              <a:rPr b="0" i="0" lang="en-US" sz="8000" u="none" cap="none" strike="noStrike">
                <a:solidFill>
                  <a:srgbClr val="487C7F"/>
                </a:solidFill>
                <a:latin typeface="Bungee"/>
                <a:ea typeface="Bungee"/>
                <a:cs typeface="Bungee"/>
                <a:sym typeface="Bungee"/>
              </a:rPr>
              <a:t>The Realm of the Extraordinary</a:t>
            </a:r>
            <a:endParaRPr b="0" i="0" sz="8000" u="none" cap="none" strike="noStrike">
              <a:solidFill>
                <a:schemeClr val="dk1"/>
              </a:solidFill>
              <a:latin typeface="Calibri"/>
              <a:ea typeface="Calibri"/>
              <a:cs typeface="Calibri"/>
              <a:sym typeface="Calibri"/>
            </a:endParaRPr>
          </a:p>
        </p:txBody>
      </p:sp>
      <p:sp>
        <p:nvSpPr>
          <p:cNvPr id="89" name="Google Shape;89;g308e0340e68_0_65"/>
          <p:cNvSpPr/>
          <p:nvPr/>
        </p:nvSpPr>
        <p:spPr>
          <a:xfrm>
            <a:off x="2959470"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0" name="Google Shape;90;g308e0340e68_0_65"/>
          <p:cNvSpPr/>
          <p:nvPr/>
        </p:nvSpPr>
        <p:spPr>
          <a:xfrm>
            <a:off x="12701588"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E6DA"/>
        </a:solidFill>
      </p:bgPr>
    </p:bg>
    <p:spTree>
      <p:nvGrpSpPr>
        <p:cNvPr id="95" name="Shape 95"/>
        <p:cNvGrpSpPr/>
        <p:nvPr/>
      </p:nvGrpSpPr>
      <p:grpSpPr>
        <a:xfrm>
          <a:off x="0" y="0"/>
          <a:ext cx="0" cy="0"/>
          <a:chOff x="0" y="0"/>
          <a:chExt cx="0" cy="0"/>
        </a:xfrm>
      </p:grpSpPr>
      <p:pic>
        <p:nvPicPr>
          <p:cNvPr descr=" " id="96" name="Google Shape;96;g308e0340e68_0_76"/>
          <p:cNvPicPr preferRelativeResize="0"/>
          <p:nvPr/>
        </p:nvPicPr>
        <p:blipFill rotWithShape="1">
          <a:blip r:embed="rId3">
            <a:alphaModFix/>
          </a:blip>
          <a:srcRect b="0" l="0" r="0" t="0"/>
          <a:stretch/>
        </p:blipFill>
        <p:spPr>
          <a:xfrm>
            <a:off x="13920940" y="-5283200"/>
            <a:ext cx="14962470" cy="14960600"/>
          </a:xfrm>
          <a:prstGeom prst="rect">
            <a:avLst/>
          </a:prstGeom>
          <a:noFill/>
          <a:ln>
            <a:noFill/>
          </a:ln>
        </p:spPr>
      </p:pic>
      <p:pic>
        <p:nvPicPr>
          <p:cNvPr descr=" " id="97" name="Google Shape;97;g308e0340e68_0_76"/>
          <p:cNvPicPr preferRelativeResize="0"/>
          <p:nvPr/>
        </p:nvPicPr>
        <p:blipFill rotWithShape="1">
          <a:blip r:embed="rId4">
            <a:alphaModFix/>
          </a:blip>
          <a:srcRect b="0" l="0" r="0" t="0"/>
          <a:stretch/>
        </p:blipFill>
        <p:spPr>
          <a:xfrm>
            <a:off x="508063" y="1460500"/>
            <a:ext cx="12117314" cy="10795000"/>
          </a:xfrm>
          <a:prstGeom prst="rect">
            <a:avLst/>
          </a:prstGeom>
          <a:noFill/>
          <a:ln>
            <a:noFill/>
          </a:ln>
        </p:spPr>
      </p:pic>
      <p:sp>
        <p:nvSpPr>
          <p:cNvPr id="98" name="Google Shape;98;g308e0340e68_0_7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9" name="Google Shape;99;g308e0340e68_0_7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00" name="Google Shape;100;g308e0340e68_0_76"/>
          <p:cNvPicPr preferRelativeResize="0"/>
          <p:nvPr/>
        </p:nvPicPr>
        <p:blipFill rotWithShape="1">
          <a:blip r:embed="rId6">
            <a:alphaModFix/>
          </a:blip>
          <a:srcRect b="0" l="0" r="0" t="0"/>
          <a:stretch/>
        </p:blipFill>
        <p:spPr>
          <a:xfrm>
            <a:off x="13260457" y="1270000"/>
            <a:ext cx="9818327" cy="12446000"/>
          </a:xfrm>
          <a:prstGeom prst="rect">
            <a:avLst/>
          </a:prstGeom>
          <a:noFill/>
          <a:ln>
            <a:noFill/>
          </a:ln>
        </p:spPr>
      </p:pic>
      <p:sp>
        <p:nvSpPr>
          <p:cNvPr id="101" name="Google Shape;101;g308e0340e68_0_76"/>
          <p:cNvSpPr/>
          <p:nvPr/>
        </p:nvSpPr>
        <p:spPr>
          <a:xfrm>
            <a:off x="2502213" y="2489200"/>
            <a:ext cx="7875000" cy="480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2" name="Google Shape;102;g308e0340e68_0_76"/>
          <p:cNvPicPr preferRelativeResize="0"/>
          <p:nvPr/>
        </p:nvPicPr>
        <p:blipFill rotWithShape="1">
          <a:blip r:embed="rId7">
            <a:alphaModFix/>
          </a:blip>
          <a:srcRect b="0" l="0" r="0" t="0"/>
          <a:stretch/>
        </p:blipFill>
        <p:spPr>
          <a:xfrm>
            <a:off x="2502213" y="2489200"/>
            <a:ext cx="1117712" cy="1117600"/>
          </a:xfrm>
          <a:prstGeom prst="rect">
            <a:avLst/>
          </a:prstGeom>
          <a:noFill/>
          <a:ln>
            <a:noFill/>
          </a:ln>
        </p:spPr>
      </p:pic>
      <p:sp>
        <p:nvSpPr>
          <p:cNvPr id="103" name="Google Shape;103;g308e0340e68_0_76"/>
          <p:cNvSpPr/>
          <p:nvPr/>
        </p:nvSpPr>
        <p:spPr>
          <a:xfrm>
            <a:off x="2502213" y="3911600"/>
            <a:ext cx="78750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g308e0340e68_0_76"/>
          <p:cNvSpPr/>
          <p:nvPr/>
        </p:nvSpPr>
        <p:spPr>
          <a:xfrm>
            <a:off x="2502213" y="3911600"/>
            <a:ext cx="80781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Unicorn Sightings</a:t>
            </a:r>
            <a:endParaRPr b="0" i="0" sz="4800" u="none" cap="none" strike="noStrike">
              <a:solidFill>
                <a:schemeClr val="dk1"/>
              </a:solidFill>
              <a:latin typeface="Calibri"/>
              <a:ea typeface="Calibri"/>
              <a:cs typeface="Calibri"/>
              <a:sym typeface="Calibri"/>
            </a:endParaRPr>
          </a:p>
        </p:txBody>
      </p:sp>
      <p:sp>
        <p:nvSpPr>
          <p:cNvPr id="105" name="Google Shape;105;g308e0340e68_0_76"/>
          <p:cNvSpPr/>
          <p:nvPr/>
        </p:nvSpPr>
        <p:spPr>
          <a:xfrm>
            <a:off x="2502213" y="48514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6" name="Google Shape;106;g308e0340e68_0_76"/>
          <p:cNvSpPr/>
          <p:nvPr/>
        </p:nvSpPr>
        <p:spPr>
          <a:xfrm>
            <a:off x="2502213" y="8001000"/>
            <a:ext cx="7875000" cy="480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7" name="Google Shape;107;g308e0340e68_0_76"/>
          <p:cNvPicPr preferRelativeResize="0"/>
          <p:nvPr/>
        </p:nvPicPr>
        <p:blipFill rotWithShape="1">
          <a:blip r:embed="rId8">
            <a:alphaModFix/>
          </a:blip>
          <a:srcRect b="0" l="0" r="0" t="0"/>
          <a:stretch/>
        </p:blipFill>
        <p:spPr>
          <a:xfrm>
            <a:off x="2502213" y="8001000"/>
            <a:ext cx="1211423" cy="1117600"/>
          </a:xfrm>
          <a:prstGeom prst="rect">
            <a:avLst/>
          </a:prstGeom>
          <a:noFill/>
          <a:ln>
            <a:noFill/>
          </a:ln>
        </p:spPr>
      </p:pic>
      <p:sp>
        <p:nvSpPr>
          <p:cNvPr id="108" name="Google Shape;108;g308e0340e68_0_76"/>
          <p:cNvSpPr/>
          <p:nvPr/>
        </p:nvSpPr>
        <p:spPr>
          <a:xfrm>
            <a:off x="2502213" y="9423400"/>
            <a:ext cx="78750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g308e0340e68_0_76"/>
          <p:cNvSpPr/>
          <p:nvPr/>
        </p:nvSpPr>
        <p:spPr>
          <a:xfrm>
            <a:off x="2502213" y="9423400"/>
            <a:ext cx="80781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Dragon Taming</a:t>
            </a:r>
            <a:endParaRPr b="0" i="0" sz="4800" u="none" cap="none" strike="noStrike">
              <a:solidFill>
                <a:schemeClr val="dk1"/>
              </a:solidFill>
              <a:latin typeface="Calibri"/>
              <a:ea typeface="Calibri"/>
              <a:cs typeface="Calibri"/>
              <a:sym typeface="Calibri"/>
            </a:endParaRPr>
          </a:p>
        </p:txBody>
      </p:sp>
      <p:sp>
        <p:nvSpPr>
          <p:cNvPr id="110" name="Google Shape;110;g308e0340e68_0_76"/>
          <p:cNvSpPr/>
          <p:nvPr/>
        </p:nvSpPr>
        <p:spPr>
          <a:xfrm>
            <a:off x="2502213" y="103632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E6DA"/>
        </a:solidFill>
      </p:bgPr>
    </p:bg>
    <p:spTree>
      <p:nvGrpSpPr>
        <p:cNvPr id="115" name="Shape 115"/>
        <p:cNvGrpSpPr/>
        <p:nvPr/>
      </p:nvGrpSpPr>
      <p:grpSpPr>
        <a:xfrm>
          <a:off x="0" y="0"/>
          <a:ext cx="0" cy="0"/>
          <a:chOff x="0" y="0"/>
          <a:chExt cx="0" cy="0"/>
        </a:xfrm>
      </p:grpSpPr>
      <p:pic>
        <p:nvPicPr>
          <p:cNvPr descr=" " id="116" name="Google Shape;116;g308e0340e68_0_95"/>
          <p:cNvPicPr preferRelativeResize="0"/>
          <p:nvPr/>
        </p:nvPicPr>
        <p:blipFill rotWithShape="1">
          <a:blip r:embed="rId3">
            <a:alphaModFix/>
          </a:blip>
          <a:srcRect b="0" l="0" r="0" t="0"/>
          <a:stretch/>
        </p:blipFill>
        <p:spPr>
          <a:xfrm>
            <a:off x="-203225" y="2082800"/>
            <a:ext cx="15864283" cy="15862300"/>
          </a:xfrm>
          <a:prstGeom prst="rect">
            <a:avLst/>
          </a:prstGeom>
          <a:noFill/>
          <a:ln>
            <a:noFill/>
          </a:ln>
        </p:spPr>
      </p:pic>
      <p:pic>
        <p:nvPicPr>
          <p:cNvPr descr=" " id="117" name="Google Shape;117;g308e0340e68_0_95"/>
          <p:cNvPicPr preferRelativeResize="0"/>
          <p:nvPr/>
        </p:nvPicPr>
        <p:blipFill rotWithShape="1">
          <a:blip r:embed="rId4">
            <a:alphaModFix/>
          </a:blip>
          <a:srcRect b="0" l="0" r="0" t="0"/>
          <a:stretch/>
        </p:blipFill>
        <p:spPr>
          <a:xfrm>
            <a:off x="14873559" y="876300"/>
            <a:ext cx="8078210" cy="11950700"/>
          </a:xfrm>
          <a:prstGeom prst="rect">
            <a:avLst/>
          </a:prstGeom>
          <a:noFill/>
          <a:ln>
            <a:noFill/>
          </a:ln>
        </p:spPr>
      </p:pic>
      <p:sp>
        <p:nvSpPr>
          <p:cNvPr id="118" name="Google Shape;118;g308e0340e68_0_9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9" name="Google Shape;119;g308e0340e68_0_9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20" name="Google Shape;120;g308e0340e68_0_95"/>
          <p:cNvSpPr/>
          <p:nvPr/>
        </p:nvSpPr>
        <p:spPr>
          <a:xfrm>
            <a:off x="800200"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1" name="Google Shape;121;g308e0340e68_0_95"/>
          <p:cNvPicPr preferRelativeResize="0"/>
          <p:nvPr/>
        </p:nvPicPr>
        <p:blipFill rotWithShape="1">
          <a:blip r:embed="rId6">
            <a:alphaModFix/>
          </a:blip>
          <a:srcRect b="0" l="0" r="0" t="0"/>
          <a:stretch/>
        </p:blipFill>
        <p:spPr>
          <a:xfrm>
            <a:off x="800200" y="1181100"/>
            <a:ext cx="7049381" cy="5473700"/>
          </a:xfrm>
          <a:prstGeom prst="rect">
            <a:avLst/>
          </a:prstGeom>
          <a:noFill/>
          <a:ln>
            <a:noFill/>
          </a:ln>
        </p:spPr>
      </p:pic>
      <p:sp>
        <p:nvSpPr>
          <p:cNvPr id="122" name="Google Shape;122;g308e0340e68_0_95"/>
          <p:cNvSpPr/>
          <p:nvPr/>
        </p:nvSpPr>
        <p:spPr>
          <a:xfrm>
            <a:off x="882760" y="7264400"/>
            <a:ext cx="68844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g308e0340e68_0_95"/>
          <p:cNvSpPr/>
          <p:nvPr/>
        </p:nvSpPr>
        <p:spPr>
          <a:xfrm>
            <a:off x="882760" y="7264400"/>
            <a:ext cx="70875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Unicorn Sightings</a:t>
            </a:r>
            <a:endParaRPr b="0" i="0" sz="4800" u="none" cap="none" strike="noStrike">
              <a:solidFill>
                <a:schemeClr val="dk1"/>
              </a:solidFill>
              <a:latin typeface="Calibri"/>
              <a:ea typeface="Calibri"/>
              <a:cs typeface="Calibri"/>
              <a:sym typeface="Calibri"/>
            </a:endParaRPr>
          </a:p>
        </p:txBody>
      </p:sp>
      <p:sp>
        <p:nvSpPr>
          <p:cNvPr id="124" name="Google Shape;124;g308e0340e68_0_95"/>
          <p:cNvSpPr/>
          <p:nvPr/>
        </p:nvSpPr>
        <p:spPr>
          <a:xfrm>
            <a:off x="800200" y="86106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g308e0340e68_0_95"/>
          <p:cNvSpPr/>
          <p:nvPr/>
        </p:nvSpPr>
        <p:spPr>
          <a:xfrm>
            <a:off x="732458" y="86106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26" name="Google Shape;126;g308e0340e68_0_95"/>
          <p:cNvSpPr/>
          <p:nvPr/>
        </p:nvSpPr>
        <p:spPr>
          <a:xfrm>
            <a:off x="3594549" y="11658600"/>
            <a:ext cx="14607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g308e0340e68_0_95"/>
          <p:cNvSpPr/>
          <p:nvPr/>
        </p:nvSpPr>
        <p:spPr>
          <a:xfrm>
            <a:off x="3594549" y="11658600"/>
            <a:ext cx="1663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3F4C"/>
              </a:buClr>
              <a:buSzPts val="4800"/>
              <a:buFont typeface="Bungee"/>
              <a:buNone/>
            </a:pPr>
            <a:r>
              <a:rPr b="0" i="0" lang="en-US" sz="4800" u="none" cap="none" strike="noStrike">
                <a:solidFill>
                  <a:srgbClr val="213F4C"/>
                </a:solidFill>
                <a:latin typeface="Bungee"/>
                <a:ea typeface="Bungee"/>
                <a:cs typeface="Bungee"/>
                <a:sym typeface="Bungee"/>
              </a:rPr>
              <a:t>45%</a:t>
            </a:r>
            <a:endParaRPr b="0" i="0" sz="4800" u="none" cap="none" strike="noStrike">
              <a:solidFill>
                <a:schemeClr val="dk1"/>
              </a:solidFill>
              <a:latin typeface="Calibri"/>
              <a:ea typeface="Calibri"/>
              <a:cs typeface="Calibri"/>
              <a:sym typeface="Calibri"/>
            </a:endParaRPr>
          </a:p>
        </p:txBody>
      </p:sp>
      <p:sp>
        <p:nvSpPr>
          <p:cNvPr id="128" name="Google Shape;128;g308e0340e68_0_95"/>
          <p:cNvSpPr/>
          <p:nvPr/>
        </p:nvSpPr>
        <p:spPr>
          <a:xfrm>
            <a:off x="16016702"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9" name="Google Shape;129;g308e0340e68_0_95"/>
          <p:cNvPicPr preferRelativeResize="0"/>
          <p:nvPr/>
        </p:nvPicPr>
        <p:blipFill rotWithShape="1">
          <a:blip r:embed="rId7">
            <a:alphaModFix/>
          </a:blip>
          <a:srcRect b="0" l="0" r="0" t="0"/>
          <a:stretch/>
        </p:blipFill>
        <p:spPr>
          <a:xfrm>
            <a:off x="16016702" y="1181100"/>
            <a:ext cx="7049381" cy="5473700"/>
          </a:xfrm>
          <a:prstGeom prst="rect">
            <a:avLst/>
          </a:prstGeom>
          <a:noFill/>
          <a:ln>
            <a:noFill/>
          </a:ln>
        </p:spPr>
      </p:pic>
      <p:sp>
        <p:nvSpPr>
          <p:cNvPr id="130" name="Google Shape;130;g308e0340e68_0_95"/>
          <p:cNvSpPr/>
          <p:nvPr/>
        </p:nvSpPr>
        <p:spPr>
          <a:xfrm>
            <a:off x="16099262" y="7264400"/>
            <a:ext cx="68844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g308e0340e68_0_95"/>
          <p:cNvSpPr/>
          <p:nvPr/>
        </p:nvSpPr>
        <p:spPr>
          <a:xfrm>
            <a:off x="16099262" y="7264400"/>
            <a:ext cx="70875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Unicorn Sightings</a:t>
            </a:r>
            <a:endParaRPr b="0" i="0" sz="4800" u="none" cap="none" strike="noStrike">
              <a:solidFill>
                <a:schemeClr val="dk1"/>
              </a:solidFill>
              <a:latin typeface="Calibri"/>
              <a:ea typeface="Calibri"/>
              <a:cs typeface="Calibri"/>
              <a:sym typeface="Calibri"/>
            </a:endParaRPr>
          </a:p>
        </p:txBody>
      </p:sp>
      <p:sp>
        <p:nvSpPr>
          <p:cNvPr id="132" name="Google Shape;132;g308e0340e68_0_95"/>
          <p:cNvSpPr/>
          <p:nvPr/>
        </p:nvSpPr>
        <p:spPr>
          <a:xfrm>
            <a:off x="16016702" y="86106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g308e0340e68_0_95"/>
          <p:cNvSpPr/>
          <p:nvPr/>
        </p:nvSpPr>
        <p:spPr>
          <a:xfrm>
            <a:off x="15948960" y="86106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34" name="Google Shape;134;g308e0340e68_0_95"/>
          <p:cNvSpPr/>
          <p:nvPr/>
        </p:nvSpPr>
        <p:spPr>
          <a:xfrm>
            <a:off x="18811051" y="11658600"/>
            <a:ext cx="14607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g308e0340e68_0_95"/>
          <p:cNvSpPr/>
          <p:nvPr/>
        </p:nvSpPr>
        <p:spPr>
          <a:xfrm>
            <a:off x="18811051" y="11658600"/>
            <a:ext cx="1663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3F4C"/>
              </a:buClr>
              <a:buSzPts val="4800"/>
              <a:buFont typeface="Bungee"/>
              <a:buNone/>
            </a:pPr>
            <a:r>
              <a:rPr b="0" i="0" lang="en-US" sz="4800" u="none" cap="none" strike="noStrike">
                <a:solidFill>
                  <a:srgbClr val="213F4C"/>
                </a:solidFill>
                <a:latin typeface="Bungee"/>
                <a:ea typeface="Bungee"/>
                <a:cs typeface="Bungee"/>
                <a:sym typeface="Bungee"/>
              </a:rPr>
              <a:t>45%</a:t>
            </a:r>
            <a:endParaRPr b="0" i="0" sz="4800" u="none" cap="none" strike="noStrike">
              <a:solidFill>
                <a:schemeClr val="dk1"/>
              </a:solidFill>
              <a:latin typeface="Calibri"/>
              <a:ea typeface="Calibri"/>
              <a:cs typeface="Calibri"/>
              <a:sym typeface="Calibri"/>
            </a:endParaRPr>
          </a:p>
        </p:txBody>
      </p:sp>
      <p:sp>
        <p:nvSpPr>
          <p:cNvPr id="136" name="Google Shape;136;g308e0340e68_0_95"/>
          <p:cNvSpPr/>
          <p:nvPr/>
        </p:nvSpPr>
        <p:spPr>
          <a:xfrm>
            <a:off x="8408451"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g308e0340e68_0_95"/>
          <p:cNvSpPr/>
          <p:nvPr/>
        </p:nvSpPr>
        <p:spPr>
          <a:xfrm>
            <a:off x="9221353" y="1181100"/>
            <a:ext cx="54237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g308e0340e68_0_95"/>
          <p:cNvSpPr/>
          <p:nvPr/>
        </p:nvSpPr>
        <p:spPr>
          <a:xfrm>
            <a:off x="9221353" y="1181100"/>
            <a:ext cx="5626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Dragon Taming</a:t>
            </a:r>
            <a:endParaRPr b="0" i="0" sz="4800" u="none" cap="none" strike="noStrike">
              <a:solidFill>
                <a:schemeClr val="dk1"/>
              </a:solidFill>
              <a:latin typeface="Calibri"/>
              <a:ea typeface="Calibri"/>
              <a:cs typeface="Calibri"/>
              <a:sym typeface="Calibri"/>
            </a:endParaRPr>
          </a:p>
        </p:txBody>
      </p:sp>
      <p:sp>
        <p:nvSpPr>
          <p:cNvPr id="139" name="Google Shape;139;g308e0340e68_0_95"/>
          <p:cNvSpPr/>
          <p:nvPr/>
        </p:nvSpPr>
        <p:spPr>
          <a:xfrm>
            <a:off x="8408451" y="25273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g308e0340e68_0_95"/>
          <p:cNvSpPr/>
          <p:nvPr/>
        </p:nvSpPr>
        <p:spPr>
          <a:xfrm>
            <a:off x="8340709" y="25273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41" name="Google Shape;141;g308e0340e68_0_95"/>
          <p:cNvPicPr preferRelativeResize="0"/>
          <p:nvPr/>
        </p:nvPicPr>
        <p:blipFill rotWithShape="1">
          <a:blip r:embed="rId8">
            <a:alphaModFix/>
          </a:blip>
          <a:srcRect b="0" l="0" r="0" t="0"/>
          <a:stretch/>
        </p:blipFill>
        <p:spPr>
          <a:xfrm>
            <a:off x="8408451" y="5575300"/>
            <a:ext cx="7049381" cy="5473700"/>
          </a:xfrm>
          <a:prstGeom prst="rect">
            <a:avLst/>
          </a:prstGeom>
          <a:noFill/>
          <a:ln>
            <a:noFill/>
          </a:ln>
        </p:spPr>
      </p:pic>
      <p:sp>
        <p:nvSpPr>
          <p:cNvPr id="142" name="Google Shape;142;g308e0340e68_0_95"/>
          <p:cNvSpPr/>
          <p:nvPr/>
        </p:nvSpPr>
        <p:spPr>
          <a:xfrm>
            <a:off x="11215502" y="11658600"/>
            <a:ext cx="14352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g308e0340e68_0_95"/>
          <p:cNvSpPr/>
          <p:nvPr/>
        </p:nvSpPr>
        <p:spPr>
          <a:xfrm>
            <a:off x="11215502" y="11658600"/>
            <a:ext cx="16386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3F4C"/>
              </a:buClr>
              <a:buSzPts val="4800"/>
              <a:buFont typeface="Bungee"/>
              <a:buNone/>
            </a:pPr>
            <a:r>
              <a:rPr b="0" i="0" lang="en-US" sz="4800" u="none" cap="none" strike="noStrike">
                <a:solidFill>
                  <a:srgbClr val="213F4C"/>
                </a:solidFill>
                <a:latin typeface="Bungee"/>
                <a:ea typeface="Bungee"/>
                <a:cs typeface="Bungee"/>
                <a:sym typeface="Bungee"/>
              </a:rPr>
              <a:t>67%</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E6DA"/>
        </a:solidFill>
      </p:bgPr>
    </p:bg>
    <p:spTree>
      <p:nvGrpSpPr>
        <p:cNvPr id="148" name="Shape 148"/>
        <p:cNvGrpSpPr/>
        <p:nvPr/>
      </p:nvGrpSpPr>
      <p:grpSpPr>
        <a:xfrm>
          <a:off x="0" y="0"/>
          <a:ext cx="0" cy="0"/>
          <a:chOff x="0" y="0"/>
          <a:chExt cx="0" cy="0"/>
        </a:xfrm>
      </p:grpSpPr>
      <p:pic>
        <p:nvPicPr>
          <p:cNvPr descr=" " id="149" name="Google Shape;149;g308e0340e68_0_127"/>
          <p:cNvPicPr preferRelativeResize="0"/>
          <p:nvPr/>
        </p:nvPicPr>
        <p:blipFill rotWithShape="1">
          <a:blip r:embed="rId3">
            <a:alphaModFix/>
          </a:blip>
          <a:srcRect b="0" l="0" r="0" t="0"/>
          <a:stretch/>
        </p:blipFill>
        <p:spPr>
          <a:xfrm>
            <a:off x="7074784" y="2565400"/>
            <a:ext cx="16791499" cy="16789400"/>
          </a:xfrm>
          <a:prstGeom prst="rect">
            <a:avLst/>
          </a:prstGeom>
          <a:noFill/>
          <a:ln>
            <a:noFill/>
          </a:ln>
        </p:spPr>
      </p:pic>
      <p:pic>
        <p:nvPicPr>
          <p:cNvPr descr=" " id="150" name="Google Shape;150;g308e0340e68_0_127"/>
          <p:cNvPicPr preferRelativeResize="0"/>
          <p:nvPr/>
        </p:nvPicPr>
        <p:blipFill rotWithShape="1">
          <a:blip r:embed="rId4">
            <a:alphaModFix/>
          </a:blip>
          <a:srcRect b="0" l="0" r="0" t="0"/>
          <a:stretch/>
        </p:blipFill>
        <p:spPr>
          <a:xfrm>
            <a:off x="-3010276" y="1282700"/>
            <a:ext cx="8078210" cy="11950700"/>
          </a:xfrm>
          <a:prstGeom prst="rect">
            <a:avLst/>
          </a:prstGeom>
          <a:noFill/>
          <a:ln>
            <a:noFill/>
          </a:ln>
        </p:spPr>
      </p:pic>
      <p:pic>
        <p:nvPicPr>
          <p:cNvPr descr=" " id="151" name="Google Shape;151;g308e0340e68_0_127"/>
          <p:cNvPicPr preferRelativeResize="0"/>
          <p:nvPr/>
        </p:nvPicPr>
        <p:blipFill rotWithShape="1">
          <a:blip r:embed="rId5">
            <a:alphaModFix/>
          </a:blip>
          <a:srcRect b="0" l="0" r="0" t="0"/>
          <a:stretch/>
        </p:blipFill>
        <p:spPr>
          <a:xfrm>
            <a:off x="18328391" y="1460500"/>
            <a:ext cx="12117314" cy="10795000"/>
          </a:xfrm>
          <a:prstGeom prst="rect">
            <a:avLst/>
          </a:prstGeom>
          <a:noFill/>
          <a:ln>
            <a:noFill/>
          </a:ln>
        </p:spPr>
      </p:pic>
      <p:sp>
        <p:nvSpPr>
          <p:cNvPr id="152" name="Google Shape;152;g308e0340e68_0_12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3" name="Google Shape;153;g308e0340e68_0_12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54" name="Google Shape;154;g308e0340e68_0_127"/>
          <p:cNvPicPr preferRelativeResize="0"/>
          <p:nvPr/>
        </p:nvPicPr>
        <p:blipFill rotWithShape="1">
          <a:blip r:embed="rId7">
            <a:alphaModFix/>
          </a:blip>
          <a:srcRect b="0" l="0" r="0" t="0"/>
          <a:stretch/>
        </p:blipFill>
        <p:spPr>
          <a:xfrm>
            <a:off x="0" y="1498600"/>
            <a:ext cx="5966698" cy="4437887"/>
          </a:xfrm>
          <a:prstGeom prst="rect">
            <a:avLst/>
          </a:prstGeom>
          <a:noFill/>
          <a:ln>
            <a:noFill/>
          </a:ln>
        </p:spPr>
      </p:pic>
      <p:sp>
        <p:nvSpPr>
          <p:cNvPr id="155" name="Google Shape;155;g308e0340e68_0_127"/>
          <p:cNvSpPr/>
          <p:nvPr/>
        </p:nvSpPr>
        <p:spPr>
          <a:xfrm>
            <a:off x="5398175" y="3860800"/>
            <a:ext cx="13603500" cy="600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g308e0340e68_0_127"/>
          <p:cNvSpPr/>
          <p:nvPr/>
        </p:nvSpPr>
        <p:spPr>
          <a:xfrm>
            <a:off x="5398175" y="3860800"/>
            <a:ext cx="13806600" cy="535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57" name="Google Shape;157;g308e0340e68_0_127"/>
          <p:cNvSpPr/>
          <p:nvPr/>
        </p:nvSpPr>
        <p:spPr>
          <a:xfrm>
            <a:off x="14162270" y="9321800"/>
            <a:ext cx="49917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E6DA"/>
        </a:solidFill>
      </p:bgPr>
    </p:bg>
    <p:spTree>
      <p:nvGrpSpPr>
        <p:cNvPr id="162" name="Shape 162"/>
        <p:cNvGrpSpPr/>
        <p:nvPr/>
      </p:nvGrpSpPr>
      <p:grpSpPr>
        <a:xfrm>
          <a:off x="0" y="0"/>
          <a:ext cx="0" cy="0"/>
          <a:chOff x="0" y="0"/>
          <a:chExt cx="0" cy="0"/>
        </a:xfrm>
      </p:grpSpPr>
      <p:pic>
        <p:nvPicPr>
          <p:cNvPr descr=" " id="163" name="Google Shape;163;g308e0340e68_0_140"/>
          <p:cNvPicPr preferRelativeResize="0"/>
          <p:nvPr/>
        </p:nvPicPr>
        <p:blipFill rotWithShape="1">
          <a:blip r:embed="rId3">
            <a:alphaModFix/>
          </a:blip>
          <a:srcRect b="0" l="0" r="0" t="0"/>
          <a:stretch/>
        </p:blipFill>
        <p:spPr>
          <a:xfrm>
            <a:off x="-5017127" y="-2819400"/>
            <a:ext cx="13044530" cy="13042900"/>
          </a:xfrm>
          <a:prstGeom prst="rect">
            <a:avLst/>
          </a:prstGeom>
          <a:noFill/>
          <a:ln>
            <a:noFill/>
          </a:ln>
        </p:spPr>
      </p:pic>
      <p:pic>
        <p:nvPicPr>
          <p:cNvPr descr=" " id="164" name="Google Shape;164;g308e0340e68_0_140"/>
          <p:cNvPicPr preferRelativeResize="0"/>
          <p:nvPr/>
        </p:nvPicPr>
        <p:blipFill rotWithShape="1">
          <a:blip r:embed="rId4">
            <a:alphaModFix/>
          </a:blip>
          <a:srcRect b="0" l="0" r="0" t="0"/>
          <a:stretch/>
        </p:blipFill>
        <p:spPr>
          <a:xfrm>
            <a:off x="12193524" y="2451100"/>
            <a:ext cx="10415302" cy="9893300"/>
          </a:xfrm>
          <a:prstGeom prst="rect">
            <a:avLst/>
          </a:prstGeom>
          <a:noFill/>
          <a:ln>
            <a:noFill/>
          </a:ln>
        </p:spPr>
      </p:pic>
      <p:sp>
        <p:nvSpPr>
          <p:cNvPr id="165" name="Google Shape;165;g308e0340e68_0_14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6" name="Google Shape;166;g308e0340e68_0_14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67" name="Google Shape;167;g308e0340e68_0_140"/>
          <p:cNvPicPr preferRelativeResize="0"/>
          <p:nvPr/>
        </p:nvPicPr>
        <p:blipFill rotWithShape="1">
          <a:blip r:embed="rId6">
            <a:alphaModFix/>
          </a:blip>
          <a:srcRect b="0" l="0" r="0" t="0"/>
          <a:stretch/>
        </p:blipFill>
        <p:spPr>
          <a:xfrm>
            <a:off x="8395749" y="1155700"/>
            <a:ext cx="7595549" cy="11404600"/>
          </a:xfrm>
          <a:prstGeom prst="rect">
            <a:avLst/>
          </a:prstGeom>
          <a:noFill/>
          <a:ln>
            <a:noFill/>
          </a:ln>
        </p:spPr>
      </p:pic>
      <p:sp>
        <p:nvSpPr>
          <p:cNvPr id="168" name="Google Shape;168;g308e0340e68_0_140"/>
          <p:cNvSpPr/>
          <p:nvPr/>
        </p:nvSpPr>
        <p:spPr>
          <a:xfrm>
            <a:off x="2235479" y="9690100"/>
            <a:ext cx="50679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g308e0340e68_0_140"/>
          <p:cNvSpPr/>
          <p:nvPr/>
        </p:nvSpPr>
        <p:spPr>
          <a:xfrm>
            <a:off x="2235479" y="9690100"/>
            <a:ext cx="52713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Dragon </a:t>
            </a:r>
            <a:endParaRPr b="0" i="0" sz="4800" u="none" cap="none" strike="noStrike">
              <a:solidFill>
                <a:schemeClr val="dk1"/>
              </a:solidFill>
              <a:latin typeface="Calibri"/>
              <a:ea typeface="Calibri"/>
              <a:cs typeface="Calibri"/>
              <a:sym typeface="Calibri"/>
            </a:endParaRPr>
          </a:p>
        </p:txBody>
      </p:sp>
      <p:sp>
        <p:nvSpPr>
          <p:cNvPr id="170" name="Google Shape;170;g308e0340e68_0_140"/>
          <p:cNvSpPr/>
          <p:nvPr/>
        </p:nvSpPr>
        <p:spPr>
          <a:xfrm>
            <a:off x="2235479" y="10731500"/>
            <a:ext cx="52035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71" name="Google Shape;171;g308e0340e68_0_140"/>
          <p:cNvSpPr/>
          <p:nvPr/>
        </p:nvSpPr>
        <p:spPr>
          <a:xfrm>
            <a:off x="16715289" y="1155700"/>
            <a:ext cx="54363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g308e0340e68_0_140"/>
          <p:cNvSpPr/>
          <p:nvPr/>
        </p:nvSpPr>
        <p:spPr>
          <a:xfrm>
            <a:off x="16715289" y="1155700"/>
            <a:ext cx="5639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Unicorn </a:t>
            </a:r>
            <a:endParaRPr b="0" i="0" sz="4800" u="none" cap="none" strike="noStrike">
              <a:solidFill>
                <a:schemeClr val="dk1"/>
              </a:solidFill>
              <a:latin typeface="Calibri"/>
              <a:ea typeface="Calibri"/>
              <a:cs typeface="Calibri"/>
              <a:sym typeface="Calibri"/>
            </a:endParaRPr>
          </a:p>
        </p:txBody>
      </p:sp>
      <p:sp>
        <p:nvSpPr>
          <p:cNvPr id="173" name="Google Shape;173;g308e0340e68_0_140"/>
          <p:cNvSpPr/>
          <p:nvPr/>
        </p:nvSpPr>
        <p:spPr>
          <a:xfrm>
            <a:off x="16715289" y="2197100"/>
            <a:ext cx="55719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pic>
        <p:nvPicPr>
          <p:cNvPr descr=" " id="174" name="Google Shape;174;g308e0340e68_0_140"/>
          <p:cNvPicPr preferRelativeResize="0"/>
          <p:nvPr/>
        </p:nvPicPr>
        <p:blipFill rotWithShape="1">
          <a:blip r:embed="rId7">
            <a:alphaModFix/>
          </a:blip>
          <a:srcRect b="0" l="0" r="0" t="0"/>
          <a:stretch/>
        </p:blipFill>
        <p:spPr>
          <a:xfrm>
            <a:off x="2235479" y="1155700"/>
            <a:ext cx="5436279" cy="8153400"/>
          </a:xfrm>
          <a:prstGeom prst="rect">
            <a:avLst/>
          </a:prstGeom>
          <a:noFill/>
          <a:ln>
            <a:noFill/>
          </a:ln>
        </p:spPr>
      </p:pic>
      <p:pic>
        <p:nvPicPr>
          <p:cNvPr descr=" " id="175" name="Google Shape;175;g308e0340e68_0_140"/>
          <p:cNvPicPr preferRelativeResize="0"/>
          <p:nvPr/>
        </p:nvPicPr>
        <p:blipFill rotWithShape="1">
          <a:blip r:embed="rId8">
            <a:alphaModFix/>
          </a:blip>
          <a:srcRect b="0" l="0" r="0" t="0"/>
          <a:stretch/>
        </p:blipFill>
        <p:spPr>
          <a:xfrm>
            <a:off x="16715289" y="4406900"/>
            <a:ext cx="5436279" cy="81534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E6DA"/>
        </a:solidFill>
      </p:bgPr>
    </p:bg>
    <p:spTree>
      <p:nvGrpSpPr>
        <p:cNvPr id="180" name="Shape 180"/>
        <p:cNvGrpSpPr/>
        <p:nvPr/>
      </p:nvGrpSpPr>
      <p:grpSpPr>
        <a:xfrm>
          <a:off x="0" y="0"/>
          <a:ext cx="0" cy="0"/>
          <a:chOff x="0" y="0"/>
          <a:chExt cx="0" cy="0"/>
        </a:xfrm>
      </p:grpSpPr>
      <p:pic>
        <p:nvPicPr>
          <p:cNvPr descr=" " id="181" name="Google Shape;181;g308e0340e68_0_157"/>
          <p:cNvPicPr preferRelativeResize="0"/>
          <p:nvPr/>
        </p:nvPicPr>
        <p:blipFill rotWithShape="1">
          <a:blip r:embed="rId3">
            <a:alphaModFix/>
          </a:blip>
          <a:srcRect b="0" l="0" r="0" t="0"/>
          <a:stretch/>
        </p:blipFill>
        <p:spPr>
          <a:xfrm>
            <a:off x="-5017127" y="-2819400"/>
            <a:ext cx="13044530" cy="13042900"/>
          </a:xfrm>
          <a:prstGeom prst="rect">
            <a:avLst/>
          </a:prstGeom>
          <a:noFill/>
          <a:ln>
            <a:noFill/>
          </a:ln>
        </p:spPr>
      </p:pic>
      <p:pic>
        <p:nvPicPr>
          <p:cNvPr descr=" " id="182" name="Google Shape;182;g308e0340e68_0_157"/>
          <p:cNvPicPr preferRelativeResize="0"/>
          <p:nvPr/>
        </p:nvPicPr>
        <p:blipFill rotWithShape="1">
          <a:blip r:embed="rId4">
            <a:alphaModFix/>
          </a:blip>
          <a:srcRect b="0" l="0" r="0" t="0"/>
          <a:stretch/>
        </p:blipFill>
        <p:spPr>
          <a:xfrm>
            <a:off x="12193524" y="2451100"/>
            <a:ext cx="10415302" cy="9893300"/>
          </a:xfrm>
          <a:prstGeom prst="rect">
            <a:avLst/>
          </a:prstGeom>
          <a:noFill/>
          <a:ln>
            <a:noFill/>
          </a:ln>
        </p:spPr>
      </p:pic>
      <p:sp>
        <p:nvSpPr>
          <p:cNvPr id="183" name="Google Shape;183;g308e0340e68_0_157"/>
          <p:cNvSpPr/>
          <p:nvPr/>
        </p:nvSpPr>
        <p:spPr>
          <a:xfrm>
            <a:off x="2104230" y="762000"/>
            <a:ext cx="202167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87C7F"/>
              </a:buClr>
              <a:buSzPts val="8000"/>
              <a:buFont typeface="Bungee"/>
              <a:buNone/>
            </a:pPr>
            <a:r>
              <a:rPr b="0" i="0" lang="en-US" sz="8000" u="none" cap="none" strike="noStrike">
                <a:solidFill>
                  <a:srgbClr val="487C7F"/>
                </a:solidFill>
                <a:latin typeface="Bungee"/>
                <a:ea typeface="Bungee"/>
                <a:cs typeface="Bungee"/>
                <a:sym typeface="Bungee"/>
              </a:rPr>
              <a:t>The Magic of Dragons</a:t>
            </a:r>
            <a:endParaRPr b="0" i="0" sz="8000" u="none" cap="none" strike="noStrike">
              <a:solidFill>
                <a:schemeClr val="dk1"/>
              </a:solidFill>
              <a:latin typeface="Calibri"/>
              <a:ea typeface="Calibri"/>
              <a:cs typeface="Calibri"/>
              <a:sym typeface="Calibri"/>
            </a:endParaRPr>
          </a:p>
        </p:txBody>
      </p:sp>
      <p:sp>
        <p:nvSpPr>
          <p:cNvPr id="184" name="Google Shape;184;g308e0340e68_0_15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5" name="Google Shape;185;g308e0340e68_0_15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86" name="Google Shape;186;g308e0340e68_0_157"/>
          <p:cNvSpPr/>
          <p:nvPr/>
        </p:nvSpPr>
        <p:spPr>
          <a:xfrm>
            <a:off x="2121165" y="3695700"/>
            <a:ext cx="6096900" cy="6096000"/>
          </a:xfrm>
          <a:prstGeom prst="rect">
            <a:avLst/>
          </a:prstGeom>
          <a:noFill/>
          <a:ln cap="flat" cmpd="sng" w="38100">
            <a:solidFill>
              <a:srgbClr val="213F4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7" name="Google Shape;187;g308e0340e68_0_157"/>
          <p:cNvPicPr preferRelativeResize="0"/>
          <p:nvPr/>
        </p:nvPicPr>
        <p:blipFill rotWithShape="1">
          <a:blip r:embed="rId6">
            <a:alphaModFix/>
          </a:blip>
          <a:srcRect b="0" l="0" r="0" t="0"/>
          <a:stretch/>
        </p:blipFill>
        <p:spPr>
          <a:xfrm>
            <a:off x="4342672" y="5041900"/>
            <a:ext cx="1653749" cy="1625600"/>
          </a:xfrm>
          <a:prstGeom prst="rect">
            <a:avLst/>
          </a:prstGeom>
          <a:noFill/>
          <a:ln>
            <a:noFill/>
          </a:ln>
        </p:spPr>
      </p:pic>
      <p:sp>
        <p:nvSpPr>
          <p:cNvPr id="188" name="Google Shape;188;g308e0340e68_0_157"/>
          <p:cNvSpPr/>
          <p:nvPr/>
        </p:nvSpPr>
        <p:spPr>
          <a:xfrm>
            <a:off x="2273584" y="6972300"/>
            <a:ext cx="57918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g308e0340e68_0_157"/>
          <p:cNvSpPr/>
          <p:nvPr/>
        </p:nvSpPr>
        <p:spPr>
          <a:xfrm>
            <a:off x="2171971" y="6972300"/>
            <a:ext cx="5995200" cy="1676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Unicorn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Sighting</a:t>
            </a:r>
            <a:endParaRPr b="0" i="0" sz="4800" u="none" cap="none" strike="noStrike">
              <a:solidFill>
                <a:schemeClr val="dk1"/>
              </a:solidFill>
              <a:latin typeface="Calibri"/>
              <a:ea typeface="Calibri"/>
              <a:cs typeface="Calibri"/>
              <a:sym typeface="Calibri"/>
            </a:endParaRPr>
          </a:p>
        </p:txBody>
      </p:sp>
      <p:sp>
        <p:nvSpPr>
          <p:cNvPr id="190" name="Google Shape;190;g308e0340e68_0_157"/>
          <p:cNvSpPr/>
          <p:nvPr/>
        </p:nvSpPr>
        <p:spPr>
          <a:xfrm>
            <a:off x="9145143" y="3695700"/>
            <a:ext cx="6096900" cy="6096000"/>
          </a:xfrm>
          <a:prstGeom prst="rect">
            <a:avLst/>
          </a:prstGeom>
          <a:noFill/>
          <a:ln cap="flat" cmpd="sng" w="38100">
            <a:solidFill>
              <a:srgbClr val="213F4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1" name="Google Shape;191;g308e0340e68_0_157"/>
          <p:cNvPicPr preferRelativeResize="0"/>
          <p:nvPr/>
        </p:nvPicPr>
        <p:blipFill rotWithShape="1">
          <a:blip r:embed="rId7">
            <a:alphaModFix/>
          </a:blip>
          <a:srcRect b="0" l="0" r="0" t="0"/>
          <a:stretch/>
        </p:blipFill>
        <p:spPr>
          <a:xfrm>
            <a:off x="11538357" y="5041900"/>
            <a:ext cx="1310332" cy="1625600"/>
          </a:xfrm>
          <a:prstGeom prst="rect">
            <a:avLst/>
          </a:prstGeom>
          <a:noFill/>
          <a:ln>
            <a:noFill/>
          </a:ln>
        </p:spPr>
      </p:pic>
      <p:sp>
        <p:nvSpPr>
          <p:cNvPr id="192" name="Google Shape;192;g308e0340e68_0_157"/>
          <p:cNvSpPr/>
          <p:nvPr/>
        </p:nvSpPr>
        <p:spPr>
          <a:xfrm>
            <a:off x="9297562" y="6972300"/>
            <a:ext cx="57918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g308e0340e68_0_157"/>
          <p:cNvSpPr/>
          <p:nvPr/>
        </p:nvSpPr>
        <p:spPr>
          <a:xfrm>
            <a:off x="9195949" y="6972300"/>
            <a:ext cx="5995200" cy="1676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Dragon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Taming</a:t>
            </a:r>
            <a:endParaRPr b="0" i="0" sz="4800" u="none" cap="none" strike="noStrike">
              <a:solidFill>
                <a:schemeClr val="dk1"/>
              </a:solidFill>
              <a:latin typeface="Calibri"/>
              <a:ea typeface="Calibri"/>
              <a:cs typeface="Calibri"/>
              <a:sym typeface="Calibri"/>
            </a:endParaRPr>
          </a:p>
        </p:txBody>
      </p:sp>
      <p:sp>
        <p:nvSpPr>
          <p:cNvPr id="194" name="Google Shape;194;g308e0340e68_0_157"/>
          <p:cNvSpPr/>
          <p:nvPr/>
        </p:nvSpPr>
        <p:spPr>
          <a:xfrm>
            <a:off x="16169121" y="3695700"/>
            <a:ext cx="6096900" cy="6096000"/>
          </a:xfrm>
          <a:prstGeom prst="rect">
            <a:avLst/>
          </a:prstGeom>
          <a:noFill/>
          <a:ln cap="flat" cmpd="sng" w="38100">
            <a:solidFill>
              <a:srgbClr val="213F4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5" name="Google Shape;195;g308e0340e68_0_157"/>
          <p:cNvPicPr preferRelativeResize="0"/>
          <p:nvPr/>
        </p:nvPicPr>
        <p:blipFill rotWithShape="1">
          <a:blip r:embed="rId8">
            <a:alphaModFix/>
          </a:blip>
          <a:srcRect b="0" l="0" r="0" t="0"/>
          <a:stretch/>
        </p:blipFill>
        <p:spPr>
          <a:xfrm>
            <a:off x="18365063" y="5041900"/>
            <a:ext cx="1704878" cy="1625600"/>
          </a:xfrm>
          <a:prstGeom prst="rect">
            <a:avLst/>
          </a:prstGeom>
          <a:noFill/>
          <a:ln>
            <a:noFill/>
          </a:ln>
        </p:spPr>
      </p:pic>
      <p:sp>
        <p:nvSpPr>
          <p:cNvPr id="196" name="Google Shape;196;g308e0340e68_0_157"/>
          <p:cNvSpPr/>
          <p:nvPr/>
        </p:nvSpPr>
        <p:spPr>
          <a:xfrm>
            <a:off x="16321540" y="6972300"/>
            <a:ext cx="57918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g308e0340e68_0_157"/>
          <p:cNvSpPr/>
          <p:nvPr/>
        </p:nvSpPr>
        <p:spPr>
          <a:xfrm>
            <a:off x="16219927" y="6972300"/>
            <a:ext cx="5995200" cy="1676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Rainbow</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Seeing</a:t>
            </a:r>
            <a:endParaRPr b="0" i="0" sz="4800" u="none" cap="none" strike="noStrike">
              <a:solidFill>
                <a:schemeClr val="dk1"/>
              </a:solidFill>
              <a:latin typeface="Calibri"/>
              <a:ea typeface="Calibri"/>
              <a:cs typeface="Calibri"/>
              <a:sym typeface="Calibri"/>
            </a:endParaRPr>
          </a:p>
        </p:txBody>
      </p:sp>
      <p:sp>
        <p:nvSpPr>
          <p:cNvPr id="198" name="Google Shape;198;g308e0340e68_0_157"/>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g308e0340e68_0_157"/>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g308e0340e68_0_157"/>
          <p:cNvSpPr/>
          <p:nvPr/>
        </p:nvSpPr>
        <p:spPr>
          <a:xfrm>
            <a:off x="2078826"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01" name="Google Shape;201;g308e0340e68_0_157"/>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g308e0340e68_0_157"/>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g308e0340e68_0_157"/>
          <p:cNvSpPr/>
          <p:nvPr/>
        </p:nvSpPr>
        <p:spPr>
          <a:xfrm>
            <a:off x="9077401"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204" name="Google Shape;204;g308e0340e68_0_157"/>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g308e0340e68_0_157"/>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g308e0340e68_0_157"/>
          <p:cNvSpPr/>
          <p:nvPr/>
        </p:nvSpPr>
        <p:spPr>
          <a:xfrm>
            <a:off x="16101379"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2024-10-07T09:44:59Z</dcterms:created>
  <dc:creator>PptxGenJS</dc:creator>
</cp:coreProperties>
</file>