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153473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537" y="4235047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9965" y="4596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33548" y="1150120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617124" y="1102019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33548" y="4030915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42673" y="31063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663388" y="2233495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