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8"/>
  </p:notesMasterIdLst>
  <p:sldIdLst>
    <p:sldId id="338" r:id="rId4"/>
    <p:sldId id="337" r:id="rId5"/>
    <p:sldId id="345" r:id="rId6"/>
    <p:sldId id="308" r:id="rId7"/>
    <p:sldId id="307" r:id="rId8"/>
    <p:sldId id="292" r:id="rId9"/>
    <p:sldId id="287" r:id="rId10"/>
    <p:sldId id="339" r:id="rId11"/>
    <p:sldId id="288" r:id="rId12"/>
    <p:sldId id="310" r:id="rId13"/>
    <p:sldId id="316" r:id="rId14"/>
    <p:sldId id="309" r:id="rId15"/>
    <p:sldId id="312" r:id="rId16"/>
    <p:sldId id="300" r:id="rId17"/>
    <p:sldId id="313" r:id="rId18"/>
    <p:sldId id="319" r:id="rId19"/>
    <p:sldId id="299" r:id="rId20"/>
    <p:sldId id="302" r:id="rId21"/>
    <p:sldId id="358" r:id="rId22"/>
    <p:sldId id="293" r:id="rId23"/>
    <p:sldId id="294" r:id="rId24"/>
    <p:sldId id="347" r:id="rId25"/>
    <p:sldId id="348" r:id="rId26"/>
    <p:sldId id="349" r:id="rId27"/>
    <p:sldId id="350" r:id="rId28"/>
    <p:sldId id="351" r:id="rId29"/>
    <p:sldId id="352" r:id="rId30"/>
    <p:sldId id="353" r:id="rId31"/>
    <p:sldId id="354" r:id="rId32"/>
    <p:sldId id="355" r:id="rId33"/>
    <p:sldId id="356" r:id="rId34"/>
    <p:sldId id="357" r:id="rId35"/>
    <p:sldId id="314" r:id="rId36"/>
    <p:sldId id="340" r:id="rId37"/>
    <p:sldId id="329" r:id="rId38"/>
    <p:sldId id="303" r:id="rId39"/>
    <p:sldId id="263" r:id="rId40"/>
    <p:sldId id="298" r:id="rId41"/>
    <p:sldId id="328" r:id="rId42"/>
    <p:sldId id="323" r:id="rId43"/>
    <p:sldId id="315" r:id="rId44"/>
    <p:sldId id="321" r:id="rId45"/>
    <p:sldId id="320" r:id="rId46"/>
    <p:sldId id="301" r:id="rId47"/>
    <p:sldId id="346" r:id="rId48"/>
    <p:sldId id="342" r:id="rId49"/>
    <p:sldId id="343" r:id="rId50"/>
    <p:sldId id="267" r:id="rId51"/>
    <p:sldId id="359" r:id="rId52"/>
    <p:sldId id="360" r:id="rId53"/>
    <p:sldId id="361" r:id="rId54"/>
    <p:sldId id="257" r:id="rId55"/>
    <p:sldId id="258" r:id="rId56"/>
    <p:sldId id="259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5100"/>
    <a:srgbClr val="A6A6A6"/>
    <a:srgbClr val="ABA8B9"/>
    <a:srgbClr val="B87600"/>
    <a:srgbClr val="FBA200"/>
    <a:srgbClr val="EC6E3D"/>
    <a:srgbClr val="EDC23C"/>
    <a:srgbClr val="FFFFFF"/>
    <a:srgbClr val="FF900A"/>
    <a:srgbClr val="FF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025" autoAdjust="0"/>
    <p:restoredTop sz="95565" autoAdjust="0"/>
  </p:normalViewPr>
  <p:slideViewPr>
    <p:cSldViewPr snapToGrid="0" showGuides="1">
      <p:cViewPr>
        <p:scale>
          <a:sx n="53" d="100"/>
          <a:sy n="53" d="100"/>
        </p:scale>
        <p:origin x="1440" y="828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-36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2D6-4E29-81D4-5D0EA555C848}"/>
              </c:ext>
            </c:extLst>
          </c:dPt>
          <c:dPt>
            <c:idx val="1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2D6-4E29-81D4-5D0EA555C848}"/>
              </c:ext>
            </c:extLst>
          </c:dPt>
          <c:dPt>
            <c:idx val="2"/>
            <c:bubble3D val="0"/>
            <c:spPr>
              <a:solidFill>
                <a:schemeClr val="accent4">
                  <a:tint val="8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2D6-4E29-81D4-5D0EA555C848}"/>
              </c:ext>
            </c:extLst>
          </c:dPt>
          <c:dPt>
            <c:idx val="3"/>
            <c:bubble3D val="0"/>
            <c:spPr>
              <a:solidFill>
                <a:schemeClr val="accent4">
                  <a:tint val="5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2D6-4E29-81D4-5D0EA555C84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2D6-4E29-81D4-5D0EA555C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E039B-25E4-4A34-A592-8263535629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A6995-277D-4C47-B075-AD85F466DE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2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2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9AAB0D72-EF64-4427-BF41-BE766B3F0590}"/>
              </a:ext>
            </a:extLst>
          </p:cNvPr>
          <p:cNvSpPr>
            <a:spLocks/>
          </p:cNvSpPr>
          <p:nvPr userDrawn="1"/>
        </p:nvSpPr>
        <p:spPr bwMode="auto">
          <a:xfrm>
            <a:off x="-8316" y="1423107"/>
            <a:ext cx="12208633" cy="5434893"/>
          </a:xfrm>
          <a:custGeom>
            <a:avLst/>
            <a:gdLst>
              <a:gd name="connsiteX0" fmla="*/ 7143321 w 12208633"/>
              <a:gd name="connsiteY0" fmla="*/ 892474 h 5434893"/>
              <a:gd name="connsiteX1" fmla="*/ 7143335 w 12208633"/>
              <a:gd name="connsiteY1" fmla="*/ 895416 h 5434893"/>
              <a:gd name="connsiteX2" fmla="*/ 7147277 w 12208633"/>
              <a:gd name="connsiteY2" fmla="*/ 895507 h 5434893"/>
              <a:gd name="connsiteX3" fmla="*/ 7147099 w 12208633"/>
              <a:gd name="connsiteY3" fmla="*/ 892474 h 5434893"/>
              <a:gd name="connsiteX4" fmla="*/ 6355163 w 12208633"/>
              <a:gd name="connsiteY4" fmla="*/ 727493 h 5434893"/>
              <a:gd name="connsiteX5" fmla="*/ 6355358 w 12208633"/>
              <a:gd name="connsiteY5" fmla="*/ 727687 h 5434893"/>
              <a:gd name="connsiteX6" fmla="*/ 6354969 w 12208633"/>
              <a:gd name="connsiteY6" fmla="*/ 727687 h 5434893"/>
              <a:gd name="connsiteX7" fmla="*/ 6354969 w 12208633"/>
              <a:gd name="connsiteY7" fmla="*/ 728075 h 5434893"/>
              <a:gd name="connsiteX8" fmla="*/ 6355358 w 12208633"/>
              <a:gd name="connsiteY8" fmla="*/ 727687 h 5434893"/>
              <a:gd name="connsiteX9" fmla="*/ 6355552 w 12208633"/>
              <a:gd name="connsiteY9" fmla="*/ 727493 h 5434893"/>
              <a:gd name="connsiteX10" fmla="*/ 6355163 w 12208633"/>
              <a:gd name="connsiteY10" fmla="*/ 727493 h 5434893"/>
              <a:gd name="connsiteX11" fmla="*/ 8604691 w 12208633"/>
              <a:gd name="connsiteY11" fmla="*/ 725788 h 5434893"/>
              <a:gd name="connsiteX12" fmla="*/ 8591193 w 12208633"/>
              <a:gd name="connsiteY12" fmla="*/ 738248 h 5434893"/>
              <a:gd name="connsiteX13" fmla="*/ 8590674 w 12208633"/>
              <a:gd name="connsiteY13" fmla="*/ 889843 h 5434893"/>
              <a:gd name="connsiteX14" fmla="*/ 8603653 w 12208633"/>
              <a:gd name="connsiteY14" fmla="*/ 903341 h 5434893"/>
              <a:gd name="connsiteX15" fmla="*/ 8616632 w 12208633"/>
              <a:gd name="connsiteY15" fmla="*/ 889843 h 5434893"/>
              <a:gd name="connsiteX16" fmla="*/ 8616632 w 12208633"/>
              <a:gd name="connsiteY16" fmla="*/ 815603 h 5434893"/>
              <a:gd name="connsiteX17" fmla="*/ 8616632 w 12208633"/>
              <a:gd name="connsiteY17" fmla="*/ 738767 h 5434893"/>
              <a:gd name="connsiteX18" fmla="*/ 8604691 w 12208633"/>
              <a:gd name="connsiteY18" fmla="*/ 725788 h 5434893"/>
              <a:gd name="connsiteX19" fmla="*/ 8744865 w 12208633"/>
              <a:gd name="connsiteY19" fmla="*/ 683217 h 5434893"/>
              <a:gd name="connsiteX20" fmla="*/ 8735001 w 12208633"/>
              <a:gd name="connsiteY20" fmla="*/ 694119 h 5434893"/>
              <a:gd name="connsiteX21" fmla="*/ 8735520 w 12208633"/>
              <a:gd name="connsiteY21" fmla="*/ 892439 h 5434893"/>
              <a:gd name="connsiteX22" fmla="*/ 8746422 w 12208633"/>
              <a:gd name="connsiteY22" fmla="*/ 903341 h 5434893"/>
              <a:gd name="connsiteX23" fmla="*/ 8787436 w 12208633"/>
              <a:gd name="connsiteY23" fmla="*/ 903341 h 5434893"/>
              <a:gd name="connsiteX24" fmla="*/ 8801454 w 12208633"/>
              <a:gd name="connsiteY24" fmla="*/ 889324 h 5434893"/>
              <a:gd name="connsiteX25" fmla="*/ 8801454 w 12208633"/>
              <a:gd name="connsiteY25" fmla="*/ 818718 h 5434893"/>
              <a:gd name="connsiteX26" fmla="*/ 8807164 w 12208633"/>
              <a:gd name="connsiteY26" fmla="*/ 805739 h 5434893"/>
              <a:gd name="connsiteX27" fmla="*/ 8822739 w 12208633"/>
              <a:gd name="connsiteY27" fmla="*/ 781857 h 5434893"/>
              <a:gd name="connsiteX28" fmla="*/ 8811317 w 12208633"/>
              <a:gd name="connsiteY28" fmla="*/ 771474 h 5434893"/>
              <a:gd name="connsiteX29" fmla="*/ 8773938 w 12208633"/>
              <a:gd name="connsiteY29" fmla="*/ 771474 h 5434893"/>
              <a:gd name="connsiteX30" fmla="*/ 8756286 w 12208633"/>
              <a:gd name="connsiteY30" fmla="*/ 754342 h 5434893"/>
              <a:gd name="connsiteX31" fmla="*/ 8756286 w 12208633"/>
              <a:gd name="connsiteY31" fmla="*/ 725269 h 5434893"/>
              <a:gd name="connsiteX32" fmla="*/ 8755767 w 12208633"/>
              <a:gd name="connsiteY32" fmla="*/ 725269 h 5434893"/>
              <a:gd name="connsiteX33" fmla="*/ 8755767 w 12208633"/>
              <a:gd name="connsiteY33" fmla="*/ 694638 h 5434893"/>
              <a:gd name="connsiteX34" fmla="*/ 8744865 w 12208633"/>
              <a:gd name="connsiteY34" fmla="*/ 683217 h 5434893"/>
              <a:gd name="connsiteX35" fmla="*/ 5999516 w 12208633"/>
              <a:gd name="connsiteY35" fmla="*/ 672943 h 5434893"/>
              <a:gd name="connsiteX36" fmla="*/ 5999516 w 12208633"/>
              <a:gd name="connsiteY36" fmla="*/ 672950 h 5434893"/>
              <a:gd name="connsiteX37" fmla="*/ 6106191 w 12208633"/>
              <a:gd name="connsiteY37" fmla="*/ 672950 h 5434893"/>
              <a:gd name="connsiteX38" fmla="*/ 6106226 w 12208633"/>
              <a:gd name="connsiteY38" fmla="*/ 672943 h 5434893"/>
              <a:gd name="connsiteX39" fmla="*/ 6103287 w 12208633"/>
              <a:gd name="connsiteY39" fmla="*/ 672943 h 5434893"/>
              <a:gd name="connsiteX40" fmla="*/ 6095614 w 12208633"/>
              <a:gd name="connsiteY40" fmla="*/ 672943 h 5434893"/>
              <a:gd name="connsiteX41" fmla="*/ 5844017 w 12208633"/>
              <a:gd name="connsiteY41" fmla="*/ 672943 h 5434893"/>
              <a:gd name="connsiteX42" fmla="*/ 5844017 w 12208633"/>
              <a:gd name="connsiteY42" fmla="*/ 672950 h 5434893"/>
              <a:gd name="connsiteX43" fmla="*/ 5950885 w 12208633"/>
              <a:gd name="connsiteY43" fmla="*/ 672950 h 5434893"/>
              <a:gd name="connsiteX44" fmla="*/ 5950920 w 12208633"/>
              <a:gd name="connsiteY44" fmla="*/ 672943 h 5434893"/>
              <a:gd name="connsiteX45" fmla="*/ 5947738 w 12208633"/>
              <a:gd name="connsiteY45" fmla="*/ 672943 h 5434893"/>
              <a:gd name="connsiteX46" fmla="*/ 5940066 w 12208633"/>
              <a:gd name="connsiteY46" fmla="*/ 672943 h 5434893"/>
              <a:gd name="connsiteX47" fmla="*/ 2661207 w 12208633"/>
              <a:gd name="connsiteY47" fmla="*/ 578320 h 5434893"/>
              <a:gd name="connsiteX48" fmla="*/ 2649387 w 12208633"/>
              <a:gd name="connsiteY48" fmla="*/ 591167 h 5434893"/>
              <a:gd name="connsiteX49" fmla="*/ 2649387 w 12208633"/>
              <a:gd name="connsiteY49" fmla="*/ 660718 h 5434893"/>
              <a:gd name="connsiteX50" fmla="*/ 2661207 w 12208633"/>
              <a:gd name="connsiteY50" fmla="*/ 660966 h 5434893"/>
              <a:gd name="connsiteX51" fmla="*/ 2661207 w 12208633"/>
              <a:gd name="connsiteY51" fmla="*/ 612643 h 5434893"/>
              <a:gd name="connsiteX52" fmla="*/ 2521154 w 12208633"/>
              <a:gd name="connsiteY52" fmla="*/ 535617 h 5434893"/>
              <a:gd name="connsiteX53" fmla="*/ 2510252 w 12208633"/>
              <a:gd name="connsiteY53" fmla="*/ 547038 h 5434893"/>
              <a:gd name="connsiteX54" fmla="*/ 2510252 w 12208633"/>
              <a:gd name="connsiteY54" fmla="*/ 577669 h 5434893"/>
              <a:gd name="connsiteX55" fmla="*/ 2509733 w 12208633"/>
              <a:gd name="connsiteY55" fmla="*/ 577669 h 5434893"/>
              <a:gd name="connsiteX56" fmla="*/ 2509733 w 12208633"/>
              <a:gd name="connsiteY56" fmla="*/ 606742 h 5434893"/>
              <a:gd name="connsiteX57" fmla="*/ 2492081 w 12208633"/>
              <a:gd name="connsiteY57" fmla="*/ 623874 h 5434893"/>
              <a:gd name="connsiteX58" fmla="*/ 2454702 w 12208633"/>
              <a:gd name="connsiteY58" fmla="*/ 623874 h 5434893"/>
              <a:gd name="connsiteX59" fmla="*/ 2443280 w 12208633"/>
              <a:gd name="connsiteY59" fmla="*/ 634257 h 5434893"/>
              <a:gd name="connsiteX60" fmla="*/ 2458855 w 12208633"/>
              <a:gd name="connsiteY60" fmla="*/ 658139 h 5434893"/>
              <a:gd name="connsiteX61" fmla="*/ 2464565 w 12208633"/>
              <a:gd name="connsiteY61" fmla="*/ 671118 h 5434893"/>
              <a:gd name="connsiteX62" fmla="*/ 2464565 w 12208633"/>
              <a:gd name="connsiteY62" fmla="*/ 735104 h 5434893"/>
              <a:gd name="connsiteX63" fmla="*/ 2530525 w 12208633"/>
              <a:gd name="connsiteY63" fmla="*/ 735104 h 5434893"/>
              <a:gd name="connsiteX64" fmla="*/ 2531018 w 12208633"/>
              <a:gd name="connsiteY64" fmla="*/ 546519 h 5434893"/>
              <a:gd name="connsiteX65" fmla="*/ 2521154 w 12208633"/>
              <a:gd name="connsiteY65" fmla="*/ 535617 h 5434893"/>
              <a:gd name="connsiteX66" fmla="*/ 8701774 w 12208633"/>
              <a:gd name="connsiteY66" fmla="*/ 534218 h 5434893"/>
              <a:gd name="connsiteX67" fmla="*/ 8688276 w 12208633"/>
              <a:gd name="connsiteY67" fmla="*/ 540967 h 5434893"/>
              <a:gd name="connsiteX68" fmla="*/ 8695025 w 12208633"/>
              <a:gd name="connsiteY68" fmla="*/ 567963 h 5434893"/>
              <a:gd name="connsiteX69" fmla="*/ 8735520 w 12208633"/>
              <a:gd name="connsiteY69" fmla="*/ 637012 h 5434893"/>
              <a:gd name="connsiteX70" fmla="*/ 8760440 w 12208633"/>
              <a:gd name="connsiteY70" fmla="*/ 664008 h 5434893"/>
              <a:gd name="connsiteX71" fmla="*/ 8767189 w 12208633"/>
              <a:gd name="connsiteY71" fmla="*/ 664527 h 5434893"/>
              <a:gd name="connsiteX72" fmla="*/ 8776534 w 12208633"/>
              <a:gd name="connsiteY72" fmla="*/ 675429 h 5434893"/>
              <a:gd name="connsiteX73" fmla="*/ 8776014 w 12208633"/>
              <a:gd name="connsiteY73" fmla="*/ 724750 h 5434893"/>
              <a:gd name="connsiteX74" fmla="*/ 8799896 w 12208633"/>
              <a:gd name="connsiteY74" fmla="*/ 750708 h 5434893"/>
              <a:gd name="connsiteX75" fmla="*/ 8804049 w 12208633"/>
              <a:gd name="connsiteY75" fmla="*/ 751227 h 5434893"/>
              <a:gd name="connsiteX76" fmla="*/ 8822739 w 12208633"/>
              <a:gd name="connsiteY76" fmla="*/ 740324 h 5434893"/>
              <a:gd name="connsiteX77" fmla="*/ 8806645 w 12208633"/>
              <a:gd name="connsiteY77" fmla="*/ 712809 h 5434893"/>
              <a:gd name="connsiteX78" fmla="*/ 8785359 w 12208633"/>
              <a:gd name="connsiteY78" fmla="*/ 691004 h 5434893"/>
              <a:gd name="connsiteX79" fmla="*/ 8785359 w 12208633"/>
              <a:gd name="connsiteY79" fmla="*/ 620399 h 5434893"/>
              <a:gd name="connsiteX80" fmla="*/ 8784840 w 12208633"/>
              <a:gd name="connsiteY80" fmla="*/ 620399 h 5434893"/>
              <a:gd name="connsiteX81" fmla="*/ 8784840 w 12208633"/>
              <a:gd name="connsiteY81" fmla="*/ 548755 h 5434893"/>
              <a:gd name="connsiteX82" fmla="*/ 8770823 w 12208633"/>
              <a:gd name="connsiteY82" fmla="*/ 534218 h 5434893"/>
              <a:gd name="connsiteX83" fmla="*/ 8701774 w 12208633"/>
              <a:gd name="connsiteY83" fmla="*/ 534218 h 5434893"/>
              <a:gd name="connsiteX84" fmla="*/ 7932693 w 12208633"/>
              <a:gd name="connsiteY84" fmla="*/ 518578 h 5434893"/>
              <a:gd name="connsiteX85" fmla="*/ 7932378 w 12208633"/>
              <a:gd name="connsiteY85" fmla="*/ 519208 h 5434893"/>
              <a:gd name="connsiteX86" fmla="*/ 7932693 w 12208633"/>
              <a:gd name="connsiteY86" fmla="*/ 519208 h 5434893"/>
              <a:gd name="connsiteX87" fmla="*/ 7932693 w 12208633"/>
              <a:gd name="connsiteY87" fmla="*/ 518578 h 5434893"/>
              <a:gd name="connsiteX88" fmla="*/ 7991282 w 12208633"/>
              <a:gd name="connsiteY88" fmla="*/ 518263 h 5434893"/>
              <a:gd name="connsiteX89" fmla="*/ 7991282 w 12208633"/>
              <a:gd name="connsiteY89" fmla="*/ 518892 h 5434893"/>
              <a:gd name="connsiteX90" fmla="*/ 7991597 w 12208633"/>
              <a:gd name="connsiteY90" fmla="*/ 518892 h 5434893"/>
              <a:gd name="connsiteX91" fmla="*/ 7991282 w 12208633"/>
              <a:gd name="connsiteY91" fmla="*/ 518263 h 5434893"/>
              <a:gd name="connsiteX92" fmla="*/ 7933323 w 12208633"/>
              <a:gd name="connsiteY92" fmla="*/ 517633 h 5434893"/>
              <a:gd name="connsiteX93" fmla="*/ 7933008 w 12208633"/>
              <a:gd name="connsiteY93" fmla="*/ 518263 h 5434893"/>
              <a:gd name="connsiteX94" fmla="*/ 7933323 w 12208633"/>
              <a:gd name="connsiteY94" fmla="*/ 518263 h 5434893"/>
              <a:gd name="connsiteX95" fmla="*/ 7933323 w 12208633"/>
              <a:gd name="connsiteY95" fmla="*/ 517633 h 5434893"/>
              <a:gd name="connsiteX96" fmla="*/ 9995853 w 12208633"/>
              <a:gd name="connsiteY96" fmla="*/ 483450 h 5434893"/>
              <a:gd name="connsiteX97" fmla="*/ 9995853 w 12208633"/>
              <a:gd name="connsiteY97" fmla="*/ 547260 h 5434893"/>
              <a:gd name="connsiteX98" fmla="*/ 10005688 w 12208633"/>
              <a:gd name="connsiteY98" fmla="*/ 548252 h 5434893"/>
              <a:gd name="connsiteX99" fmla="*/ 10070193 w 12208633"/>
              <a:gd name="connsiteY99" fmla="*/ 627396 h 5434893"/>
              <a:gd name="connsiteX100" fmla="*/ 10070193 w 12208633"/>
              <a:gd name="connsiteY100" fmla="*/ 839288 h 5434893"/>
              <a:gd name="connsiteX101" fmla="*/ 10098404 w 12208633"/>
              <a:gd name="connsiteY101" fmla="*/ 839288 h 5434893"/>
              <a:gd name="connsiteX102" fmla="*/ 10098404 w 12208633"/>
              <a:gd name="connsiteY102" fmla="*/ 483450 h 5434893"/>
              <a:gd name="connsiteX103" fmla="*/ 9781381 w 12208633"/>
              <a:gd name="connsiteY103" fmla="*/ 483450 h 5434893"/>
              <a:gd name="connsiteX104" fmla="*/ 9781381 w 12208633"/>
              <a:gd name="connsiteY104" fmla="*/ 547123 h 5434893"/>
              <a:gd name="connsiteX105" fmla="*/ 9792075 w 12208633"/>
              <a:gd name="connsiteY105" fmla="*/ 548201 h 5434893"/>
              <a:gd name="connsiteX106" fmla="*/ 9856579 w 12208633"/>
              <a:gd name="connsiteY106" fmla="*/ 627345 h 5434893"/>
              <a:gd name="connsiteX107" fmla="*/ 9856579 w 12208633"/>
              <a:gd name="connsiteY107" fmla="*/ 839288 h 5434893"/>
              <a:gd name="connsiteX108" fmla="*/ 9908622 w 12208633"/>
              <a:gd name="connsiteY108" fmla="*/ 839288 h 5434893"/>
              <a:gd name="connsiteX109" fmla="*/ 9908621 w 12208633"/>
              <a:gd name="connsiteY109" fmla="*/ 627396 h 5434893"/>
              <a:gd name="connsiteX110" fmla="*/ 9908622 w 12208633"/>
              <a:gd name="connsiteY110" fmla="*/ 627394 h 5434893"/>
              <a:gd name="connsiteX111" fmla="*/ 9908622 w 12208633"/>
              <a:gd name="connsiteY111" fmla="*/ 620889 h 5434893"/>
              <a:gd name="connsiteX112" fmla="*/ 9909277 w 12208633"/>
              <a:gd name="connsiteY112" fmla="*/ 620889 h 5434893"/>
              <a:gd name="connsiteX113" fmla="*/ 9910263 w 12208633"/>
              <a:gd name="connsiteY113" fmla="*/ 611115 h 5434893"/>
              <a:gd name="connsiteX114" fmla="*/ 9975107 w 12208633"/>
              <a:gd name="connsiteY114" fmla="*/ 547872 h 5434893"/>
              <a:gd name="connsiteX115" fmla="*/ 9975644 w 12208633"/>
              <a:gd name="connsiteY115" fmla="*/ 547825 h 5434893"/>
              <a:gd name="connsiteX116" fmla="*/ 9975644 w 12208633"/>
              <a:gd name="connsiteY116" fmla="*/ 483450 h 5434893"/>
              <a:gd name="connsiteX117" fmla="*/ 4460613 w 12208633"/>
              <a:gd name="connsiteY117" fmla="*/ 410313 h 5434893"/>
              <a:gd name="connsiteX118" fmla="*/ 4460613 w 12208633"/>
              <a:gd name="connsiteY118" fmla="*/ 474688 h 5434893"/>
              <a:gd name="connsiteX119" fmla="*/ 4461150 w 12208633"/>
              <a:gd name="connsiteY119" fmla="*/ 474735 h 5434893"/>
              <a:gd name="connsiteX120" fmla="*/ 4525994 w 12208633"/>
              <a:gd name="connsiteY120" fmla="*/ 537978 h 5434893"/>
              <a:gd name="connsiteX121" fmla="*/ 4526979 w 12208633"/>
              <a:gd name="connsiteY121" fmla="*/ 547752 h 5434893"/>
              <a:gd name="connsiteX122" fmla="*/ 4527635 w 12208633"/>
              <a:gd name="connsiteY122" fmla="*/ 547752 h 5434893"/>
              <a:gd name="connsiteX123" fmla="*/ 4527635 w 12208633"/>
              <a:gd name="connsiteY123" fmla="*/ 554257 h 5434893"/>
              <a:gd name="connsiteX124" fmla="*/ 4527635 w 12208633"/>
              <a:gd name="connsiteY124" fmla="*/ 554259 h 5434893"/>
              <a:gd name="connsiteX125" fmla="*/ 4527635 w 12208633"/>
              <a:gd name="connsiteY125" fmla="*/ 766151 h 5434893"/>
              <a:gd name="connsiteX126" fmla="*/ 4579677 w 12208633"/>
              <a:gd name="connsiteY126" fmla="*/ 766151 h 5434893"/>
              <a:gd name="connsiteX127" fmla="*/ 4579677 w 12208633"/>
              <a:gd name="connsiteY127" fmla="*/ 554208 h 5434893"/>
              <a:gd name="connsiteX128" fmla="*/ 4644181 w 12208633"/>
              <a:gd name="connsiteY128" fmla="*/ 475064 h 5434893"/>
              <a:gd name="connsiteX129" fmla="*/ 4654875 w 12208633"/>
              <a:gd name="connsiteY129" fmla="*/ 473986 h 5434893"/>
              <a:gd name="connsiteX130" fmla="*/ 4654875 w 12208633"/>
              <a:gd name="connsiteY130" fmla="*/ 410313 h 5434893"/>
              <a:gd name="connsiteX131" fmla="*/ 4337854 w 12208633"/>
              <a:gd name="connsiteY131" fmla="*/ 410313 h 5434893"/>
              <a:gd name="connsiteX132" fmla="*/ 4337854 w 12208633"/>
              <a:gd name="connsiteY132" fmla="*/ 645080 h 5434893"/>
              <a:gd name="connsiteX133" fmla="*/ 4354002 w 12208633"/>
              <a:gd name="connsiteY133" fmla="*/ 645080 h 5434893"/>
              <a:gd name="connsiteX134" fmla="*/ 4366063 w 12208633"/>
              <a:gd name="connsiteY134" fmla="*/ 645080 h 5434893"/>
              <a:gd name="connsiteX135" fmla="*/ 4366063 w 12208633"/>
              <a:gd name="connsiteY135" fmla="*/ 554259 h 5434893"/>
              <a:gd name="connsiteX136" fmla="*/ 4430568 w 12208633"/>
              <a:gd name="connsiteY136" fmla="*/ 475115 h 5434893"/>
              <a:gd name="connsiteX137" fmla="*/ 4440404 w 12208633"/>
              <a:gd name="connsiteY137" fmla="*/ 474123 h 5434893"/>
              <a:gd name="connsiteX138" fmla="*/ 4440404 w 12208633"/>
              <a:gd name="connsiteY138" fmla="*/ 410313 h 5434893"/>
              <a:gd name="connsiteX139" fmla="*/ 2495196 w 12208633"/>
              <a:gd name="connsiteY139" fmla="*/ 386617 h 5434893"/>
              <a:gd name="connsiteX140" fmla="*/ 2481179 w 12208633"/>
              <a:gd name="connsiteY140" fmla="*/ 401154 h 5434893"/>
              <a:gd name="connsiteX141" fmla="*/ 2481179 w 12208633"/>
              <a:gd name="connsiteY141" fmla="*/ 472798 h 5434893"/>
              <a:gd name="connsiteX142" fmla="*/ 2480660 w 12208633"/>
              <a:gd name="connsiteY142" fmla="*/ 472798 h 5434893"/>
              <a:gd name="connsiteX143" fmla="*/ 2480660 w 12208633"/>
              <a:gd name="connsiteY143" fmla="*/ 543404 h 5434893"/>
              <a:gd name="connsiteX144" fmla="*/ 2459374 w 12208633"/>
              <a:gd name="connsiteY144" fmla="*/ 565209 h 5434893"/>
              <a:gd name="connsiteX145" fmla="*/ 2443280 w 12208633"/>
              <a:gd name="connsiteY145" fmla="*/ 592724 h 5434893"/>
              <a:gd name="connsiteX146" fmla="*/ 2461970 w 12208633"/>
              <a:gd name="connsiteY146" fmla="*/ 603627 h 5434893"/>
              <a:gd name="connsiteX147" fmla="*/ 2466123 w 12208633"/>
              <a:gd name="connsiteY147" fmla="*/ 603108 h 5434893"/>
              <a:gd name="connsiteX148" fmla="*/ 2490005 w 12208633"/>
              <a:gd name="connsiteY148" fmla="*/ 577150 h 5434893"/>
              <a:gd name="connsiteX149" fmla="*/ 2489485 w 12208633"/>
              <a:gd name="connsiteY149" fmla="*/ 527829 h 5434893"/>
              <a:gd name="connsiteX150" fmla="*/ 2498830 w 12208633"/>
              <a:gd name="connsiteY150" fmla="*/ 516927 h 5434893"/>
              <a:gd name="connsiteX151" fmla="*/ 2505579 w 12208633"/>
              <a:gd name="connsiteY151" fmla="*/ 516408 h 5434893"/>
              <a:gd name="connsiteX152" fmla="*/ 2530499 w 12208633"/>
              <a:gd name="connsiteY152" fmla="*/ 489411 h 5434893"/>
              <a:gd name="connsiteX153" fmla="*/ 2570994 w 12208633"/>
              <a:gd name="connsiteY153" fmla="*/ 420363 h 5434893"/>
              <a:gd name="connsiteX154" fmla="*/ 2577743 w 12208633"/>
              <a:gd name="connsiteY154" fmla="*/ 393366 h 5434893"/>
              <a:gd name="connsiteX155" fmla="*/ 2564244 w 12208633"/>
              <a:gd name="connsiteY155" fmla="*/ 386617 h 5434893"/>
              <a:gd name="connsiteX156" fmla="*/ 2495196 w 12208633"/>
              <a:gd name="connsiteY156" fmla="*/ 386617 h 5434893"/>
              <a:gd name="connsiteX157" fmla="*/ 9258835 w 12208633"/>
              <a:gd name="connsiteY157" fmla="*/ 0 h 5434893"/>
              <a:gd name="connsiteX158" fmla="*/ 9334633 w 12208633"/>
              <a:gd name="connsiteY158" fmla="*/ 0 h 5434893"/>
              <a:gd name="connsiteX159" fmla="*/ 9369417 w 12208633"/>
              <a:gd name="connsiteY159" fmla="*/ 714886 h 5434893"/>
              <a:gd name="connsiteX160" fmla="*/ 9451963 w 12208633"/>
              <a:gd name="connsiteY160" fmla="*/ 716443 h 5434893"/>
              <a:gd name="connsiteX161" fmla="*/ 9451511 w 12208633"/>
              <a:gd name="connsiteY161" fmla="*/ 839288 h 5434893"/>
              <a:gd name="connsiteX162" fmla="*/ 9695008 w 12208633"/>
              <a:gd name="connsiteY162" fmla="*/ 839288 h 5434893"/>
              <a:gd name="connsiteX163" fmla="*/ 9695008 w 12208633"/>
              <a:gd name="connsiteY163" fmla="*/ 627345 h 5434893"/>
              <a:gd name="connsiteX164" fmla="*/ 9695008 w 12208633"/>
              <a:gd name="connsiteY164" fmla="*/ 627342 h 5434893"/>
              <a:gd name="connsiteX165" fmla="*/ 9695008 w 12208633"/>
              <a:gd name="connsiteY165" fmla="*/ 620838 h 5434893"/>
              <a:gd name="connsiteX166" fmla="*/ 9695582 w 12208633"/>
              <a:gd name="connsiteY166" fmla="*/ 620838 h 5434893"/>
              <a:gd name="connsiteX167" fmla="*/ 9696270 w 12208633"/>
              <a:gd name="connsiteY167" fmla="*/ 613044 h 5434893"/>
              <a:gd name="connsiteX168" fmla="*/ 9759513 w 12208633"/>
              <a:gd name="connsiteY168" fmla="*/ 548201 h 5434893"/>
              <a:gd name="connsiteX169" fmla="*/ 9761172 w 12208633"/>
              <a:gd name="connsiteY169" fmla="*/ 548033 h 5434893"/>
              <a:gd name="connsiteX170" fmla="*/ 9761172 w 12208633"/>
              <a:gd name="connsiteY170" fmla="*/ 452927 h 5434893"/>
              <a:gd name="connsiteX171" fmla="*/ 9781381 w 12208633"/>
              <a:gd name="connsiteY171" fmla="*/ 452927 h 5434893"/>
              <a:gd name="connsiteX172" fmla="*/ 9781381 w 12208633"/>
              <a:gd name="connsiteY172" fmla="*/ 453137 h 5434893"/>
              <a:gd name="connsiteX173" fmla="*/ 10098404 w 12208633"/>
              <a:gd name="connsiteY173" fmla="*/ 453137 h 5434893"/>
              <a:gd name="connsiteX174" fmla="*/ 10098404 w 12208633"/>
              <a:gd name="connsiteY174" fmla="*/ 395857 h 5434893"/>
              <a:gd name="connsiteX175" fmla="*/ 10098404 w 12208633"/>
              <a:gd name="connsiteY175" fmla="*/ 395855 h 5434893"/>
              <a:gd name="connsiteX176" fmla="*/ 10098404 w 12208633"/>
              <a:gd name="connsiteY176" fmla="*/ 322646 h 5434893"/>
              <a:gd name="connsiteX177" fmla="*/ 10147724 w 12208633"/>
              <a:gd name="connsiteY177" fmla="*/ 322646 h 5434893"/>
              <a:gd name="connsiteX178" fmla="*/ 10192315 w 12208633"/>
              <a:gd name="connsiteY178" fmla="*/ 322646 h 5434893"/>
              <a:gd name="connsiteX179" fmla="*/ 10192315 w 12208633"/>
              <a:gd name="connsiteY179" fmla="*/ 412796 h 5434893"/>
              <a:gd name="connsiteX180" fmla="*/ 10192315 w 12208633"/>
              <a:gd name="connsiteY180" fmla="*/ 839288 h 5434893"/>
              <a:gd name="connsiteX181" fmla="*/ 10237382 w 12208633"/>
              <a:gd name="connsiteY181" fmla="*/ 839288 h 5434893"/>
              <a:gd name="connsiteX182" fmla="*/ 10237382 w 12208633"/>
              <a:gd name="connsiteY182" fmla="*/ 787976 h 5434893"/>
              <a:gd name="connsiteX183" fmla="*/ 10237382 w 12208633"/>
              <a:gd name="connsiteY183" fmla="*/ 787525 h 5434893"/>
              <a:gd name="connsiteX184" fmla="*/ 10237382 w 12208633"/>
              <a:gd name="connsiteY184" fmla="*/ 786823 h 5434893"/>
              <a:gd name="connsiteX185" fmla="*/ 10293811 w 12208633"/>
              <a:gd name="connsiteY185" fmla="*/ 786823 h 5434893"/>
              <a:gd name="connsiteX186" fmla="*/ 10293811 w 12208633"/>
              <a:gd name="connsiteY186" fmla="*/ 486617 h 5434893"/>
              <a:gd name="connsiteX187" fmla="*/ 10293811 w 12208633"/>
              <a:gd name="connsiteY187" fmla="*/ 486615 h 5434893"/>
              <a:gd name="connsiteX188" fmla="*/ 10293811 w 12208633"/>
              <a:gd name="connsiteY188" fmla="*/ 412796 h 5434893"/>
              <a:gd name="connsiteX189" fmla="*/ 10293812 w 12208633"/>
              <a:gd name="connsiteY189" fmla="*/ 412796 h 5434893"/>
              <a:gd name="connsiteX190" fmla="*/ 10364543 w 12208633"/>
              <a:gd name="connsiteY190" fmla="*/ 412796 h 5434893"/>
              <a:gd name="connsiteX191" fmla="*/ 10435273 w 12208633"/>
              <a:gd name="connsiteY191" fmla="*/ 412796 h 5434893"/>
              <a:gd name="connsiteX192" fmla="*/ 10435273 w 12208633"/>
              <a:gd name="connsiteY192" fmla="*/ 493478 h 5434893"/>
              <a:gd name="connsiteX193" fmla="*/ 10435272 w 12208633"/>
              <a:gd name="connsiteY193" fmla="*/ 493478 h 5434893"/>
              <a:gd name="connsiteX194" fmla="*/ 10435272 w 12208633"/>
              <a:gd name="connsiteY194" fmla="*/ 787653 h 5434893"/>
              <a:gd name="connsiteX195" fmla="*/ 10479889 w 12208633"/>
              <a:gd name="connsiteY195" fmla="*/ 787653 h 5434893"/>
              <a:gd name="connsiteX196" fmla="*/ 10479889 w 12208633"/>
              <a:gd name="connsiteY196" fmla="*/ 834346 h 5434893"/>
              <a:gd name="connsiteX197" fmla="*/ 10479889 w 12208633"/>
              <a:gd name="connsiteY197" fmla="*/ 883894 h 5434893"/>
              <a:gd name="connsiteX198" fmla="*/ 10634153 w 12208633"/>
              <a:gd name="connsiteY198" fmla="*/ 798062 h 5434893"/>
              <a:gd name="connsiteX199" fmla="*/ 10634153 w 12208633"/>
              <a:gd name="connsiteY199" fmla="*/ 890261 h 5434893"/>
              <a:gd name="connsiteX200" fmla="*/ 10799859 w 12208633"/>
              <a:gd name="connsiteY200" fmla="*/ 798062 h 5434893"/>
              <a:gd name="connsiteX201" fmla="*/ 10799859 w 12208633"/>
              <a:gd name="connsiteY201" fmla="*/ 890261 h 5434893"/>
              <a:gd name="connsiteX202" fmla="*/ 10965565 w 12208633"/>
              <a:gd name="connsiteY202" fmla="*/ 798062 h 5434893"/>
              <a:gd name="connsiteX203" fmla="*/ 10965565 w 12208633"/>
              <a:gd name="connsiteY203" fmla="*/ 890261 h 5434893"/>
              <a:gd name="connsiteX204" fmla="*/ 11131272 w 12208633"/>
              <a:gd name="connsiteY204" fmla="*/ 798062 h 5434893"/>
              <a:gd name="connsiteX205" fmla="*/ 11131272 w 12208633"/>
              <a:gd name="connsiteY205" fmla="*/ 894809 h 5434893"/>
              <a:gd name="connsiteX206" fmla="*/ 10965565 w 12208633"/>
              <a:gd name="connsiteY206" fmla="*/ 894809 h 5434893"/>
              <a:gd name="connsiteX207" fmla="*/ 10957391 w 12208633"/>
              <a:gd name="connsiteY207" fmla="*/ 894809 h 5434893"/>
              <a:gd name="connsiteX208" fmla="*/ 10799859 w 12208633"/>
              <a:gd name="connsiteY208" fmla="*/ 894809 h 5434893"/>
              <a:gd name="connsiteX209" fmla="*/ 10791685 w 12208633"/>
              <a:gd name="connsiteY209" fmla="*/ 894809 h 5434893"/>
              <a:gd name="connsiteX210" fmla="*/ 10634153 w 12208633"/>
              <a:gd name="connsiteY210" fmla="*/ 894809 h 5434893"/>
              <a:gd name="connsiteX211" fmla="*/ 10625978 w 12208633"/>
              <a:gd name="connsiteY211" fmla="*/ 894809 h 5434893"/>
              <a:gd name="connsiteX212" fmla="*/ 10479889 w 12208633"/>
              <a:gd name="connsiteY212" fmla="*/ 894809 h 5434893"/>
              <a:gd name="connsiteX213" fmla="*/ 10479889 w 12208633"/>
              <a:gd name="connsiteY213" fmla="*/ 894815 h 5434893"/>
              <a:gd name="connsiteX214" fmla="*/ 11131272 w 12208633"/>
              <a:gd name="connsiteY214" fmla="*/ 894815 h 5434893"/>
              <a:gd name="connsiteX215" fmla="*/ 11131272 w 12208633"/>
              <a:gd name="connsiteY215" fmla="*/ 930426 h 5434893"/>
              <a:gd name="connsiteX216" fmla="*/ 11131272 w 12208633"/>
              <a:gd name="connsiteY216" fmla="*/ 1058032 h 5434893"/>
              <a:gd name="connsiteX217" fmla="*/ 11135416 w 12208633"/>
              <a:gd name="connsiteY217" fmla="*/ 1058032 h 5434893"/>
              <a:gd name="connsiteX218" fmla="*/ 11135416 w 12208633"/>
              <a:gd name="connsiteY218" fmla="*/ 475513 h 5434893"/>
              <a:gd name="connsiteX219" fmla="*/ 11317073 w 12208633"/>
              <a:gd name="connsiteY219" fmla="*/ 475513 h 5434893"/>
              <a:gd name="connsiteX220" fmla="*/ 11317073 w 12208633"/>
              <a:gd name="connsiteY220" fmla="*/ 957415 h 5434893"/>
              <a:gd name="connsiteX221" fmla="*/ 11385524 w 12208633"/>
              <a:gd name="connsiteY221" fmla="*/ 864742 h 5434893"/>
              <a:gd name="connsiteX222" fmla="*/ 11467139 w 12208633"/>
              <a:gd name="connsiteY222" fmla="*/ 970654 h 5434893"/>
              <a:gd name="connsiteX223" fmla="*/ 11540855 w 12208633"/>
              <a:gd name="connsiteY223" fmla="*/ 864742 h 5434893"/>
              <a:gd name="connsiteX224" fmla="*/ 11622470 w 12208633"/>
              <a:gd name="connsiteY224" fmla="*/ 970654 h 5434893"/>
              <a:gd name="connsiteX225" fmla="*/ 11696186 w 12208633"/>
              <a:gd name="connsiteY225" fmla="*/ 864742 h 5434893"/>
              <a:gd name="connsiteX226" fmla="*/ 11777800 w 12208633"/>
              <a:gd name="connsiteY226" fmla="*/ 970654 h 5434893"/>
              <a:gd name="connsiteX227" fmla="*/ 11777800 w 12208633"/>
              <a:gd name="connsiteY227" fmla="*/ 994485 h 5434893"/>
              <a:gd name="connsiteX228" fmla="*/ 11851517 w 12208633"/>
              <a:gd name="connsiteY228" fmla="*/ 994485 h 5434893"/>
              <a:gd name="connsiteX229" fmla="*/ 11851517 w 12208633"/>
              <a:gd name="connsiteY229" fmla="*/ 920346 h 5434893"/>
              <a:gd name="connsiteX230" fmla="*/ 11759371 w 12208633"/>
              <a:gd name="connsiteY230" fmla="*/ 806490 h 5434893"/>
              <a:gd name="connsiteX231" fmla="*/ 11851517 w 12208633"/>
              <a:gd name="connsiteY231" fmla="*/ 692634 h 5434893"/>
              <a:gd name="connsiteX232" fmla="*/ 11851517 w 12208633"/>
              <a:gd name="connsiteY232" fmla="*/ 562891 h 5434893"/>
              <a:gd name="connsiteX233" fmla="*/ 11898906 w 12208633"/>
              <a:gd name="connsiteY233" fmla="*/ 562891 h 5434893"/>
              <a:gd name="connsiteX234" fmla="*/ 11898906 w 12208633"/>
              <a:gd name="connsiteY234" fmla="*/ 692634 h 5434893"/>
              <a:gd name="connsiteX235" fmla="*/ 11991051 w 12208633"/>
              <a:gd name="connsiteY235" fmla="*/ 806490 h 5434893"/>
              <a:gd name="connsiteX236" fmla="*/ 11898906 w 12208633"/>
              <a:gd name="connsiteY236" fmla="*/ 920346 h 5434893"/>
              <a:gd name="connsiteX237" fmla="*/ 11898906 w 12208633"/>
              <a:gd name="connsiteY237" fmla="*/ 994485 h 5434893"/>
              <a:gd name="connsiteX238" fmla="*/ 11962091 w 12208633"/>
              <a:gd name="connsiteY238" fmla="*/ 994485 h 5434893"/>
              <a:gd name="connsiteX239" fmla="*/ 11962091 w 12208633"/>
              <a:gd name="connsiteY239" fmla="*/ 917698 h 5434893"/>
              <a:gd name="connsiteX240" fmla="*/ 12041073 w 12208633"/>
              <a:gd name="connsiteY240" fmla="*/ 917698 h 5434893"/>
              <a:gd name="connsiteX241" fmla="*/ 12041073 w 12208633"/>
              <a:gd name="connsiteY241" fmla="*/ 817081 h 5434893"/>
              <a:gd name="connsiteX242" fmla="*/ 12155715 w 12208633"/>
              <a:gd name="connsiteY242" fmla="*/ 817081 h 5434893"/>
              <a:gd name="connsiteX243" fmla="*/ 12200316 w 12208633"/>
              <a:gd name="connsiteY243" fmla="*/ 817081 h 5434893"/>
              <a:gd name="connsiteX244" fmla="*/ 12200316 w 12208633"/>
              <a:gd name="connsiteY244" fmla="*/ 1105184 h 5434893"/>
              <a:gd name="connsiteX245" fmla="*/ 12208559 w 12208633"/>
              <a:gd name="connsiteY245" fmla="*/ 1105184 h 5434893"/>
              <a:gd name="connsiteX246" fmla="*/ 12208559 w 12208633"/>
              <a:gd name="connsiteY246" fmla="*/ 1153840 h 5434893"/>
              <a:gd name="connsiteX247" fmla="*/ 12208559 w 12208633"/>
              <a:gd name="connsiteY247" fmla="*/ 1225322 h 5434893"/>
              <a:gd name="connsiteX248" fmla="*/ 12208633 w 12208633"/>
              <a:gd name="connsiteY248" fmla="*/ 1225322 h 5434893"/>
              <a:gd name="connsiteX249" fmla="*/ 12208633 w 12208633"/>
              <a:gd name="connsiteY249" fmla="*/ 1247932 h 5434893"/>
              <a:gd name="connsiteX250" fmla="*/ 12200316 w 12208633"/>
              <a:gd name="connsiteY250" fmla="*/ 1247932 h 5434893"/>
              <a:gd name="connsiteX251" fmla="*/ 12200316 w 12208633"/>
              <a:gd name="connsiteY251" fmla="*/ 5434893 h 5434893"/>
              <a:gd name="connsiteX252" fmla="*/ 8318 w 12208633"/>
              <a:gd name="connsiteY252" fmla="*/ 5434893 h 5434893"/>
              <a:gd name="connsiteX253" fmla="*/ 8318 w 12208633"/>
              <a:gd name="connsiteY253" fmla="*/ 1247932 h 5434893"/>
              <a:gd name="connsiteX254" fmla="*/ 0 w 12208633"/>
              <a:gd name="connsiteY254" fmla="*/ 1247932 h 5434893"/>
              <a:gd name="connsiteX255" fmla="*/ 0 w 12208633"/>
              <a:gd name="connsiteY255" fmla="*/ 1225322 h 5434893"/>
              <a:gd name="connsiteX256" fmla="*/ 0 w 12208633"/>
              <a:gd name="connsiteY256" fmla="*/ 1063433 h 5434893"/>
              <a:gd name="connsiteX257" fmla="*/ 56578 w 12208633"/>
              <a:gd name="connsiteY257" fmla="*/ 1063433 h 5434893"/>
              <a:gd name="connsiteX258" fmla="*/ 146955 w 12208633"/>
              <a:gd name="connsiteY258" fmla="*/ 1063433 h 5434893"/>
              <a:gd name="connsiteX259" fmla="*/ 146955 w 12208633"/>
              <a:gd name="connsiteY259" fmla="*/ 480915 h 5434893"/>
              <a:gd name="connsiteX260" fmla="*/ 328613 w 12208633"/>
              <a:gd name="connsiteY260" fmla="*/ 480915 h 5434893"/>
              <a:gd name="connsiteX261" fmla="*/ 328613 w 12208633"/>
              <a:gd name="connsiteY261" fmla="*/ 962816 h 5434893"/>
              <a:gd name="connsiteX262" fmla="*/ 397064 w 12208633"/>
              <a:gd name="connsiteY262" fmla="*/ 870143 h 5434893"/>
              <a:gd name="connsiteX263" fmla="*/ 478678 w 12208633"/>
              <a:gd name="connsiteY263" fmla="*/ 976055 h 5434893"/>
              <a:gd name="connsiteX264" fmla="*/ 552394 w 12208633"/>
              <a:gd name="connsiteY264" fmla="*/ 870143 h 5434893"/>
              <a:gd name="connsiteX265" fmla="*/ 634009 w 12208633"/>
              <a:gd name="connsiteY265" fmla="*/ 976055 h 5434893"/>
              <a:gd name="connsiteX266" fmla="*/ 707725 w 12208633"/>
              <a:gd name="connsiteY266" fmla="*/ 870143 h 5434893"/>
              <a:gd name="connsiteX267" fmla="*/ 789340 w 12208633"/>
              <a:gd name="connsiteY267" fmla="*/ 976055 h 5434893"/>
              <a:gd name="connsiteX268" fmla="*/ 789340 w 12208633"/>
              <a:gd name="connsiteY268" fmla="*/ 999886 h 5434893"/>
              <a:gd name="connsiteX269" fmla="*/ 863056 w 12208633"/>
              <a:gd name="connsiteY269" fmla="*/ 999886 h 5434893"/>
              <a:gd name="connsiteX270" fmla="*/ 863056 w 12208633"/>
              <a:gd name="connsiteY270" fmla="*/ 925747 h 5434893"/>
              <a:gd name="connsiteX271" fmla="*/ 770911 w 12208633"/>
              <a:gd name="connsiteY271" fmla="*/ 811891 h 5434893"/>
              <a:gd name="connsiteX272" fmla="*/ 863056 w 12208633"/>
              <a:gd name="connsiteY272" fmla="*/ 698035 h 5434893"/>
              <a:gd name="connsiteX273" fmla="*/ 863056 w 12208633"/>
              <a:gd name="connsiteY273" fmla="*/ 568293 h 5434893"/>
              <a:gd name="connsiteX274" fmla="*/ 910445 w 12208633"/>
              <a:gd name="connsiteY274" fmla="*/ 568293 h 5434893"/>
              <a:gd name="connsiteX275" fmla="*/ 910445 w 12208633"/>
              <a:gd name="connsiteY275" fmla="*/ 698035 h 5434893"/>
              <a:gd name="connsiteX276" fmla="*/ 1002590 w 12208633"/>
              <a:gd name="connsiteY276" fmla="*/ 811891 h 5434893"/>
              <a:gd name="connsiteX277" fmla="*/ 910445 w 12208633"/>
              <a:gd name="connsiteY277" fmla="*/ 925747 h 5434893"/>
              <a:gd name="connsiteX278" fmla="*/ 910445 w 12208633"/>
              <a:gd name="connsiteY278" fmla="*/ 999886 h 5434893"/>
              <a:gd name="connsiteX279" fmla="*/ 973630 w 12208633"/>
              <a:gd name="connsiteY279" fmla="*/ 999886 h 5434893"/>
              <a:gd name="connsiteX280" fmla="*/ 973630 w 12208633"/>
              <a:gd name="connsiteY280" fmla="*/ 923099 h 5434893"/>
              <a:gd name="connsiteX281" fmla="*/ 1052612 w 12208633"/>
              <a:gd name="connsiteY281" fmla="*/ 923099 h 5434893"/>
              <a:gd name="connsiteX282" fmla="*/ 1052612 w 12208633"/>
              <a:gd name="connsiteY282" fmla="*/ 822482 h 5434893"/>
              <a:gd name="connsiteX283" fmla="*/ 1223739 w 12208633"/>
              <a:gd name="connsiteY283" fmla="*/ 822482 h 5434893"/>
              <a:gd name="connsiteX284" fmla="*/ 1223739 w 12208633"/>
              <a:gd name="connsiteY284" fmla="*/ 533871 h 5434893"/>
              <a:gd name="connsiteX285" fmla="*/ 1452786 w 12208633"/>
              <a:gd name="connsiteY285" fmla="*/ 533871 h 5434893"/>
              <a:gd name="connsiteX286" fmla="*/ 1452786 w 12208633"/>
              <a:gd name="connsiteY286" fmla="*/ 827778 h 5434893"/>
              <a:gd name="connsiteX287" fmla="*/ 1687099 w 12208633"/>
              <a:gd name="connsiteY287" fmla="*/ 827778 h 5434893"/>
              <a:gd name="connsiteX288" fmla="*/ 1687099 w 12208633"/>
              <a:gd name="connsiteY288" fmla="*/ 645080 h 5434893"/>
              <a:gd name="connsiteX289" fmla="*/ 1795945 w 12208633"/>
              <a:gd name="connsiteY289" fmla="*/ 645080 h 5434893"/>
              <a:gd name="connsiteX290" fmla="*/ 1814336 w 12208633"/>
              <a:gd name="connsiteY290" fmla="*/ 645080 h 5434893"/>
              <a:gd name="connsiteX291" fmla="*/ 1814055 w 12208633"/>
              <a:gd name="connsiteY291" fmla="*/ 568843 h 5434893"/>
              <a:gd name="connsiteX292" fmla="*/ 1896602 w 12208633"/>
              <a:gd name="connsiteY292" fmla="*/ 567286 h 5434893"/>
              <a:gd name="connsiteX293" fmla="*/ 1917630 w 12208633"/>
              <a:gd name="connsiteY293" fmla="*/ 135119 h 5434893"/>
              <a:gd name="connsiteX294" fmla="*/ 2020520 w 12208633"/>
              <a:gd name="connsiteY294" fmla="*/ 135119 h 5434893"/>
              <a:gd name="connsiteX295" fmla="*/ 2040929 w 12208633"/>
              <a:gd name="connsiteY295" fmla="*/ 567805 h 5434893"/>
              <a:gd name="connsiteX296" fmla="*/ 2085058 w 12208633"/>
              <a:gd name="connsiteY296" fmla="*/ 569362 h 5434893"/>
              <a:gd name="connsiteX297" fmla="*/ 2104692 w 12208633"/>
              <a:gd name="connsiteY297" fmla="*/ 247596 h 5434893"/>
              <a:gd name="connsiteX298" fmla="*/ 2211603 w 12208633"/>
              <a:gd name="connsiteY298" fmla="*/ 247596 h 5434893"/>
              <a:gd name="connsiteX299" fmla="*/ 2230423 w 12208633"/>
              <a:gd name="connsiteY299" fmla="*/ 571958 h 5434893"/>
              <a:gd name="connsiteX300" fmla="*/ 2293761 w 12208633"/>
              <a:gd name="connsiteY300" fmla="*/ 575073 h 5434893"/>
              <a:gd name="connsiteX301" fmla="*/ 2293761 w 12208633"/>
              <a:gd name="connsiteY301" fmla="*/ 481105 h 5434893"/>
              <a:gd name="connsiteX302" fmla="*/ 2325430 w 12208633"/>
              <a:gd name="connsiteY302" fmla="*/ 425035 h 5434893"/>
              <a:gd name="connsiteX303" fmla="*/ 2333736 w 12208633"/>
              <a:gd name="connsiteY303" fmla="*/ 417248 h 5434893"/>
              <a:gd name="connsiteX304" fmla="*/ 2370078 w 12208633"/>
              <a:gd name="connsiteY304" fmla="*/ 413614 h 5434893"/>
              <a:gd name="connsiteX305" fmla="*/ 2388249 w 12208633"/>
              <a:gd name="connsiteY305" fmla="*/ 430227 h 5434893"/>
              <a:gd name="connsiteX306" fmla="*/ 2411611 w 12208633"/>
              <a:gd name="connsiteY306" fmla="*/ 474355 h 5434893"/>
              <a:gd name="connsiteX307" fmla="*/ 2428224 w 12208633"/>
              <a:gd name="connsiteY307" fmla="*/ 489411 h 5434893"/>
              <a:gd name="connsiteX308" fmla="*/ 2443799 w 12208633"/>
              <a:gd name="connsiteY308" fmla="*/ 504986 h 5434893"/>
              <a:gd name="connsiteX309" fmla="*/ 2443799 w 12208633"/>
              <a:gd name="connsiteY309" fmla="*/ 530425 h 5434893"/>
              <a:gd name="connsiteX310" fmla="*/ 2448472 w 12208633"/>
              <a:gd name="connsiteY310" fmla="*/ 538732 h 5434893"/>
              <a:gd name="connsiteX311" fmla="*/ 2454182 w 12208633"/>
              <a:gd name="connsiteY311" fmla="*/ 529906 h 5434893"/>
              <a:gd name="connsiteX312" fmla="*/ 2455740 w 12208633"/>
              <a:gd name="connsiteY312" fmla="*/ 488892 h 5434893"/>
              <a:gd name="connsiteX313" fmla="*/ 2455740 w 12208633"/>
              <a:gd name="connsiteY313" fmla="*/ 379868 h 5434893"/>
              <a:gd name="connsiteX314" fmla="*/ 2471834 w 12208633"/>
              <a:gd name="connsiteY314" fmla="*/ 361697 h 5434893"/>
              <a:gd name="connsiteX315" fmla="*/ 2590203 w 12208633"/>
              <a:gd name="connsiteY315" fmla="*/ 361697 h 5434893"/>
              <a:gd name="connsiteX316" fmla="*/ 2604220 w 12208633"/>
              <a:gd name="connsiteY316" fmla="*/ 376753 h 5434893"/>
              <a:gd name="connsiteX317" fmla="*/ 2603701 w 12208633"/>
              <a:gd name="connsiteY317" fmla="*/ 404788 h 5434893"/>
              <a:gd name="connsiteX318" fmla="*/ 2616161 w 12208633"/>
              <a:gd name="connsiteY318" fmla="*/ 425035 h 5434893"/>
              <a:gd name="connsiteX319" fmla="*/ 2648868 w 12208633"/>
              <a:gd name="connsiteY319" fmla="*/ 476951 h 5434893"/>
              <a:gd name="connsiteX320" fmla="*/ 2648868 w 12208633"/>
              <a:gd name="connsiteY320" fmla="*/ 527310 h 5434893"/>
              <a:gd name="connsiteX321" fmla="*/ 2651010 w 12208633"/>
              <a:gd name="connsiteY321" fmla="*/ 551386 h 5434893"/>
              <a:gd name="connsiteX322" fmla="*/ 2661207 w 12208633"/>
              <a:gd name="connsiteY322" fmla="*/ 552175 h 5434893"/>
              <a:gd name="connsiteX323" fmla="*/ 2661207 w 12208633"/>
              <a:gd name="connsiteY323" fmla="*/ 497877 h 5434893"/>
              <a:gd name="connsiteX324" fmla="*/ 2661207 w 12208633"/>
              <a:gd name="connsiteY324" fmla="*/ 274385 h 5434893"/>
              <a:gd name="connsiteX325" fmla="*/ 2916581 w 12208633"/>
              <a:gd name="connsiteY325" fmla="*/ 274385 h 5434893"/>
              <a:gd name="connsiteX326" fmla="*/ 2916581 w 12208633"/>
              <a:gd name="connsiteY326" fmla="*/ 623897 h 5434893"/>
              <a:gd name="connsiteX327" fmla="*/ 3103505 w 12208633"/>
              <a:gd name="connsiteY327" fmla="*/ 623897 h 5434893"/>
              <a:gd name="connsiteX328" fmla="*/ 3103505 w 12208633"/>
              <a:gd name="connsiteY328" fmla="*/ 938986 h 5434893"/>
              <a:gd name="connsiteX329" fmla="*/ 3253570 w 12208633"/>
              <a:gd name="connsiteY329" fmla="*/ 938986 h 5434893"/>
              <a:gd name="connsiteX330" fmla="*/ 3253570 w 12208633"/>
              <a:gd name="connsiteY330" fmla="*/ 833074 h 5434893"/>
              <a:gd name="connsiteX331" fmla="*/ 3458923 w 12208633"/>
              <a:gd name="connsiteY331" fmla="*/ 833074 h 5434893"/>
              <a:gd name="connsiteX332" fmla="*/ 3458923 w 12208633"/>
              <a:gd name="connsiteY332" fmla="*/ 449141 h 5434893"/>
              <a:gd name="connsiteX333" fmla="*/ 3619519 w 12208633"/>
              <a:gd name="connsiteY333" fmla="*/ 449141 h 5434893"/>
              <a:gd name="connsiteX334" fmla="*/ 3619519 w 12208633"/>
              <a:gd name="connsiteY334" fmla="*/ 822482 h 5434893"/>
              <a:gd name="connsiteX335" fmla="*/ 3716929 w 12208633"/>
              <a:gd name="connsiteY335" fmla="*/ 822482 h 5434893"/>
              <a:gd name="connsiteX336" fmla="*/ 3716929 w 12208633"/>
              <a:gd name="connsiteY336" fmla="*/ 533871 h 5434893"/>
              <a:gd name="connsiteX337" fmla="*/ 3948609 w 12208633"/>
              <a:gd name="connsiteY337" fmla="*/ 533871 h 5434893"/>
              <a:gd name="connsiteX338" fmla="*/ 3948609 w 12208633"/>
              <a:gd name="connsiteY338" fmla="*/ 827778 h 5434893"/>
              <a:gd name="connsiteX339" fmla="*/ 3952270 w 12208633"/>
              <a:gd name="connsiteY339" fmla="*/ 827778 h 5434893"/>
              <a:gd name="connsiteX340" fmla="*/ 3956368 w 12208633"/>
              <a:gd name="connsiteY340" fmla="*/ 827778 h 5434893"/>
              <a:gd name="connsiteX341" fmla="*/ 3956368 w 12208633"/>
              <a:gd name="connsiteY341" fmla="*/ 761209 h 5434893"/>
              <a:gd name="connsiteX342" fmla="*/ 3956368 w 12208633"/>
              <a:gd name="connsiteY342" fmla="*/ 714516 h 5434893"/>
              <a:gd name="connsiteX343" fmla="*/ 4000985 w 12208633"/>
              <a:gd name="connsiteY343" fmla="*/ 714516 h 5434893"/>
              <a:gd name="connsiteX344" fmla="*/ 4000985 w 12208633"/>
              <a:gd name="connsiteY344" fmla="*/ 420341 h 5434893"/>
              <a:gd name="connsiteX345" fmla="*/ 4000984 w 12208633"/>
              <a:gd name="connsiteY345" fmla="*/ 420341 h 5434893"/>
              <a:gd name="connsiteX346" fmla="*/ 4000984 w 12208633"/>
              <a:gd name="connsiteY346" fmla="*/ 339659 h 5434893"/>
              <a:gd name="connsiteX347" fmla="*/ 4071715 w 12208633"/>
              <a:gd name="connsiteY347" fmla="*/ 339659 h 5434893"/>
              <a:gd name="connsiteX348" fmla="*/ 4142446 w 12208633"/>
              <a:gd name="connsiteY348" fmla="*/ 339659 h 5434893"/>
              <a:gd name="connsiteX349" fmla="*/ 4142446 w 12208633"/>
              <a:gd name="connsiteY349" fmla="*/ 413478 h 5434893"/>
              <a:gd name="connsiteX350" fmla="*/ 4142446 w 12208633"/>
              <a:gd name="connsiteY350" fmla="*/ 413480 h 5434893"/>
              <a:gd name="connsiteX351" fmla="*/ 4142446 w 12208633"/>
              <a:gd name="connsiteY351" fmla="*/ 713686 h 5434893"/>
              <a:gd name="connsiteX352" fmla="*/ 4182921 w 12208633"/>
              <a:gd name="connsiteY352" fmla="*/ 713686 h 5434893"/>
              <a:gd name="connsiteX353" fmla="*/ 4182921 w 12208633"/>
              <a:gd name="connsiteY353" fmla="*/ 705384 h 5434893"/>
              <a:gd name="connsiteX354" fmla="*/ 4182921 w 12208633"/>
              <a:gd name="connsiteY354" fmla="*/ 645080 h 5434893"/>
              <a:gd name="connsiteX355" fmla="*/ 4214842 w 12208633"/>
              <a:gd name="connsiteY355" fmla="*/ 645080 h 5434893"/>
              <a:gd name="connsiteX356" fmla="*/ 4243942 w 12208633"/>
              <a:gd name="connsiteY356" fmla="*/ 645080 h 5434893"/>
              <a:gd name="connsiteX357" fmla="*/ 4243942 w 12208633"/>
              <a:gd name="connsiteY357" fmla="*/ 339659 h 5434893"/>
              <a:gd name="connsiteX358" fmla="*/ 4243942 w 12208633"/>
              <a:gd name="connsiteY358" fmla="*/ 249509 h 5434893"/>
              <a:gd name="connsiteX359" fmla="*/ 4288534 w 12208633"/>
              <a:gd name="connsiteY359" fmla="*/ 249509 h 5434893"/>
              <a:gd name="connsiteX360" fmla="*/ 4337854 w 12208633"/>
              <a:gd name="connsiteY360" fmla="*/ 249509 h 5434893"/>
              <a:gd name="connsiteX361" fmla="*/ 4337854 w 12208633"/>
              <a:gd name="connsiteY361" fmla="*/ 322718 h 5434893"/>
              <a:gd name="connsiteX362" fmla="*/ 4337854 w 12208633"/>
              <a:gd name="connsiteY362" fmla="*/ 322720 h 5434893"/>
              <a:gd name="connsiteX363" fmla="*/ 4337854 w 12208633"/>
              <a:gd name="connsiteY363" fmla="*/ 380000 h 5434893"/>
              <a:gd name="connsiteX364" fmla="*/ 4654875 w 12208633"/>
              <a:gd name="connsiteY364" fmla="*/ 380000 h 5434893"/>
              <a:gd name="connsiteX365" fmla="*/ 4654875 w 12208633"/>
              <a:gd name="connsiteY365" fmla="*/ 379790 h 5434893"/>
              <a:gd name="connsiteX366" fmla="*/ 4675084 w 12208633"/>
              <a:gd name="connsiteY366" fmla="*/ 379790 h 5434893"/>
              <a:gd name="connsiteX367" fmla="*/ 4675084 w 12208633"/>
              <a:gd name="connsiteY367" fmla="*/ 474896 h 5434893"/>
              <a:gd name="connsiteX368" fmla="*/ 4676745 w 12208633"/>
              <a:gd name="connsiteY368" fmla="*/ 475064 h 5434893"/>
              <a:gd name="connsiteX369" fmla="*/ 4739988 w 12208633"/>
              <a:gd name="connsiteY369" fmla="*/ 539907 h 5434893"/>
              <a:gd name="connsiteX370" fmla="*/ 4740674 w 12208633"/>
              <a:gd name="connsiteY370" fmla="*/ 547701 h 5434893"/>
              <a:gd name="connsiteX371" fmla="*/ 4741248 w 12208633"/>
              <a:gd name="connsiteY371" fmla="*/ 547701 h 5434893"/>
              <a:gd name="connsiteX372" fmla="*/ 4741248 w 12208633"/>
              <a:gd name="connsiteY372" fmla="*/ 554205 h 5434893"/>
              <a:gd name="connsiteX373" fmla="*/ 4741248 w 12208633"/>
              <a:gd name="connsiteY373" fmla="*/ 554208 h 5434893"/>
              <a:gd name="connsiteX374" fmla="*/ 4741248 w 12208633"/>
              <a:gd name="connsiteY374" fmla="*/ 739927 h 5434893"/>
              <a:gd name="connsiteX375" fmla="*/ 4764753 w 12208633"/>
              <a:gd name="connsiteY375" fmla="*/ 740400 h 5434893"/>
              <a:gd name="connsiteX376" fmla="*/ 4764753 w 12208633"/>
              <a:gd name="connsiteY376" fmla="*/ 666262 h 5434893"/>
              <a:gd name="connsiteX377" fmla="*/ 4899024 w 12208633"/>
              <a:gd name="connsiteY377" fmla="*/ 666262 h 5434893"/>
              <a:gd name="connsiteX378" fmla="*/ 4899024 w 12208633"/>
              <a:gd name="connsiteY378" fmla="*/ 735104 h 5434893"/>
              <a:gd name="connsiteX379" fmla="*/ 5028026 w 12208633"/>
              <a:gd name="connsiteY379" fmla="*/ 735104 h 5434893"/>
              <a:gd name="connsiteX380" fmla="*/ 5028026 w 12208633"/>
              <a:gd name="connsiteY380" fmla="*/ 658319 h 5434893"/>
              <a:gd name="connsiteX381" fmla="*/ 5154397 w 12208633"/>
              <a:gd name="connsiteY381" fmla="*/ 660966 h 5434893"/>
              <a:gd name="connsiteX382" fmla="*/ 5154397 w 12208633"/>
              <a:gd name="connsiteY382" fmla="*/ 369707 h 5434893"/>
              <a:gd name="connsiteX383" fmla="*/ 5409771 w 12208633"/>
              <a:gd name="connsiteY383" fmla="*/ 369707 h 5434893"/>
              <a:gd name="connsiteX384" fmla="*/ 5409771 w 12208633"/>
              <a:gd name="connsiteY384" fmla="*/ 623897 h 5434893"/>
              <a:gd name="connsiteX385" fmla="*/ 5599327 w 12208633"/>
              <a:gd name="connsiteY385" fmla="*/ 623897 h 5434893"/>
              <a:gd name="connsiteX386" fmla="*/ 5599327 w 12208633"/>
              <a:gd name="connsiteY386" fmla="*/ 681817 h 5434893"/>
              <a:gd name="connsiteX387" fmla="*/ 5599327 w 12208633"/>
              <a:gd name="connsiteY387" fmla="*/ 692743 h 5434893"/>
              <a:gd name="connsiteX388" fmla="*/ 5628967 w 12208633"/>
              <a:gd name="connsiteY388" fmla="*/ 692743 h 5434893"/>
              <a:gd name="connsiteX389" fmla="*/ 5628967 w 12208633"/>
              <a:gd name="connsiteY389" fmla="*/ 672950 h 5434893"/>
              <a:gd name="connsiteX390" fmla="*/ 5794767 w 12208633"/>
              <a:gd name="connsiteY390" fmla="*/ 672950 h 5434893"/>
              <a:gd name="connsiteX391" fmla="*/ 5794803 w 12208633"/>
              <a:gd name="connsiteY391" fmla="*/ 672943 h 5434893"/>
              <a:gd name="connsiteX392" fmla="*/ 5792189 w 12208633"/>
              <a:gd name="connsiteY392" fmla="*/ 672943 h 5434893"/>
              <a:gd name="connsiteX393" fmla="*/ 5784518 w 12208633"/>
              <a:gd name="connsiteY393" fmla="*/ 672943 h 5434893"/>
              <a:gd name="connsiteX394" fmla="*/ 5628967 w 12208633"/>
              <a:gd name="connsiteY394" fmla="*/ 672943 h 5434893"/>
              <a:gd name="connsiteX395" fmla="*/ 5792189 w 12208633"/>
              <a:gd name="connsiteY395" fmla="*/ 576196 h 5434893"/>
              <a:gd name="connsiteX396" fmla="*/ 5792189 w 12208633"/>
              <a:gd name="connsiteY396" fmla="*/ 668395 h 5434893"/>
              <a:gd name="connsiteX397" fmla="*/ 5947738 w 12208633"/>
              <a:gd name="connsiteY397" fmla="*/ 576196 h 5434893"/>
              <a:gd name="connsiteX398" fmla="*/ 5947738 w 12208633"/>
              <a:gd name="connsiteY398" fmla="*/ 668395 h 5434893"/>
              <a:gd name="connsiteX399" fmla="*/ 6103287 w 12208633"/>
              <a:gd name="connsiteY399" fmla="*/ 576196 h 5434893"/>
              <a:gd name="connsiteX400" fmla="*/ 6103287 w 12208633"/>
              <a:gd name="connsiteY400" fmla="*/ 668395 h 5434893"/>
              <a:gd name="connsiteX401" fmla="*/ 6258836 w 12208633"/>
              <a:gd name="connsiteY401" fmla="*/ 576196 h 5434893"/>
              <a:gd name="connsiteX402" fmla="*/ 6258836 w 12208633"/>
              <a:gd name="connsiteY402" fmla="*/ 672943 h 5434893"/>
              <a:gd name="connsiteX403" fmla="*/ 6154820 w 12208633"/>
              <a:gd name="connsiteY403" fmla="*/ 672943 h 5434893"/>
              <a:gd name="connsiteX404" fmla="*/ 6154820 w 12208633"/>
              <a:gd name="connsiteY404" fmla="*/ 672950 h 5434893"/>
              <a:gd name="connsiteX405" fmla="*/ 6258836 w 12208633"/>
              <a:gd name="connsiteY405" fmla="*/ 672950 h 5434893"/>
              <a:gd name="connsiteX406" fmla="*/ 6258836 w 12208633"/>
              <a:gd name="connsiteY406" fmla="*/ 708560 h 5434893"/>
              <a:gd name="connsiteX407" fmla="*/ 6258836 w 12208633"/>
              <a:gd name="connsiteY407" fmla="*/ 726328 h 5434893"/>
              <a:gd name="connsiteX408" fmla="*/ 6349534 w 12208633"/>
              <a:gd name="connsiteY408" fmla="*/ 726328 h 5434893"/>
              <a:gd name="connsiteX409" fmla="*/ 6354387 w 12208633"/>
              <a:gd name="connsiteY409" fmla="*/ 721669 h 5434893"/>
              <a:gd name="connsiteX410" fmla="*/ 6354387 w 12208633"/>
              <a:gd name="connsiteY410" fmla="*/ 653142 h 5434893"/>
              <a:gd name="connsiteX411" fmla="*/ 6351863 w 12208633"/>
              <a:gd name="connsiteY411" fmla="*/ 648482 h 5434893"/>
              <a:gd name="connsiteX412" fmla="*/ 6352251 w 12208633"/>
              <a:gd name="connsiteY412" fmla="*/ 641882 h 5434893"/>
              <a:gd name="connsiteX413" fmla="*/ 6354581 w 12208633"/>
              <a:gd name="connsiteY413" fmla="*/ 638194 h 5434893"/>
              <a:gd name="connsiteX414" fmla="*/ 6354581 w 12208633"/>
              <a:gd name="connsiteY414" fmla="*/ 589854 h 5434893"/>
              <a:gd name="connsiteX415" fmla="*/ 6351863 w 12208633"/>
              <a:gd name="connsiteY415" fmla="*/ 585584 h 5434893"/>
              <a:gd name="connsiteX416" fmla="*/ 6351863 w 12208633"/>
              <a:gd name="connsiteY416" fmla="*/ 579954 h 5434893"/>
              <a:gd name="connsiteX417" fmla="*/ 6354581 w 12208633"/>
              <a:gd name="connsiteY417" fmla="*/ 574712 h 5434893"/>
              <a:gd name="connsiteX418" fmla="*/ 6354581 w 12208633"/>
              <a:gd name="connsiteY418" fmla="*/ 528121 h 5434893"/>
              <a:gd name="connsiteX419" fmla="*/ 6351669 w 12208633"/>
              <a:gd name="connsiteY419" fmla="*/ 522879 h 5434893"/>
              <a:gd name="connsiteX420" fmla="*/ 6351863 w 12208633"/>
              <a:gd name="connsiteY420" fmla="*/ 516473 h 5434893"/>
              <a:gd name="connsiteX421" fmla="*/ 6354387 w 12208633"/>
              <a:gd name="connsiteY421" fmla="*/ 511814 h 5434893"/>
              <a:gd name="connsiteX422" fmla="*/ 6354387 w 12208633"/>
              <a:gd name="connsiteY422" fmla="*/ 465999 h 5434893"/>
              <a:gd name="connsiteX423" fmla="*/ 6351475 w 12208633"/>
              <a:gd name="connsiteY423" fmla="*/ 460952 h 5434893"/>
              <a:gd name="connsiteX424" fmla="*/ 6351863 w 12208633"/>
              <a:gd name="connsiteY424" fmla="*/ 454545 h 5434893"/>
              <a:gd name="connsiteX425" fmla="*/ 6354387 w 12208633"/>
              <a:gd name="connsiteY425" fmla="*/ 450469 h 5434893"/>
              <a:gd name="connsiteX426" fmla="*/ 6354387 w 12208633"/>
              <a:gd name="connsiteY426" fmla="*/ 402130 h 5434893"/>
              <a:gd name="connsiteX427" fmla="*/ 6351863 w 12208633"/>
              <a:gd name="connsiteY427" fmla="*/ 398054 h 5434893"/>
              <a:gd name="connsiteX428" fmla="*/ 6352057 w 12208633"/>
              <a:gd name="connsiteY428" fmla="*/ 391453 h 5434893"/>
              <a:gd name="connsiteX429" fmla="*/ 6354387 w 12208633"/>
              <a:gd name="connsiteY429" fmla="*/ 387182 h 5434893"/>
              <a:gd name="connsiteX430" fmla="*/ 6354387 w 12208633"/>
              <a:gd name="connsiteY430" fmla="*/ 340591 h 5434893"/>
              <a:gd name="connsiteX431" fmla="*/ 6351863 w 12208633"/>
              <a:gd name="connsiteY431" fmla="*/ 335932 h 5434893"/>
              <a:gd name="connsiteX432" fmla="*/ 6352251 w 12208633"/>
              <a:gd name="connsiteY432" fmla="*/ 329331 h 5434893"/>
              <a:gd name="connsiteX433" fmla="*/ 6354581 w 12208633"/>
              <a:gd name="connsiteY433" fmla="*/ 325643 h 5434893"/>
              <a:gd name="connsiteX434" fmla="*/ 6354581 w 12208633"/>
              <a:gd name="connsiteY434" fmla="*/ 277304 h 5434893"/>
              <a:gd name="connsiteX435" fmla="*/ 6351863 w 12208633"/>
              <a:gd name="connsiteY435" fmla="*/ 273227 h 5434893"/>
              <a:gd name="connsiteX436" fmla="*/ 6349922 w 12208633"/>
              <a:gd name="connsiteY436" fmla="*/ 269539 h 5434893"/>
              <a:gd name="connsiteX437" fmla="*/ 6353610 w 12208633"/>
              <a:gd name="connsiteY437" fmla="*/ 267209 h 5434893"/>
              <a:gd name="connsiteX438" fmla="*/ 6357299 w 12208633"/>
              <a:gd name="connsiteY438" fmla="*/ 267209 h 5434893"/>
              <a:gd name="connsiteX439" fmla="*/ 6426409 w 12208633"/>
              <a:gd name="connsiteY439" fmla="*/ 267209 h 5434893"/>
              <a:gd name="connsiteX440" fmla="*/ 6430680 w 12208633"/>
              <a:gd name="connsiteY440" fmla="*/ 267209 h 5434893"/>
              <a:gd name="connsiteX441" fmla="*/ 6433980 w 12208633"/>
              <a:gd name="connsiteY441" fmla="*/ 270704 h 5434893"/>
              <a:gd name="connsiteX442" fmla="*/ 6430486 w 12208633"/>
              <a:gd name="connsiteY442" fmla="*/ 273033 h 5434893"/>
              <a:gd name="connsiteX443" fmla="*/ 6427962 w 12208633"/>
              <a:gd name="connsiteY443" fmla="*/ 273033 h 5434893"/>
              <a:gd name="connsiteX444" fmla="*/ 6427768 w 12208633"/>
              <a:gd name="connsiteY444" fmla="*/ 274198 h 5434893"/>
              <a:gd name="connsiteX445" fmla="*/ 6427768 w 12208633"/>
              <a:gd name="connsiteY445" fmla="*/ 329137 h 5434893"/>
              <a:gd name="connsiteX446" fmla="*/ 6430874 w 12208633"/>
              <a:gd name="connsiteY446" fmla="*/ 329331 h 5434893"/>
              <a:gd name="connsiteX447" fmla="*/ 6433786 w 12208633"/>
              <a:gd name="connsiteY447" fmla="*/ 332438 h 5434893"/>
              <a:gd name="connsiteX448" fmla="*/ 6430874 w 12208633"/>
              <a:gd name="connsiteY448" fmla="*/ 336126 h 5434893"/>
              <a:gd name="connsiteX449" fmla="*/ 6427768 w 12208633"/>
              <a:gd name="connsiteY449" fmla="*/ 336320 h 5434893"/>
              <a:gd name="connsiteX450" fmla="*/ 6427768 w 12208633"/>
              <a:gd name="connsiteY450" fmla="*/ 391259 h 5434893"/>
              <a:gd name="connsiteX451" fmla="*/ 6430874 w 12208633"/>
              <a:gd name="connsiteY451" fmla="*/ 391453 h 5434893"/>
              <a:gd name="connsiteX452" fmla="*/ 6433786 w 12208633"/>
              <a:gd name="connsiteY452" fmla="*/ 395142 h 5434893"/>
              <a:gd name="connsiteX453" fmla="*/ 6430874 w 12208633"/>
              <a:gd name="connsiteY453" fmla="*/ 398248 h 5434893"/>
              <a:gd name="connsiteX454" fmla="*/ 6427768 w 12208633"/>
              <a:gd name="connsiteY454" fmla="*/ 398248 h 5434893"/>
              <a:gd name="connsiteX455" fmla="*/ 6427768 w 12208633"/>
              <a:gd name="connsiteY455" fmla="*/ 454351 h 5434893"/>
              <a:gd name="connsiteX456" fmla="*/ 6430874 w 12208633"/>
              <a:gd name="connsiteY456" fmla="*/ 454545 h 5434893"/>
              <a:gd name="connsiteX457" fmla="*/ 6433786 w 12208633"/>
              <a:gd name="connsiteY457" fmla="*/ 457652 h 5434893"/>
              <a:gd name="connsiteX458" fmla="*/ 6430874 w 12208633"/>
              <a:gd name="connsiteY458" fmla="*/ 461340 h 5434893"/>
              <a:gd name="connsiteX459" fmla="*/ 6427768 w 12208633"/>
              <a:gd name="connsiteY459" fmla="*/ 461534 h 5434893"/>
              <a:gd name="connsiteX460" fmla="*/ 6427574 w 12208633"/>
              <a:gd name="connsiteY460" fmla="*/ 461534 h 5434893"/>
              <a:gd name="connsiteX461" fmla="*/ 6427574 w 12208633"/>
              <a:gd name="connsiteY461" fmla="*/ 461728 h 5434893"/>
              <a:gd name="connsiteX462" fmla="*/ 6427768 w 12208633"/>
              <a:gd name="connsiteY462" fmla="*/ 461728 h 5434893"/>
              <a:gd name="connsiteX463" fmla="*/ 6427768 w 12208633"/>
              <a:gd name="connsiteY463" fmla="*/ 516667 h 5434893"/>
              <a:gd name="connsiteX464" fmla="*/ 6430874 w 12208633"/>
              <a:gd name="connsiteY464" fmla="*/ 516861 h 5434893"/>
              <a:gd name="connsiteX465" fmla="*/ 6433786 w 12208633"/>
              <a:gd name="connsiteY465" fmla="*/ 520550 h 5434893"/>
              <a:gd name="connsiteX466" fmla="*/ 6430874 w 12208633"/>
              <a:gd name="connsiteY466" fmla="*/ 523656 h 5434893"/>
              <a:gd name="connsiteX467" fmla="*/ 6427768 w 12208633"/>
              <a:gd name="connsiteY467" fmla="*/ 523850 h 5434893"/>
              <a:gd name="connsiteX468" fmla="*/ 6427768 w 12208633"/>
              <a:gd name="connsiteY468" fmla="*/ 579954 h 5434893"/>
              <a:gd name="connsiteX469" fmla="*/ 6431457 w 12208633"/>
              <a:gd name="connsiteY469" fmla="*/ 580148 h 5434893"/>
              <a:gd name="connsiteX470" fmla="*/ 6433786 w 12208633"/>
              <a:gd name="connsiteY470" fmla="*/ 583254 h 5434893"/>
              <a:gd name="connsiteX471" fmla="*/ 6431263 w 12208633"/>
              <a:gd name="connsiteY471" fmla="*/ 585972 h 5434893"/>
              <a:gd name="connsiteX472" fmla="*/ 6427768 w 12208633"/>
              <a:gd name="connsiteY472" fmla="*/ 587137 h 5434893"/>
              <a:gd name="connsiteX473" fmla="*/ 6427768 w 12208633"/>
              <a:gd name="connsiteY473" fmla="*/ 642076 h 5434893"/>
              <a:gd name="connsiteX474" fmla="*/ 6430874 w 12208633"/>
              <a:gd name="connsiteY474" fmla="*/ 642270 h 5434893"/>
              <a:gd name="connsiteX475" fmla="*/ 6433786 w 12208633"/>
              <a:gd name="connsiteY475" fmla="*/ 645959 h 5434893"/>
              <a:gd name="connsiteX476" fmla="*/ 6430874 w 12208633"/>
              <a:gd name="connsiteY476" fmla="*/ 649065 h 5434893"/>
              <a:gd name="connsiteX477" fmla="*/ 6427768 w 12208633"/>
              <a:gd name="connsiteY477" fmla="*/ 649259 h 5434893"/>
              <a:gd name="connsiteX478" fmla="*/ 6427768 w 12208633"/>
              <a:gd name="connsiteY478" fmla="*/ 727687 h 5434893"/>
              <a:gd name="connsiteX479" fmla="*/ 6450870 w 12208633"/>
              <a:gd name="connsiteY479" fmla="*/ 727881 h 5434893"/>
              <a:gd name="connsiteX480" fmla="*/ 6519204 w 12208633"/>
              <a:gd name="connsiteY480" fmla="*/ 727687 h 5434893"/>
              <a:gd name="connsiteX481" fmla="*/ 6519398 w 12208633"/>
              <a:gd name="connsiteY481" fmla="*/ 688473 h 5434893"/>
              <a:gd name="connsiteX482" fmla="*/ 6519398 w 12208633"/>
              <a:gd name="connsiteY482" fmla="*/ 649259 h 5434893"/>
              <a:gd name="connsiteX483" fmla="*/ 6516874 w 12208633"/>
              <a:gd name="connsiteY483" fmla="*/ 649259 h 5434893"/>
              <a:gd name="connsiteX484" fmla="*/ 6513186 w 12208633"/>
              <a:gd name="connsiteY484" fmla="*/ 645570 h 5434893"/>
              <a:gd name="connsiteX485" fmla="*/ 6516680 w 12208633"/>
              <a:gd name="connsiteY485" fmla="*/ 642270 h 5434893"/>
              <a:gd name="connsiteX486" fmla="*/ 6519204 w 12208633"/>
              <a:gd name="connsiteY486" fmla="*/ 642270 h 5434893"/>
              <a:gd name="connsiteX487" fmla="*/ 6519204 w 12208633"/>
              <a:gd name="connsiteY487" fmla="*/ 586166 h 5434893"/>
              <a:gd name="connsiteX488" fmla="*/ 6518039 w 12208633"/>
              <a:gd name="connsiteY488" fmla="*/ 586166 h 5434893"/>
              <a:gd name="connsiteX489" fmla="*/ 6513574 w 12208633"/>
              <a:gd name="connsiteY489" fmla="*/ 583448 h 5434893"/>
              <a:gd name="connsiteX490" fmla="*/ 6518039 w 12208633"/>
              <a:gd name="connsiteY490" fmla="*/ 580148 h 5434893"/>
              <a:gd name="connsiteX491" fmla="*/ 6519204 w 12208633"/>
              <a:gd name="connsiteY491" fmla="*/ 580148 h 5434893"/>
              <a:gd name="connsiteX492" fmla="*/ 6519204 w 12208633"/>
              <a:gd name="connsiteY492" fmla="*/ 524044 h 5434893"/>
              <a:gd name="connsiteX493" fmla="*/ 6516098 w 12208633"/>
              <a:gd name="connsiteY493" fmla="*/ 523850 h 5434893"/>
              <a:gd name="connsiteX494" fmla="*/ 6513186 w 12208633"/>
              <a:gd name="connsiteY494" fmla="*/ 520550 h 5434893"/>
              <a:gd name="connsiteX495" fmla="*/ 6516292 w 12208633"/>
              <a:gd name="connsiteY495" fmla="*/ 516861 h 5434893"/>
              <a:gd name="connsiteX496" fmla="*/ 6519398 w 12208633"/>
              <a:gd name="connsiteY496" fmla="*/ 516667 h 5434893"/>
              <a:gd name="connsiteX497" fmla="*/ 6519398 w 12208633"/>
              <a:gd name="connsiteY497" fmla="*/ 461728 h 5434893"/>
              <a:gd name="connsiteX498" fmla="*/ 6518815 w 12208633"/>
              <a:gd name="connsiteY498" fmla="*/ 461728 h 5434893"/>
              <a:gd name="connsiteX499" fmla="*/ 6513574 w 12208633"/>
              <a:gd name="connsiteY499" fmla="*/ 457263 h 5434893"/>
              <a:gd name="connsiteX500" fmla="*/ 6519398 w 12208633"/>
              <a:gd name="connsiteY500" fmla="*/ 454545 h 5434893"/>
              <a:gd name="connsiteX501" fmla="*/ 6519398 w 12208633"/>
              <a:gd name="connsiteY501" fmla="*/ 398442 h 5434893"/>
              <a:gd name="connsiteX502" fmla="*/ 6513574 w 12208633"/>
              <a:gd name="connsiteY502" fmla="*/ 395724 h 5434893"/>
              <a:gd name="connsiteX503" fmla="*/ 6519592 w 12208633"/>
              <a:gd name="connsiteY503" fmla="*/ 391259 h 5434893"/>
              <a:gd name="connsiteX504" fmla="*/ 6519592 w 12208633"/>
              <a:gd name="connsiteY504" fmla="*/ 336320 h 5434893"/>
              <a:gd name="connsiteX505" fmla="*/ 6517845 w 12208633"/>
              <a:gd name="connsiteY505" fmla="*/ 336320 h 5434893"/>
              <a:gd name="connsiteX506" fmla="*/ 6513574 w 12208633"/>
              <a:gd name="connsiteY506" fmla="*/ 332826 h 5434893"/>
              <a:gd name="connsiteX507" fmla="*/ 6517845 w 12208633"/>
              <a:gd name="connsiteY507" fmla="*/ 329331 h 5434893"/>
              <a:gd name="connsiteX508" fmla="*/ 6519592 w 12208633"/>
              <a:gd name="connsiteY508" fmla="*/ 329331 h 5434893"/>
              <a:gd name="connsiteX509" fmla="*/ 6519592 w 12208633"/>
              <a:gd name="connsiteY509" fmla="*/ 274586 h 5434893"/>
              <a:gd name="connsiteX510" fmla="*/ 6515709 w 12208633"/>
              <a:gd name="connsiteY510" fmla="*/ 273033 h 5434893"/>
              <a:gd name="connsiteX511" fmla="*/ 6513574 w 12208633"/>
              <a:gd name="connsiteY511" fmla="*/ 269927 h 5434893"/>
              <a:gd name="connsiteX512" fmla="*/ 6516486 w 12208633"/>
              <a:gd name="connsiteY512" fmla="*/ 267404 h 5434893"/>
              <a:gd name="connsiteX513" fmla="*/ 6520174 w 12208633"/>
              <a:gd name="connsiteY513" fmla="*/ 267209 h 5434893"/>
              <a:gd name="connsiteX514" fmla="*/ 6591809 w 12208633"/>
              <a:gd name="connsiteY514" fmla="*/ 267209 h 5434893"/>
              <a:gd name="connsiteX515" fmla="*/ 6594332 w 12208633"/>
              <a:gd name="connsiteY515" fmla="*/ 267209 h 5434893"/>
              <a:gd name="connsiteX516" fmla="*/ 6598409 w 12208633"/>
              <a:gd name="connsiteY516" fmla="*/ 269733 h 5434893"/>
              <a:gd name="connsiteX517" fmla="*/ 6596274 w 12208633"/>
              <a:gd name="connsiteY517" fmla="*/ 273227 h 5434893"/>
              <a:gd name="connsiteX518" fmla="*/ 6593556 w 12208633"/>
              <a:gd name="connsiteY518" fmla="*/ 277110 h 5434893"/>
              <a:gd name="connsiteX519" fmla="*/ 6593556 w 12208633"/>
              <a:gd name="connsiteY519" fmla="*/ 325449 h 5434893"/>
              <a:gd name="connsiteX520" fmla="*/ 6596079 w 12208633"/>
              <a:gd name="connsiteY520" fmla="*/ 329525 h 5434893"/>
              <a:gd name="connsiteX521" fmla="*/ 6595885 w 12208633"/>
              <a:gd name="connsiteY521" fmla="*/ 336126 h 5434893"/>
              <a:gd name="connsiteX522" fmla="*/ 6593556 w 12208633"/>
              <a:gd name="connsiteY522" fmla="*/ 340397 h 5434893"/>
              <a:gd name="connsiteX523" fmla="*/ 6593556 w 12208633"/>
              <a:gd name="connsiteY523" fmla="*/ 386988 h 5434893"/>
              <a:gd name="connsiteX524" fmla="*/ 6596079 w 12208633"/>
              <a:gd name="connsiteY524" fmla="*/ 391647 h 5434893"/>
              <a:gd name="connsiteX525" fmla="*/ 6595691 w 12208633"/>
              <a:gd name="connsiteY525" fmla="*/ 398442 h 5434893"/>
              <a:gd name="connsiteX526" fmla="*/ 6593556 w 12208633"/>
              <a:gd name="connsiteY526" fmla="*/ 402324 h 5434893"/>
              <a:gd name="connsiteX527" fmla="*/ 6593556 w 12208633"/>
              <a:gd name="connsiteY527" fmla="*/ 419020 h 5434893"/>
              <a:gd name="connsiteX528" fmla="*/ 6593556 w 12208633"/>
              <a:gd name="connsiteY528" fmla="*/ 449498 h 5434893"/>
              <a:gd name="connsiteX529" fmla="*/ 6596662 w 12208633"/>
              <a:gd name="connsiteY529" fmla="*/ 454934 h 5434893"/>
              <a:gd name="connsiteX530" fmla="*/ 6596662 w 12208633"/>
              <a:gd name="connsiteY530" fmla="*/ 460952 h 5434893"/>
              <a:gd name="connsiteX531" fmla="*/ 6593362 w 12208633"/>
              <a:gd name="connsiteY531" fmla="*/ 467746 h 5434893"/>
              <a:gd name="connsiteX532" fmla="*/ 6593362 w 12208633"/>
              <a:gd name="connsiteY532" fmla="*/ 510649 h 5434893"/>
              <a:gd name="connsiteX533" fmla="*/ 6596662 w 12208633"/>
              <a:gd name="connsiteY533" fmla="*/ 517444 h 5434893"/>
              <a:gd name="connsiteX534" fmla="*/ 6596468 w 12208633"/>
              <a:gd name="connsiteY534" fmla="*/ 523462 h 5434893"/>
              <a:gd name="connsiteX535" fmla="*/ 6593362 w 12208633"/>
              <a:gd name="connsiteY535" fmla="*/ 528315 h 5434893"/>
              <a:gd name="connsiteX536" fmla="*/ 6593362 w 12208633"/>
              <a:gd name="connsiteY536" fmla="*/ 561706 h 5434893"/>
              <a:gd name="connsiteX537" fmla="*/ 6593362 w 12208633"/>
              <a:gd name="connsiteY537" fmla="*/ 575489 h 5434893"/>
              <a:gd name="connsiteX538" fmla="*/ 6596079 w 12208633"/>
              <a:gd name="connsiteY538" fmla="*/ 579954 h 5434893"/>
              <a:gd name="connsiteX539" fmla="*/ 6596274 w 12208633"/>
              <a:gd name="connsiteY539" fmla="*/ 585584 h 5434893"/>
              <a:gd name="connsiteX540" fmla="*/ 6593167 w 12208633"/>
              <a:gd name="connsiteY540" fmla="*/ 590437 h 5434893"/>
              <a:gd name="connsiteX541" fmla="*/ 6593167 w 12208633"/>
              <a:gd name="connsiteY541" fmla="*/ 621498 h 5434893"/>
              <a:gd name="connsiteX542" fmla="*/ 6593167 w 12208633"/>
              <a:gd name="connsiteY542" fmla="*/ 637611 h 5434893"/>
              <a:gd name="connsiteX543" fmla="*/ 6595885 w 12208633"/>
              <a:gd name="connsiteY543" fmla="*/ 642270 h 5434893"/>
              <a:gd name="connsiteX544" fmla="*/ 6595885 w 12208633"/>
              <a:gd name="connsiteY544" fmla="*/ 648676 h 5434893"/>
              <a:gd name="connsiteX545" fmla="*/ 6593167 w 12208633"/>
              <a:gd name="connsiteY545" fmla="*/ 653918 h 5434893"/>
              <a:gd name="connsiteX546" fmla="*/ 6593167 w 12208633"/>
              <a:gd name="connsiteY546" fmla="*/ 721863 h 5434893"/>
              <a:gd name="connsiteX547" fmla="*/ 6598021 w 12208633"/>
              <a:gd name="connsiteY547" fmla="*/ 726716 h 5434893"/>
              <a:gd name="connsiteX548" fmla="*/ 6698387 w 12208633"/>
              <a:gd name="connsiteY548" fmla="*/ 726716 h 5434893"/>
              <a:gd name="connsiteX549" fmla="*/ 6703434 w 12208633"/>
              <a:gd name="connsiteY549" fmla="*/ 720892 h 5434893"/>
              <a:gd name="connsiteX550" fmla="*/ 6703434 w 12208633"/>
              <a:gd name="connsiteY550" fmla="*/ 606356 h 5434893"/>
              <a:gd name="connsiteX551" fmla="*/ 6703434 w 12208633"/>
              <a:gd name="connsiteY551" fmla="*/ 538992 h 5434893"/>
              <a:gd name="connsiteX552" fmla="*/ 6704405 w 12208633"/>
              <a:gd name="connsiteY552" fmla="*/ 532004 h 5434893"/>
              <a:gd name="connsiteX553" fmla="*/ 6704599 w 12208633"/>
              <a:gd name="connsiteY553" fmla="*/ 540351 h 5434893"/>
              <a:gd name="connsiteX554" fmla="*/ 6704599 w 12208633"/>
              <a:gd name="connsiteY554" fmla="*/ 719145 h 5434893"/>
              <a:gd name="connsiteX555" fmla="*/ 6704405 w 12208633"/>
              <a:gd name="connsiteY555" fmla="*/ 727493 h 5434893"/>
              <a:gd name="connsiteX556" fmla="*/ 6705181 w 12208633"/>
              <a:gd name="connsiteY556" fmla="*/ 727493 h 5434893"/>
              <a:gd name="connsiteX557" fmla="*/ 6704987 w 12208633"/>
              <a:gd name="connsiteY557" fmla="*/ 727299 h 5434893"/>
              <a:gd name="connsiteX558" fmla="*/ 6704987 w 12208633"/>
              <a:gd name="connsiteY558" fmla="*/ 535498 h 5434893"/>
              <a:gd name="connsiteX559" fmla="*/ 6705375 w 12208633"/>
              <a:gd name="connsiteY559" fmla="*/ 532004 h 5434893"/>
              <a:gd name="connsiteX560" fmla="*/ 6753132 w 12208633"/>
              <a:gd name="connsiteY560" fmla="*/ 490460 h 5434893"/>
              <a:gd name="connsiteX561" fmla="*/ 6799917 w 12208633"/>
              <a:gd name="connsiteY561" fmla="*/ 535304 h 5434893"/>
              <a:gd name="connsiteX562" fmla="*/ 6799917 w 12208633"/>
              <a:gd name="connsiteY562" fmla="*/ 681290 h 5434893"/>
              <a:gd name="connsiteX563" fmla="*/ 6799917 w 12208633"/>
              <a:gd name="connsiteY563" fmla="*/ 817181 h 5434893"/>
              <a:gd name="connsiteX564" fmla="*/ 6801858 w 12208633"/>
              <a:gd name="connsiteY564" fmla="*/ 823976 h 5434893"/>
              <a:gd name="connsiteX565" fmla="*/ 6814283 w 12208633"/>
              <a:gd name="connsiteY565" fmla="*/ 798933 h 5434893"/>
              <a:gd name="connsiteX566" fmla="*/ 6817389 w 12208633"/>
              <a:gd name="connsiteY566" fmla="*/ 787673 h 5434893"/>
              <a:gd name="connsiteX567" fmla="*/ 6817389 w 12208633"/>
              <a:gd name="connsiteY567" fmla="*/ 586749 h 5434893"/>
              <a:gd name="connsiteX568" fmla="*/ 6817389 w 12208633"/>
              <a:gd name="connsiteY568" fmla="*/ 537245 h 5434893"/>
              <a:gd name="connsiteX569" fmla="*/ 6856991 w 12208633"/>
              <a:gd name="connsiteY569" fmla="*/ 490460 h 5434893"/>
              <a:gd name="connsiteX570" fmla="*/ 6865339 w 12208633"/>
              <a:gd name="connsiteY570" fmla="*/ 490265 h 5434893"/>
              <a:gd name="connsiteX571" fmla="*/ 6912125 w 12208633"/>
              <a:gd name="connsiteY571" fmla="*/ 535110 h 5434893"/>
              <a:gd name="connsiteX572" fmla="*/ 6912125 w 12208633"/>
              <a:gd name="connsiteY572" fmla="*/ 713904 h 5434893"/>
              <a:gd name="connsiteX573" fmla="*/ 6912125 w 12208633"/>
              <a:gd name="connsiteY573" fmla="*/ 719339 h 5434893"/>
              <a:gd name="connsiteX574" fmla="*/ 6915425 w 12208633"/>
              <a:gd name="connsiteY574" fmla="*/ 721669 h 5434893"/>
              <a:gd name="connsiteX575" fmla="*/ 6980847 w 12208633"/>
              <a:gd name="connsiteY575" fmla="*/ 716039 h 5434893"/>
              <a:gd name="connsiteX576" fmla="*/ 7121398 w 12208633"/>
              <a:gd name="connsiteY576" fmla="*/ 816793 h 5434893"/>
              <a:gd name="connsiteX577" fmla="*/ 7130134 w 12208633"/>
              <a:gd name="connsiteY577" fmla="*/ 840865 h 5434893"/>
              <a:gd name="connsiteX578" fmla="*/ 7133434 w 12208633"/>
              <a:gd name="connsiteY578" fmla="*/ 842224 h 5434893"/>
              <a:gd name="connsiteX579" fmla="*/ 7143140 w 12208633"/>
              <a:gd name="connsiteY579" fmla="*/ 854066 h 5434893"/>
              <a:gd name="connsiteX580" fmla="*/ 7143162 w 12208633"/>
              <a:gd name="connsiteY580" fmla="*/ 858635 h 5434893"/>
              <a:gd name="connsiteX581" fmla="*/ 7363499 w 12208633"/>
              <a:gd name="connsiteY581" fmla="*/ 801441 h 5434893"/>
              <a:gd name="connsiteX582" fmla="*/ 7367909 w 12208633"/>
              <a:gd name="connsiteY582" fmla="*/ 799551 h 5434893"/>
              <a:gd name="connsiteX583" fmla="*/ 7367909 w 12208633"/>
              <a:gd name="connsiteY583" fmla="*/ 792936 h 5434893"/>
              <a:gd name="connsiteX584" fmla="*/ 7362239 w 12208633"/>
              <a:gd name="connsiteY584" fmla="*/ 782541 h 5434893"/>
              <a:gd name="connsiteX585" fmla="*/ 7360349 w 12208633"/>
              <a:gd name="connsiteY585" fmla="*/ 769312 h 5434893"/>
              <a:gd name="connsiteX586" fmla="*/ 7365389 w 12208633"/>
              <a:gd name="connsiteY586" fmla="*/ 769627 h 5434893"/>
              <a:gd name="connsiteX587" fmla="*/ 7368854 w 12208633"/>
              <a:gd name="connsiteY587" fmla="*/ 770257 h 5434893"/>
              <a:gd name="connsiteX588" fmla="*/ 7374839 w 12208633"/>
              <a:gd name="connsiteY588" fmla="*/ 772777 h 5434893"/>
              <a:gd name="connsiteX589" fmla="*/ 7378304 w 12208633"/>
              <a:gd name="connsiteY589" fmla="*/ 768682 h 5434893"/>
              <a:gd name="connsiteX590" fmla="*/ 7381769 w 12208633"/>
              <a:gd name="connsiteY590" fmla="*/ 768367 h 5434893"/>
              <a:gd name="connsiteX591" fmla="*/ 7387439 w 12208633"/>
              <a:gd name="connsiteY591" fmla="*/ 768682 h 5434893"/>
              <a:gd name="connsiteX592" fmla="*/ 7392164 w 12208633"/>
              <a:gd name="connsiteY592" fmla="*/ 772462 h 5434893"/>
              <a:gd name="connsiteX593" fmla="*/ 7401299 w 12208633"/>
              <a:gd name="connsiteY593" fmla="*/ 770257 h 5434893"/>
              <a:gd name="connsiteX594" fmla="*/ 7403819 w 12208633"/>
              <a:gd name="connsiteY594" fmla="*/ 768997 h 5434893"/>
              <a:gd name="connsiteX595" fmla="*/ 7409488 w 12208633"/>
              <a:gd name="connsiteY595" fmla="*/ 772462 h 5434893"/>
              <a:gd name="connsiteX596" fmla="*/ 7416103 w 12208633"/>
              <a:gd name="connsiteY596" fmla="*/ 767737 h 5434893"/>
              <a:gd name="connsiteX597" fmla="*/ 7417993 w 12208633"/>
              <a:gd name="connsiteY597" fmla="*/ 769627 h 5434893"/>
              <a:gd name="connsiteX598" fmla="*/ 7413268 w 12208633"/>
              <a:gd name="connsiteY598" fmla="*/ 784116 h 5434893"/>
              <a:gd name="connsiteX599" fmla="*/ 7413268 w 12208633"/>
              <a:gd name="connsiteY599" fmla="*/ 788211 h 5434893"/>
              <a:gd name="connsiteX600" fmla="*/ 7501152 w 12208633"/>
              <a:gd name="connsiteY600" fmla="*/ 765847 h 5434893"/>
              <a:gd name="connsiteX601" fmla="*/ 7648884 w 12208633"/>
              <a:gd name="connsiteY601" fmla="*/ 727417 h 5434893"/>
              <a:gd name="connsiteX602" fmla="*/ 7662113 w 12208633"/>
              <a:gd name="connsiteY602" fmla="*/ 727417 h 5434893"/>
              <a:gd name="connsiteX603" fmla="*/ 7687313 w 12208633"/>
              <a:gd name="connsiteY603" fmla="*/ 733402 h 5434893"/>
              <a:gd name="connsiteX604" fmla="*/ 7687313 w 12208633"/>
              <a:gd name="connsiteY604" fmla="*/ 535272 h 5434893"/>
              <a:gd name="connsiteX605" fmla="*/ 7687313 w 12208633"/>
              <a:gd name="connsiteY605" fmla="*/ 411795 h 5434893"/>
              <a:gd name="connsiteX606" fmla="*/ 7696133 w 12208633"/>
              <a:gd name="connsiteY606" fmla="*/ 402660 h 5434893"/>
              <a:gd name="connsiteX607" fmla="*/ 7710622 w 12208633"/>
              <a:gd name="connsiteY607" fmla="*/ 402975 h 5434893"/>
              <a:gd name="connsiteX608" fmla="*/ 7727002 w 12208633"/>
              <a:gd name="connsiteY608" fmla="*/ 402660 h 5434893"/>
              <a:gd name="connsiteX609" fmla="*/ 7732042 w 12208633"/>
              <a:gd name="connsiteY609" fmla="*/ 408015 h 5434893"/>
              <a:gd name="connsiteX610" fmla="*/ 7732042 w 12208633"/>
              <a:gd name="connsiteY610" fmla="*/ 411795 h 5434893"/>
              <a:gd name="connsiteX611" fmla="*/ 7732042 w 12208633"/>
              <a:gd name="connsiteY611" fmla="*/ 745057 h 5434893"/>
              <a:gd name="connsiteX612" fmla="*/ 7769211 w 12208633"/>
              <a:gd name="connsiteY612" fmla="*/ 755137 h 5434893"/>
              <a:gd name="connsiteX613" fmla="*/ 7783701 w 12208633"/>
              <a:gd name="connsiteY613" fmla="*/ 758602 h 5434893"/>
              <a:gd name="connsiteX614" fmla="*/ 7783701 w 12208633"/>
              <a:gd name="connsiteY614" fmla="*/ 415575 h 5434893"/>
              <a:gd name="connsiteX615" fmla="*/ 7796616 w 12208633"/>
              <a:gd name="connsiteY615" fmla="*/ 402660 h 5434893"/>
              <a:gd name="connsiteX616" fmla="*/ 7807325 w 12208633"/>
              <a:gd name="connsiteY616" fmla="*/ 402975 h 5434893"/>
              <a:gd name="connsiteX617" fmla="*/ 7822760 w 12208633"/>
              <a:gd name="connsiteY617" fmla="*/ 402660 h 5434893"/>
              <a:gd name="connsiteX618" fmla="*/ 7828745 w 12208633"/>
              <a:gd name="connsiteY618" fmla="*/ 408960 h 5434893"/>
              <a:gd name="connsiteX619" fmla="*/ 7828745 w 12208633"/>
              <a:gd name="connsiteY619" fmla="*/ 416835 h 5434893"/>
              <a:gd name="connsiteX620" fmla="*/ 7828745 w 12208633"/>
              <a:gd name="connsiteY620" fmla="*/ 770572 h 5434893"/>
              <a:gd name="connsiteX621" fmla="*/ 7867174 w 12208633"/>
              <a:gd name="connsiteY621" fmla="*/ 780652 h 5434893"/>
              <a:gd name="connsiteX622" fmla="*/ 7870954 w 12208633"/>
              <a:gd name="connsiteY622" fmla="*/ 777186 h 5434893"/>
              <a:gd name="connsiteX623" fmla="*/ 7870954 w 12208633"/>
              <a:gd name="connsiteY623" fmla="*/ 768367 h 5434893"/>
              <a:gd name="connsiteX624" fmla="*/ 7870954 w 12208633"/>
              <a:gd name="connsiteY624" fmla="*/ 553542 h 5434893"/>
              <a:gd name="connsiteX625" fmla="*/ 7871269 w 12208633"/>
              <a:gd name="connsiteY625" fmla="*/ 541887 h 5434893"/>
              <a:gd name="connsiteX626" fmla="*/ 7870639 w 12208633"/>
              <a:gd name="connsiteY626" fmla="*/ 518892 h 5434893"/>
              <a:gd name="connsiteX627" fmla="*/ 7878514 w 12208633"/>
              <a:gd name="connsiteY627" fmla="*/ 511018 h 5434893"/>
              <a:gd name="connsiteX628" fmla="*/ 7929543 w 12208633"/>
              <a:gd name="connsiteY628" fmla="*/ 511018 h 5434893"/>
              <a:gd name="connsiteX629" fmla="*/ 7967972 w 12208633"/>
              <a:gd name="connsiteY629" fmla="*/ 511018 h 5434893"/>
              <a:gd name="connsiteX630" fmla="*/ 7977107 w 12208633"/>
              <a:gd name="connsiteY630" fmla="*/ 509758 h 5434893"/>
              <a:gd name="connsiteX631" fmla="*/ 7976792 w 12208633"/>
              <a:gd name="connsiteY631" fmla="*/ 481093 h 5434893"/>
              <a:gd name="connsiteX632" fmla="*/ 7979627 w 12208633"/>
              <a:gd name="connsiteY632" fmla="*/ 476368 h 5434893"/>
              <a:gd name="connsiteX633" fmla="*/ 7983407 w 12208633"/>
              <a:gd name="connsiteY633" fmla="*/ 481409 h 5434893"/>
              <a:gd name="connsiteX634" fmla="*/ 7983722 w 12208633"/>
              <a:gd name="connsiteY634" fmla="*/ 511018 h 5434893"/>
              <a:gd name="connsiteX635" fmla="*/ 7990967 w 12208633"/>
              <a:gd name="connsiteY635" fmla="*/ 511018 h 5434893"/>
              <a:gd name="connsiteX636" fmla="*/ 7991282 w 12208633"/>
              <a:gd name="connsiteY636" fmla="*/ 486133 h 5434893"/>
              <a:gd name="connsiteX637" fmla="*/ 7991282 w 12208633"/>
              <a:gd name="connsiteY637" fmla="*/ 480463 h 5434893"/>
              <a:gd name="connsiteX638" fmla="*/ 7995062 w 12208633"/>
              <a:gd name="connsiteY638" fmla="*/ 476054 h 5434893"/>
              <a:gd name="connsiteX639" fmla="*/ 7998842 w 12208633"/>
              <a:gd name="connsiteY639" fmla="*/ 480149 h 5434893"/>
              <a:gd name="connsiteX640" fmla="*/ 7998842 w 12208633"/>
              <a:gd name="connsiteY640" fmla="*/ 504088 h 5434893"/>
              <a:gd name="connsiteX641" fmla="*/ 7999157 w 12208633"/>
              <a:gd name="connsiteY641" fmla="*/ 510703 h 5434893"/>
              <a:gd name="connsiteX642" fmla="*/ 8006401 w 12208633"/>
              <a:gd name="connsiteY642" fmla="*/ 510703 h 5434893"/>
              <a:gd name="connsiteX643" fmla="*/ 8006716 w 12208633"/>
              <a:gd name="connsiteY643" fmla="*/ 485818 h 5434893"/>
              <a:gd name="connsiteX644" fmla="*/ 8006716 w 12208633"/>
              <a:gd name="connsiteY644" fmla="*/ 480149 h 5434893"/>
              <a:gd name="connsiteX645" fmla="*/ 8010497 w 12208633"/>
              <a:gd name="connsiteY645" fmla="*/ 475739 h 5434893"/>
              <a:gd name="connsiteX646" fmla="*/ 8014276 w 12208633"/>
              <a:gd name="connsiteY646" fmla="*/ 479833 h 5434893"/>
              <a:gd name="connsiteX647" fmla="*/ 8014276 w 12208633"/>
              <a:gd name="connsiteY647" fmla="*/ 503773 h 5434893"/>
              <a:gd name="connsiteX648" fmla="*/ 8014591 w 12208633"/>
              <a:gd name="connsiteY648" fmla="*/ 510388 h 5434893"/>
              <a:gd name="connsiteX649" fmla="*/ 8104995 w 12208633"/>
              <a:gd name="connsiteY649" fmla="*/ 510388 h 5434893"/>
              <a:gd name="connsiteX650" fmla="*/ 8113184 w 12208633"/>
              <a:gd name="connsiteY650" fmla="*/ 503143 h 5434893"/>
              <a:gd name="connsiteX651" fmla="*/ 8189098 w 12208633"/>
              <a:gd name="connsiteY651" fmla="*/ 503143 h 5434893"/>
              <a:gd name="connsiteX652" fmla="*/ 8199807 w 12208633"/>
              <a:gd name="connsiteY652" fmla="*/ 510703 h 5434893"/>
              <a:gd name="connsiteX653" fmla="*/ 8213037 w 12208633"/>
              <a:gd name="connsiteY653" fmla="*/ 525192 h 5434893"/>
              <a:gd name="connsiteX654" fmla="*/ 8212722 w 12208633"/>
              <a:gd name="connsiteY654" fmla="*/ 542202 h 5434893"/>
              <a:gd name="connsiteX655" fmla="*/ 8213037 w 12208633"/>
              <a:gd name="connsiteY655" fmla="*/ 552912 h 5434893"/>
              <a:gd name="connsiteX656" fmla="*/ 8213037 w 12208633"/>
              <a:gd name="connsiteY656" fmla="*/ 899839 h 5434893"/>
              <a:gd name="connsiteX657" fmla="*/ 8222585 w 12208633"/>
              <a:gd name="connsiteY657" fmla="*/ 899839 h 5434893"/>
              <a:gd name="connsiteX658" fmla="*/ 8222588 w 12208633"/>
              <a:gd name="connsiteY658" fmla="*/ 899188 h 5434893"/>
              <a:gd name="connsiteX659" fmla="*/ 8361723 w 12208633"/>
              <a:gd name="connsiteY659" fmla="*/ 819757 h 5434893"/>
              <a:gd name="connsiteX660" fmla="*/ 8400660 w 12208633"/>
              <a:gd name="connsiteY660" fmla="*/ 891401 h 5434893"/>
              <a:gd name="connsiteX661" fmla="*/ 8528374 w 12208633"/>
              <a:gd name="connsiteY661" fmla="*/ 819237 h 5434893"/>
              <a:gd name="connsiteX662" fmla="*/ 8564716 w 12208633"/>
              <a:gd name="connsiteY662" fmla="*/ 886728 h 5434893"/>
              <a:gd name="connsiteX663" fmla="*/ 8566273 w 12208633"/>
              <a:gd name="connsiteY663" fmla="*/ 724750 h 5434893"/>
              <a:gd name="connsiteX664" fmla="*/ 8590674 w 12208633"/>
              <a:gd name="connsiteY664" fmla="*/ 700868 h 5434893"/>
              <a:gd name="connsiteX665" fmla="*/ 8617151 w 12208633"/>
              <a:gd name="connsiteY665" fmla="*/ 674910 h 5434893"/>
              <a:gd name="connsiteX666" fmla="*/ 8617151 w 12208633"/>
              <a:gd name="connsiteY666" fmla="*/ 624552 h 5434893"/>
              <a:gd name="connsiteX667" fmla="*/ 8649858 w 12208633"/>
              <a:gd name="connsiteY667" fmla="*/ 572636 h 5434893"/>
              <a:gd name="connsiteX668" fmla="*/ 8662318 w 12208633"/>
              <a:gd name="connsiteY668" fmla="*/ 552388 h 5434893"/>
              <a:gd name="connsiteX669" fmla="*/ 8661799 w 12208633"/>
              <a:gd name="connsiteY669" fmla="*/ 524353 h 5434893"/>
              <a:gd name="connsiteX670" fmla="*/ 8675816 w 12208633"/>
              <a:gd name="connsiteY670" fmla="*/ 509298 h 5434893"/>
              <a:gd name="connsiteX671" fmla="*/ 8794185 w 12208633"/>
              <a:gd name="connsiteY671" fmla="*/ 509298 h 5434893"/>
              <a:gd name="connsiteX672" fmla="*/ 8810279 w 12208633"/>
              <a:gd name="connsiteY672" fmla="*/ 527469 h 5434893"/>
              <a:gd name="connsiteX673" fmla="*/ 8810279 w 12208633"/>
              <a:gd name="connsiteY673" fmla="*/ 636493 h 5434893"/>
              <a:gd name="connsiteX674" fmla="*/ 8811837 w 12208633"/>
              <a:gd name="connsiteY674" fmla="*/ 677506 h 5434893"/>
              <a:gd name="connsiteX675" fmla="*/ 8817547 w 12208633"/>
              <a:gd name="connsiteY675" fmla="*/ 686332 h 5434893"/>
              <a:gd name="connsiteX676" fmla="*/ 8822220 w 12208633"/>
              <a:gd name="connsiteY676" fmla="*/ 678025 h 5434893"/>
              <a:gd name="connsiteX677" fmla="*/ 8822220 w 12208633"/>
              <a:gd name="connsiteY677" fmla="*/ 652587 h 5434893"/>
              <a:gd name="connsiteX678" fmla="*/ 8837795 w 12208633"/>
              <a:gd name="connsiteY678" fmla="*/ 637012 h 5434893"/>
              <a:gd name="connsiteX679" fmla="*/ 8854408 w 12208633"/>
              <a:gd name="connsiteY679" fmla="*/ 621956 h 5434893"/>
              <a:gd name="connsiteX680" fmla="*/ 8877770 w 12208633"/>
              <a:gd name="connsiteY680" fmla="*/ 577828 h 5434893"/>
              <a:gd name="connsiteX681" fmla="*/ 8895941 w 12208633"/>
              <a:gd name="connsiteY681" fmla="*/ 561214 h 5434893"/>
              <a:gd name="connsiteX682" fmla="*/ 8932282 w 12208633"/>
              <a:gd name="connsiteY682" fmla="*/ 564848 h 5434893"/>
              <a:gd name="connsiteX683" fmla="*/ 8940589 w 12208633"/>
              <a:gd name="connsiteY683" fmla="*/ 572636 h 5434893"/>
              <a:gd name="connsiteX684" fmla="*/ 8972258 w 12208633"/>
              <a:gd name="connsiteY684" fmla="*/ 628706 h 5434893"/>
              <a:gd name="connsiteX685" fmla="*/ 8972258 w 12208633"/>
              <a:gd name="connsiteY685" fmla="*/ 722673 h 5434893"/>
              <a:gd name="connsiteX686" fmla="*/ 9035595 w 12208633"/>
              <a:gd name="connsiteY686" fmla="*/ 719558 h 5434893"/>
              <a:gd name="connsiteX687" fmla="*/ 9068822 w 12208633"/>
              <a:gd name="connsiteY687" fmla="*/ 146923 h 5434893"/>
              <a:gd name="connsiteX688" fmla="*/ 9146177 w 12208633"/>
              <a:gd name="connsiteY688" fmla="*/ 146923 h 5434893"/>
              <a:gd name="connsiteX689" fmla="*/ 9180961 w 12208633"/>
              <a:gd name="connsiteY689" fmla="*/ 716962 h 5434893"/>
              <a:gd name="connsiteX690" fmla="*/ 9225090 w 12208633"/>
              <a:gd name="connsiteY690" fmla="*/ 715405 h 543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</a:cxnLst>
            <a:rect l="l" t="t" r="r" b="b"/>
            <a:pathLst>
              <a:path w="12208633" h="5434893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3D5F95E-A64B-4CF3-896F-F3B321903429}"/>
              </a:ext>
            </a:extLst>
          </p:cNvPr>
          <p:cNvGrpSpPr/>
          <p:nvPr userDrawn="1"/>
        </p:nvGrpSpPr>
        <p:grpSpPr>
          <a:xfrm>
            <a:off x="218787" y="2622975"/>
            <a:ext cx="11517590" cy="3946317"/>
            <a:chOff x="218787" y="2622975"/>
            <a:chExt cx="11517590" cy="3946317"/>
          </a:xfrm>
          <a:solidFill>
            <a:schemeClr val="bg1">
              <a:alpha val="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AC598B69-F9FE-4154-B147-8335AB2E2E58}"/>
                </a:ext>
              </a:extLst>
            </p:cNvPr>
            <p:cNvGrpSpPr/>
            <p:nvPr/>
          </p:nvGrpSpPr>
          <p:grpSpPr>
            <a:xfrm rot="12366785">
              <a:off x="10129411" y="5122363"/>
              <a:ext cx="1606966" cy="1446929"/>
              <a:chOff x="6486650" y="2648852"/>
              <a:chExt cx="2745260" cy="2471860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B2891B34-6F88-4D11-AD5C-410F7771AEA2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xmlns="" id="{31D81169-CACA-4F00-B325-E9872F60ED27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xmlns="" id="{F939FB8C-F4E6-45BF-BE92-A0D7E337E986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xmlns="" id="{E7D2F5C8-112A-47AC-8EBA-CA3BCCFFD653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B07F2CD7-68E5-49F5-BBED-77DA2BFBE7AD}"/>
                </a:ext>
              </a:extLst>
            </p:cNvPr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FCD81010-EBF6-414C-927A-9FFCBAFAE158}"/>
                </a:ext>
              </a:extLst>
            </p:cNvPr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C935FFD8-C758-4E69-865F-0D3F0FF08A12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xmlns="" id="{5B2E929D-2A5A-4E4D-8AFF-089163D7F028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xmlns="" id="{8A8A0495-30E8-45A0-B48A-6EFDF9C8B696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xmlns="" id="{86DEB52C-C941-4797-8322-11F1C0AD0C40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B25B6E65-0935-40EC-806D-53C1E043E564}"/>
                </a:ext>
              </a:extLst>
            </p:cNvPr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77478775-9720-4065-9D9F-0A2FCB97F2F0}"/>
                </a:ext>
              </a:extLst>
            </p:cNvPr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9466B1FD-A1C4-48E5-82F9-88F257D12E08}"/>
                </a:ext>
              </a:extLst>
            </p:cNvPr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84777225-2D61-4C66-B198-7D070CA8492F}"/>
                </a:ext>
              </a:extLst>
            </p:cNvPr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83E67246-C28F-4691-8DF2-21886E878D44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xmlns="" id="{25925A4A-CBF1-48EF-AB30-CEBB54EC947A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xmlns="" id="{59AB121F-74A9-4A6A-B896-45331194465F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xmlns="" id="{CC131B02-5DBE-4634-A680-3DE71C853BD5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0D8BF0D2-0FDC-4959-85DD-F748038440E1}"/>
                  </a:ext>
                </a:extLst>
              </p:cNvPr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3C9083CC-CC13-4BCC-8521-7079F8EBE42B}"/>
                </a:ext>
              </a:extLst>
            </p:cNvPr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7CC45CD8-C56F-467E-BEF3-DF307BE9C4B4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xmlns="" id="{A74DC46F-EE01-49F6-894A-71B37D0AC15C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xmlns="" id="{1AB69D80-C161-41AB-A5DD-3B118793A012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xmlns="" id="{718FFC3D-130E-4587-9FAD-F134E15CA98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4AE715F5-3FF5-4CC0-99F7-2396CA9783A9}"/>
                </a:ext>
              </a:extLst>
            </p:cNvPr>
            <p:cNvGrpSpPr/>
            <p:nvPr/>
          </p:nvGrpSpPr>
          <p:grpSpPr>
            <a:xfrm rot="18655185">
              <a:off x="7923365" y="480976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D307BAC0-5062-49C4-A10C-F15443D0B43E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1CF69320-9037-483C-B337-9C3798F9516C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xmlns="" id="{E8FAEED8-8E0A-4D16-BC31-1DD02EB1FE84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xmlns="" id="{ABEF1D94-1333-4CA0-B29B-49A00AFB5E03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A6943520-8E50-4DAD-A59E-7A5A1DEE2133}"/>
                </a:ext>
              </a:extLst>
            </p:cNvPr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xmlns="" id="{CA826ACA-0EB1-4F7B-86EA-A2622410F84A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xmlns="" id="{C1613B70-341B-437A-A0D4-569BDB3F76E5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xmlns="" id="{A96EF5B8-28BF-47BD-A097-7ADED01EDC9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xmlns="" id="{A9D3A2AA-E3A6-42DB-936E-D30F8E2F943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07C996FD-CF0A-4F68-895E-6062455A1573}"/>
                </a:ext>
              </a:extLst>
            </p:cNvPr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96A48627-8991-4822-BA51-E0B5CA3A4F9C}"/>
                </a:ext>
              </a:extLst>
            </p:cNvPr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95F068BD-5041-4E65-88AE-B9DC621AE8FB}"/>
                </a:ext>
              </a:extLst>
            </p:cNvPr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DBF296DB-D0C8-471D-91FE-F4B26B99C108}"/>
                </a:ext>
              </a:extLst>
            </p:cNvPr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AA7B67AB-2F8A-47D5-878D-17414F9189A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493319"/>
            <a:ext cx="12188824" cy="357188"/>
          </a:xfrm>
          <a:prstGeom prst="rect">
            <a:avLst/>
          </a:pr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D6F6DEC8-26B4-463A-AF41-2CA3896E1C9D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6723365" y="0"/>
            <a:ext cx="5468634" cy="692150"/>
          </a:xfrm>
          <a:custGeom>
            <a:avLst/>
            <a:gdLst>
              <a:gd name="connsiteX0" fmla="*/ 5468634 w 5468634"/>
              <a:gd name="connsiteY0" fmla="*/ 692150 h 692150"/>
              <a:gd name="connsiteX1" fmla="*/ 0 w 5468634"/>
              <a:gd name="connsiteY1" fmla="*/ 692150 h 692150"/>
              <a:gd name="connsiteX2" fmla="*/ 0 w 5468634"/>
              <a:gd name="connsiteY2" fmla="*/ 0 h 692150"/>
              <a:gd name="connsiteX3" fmla="*/ 5468634 w 5468634"/>
              <a:gd name="connsiteY3" fmla="*/ 0 h 692150"/>
              <a:gd name="connsiteX4" fmla="*/ 5057471 w 5468634"/>
              <a:gd name="connsiteY4" fmla="*/ 346075 h 69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8634" h="692150">
                <a:moveTo>
                  <a:pt x="5468634" y="692150"/>
                </a:moveTo>
                <a:lnTo>
                  <a:pt x="0" y="692150"/>
                </a:lnTo>
                <a:lnTo>
                  <a:pt x="0" y="0"/>
                </a:lnTo>
                <a:lnTo>
                  <a:pt x="5468634" y="0"/>
                </a:lnTo>
                <a:lnTo>
                  <a:pt x="5057471" y="346075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xmlns="" id="{4D0648A0-FE04-41B5-B2F1-1D39FB6BA7E4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0" y="1"/>
            <a:ext cx="1116438" cy="692150"/>
          </a:xfrm>
          <a:custGeom>
            <a:avLst/>
            <a:gdLst>
              <a:gd name="connsiteX0" fmla="*/ 1116438 w 1116438"/>
              <a:gd name="connsiteY0" fmla="*/ 692150 h 692150"/>
              <a:gd name="connsiteX1" fmla="*/ 411163 w 1116438"/>
              <a:gd name="connsiteY1" fmla="*/ 692150 h 692150"/>
              <a:gd name="connsiteX2" fmla="*/ 0 w 1116438"/>
              <a:gd name="connsiteY2" fmla="*/ 346075 h 692150"/>
              <a:gd name="connsiteX3" fmla="*/ 411163 w 1116438"/>
              <a:gd name="connsiteY3" fmla="*/ 0 h 692150"/>
              <a:gd name="connsiteX4" fmla="*/ 1116438 w 1116438"/>
              <a:gd name="connsiteY4" fmla="*/ 0 h 69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438" h="692150">
                <a:moveTo>
                  <a:pt x="1116438" y="692150"/>
                </a:moveTo>
                <a:lnTo>
                  <a:pt x="411163" y="692150"/>
                </a:lnTo>
                <a:lnTo>
                  <a:pt x="0" y="346075"/>
                </a:lnTo>
                <a:lnTo>
                  <a:pt x="411163" y="0"/>
                </a:lnTo>
                <a:lnTo>
                  <a:pt x="111643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47626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181ABEC1-95EC-4DC3-ADE4-E1143A400E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493319"/>
            <a:ext cx="12188824" cy="357188"/>
          </a:xfrm>
          <a:prstGeom prst="rect">
            <a:avLst/>
          </a:pr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xmlns="" id="{729413C5-E150-451A-8B0E-7DC15F3E71CB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6723365" y="0"/>
            <a:ext cx="5468634" cy="692150"/>
          </a:xfrm>
          <a:custGeom>
            <a:avLst/>
            <a:gdLst>
              <a:gd name="connsiteX0" fmla="*/ 5468634 w 5468634"/>
              <a:gd name="connsiteY0" fmla="*/ 692150 h 692150"/>
              <a:gd name="connsiteX1" fmla="*/ 0 w 5468634"/>
              <a:gd name="connsiteY1" fmla="*/ 692150 h 692150"/>
              <a:gd name="connsiteX2" fmla="*/ 0 w 5468634"/>
              <a:gd name="connsiteY2" fmla="*/ 0 h 692150"/>
              <a:gd name="connsiteX3" fmla="*/ 5468634 w 5468634"/>
              <a:gd name="connsiteY3" fmla="*/ 0 h 692150"/>
              <a:gd name="connsiteX4" fmla="*/ 5057471 w 5468634"/>
              <a:gd name="connsiteY4" fmla="*/ 346075 h 69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8634" h="692150">
                <a:moveTo>
                  <a:pt x="5468634" y="692150"/>
                </a:moveTo>
                <a:lnTo>
                  <a:pt x="0" y="692150"/>
                </a:lnTo>
                <a:lnTo>
                  <a:pt x="0" y="0"/>
                </a:lnTo>
                <a:lnTo>
                  <a:pt x="5468634" y="0"/>
                </a:lnTo>
                <a:lnTo>
                  <a:pt x="5057471" y="346075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xmlns="" id="{8794D9C7-C5FF-4420-8AA3-845E8ACEE46B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0" y="1"/>
            <a:ext cx="1116438" cy="692150"/>
          </a:xfrm>
          <a:custGeom>
            <a:avLst/>
            <a:gdLst>
              <a:gd name="connsiteX0" fmla="*/ 1116438 w 1116438"/>
              <a:gd name="connsiteY0" fmla="*/ 692150 h 692150"/>
              <a:gd name="connsiteX1" fmla="*/ 411163 w 1116438"/>
              <a:gd name="connsiteY1" fmla="*/ 692150 h 692150"/>
              <a:gd name="connsiteX2" fmla="*/ 0 w 1116438"/>
              <a:gd name="connsiteY2" fmla="*/ 346075 h 692150"/>
              <a:gd name="connsiteX3" fmla="*/ 411163 w 1116438"/>
              <a:gd name="connsiteY3" fmla="*/ 0 h 692150"/>
              <a:gd name="connsiteX4" fmla="*/ 1116438 w 1116438"/>
              <a:gd name="connsiteY4" fmla="*/ 0 h 69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438" h="692150">
                <a:moveTo>
                  <a:pt x="1116438" y="692150"/>
                </a:moveTo>
                <a:lnTo>
                  <a:pt x="411163" y="692150"/>
                </a:lnTo>
                <a:lnTo>
                  <a:pt x="0" y="346075"/>
                </a:lnTo>
                <a:lnTo>
                  <a:pt x="411163" y="0"/>
                </a:lnTo>
                <a:lnTo>
                  <a:pt x="1116438" y="0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821300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D8B0F00E-30CD-42EE-90EA-AFEA99DCA7C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493319"/>
            <a:ext cx="12188824" cy="357188"/>
          </a:xfrm>
          <a:prstGeom prst="rect">
            <a:avLst/>
          </a:pr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xmlns="" id="{724DEF41-5B7F-471E-9D1C-8D7DD68975DC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6723365" y="0"/>
            <a:ext cx="5468634" cy="692150"/>
          </a:xfrm>
          <a:custGeom>
            <a:avLst/>
            <a:gdLst>
              <a:gd name="connsiteX0" fmla="*/ 5468634 w 5468634"/>
              <a:gd name="connsiteY0" fmla="*/ 692150 h 692150"/>
              <a:gd name="connsiteX1" fmla="*/ 0 w 5468634"/>
              <a:gd name="connsiteY1" fmla="*/ 692150 h 692150"/>
              <a:gd name="connsiteX2" fmla="*/ 0 w 5468634"/>
              <a:gd name="connsiteY2" fmla="*/ 0 h 692150"/>
              <a:gd name="connsiteX3" fmla="*/ 5468634 w 5468634"/>
              <a:gd name="connsiteY3" fmla="*/ 0 h 692150"/>
              <a:gd name="connsiteX4" fmla="*/ 5057471 w 5468634"/>
              <a:gd name="connsiteY4" fmla="*/ 346075 h 69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8634" h="692150">
                <a:moveTo>
                  <a:pt x="5468634" y="692150"/>
                </a:moveTo>
                <a:lnTo>
                  <a:pt x="0" y="692150"/>
                </a:lnTo>
                <a:lnTo>
                  <a:pt x="0" y="0"/>
                </a:lnTo>
                <a:lnTo>
                  <a:pt x="5468634" y="0"/>
                </a:lnTo>
                <a:lnTo>
                  <a:pt x="5057471" y="346075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xmlns="" id="{59B82C5B-B184-4BAC-9E6C-6CF3433BC08F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0" y="1"/>
            <a:ext cx="1116438" cy="692150"/>
          </a:xfrm>
          <a:custGeom>
            <a:avLst/>
            <a:gdLst>
              <a:gd name="connsiteX0" fmla="*/ 1116438 w 1116438"/>
              <a:gd name="connsiteY0" fmla="*/ 692150 h 692150"/>
              <a:gd name="connsiteX1" fmla="*/ 411163 w 1116438"/>
              <a:gd name="connsiteY1" fmla="*/ 692150 h 692150"/>
              <a:gd name="connsiteX2" fmla="*/ 0 w 1116438"/>
              <a:gd name="connsiteY2" fmla="*/ 346075 h 692150"/>
              <a:gd name="connsiteX3" fmla="*/ 411163 w 1116438"/>
              <a:gd name="connsiteY3" fmla="*/ 0 h 692150"/>
              <a:gd name="connsiteX4" fmla="*/ 1116438 w 1116438"/>
              <a:gd name="connsiteY4" fmla="*/ 0 h 69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438" h="692150">
                <a:moveTo>
                  <a:pt x="1116438" y="692150"/>
                </a:moveTo>
                <a:lnTo>
                  <a:pt x="411163" y="692150"/>
                </a:lnTo>
                <a:lnTo>
                  <a:pt x="0" y="346075"/>
                </a:lnTo>
                <a:lnTo>
                  <a:pt x="411163" y="0"/>
                </a:lnTo>
                <a:lnTo>
                  <a:pt x="1116438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445859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xmlns="" id="{9C3DB66E-5FAC-4A59-8DB1-3B66252E5D05}"/>
              </a:ext>
            </a:extLst>
          </p:cNvPr>
          <p:cNvSpPr>
            <a:spLocks/>
          </p:cNvSpPr>
          <p:nvPr userDrawn="1"/>
        </p:nvSpPr>
        <p:spPr bwMode="auto">
          <a:xfrm>
            <a:off x="10184860" y="5923012"/>
            <a:ext cx="2003966" cy="934988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181ABEC1-95EC-4DC3-ADE4-E1143A400E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500813"/>
            <a:ext cx="10734675" cy="357188"/>
          </a:xfrm>
          <a:prstGeom prst="rect">
            <a:avLst/>
          </a:pr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10780450" y="5980590"/>
            <a:ext cx="1408159" cy="883329"/>
            <a:chOff x="4521200" y="2330451"/>
            <a:chExt cx="3146425" cy="2189163"/>
          </a:xfrm>
          <a:solidFill>
            <a:schemeClr val="bg1"/>
          </a:solidFill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5905500" y="3875088"/>
              <a:ext cx="1762125" cy="641350"/>
            </a:xfrm>
            <a:custGeom>
              <a:avLst/>
              <a:gdLst>
                <a:gd name="T0" fmla="*/ 77 w 468"/>
                <a:gd name="T1" fmla="*/ 86 h 170"/>
                <a:gd name="T2" fmla="*/ 16 w 468"/>
                <a:gd name="T3" fmla="*/ 51 h 170"/>
                <a:gd name="T4" fmla="*/ 63 w 468"/>
                <a:gd name="T5" fmla="*/ 6 h 170"/>
                <a:gd name="T6" fmla="*/ 79 w 468"/>
                <a:gd name="T7" fmla="*/ 0 h 170"/>
                <a:gd name="T8" fmla="*/ 461 w 468"/>
                <a:gd name="T9" fmla="*/ 0 h 170"/>
                <a:gd name="T10" fmla="*/ 468 w 468"/>
                <a:gd name="T11" fmla="*/ 2 h 170"/>
                <a:gd name="T12" fmla="*/ 468 w 468"/>
                <a:gd name="T13" fmla="*/ 170 h 170"/>
                <a:gd name="T14" fmla="*/ 0 w 468"/>
                <a:gd name="T15" fmla="*/ 170 h 170"/>
                <a:gd name="T16" fmla="*/ 77 w 468"/>
                <a:gd name="T17" fmla="*/ 8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8" h="170">
                  <a:moveTo>
                    <a:pt x="77" y="86"/>
                  </a:moveTo>
                  <a:cubicBezTo>
                    <a:pt x="56" y="74"/>
                    <a:pt x="37" y="63"/>
                    <a:pt x="16" y="51"/>
                  </a:cubicBezTo>
                  <a:cubicBezTo>
                    <a:pt x="33" y="35"/>
                    <a:pt x="47" y="20"/>
                    <a:pt x="63" y="6"/>
                  </a:cubicBezTo>
                  <a:cubicBezTo>
                    <a:pt x="67" y="2"/>
                    <a:pt x="74" y="0"/>
                    <a:pt x="79" y="0"/>
                  </a:cubicBezTo>
                  <a:cubicBezTo>
                    <a:pt x="206" y="0"/>
                    <a:pt x="334" y="0"/>
                    <a:pt x="461" y="0"/>
                  </a:cubicBezTo>
                  <a:cubicBezTo>
                    <a:pt x="463" y="0"/>
                    <a:pt x="465" y="1"/>
                    <a:pt x="468" y="2"/>
                  </a:cubicBezTo>
                  <a:cubicBezTo>
                    <a:pt x="468" y="57"/>
                    <a:pt x="468" y="113"/>
                    <a:pt x="468" y="170"/>
                  </a:cubicBezTo>
                  <a:cubicBezTo>
                    <a:pt x="314" y="170"/>
                    <a:pt x="159" y="170"/>
                    <a:pt x="0" y="170"/>
                  </a:cubicBezTo>
                  <a:cubicBezTo>
                    <a:pt x="27" y="141"/>
                    <a:pt x="51" y="114"/>
                    <a:pt x="77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4521200" y="3879851"/>
              <a:ext cx="1468438" cy="639763"/>
            </a:xfrm>
            <a:custGeom>
              <a:avLst/>
              <a:gdLst>
                <a:gd name="T0" fmla="*/ 0 w 390"/>
                <a:gd name="T1" fmla="*/ 0 h 170"/>
                <a:gd name="T2" fmla="*/ 373 w 390"/>
                <a:gd name="T3" fmla="*/ 0 h 170"/>
                <a:gd name="T4" fmla="*/ 328 w 390"/>
                <a:gd name="T5" fmla="*/ 50 h 170"/>
                <a:gd name="T6" fmla="*/ 390 w 390"/>
                <a:gd name="T7" fmla="*/ 90 h 170"/>
                <a:gd name="T8" fmla="*/ 313 w 390"/>
                <a:gd name="T9" fmla="*/ 168 h 170"/>
                <a:gd name="T10" fmla="*/ 304 w 390"/>
                <a:gd name="T11" fmla="*/ 170 h 170"/>
                <a:gd name="T12" fmla="*/ 0 w 390"/>
                <a:gd name="T13" fmla="*/ 170 h 170"/>
                <a:gd name="T14" fmla="*/ 0 w 390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0" h="170">
                  <a:moveTo>
                    <a:pt x="0" y="0"/>
                  </a:moveTo>
                  <a:cubicBezTo>
                    <a:pt x="124" y="0"/>
                    <a:pt x="246" y="0"/>
                    <a:pt x="373" y="0"/>
                  </a:cubicBezTo>
                  <a:cubicBezTo>
                    <a:pt x="356" y="19"/>
                    <a:pt x="343" y="34"/>
                    <a:pt x="328" y="50"/>
                  </a:cubicBezTo>
                  <a:cubicBezTo>
                    <a:pt x="348" y="63"/>
                    <a:pt x="367" y="75"/>
                    <a:pt x="390" y="90"/>
                  </a:cubicBezTo>
                  <a:cubicBezTo>
                    <a:pt x="364" y="116"/>
                    <a:pt x="338" y="142"/>
                    <a:pt x="313" y="168"/>
                  </a:cubicBezTo>
                  <a:cubicBezTo>
                    <a:pt x="311" y="170"/>
                    <a:pt x="307" y="170"/>
                    <a:pt x="304" y="170"/>
                  </a:cubicBezTo>
                  <a:cubicBezTo>
                    <a:pt x="203" y="170"/>
                    <a:pt x="102" y="170"/>
                    <a:pt x="0" y="170"/>
                  </a:cubicBezTo>
                  <a:cubicBezTo>
                    <a:pt x="0" y="113"/>
                    <a:pt x="0" y="5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5553075" y="2462213"/>
              <a:ext cx="1068388" cy="1244600"/>
            </a:xfrm>
            <a:custGeom>
              <a:avLst/>
              <a:gdLst>
                <a:gd name="T0" fmla="*/ 216 w 284"/>
                <a:gd name="T1" fmla="*/ 101 h 330"/>
                <a:gd name="T2" fmla="*/ 195 w 284"/>
                <a:gd name="T3" fmla="*/ 166 h 330"/>
                <a:gd name="T4" fmla="*/ 167 w 284"/>
                <a:gd name="T5" fmla="*/ 204 h 330"/>
                <a:gd name="T6" fmla="*/ 103 w 284"/>
                <a:gd name="T7" fmla="*/ 301 h 330"/>
                <a:gd name="T8" fmla="*/ 98 w 284"/>
                <a:gd name="T9" fmla="*/ 320 h 330"/>
                <a:gd name="T10" fmla="*/ 83 w 284"/>
                <a:gd name="T11" fmla="*/ 329 h 330"/>
                <a:gd name="T12" fmla="*/ 71 w 284"/>
                <a:gd name="T13" fmla="*/ 316 h 330"/>
                <a:gd name="T14" fmla="*/ 90 w 284"/>
                <a:gd name="T15" fmla="*/ 225 h 330"/>
                <a:gd name="T16" fmla="*/ 119 w 284"/>
                <a:gd name="T17" fmla="*/ 201 h 330"/>
                <a:gd name="T18" fmla="*/ 143 w 284"/>
                <a:gd name="T19" fmla="*/ 179 h 330"/>
                <a:gd name="T20" fmla="*/ 64 w 284"/>
                <a:gd name="T21" fmla="*/ 193 h 330"/>
                <a:gd name="T22" fmla="*/ 26 w 284"/>
                <a:gd name="T23" fmla="*/ 231 h 330"/>
                <a:gd name="T24" fmla="*/ 2 w 284"/>
                <a:gd name="T25" fmla="*/ 235 h 330"/>
                <a:gd name="T26" fmla="*/ 4 w 284"/>
                <a:gd name="T27" fmla="*/ 212 h 330"/>
                <a:gd name="T28" fmla="*/ 63 w 284"/>
                <a:gd name="T29" fmla="*/ 152 h 330"/>
                <a:gd name="T30" fmla="*/ 77 w 284"/>
                <a:gd name="T31" fmla="*/ 147 h 330"/>
                <a:gd name="T32" fmla="*/ 97 w 284"/>
                <a:gd name="T33" fmla="*/ 146 h 330"/>
                <a:gd name="T34" fmla="*/ 166 w 284"/>
                <a:gd name="T35" fmla="*/ 82 h 330"/>
                <a:gd name="T36" fmla="*/ 164 w 284"/>
                <a:gd name="T37" fmla="*/ 81 h 330"/>
                <a:gd name="T38" fmla="*/ 66 w 284"/>
                <a:gd name="T39" fmla="*/ 17 h 330"/>
                <a:gd name="T40" fmla="*/ 69 w 284"/>
                <a:gd name="T41" fmla="*/ 2 h 330"/>
                <a:gd name="T42" fmla="*/ 85 w 284"/>
                <a:gd name="T43" fmla="*/ 5 h 330"/>
                <a:gd name="T44" fmla="*/ 109 w 284"/>
                <a:gd name="T45" fmla="*/ 36 h 330"/>
                <a:gd name="T46" fmla="*/ 157 w 284"/>
                <a:gd name="T47" fmla="*/ 58 h 330"/>
                <a:gd name="T48" fmla="*/ 242 w 284"/>
                <a:gd name="T49" fmla="*/ 91 h 330"/>
                <a:gd name="T50" fmla="*/ 247 w 284"/>
                <a:gd name="T51" fmla="*/ 97 h 330"/>
                <a:gd name="T52" fmla="*/ 258 w 284"/>
                <a:gd name="T53" fmla="*/ 199 h 330"/>
                <a:gd name="T54" fmla="*/ 243 w 284"/>
                <a:gd name="T55" fmla="*/ 210 h 330"/>
                <a:gd name="T56" fmla="*/ 236 w 284"/>
                <a:gd name="T57" fmla="*/ 192 h 330"/>
                <a:gd name="T58" fmla="*/ 239 w 284"/>
                <a:gd name="T59" fmla="*/ 185 h 330"/>
                <a:gd name="T60" fmla="*/ 216 w 284"/>
                <a:gd name="T61" fmla="*/ 10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4" h="330">
                  <a:moveTo>
                    <a:pt x="216" y="101"/>
                  </a:moveTo>
                  <a:cubicBezTo>
                    <a:pt x="209" y="123"/>
                    <a:pt x="201" y="144"/>
                    <a:pt x="195" y="166"/>
                  </a:cubicBezTo>
                  <a:cubicBezTo>
                    <a:pt x="191" y="183"/>
                    <a:pt x="183" y="197"/>
                    <a:pt x="167" y="204"/>
                  </a:cubicBezTo>
                  <a:cubicBezTo>
                    <a:pt x="126" y="224"/>
                    <a:pt x="105" y="256"/>
                    <a:pt x="103" y="301"/>
                  </a:cubicBezTo>
                  <a:cubicBezTo>
                    <a:pt x="102" y="307"/>
                    <a:pt x="101" y="315"/>
                    <a:pt x="98" y="320"/>
                  </a:cubicBezTo>
                  <a:cubicBezTo>
                    <a:pt x="95" y="325"/>
                    <a:pt x="88" y="330"/>
                    <a:pt x="83" y="329"/>
                  </a:cubicBezTo>
                  <a:cubicBezTo>
                    <a:pt x="78" y="328"/>
                    <a:pt x="71" y="320"/>
                    <a:pt x="71" y="316"/>
                  </a:cubicBezTo>
                  <a:cubicBezTo>
                    <a:pt x="76" y="285"/>
                    <a:pt x="81" y="254"/>
                    <a:pt x="90" y="225"/>
                  </a:cubicBezTo>
                  <a:cubicBezTo>
                    <a:pt x="93" y="215"/>
                    <a:pt x="109" y="209"/>
                    <a:pt x="119" y="201"/>
                  </a:cubicBezTo>
                  <a:cubicBezTo>
                    <a:pt x="128" y="195"/>
                    <a:pt x="136" y="188"/>
                    <a:pt x="143" y="179"/>
                  </a:cubicBezTo>
                  <a:cubicBezTo>
                    <a:pt x="115" y="178"/>
                    <a:pt x="87" y="166"/>
                    <a:pt x="64" y="193"/>
                  </a:cubicBezTo>
                  <a:cubicBezTo>
                    <a:pt x="53" y="207"/>
                    <a:pt x="40" y="220"/>
                    <a:pt x="26" y="231"/>
                  </a:cubicBezTo>
                  <a:cubicBezTo>
                    <a:pt x="20" y="235"/>
                    <a:pt x="10" y="234"/>
                    <a:pt x="2" y="235"/>
                  </a:cubicBezTo>
                  <a:cubicBezTo>
                    <a:pt x="2" y="227"/>
                    <a:pt x="0" y="217"/>
                    <a:pt x="4" y="212"/>
                  </a:cubicBezTo>
                  <a:cubicBezTo>
                    <a:pt x="23" y="191"/>
                    <a:pt x="43" y="172"/>
                    <a:pt x="63" y="152"/>
                  </a:cubicBezTo>
                  <a:cubicBezTo>
                    <a:pt x="67" y="149"/>
                    <a:pt x="73" y="148"/>
                    <a:pt x="77" y="147"/>
                  </a:cubicBezTo>
                  <a:cubicBezTo>
                    <a:pt x="84" y="146"/>
                    <a:pt x="91" y="146"/>
                    <a:pt x="97" y="146"/>
                  </a:cubicBezTo>
                  <a:cubicBezTo>
                    <a:pt x="152" y="146"/>
                    <a:pt x="159" y="139"/>
                    <a:pt x="166" y="82"/>
                  </a:cubicBezTo>
                  <a:cubicBezTo>
                    <a:pt x="165" y="82"/>
                    <a:pt x="164" y="81"/>
                    <a:pt x="164" y="81"/>
                  </a:cubicBezTo>
                  <a:cubicBezTo>
                    <a:pt x="107" y="98"/>
                    <a:pt x="91" y="50"/>
                    <a:pt x="66" y="17"/>
                  </a:cubicBezTo>
                  <a:cubicBezTo>
                    <a:pt x="64" y="14"/>
                    <a:pt x="66" y="4"/>
                    <a:pt x="69" y="2"/>
                  </a:cubicBezTo>
                  <a:cubicBezTo>
                    <a:pt x="73" y="0"/>
                    <a:pt x="82" y="2"/>
                    <a:pt x="85" y="5"/>
                  </a:cubicBezTo>
                  <a:cubicBezTo>
                    <a:pt x="94" y="14"/>
                    <a:pt x="102" y="25"/>
                    <a:pt x="109" y="36"/>
                  </a:cubicBezTo>
                  <a:cubicBezTo>
                    <a:pt x="120" y="55"/>
                    <a:pt x="135" y="60"/>
                    <a:pt x="157" y="58"/>
                  </a:cubicBezTo>
                  <a:cubicBezTo>
                    <a:pt x="189" y="55"/>
                    <a:pt x="221" y="61"/>
                    <a:pt x="242" y="91"/>
                  </a:cubicBezTo>
                  <a:cubicBezTo>
                    <a:pt x="244" y="93"/>
                    <a:pt x="245" y="96"/>
                    <a:pt x="247" y="97"/>
                  </a:cubicBezTo>
                  <a:cubicBezTo>
                    <a:pt x="284" y="128"/>
                    <a:pt x="274" y="164"/>
                    <a:pt x="258" y="199"/>
                  </a:cubicBezTo>
                  <a:cubicBezTo>
                    <a:pt x="256" y="204"/>
                    <a:pt x="248" y="207"/>
                    <a:pt x="243" y="210"/>
                  </a:cubicBezTo>
                  <a:cubicBezTo>
                    <a:pt x="241" y="204"/>
                    <a:pt x="238" y="198"/>
                    <a:pt x="236" y="192"/>
                  </a:cubicBezTo>
                  <a:cubicBezTo>
                    <a:pt x="236" y="190"/>
                    <a:pt x="238" y="187"/>
                    <a:pt x="239" y="185"/>
                  </a:cubicBezTo>
                  <a:cubicBezTo>
                    <a:pt x="256" y="151"/>
                    <a:pt x="246" y="124"/>
                    <a:pt x="216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6184900" y="2330451"/>
              <a:ext cx="354013" cy="350838"/>
            </a:xfrm>
            <a:custGeom>
              <a:avLst/>
              <a:gdLst>
                <a:gd name="T0" fmla="*/ 45 w 94"/>
                <a:gd name="T1" fmla="*/ 1 h 93"/>
                <a:gd name="T2" fmla="*/ 94 w 94"/>
                <a:gd name="T3" fmla="*/ 46 h 93"/>
                <a:gd name="T4" fmla="*/ 47 w 94"/>
                <a:gd name="T5" fmla="*/ 93 h 93"/>
                <a:gd name="T6" fmla="*/ 0 w 94"/>
                <a:gd name="T7" fmla="*/ 46 h 93"/>
                <a:gd name="T8" fmla="*/ 45 w 94"/>
                <a:gd name="T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3">
                  <a:moveTo>
                    <a:pt x="45" y="1"/>
                  </a:moveTo>
                  <a:cubicBezTo>
                    <a:pt x="72" y="0"/>
                    <a:pt x="94" y="20"/>
                    <a:pt x="94" y="46"/>
                  </a:cubicBezTo>
                  <a:cubicBezTo>
                    <a:pt x="94" y="71"/>
                    <a:pt x="72" y="93"/>
                    <a:pt x="47" y="93"/>
                  </a:cubicBezTo>
                  <a:cubicBezTo>
                    <a:pt x="21" y="93"/>
                    <a:pt x="0" y="72"/>
                    <a:pt x="0" y="46"/>
                  </a:cubicBezTo>
                  <a:cubicBezTo>
                    <a:pt x="0" y="21"/>
                    <a:pt x="20" y="1"/>
                    <a:pt x="4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6210300" y="3633788"/>
              <a:ext cx="1374775" cy="227013"/>
            </a:xfrm>
            <a:custGeom>
              <a:avLst/>
              <a:gdLst>
                <a:gd name="T0" fmla="*/ 363 w 365"/>
                <a:gd name="T1" fmla="*/ 17 h 60"/>
                <a:gd name="T2" fmla="*/ 310 w 365"/>
                <a:gd name="T3" fmla="*/ 17 h 60"/>
                <a:gd name="T4" fmla="*/ 244 w 365"/>
                <a:gd name="T5" fmla="*/ 33 h 60"/>
                <a:gd name="T6" fmla="*/ 219 w 365"/>
                <a:gd name="T7" fmla="*/ 35 h 60"/>
                <a:gd name="T8" fmla="*/ 180 w 365"/>
                <a:gd name="T9" fmla="*/ 36 h 60"/>
                <a:gd name="T10" fmla="*/ 132 w 365"/>
                <a:gd name="T11" fmla="*/ 20 h 60"/>
                <a:gd name="T12" fmla="*/ 1 w 365"/>
                <a:gd name="T13" fmla="*/ 44 h 60"/>
                <a:gd name="T14" fmla="*/ 0 w 365"/>
                <a:gd name="T15" fmla="*/ 37 h 60"/>
                <a:gd name="T16" fmla="*/ 23 w 365"/>
                <a:gd name="T17" fmla="*/ 37 h 60"/>
                <a:gd name="T18" fmla="*/ 120 w 365"/>
                <a:gd name="T19" fmla="*/ 15 h 60"/>
                <a:gd name="T20" fmla="*/ 148 w 365"/>
                <a:gd name="T21" fmla="*/ 14 h 60"/>
                <a:gd name="T22" fmla="*/ 188 w 365"/>
                <a:gd name="T23" fmla="*/ 20 h 60"/>
                <a:gd name="T24" fmla="*/ 214 w 365"/>
                <a:gd name="T25" fmla="*/ 21 h 60"/>
                <a:gd name="T26" fmla="*/ 237 w 365"/>
                <a:gd name="T27" fmla="*/ 24 h 60"/>
                <a:gd name="T28" fmla="*/ 337 w 365"/>
                <a:gd name="T29" fmla="*/ 7 h 60"/>
                <a:gd name="T30" fmla="*/ 365 w 365"/>
                <a:gd name="T31" fmla="*/ 10 h 60"/>
                <a:gd name="T32" fmla="*/ 363 w 365"/>
                <a:gd name="T33" fmla="*/ 1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5" h="60">
                  <a:moveTo>
                    <a:pt x="363" y="17"/>
                  </a:moveTo>
                  <a:cubicBezTo>
                    <a:pt x="346" y="17"/>
                    <a:pt x="328" y="18"/>
                    <a:pt x="310" y="17"/>
                  </a:cubicBezTo>
                  <a:cubicBezTo>
                    <a:pt x="286" y="15"/>
                    <a:pt x="265" y="19"/>
                    <a:pt x="244" y="33"/>
                  </a:cubicBezTo>
                  <a:cubicBezTo>
                    <a:pt x="238" y="38"/>
                    <a:pt x="226" y="38"/>
                    <a:pt x="219" y="35"/>
                  </a:cubicBezTo>
                  <a:cubicBezTo>
                    <a:pt x="206" y="30"/>
                    <a:pt x="194" y="27"/>
                    <a:pt x="180" y="36"/>
                  </a:cubicBezTo>
                  <a:cubicBezTo>
                    <a:pt x="160" y="48"/>
                    <a:pt x="150" y="26"/>
                    <a:pt x="132" y="20"/>
                  </a:cubicBezTo>
                  <a:cubicBezTo>
                    <a:pt x="94" y="57"/>
                    <a:pt x="49" y="60"/>
                    <a:pt x="1" y="44"/>
                  </a:cubicBezTo>
                  <a:cubicBezTo>
                    <a:pt x="0" y="41"/>
                    <a:pt x="0" y="39"/>
                    <a:pt x="0" y="37"/>
                  </a:cubicBezTo>
                  <a:cubicBezTo>
                    <a:pt x="8" y="37"/>
                    <a:pt x="16" y="35"/>
                    <a:pt x="23" y="37"/>
                  </a:cubicBezTo>
                  <a:cubicBezTo>
                    <a:pt x="59" y="45"/>
                    <a:pt x="92" y="39"/>
                    <a:pt x="120" y="15"/>
                  </a:cubicBezTo>
                  <a:cubicBezTo>
                    <a:pt x="129" y="6"/>
                    <a:pt x="138" y="5"/>
                    <a:pt x="148" y="14"/>
                  </a:cubicBezTo>
                  <a:cubicBezTo>
                    <a:pt x="160" y="26"/>
                    <a:pt x="172" y="29"/>
                    <a:pt x="188" y="20"/>
                  </a:cubicBezTo>
                  <a:cubicBezTo>
                    <a:pt x="194" y="16"/>
                    <a:pt x="205" y="20"/>
                    <a:pt x="214" y="21"/>
                  </a:cubicBezTo>
                  <a:cubicBezTo>
                    <a:pt x="222" y="22"/>
                    <a:pt x="233" y="27"/>
                    <a:pt x="237" y="24"/>
                  </a:cubicBezTo>
                  <a:cubicBezTo>
                    <a:pt x="267" y="0"/>
                    <a:pt x="302" y="6"/>
                    <a:pt x="337" y="7"/>
                  </a:cubicBezTo>
                  <a:cubicBezTo>
                    <a:pt x="346" y="7"/>
                    <a:pt x="355" y="9"/>
                    <a:pt x="365" y="10"/>
                  </a:cubicBezTo>
                  <a:cubicBezTo>
                    <a:pt x="364" y="12"/>
                    <a:pt x="364" y="15"/>
                    <a:pt x="36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4525963" y="3646488"/>
              <a:ext cx="1158875" cy="165100"/>
            </a:xfrm>
            <a:custGeom>
              <a:avLst/>
              <a:gdLst>
                <a:gd name="T0" fmla="*/ 0 w 308"/>
                <a:gd name="T1" fmla="*/ 20 h 44"/>
                <a:gd name="T2" fmla="*/ 6 w 308"/>
                <a:gd name="T3" fmla="*/ 10 h 44"/>
                <a:gd name="T4" fmla="*/ 86 w 308"/>
                <a:gd name="T5" fmla="*/ 13 h 44"/>
                <a:gd name="T6" fmla="*/ 128 w 308"/>
                <a:gd name="T7" fmla="*/ 11 h 44"/>
                <a:gd name="T8" fmla="*/ 167 w 308"/>
                <a:gd name="T9" fmla="*/ 17 h 44"/>
                <a:gd name="T10" fmla="*/ 217 w 308"/>
                <a:gd name="T11" fmla="*/ 22 h 44"/>
                <a:gd name="T12" fmla="*/ 308 w 308"/>
                <a:gd name="T13" fmla="*/ 26 h 44"/>
                <a:gd name="T14" fmla="*/ 308 w 308"/>
                <a:gd name="T15" fmla="*/ 32 h 44"/>
                <a:gd name="T16" fmla="*/ 296 w 308"/>
                <a:gd name="T17" fmla="*/ 33 h 44"/>
                <a:gd name="T18" fmla="*/ 259 w 308"/>
                <a:gd name="T19" fmla="*/ 26 h 44"/>
                <a:gd name="T20" fmla="*/ 224 w 308"/>
                <a:gd name="T21" fmla="*/ 33 h 44"/>
                <a:gd name="T22" fmla="*/ 159 w 308"/>
                <a:gd name="T23" fmla="*/ 26 h 44"/>
                <a:gd name="T24" fmla="*/ 132 w 308"/>
                <a:gd name="T25" fmla="*/ 23 h 44"/>
                <a:gd name="T26" fmla="*/ 82 w 308"/>
                <a:gd name="T27" fmla="*/ 24 h 44"/>
                <a:gd name="T28" fmla="*/ 34 w 308"/>
                <a:gd name="T29" fmla="*/ 19 h 44"/>
                <a:gd name="T30" fmla="*/ 0 w 308"/>
                <a:gd name="T31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8" h="44">
                  <a:moveTo>
                    <a:pt x="0" y="20"/>
                  </a:moveTo>
                  <a:cubicBezTo>
                    <a:pt x="4" y="14"/>
                    <a:pt x="5" y="10"/>
                    <a:pt x="6" y="10"/>
                  </a:cubicBezTo>
                  <a:cubicBezTo>
                    <a:pt x="33" y="10"/>
                    <a:pt x="60" y="7"/>
                    <a:pt x="86" y="13"/>
                  </a:cubicBezTo>
                  <a:cubicBezTo>
                    <a:pt x="101" y="16"/>
                    <a:pt x="114" y="22"/>
                    <a:pt x="128" y="11"/>
                  </a:cubicBezTo>
                  <a:cubicBezTo>
                    <a:pt x="143" y="0"/>
                    <a:pt x="154" y="2"/>
                    <a:pt x="167" y="17"/>
                  </a:cubicBezTo>
                  <a:cubicBezTo>
                    <a:pt x="180" y="32"/>
                    <a:pt x="200" y="33"/>
                    <a:pt x="217" y="22"/>
                  </a:cubicBezTo>
                  <a:cubicBezTo>
                    <a:pt x="249" y="1"/>
                    <a:pt x="278" y="16"/>
                    <a:pt x="308" y="26"/>
                  </a:cubicBezTo>
                  <a:cubicBezTo>
                    <a:pt x="308" y="28"/>
                    <a:pt x="308" y="30"/>
                    <a:pt x="308" y="32"/>
                  </a:cubicBezTo>
                  <a:cubicBezTo>
                    <a:pt x="304" y="33"/>
                    <a:pt x="300" y="34"/>
                    <a:pt x="296" y="33"/>
                  </a:cubicBezTo>
                  <a:cubicBezTo>
                    <a:pt x="284" y="31"/>
                    <a:pt x="272" y="26"/>
                    <a:pt x="259" y="26"/>
                  </a:cubicBezTo>
                  <a:cubicBezTo>
                    <a:pt x="248" y="25"/>
                    <a:pt x="235" y="28"/>
                    <a:pt x="224" y="33"/>
                  </a:cubicBezTo>
                  <a:cubicBezTo>
                    <a:pt x="202" y="44"/>
                    <a:pt x="177" y="43"/>
                    <a:pt x="159" y="26"/>
                  </a:cubicBezTo>
                  <a:cubicBezTo>
                    <a:pt x="150" y="17"/>
                    <a:pt x="142" y="15"/>
                    <a:pt x="132" y="23"/>
                  </a:cubicBezTo>
                  <a:cubicBezTo>
                    <a:pt x="116" y="35"/>
                    <a:pt x="101" y="33"/>
                    <a:pt x="82" y="24"/>
                  </a:cubicBezTo>
                  <a:cubicBezTo>
                    <a:pt x="68" y="18"/>
                    <a:pt x="50" y="19"/>
                    <a:pt x="34" y="19"/>
                  </a:cubicBezTo>
                  <a:cubicBezTo>
                    <a:pt x="24" y="18"/>
                    <a:pt x="14" y="20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7" name="Grupo 16"/>
          <p:cNvGrpSpPr/>
          <p:nvPr userDrawn="1"/>
        </p:nvGrpSpPr>
        <p:grpSpPr>
          <a:xfrm flipH="1">
            <a:off x="3174" y="-12699"/>
            <a:ext cx="12188825" cy="723900"/>
            <a:chOff x="0" y="-8492"/>
            <a:chExt cx="12185650" cy="700643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xmlns="" id="{509E847A-FBD4-4FE4-9E04-5E25DA3E14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1"/>
              <a:ext cx="10734675" cy="692150"/>
            </a:xfrm>
            <a:custGeom>
              <a:avLst/>
              <a:gdLst>
                <a:gd name="T0" fmla="*/ 6762 w 6762"/>
                <a:gd name="T1" fmla="*/ 550 h 550"/>
                <a:gd name="T2" fmla="*/ 0 w 6762"/>
                <a:gd name="T3" fmla="*/ 550 h 550"/>
                <a:gd name="T4" fmla="*/ 0 w 6762"/>
                <a:gd name="T5" fmla="*/ 0 h 550"/>
                <a:gd name="T6" fmla="*/ 6762 w 6762"/>
                <a:gd name="T7" fmla="*/ 0 h 550"/>
                <a:gd name="T8" fmla="*/ 6503 w 6762"/>
                <a:gd name="T9" fmla="*/ 275 h 550"/>
                <a:gd name="T10" fmla="*/ 6762 w 6762"/>
                <a:gd name="T11" fmla="*/ 55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62" h="550">
                  <a:moveTo>
                    <a:pt x="6762" y="550"/>
                  </a:moveTo>
                  <a:lnTo>
                    <a:pt x="0" y="550"/>
                  </a:lnTo>
                  <a:lnTo>
                    <a:pt x="0" y="0"/>
                  </a:lnTo>
                  <a:lnTo>
                    <a:pt x="6762" y="0"/>
                  </a:lnTo>
                  <a:lnTo>
                    <a:pt x="6503" y="275"/>
                  </a:lnTo>
                  <a:lnTo>
                    <a:pt x="6762" y="550"/>
                  </a:lnTo>
                  <a:close/>
                </a:path>
              </a:pathLst>
            </a:custGeom>
            <a:solidFill>
              <a:srgbClr val="A6A6A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19362DC7-56B2-4937-BBD1-87CDEDE194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34675" y="1"/>
              <a:ext cx="1450975" cy="692150"/>
            </a:xfrm>
            <a:custGeom>
              <a:avLst/>
              <a:gdLst>
                <a:gd name="T0" fmla="*/ 259 w 914"/>
                <a:gd name="T1" fmla="*/ 550 h 550"/>
                <a:gd name="T2" fmla="*/ 914 w 914"/>
                <a:gd name="T3" fmla="*/ 550 h 550"/>
                <a:gd name="T4" fmla="*/ 914 w 914"/>
                <a:gd name="T5" fmla="*/ 0 h 550"/>
                <a:gd name="T6" fmla="*/ 259 w 914"/>
                <a:gd name="T7" fmla="*/ 0 h 550"/>
                <a:gd name="T8" fmla="*/ 0 w 914"/>
                <a:gd name="T9" fmla="*/ 275 h 550"/>
                <a:gd name="T10" fmla="*/ 259 w 914"/>
                <a:gd name="T11" fmla="*/ 55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4" h="550">
                  <a:moveTo>
                    <a:pt x="259" y="550"/>
                  </a:moveTo>
                  <a:lnTo>
                    <a:pt x="914" y="550"/>
                  </a:lnTo>
                  <a:lnTo>
                    <a:pt x="914" y="0"/>
                  </a:lnTo>
                  <a:lnTo>
                    <a:pt x="259" y="0"/>
                  </a:lnTo>
                  <a:lnTo>
                    <a:pt x="0" y="275"/>
                  </a:lnTo>
                  <a:lnTo>
                    <a:pt x="259" y="550"/>
                  </a:lnTo>
                  <a:close/>
                </a:path>
              </a:pathLst>
            </a:custGeom>
            <a:solidFill>
              <a:srgbClr val="A6A6A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pic>
          <p:nvPicPr>
            <p:cNvPr id="16" name="Imagen 1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324328" y="-8492"/>
              <a:ext cx="718269" cy="7006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3182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527C1843-2C6F-4375-AF8F-C9FD3A2A3D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235700"/>
            <a:ext cx="10734675" cy="614807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xmlns="" id="{69E60B18-D813-4EC5-A5B4-109211774487}"/>
              </a:ext>
            </a:extLst>
          </p:cNvPr>
          <p:cNvSpPr>
            <a:spLocks/>
          </p:cNvSpPr>
          <p:nvPr userDrawn="1"/>
        </p:nvSpPr>
        <p:spPr bwMode="auto">
          <a:xfrm>
            <a:off x="281354" y="6235700"/>
            <a:ext cx="11907472" cy="614806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xmlns="" id="{F3694D18-849C-4E64-BD35-E2E0B9A9D70B}"/>
              </a:ext>
            </a:extLst>
          </p:cNvPr>
          <p:cNvSpPr>
            <a:spLocks/>
          </p:cNvSpPr>
          <p:nvPr userDrawn="1"/>
        </p:nvSpPr>
        <p:spPr bwMode="auto">
          <a:xfrm>
            <a:off x="0" y="1"/>
            <a:ext cx="10734675" cy="692150"/>
          </a:xfrm>
          <a:custGeom>
            <a:avLst/>
            <a:gdLst>
              <a:gd name="T0" fmla="*/ 6762 w 6762"/>
              <a:gd name="T1" fmla="*/ 550 h 550"/>
              <a:gd name="T2" fmla="*/ 0 w 6762"/>
              <a:gd name="T3" fmla="*/ 550 h 550"/>
              <a:gd name="T4" fmla="*/ 0 w 6762"/>
              <a:gd name="T5" fmla="*/ 0 h 550"/>
              <a:gd name="T6" fmla="*/ 6762 w 6762"/>
              <a:gd name="T7" fmla="*/ 0 h 550"/>
              <a:gd name="T8" fmla="*/ 6503 w 6762"/>
              <a:gd name="T9" fmla="*/ 275 h 550"/>
              <a:gd name="T10" fmla="*/ 6762 w 6762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62" h="550">
                <a:moveTo>
                  <a:pt x="6762" y="550"/>
                </a:moveTo>
                <a:lnTo>
                  <a:pt x="0" y="550"/>
                </a:lnTo>
                <a:lnTo>
                  <a:pt x="0" y="0"/>
                </a:lnTo>
                <a:lnTo>
                  <a:pt x="6762" y="0"/>
                </a:lnTo>
                <a:lnTo>
                  <a:pt x="6503" y="275"/>
                </a:lnTo>
                <a:lnTo>
                  <a:pt x="6762" y="550"/>
                </a:lnTo>
                <a:close/>
              </a:path>
            </a:pathLst>
          </a:cu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xmlns="" id="{929E331A-4919-4AF4-89A0-FC56174BBF2C}"/>
              </a:ext>
            </a:extLst>
          </p:cNvPr>
          <p:cNvSpPr>
            <a:spLocks/>
          </p:cNvSpPr>
          <p:nvPr userDrawn="1"/>
        </p:nvSpPr>
        <p:spPr bwMode="auto">
          <a:xfrm>
            <a:off x="10734675" y="1"/>
            <a:ext cx="1450975" cy="692150"/>
          </a:xfrm>
          <a:custGeom>
            <a:avLst/>
            <a:gdLst>
              <a:gd name="T0" fmla="*/ 259 w 914"/>
              <a:gd name="T1" fmla="*/ 550 h 550"/>
              <a:gd name="T2" fmla="*/ 914 w 914"/>
              <a:gd name="T3" fmla="*/ 550 h 550"/>
              <a:gd name="T4" fmla="*/ 914 w 914"/>
              <a:gd name="T5" fmla="*/ 0 h 550"/>
              <a:gd name="T6" fmla="*/ 259 w 914"/>
              <a:gd name="T7" fmla="*/ 0 h 550"/>
              <a:gd name="T8" fmla="*/ 0 w 914"/>
              <a:gd name="T9" fmla="*/ 275 h 550"/>
              <a:gd name="T10" fmla="*/ 259 w 914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4" h="55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4537" y="98827"/>
            <a:ext cx="621125" cy="6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55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xmlns="" id="{BE921F24-DFB6-4B97-A444-A8351C424837}"/>
              </a:ext>
            </a:extLst>
          </p:cNvPr>
          <p:cNvSpPr>
            <a:spLocks/>
          </p:cNvSpPr>
          <p:nvPr userDrawn="1"/>
        </p:nvSpPr>
        <p:spPr bwMode="auto">
          <a:xfrm>
            <a:off x="10184860" y="5915518"/>
            <a:ext cx="2003966" cy="934988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7107F396-9158-4CDC-924C-0B0DD3FCE4B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493319"/>
            <a:ext cx="10734675" cy="357188"/>
          </a:xfrm>
          <a:prstGeom prst="rect">
            <a:avLst/>
          </a:pr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xmlns="" id="{C952933D-FF26-4BA8-9159-20DCEA9D0879}"/>
              </a:ext>
            </a:extLst>
          </p:cNvPr>
          <p:cNvSpPr>
            <a:spLocks/>
          </p:cNvSpPr>
          <p:nvPr userDrawn="1"/>
        </p:nvSpPr>
        <p:spPr bwMode="auto">
          <a:xfrm>
            <a:off x="0" y="1"/>
            <a:ext cx="10734675" cy="692150"/>
          </a:xfrm>
          <a:custGeom>
            <a:avLst/>
            <a:gdLst>
              <a:gd name="T0" fmla="*/ 6762 w 6762"/>
              <a:gd name="T1" fmla="*/ 550 h 550"/>
              <a:gd name="T2" fmla="*/ 0 w 6762"/>
              <a:gd name="T3" fmla="*/ 550 h 550"/>
              <a:gd name="T4" fmla="*/ 0 w 6762"/>
              <a:gd name="T5" fmla="*/ 0 h 550"/>
              <a:gd name="T6" fmla="*/ 6762 w 6762"/>
              <a:gd name="T7" fmla="*/ 0 h 550"/>
              <a:gd name="T8" fmla="*/ 6503 w 6762"/>
              <a:gd name="T9" fmla="*/ 275 h 550"/>
              <a:gd name="T10" fmla="*/ 6762 w 6762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62" h="550">
                <a:moveTo>
                  <a:pt x="6762" y="550"/>
                </a:moveTo>
                <a:lnTo>
                  <a:pt x="0" y="550"/>
                </a:lnTo>
                <a:lnTo>
                  <a:pt x="0" y="0"/>
                </a:lnTo>
                <a:lnTo>
                  <a:pt x="6762" y="0"/>
                </a:lnTo>
                <a:lnTo>
                  <a:pt x="6503" y="275"/>
                </a:lnTo>
                <a:lnTo>
                  <a:pt x="6762" y="550"/>
                </a:lnTo>
                <a:close/>
              </a:path>
            </a:pathLst>
          </a:cu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xmlns="" id="{9E3F8553-7488-4FAF-9EB7-3DC9576052E8}"/>
              </a:ext>
            </a:extLst>
          </p:cNvPr>
          <p:cNvSpPr>
            <a:spLocks/>
          </p:cNvSpPr>
          <p:nvPr userDrawn="1"/>
        </p:nvSpPr>
        <p:spPr bwMode="auto">
          <a:xfrm>
            <a:off x="10734675" y="1"/>
            <a:ext cx="1450975" cy="692150"/>
          </a:xfrm>
          <a:custGeom>
            <a:avLst/>
            <a:gdLst>
              <a:gd name="T0" fmla="*/ 259 w 914"/>
              <a:gd name="T1" fmla="*/ 550 h 550"/>
              <a:gd name="T2" fmla="*/ 914 w 914"/>
              <a:gd name="T3" fmla="*/ 550 h 550"/>
              <a:gd name="T4" fmla="*/ 914 w 914"/>
              <a:gd name="T5" fmla="*/ 0 h 550"/>
              <a:gd name="T6" fmla="*/ 259 w 914"/>
              <a:gd name="T7" fmla="*/ 0 h 550"/>
              <a:gd name="T8" fmla="*/ 0 w 914"/>
              <a:gd name="T9" fmla="*/ 275 h 550"/>
              <a:gd name="T10" fmla="*/ 259 w 914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4" h="55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221525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7">
            <a:extLst>
              <a:ext uri="{FF2B5EF4-FFF2-40B4-BE49-F238E27FC236}">
                <a16:creationId xmlns:a16="http://schemas.microsoft.com/office/drawing/2014/main" xmlns="" id="{60BC9D5C-CA94-45F1-989A-D38EF34903D6}"/>
              </a:ext>
            </a:extLst>
          </p:cNvPr>
          <p:cNvSpPr>
            <a:spLocks/>
          </p:cNvSpPr>
          <p:nvPr userDrawn="1"/>
        </p:nvSpPr>
        <p:spPr bwMode="auto">
          <a:xfrm>
            <a:off x="10184860" y="5915518"/>
            <a:ext cx="2003966" cy="934988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C3B06BCA-D09D-4C34-8467-A3CFA7B31C4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493319"/>
            <a:ext cx="10734675" cy="357188"/>
          </a:xfrm>
          <a:prstGeom prst="rect">
            <a:avLst/>
          </a:pr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" name="Grupo 1"/>
          <p:cNvGrpSpPr/>
          <p:nvPr userDrawn="1"/>
        </p:nvGrpSpPr>
        <p:grpSpPr>
          <a:xfrm rot="10800000">
            <a:off x="0" y="1"/>
            <a:ext cx="12185650" cy="692150"/>
            <a:chOff x="0" y="1"/>
            <a:chExt cx="12185650" cy="69215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xmlns="" id="{59AC78FD-D7AA-474A-A3A7-336D2CB747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1"/>
              <a:ext cx="10734675" cy="692150"/>
            </a:xfrm>
            <a:custGeom>
              <a:avLst/>
              <a:gdLst>
                <a:gd name="T0" fmla="*/ 6762 w 6762"/>
                <a:gd name="T1" fmla="*/ 550 h 550"/>
                <a:gd name="T2" fmla="*/ 0 w 6762"/>
                <a:gd name="T3" fmla="*/ 550 h 550"/>
                <a:gd name="T4" fmla="*/ 0 w 6762"/>
                <a:gd name="T5" fmla="*/ 0 h 550"/>
                <a:gd name="T6" fmla="*/ 6762 w 6762"/>
                <a:gd name="T7" fmla="*/ 0 h 550"/>
                <a:gd name="T8" fmla="*/ 6503 w 6762"/>
                <a:gd name="T9" fmla="*/ 275 h 550"/>
                <a:gd name="T10" fmla="*/ 6762 w 6762"/>
                <a:gd name="T11" fmla="*/ 55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62" h="550">
                  <a:moveTo>
                    <a:pt x="6762" y="550"/>
                  </a:moveTo>
                  <a:lnTo>
                    <a:pt x="0" y="550"/>
                  </a:lnTo>
                  <a:lnTo>
                    <a:pt x="0" y="0"/>
                  </a:lnTo>
                  <a:lnTo>
                    <a:pt x="6762" y="0"/>
                  </a:lnTo>
                  <a:lnTo>
                    <a:pt x="6503" y="275"/>
                  </a:lnTo>
                  <a:lnTo>
                    <a:pt x="6762" y="550"/>
                  </a:lnTo>
                  <a:close/>
                </a:path>
              </a:pathLst>
            </a:custGeom>
            <a:solidFill>
              <a:srgbClr val="7D51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0B58E363-64E5-4996-9F54-A683A0734C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34675" y="1"/>
              <a:ext cx="1450975" cy="692150"/>
            </a:xfrm>
            <a:custGeom>
              <a:avLst/>
              <a:gdLst>
                <a:gd name="T0" fmla="*/ 259 w 914"/>
                <a:gd name="T1" fmla="*/ 550 h 550"/>
                <a:gd name="T2" fmla="*/ 914 w 914"/>
                <a:gd name="T3" fmla="*/ 550 h 550"/>
                <a:gd name="T4" fmla="*/ 914 w 914"/>
                <a:gd name="T5" fmla="*/ 0 h 550"/>
                <a:gd name="T6" fmla="*/ 259 w 914"/>
                <a:gd name="T7" fmla="*/ 0 h 550"/>
                <a:gd name="T8" fmla="*/ 0 w 914"/>
                <a:gd name="T9" fmla="*/ 275 h 550"/>
                <a:gd name="T10" fmla="*/ 259 w 914"/>
                <a:gd name="T11" fmla="*/ 55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4" h="550">
                  <a:moveTo>
                    <a:pt x="259" y="550"/>
                  </a:moveTo>
                  <a:lnTo>
                    <a:pt x="914" y="550"/>
                  </a:lnTo>
                  <a:lnTo>
                    <a:pt x="914" y="0"/>
                  </a:lnTo>
                  <a:lnTo>
                    <a:pt x="259" y="0"/>
                  </a:lnTo>
                  <a:lnTo>
                    <a:pt x="0" y="275"/>
                  </a:lnTo>
                  <a:lnTo>
                    <a:pt x="259" y="550"/>
                  </a:lnTo>
                  <a:close/>
                </a:path>
              </a:pathLst>
            </a:custGeom>
            <a:solidFill>
              <a:srgbClr val="7D51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7075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7">
            <a:extLst>
              <a:ext uri="{FF2B5EF4-FFF2-40B4-BE49-F238E27FC236}">
                <a16:creationId xmlns:a16="http://schemas.microsoft.com/office/drawing/2014/main" xmlns="" id="{60BC9D5C-CA94-45F1-989A-D38EF34903D6}"/>
              </a:ext>
            </a:extLst>
          </p:cNvPr>
          <p:cNvSpPr>
            <a:spLocks/>
          </p:cNvSpPr>
          <p:nvPr userDrawn="1"/>
        </p:nvSpPr>
        <p:spPr bwMode="auto">
          <a:xfrm>
            <a:off x="10184860" y="5915518"/>
            <a:ext cx="2003966" cy="934988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C3B06BCA-D09D-4C34-8467-A3CFA7B31C4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493319"/>
            <a:ext cx="10734675" cy="357188"/>
          </a:xfrm>
          <a:prstGeom prst="rect">
            <a:avLst/>
          </a:pr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xmlns="" id="{0B58E363-64E5-4996-9F54-A683A0734C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0" y="0"/>
            <a:ext cx="1450975" cy="692150"/>
          </a:xfrm>
          <a:custGeom>
            <a:avLst/>
            <a:gdLst>
              <a:gd name="T0" fmla="*/ 259 w 914"/>
              <a:gd name="T1" fmla="*/ 550 h 550"/>
              <a:gd name="T2" fmla="*/ 914 w 914"/>
              <a:gd name="T3" fmla="*/ 550 h 550"/>
              <a:gd name="T4" fmla="*/ 914 w 914"/>
              <a:gd name="T5" fmla="*/ 0 h 550"/>
              <a:gd name="T6" fmla="*/ 259 w 914"/>
              <a:gd name="T7" fmla="*/ 0 h 550"/>
              <a:gd name="T8" fmla="*/ 0 w 914"/>
              <a:gd name="T9" fmla="*/ 275 h 550"/>
              <a:gd name="T10" fmla="*/ 259 w 914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4" h="55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994305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C3B06BCA-D09D-4C34-8467-A3CFA7B31C4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493319"/>
            <a:ext cx="12188825" cy="357188"/>
          </a:xfrm>
          <a:prstGeom prst="rect">
            <a:avLst/>
          </a:pr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xmlns="" id="{0B58E363-64E5-4996-9F54-A683A0734C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0" y="0"/>
            <a:ext cx="1450975" cy="692150"/>
          </a:xfrm>
          <a:custGeom>
            <a:avLst/>
            <a:gdLst>
              <a:gd name="T0" fmla="*/ 259 w 914"/>
              <a:gd name="T1" fmla="*/ 550 h 550"/>
              <a:gd name="T2" fmla="*/ 914 w 914"/>
              <a:gd name="T3" fmla="*/ 550 h 550"/>
              <a:gd name="T4" fmla="*/ 914 w 914"/>
              <a:gd name="T5" fmla="*/ 0 h 550"/>
              <a:gd name="T6" fmla="*/ 259 w 914"/>
              <a:gd name="T7" fmla="*/ 0 h 550"/>
              <a:gd name="T8" fmla="*/ 0 w 914"/>
              <a:gd name="T9" fmla="*/ 275 h 550"/>
              <a:gd name="T10" fmla="*/ 259 w 914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4" h="55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9113837" y="3942937"/>
            <a:ext cx="3078163" cy="2752726"/>
            <a:chOff x="4551363" y="2052638"/>
            <a:chExt cx="3078163" cy="2752726"/>
          </a:xfrm>
        </p:grpSpPr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4551363" y="3133726"/>
              <a:ext cx="3078163" cy="1671638"/>
            </a:xfrm>
            <a:custGeom>
              <a:avLst/>
              <a:gdLst>
                <a:gd name="T0" fmla="*/ 3 w 818"/>
                <a:gd name="T1" fmla="*/ 390 h 444"/>
                <a:gd name="T2" fmla="*/ 210 w 818"/>
                <a:gd name="T3" fmla="*/ 390 h 444"/>
                <a:gd name="T4" fmla="*/ 210 w 818"/>
                <a:gd name="T5" fmla="*/ 0 h 444"/>
                <a:gd name="T6" fmla="*/ 314 w 818"/>
                <a:gd name="T7" fmla="*/ 42 h 444"/>
                <a:gd name="T8" fmla="*/ 323 w 818"/>
                <a:gd name="T9" fmla="*/ 46 h 444"/>
                <a:gd name="T10" fmla="*/ 406 w 818"/>
                <a:gd name="T11" fmla="*/ 124 h 444"/>
                <a:gd name="T12" fmla="*/ 466 w 818"/>
                <a:gd name="T13" fmla="*/ 181 h 444"/>
                <a:gd name="T14" fmla="*/ 531 w 818"/>
                <a:gd name="T15" fmla="*/ 211 h 444"/>
                <a:gd name="T16" fmla="*/ 549 w 818"/>
                <a:gd name="T17" fmla="*/ 240 h 444"/>
                <a:gd name="T18" fmla="*/ 549 w 818"/>
                <a:gd name="T19" fmla="*/ 390 h 444"/>
                <a:gd name="T20" fmla="*/ 818 w 818"/>
                <a:gd name="T21" fmla="*/ 390 h 444"/>
                <a:gd name="T22" fmla="*/ 818 w 818"/>
                <a:gd name="T23" fmla="*/ 443 h 444"/>
                <a:gd name="T24" fmla="*/ 793 w 818"/>
                <a:gd name="T25" fmla="*/ 443 h 444"/>
                <a:gd name="T26" fmla="*/ 27 w 818"/>
                <a:gd name="T27" fmla="*/ 444 h 444"/>
                <a:gd name="T28" fmla="*/ 3 w 818"/>
                <a:gd name="T29" fmla="*/ 421 h 444"/>
                <a:gd name="T30" fmla="*/ 3 w 818"/>
                <a:gd name="T31" fmla="*/ 390 h 444"/>
                <a:gd name="T32" fmla="*/ 307 w 818"/>
                <a:gd name="T33" fmla="*/ 390 h 444"/>
                <a:gd name="T34" fmla="*/ 307 w 818"/>
                <a:gd name="T35" fmla="*/ 366 h 444"/>
                <a:gd name="T36" fmla="*/ 308 w 818"/>
                <a:gd name="T37" fmla="*/ 256 h 444"/>
                <a:gd name="T38" fmla="*/ 319 w 818"/>
                <a:gd name="T39" fmla="*/ 240 h 444"/>
                <a:gd name="T40" fmla="*/ 452 w 818"/>
                <a:gd name="T41" fmla="*/ 240 h 444"/>
                <a:gd name="T42" fmla="*/ 452 w 818"/>
                <a:gd name="T43" fmla="*/ 389 h 444"/>
                <a:gd name="T44" fmla="*/ 525 w 818"/>
                <a:gd name="T45" fmla="*/ 389 h 444"/>
                <a:gd name="T46" fmla="*/ 525 w 818"/>
                <a:gd name="T47" fmla="*/ 302 h 444"/>
                <a:gd name="T48" fmla="*/ 522 w 818"/>
                <a:gd name="T49" fmla="*/ 238 h 444"/>
                <a:gd name="T50" fmla="*/ 463 w 818"/>
                <a:gd name="T51" fmla="*/ 206 h 444"/>
                <a:gd name="T52" fmla="*/ 384 w 818"/>
                <a:gd name="T53" fmla="*/ 132 h 444"/>
                <a:gd name="T54" fmla="*/ 314 w 818"/>
                <a:gd name="T55" fmla="*/ 68 h 444"/>
                <a:gd name="T56" fmla="*/ 236 w 818"/>
                <a:gd name="T57" fmla="*/ 36 h 444"/>
                <a:gd name="T58" fmla="*/ 236 w 818"/>
                <a:gd name="T59" fmla="*/ 390 h 444"/>
                <a:gd name="T60" fmla="*/ 307 w 818"/>
                <a:gd name="T61" fmla="*/ 390 h 444"/>
                <a:gd name="T62" fmla="*/ 427 w 818"/>
                <a:gd name="T63" fmla="*/ 265 h 444"/>
                <a:gd name="T64" fmla="*/ 332 w 818"/>
                <a:gd name="T65" fmla="*/ 265 h 444"/>
                <a:gd name="T66" fmla="*/ 332 w 818"/>
                <a:gd name="T67" fmla="*/ 390 h 444"/>
                <a:gd name="T68" fmla="*/ 427 w 818"/>
                <a:gd name="T69" fmla="*/ 390 h 444"/>
                <a:gd name="T70" fmla="*/ 427 w 818"/>
                <a:gd name="T71" fmla="*/ 265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8" h="444">
                  <a:moveTo>
                    <a:pt x="3" y="390"/>
                  </a:moveTo>
                  <a:cubicBezTo>
                    <a:pt x="74" y="390"/>
                    <a:pt x="141" y="390"/>
                    <a:pt x="210" y="390"/>
                  </a:cubicBezTo>
                  <a:cubicBezTo>
                    <a:pt x="210" y="260"/>
                    <a:pt x="210" y="132"/>
                    <a:pt x="210" y="0"/>
                  </a:cubicBezTo>
                  <a:cubicBezTo>
                    <a:pt x="247" y="15"/>
                    <a:pt x="280" y="29"/>
                    <a:pt x="314" y="42"/>
                  </a:cubicBezTo>
                  <a:cubicBezTo>
                    <a:pt x="317" y="44"/>
                    <a:pt x="320" y="46"/>
                    <a:pt x="323" y="46"/>
                  </a:cubicBezTo>
                  <a:cubicBezTo>
                    <a:pt x="366" y="55"/>
                    <a:pt x="391" y="85"/>
                    <a:pt x="406" y="124"/>
                  </a:cubicBezTo>
                  <a:cubicBezTo>
                    <a:pt x="417" y="152"/>
                    <a:pt x="437" y="170"/>
                    <a:pt x="466" y="181"/>
                  </a:cubicBezTo>
                  <a:cubicBezTo>
                    <a:pt x="488" y="190"/>
                    <a:pt x="509" y="202"/>
                    <a:pt x="531" y="211"/>
                  </a:cubicBezTo>
                  <a:cubicBezTo>
                    <a:pt x="544" y="217"/>
                    <a:pt x="549" y="225"/>
                    <a:pt x="549" y="240"/>
                  </a:cubicBezTo>
                  <a:cubicBezTo>
                    <a:pt x="548" y="289"/>
                    <a:pt x="549" y="338"/>
                    <a:pt x="549" y="390"/>
                  </a:cubicBezTo>
                  <a:cubicBezTo>
                    <a:pt x="639" y="390"/>
                    <a:pt x="728" y="390"/>
                    <a:pt x="818" y="390"/>
                  </a:cubicBezTo>
                  <a:cubicBezTo>
                    <a:pt x="818" y="409"/>
                    <a:pt x="818" y="424"/>
                    <a:pt x="818" y="443"/>
                  </a:cubicBezTo>
                  <a:cubicBezTo>
                    <a:pt x="809" y="443"/>
                    <a:pt x="801" y="443"/>
                    <a:pt x="793" y="443"/>
                  </a:cubicBezTo>
                  <a:cubicBezTo>
                    <a:pt x="537" y="444"/>
                    <a:pt x="282" y="443"/>
                    <a:pt x="27" y="444"/>
                  </a:cubicBezTo>
                  <a:cubicBezTo>
                    <a:pt x="9" y="444"/>
                    <a:pt x="0" y="440"/>
                    <a:pt x="3" y="421"/>
                  </a:cubicBezTo>
                  <a:cubicBezTo>
                    <a:pt x="4" y="412"/>
                    <a:pt x="3" y="403"/>
                    <a:pt x="3" y="390"/>
                  </a:cubicBezTo>
                  <a:close/>
                  <a:moveTo>
                    <a:pt x="307" y="390"/>
                  </a:moveTo>
                  <a:cubicBezTo>
                    <a:pt x="307" y="381"/>
                    <a:pt x="307" y="373"/>
                    <a:pt x="307" y="366"/>
                  </a:cubicBezTo>
                  <a:cubicBezTo>
                    <a:pt x="307" y="329"/>
                    <a:pt x="307" y="293"/>
                    <a:pt x="308" y="256"/>
                  </a:cubicBezTo>
                  <a:cubicBezTo>
                    <a:pt x="308" y="251"/>
                    <a:pt x="315" y="240"/>
                    <a:pt x="319" y="240"/>
                  </a:cubicBezTo>
                  <a:cubicBezTo>
                    <a:pt x="363" y="239"/>
                    <a:pt x="406" y="240"/>
                    <a:pt x="452" y="240"/>
                  </a:cubicBezTo>
                  <a:cubicBezTo>
                    <a:pt x="452" y="291"/>
                    <a:pt x="452" y="340"/>
                    <a:pt x="452" y="389"/>
                  </a:cubicBezTo>
                  <a:cubicBezTo>
                    <a:pt x="477" y="389"/>
                    <a:pt x="500" y="389"/>
                    <a:pt x="525" y="389"/>
                  </a:cubicBezTo>
                  <a:cubicBezTo>
                    <a:pt x="525" y="359"/>
                    <a:pt x="525" y="331"/>
                    <a:pt x="525" y="302"/>
                  </a:cubicBezTo>
                  <a:cubicBezTo>
                    <a:pt x="525" y="280"/>
                    <a:pt x="532" y="253"/>
                    <a:pt x="522" y="238"/>
                  </a:cubicBezTo>
                  <a:cubicBezTo>
                    <a:pt x="511" y="222"/>
                    <a:pt x="484" y="215"/>
                    <a:pt x="463" y="206"/>
                  </a:cubicBezTo>
                  <a:cubicBezTo>
                    <a:pt x="427" y="192"/>
                    <a:pt x="398" y="171"/>
                    <a:pt x="384" y="132"/>
                  </a:cubicBezTo>
                  <a:cubicBezTo>
                    <a:pt x="371" y="99"/>
                    <a:pt x="349" y="78"/>
                    <a:pt x="314" y="68"/>
                  </a:cubicBezTo>
                  <a:cubicBezTo>
                    <a:pt x="288" y="60"/>
                    <a:pt x="263" y="47"/>
                    <a:pt x="236" y="36"/>
                  </a:cubicBezTo>
                  <a:cubicBezTo>
                    <a:pt x="236" y="156"/>
                    <a:pt x="236" y="273"/>
                    <a:pt x="236" y="390"/>
                  </a:cubicBezTo>
                  <a:cubicBezTo>
                    <a:pt x="260" y="390"/>
                    <a:pt x="282" y="390"/>
                    <a:pt x="307" y="390"/>
                  </a:cubicBezTo>
                  <a:close/>
                  <a:moveTo>
                    <a:pt x="427" y="265"/>
                  </a:moveTo>
                  <a:cubicBezTo>
                    <a:pt x="395" y="265"/>
                    <a:pt x="364" y="265"/>
                    <a:pt x="332" y="265"/>
                  </a:cubicBezTo>
                  <a:cubicBezTo>
                    <a:pt x="332" y="307"/>
                    <a:pt x="332" y="348"/>
                    <a:pt x="332" y="390"/>
                  </a:cubicBezTo>
                  <a:cubicBezTo>
                    <a:pt x="364" y="390"/>
                    <a:pt x="395" y="390"/>
                    <a:pt x="427" y="390"/>
                  </a:cubicBezTo>
                  <a:cubicBezTo>
                    <a:pt x="427" y="348"/>
                    <a:pt x="427" y="307"/>
                    <a:pt x="427" y="265"/>
                  </a:cubicBezTo>
                  <a:close/>
                </a:path>
              </a:pathLst>
            </a:custGeom>
            <a:solidFill>
              <a:srgbClr val="A6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 noEditPoints="1"/>
            </p:cNvSpPr>
            <p:nvPr userDrawn="1"/>
          </p:nvSpPr>
          <p:spPr bwMode="auto">
            <a:xfrm>
              <a:off x="5707063" y="2052638"/>
              <a:ext cx="1655763" cy="1989138"/>
            </a:xfrm>
            <a:custGeom>
              <a:avLst/>
              <a:gdLst>
                <a:gd name="T0" fmla="*/ 296 w 440"/>
                <a:gd name="T1" fmla="*/ 528 h 528"/>
                <a:gd name="T2" fmla="*/ 186 w 440"/>
                <a:gd name="T3" fmla="*/ 428 h 528"/>
                <a:gd name="T4" fmla="*/ 180 w 440"/>
                <a:gd name="T5" fmla="*/ 415 h 528"/>
                <a:gd name="T6" fmla="*/ 175 w 440"/>
                <a:gd name="T7" fmla="*/ 394 h 528"/>
                <a:gd name="T8" fmla="*/ 99 w 440"/>
                <a:gd name="T9" fmla="*/ 271 h 528"/>
                <a:gd name="T10" fmla="*/ 48 w 440"/>
                <a:gd name="T11" fmla="*/ 231 h 528"/>
                <a:gd name="T12" fmla="*/ 40 w 440"/>
                <a:gd name="T13" fmla="*/ 201 h 528"/>
                <a:gd name="T14" fmla="*/ 59 w 440"/>
                <a:gd name="T15" fmla="*/ 139 h 528"/>
                <a:gd name="T16" fmla="*/ 0 w 440"/>
                <a:gd name="T17" fmla="*/ 120 h 528"/>
                <a:gd name="T18" fmla="*/ 103 w 440"/>
                <a:gd name="T19" fmla="*/ 3 h 528"/>
                <a:gd name="T20" fmla="*/ 119 w 440"/>
                <a:gd name="T21" fmla="*/ 1 h 528"/>
                <a:gd name="T22" fmla="*/ 309 w 440"/>
                <a:gd name="T23" fmla="*/ 57 h 528"/>
                <a:gd name="T24" fmla="*/ 405 w 440"/>
                <a:gd name="T25" fmla="*/ 85 h 528"/>
                <a:gd name="T26" fmla="*/ 419 w 440"/>
                <a:gd name="T27" fmla="*/ 97 h 528"/>
                <a:gd name="T28" fmla="*/ 440 w 440"/>
                <a:gd name="T29" fmla="*/ 239 h 528"/>
                <a:gd name="T30" fmla="*/ 439 w 440"/>
                <a:gd name="T31" fmla="*/ 249 h 528"/>
                <a:gd name="T32" fmla="*/ 382 w 440"/>
                <a:gd name="T33" fmla="*/ 234 h 528"/>
                <a:gd name="T34" fmla="*/ 296 w 440"/>
                <a:gd name="T35" fmla="*/ 528 h 528"/>
                <a:gd name="T36" fmla="*/ 82 w 440"/>
                <a:gd name="T37" fmla="*/ 145 h 528"/>
                <a:gd name="T38" fmla="*/ 66 w 440"/>
                <a:gd name="T39" fmla="*/ 197 h 528"/>
                <a:gd name="T40" fmla="*/ 74 w 440"/>
                <a:gd name="T41" fmla="*/ 223 h 528"/>
                <a:gd name="T42" fmla="*/ 142 w 440"/>
                <a:gd name="T43" fmla="*/ 276 h 528"/>
                <a:gd name="T44" fmla="*/ 192 w 440"/>
                <a:gd name="T45" fmla="*/ 356 h 528"/>
                <a:gd name="T46" fmla="*/ 243 w 440"/>
                <a:gd name="T47" fmla="*/ 448 h 528"/>
                <a:gd name="T48" fmla="*/ 284 w 440"/>
                <a:gd name="T49" fmla="*/ 484 h 528"/>
                <a:gd name="T50" fmla="*/ 360 w 440"/>
                <a:gd name="T51" fmla="*/ 227 h 528"/>
                <a:gd name="T52" fmla="*/ 82 w 440"/>
                <a:gd name="T53" fmla="*/ 145 h 528"/>
                <a:gd name="T54" fmla="*/ 413 w 440"/>
                <a:gd name="T55" fmla="*/ 217 h 528"/>
                <a:gd name="T56" fmla="*/ 397 w 440"/>
                <a:gd name="T57" fmla="*/ 115 h 528"/>
                <a:gd name="T58" fmla="*/ 381 w 440"/>
                <a:gd name="T59" fmla="*/ 103 h 528"/>
                <a:gd name="T60" fmla="*/ 127 w 440"/>
                <a:gd name="T61" fmla="*/ 29 h 528"/>
                <a:gd name="T62" fmla="*/ 110 w 440"/>
                <a:gd name="T63" fmla="*/ 32 h 528"/>
                <a:gd name="T64" fmla="*/ 42 w 440"/>
                <a:gd name="T65" fmla="*/ 109 h 528"/>
                <a:gd name="T66" fmla="*/ 413 w 440"/>
                <a:gd name="T67" fmla="*/ 217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0" h="528">
                  <a:moveTo>
                    <a:pt x="296" y="528"/>
                  </a:moveTo>
                  <a:cubicBezTo>
                    <a:pt x="257" y="493"/>
                    <a:pt x="222" y="460"/>
                    <a:pt x="186" y="428"/>
                  </a:cubicBezTo>
                  <a:cubicBezTo>
                    <a:pt x="183" y="425"/>
                    <a:pt x="181" y="420"/>
                    <a:pt x="180" y="415"/>
                  </a:cubicBezTo>
                  <a:cubicBezTo>
                    <a:pt x="178" y="408"/>
                    <a:pt x="177" y="401"/>
                    <a:pt x="175" y="394"/>
                  </a:cubicBezTo>
                  <a:cubicBezTo>
                    <a:pt x="160" y="319"/>
                    <a:pt x="159" y="319"/>
                    <a:pt x="99" y="271"/>
                  </a:cubicBezTo>
                  <a:cubicBezTo>
                    <a:pt x="82" y="258"/>
                    <a:pt x="66" y="242"/>
                    <a:pt x="48" y="231"/>
                  </a:cubicBezTo>
                  <a:cubicBezTo>
                    <a:pt x="34" y="222"/>
                    <a:pt x="36" y="213"/>
                    <a:pt x="40" y="201"/>
                  </a:cubicBezTo>
                  <a:cubicBezTo>
                    <a:pt x="46" y="181"/>
                    <a:pt x="52" y="160"/>
                    <a:pt x="59" y="139"/>
                  </a:cubicBezTo>
                  <a:cubicBezTo>
                    <a:pt x="38" y="132"/>
                    <a:pt x="20" y="127"/>
                    <a:pt x="0" y="120"/>
                  </a:cubicBezTo>
                  <a:cubicBezTo>
                    <a:pt x="35" y="80"/>
                    <a:pt x="69" y="41"/>
                    <a:pt x="103" y="3"/>
                  </a:cubicBezTo>
                  <a:cubicBezTo>
                    <a:pt x="106" y="0"/>
                    <a:pt x="114" y="0"/>
                    <a:pt x="119" y="1"/>
                  </a:cubicBezTo>
                  <a:cubicBezTo>
                    <a:pt x="182" y="19"/>
                    <a:pt x="246" y="38"/>
                    <a:pt x="309" y="57"/>
                  </a:cubicBezTo>
                  <a:cubicBezTo>
                    <a:pt x="341" y="67"/>
                    <a:pt x="373" y="75"/>
                    <a:pt x="405" y="85"/>
                  </a:cubicBezTo>
                  <a:cubicBezTo>
                    <a:pt x="410" y="87"/>
                    <a:pt x="418" y="92"/>
                    <a:pt x="419" y="97"/>
                  </a:cubicBezTo>
                  <a:cubicBezTo>
                    <a:pt x="426" y="144"/>
                    <a:pt x="433" y="191"/>
                    <a:pt x="440" y="239"/>
                  </a:cubicBezTo>
                  <a:cubicBezTo>
                    <a:pt x="440" y="242"/>
                    <a:pt x="439" y="245"/>
                    <a:pt x="439" y="249"/>
                  </a:cubicBezTo>
                  <a:cubicBezTo>
                    <a:pt x="420" y="244"/>
                    <a:pt x="402" y="240"/>
                    <a:pt x="382" y="234"/>
                  </a:cubicBezTo>
                  <a:cubicBezTo>
                    <a:pt x="354" y="332"/>
                    <a:pt x="325" y="428"/>
                    <a:pt x="296" y="528"/>
                  </a:cubicBezTo>
                  <a:close/>
                  <a:moveTo>
                    <a:pt x="82" y="145"/>
                  </a:moveTo>
                  <a:cubicBezTo>
                    <a:pt x="76" y="163"/>
                    <a:pt x="72" y="181"/>
                    <a:pt x="66" y="197"/>
                  </a:cubicBezTo>
                  <a:cubicBezTo>
                    <a:pt x="61" y="209"/>
                    <a:pt x="65" y="216"/>
                    <a:pt x="74" y="223"/>
                  </a:cubicBezTo>
                  <a:cubicBezTo>
                    <a:pt x="97" y="240"/>
                    <a:pt x="118" y="260"/>
                    <a:pt x="142" y="276"/>
                  </a:cubicBezTo>
                  <a:cubicBezTo>
                    <a:pt x="172" y="295"/>
                    <a:pt x="188" y="321"/>
                    <a:pt x="192" y="356"/>
                  </a:cubicBezTo>
                  <a:cubicBezTo>
                    <a:pt x="196" y="394"/>
                    <a:pt x="210" y="426"/>
                    <a:pt x="243" y="448"/>
                  </a:cubicBezTo>
                  <a:cubicBezTo>
                    <a:pt x="257" y="457"/>
                    <a:pt x="269" y="471"/>
                    <a:pt x="284" y="484"/>
                  </a:cubicBezTo>
                  <a:cubicBezTo>
                    <a:pt x="310" y="396"/>
                    <a:pt x="335" y="312"/>
                    <a:pt x="360" y="227"/>
                  </a:cubicBezTo>
                  <a:cubicBezTo>
                    <a:pt x="267" y="199"/>
                    <a:pt x="175" y="172"/>
                    <a:pt x="82" y="145"/>
                  </a:cubicBezTo>
                  <a:close/>
                  <a:moveTo>
                    <a:pt x="413" y="217"/>
                  </a:moveTo>
                  <a:cubicBezTo>
                    <a:pt x="408" y="181"/>
                    <a:pt x="403" y="148"/>
                    <a:pt x="397" y="115"/>
                  </a:cubicBezTo>
                  <a:cubicBezTo>
                    <a:pt x="396" y="110"/>
                    <a:pt x="387" y="105"/>
                    <a:pt x="381" y="103"/>
                  </a:cubicBezTo>
                  <a:cubicBezTo>
                    <a:pt x="297" y="78"/>
                    <a:pt x="212" y="53"/>
                    <a:pt x="127" y="29"/>
                  </a:cubicBezTo>
                  <a:cubicBezTo>
                    <a:pt x="122" y="27"/>
                    <a:pt x="113" y="28"/>
                    <a:pt x="110" y="32"/>
                  </a:cubicBezTo>
                  <a:cubicBezTo>
                    <a:pt x="87" y="56"/>
                    <a:pt x="66" y="81"/>
                    <a:pt x="42" y="109"/>
                  </a:cubicBezTo>
                  <a:cubicBezTo>
                    <a:pt x="166" y="145"/>
                    <a:pt x="288" y="181"/>
                    <a:pt x="413" y="217"/>
                  </a:cubicBezTo>
                  <a:close/>
                </a:path>
              </a:pathLst>
            </a:custGeom>
            <a:solidFill>
              <a:srgbClr val="A6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605463" y="3603626"/>
              <a:ext cx="142875" cy="227013"/>
            </a:xfrm>
            <a:custGeom>
              <a:avLst/>
              <a:gdLst>
                <a:gd name="T0" fmla="*/ 0 w 38"/>
                <a:gd name="T1" fmla="*/ 0 h 60"/>
                <a:gd name="T2" fmla="*/ 38 w 38"/>
                <a:gd name="T3" fmla="*/ 0 h 60"/>
                <a:gd name="T4" fmla="*/ 38 w 38"/>
                <a:gd name="T5" fmla="*/ 60 h 60"/>
                <a:gd name="T6" fmla="*/ 0 w 38"/>
                <a:gd name="T7" fmla="*/ 60 h 60"/>
                <a:gd name="T8" fmla="*/ 0 w 3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60">
                  <a:moveTo>
                    <a:pt x="0" y="0"/>
                  </a:moveTo>
                  <a:cubicBezTo>
                    <a:pt x="13" y="0"/>
                    <a:pt x="24" y="0"/>
                    <a:pt x="38" y="0"/>
                  </a:cubicBezTo>
                  <a:cubicBezTo>
                    <a:pt x="38" y="20"/>
                    <a:pt x="38" y="39"/>
                    <a:pt x="38" y="60"/>
                  </a:cubicBezTo>
                  <a:cubicBezTo>
                    <a:pt x="26" y="60"/>
                    <a:pt x="14" y="60"/>
                    <a:pt x="0" y="60"/>
                  </a:cubicBezTo>
                  <a:cubicBezTo>
                    <a:pt x="0" y="41"/>
                    <a:pt x="0" y="21"/>
                    <a:pt x="0" y="0"/>
                  </a:cubicBezTo>
                  <a:close/>
                </a:path>
              </a:pathLst>
            </a:custGeom>
            <a:solidFill>
              <a:srgbClr val="A6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6018213" y="4343401"/>
              <a:ext cx="79375" cy="107950"/>
            </a:xfrm>
            <a:custGeom>
              <a:avLst/>
              <a:gdLst>
                <a:gd name="T0" fmla="*/ 11 w 21"/>
                <a:gd name="T1" fmla="*/ 0 h 29"/>
                <a:gd name="T2" fmla="*/ 20 w 21"/>
                <a:gd name="T3" fmla="*/ 18 h 29"/>
                <a:gd name="T4" fmla="*/ 10 w 21"/>
                <a:gd name="T5" fmla="*/ 29 h 29"/>
                <a:gd name="T6" fmla="*/ 0 w 21"/>
                <a:gd name="T7" fmla="*/ 17 h 29"/>
                <a:gd name="T8" fmla="*/ 11 w 21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9">
                  <a:moveTo>
                    <a:pt x="11" y="0"/>
                  </a:moveTo>
                  <a:cubicBezTo>
                    <a:pt x="16" y="9"/>
                    <a:pt x="21" y="14"/>
                    <a:pt x="20" y="18"/>
                  </a:cubicBezTo>
                  <a:cubicBezTo>
                    <a:pt x="20" y="22"/>
                    <a:pt x="14" y="25"/>
                    <a:pt x="10" y="29"/>
                  </a:cubicBezTo>
                  <a:cubicBezTo>
                    <a:pt x="6" y="25"/>
                    <a:pt x="0" y="21"/>
                    <a:pt x="0" y="17"/>
                  </a:cubicBezTo>
                  <a:cubicBezTo>
                    <a:pt x="0" y="12"/>
                    <a:pt x="6" y="8"/>
                    <a:pt x="11" y="0"/>
                  </a:cubicBezTo>
                  <a:close/>
                </a:path>
              </a:pathLst>
            </a:custGeom>
            <a:solidFill>
              <a:srgbClr val="A6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6610350" y="3084513"/>
              <a:ext cx="217488" cy="271463"/>
            </a:xfrm>
            <a:custGeom>
              <a:avLst/>
              <a:gdLst>
                <a:gd name="T0" fmla="*/ 17 w 58"/>
                <a:gd name="T1" fmla="*/ 0 h 72"/>
                <a:gd name="T2" fmla="*/ 48 w 58"/>
                <a:gd name="T3" fmla="*/ 45 h 72"/>
                <a:gd name="T4" fmla="*/ 39 w 58"/>
                <a:gd name="T5" fmla="*/ 72 h 72"/>
                <a:gd name="T6" fmla="*/ 0 w 58"/>
                <a:gd name="T7" fmla="*/ 61 h 72"/>
                <a:gd name="T8" fmla="*/ 17 w 58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72">
                  <a:moveTo>
                    <a:pt x="17" y="0"/>
                  </a:moveTo>
                  <a:cubicBezTo>
                    <a:pt x="58" y="9"/>
                    <a:pt x="58" y="9"/>
                    <a:pt x="48" y="45"/>
                  </a:cubicBezTo>
                  <a:cubicBezTo>
                    <a:pt x="45" y="54"/>
                    <a:pt x="42" y="62"/>
                    <a:pt x="39" y="72"/>
                  </a:cubicBezTo>
                  <a:cubicBezTo>
                    <a:pt x="25" y="68"/>
                    <a:pt x="14" y="65"/>
                    <a:pt x="0" y="61"/>
                  </a:cubicBezTo>
                  <a:cubicBezTo>
                    <a:pt x="6" y="41"/>
                    <a:pt x="11" y="21"/>
                    <a:pt x="17" y="0"/>
                  </a:cubicBezTo>
                  <a:close/>
                </a:path>
              </a:pathLst>
            </a:custGeom>
            <a:solidFill>
              <a:srgbClr val="A6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76143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7">
            <a:extLst>
              <a:ext uri="{FF2B5EF4-FFF2-40B4-BE49-F238E27FC236}">
                <a16:creationId xmlns:a16="http://schemas.microsoft.com/office/drawing/2014/main" xmlns="" id="{60BC9D5C-CA94-45F1-989A-D38EF34903D6}"/>
              </a:ext>
            </a:extLst>
          </p:cNvPr>
          <p:cNvSpPr>
            <a:spLocks/>
          </p:cNvSpPr>
          <p:nvPr userDrawn="1"/>
        </p:nvSpPr>
        <p:spPr bwMode="auto">
          <a:xfrm>
            <a:off x="10184860" y="5915518"/>
            <a:ext cx="2003966" cy="934988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C3B06BCA-D09D-4C34-8467-A3CFA7B31C4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493319"/>
            <a:ext cx="10734675" cy="357188"/>
          </a:xfrm>
          <a:prstGeom prst="rect">
            <a:avLst/>
          </a:pr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xmlns="" id="{0B58E363-64E5-4996-9F54-A683A0734C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0" y="0"/>
            <a:ext cx="1450975" cy="692150"/>
          </a:xfrm>
          <a:custGeom>
            <a:avLst/>
            <a:gdLst>
              <a:gd name="T0" fmla="*/ 259 w 914"/>
              <a:gd name="T1" fmla="*/ 550 h 550"/>
              <a:gd name="T2" fmla="*/ 914 w 914"/>
              <a:gd name="T3" fmla="*/ 550 h 550"/>
              <a:gd name="T4" fmla="*/ 914 w 914"/>
              <a:gd name="T5" fmla="*/ 0 h 550"/>
              <a:gd name="T6" fmla="*/ 259 w 914"/>
              <a:gd name="T7" fmla="*/ 0 h 550"/>
              <a:gd name="T8" fmla="*/ 0 w 914"/>
              <a:gd name="T9" fmla="*/ 275 h 550"/>
              <a:gd name="T10" fmla="*/ 259 w 914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4" h="55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2188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903698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1" name="AutoShape 3"/>
          <p:cNvSpPr>
            <a:spLocks noChangeAspect="1" noChangeArrowheads="1" noTextEdit="1"/>
          </p:cNvSpPr>
          <p:nvPr userDrawn="1"/>
        </p:nvSpPr>
        <p:spPr bwMode="auto">
          <a:xfrm>
            <a:off x="12358688" y="1006475"/>
            <a:ext cx="2006600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57404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0" y="0"/>
            <a:ext cx="12195175" cy="692150"/>
          </a:xfrm>
          <a:custGeom>
            <a:avLst/>
            <a:gdLst>
              <a:gd name="T0" fmla="*/ 3841 w 3841"/>
              <a:gd name="T1" fmla="*/ 0 h 218"/>
              <a:gd name="T2" fmla="*/ 0 w 3841"/>
              <a:gd name="T3" fmla="*/ 0 h 218"/>
              <a:gd name="T4" fmla="*/ 0 w 3841"/>
              <a:gd name="T5" fmla="*/ 218 h 218"/>
              <a:gd name="T6" fmla="*/ 3663 w 3841"/>
              <a:gd name="T7" fmla="*/ 218 h 218"/>
              <a:gd name="T8" fmla="*/ 3841 w 3841"/>
              <a:gd name="T9" fmla="*/ 41 h 218"/>
              <a:gd name="T10" fmla="*/ 3841 w 3841"/>
              <a:gd name="T11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218">
                <a:moveTo>
                  <a:pt x="384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18"/>
                  <a:pt x="0" y="218"/>
                  <a:pt x="0" y="218"/>
                </a:cubicBezTo>
                <a:cubicBezTo>
                  <a:pt x="3663" y="218"/>
                  <a:pt x="3663" y="218"/>
                  <a:pt x="3663" y="218"/>
                </a:cubicBezTo>
                <a:cubicBezTo>
                  <a:pt x="3761" y="218"/>
                  <a:pt x="3841" y="139"/>
                  <a:pt x="3841" y="41"/>
                </a:cubicBezTo>
                <a:lnTo>
                  <a:pt x="3841" y="0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6165850"/>
            <a:ext cx="12195175" cy="692150"/>
          </a:xfrm>
          <a:custGeom>
            <a:avLst/>
            <a:gdLst>
              <a:gd name="T0" fmla="*/ 0 w 3841"/>
              <a:gd name="T1" fmla="*/ 218 h 218"/>
              <a:gd name="T2" fmla="*/ 3841 w 3841"/>
              <a:gd name="T3" fmla="*/ 218 h 218"/>
              <a:gd name="T4" fmla="*/ 3841 w 3841"/>
              <a:gd name="T5" fmla="*/ 0 h 218"/>
              <a:gd name="T6" fmla="*/ 177 w 3841"/>
              <a:gd name="T7" fmla="*/ 0 h 218"/>
              <a:gd name="T8" fmla="*/ 0 w 3841"/>
              <a:gd name="T9" fmla="*/ 177 h 218"/>
              <a:gd name="T10" fmla="*/ 0 w 3841"/>
              <a:gd name="T11" fmla="*/ 21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218">
                <a:moveTo>
                  <a:pt x="0" y="218"/>
                </a:moveTo>
                <a:cubicBezTo>
                  <a:pt x="3841" y="218"/>
                  <a:pt x="3841" y="218"/>
                  <a:pt x="3841" y="218"/>
                </a:cubicBezTo>
                <a:cubicBezTo>
                  <a:pt x="3841" y="0"/>
                  <a:pt x="3841" y="0"/>
                  <a:pt x="3841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80" y="0"/>
                  <a:pt x="0" y="79"/>
                  <a:pt x="0" y="177"/>
                </a:cubicBezTo>
                <a:lnTo>
                  <a:pt x="0" y="218"/>
                </a:ln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0309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 rot="10800000">
            <a:off x="0" y="5915518"/>
            <a:ext cx="12185650" cy="953358"/>
            <a:chOff x="6351" y="5897149"/>
            <a:chExt cx="12185650" cy="953358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xmlns="" id="{445EE61C-45F1-4035-9366-81A59B68F523}"/>
                </a:ext>
              </a:extLst>
            </p:cNvPr>
            <p:cNvSpPr>
              <a:spLocks/>
            </p:cNvSpPr>
            <p:nvPr userDrawn="1"/>
          </p:nvSpPr>
          <p:spPr bwMode="auto">
            <a:xfrm flipV="1">
              <a:off x="10148662" y="5897149"/>
              <a:ext cx="2043339" cy="953358"/>
            </a:xfrm>
            <a:custGeom>
              <a:avLst/>
              <a:gdLst>
                <a:gd name="T0" fmla="*/ 384 w 1361"/>
                <a:gd name="T1" fmla="*/ 635 h 635"/>
                <a:gd name="T2" fmla="*/ 1361 w 1361"/>
                <a:gd name="T3" fmla="*/ 635 h 635"/>
                <a:gd name="T4" fmla="*/ 1361 w 1361"/>
                <a:gd name="T5" fmla="*/ 0 h 635"/>
                <a:gd name="T6" fmla="*/ 384 w 1361"/>
                <a:gd name="T7" fmla="*/ 0 h 635"/>
                <a:gd name="T8" fmla="*/ 0 w 1361"/>
                <a:gd name="T9" fmla="*/ 410 h 635"/>
                <a:gd name="T10" fmla="*/ 384 w 1361"/>
                <a:gd name="T11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1" h="635">
                  <a:moveTo>
                    <a:pt x="384" y="635"/>
                  </a:moveTo>
                  <a:lnTo>
                    <a:pt x="1361" y="635"/>
                  </a:lnTo>
                  <a:lnTo>
                    <a:pt x="1361" y="0"/>
                  </a:lnTo>
                  <a:lnTo>
                    <a:pt x="384" y="0"/>
                  </a:lnTo>
                  <a:lnTo>
                    <a:pt x="0" y="410"/>
                  </a:lnTo>
                  <a:lnTo>
                    <a:pt x="384" y="635"/>
                  </a:lnTo>
                  <a:close/>
                </a:path>
              </a:pathLst>
            </a:custGeom>
            <a:solidFill>
              <a:srgbClr val="7D51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xmlns="" id="{F352C952-F41D-4F98-BABD-E503F98A622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51" y="5897149"/>
              <a:ext cx="10734675" cy="357188"/>
            </a:xfrm>
            <a:prstGeom prst="rect">
              <a:avLst/>
            </a:prstGeom>
            <a:solidFill>
              <a:srgbClr val="7D51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4" name="Freeform 5">
            <a:extLst>
              <a:ext uri="{FF2B5EF4-FFF2-40B4-BE49-F238E27FC236}">
                <a16:creationId xmlns:a16="http://schemas.microsoft.com/office/drawing/2014/main" xmlns="" id="{EA466FF6-6A68-472F-83EA-E1D07FC19D57}"/>
              </a:ext>
            </a:extLst>
          </p:cNvPr>
          <p:cNvSpPr>
            <a:spLocks/>
          </p:cNvSpPr>
          <p:nvPr userDrawn="1"/>
        </p:nvSpPr>
        <p:spPr bwMode="auto">
          <a:xfrm>
            <a:off x="0" y="1"/>
            <a:ext cx="10734675" cy="692150"/>
          </a:xfrm>
          <a:custGeom>
            <a:avLst/>
            <a:gdLst>
              <a:gd name="T0" fmla="*/ 6762 w 6762"/>
              <a:gd name="T1" fmla="*/ 550 h 550"/>
              <a:gd name="T2" fmla="*/ 0 w 6762"/>
              <a:gd name="T3" fmla="*/ 550 h 550"/>
              <a:gd name="T4" fmla="*/ 0 w 6762"/>
              <a:gd name="T5" fmla="*/ 0 h 550"/>
              <a:gd name="T6" fmla="*/ 6762 w 6762"/>
              <a:gd name="T7" fmla="*/ 0 h 550"/>
              <a:gd name="T8" fmla="*/ 6503 w 6762"/>
              <a:gd name="T9" fmla="*/ 275 h 550"/>
              <a:gd name="T10" fmla="*/ 6762 w 6762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62" h="550">
                <a:moveTo>
                  <a:pt x="6762" y="550"/>
                </a:moveTo>
                <a:lnTo>
                  <a:pt x="0" y="550"/>
                </a:lnTo>
                <a:lnTo>
                  <a:pt x="0" y="0"/>
                </a:lnTo>
                <a:lnTo>
                  <a:pt x="6762" y="0"/>
                </a:lnTo>
                <a:lnTo>
                  <a:pt x="6503" y="275"/>
                </a:lnTo>
                <a:lnTo>
                  <a:pt x="6762" y="550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xmlns="" id="{B6A36E2D-3F44-4744-B600-1AC5C5AFC37C}"/>
              </a:ext>
            </a:extLst>
          </p:cNvPr>
          <p:cNvSpPr>
            <a:spLocks/>
          </p:cNvSpPr>
          <p:nvPr userDrawn="1"/>
        </p:nvSpPr>
        <p:spPr bwMode="auto">
          <a:xfrm>
            <a:off x="10734675" y="1"/>
            <a:ext cx="1450975" cy="692150"/>
          </a:xfrm>
          <a:custGeom>
            <a:avLst/>
            <a:gdLst>
              <a:gd name="T0" fmla="*/ 259 w 914"/>
              <a:gd name="T1" fmla="*/ 550 h 550"/>
              <a:gd name="T2" fmla="*/ 914 w 914"/>
              <a:gd name="T3" fmla="*/ 550 h 550"/>
              <a:gd name="T4" fmla="*/ 914 w 914"/>
              <a:gd name="T5" fmla="*/ 0 h 550"/>
              <a:gd name="T6" fmla="*/ 259 w 914"/>
              <a:gd name="T7" fmla="*/ 0 h 550"/>
              <a:gd name="T8" fmla="*/ 0 w 914"/>
              <a:gd name="T9" fmla="*/ 275 h 550"/>
              <a:gd name="T10" fmla="*/ 259 w 914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4" h="55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11111025" y="56041"/>
            <a:ext cx="1017475" cy="580069"/>
          </a:xfrm>
          <a:custGeom>
            <a:avLst/>
            <a:gdLst>
              <a:gd name="T0" fmla="*/ 176 w 444"/>
              <a:gd name="T1" fmla="*/ 272 h 483"/>
              <a:gd name="T2" fmla="*/ 253 w 444"/>
              <a:gd name="T3" fmla="*/ 272 h 483"/>
              <a:gd name="T4" fmla="*/ 142 w 444"/>
              <a:gd name="T5" fmla="*/ 386 h 483"/>
              <a:gd name="T6" fmla="*/ 291 w 444"/>
              <a:gd name="T7" fmla="*/ 386 h 483"/>
              <a:gd name="T8" fmla="*/ 264 w 444"/>
              <a:gd name="T9" fmla="*/ 435 h 483"/>
              <a:gd name="T10" fmla="*/ 241 w 444"/>
              <a:gd name="T11" fmla="*/ 475 h 483"/>
              <a:gd name="T12" fmla="*/ 228 w 444"/>
              <a:gd name="T13" fmla="*/ 483 h 483"/>
              <a:gd name="T14" fmla="*/ 10 w 444"/>
              <a:gd name="T15" fmla="*/ 483 h 483"/>
              <a:gd name="T16" fmla="*/ 4 w 444"/>
              <a:gd name="T17" fmla="*/ 482 h 483"/>
              <a:gd name="T18" fmla="*/ 4 w 444"/>
              <a:gd name="T19" fmla="*/ 155 h 483"/>
              <a:gd name="T20" fmla="*/ 26 w 444"/>
              <a:gd name="T21" fmla="*/ 156 h 483"/>
              <a:gd name="T22" fmla="*/ 16 w 444"/>
              <a:gd name="T23" fmla="*/ 126 h 483"/>
              <a:gd name="T24" fmla="*/ 5 w 444"/>
              <a:gd name="T25" fmla="*/ 81 h 483"/>
              <a:gd name="T26" fmla="*/ 36 w 444"/>
              <a:gd name="T27" fmla="*/ 28 h 483"/>
              <a:gd name="T28" fmla="*/ 69 w 444"/>
              <a:gd name="T29" fmla="*/ 108 h 483"/>
              <a:gd name="T30" fmla="*/ 54 w 444"/>
              <a:gd name="T31" fmla="*/ 130 h 483"/>
              <a:gd name="T32" fmla="*/ 48 w 444"/>
              <a:gd name="T33" fmla="*/ 156 h 483"/>
              <a:gd name="T34" fmla="*/ 61 w 444"/>
              <a:gd name="T35" fmla="*/ 163 h 483"/>
              <a:gd name="T36" fmla="*/ 129 w 444"/>
              <a:gd name="T37" fmla="*/ 177 h 483"/>
              <a:gd name="T38" fmla="*/ 121 w 444"/>
              <a:gd name="T39" fmla="*/ 148 h 483"/>
              <a:gd name="T40" fmla="*/ 112 w 444"/>
              <a:gd name="T41" fmla="*/ 116 h 483"/>
              <a:gd name="T42" fmla="*/ 141 w 444"/>
              <a:gd name="T43" fmla="*/ 66 h 483"/>
              <a:gd name="T44" fmla="*/ 170 w 444"/>
              <a:gd name="T45" fmla="*/ 125 h 483"/>
              <a:gd name="T46" fmla="*/ 161 w 444"/>
              <a:gd name="T47" fmla="*/ 148 h 483"/>
              <a:gd name="T48" fmla="*/ 152 w 444"/>
              <a:gd name="T49" fmla="*/ 179 h 483"/>
              <a:gd name="T50" fmla="*/ 154 w 444"/>
              <a:gd name="T51" fmla="*/ 184 h 483"/>
              <a:gd name="T52" fmla="*/ 195 w 444"/>
              <a:gd name="T53" fmla="*/ 190 h 483"/>
              <a:gd name="T54" fmla="*/ 247 w 444"/>
              <a:gd name="T55" fmla="*/ 165 h 483"/>
              <a:gd name="T56" fmla="*/ 255 w 444"/>
              <a:gd name="T57" fmla="*/ 135 h 483"/>
              <a:gd name="T58" fmla="*/ 239 w 444"/>
              <a:gd name="T59" fmla="*/ 105 h 483"/>
              <a:gd name="T60" fmla="*/ 250 w 444"/>
              <a:gd name="T61" fmla="*/ 64 h 483"/>
              <a:gd name="T62" fmla="*/ 267 w 444"/>
              <a:gd name="T63" fmla="*/ 44 h 483"/>
              <a:gd name="T64" fmla="*/ 296 w 444"/>
              <a:gd name="T65" fmla="*/ 109 h 483"/>
              <a:gd name="T66" fmla="*/ 286 w 444"/>
              <a:gd name="T67" fmla="*/ 129 h 483"/>
              <a:gd name="T68" fmla="*/ 279 w 444"/>
              <a:gd name="T69" fmla="*/ 152 h 483"/>
              <a:gd name="T70" fmla="*/ 360 w 444"/>
              <a:gd name="T71" fmla="*/ 131 h 483"/>
              <a:gd name="T72" fmla="*/ 361 w 444"/>
              <a:gd name="T73" fmla="*/ 106 h 483"/>
              <a:gd name="T74" fmla="*/ 345 w 444"/>
              <a:gd name="T75" fmla="*/ 46 h 483"/>
              <a:gd name="T76" fmla="*/ 375 w 444"/>
              <a:gd name="T77" fmla="*/ 0 h 483"/>
              <a:gd name="T78" fmla="*/ 408 w 444"/>
              <a:gd name="T79" fmla="*/ 77 h 483"/>
              <a:gd name="T80" fmla="*/ 395 w 444"/>
              <a:gd name="T81" fmla="*/ 101 h 483"/>
              <a:gd name="T82" fmla="*/ 387 w 444"/>
              <a:gd name="T83" fmla="*/ 125 h 483"/>
              <a:gd name="T84" fmla="*/ 444 w 444"/>
              <a:gd name="T85" fmla="*/ 118 h 483"/>
              <a:gd name="T86" fmla="*/ 444 w 444"/>
              <a:gd name="T87" fmla="*/ 482 h 483"/>
              <a:gd name="T88" fmla="*/ 332 w 444"/>
              <a:gd name="T89" fmla="*/ 482 h 483"/>
              <a:gd name="T90" fmla="*/ 382 w 444"/>
              <a:gd name="T91" fmla="*/ 346 h 483"/>
              <a:gd name="T92" fmla="*/ 255 w 444"/>
              <a:gd name="T93" fmla="*/ 346 h 483"/>
              <a:gd name="T94" fmla="*/ 329 w 444"/>
              <a:gd name="T95" fmla="*/ 248 h 483"/>
              <a:gd name="T96" fmla="*/ 257 w 444"/>
              <a:gd name="T97" fmla="*/ 248 h 483"/>
              <a:gd name="T98" fmla="*/ 306 w 444"/>
              <a:gd name="T99" fmla="*/ 188 h 483"/>
              <a:gd name="T100" fmla="*/ 304 w 444"/>
              <a:gd name="T101" fmla="*/ 186 h 483"/>
              <a:gd name="T102" fmla="*/ 175 w 444"/>
              <a:gd name="T103" fmla="*/ 269 h 483"/>
              <a:gd name="T104" fmla="*/ 176 w 444"/>
              <a:gd name="T105" fmla="*/ 272 h 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44" h="483">
                <a:moveTo>
                  <a:pt x="176" y="272"/>
                </a:moveTo>
                <a:cubicBezTo>
                  <a:pt x="200" y="272"/>
                  <a:pt x="225" y="272"/>
                  <a:pt x="253" y="272"/>
                </a:cubicBezTo>
                <a:cubicBezTo>
                  <a:pt x="215" y="311"/>
                  <a:pt x="179" y="347"/>
                  <a:pt x="142" y="386"/>
                </a:cubicBezTo>
                <a:cubicBezTo>
                  <a:pt x="193" y="386"/>
                  <a:pt x="241" y="386"/>
                  <a:pt x="291" y="386"/>
                </a:cubicBezTo>
                <a:cubicBezTo>
                  <a:pt x="281" y="404"/>
                  <a:pt x="273" y="419"/>
                  <a:pt x="264" y="435"/>
                </a:cubicBezTo>
                <a:cubicBezTo>
                  <a:pt x="256" y="448"/>
                  <a:pt x="249" y="462"/>
                  <a:pt x="241" y="475"/>
                </a:cubicBezTo>
                <a:cubicBezTo>
                  <a:pt x="238" y="479"/>
                  <a:pt x="232" y="483"/>
                  <a:pt x="228" y="483"/>
                </a:cubicBezTo>
                <a:cubicBezTo>
                  <a:pt x="156" y="483"/>
                  <a:pt x="83" y="483"/>
                  <a:pt x="10" y="483"/>
                </a:cubicBezTo>
                <a:cubicBezTo>
                  <a:pt x="9" y="483"/>
                  <a:pt x="7" y="482"/>
                  <a:pt x="4" y="482"/>
                </a:cubicBezTo>
                <a:cubicBezTo>
                  <a:pt x="4" y="373"/>
                  <a:pt x="4" y="264"/>
                  <a:pt x="4" y="155"/>
                </a:cubicBezTo>
                <a:cubicBezTo>
                  <a:pt x="12" y="155"/>
                  <a:pt x="19" y="156"/>
                  <a:pt x="26" y="156"/>
                </a:cubicBezTo>
                <a:cubicBezTo>
                  <a:pt x="27" y="144"/>
                  <a:pt x="29" y="135"/>
                  <a:pt x="16" y="126"/>
                </a:cubicBezTo>
                <a:cubicBezTo>
                  <a:pt x="0" y="116"/>
                  <a:pt x="2" y="97"/>
                  <a:pt x="5" y="81"/>
                </a:cubicBezTo>
                <a:cubicBezTo>
                  <a:pt x="8" y="60"/>
                  <a:pt x="20" y="42"/>
                  <a:pt x="36" y="28"/>
                </a:cubicBezTo>
                <a:cubicBezTo>
                  <a:pt x="60" y="43"/>
                  <a:pt x="77" y="82"/>
                  <a:pt x="69" y="108"/>
                </a:cubicBezTo>
                <a:cubicBezTo>
                  <a:pt x="67" y="117"/>
                  <a:pt x="61" y="125"/>
                  <a:pt x="54" y="130"/>
                </a:cubicBezTo>
                <a:cubicBezTo>
                  <a:pt x="43" y="138"/>
                  <a:pt x="49" y="147"/>
                  <a:pt x="48" y="156"/>
                </a:cubicBezTo>
                <a:cubicBezTo>
                  <a:pt x="48" y="158"/>
                  <a:pt x="56" y="162"/>
                  <a:pt x="61" y="163"/>
                </a:cubicBezTo>
                <a:cubicBezTo>
                  <a:pt x="83" y="168"/>
                  <a:pt x="106" y="172"/>
                  <a:pt x="129" y="177"/>
                </a:cubicBezTo>
                <a:cubicBezTo>
                  <a:pt x="130" y="166"/>
                  <a:pt x="130" y="157"/>
                  <a:pt x="121" y="148"/>
                </a:cubicBezTo>
                <a:cubicBezTo>
                  <a:pt x="114" y="141"/>
                  <a:pt x="112" y="127"/>
                  <a:pt x="112" y="116"/>
                </a:cubicBezTo>
                <a:cubicBezTo>
                  <a:pt x="114" y="96"/>
                  <a:pt x="124" y="79"/>
                  <a:pt x="141" y="66"/>
                </a:cubicBezTo>
                <a:cubicBezTo>
                  <a:pt x="159" y="82"/>
                  <a:pt x="170" y="101"/>
                  <a:pt x="170" y="125"/>
                </a:cubicBezTo>
                <a:cubicBezTo>
                  <a:pt x="170" y="133"/>
                  <a:pt x="167" y="144"/>
                  <a:pt x="161" y="148"/>
                </a:cubicBezTo>
                <a:cubicBezTo>
                  <a:pt x="149" y="157"/>
                  <a:pt x="153" y="169"/>
                  <a:pt x="152" y="179"/>
                </a:cubicBezTo>
                <a:cubicBezTo>
                  <a:pt x="152" y="181"/>
                  <a:pt x="153" y="183"/>
                  <a:pt x="154" y="184"/>
                </a:cubicBezTo>
                <a:cubicBezTo>
                  <a:pt x="161" y="191"/>
                  <a:pt x="186" y="194"/>
                  <a:pt x="195" y="190"/>
                </a:cubicBezTo>
                <a:cubicBezTo>
                  <a:pt x="213" y="181"/>
                  <a:pt x="230" y="173"/>
                  <a:pt x="247" y="165"/>
                </a:cubicBezTo>
                <a:cubicBezTo>
                  <a:pt x="256" y="161"/>
                  <a:pt x="262" y="141"/>
                  <a:pt x="255" y="135"/>
                </a:cubicBezTo>
                <a:cubicBezTo>
                  <a:pt x="244" y="127"/>
                  <a:pt x="237" y="117"/>
                  <a:pt x="239" y="105"/>
                </a:cubicBezTo>
                <a:cubicBezTo>
                  <a:pt x="240" y="91"/>
                  <a:pt x="245" y="77"/>
                  <a:pt x="250" y="64"/>
                </a:cubicBezTo>
                <a:cubicBezTo>
                  <a:pt x="254" y="57"/>
                  <a:pt x="261" y="51"/>
                  <a:pt x="267" y="44"/>
                </a:cubicBezTo>
                <a:cubicBezTo>
                  <a:pt x="287" y="63"/>
                  <a:pt x="299" y="83"/>
                  <a:pt x="296" y="109"/>
                </a:cubicBezTo>
                <a:cubicBezTo>
                  <a:pt x="295" y="116"/>
                  <a:pt x="292" y="125"/>
                  <a:pt x="286" y="129"/>
                </a:cubicBezTo>
                <a:cubicBezTo>
                  <a:pt x="278" y="136"/>
                  <a:pt x="277" y="143"/>
                  <a:pt x="279" y="152"/>
                </a:cubicBezTo>
                <a:cubicBezTo>
                  <a:pt x="306" y="145"/>
                  <a:pt x="333" y="139"/>
                  <a:pt x="360" y="131"/>
                </a:cubicBezTo>
                <a:cubicBezTo>
                  <a:pt x="366" y="130"/>
                  <a:pt x="368" y="110"/>
                  <a:pt x="361" y="106"/>
                </a:cubicBezTo>
                <a:cubicBezTo>
                  <a:pt x="337" y="91"/>
                  <a:pt x="339" y="69"/>
                  <a:pt x="345" y="46"/>
                </a:cubicBezTo>
                <a:cubicBezTo>
                  <a:pt x="349" y="28"/>
                  <a:pt x="361" y="13"/>
                  <a:pt x="375" y="0"/>
                </a:cubicBezTo>
                <a:cubicBezTo>
                  <a:pt x="398" y="21"/>
                  <a:pt x="412" y="46"/>
                  <a:pt x="408" y="77"/>
                </a:cubicBezTo>
                <a:cubicBezTo>
                  <a:pt x="407" y="85"/>
                  <a:pt x="402" y="96"/>
                  <a:pt x="395" y="101"/>
                </a:cubicBezTo>
                <a:cubicBezTo>
                  <a:pt x="386" y="108"/>
                  <a:pt x="385" y="115"/>
                  <a:pt x="387" y="125"/>
                </a:cubicBezTo>
                <a:cubicBezTo>
                  <a:pt x="406" y="123"/>
                  <a:pt x="424" y="121"/>
                  <a:pt x="444" y="118"/>
                </a:cubicBezTo>
                <a:cubicBezTo>
                  <a:pt x="444" y="240"/>
                  <a:pt x="444" y="361"/>
                  <a:pt x="444" y="482"/>
                </a:cubicBezTo>
                <a:cubicBezTo>
                  <a:pt x="407" y="482"/>
                  <a:pt x="370" y="482"/>
                  <a:pt x="332" y="482"/>
                </a:cubicBezTo>
                <a:cubicBezTo>
                  <a:pt x="349" y="437"/>
                  <a:pt x="365" y="392"/>
                  <a:pt x="382" y="346"/>
                </a:cubicBezTo>
                <a:cubicBezTo>
                  <a:pt x="340" y="346"/>
                  <a:pt x="299" y="346"/>
                  <a:pt x="255" y="346"/>
                </a:cubicBezTo>
                <a:cubicBezTo>
                  <a:pt x="281" y="312"/>
                  <a:pt x="304" y="281"/>
                  <a:pt x="329" y="248"/>
                </a:cubicBezTo>
                <a:cubicBezTo>
                  <a:pt x="304" y="248"/>
                  <a:pt x="282" y="248"/>
                  <a:pt x="257" y="248"/>
                </a:cubicBezTo>
                <a:cubicBezTo>
                  <a:pt x="275" y="227"/>
                  <a:pt x="290" y="207"/>
                  <a:pt x="306" y="188"/>
                </a:cubicBezTo>
                <a:cubicBezTo>
                  <a:pt x="305" y="187"/>
                  <a:pt x="305" y="187"/>
                  <a:pt x="304" y="186"/>
                </a:cubicBezTo>
                <a:cubicBezTo>
                  <a:pt x="261" y="214"/>
                  <a:pt x="218" y="241"/>
                  <a:pt x="175" y="269"/>
                </a:cubicBezTo>
                <a:cubicBezTo>
                  <a:pt x="175" y="270"/>
                  <a:pt x="175" y="271"/>
                  <a:pt x="176" y="2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9"/>
          <p:cNvSpPr>
            <a:spLocks/>
          </p:cNvSpPr>
          <p:nvPr userDrawn="1"/>
        </p:nvSpPr>
        <p:spPr bwMode="auto">
          <a:xfrm>
            <a:off x="386127" y="6463427"/>
            <a:ext cx="678721" cy="341676"/>
          </a:xfrm>
          <a:custGeom>
            <a:avLst/>
            <a:gdLst>
              <a:gd name="T0" fmla="*/ 649 w 649"/>
              <a:gd name="T1" fmla="*/ 0 h 327"/>
              <a:gd name="T2" fmla="*/ 649 w 649"/>
              <a:gd name="T3" fmla="*/ 327 h 327"/>
              <a:gd name="T4" fmla="*/ 620 w 649"/>
              <a:gd name="T5" fmla="*/ 327 h 327"/>
              <a:gd name="T6" fmla="*/ 620 w 649"/>
              <a:gd name="T7" fmla="*/ 45 h 327"/>
              <a:gd name="T8" fmla="*/ 31 w 649"/>
              <a:gd name="T9" fmla="*/ 45 h 327"/>
              <a:gd name="T10" fmla="*/ 31 w 649"/>
              <a:gd name="T11" fmla="*/ 327 h 327"/>
              <a:gd name="T12" fmla="*/ 0 w 649"/>
              <a:gd name="T13" fmla="*/ 327 h 327"/>
              <a:gd name="T14" fmla="*/ 0 w 649"/>
              <a:gd name="T15" fmla="*/ 0 h 327"/>
              <a:gd name="T16" fmla="*/ 649 w 649"/>
              <a:gd name="T17" fmla="*/ 0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49" h="327">
                <a:moveTo>
                  <a:pt x="649" y="0"/>
                </a:moveTo>
                <a:cubicBezTo>
                  <a:pt x="649" y="109"/>
                  <a:pt x="649" y="217"/>
                  <a:pt x="649" y="327"/>
                </a:cubicBezTo>
                <a:cubicBezTo>
                  <a:pt x="640" y="327"/>
                  <a:pt x="631" y="327"/>
                  <a:pt x="620" y="327"/>
                </a:cubicBezTo>
                <a:cubicBezTo>
                  <a:pt x="620" y="233"/>
                  <a:pt x="620" y="140"/>
                  <a:pt x="620" y="45"/>
                </a:cubicBezTo>
                <a:cubicBezTo>
                  <a:pt x="423" y="45"/>
                  <a:pt x="228" y="45"/>
                  <a:pt x="31" y="45"/>
                </a:cubicBezTo>
                <a:cubicBezTo>
                  <a:pt x="31" y="139"/>
                  <a:pt x="31" y="232"/>
                  <a:pt x="31" y="327"/>
                </a:cubicBezTo>
                <a:cubicBezTo>
                  <a:pt x="20" y="327"/>
                  <a:pt x="11" y="327"/>
                  <a:pt x="0" y="327"/>
                </a:cubicBezTo>
                <a:cubicBezTo>
                  <a:pt x="0" y="219"/>
                  <a:pt x="0" y="110"/>
                  <a:pt x="0" y="0"/>
                </a:cubicBezTo>
                <a:cubicBezTo>
                  <a:pt x="216" y="0"/>
                  <a:pt x="432" y="0"/>
                  <a:pt x="6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10"/>
          <p:cNvSpPr>
            <a:spLocks/>
          </p:cNvSpPr>
          <p:nvPr userDrawn="1"/>
        </p:nvSpPr>
        <p:spPr bwMode="auto">
          <a:xfrm>
            <a:off x="488051" y="6575775"/>
            <a:ext cx="492246" cy="209639"/>
          </a:xfrm>
          <a:custGeom>
            <a:avLst/>
            <a:gdLst>
              <a:gd name="T0" fmla="*/ 295 w 471"/>
              <a:gd name="T1" fmla="*/ 200 h 200"/>
              <a:gd name="T2" fmla="*/ 275 w 471"/>
              <a:gd name="T3" fmla="*/ 74 h 200"/>
              <a:gd name="T4" fmla="*/ 183 w 471"/>
              <a:gd name="T5" fmla="*/ 93 h 200"/>
              <a:gd name="T6" fmla="*/ 155 w 471"/>
              <a:gd name="T7" fmla="*/ 123 h 200"/>
              <a:gd name="T8" fmla="*/ 147 w 471"/>
              <a:gd name="T9" fmla="*/ 180 h 200"/>
              <a:gd name="T10" fmla="*/ 125 w 471"/>
              <a:gd name="T11" fmla="*/ 199 h 200"/>
              <a:gd name="T12" fmla="*/ 19 w 471"/>
              <a:gd name="T13" fmla="*/ 194 h 200"/>
              <a:gd name="T14" fmla="*/ 2 w 471"/>
              <a:gd name="T15" fmla="*/ 180 h 200"/>
              <a:gd name="T16" fmla="*/ 21 w 471"/>
              <a:gd name="T17" fmla="*/ 166 h 200"/>
              <a:gd name="T18" fmla="*/ 105 w 471"/>
              <a:gd name="T19" fmla="*/ 168 h 200"/>
              <a:gd name="T20" fmla="*/ 122 w 471"/>
              <a:gd name="T21" fmla="*/ 154 h 200"/>
              <a:gd name="T22" fmla="*/ 132 w 471"/>
              <a:gd name="T23" fmla="*/ 97 h 200"/>
              <a:gd name="T24" fmla="*/ 130 w 471"/>
              <a:gd name="T25" fmla="*/ 39 h 200"/>
              <a:gd name="T26" fmla="*/ 251 w 471"/>
              <a:gd name="T27" fmla="*/ 11 h 200"/>
              <a:gd name="T28" fmla="*/ 257 w 471"/>
              <a:gd name="T29" fmla="*/ 10 h 200"/>
              <a:gd name="T30" fmla="*/ 322 w 471"/>
              <a:gd name="T31" fmla="*/ 55 h 200"/>
              <a:gd name="T32" fmla="*/ 333 w 471"/>
              <a:gd name="T33" fmla="*/ 132 h 200"/>
              <a:gd name="T34" fmla="*/ 352 w 471"/>
              <a:gd name="T35" fmla="*/ 148 h 200"/>
              <a:gd name="T36" fmla="*/ 438 w 471"/>
              <a:gd name="T37" fmla="*/ 143 h 200"/>
              <a:gd name="T38" fmla="*/ 469 w 471"/>
              <a:gd name="T39" fmla="*/ 168 h 200"/>
              <a:gd name="T40" fmla="*/ 439 w 471"/>
              <a:gd name="T41" fmla="*/ 191 h 200"/>
              <a:gd name="T42" fmla="*/ 295 w 471"/>
              <a:gd name="T43" fmla="*/ 20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71" h="200">
                <a:moveTo>
                  <a:pt x="295" y="200"/>
                </a:moveTo>
                <a:cubicBezTo>
                  <a:pt x="288" y="157"/>
                  <a:pt x="282" y="117"/>
                  <a:pt x="275" y="74"/>
                </a:cubicBezTo>
                <a:cubicBezTo>
                  <a:pt x="243" y="80"/>
                  <a:pt x="213" y="88"/>
                  <a:pt x="183" y="93"/>
                </a:cubicBezTo>
                <a:cubicBezTo>
                  <a:pt x="164" y="96"/>
                  <a:pt x="156" y="103"/>
                  <a:pt x="155" y="123"/>
                </a:cubicBezTo>
                <a:cubicBezTo>
                  <a:pt x="154" y="142"/>
                  <a:pt x="149" y="161"/>
                  <a:pt x="147" y="180"/>
                </a:cubicBezTo>
                <a:cubicBezTo>
                  <a:pt x="145" y="194"/>
                  <a:pt x="139" y="200"/>
                  <a:pt x="125" y="199"/>
                </a:cubicBezTo>
                <a:cubicBezTo>
                  <a:pt x="89" y="197"/>
                  <a:pt x="54" y="197"/>
                  <a:pt x="19" y="194"/>
                </a:cubicBezTo>
                <a:cubicBezTo>
                  <a:pt x="13" y="194"/>
                  <a:pt x="3" y="186"/>
                  <a:pt x="2" y="180"/>
                </a:cubicBezTo>
                <a:cubicBezTo>
                  <a:pt x="0" y="167"/>
                  <a:pt x="11" y="166"/>
                  <a:pt x="21" y="166"/>
                </a:cubicBezTo>
                <a:cubicBezTo>
                  <a:pt x="49" y="167"/>
                  <a:pt x="77" y="167"/>
                  <a:pt x="105" y="168"/>
                </a:cubicBezTo>
                <a:cubicBezTo>
                  <a:pt x="116" y="168"/>
                  <a:pt x="120" y="165"/>
                  <a:pt x="122" y="154"/>
                </a:cubicBezTo>
                <a:cubicBezTo>
                  <a:pt x="124" y="135"/>
                  <a:pt x="131" y="116"/>
                  <a:pt x="132" y="97"/>
                </a:cubicBezTo>
                <a:cubicBezTo>
                  <a:pt x="134" y="79"/>
                  <a:pt x="131" y="60"/>
                  <a:pt x="130" y="39"/>
                </a:cubicBezTo>
                <a:cubicBezTo>
                  <a:pt x="167" y="30"/>
                  <a:pt x="209" y="21"/>
                  <a:pt x="251" y="11"/>
                </a:cubicBezTo>
                <a:cubicBezTo>
                  <a:pt x="253" y="11"/>
                  <a:pt x="255" y="11"/>
                  <a:pt x="257" y="10"/>
                </a:cubicBezTo>
                <a:cubicBezTo>
                  <a:pt x="307" y="0"/>
                  <a:pt x="314" y="4"/>
                  <a:pt x="322" y="55"/>
                </a:cubicBezTo>
                <a:cubicBezTo>
                  <a:pt x="326" y="81"/>
                  <a:pt x="330" y="106"/>
                  <a:pt x="333" y="132"/>
                </a:cubicBezTo>
                <a:cubicBezTo>
                  <a:pt x="335" y="145"/>
                  <a:pt x="339" y="149"/>
                  <a:pt x="352" y="148"/>
                </a:cubicBezTo>
                <a:cubicBezTo>
                  <a:pt x="380" y="145"/>
                  <a:pt x="409" y="144"/>
                  <a:pt x="438" y="143"/>
                </a:cubicBezTo>
                <a:cubicBezTo>
                  <a:pt x="458" y="142"/>
                  <a:pt x="471" y="152"/>
                  <a:pt x="469" y="168"/>
                </a:cubicBezTo>
                <a:cubicBezTo>
                  <a:pt x="468" y="186"/>
                  <a:pt x="456" y="191"/>
                  <a:pt x="439" y="191"/>
                </a:cubicBezTo>
                <a:cubicBezTo>
                  <a:pt x="392" y="194"/>
                  <a:pt x="344" y="197"/>
                  <a:pt x="295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11"/>
          <p:cNvSpPr>
            <a:spLocks noEditPoints="1"/>
          </p:cNvSpPr>
          <p:nvPr userDrawn="1"/>
        </p:nvSpPr>
        <p:spPr bwMode="auto">
          <a:xfrm>
            <a:off x="530905" y="5973498"/>
            <a:ext cx="202690" cy="312721"/>
          </a:xfrm>
          <a:custGeom>
            <a:avLst/>
            <a:gdLst>
              <a:gd name="T0" fmla="*/ 18 w 194"/>
              <a:gd name="T1" fmla="*/ 192 h 298"/>
              <a:gd name="T2" fmla="*/ 0 w 194"/>
              <a:gd name="T3" fmla="*/ 181 h 298"/>
              <a:gd name="T4" fmla="*/ 82 w 194"/>
              <a:gd name="T5" fmla="*/ 144 h 298"/>
              <a:gd name="T6" fmla="*/ 105 w 194"/>
              <a:gd name="T7" fmla="*/ 131 h 298"/>
              <a:gd name="T8" fmla="*/ 165 w 194"/>
              <a:gd name="T9" fmla="*/ 17 h 298"/>
              <a:gd name="T10" fmla="*/ 194 w 194"/>
              <a:gd name="T11" fmla="*/ 5 h 298"/>
              <a:gd name="T12" fmla="*/ 115 w 194"/>
              <a:gd name="T13" fmla="*/ 156 h 298"/>
              <a:gd name="T14" fmla="*/ 143 w 194"/>
              <a:gd name="T15" fmla="*/ 255 h 298"/>
              <a:gd name="T16" fmla="*/ 123 w 194"/>
              <a:gd name="T17" fmla="*/ 247 h 298"/>
              <a:gd name="T18" fmla="*/ 36 w 194"/>
              <a:gd name="T19" fmla="*/ 280 h 298"/>
              <a:gd name="T20" fmla="*/ 18 w 194"/>
              <a:gd name="T21" fmla="*/ 192 h 298"/>
              <a:gd name="T22" fmla="*/ 102 w 194"/>
              <a:gd name="T23" fmla="*/ 236 h 298"/>
              <a:gd name="T24" fmla="*/ 38 w 194"/>
              <a:gd name="T25" fmla="*/ 202 h 298"/>
              <a:gd name="T26" fmla="*/ 33 w 194"/>
              <a:gd name="T27" fmla="*/ 250 h 298"/>
              <a:gd name="T28" fmla="*/ 72 w 194"/>
              <a:gd name="T29" fmla="*/ 267 h 298"/>
              <a:gd name="T30" fmla="*/ 102 w 194"/>
              <a:gd name="T31" fmla="*/ 236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4" h="298">
                <a:moveTo>
                  <a:pt x="18" y="192"/>
                </a:moveTo>
                <a:cubicBezTo>
                  <a:pt x="13" y="189"/>
                  <a:pt x="7" y="185"/>
                  <a:pt x="0" y="181"/>
                </a:cubicBezTo>
                <a:cubicBezTo>
                  <a:pt x="22" y="155"/>
                  <a:pt x="48" y="138"/>
                  <a:pt x="82" y="144"/>
                </a:cubicBezTo>
                <a:cubicBezTo>
                  <a:pt x="96" y="147"/>
                  <a:pt x="100" y="142"/>
                  <a:pt x="105" y="131"/>
                </a:cubicBezTo>
                <a:cubicBezTo>
                  <a:pt x="125" y="93"/>
                  <a:pt x="146" y="55"/>
                  <a:pt x="165" y="17"/>
                </a:cubicBezTo>
                <a:cubicBezTo>
                  <a:pt x="172" y="4"/>
                  <a:pt x="179" y="0"/>
                  <a:pt x="194" y="5"/>
                </a:cubicBezTo>
                <a:cubicBezTo>
                  <a:pt x="167" y="56"/>
                  <a:pt x="141" y="105"/>
                  <a:pt x="115" y="156"/>
                </a:cubicBezTo>
                <a:cubicBezTo>
                  <a:pt x="146" y="183"/>
                  <a:pt x="155" y="215"/>
                  <a:pt x="143" y="255"/>
                </a:cubicBezTo>
                <a:cubicBezTo>
                  <a:pt x="136" y="253"/>
                  <a:pt x="130" y="250"/>
                  <a:pt x="123" y="247"/>
                </a:cubicBezTo>
                <a:cubicBezTo>
                  <a:pt x="95" y="287"/>
                  <a:pt x="67" y="298"/>
                  <a:pt x="36" y="280"/>
                </a:cubicBezTo>
                <a:cubicBezTo>
                  <a:pt x="6" y="263"/>
                  <a:pt x="0" y="232"/>
                  <a:pt x="18" y="192"/>
                </a:cubicBezTo>
                <a:close/>
                <a:moveTo>
                  <a:pt x="102" y="236"/>
                </a:moveTo>
                <a:cubicBezTo>
                  <a:pt x="81" y="224"/>
                  <a:pt x="60" y="213"/>
                  <a:pt x="38" y="202"/>
                </a:cubicBezTo>
                <a:cubicBezTo>
                  <a:pt x="25" y="219"/>
                  <a:pt x="24" y="234"/>
                  <a:pt x="33" y="250"/>
                </a:cubicBezTo>
                <a:cubicBezTo>
                  <a:pt x="41" y="265"/>
                  <a:pt x="56" y="270"/>
                  <a:pt x="72" y="267"/>
                </a:cubicBezTo>
                <a:cubicBezTo>
                  <a:pt x="88" y="264"/>
                  <a:pt x="100" y="255"/>
                  <a:pt x="102" y="2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12"/>
          <p:cNvSpPr>
            <a:spLocks/>
          </p:cNvSpPr>
          <p:nvPr userDrawn="1"/>
        </p:nvSpPr>
        <p:spPr bwMode="auto">
          <a:xfrm>
            <a:off x="499633" y="6601256"/>
            <a:ext cx="114664" cy="114664"/>
          </a:xfrm>
          <a:custGeom>
            <a:avLst/>
            <a:gdLst>
              <a:gd name="T0" fmla="*/ 110 w 110"/>
              <a:gd name="T1" fmla="*/ 54 h 110"/>
              <a:gd name="T2" fmla="*/ 54 w 110"/>
              <a:gd name="T3" fmla="*/ 110 h 110"/>
              <a:gd name="T4" fmla="*/ 1 w 110"/>
              <a:gd name="T5" fmla="*/ 54 h 110"/>
              <a:gd name="T6" fmla="*/ 54 w 110"/>
              <a:gd name="T7" fmla="*/ 1 h 110"/>
              <a:gd name="T8" fmla="*/ 110 w 110"/>
              <a:gd name="T9" fmla="*/ 54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110">
                <a:moveTo>
                  <a:pt x="110" y="54"/>
                </a:moveTo>
                <a:cubicBezTo>
                  <a:pt x="109" y="86"/>
                  <a:pt x="86" y="109"/>
                  <a:pt x="54" y="110"/>
                </a:cubicBezTo>
                <a:cubicBezTo>
                  <a:pt x="25" y="110"/>
                  <a:pt x="0" y="85"/>
                  <a:pt x="1" y="54"/>
                </a:cubicBezTo>
                <a:cubicBezTo>
                  <a:pt x="1" y="25"/>
                  <a:pt x="25" y="1"/>
                  <a:pt x="54" y="1"/>
                </a:cubicBezTo>
                <a:cubicBezTo>
                  <a:pt x="85" y="0"/>
                  <a:pt x="110" y="25"/>
                  <a:pt x="110" y="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13"/>
          <p:cNvSpPr>
            <a:spLocks/>
          </p:cNvSpPr>
          <p:nvPr userDrawn="1"/>
        </p:nvSpPr>
        <p:spPr bwMode="auto">
          <a:xfrm>
            <a:off x="918911" y="6317491"/>
            <a:ext cx="97291" cy="128563"/>
          </a:xfrm>
          <a:custGeom>
            <a:avLst/>
            <a:gdLst>
              <a:gd name="T0" fmla="*/ 72 w 93"/>
              <a:gd name="T1" fmla="*/ 0 h 123"/>
              <a:gd name="T2" fmla="*/ 93 w 93"/>
              <a:gd name="T3" fmla="*/ 10 h 123"/>
              <a:gd name="T4" fmla="*/ 73 w 93"/>
              <a:gd name="T5" fmla="*/ 86 h 123"/>
              <a:gd name="T6" fmla="*/ 39 w 93"/>
              <a:gd name="T7" fmla="*/ 122 h 123"/>
              <a:gd name="T8" fmla="*/ 12 w 93"/>
              <a:gd name="T9" fmla="*/ 108 h 123"/>
              <a:gd name="T10" fmla="*/ 22 w 93"/>
              <a:gd name="T11" fmla="*/ 59 h 123"/>
              <a:gd name="T12" fmla="*/ 72 w 93"/>
              <a:gd name="T13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3" h="123">
                <a:moveTo>
                  <a:pt x="72" y="0"/>
                </a:moveTo>
                <a:cubicBezTo>
                  <a:pt x="78" y="3"/>
                  <a:pt x="87" y="8"/>
                  <a:pt x="93" y="10"/>
                </a:cubicBezTo>
                <a:cubicBezTo>
                  <a:pt x="86" y="37"/>
                  <a:pt x="80" y="61"/>
                  <a:pt x="73" y="86"/>
                </a:cubicBezTo>
                <a:cubicBezTo>
                  <a:pt x="68" y="103"/>
                  <a:pt x="61" y="121"/>
                  <a:pt x="39" y="122"/>
                </a:cubicBezTo>
                <a:cubicBezTo>
                  <a:pt x="30" y="123"/>
                  <a:pt x="17" y="116"/>
                  <a:pt x="12" y="108"/>
                </a:cubicBezTo>
                <a:cubicBezTo>
                  <a:pt x="0" y="90"/>
                  <a:pt x="10" y="73"/>
                  <a:pt x="22" y="59"/>
                </a:cubicBezTo>
                <a:cubicBezTo>
                  <a:pt x="37" y="40"/>
                  <a:pt x="53" y="22"/>
                  <a:pt x="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0" name="Freeform 14"/>
          <p:cNvSpPr>
            <a:spLocks/>
          </p:cNvSpPr>
          <p:nvPr userDrawn="1"/>
        </p:nvSpPr>
        <p:spPr bwMode="auto">
          <a:xfrm>
            <a:off x="735912" y="6126384"/>
            <a:ext cx="177209" cy="130879"/>
          </a:xfrm>
          <a:custGeom>
            <a:avLst/>
            <a:gdLst>
              <a:gd name="T0" fmla="*/ 0 w 170"/>
              <a:gd name="T1" fmla="*/ 125 h 125"/>
              <a:gd name="T2" fmla="*/ 96 w 170"/>
              <a:gd name="T3" fmla="*/ 77 h 125"/>
              <a:gd name="T4" fmla="*/ 170 w 170"/>
              <a:gd name="T5" fmla="*/ 0 h 125"/>
              <a:gd name="T6" fmla="*/ 0 w 170"/>
              <a:gd name="T7" fmla="*/ 125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0" h="125">
                <a:moveTo>
                  <a:pt x="0" y="125"/>
                </a:moveTo>
                <a:cubicBezTo>
                  <a:pt x="33" y="110"/>
                  <a:pt x="68" y="98"/>
                  <a:pt x="96" y="77"/>
                </a:cubicBezTo>
                <a:cubicBezTo>
                  <a:pt x="125" y="56"/>
                  <a:pt x="146" y="25"/>
                  <a:pt x="170" y="0"/>
                </a:cubicBezTo>
                <a:cubicBezTo>
                  <a:pt x="163" y="49"/>
                  <a:pt x="80" y="119"/>
                  <a:pt x="0" y="1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15"/>
          <p:cNvSpPr>
            <a:spLocks/>
          </p:cNvSpPr>
          <p:nvPr userDrawn="1"/>
        </p:nvSpPr>
        <p:spPr bwMode="auto">
          <a:xfrm>
            <a:off x="717380" y="6068473"/>
            <a:ext cx="177209" cy="137829"/>
          </a:xfrm>
          <a:custGeom>
            <a:avLst/>
            <a:gdLst>
              <a:gd name="T0" fmla="*/ 0 w 169"/>
              <a:gd name="T1" fmla="*/ 129 h 132"/>
              <a:gd name="T2" fmla="*/ 169 w 169"/>
              <a:gd name="T3" fmla="*/ 0 h 132"/>
              <a:gd name="T4" fmla="*/ 0 w 169"/>
              <a:gd name="T5" fmla="*/ 129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9" h="132">
                <a:moveTo>
                  <a:pt x="0" y="129"/>
                </a:moveTo>
                <a:cubicBezTo>
                  <a:pt x="74" y="109"/>
                  <a:pt x="134" y="71"/>
                  <a:pt x="169" y="0"/>
                </a:cubicBezTo>
                <a:cubicBezTo>
                  <a:pt x="167" y="57"/>
                  <a:pt x="67" y="132"/>
                  <a:pt x="0" y="1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2414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7">
            <a:extLst>
              <a:ext uri="{FF2B5EF4-FFF2-40B4-BE49-F238E27FC236}">
                <a16:creationId xmlns:a16="http://schemas.microsoft.com/office/drawing/2014/main" xmlns="" id="{445EE61C-45F1-4035-9366-81A59B68F523}"/>
              </a:ext>
            </a:extLst>
          </p:cNvPr>
          <p:cNvSpPr>
            <a:spLocks/>
          </p:cNvSpPr>
          <p:nvPr userDrawn="1"/>
        </p:nvSpPr>
        <p:spPr bwMode="auto">
          <a:xfrm>
            <a:off x="10184860" y="5915518"/>
            <a:ext cx="2003966" cy="934988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xmlns="" id="{EA466FF6-6A68-472F-83EA-E1D07FC19D57}"/>
              </a:ext>
            </a:extLst>
          </p:cNvPr>
          <p:cNvSpPr>
            <a:spLocks/>
          </p:cNvSpPr>
          <p:nvPr userDrawn="1"/>
        </p:nvSpPr>
        <p:spPr bwMode="auto">
          <a:xfrm>
            <a:off x="1" y="1"/>
            <a:ext cx="10011508" cy="692150"/>
          </a:xfrm>
          <a:custGeom>
            <a:avLst/>
            <a:gdLst>
              <a:gd name="T0" fmla="*/ 6762 w 6762"/>
              <a:gd name="T1" fmla="*/ 550 h 550"/>
              <a:gd name="T2" fmla="*/ 0 w 6762"/>
              <a:gd name="T3" fmla="*/ 550 h 550"/>
              <a:gd name="T4" fmla="*/ 0 w 6762"/>
              <a:gd name="T5" fmla="*/ 0 h 550"/>
              <a:gd name="T6" fmla="*/ 6762 w 6762"/>
              <a:gd name="T7" fmla="*/ 0 h 550"/>
              <a:gd name="T8" fmla="*/ 6503 w 6762"/>
              <a:gd name="T9" fmla="*/ 275 h 550"/>
              <a:gd name="T10" fmla="*/ 6762 w 6762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62" h="550">
                <a:moveTo>
                  <a:pt x="6762" y="550"/>
                </a:moveTo>
                <a:lnTo>
                  <a:pt x="0" y="550"/>
                </a:lnTo>
                <a:lnTo>
                  <a:pt x="0" y="0"/>
                </a:lnTo>
                <a:lnTo>
                  <a:pt x="6762" y="0"/>
                </a:lnTo>
                <a:lnTo>
                  <a:pt x="6503" y="275"/>
                </a:lnTo>
                <a:lnTo>
                  <a:pt x="6762" y="550"/>
                </a:lnTo>
                <a:close/>
              </a:path>
            </a:pathLst>
          </a:custGeom>
          <a:solidFill>
            <a:srgbClr val="A6A6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047521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12195175" cy="692150"/>
          </a:xfrm>
          <a:custGeom>
            <a:avLst/>
            <a:gdLst>
              <a:gd name="T0" fmla="*/ 3841 w 3841"/>
              <a:gd name="T1" fmla="*/ 0 h 218"/>
              <a:gd name="T2" fmla="*/ 0 w 3841"/>
              <a:gd name="T3" fmla="*/ 0 h 218"/>
              <a:gd name="T4" fmla="*/ 0 w 3841"/>
              <a:gd name="T5" fmla="*/ 218 h 218"/>
              <a:gd name="T6" fmla="*/ 3663 w 3841"/>
              <a:gd name="T7" fmla="*/ 218 h 218"/>
              <a:gd name="T8" fmla="*/ 3841 w 3841"/>
              <a:gd name="T9" fmla="*/ 41 h 218"/>
              <a:gd name="T10" fmla="*/ 3841 w 3841"/>
              <a:gd name="T11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218">
                <a:moveTo>
                  <a:pt x="384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18"/>
                  <a:pt x="0" y="218"/>
                  <a:pt x="0" y="218"/>
                </a:cubicBezTo>
                <a:cubicBezTo>
                  <a:pt x="3663" y="218"/>
                  <a:pt x="3663" y="218"/>
                  <a:pt x="3663" y="218"/>
                </a:cubicBezTo>
                <a:cubicBezTo>
                  <a:pt x="3761" y="218"/>
                  <a:pt x="3841" y="139"/>
                  <a:pt x="3841" y="41"/>
                </a:cubicBezTo>
                <a:lnTo>
                  <a:pt x="3841" y="0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 userDrawn="1"/>
        </p:nvSpPr>
        <p:spPr bwMode="auto">
          <a:xfrm>
            <a:off x="0" y="6165850"/>
            <a:ext cx="12195175" cy="692150"/>
          </a:xfrm>
          <a:custGeom>
            <a:avLst/>
            <a:gdLst>
              <a:gd name="T0" fmla="*/ 0 w 3841"/>
              <a:gd name="T1" fmla="*/ 218 h 218"/>
              <a:gd name="T2" fmla="*/ 3841 w 3841"/>
              <a:gd name="T3" fmla="*/ 218 h 218"/>
              <a:gd name="T4" fmla="*/ 3841 w 3841"/>
              <a:gd name="T5" fmla="*/ 0 h 218"/>
              <a:gd name="T6" fmla="*/ 177 w 3841"/>
              <a:gd name="T7" fmla="*/ 0 h 218"/>
              <a:gd name="T8" fmla="*/ 0 w 3841"/>
              <a:gd name="T9" fmla="*/ 177 h 218"/>
              <a:gd name="T10" fmla="*/ 0 w 3841"/>
              <a:gd name="T11" fmla="*/ 21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218">
                <a:moveTo>
                  <a:pt x="0" y="218"/>
                </a:moveTo>
                <a:cubicBezTo>
                  <a:pt x="3841" y="218"/>
                  <a:pt x="3841" y="218"/>
                  <a:pt x="3841" y="218"/>
                </a:cubicBezTo>
                <a:cubicBezTo>
                  <a:pt x="3841" y="0"/>
                  <a:pt x="3841" y="0"/>
                  <a:pt x="3841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80" y="0"/>
                  <a:pt x="0" y="79"/>
                  <a:pt x="0" y="177"/>
                </a:cubicBezTo>
                <a:lnTo>
                  <a:pt x="0" y="218"/>
                </a:ln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96690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820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398145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6E2B211-279E-47AD-8321-BBE0A034E63C}"/>
              </a:ext>
            </a:extLst>
          </p:cNvPr>
          <p:cNvGrpSpPr/>
          <p:nvPr userDrawn="1"/>
        </p:nvGrpSpPr>
        <p:grpSpPr>
          <a:xfrm rot="12911792" flipH="1" flipV="1">
            <a:off x="2790331" y="4225532"/>
            <a:ext cx="706431" cy="492914"/>
            <a:chOff x="5405974" y="1533288"/>
            <a:chExt cx="608646" cy="424685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xmlns="" id="{3DECB3E9-32A4-485B-873B-63C6C59490D1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xmlns="" id="{B97B4F36-AF1D-4D48-AB73-9687DD625973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xmlns="" id="{18628655-B24C-4AA8-B86F-E4649EC635E8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xmlns="" id="{3A6B24C9-2F1F-4C5E-B867-73AE6CD0383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xmlns="" id="{2AA7F5E5-BC6C-4756-A8EB-16B8328FA881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97CDF6D-E63B-4A20-B935-7F27169038D3}"/>
              </a:ext>
            </a:extLst>
          </p:cNvPr>
          <p:cNvGrpSpPr/>
          <p:nvPr userDrawn="1"/>
        </p:nvGrpSpPr>
        <p:grpSpPr>
          <a:xfrm rot="20269720">
            <a:off x="2788843" y="4597087"/>
            <a:ext cx="773065" cy="771576"/>
            <a:chOff x="7167947" y="1624190"/>
            <a:chExt cx="2677920" cy="267276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45EA29E-0702-4F6E-81A2-E3C8EFB2FBFE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31429830-A1B2-46C6-8E1F-3CDD87BDE661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4A5EFBF7-A8A4-4D6E-8808-92696D9AC638}"/>
              </a:ext>
            </a:extLst>
          </p:cNvPr>
          <p:cNvGrpSpPr/>
          <p:nvPr userDrawn="1"/>
        </p:nvGrpSpPr>
        <p:grpSpPr>
          <a:xfrm rot="6679697" flipV="1">
            <a:off x="2514190" y="4250744"/>
            <a:ext cx="709209" cy="493240"/>
            <a:chOff x="5405974" y="1533288"/>
            <a:chExt cx="611040" cy="424965"/>
          </a:xfrm>
        </p:grpSpPr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xmlns="" id="{F604488B-1EF4-42B1-A6B5-7312ADA6A9C3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xmlns="" id="{D7D307F1-17F2-4B95-9A10-54A9B7C0CFD4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xmlns="" id="{1B2CFD6B-D5DB-4797-A1E8-D6713BECCF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xmlns="" id="{240F08C5-AEE4-4DA8-B595-DFD5AAB6DE0D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apezoid 30">
              <a:extLst>
                <a:ext uri="{FF2B5EF4-FFF2-40B4-BE49-F238E27FC236}">
                  <a16:creationId xmlns:a16="http://schemas.microsoft.com/office/drawing/2014/main" xmlns="" id="{FB146A5D-87C6-47F6-BF4F-3E2D584E5F89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6A379968-FE4C-4380-9AD8-FCC2F2902ED8}"/>
              </a:ext>
            </a:extLst>
          </p:cNvPr>
          <p:cNvGrpSpPr/>
          <p:nvPr userDrawn="1"/>
        </p:nvGrpSpPr>
        <p:grpSpPr>
          <a:xfrm rot="2246763">
            <a:off x="1974127" y="1362251"/>
            <a:ext cx="2028524" cy="1778017"/>
            <a:chOff x="2753518" y="2997140"/>
            <a:chExt cx="2028524" cy="1778017"/>
          </a:xfrm>
          <a:solidFill>
            <a:schemeClr val="bg1">
              <a:alpha val="5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CED8DA23-991A-4F5A-84D7-7BDAEC9B967B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F7272C85-BFE8-4E25-B0D2-727926AA6B5E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xmlns="" id="{1324B715-E1E3-414A-B516-E282A0E568CA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8505C034-B686-4751-AF7C-F1443083293B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932CE2BE-5153-4691-A210-F5CEED8B7852}"/>
                </a:ext>
              </a:extLst>
            </p:cNvPr>
            <p:cNvSpPr/>
            <p:nvPr/>
          </p:nvSpPr>
          <p:spPr>
            <a:xfrm>
              <a:off x="3308806" y="2997140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ECD3404-3EA6-420D-8DBC-6D3A595FBFA2}"/>
              </a:ext>
            </a:extLst>
          </p:cNvPr>
          <p:cNvGrpSpPr/>
          <p:nvPr userDrawn="1"/>
        </p:nvGrpSpPr>
        <p:grpSpPr>
          <a:xfrm>
            <a:off x="0" y="2766599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18ECA3BD-4287-4CAB-8CFB-CC4BBC00858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B404465C-B632-42F2-8273-BA2C7FFDA7A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100150D0-F178-431E-B2C4-A43288E1232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xmlns="" id="{5E443C86-7937-4604-892A-31CBB4C3B2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33011AC2-F2FD-44CD-BF51-A2C7AB4FB7F5}"/>
              </a:ext>
            </a:extLst>
          </p:cNvPr>
          <p:cNvSpPr/>
          <p:nvPr userDrawn="1"/>
        </p:nvSpPr>
        <p:spPr>
          <a:xfrm>
            <a:off x="3140906" y="3608100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A795D01C-5E4D-42EF-81C8-036347FC14D7}"/>
              </a:ext>
            </a:extLst>
          </p:cNvPr>
          <p:cNvSpPr/>
          <p:nvPr userDrawn="1"/>
        </p:nvSpPr>
        <p:spPr>
          <a:xfrm rot="2246763">
            <a:off x="103562" y="2021654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xmlns="" id="{11BA3E48-397A-40E6-82CD-AFA7318A5754}"/>
              </a:ext>
            </a:extLst>
          </p:cNvPr>
          <p:cNvSpPr/>
          <p:nvPr userDrawn="1"/>
        </p:nvSpPr>
        <p:spPr>
          <a:xfrm rot="10800000" flipH="1">
            <a:off x="292045" y="0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FC3E8D1C-B4B0-4270-BF60-0AB071A5B57A}"/>
              </a:ext>
            </a:extLst>
          </p:cNvPr>
          <p:cNvGrpSpPr/>
          <p:nvPr userDrawn="1"/>
        </p:nvGrpSpPr>
        <p:grpSpPr>
          <a:xfrm rot="20249292" flipH="1" flipV="1">
            <a:off x="2408466" y="3007856"/>
            <a:ext cx="405220" cy="1013819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xmlns="" id="{01E654A2-A845-4D9C-AC7E-DD1A1FB316D8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rapezoid 94">
              <a:extLst>
                <a:ext uri="{FF2B5EF4-FFF2-40B4-BE49-F238E27FC236}">
                  <a16:creationId xmlns:a16="http://schemas.microsoft.com/office/drawing/2014/main" xmlns="" id="{49392ED5-842E-4BB8-9F02-6F05DBDAC68A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3F7416A9-09BE-4355-8142-7849BBC59832}"/>
              </a:ext>
            </a:extLst>
          </p:cNvPr>
          <p:cNvGrpSpPr/>
          <p:nvPr userDrawn="1"/>
        </p:nvGrpSpPr>
        <p:grpSpPr>
          <a:xfrm rot="15704020" flipH="1" flipV="1">
            <a:off x="2663420" y="3873638"/>
            <a:ext cx="340169" cy="340171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71F29D26-D2C3-4D21-B19D-E7708FC9FF28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AB344E1-E2AB-4438-8DF4-30253B57B63D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3EE38B58-01FE-4D5B-B52B-DF7FB23D2B2C}"/>
              </a:ext>
            </a:extLst>
          </p:cNvPr>
          <p:cNvGrpSpPr/>
          <p:nvPr userDrawn="1"/>
        </p:nvGrpSpPr>
        <p:grpSpPr>
          <a:xfrm rot="17572368" flipH="1">
            <a:off x="1480750" y="1474295"/>
            <a:ext cx="487113" cy="1701453"/>
            <a:chOff x="391499" y="630207"/>
            <a:chExt cx="531848" cy="159319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xmlns="" id="{ADC60DCB-AA80-49A7-A330-6DEA44AF3C32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xmlns="" id="{8126044E-368C-440B-B94F-7A414E81ED0E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C609EA3D-BF09-4750-8B89-52062CCAA8D8}"/>
              </a:ext>
            </a:extLst>
          </p:cNvPr>
          <p:cNvGrpSpPr/>
          <p:nvPr userDrawn="1"/>
        </p:nvGrpSpPr>
        <p:grpSpPr>
          <a:xfrm rot="9737426" flipH="1">
            <a:off x="2091150" y="2624217"/>
            <a:ext cx="514460" cy="514460"/>
            <a:chOff x="121429" y="411151"/>
            <a:chExt cx="607375" cy="6073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8CD88CA8-507A-4052-B3D1-5825B8BBAFFC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29BC079D-A9B7-4437-8CA1-2DF8E7A33A14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88F9EC3F-3387-4CF3-A03F-AC9058376362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CC56068D-EB7D-490A-87C5-924066AB69B5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23646BA1-CE2A-4CBB-97E9-9222C9AD8E3F}"/>
              </a:ext>
            </a:extLst>
          </p:cNvPr>
          <p:cNvGrpSpPr/>
          <p:nvPr userDrawn="1"/>
        </p:nvGrpSpPr>
        <p:grpSpPr>
          <a:xfrm rot="9743765" flipH="1">
            <a:off x="849043" y="392925"/>
            <a:ext cx="459928" cy="1377757"/>
            <a:chOff x="391499" y="630207"/>
            <a:chExt cx="531845" cy="159319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DE287937-2334-4531-AC46-A7DC53F51BD5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xmlns="" id="{A1EE65D8-6FBD-4080-AA95-429B44E248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6227990C-BB00-45E1-9810-8A586B2334D7}"/>
              </a:ext>
            </a:extLst>
          </p:cNvPr>
          <p:cNvSpPr/>
          <p:nvPr userDrawn="1"/>
        </p:nvSpPr>
        <p:spPr>
          <a:xfrm rot="10800000" flipH="1">
            <a:off x="747743" y="1420860"/>
            <a:ext cx="618628" cy="61862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xmlns="" id="{7FC309BA-165E-4651-AC85-AA6CD5F0458E}"/>
              </a:ext>
            </a:extLst>
          </p:cNvPr>
          <p:cNvSpPr/>
          <p:nvPr userDrawn="1"/>
        </p:nvSpPr>
        <p:spPr>
          <a:xfrm rot="10800000" flipH="1">
            <a:off x="814461" y="1487577"/>
            <a:ext cx="485192" cy="485192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54C48116-DF0F-4187-A190-7F66C44BF701}"/>
              </a:ext>
            </a:extLst>
          </p:cNvPr>
          <p:cNvSpPr/>
          <p:nvPr userDrawn="1"/>
        </p:nvSpPr>
        <p:spPr>
          <a:xfrm rot="10800000" flipH="1">
            <a:off x="936003" y="1609750"/>
            <a:ext cx="242109" cy="240845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1CB88625-BD84-4AC0-8A04-F9D426252DC6}"/>
              </a:ext>
            </a:extLst>
          </p:cNvPr>
          <p:cNvSpPr/>
          <p:nvPr userDrawn="1"/>
        </p:nvSpPr>
        <p:spPr>
          <a:xfrm rot="10800000" flipH="1">
            <a:off x="1016764" y="1689879"/>
            <a:ext cx="80588" cy="8058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xmlns="" id="{FDB0D61A-55FF-42B8-B442-7B044B1376C5}"/>
              </a:ext>
            </a:extLst>
          </p:cNvPr>
          <p:cNvSpPr/>
          <p:nvPr userDrawn="1"/>
        </p:nvSpPr>
        <p:spPr>
          <a:xfrm rot="10800000" flipH="1">
            <a:off x="478272" y="255586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xmlns="" id="{18A1D6DB-506D-44F9-B480-A76B310C3E71}"/>
              </a:ext>
            </a:extLst>
          </p:cNvPr>
          <p:cNvSpPr/>
          <p:nvPr userDrawn="1"/>
        </p:nvSpPr>
        <p:spPr>
          <a:xfrm rot="10800000" flipH="1">
            <a:off x="640963" y="322185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C50F240-F8DE-4A86-B350-32B373D2B6BC}"/>
              </a:ext>
            </a:extLst>
          </p:cNvPr>
          <p:cNvSpPr txBox="1"/>
          <p:nvPr userDrawn="1"/>
        </p:nvSpPr>
        <p:spPr>
          <a:xfrm>
            <a:off x="292045" y="6035759"/>
            <a:ext cx="3434108" cy="500056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A0AE5792-052C-425C-AEBF-0DF8BD95BBA5}"/>
              </a:ext>
            </a:extLst>
          </p:cNvPr>
          <p:cNvSpPr txBox="1"/>
          <p:nvPr userDrawn="1"/>
        </p:nvSpPr>
        <p:spPr>
          <a:xfrm>
            <a:off x="2153235" y="5199161"/>
            <a:ext cx="811572" cy="689415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85B43318-2DB8-4BB3-B9A0-1354FEE4DB4F}"/>
              </a:ext>
            </a:extLst>
          </p:cNvPr>
          <p:cNvGrpSpPr/>
          <p:nvPr userDrawn="1"/>
        </p:nvGrpSpPr>
        <p:grpSpPr>
          <a:xfrm>
            <a:off x="1114621" y="213820"/>
            <a:ext cx="1607080" cy="1447031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0934DCFA-D112-40A3-AF10-E7F0DCB664A9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CD1301E3-DB0A-4D14-8837-E77509D7406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9F2E27B1-7A75-4322-A01B-69D10FEB32AE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1A179398-E96C-4ADE-99E3-9230E765D534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B75EAAF5-9297-42F1-BF31-33670B897310}"/>
              </a:ext>
            </a:extLst>
          </p:cNvPr>
          <p:cNvGrpSpPr/>
          <p:nvPr userDrawn="1"/>
        </p:nvGrpSpPr>
        <p:grpSpPr>
          <a:xfrm rot="15300000">
            <a:off x="1967240" y="4555753"/>
            <a:ext cx="912206" cy="82135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EB6A0FEE-3790-480E-AA13-354BBE7CEFD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xmlns="" id="{A05E6556-C66E-421B-B7D3-709644D56DDA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16513AB7-70B6-41AE-BAF5-4E84C65AB25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356123C7-5F64-4F5E-94DF-CE50049E0840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xmlns="" id="{A51BEBA6-51A0-40FD-A445-F1CF56E3FB1A}"/>
              </a:ext>
            </a:extLst>
          </p:cNvPr>
          <p:cNvSpPr/>
          <p:nvPr userDrawn="1"/>
        </p:nvSpPr>
        <p:spPr>
          <a:xfrm>
            <a:off x="2978093" y="369489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0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2512" y="0"/>
            <a:ext cx="9626981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3814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7860" y="659465"/>
            <a:ext cx="555628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253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xmlns="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74773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38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xmlns="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4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6501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xmlns="" id="{FF0C7903-447C-47EA-9F0F-27FB0FA66D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9517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xmlns="" id="{FFA8E757-7AA1-46D7-830D-82A7BA139E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01996" y="665147"/>
            <a:ext cx="5714288" cy="5876452"/>
          </a:xfrm>
          <a:custGeom>
            <a:avLst/>
            <a:gdLst>
              <a:gd name="connsiteX0" fmla="*/ 4336617 w 5408405"/>
              <a:gd name="connsiteY0" fmla="*/ 2979311 h 5561888"/>
              <a:gd name="connsiteX1" fmla="*/ 4337062 w 5408405"/>
              <a:gd name="connsiteY1" fmla="*/ 2980996 h 5561888"/>
              <a:gd name="connsiteX2" fmla="*/ 4335592 w 5408405"/>
              <a:gd name="connsiteY2" fmla="*/ 2981017 h 5561888"/>
              <a:gd name="connsiteX3" fmla="*/ 1888921 w 5408405"/>
              <a:gd name="connsiteY3" fmla="*/ 2261506 h 5561888"/>
              <a:gd name="connsiteX4" fmla="*/ 1889365 w 5408405"/>
              <a:gd name="connsiteY4" fmla="*/ 2263191 h 5561888"/>
              <a:gd name="connsiteX5" fmla="*/ 1887895 w 5408405"/>
              <a:gd name="connsiteY5" fmla="*/ 2263212 h 5561888"/>
              <a:gd name="connsiteX6" fmla="*/ 3291650 w 5408405"/>
              <a:gd name="connsiteY6" fmla="*/ 1876983 h 5561888"/>
              <a:gd name="connsiteX7" fmla="*/ 2384076 w 5408405"/>
              <a:gd name="connsiteY7" fmla="*/ 3290419 h 5561888"/>
              <a:gd name="connsiteX8" fmla="*/ 3291650 w 5408405"/>
              <a:gd name="connsiteY8" fmla="*/ 3290419 h 5561888"/>
              <a:gd name="connsiteX9" fmla="*/ 4585316 w 5408405"/>
              <a:gd name="connsiteY9" fmla="*/ 91 h 5561888"/>
              <a:gd name="connsiteX10" fmla="*/ 4597631 w 5408405"/>
              <a:gd name="connsiteY10" fmla="*/ 4688 h 5561888"/>
              <a:gd name="connsiteX11" fmla="*/ 4597631 w 5408405"/>
              <a:gd name="connsiteY11" fmla="*/ 129174 h 5561888"/>
              <a:gd name="connsiteX12" fmla="*/ 4718305 w 5408405"/>
              <a:gd name="connsiteY12" fmla="*/ 117857 h 5561888"/>
              <a:gd name="connsiteX13" fmla="*/ 4838978 w 5408405"/>
              <a:gd name="connsiteY13" fmla="*/ 114085 h 5561888"/>
              <a:gd name="connsiteX14" fmla="*/ 4827665 w 5408405"/>
              <a:gd name="connsiteY14" fmla="*/ 166897 h 5561888"/>
              <a:gd name="connsiteX15" fmla="*/ 4895544 w 5408405"/>
              <a:gd name="connsiteY15" fmla="*/ 246116 h 5561888"/>
              <a:gd name="connsiteX16" fmla="*/ 5001133 w 5408405"/>
              <a:gd name="connsiteY16" fmla="*/ 193303 h 5561888"/>
              <a:gd name="connsiteX17" fmla="*/ 5061469 w 5408405"/>
              <a:gd name="connsiteY17" fmla="*/ 129174 h 5561888"/>
              <a:gd name="connsiteX18" fmla="*/ 5102951 w 5408405"/>
              <a:gd name="connsiteY18" fmla="*/ 136719 h 5561888"/>
              <a:gd name="connsiteX19" fmla="*/ 5110493 w 5408405"/>
              <a:gd name="connsiteY19" fmla="*/ 170670 h 5561888"/>
              <a:gd name="connsiteX20" fmla="*/ 5053927 w 5408405"/>
              <a:gd name="connsiteY20" fmla="*/ 246116 h 5561888"/>
              <a:gd name="connsiteX21" fmla="*/ 4978506 w 5408405"/>
              <a:gd name="connsiteY21" fmla="*/ 295156 h 5561888"/>
              <a:gd name="connsiteX22" fmla="*/ 4959651 w 5408405"/>
              <a:gd name="connsiteY22" fmla="*/ 347968 h 5561888"/>
              <a:gd name="connsiteX23" fmla="*/ 5019988 w 5408405"/>
              <a:gd name="connsiteY23" fmla="*/ 517722 h 5561888"/>
              <a:gd name="connsiteX24" fmla="*/ 5072782 w 5408405"/>
              <a:gd name="connsiteY24" fmla="*/ 562989 h 5561888"/>
              <a:gd name="connsiteX25" fmla="*/ 5151974 w 5408405"/>
              <a:gd name="connsiteY25" fmla="*/ 574306 h 5561888"/>
              <a:gd name="connsiteX26" fmla="*/ 5174600 w 5408405"/>
              <a:gd name="connsiteY26" fmla="*/ 638435 h 5561888"/>
              <a:gd name="connsiteX27" fmla="*/ 5125577 w 5408405"/>
              <a:gd name="connsiteY27" fmla="*/ 706337 h 5561888"/>
              <a:gd name="connsiteX28" fmla="*/ 5084096 w 5408405"/>
              <a:gd name="connsiteY28" fmla="*/ 845912 h 5561888"/>
              <a:gd name="connsiteX29" fmla="*/ 5148203 w 5408405"/>
              <a:gd name="connsiteY29" fmla="*/ 921358 h 5561888"/>
              <a:gd name="connsiteX30" fmla="*/ 5231166 w 5408405"/>
              <a:gd name="connsiteY30" fmla="*/ 943992 h 5561888"/>
              <a:gd name="connsiteX31" fmla="*/ 5174600 w 5408405"/>
              <a:gd name="connsiteY31" fmla="*/ 1008121 h 5561888"/>
              <a:gd name="connsiteX32" fmla="*/ 5261334 w 5408405"/>
              <a:gd name="connsiteY32" fmla="*/ 1045844 h 5561888"/>
              <a:gd name="connsiteX33" fmla="*/ 5393321 w 5408405"/>
              <a:gd name="connsiteY33" fmla="*/ 1102429 h 5561888"/>
              <a:gd name="connsiteX34" fmla="*/ 5408405 w 5408405"/>
              <a:gd name="connsiteY34" fmla="*/ 1109973 h 5561888"/>
              <a:gd name="connsiteX35" fmla="*/ 5351839 w 5408405"/>
              <a:gd name="connsiteY35" fmla="*/ 1140152 h 5561888"/>
              <a:gd name="connsiteX36" fmla="*/ 5351839 w 5408405"/>
              <a:gd name="connsiteY36" fmla="*/ 1155241 h 5561888"/>
              <a:gd name="connsiteX37" fmla="*/ 5325442 w 5408405"/>
              <a:gd name="connsiteY37" fmla="*/ 1396668 h 5561888"/>
              <a:gd name="connsiteX38" fmla="*/ 5332984 w 5408405"/>
              <a:gd name="connsiteY38" fmla="*/ 1453253 h 5561888"/>
              <a:gd name="connsiteX39" fmla="*/ 5317900 w 5408405"/>
              <a:gd name="connsiteY39" fmla="*/ 1494748 h 5561888"/>
              <a:gd name="connsiteX40" fmla="*/ 5272648 w 5408405"/>
              <a:gd name="connsiteY40" fmla="*/ 1494748 h 5561888"/>
              <a:gd name="connsiteX41" fmla="*/ 5204769 w 5408405"/>
              <a:gd name="connsiteY41" fmla="*/ 1509837 h 5561888"/>
              <a:gd name="connsiteX42" fmla="*/ 5185914 w 5408405"/>
              <a:gd name="connsiteY42" fmla="*/ 1566422 h 5561888"/>
              <a:gd name="connsiteX43" fmla="*/ 5076554 w 5408405"/>
              <a:gd name="connsiteY43" fmla="*/ 1713542 h 5561888"/>
              <a:gd name="connsiteX44" fmla="*/ 5050156 w 5408405"/>
              <a:gd name="connsiteY44" fmla="*/ 1721086 h 5561888"/>
              <a:gd name="connsiteX45" fmla="*/ 4899314 w 5408405"/>
              <a:gd name="connsiteY45" fmla="*/ 1721086 h 5561888"/>
              <a:gd name="connsiteX46" fmla="*/ 4929483 w 5408405"/>
              <a:gd name="connsiteY46" fmla="*/ 1845572 h 5561888"/>
              <a:gd name="connsiteX47" fmla="*/ 4842749 w 5408405"/>
              <a:gd name="connsiteY47" fmla="*/ 1777671 h 5561888"/>
              <a:gd name="connsiteX48" fmla="*/ 4706992 w 5408405"/>
              <a:gd name="connsiteY48" fmla="*/ 1743720 h 5561888"/>
              <a:gd name="connsiteX49" fmla="*/ 4642884 w 5408405"/>
              <a:gd name="connsiteY49" fmla="*/ 1853117 h 5561888"/>
              <a:gd name="connsiteX50" fmla="*/ 4548608 w 5408405"/>
              <a:gd name="connsiteY50" fmla="*/ 1909701 h 5561888"/>
              <a:gd name="connsiteX51" fmla="*/ 4484500 w 5408405"/>
              <a:gd name="connsiteY51" fmla="*/ 1932335 h 5561888"/>
              <a:gd name="connsiteX52" fmla="*/ 4378911 w 5408405"/>
              <a:gd name="connsiteY52" fmla="*/ 1996464 h 5561888"/>
              <a:gd name="connsiteX53" fmla="*/ 4344972 w 5408405"/>
              <a:gd name="connsiteY53" fmla="*/ 2026643 h 5561888"/>
              <a:gd name="connsiteX54" fmla="*/ 4360056 w 5408405"/>
              <a:gd name="connsiteY54" fmla="*/ 2120951 h 5561888"/>
              <a:gd name="connsiteX55" fmla="*/ 4356285 w 5408405"/>
              <a:gd name="connsiteY55" fmla="*/ 2249209 h 5561888"/>
              <a:gd name="connsiteX56" fmla="*/ 4311032 w 5408405"/>
              <a:gd name="connsiteY56" fmla="*/ 2249209 h 5561888"/>
              <a:gd name="connsiteX57" fmla="*/ 4311032 w 5408405"/>
              <a:gd name="connsiteY57" fmla="*/ 2166218 h 5561888"/>
              <a:gd name="connsiteX58" fmla="*/ 4307261 w 5408405"/>
              <a:gd name="connsiteY58" fmla="*/ 2102089 h 5561888"/>
              <a:gd name="connsiteX59" fmla="*/ 4293453 w 5408405"/>
              <a:gd name="connsiteY59" fmla="*/ 2062720 h 5561888"/>
              <a:gd name="connsiteX60" fmla="*/ 4293453 w 5408405"/>
              <a:gd name="connsiteY60" fmla="*/ 2298718 h 5561888"/>
              <a:gd name="connsiteX61" fmla="*/ 4314960 w 5408405"/>
              <a:gd name="connsiteY61" fmla="*/ 2298021 h 5561888"/>
              <a:gd name="connsiteX62" fmla="*/ 4334595 w 5408405"/>
              <a:gd name="connsiteY62" fmla="*/ 2281553 h 5561888"/>
              <a:gd name="connsiteX63" fmla="*/ 4344746 w 5408405"/>
              <a:gd name="connsiteY63" fmla="*/ 2279636 h 5561888"/>
              <a:gd name="connsiteX64" fmla="*/ 4402848 w 5408405"/>
              <a:gd name="connsiteY64" fmla="*/ 2284326 h 5561888"/>
              <a:gd name="connsiteX65" fmla="*/ 4473289 w 5408405"/>
              <a:gd name="connsiteY65" fmla="*/ 2321185 h 5561888"/>
              <a:gd name="connsiteX66" fmla="*/ 4499740 w 5408405"/>
              <a:gd name="connsiteY66" fmla="*/ 2331640 h 5561888"/>
              <a:gd name="connsiteX67" fmla="*/ 4524595 w 5408405"/>
              <a:gd name="connsiteY67" fmla="*/ 2359469 h 5561888"/>
              <a:gd name="connsiteX68" fmla="*/ 4544622 w 5408405"/>
              <a:gd name="connsiteY68" fmla="*/ 2383765 h 5561888"/>
              <a:gd name="connsiteX69" fmla="*/ 4554292 w 5408405"/>
              <a:gd name="connsiteY69" fmla="*/ 2392027 h 5561888"/>
              <a:gd name="connsiteX70" fmla="*/ 4560549 w 5408405"/>
              <a:gd name="connsiteY70" fmla="*/ 2467954 h 5561888"/>
              <a:gd name="connsiteX71" fmla="*/ 4547398 w 5408405"/>
              <a:gd name="connsiteY71" fmla="*/ 2521373 h 5561888"/>
              <a:gd name="connsiteX72" fmla="*/ 4555843 w 5408405"/>
              <a:gd name="connsiteY72" fmla="*/ 2579321 h 5561888"/>
              <a:gd name="connsiteX73" fmla="*/ 4566049 w 5408405"/>
              <a:gd name="connsiteY73" fmla="*/ 2582191 h 5561888"/>
              <a:gd name="connsiteX74" fmla="*/ 4643312 w 5408405"/>
              <a:gd name="connsiteY74" fmla="*/ 2587849 h 5561888"/>
              <a:gd name="connsiteX75" fmla="*/ 4657728 w 5408405"/>
              <a:gd name="connsiteY75" fmla="*/ 2592463 h 5561888"/>
              <a:gd name="connsiteX76" fmla="*/ 4692721 w 5408405"/>
              <a:gd name="connsiteY76" fmla="*/ 2617179 h 5561888"/>
              <a:gd name="connsiteX77" fmla="*/ 4736105 w 5408405"/>
              <a:gd name="connsiteY77" fmla="*/ 2642990 h 5561888"/>
              <a:gd name="connsiteX78" fmla="*/ 4750038 w 5408405"/>
              <a:gd name="connsiteY78" fmla="*/ 2657785 h 5561888"/>
              <a:gd name="connsiteX79" fmla="*/ 4796763 w 5408405"/>
              <a:gd name="connsiteY79" fmla="*/ 2766142 h 5561888"/>
              <a:gd name="connsiteX80" fmla="*/ 4795690 w 5408405"/>
              <a:gd name="connsiteY80" fmla="*/ 2776927 h 5561888"/>
              <a:gd name="connsiteX81" fmla="*/ 4777160 w 5408405"/>
              <a:gd name="connsiteY81" fmla="*/ 2831008 h 5561888"/>
              <a:gd name="connsiteX82" fmla="*/ 4766623 w 5408405"/>
              <a:gd name="connsiteY82" fmla="*/ 2851481 h 5561888"/>
              <a:gd name="connsiteX83" fmla="*/ 4746650 w 5408405"/>
              <a:gd name="connsiteY83" fmla="*/ 2884036 h 5561888"/>
              <a:gd name="connsiteX84" fmla="*/ 4744682 w 5408405"/>
              <a:gd name="connsiteY84" fmla="*/ 2921163 h 5561888"/>
              <a:gd name="connsiteX85" fmla="*/ 4739063 w 5408405"/>
              <a:gd name="connsiteY85" fmla="*/ 2933424 h 5561888"/>
              <a:gd name="connsiteX86" fmla="*/ 4725645 w 5408405"/>
              <a:gd name="connsiteY86" fmla="*/ 2930966 h 5561888"/>
              <a:gd name="connsiteX87" fmla="*/ 4716608 w 5408405"/>
              <a:gd name="connsiteY87" fmla="*/ 2925688 h 5561888"/>
              <a:gd name="connsiteX88" fmla="*/ 4702811 w 5408405"/>
              <a:gd name="connsiteY88" fmla="*/ 2922861 h 5561888"/>
              <a:gd name="connsiteX89" fmla="*/ 4700569 w 5408405"/>
              <a:gd name="connsiteY89" fmla="*/ 2936054 h 5561888"/>
              <a:gd name="connsiteX90" fmla="*/ 4679798 w 5408405"/>
              <a:gd name="connsiteY90" fmla="*/ 2951264 h 5561888"/>
              <a:gd name="connsiteX91" fmla="*/ 4668381 w 5408405"/>
              <a:gd name="connsiteY91" fmla="*/ 2947211 h 5561888"/>
              <a:gd name="connsiteX92" fmla="*/ 4653498 w 5408405"/>
              <a:gd name="connsiteY92" fmla="*/ 2953973 h 5561888"/>
              <a:gd name="connsiteX93" fmla="*/ 4659646 w 5408405"/>
              <a:gd name="connsiteY93" fmla="*/ 2968262 h 5561888"/>
              <a:gd name="connsiteX94" fmla="*/ 4669796 w 5408405"/>
              <a:gd name="connsiteY94" fmla="*/ 2976183 h 5561888"/>
              <a:gd name="connsiteX95" fmla="*/ 4576498 w 5408405"/>
              <a:gd name="connsiteY95" fmla="*/ 2977532 h 5561888"/>
              <a:gd name="connsiteX96" fmla="*/ 4575299 w 5408405"/>
              <a:gd name="connsiteY96" fmla="*/ 2971067 h 5561888"/>
              <a:gd name="connsiteX97" fmla="*/ 4558476 w 5408405"/>
              <a:gd name="connsiteY97" fmla="*/ 2965284 h 5561888"/>
              <a:gd name="connsiteX98" fmla="*/ 4542988 w 5408405"/>
              <a:gd name="connsiteY98" fmla="*/ 2971454 h 5561888"/>
              <a:gd name="connsiteX99" fmla="*/ 4521364 w 5408405"/>
              <a:gd name="connsiteY99" fmla="*/ 2964532 h 5561888"/>
              <a:gd name="connsiteX100" fmla="*/ 4451694 w 5408405"/>
              <a:gd name="connsiteY100" fmla="*/ 2942625 h 5561888"/>
              <a:gd name="connsiteX101" fmla="*/ 4436756 w 5408405"/>
              <a:gd name="connsiteY101" fmla="*/ 2944599 h 5561888"/>
              <a:gd name="connsiteX102" fmla="*/ 4440731 w 5408405"/>
              <a:gd name="connsiteY102" fmla="*/ 2926000 h 5561888"/>
              <a:gd name="connsiteX103" fmla="*/ 4442506 w 5408405"/>
              <a:gd name="connsiteY103" fmla="*/ 2924183 h 5561888"/>
              <a:gd name="connsiteX104" fmla="*/ 4433167 w 5408405"/>
              <a:gd name="connsiteY104" fmla="*/ 2892578 h 5561888"/>
              <a:gd name="connsiteX105" fmla="*/ 4405904 w 5408405"/>
              <a:gd name="connsiteY105" fmla="*/ 2863581 h 5561888"/>
              <a:gd name="connsiteX106" fmla="*/ 4376015 w 5408405"/>
              <a:gd name="connsiteY106" fmla="*/ 2814268 h 5561888"/>
              <a:gd name="connsiteX107" fmla="*/ 4373993 w 5408405"/>
              <a:gd name="connsiteY107" fmla="*/ 2794544 h 5561888"/>
              <a:gd name="connsiteX108" fmla="*/ 4366773 w 5408405"/>
              <a:gd name="connsiteY108" fmla="*/ 2738976 h 5561888"/>
              <a:gd name="connsiteX109" fmla="*/ 4375522 w 5408405"/>
              <a:gd name="connsiteY109" fmla="*/ 2719122 h 5561888"/>
              <a:gd name="connsiteX110" fmla="*/ 4416528 w 5408405"/>
              <a:gd name="connsiteY110" fmla="*/ 2642030 h 5561888"/>
              <a:gd name="connsiteX111" fmla="*/ 4403213 w 5408405"/>
              <a:gd name="connsiteY111" fmla="*/ 2629024 h 5561888"/>
              <a:gd name="connsiteX112" fmla="*/ 4386019 w 5408405"/>
              <a:gd name="connsiteY112" fmla="*/ 2642994 h 5561888"/>
              <a:gd name="connsiteX113" fmla="*/ 4382635 w 5408405"/>
              <a:gd name="connsiteY113" fmla="*/ 2660988 h 5561888"/>
              <a:gd name="connsiteX114" fmla="*/ 4373789 w 5408405"/>
              <a:gd name="connsiteY114" fmla="*/ 2672465 h 5561888"/>
              <a:gd name="connsiteX115" fmla="*/ 4364670 w 5408405"/>
              <a:gd name="connsiteY115" fmla="*/ 2660006 h 5561888"/>
              <a:gd name="connsiteX116" fmla="*/ 4365083 w 5408405"/>
              <a:gd name="connsiteY116" fmla="*/ 2643843 h 5561888"/>
              <a:gd name="connsiteX117" fmla="*/ 4349279 w 5408405"/>
              <a:gd name="connsiteY117" fmla="*/ 2622489 h 5561888"/>
              <a:gd name="connsiteX118" fmla="*/ 4336940 w 5408405"/>
              <a:gd name="connsiteY118" fmla="*/ 2642385 h 5561888"/>
              <a:gd name="connsiteX119" fmla="*/ 4334807 w 5408405"/>
              <a:gd name="connsiteY119" fmla="*/ 2665152 h 5561888"/>
              <a:gd name="connsiteX120" fmla="*/ 4315109 w 5408405"/>
              <a:gd name="connsiteY120" fmla="*/ 2669577 h 5561888"/>
              <a:gd name="connsiteX121" fmla="*/ 4293624 w 5408405"/>
              <a:gd name="connsiteY121" fmla="*/ 2622557 h 5561888"/>
              <a:gd name="connsiteX122" fmla="*/ 4293453 w 5408405"/>
              <a:gd name="connsiteY122" fmla="*/ 2622155 h 5561888"/>
              <a:gd name="connsiteX123" fmla="*/ 4293453 w 5408405"/>
              <a:gd name="connsiteY123" fmla="*/ 3290419 h 5561888"/>
              <a:gd name="connsiteX124" fmla="*/ 4819151 w 5408405"/>
              <a:gd name="connsiteY124" fmla="*/ 3290419 h 5561888"/>
              <a:gd name="connsiteX125" fmla="*/ 4618033 w 5408405"/>
              <a:gd name="connsiteY125" fmla="*/ 3783581 h 5561888"/>
              <a:gd name="connsiteX126" fmla="*/ 4631595 w 5408405"/>
              <a:gd name="connsiteY126" fmla="*/ 3794382 h 5561888"/>
              <a:gd name="connsiteX127" fmla="*/ 4653185 w 5408405"/>
              <a:gd name="connsiteY127" fmla="*/ 3834503 h 5561888"/>
              <a:gd name="connsiteX128" fmla="*/ 4695406 w 5408405"/>
              <a:gd name="connsiteY128" fmla="*/ 3937672 h 5561888"/>
              <a:gd name="connsiteX129" fmla="*/ 4749142 w 5408405"/>
              <a:gd name="connsiteY129" fmla="*/ 4037020 h 5561888"/>
              <a:gd name="connsiteX130" fmla="*/ 4833584 w 5408405"/>
              <a:gd name="connsiteY130" fmla="*/ 4121084 h 5561888"/>
              <a:gd name="connsiteX131" fmla="*/ 4833584 w 5408405"/>
              <a:gd name="connsiteY131" fmla="*/ 4258643 h 5561888"/>
              <a:gd name="connsiteX132" fmla="*/ 4787525 w 5408405"/>
              <a:gd name="connsiteY132" fmla="*/ 4312138 h 5561888"/>
              <a:gd name="connsiteX133" fmla="*/ 4703083 w 5408405"/>
              <a:gd name="connsiteY133" fmla="*/ 4365633 h 5561888"/>
              <a:gd name="connsiteX134" fmla="*/ 4603288 w 5408405"/>
              <a:gd name="connsiteY134" fmla="*/ 4380917 h 5561888"/>
              <a:gd name="connsiteX135" fmla="*/ 4488139 w 5408405"/>
              <a:gd name="connsiteY135" fmla="*/ 4273927 h 5561888"/>
              <a:gd name="connsiteX136" fmla="*/ 4465110 w 5408405"/>
              <a:gd name="connsiteY136" fmla="*/ 4231895 h 5561888"/>
              <a:gd name="connsiteX137" fmla="*/ 4463971 w 5408405"/>
              <a:gd name="connsiteY137" fmla="*/ 4193386 h 5561888"/>
              <a:gd name="connsiteX138" fmla="*/ 4454229 w 5408405"/>
              <a:gd name="connsiteY138" fmla="*/ 4178157 h 5561888"/>
              <a:gd name="connsiteX139" fmla="*/ 4293453 w 5408405"/>
              <a:gd name="connsiteY139" fmla="*/ 4178157 h 5561888"/>
              <a:gd name="connsiteX140" fmla="*/ 4293453 w 5408405"/>
              <a:gd name="connsiteY140" fmla="*/ 4857600 h 5561888"/>
              <a:gd name="connsiteX141" fmla="*/ 3291650 w 5408405"/>
              <a:gd name="connsiteY141" fmla="*/ 4857600 h 5561888"/>
              <a:gd name="connsiteX142" fmla="*/ 3291650 w 5408405"/>
              <a:gd name="connsiteY142" fmla="*/ 4178157 h 5561888"/>
              <a:gd name="connsiteX143" fmla="*/ 2897583 w 5408405"/>
              <a:gd name="connsiteY143" fmla="*/ 4178157 h 5561888"/>
              <a:gd name="connsiteX144" fmla="*/ 2899933 w 5408405"/>
              <a:gd name="connsiteY144" fmla="*/ 4187858 h 5561888"/>
              <a:gd name="connsiteX145" fmla="*/ 2922554 w 5408405"/>
              <a:gd name="connsiteY145" fmla="*/ 4233043 h 5561888"/>
              <a:gd name="connsiteX146" fmla="*/ 2922554 w 5408405"/>
              <a:gd name="connsiteY146" fmla="*/ 4255635 h 5561888"/>
              <a:gd name="connsiteX147" fmla="*/ 2903703 w 5408405"/>
              <a:gd name="connsiteY147" fmla="*/ 4306468 h 5561888"/>
              <a:gd name="connsiteX148" fmla="*/ 2877312 w 5408405"/>
              <a:gd name="connsiteY148" fmla="*/ 4389306 h 5561888"/>
              <a:gd name="connsiteX149" fmla="*/ 2854690 w 5408405"/>
              <a:gd name="connsiteY149" fmla="*/ 4419429 h 5561888"/>
              <a:gd name="connsiteX150" fmla="*/ 2818873 w 5408405"/>
              <a:gd name="connsiteY150" fmla="*/ 4449552 h 5561888"/>
              <a:gd name="connsiteX151" fmla="*/ 2786827 w 5408405"/>
              <a:gd name="connsiteY151" fmla="*/ 4466497 h 5561888"/>
              <a:gd name="connsiteX152" fmla="*/ 2668065 w 5408405"/>
              <a:gd name="connsiteY152" fmla="*/ 4492854 h 5561888"/>
              <a:gd name="connsiteX153" fmla="*/ 2607742 w 5408405"/>
              <a:gd name="connsiteY153" fmla="*/ 4490972 h 5561888"/>
              <a:gd name="connsiteX154" fmla="*/ 2513486 w 5408405"/>
              <a:gd name="connsiteY154" fmla="*/ 4417547 h 5561888"/>
              <a:gd name="connsiteX155" fmla="*/ 2507831 w 5408405"/>
              <a:gd name="connsiteY155" fmla="*/ 4372362 h 5561888"/>
              <a:gd name="connsiteX156" fmla="*/ 2505946 w 5408405"/>
              <a:gd name="connsiteY156" fmla="*/ 4353535 h 5561888"/>
              <a:gd name="connsiteX157" fmla="*/ 2496520 w 5408405"/>
              <a:gd name="connsiteY157" fmla="*/ 4302702 h 5561888"/>
              <a:gd name="connsiteX158" fmla="*/ 2490865 w 5408405"/>
              <a:gd name="connsiteY158" fmla="*/ 4278227 h 5561888"/>
              <a:gd name="connsiteX159" fmla="*/ 2492750 w 5408405"/>
              <a:gd name="connsiteY159" fmla="*/ 4246222 h 5561888"/>
              <a:gd name="connsiteX160" fmla="*/ 2505946 w 5408405"/>
              <a:gd name="connsiteY160" fmla="*/ 4214216 h 5561888"/>
              <a:gd name="connsiteX161" fmla="*/ 2519389 w 5408405"/>
              <a:gd name="connsiteY161" fmla="*/ 4178157 h 5561888"/>
              <a:gd name="connsiteX162" fmla="*/ 1895054 w 5408405"/>
              <a:gd name="connsiteY162" fmla="*/ 4178157 h 5561888"/>
              <a:gd name="connsiteX163" fmla="*/ 1904034 w 5408405"/>
              <a:gd name="connsiteY163" fmla="*/ 4212935 h 5561888"/>
              <a:gd name="connsiteX164" fmla="*/ 1913368 w 5408405"/>
              <a:gd name="connsiteY164" fmla="*/ 4235094 h 5561888"/>
              <a:gd name="connsiteX165" fmla="*/ 1897032 w 5408405"/>
              <a:gd name="connsiteY165" fmla="*/ 4308568 h 5561888"/>
              <a:gd name="connsiteX166" fmla="*/ 1887698 w 5408405"/>
              <a:gd name="connsiteY166" fmla="*/ 4331893 h 5561888"/>
              <a:gd name="connsiteX167" fmla="*/ 1886531 w 5408405"/>
              <a:gd name="connsiteY167" fmla="*/ 4371546 h 5561888"/>
              <a:gd name="connsiteX168" fmla="*/ 1908701 w 5408405"/>
              <a:gd name="connsiteY168" fmla="*/ 4405367 h 5561888"/>
              <a:gd name="connsiteX169" fmla="*/ 1929704 w 5408405"/>
              <a:gd name="connsiteY169" fmla="*/ 4469511 h 5561888"/>
              <a:gd name="connsiteX170" fmla="*/ 1921536 w 5408405"/>
              <a:gd name="connsiteY170" fmla="*/ 4497501 h 5561888"/>
              <a:gd name="connsiteX171" fmla="*/ 1915702 w 5408405"/>
              <a:gd name="connsiteY171" fmla="*/ 4519659 h 5561888"/>
              <a:gd name="connsiteX172" fmla="*/ 1885364 w 5408405"/>
              <a:gd name="connsiteY172" fmla="*/ 4510329 h 5561888"/>
              <a:gd name="connsiteX173" fmla="*/ 1867862 w 5408405"/>
              <a:gd name="connsiteY173" fmla="*/ 4478841 h 5561888"/>
              <a:gd name="connsiteX174" fmla="*/ 1816521 w 5408405"/>
              <a:gd name="connsiteY174" fmla="*/ 4538320 h 5561888"/>
              <a:gd name="connsiteX175" fmla="*/ 1828189 w 5408405"/>
              <a:gd name="connsiteY175" fmla="*/ 4568642 h 5561888"/>
              <a:gd name="connsiteX176" fmla="*/ 1858527 w 5408405"/>
              <a:gd name="connsiteY176" fmla="*/ 4597798 h 5561888"/>
              <a:gd name="connsiteX177" fmla="*/ 1877196 w 5408405"/>
              <a:gd name="connsiteY177" fmla="*/ 4635118 h 5561888"/>
              <a:gd name="connsiteX178" fmla="*/ 1852693 w 5408405"/>
              <a:gd name="connsiteY178" fmla="*/ 4654945 h 5561888"/>
              <a:gd name="connsiteX179" fmla="*/ 1825855 w 5408405"/>
              <a:gd name="connsiteY179" fmla="*/ 4679436 h 5561888"/>
              <a:gd name="connsiteX180" fmla="*/ 1822355 w 5408405"/>
              <a:gd name="connsiteY180" fmla="*/ 4720255 h 5561888"/>
              <a:gd name="connsiteX181" fmla="*/ 1781516 w 5408405"/>
              <a:gd name="connsiteY181" fmla="*/ 4703927 h 5561888"/>
              <a:gd name="connsiteX182" fmla="*/ 1766347 w 5408405"/>
              <a:gd name="connsiteY182" fmla="*/ 4692265 h 5561888"/>
              <a:gd name="connsiteX183" fmla="*/ 1743010 w 5408405"/>
              <a:gd name="connsiteY183" fmla="*/ 4693431 h 5561888"/>
              <a:gd name="connsiteX184" fmla="*/ 1743010 w 5408405"/>
              <a:gd name="connsiteY184" fmla="*/ 4714424 h 5561888"/>
              <a:gd name="connsiteX185" fmla="*/ 1741843 w 5408405"/>
              <a:gd name="connsiteY185" fmla="*/ 4745912 h 5561888"/>
              <a:gd name="connsiteX186" fmla="*/ 1708005 w 5408405"/>
              <a:gd name="connsiteY186" fmla="*/ 4742414 h 5561888"/>
              <a:gd name="connsiteX187" fmla="*/ 1702171 w 5408405"/>
              <a:gd name="connsiteY187" fmla="*/ 4737749 h 5561888"/>
              <a:gd name="connsiteX188" fmla="*/ 1651997 w 5408405"/>
              <a:gd name="connsiteY188" fmla="*/ 4752910 h 5561888"/>
              <a:gd name="connsiteX189" fmla="*/ 1620492 w 5408405"/>
              <a:gd name="connsiteY189" fmla="*/ 4779734 h 5561888"/>
              <a:gd name="connsiteX190" fmla="*/ 1608824 w 5408405"/>
              <a:gd name="connsiteY190" fmla="*/ 4778567 h 5561888"/>
              <a:gd name="connsiteX191" fmla="*/ 1573819 w 5408405"/>
              <a:gd name="connsiteY191" fmla="*/ 4800726 h 5561888"/>
              <a:gd name="connsiteX192" fmla="*/ 1551649 w 5408405"/>
              <a:gd name="connsiteY192" fmla="*/ 4828716 h 5561888"/>
              <a:gd name="connsiteX193" fmla="*/ 1495640 w 5408405"/>
              <a:gd name="connsiteY193" fmla="*/ 4898691 h 5561888"/>
              <a:gd name="connsiteX194" fmla="*/ 1479305 w 5408405"/>
              <a:gd name="connsiteY194" fmla="*/ 4982661 h 5561888"/>
              <a:gd name="connsiteX195" fmla="*/ 1453634 w 5408405"/>
              <a:gd name="connsiteY195" fmla="*/ 5007153 h 5561888"/>
              <a:gd name="connsiteX196" fmla="*/ 1313614 w 5408405"/>
              <a:gd name="connsiteY196" fmla="*/ 4994324 h 5561888"/>
              <a:gd name="connsiteX197" fmla="*/ 1289110 w 5408405"/>
              <a:gd name="connsiteY197" fmla="*/ 4947674 h 5561888"/>
              <a:gd name="connsiteX198" fmla="*/ 1261106 w 5408405"/>
              <a:gd name="connsiteY198" fmla="*/ 4857873 h 5561888"/>
              <a:gd name="connsiteX199" fmla="*/ 1242437 w 5408405"/>
              <a:gd name="connsiteY199" fmla="*/ 4847376 h 5561888"/>
              <a:gd name="connsiteX200" fmla="*/ 1158424 w 5408405"/>
              <a:gd name="connsiteY200" fmla="*/ 4842711 h 5561888"/>
              <a:gd name="connsiteX201" fmla="*/ 1118752 w 5408405"/>
              <a:gd name="connsiteY201" fmla="*/ 4824051 h 5561888"/>
              <a:gd name="connsiteX202" fmla="*/ 1083747 w 5408405"/>
              <a:gd name="connsiteY202" fmla="*/ 4792562 h 5561888"/>
              <a:gd name="connsiteX203" fmla="*/ 1035907 w 5408405"/>
              <a:gd name="connsiteY203" fmla="*/ 4794895 h 5561888"/>
              <a:gd name="connsiteX204" fmla="*/ 988066 w 5408405"/>
              <a:gd name="connsiteY204" fmla="*/ 4777401 h 5561888"/>
              <a:gd name="connsiteX205" fmla="*/ 915722 w 5408405"/>
              <a:gd name="connsiteY205" fmla="*/ 4761074 h 5561888"/>
              <a:gd name="connsiteX206" fmla="*/ 865548 w 5408405"/>
              <a:gd name="connsiteY206" fmla="*/ 4818220 h 5561888"/>
              <a:gd name="connsiteX207" fmla="*/ 810707 w 5408405"/>
              <a:gd name="connsiteY207" fmla="*/ 4848543 h 5561888"/>
              <a:gd name="connsiteX208" fmla="*/ 871382 w 5408405"/>
              <a:gd name="connsiteY208" fmla="*/ 4748245 h 5561888"/>
              <a:gd name="connsiteX209" fmla="*/ 823542 w 5408405"/>
              <a:gd name="connsiteY209" fmla="*/ 4650280 h 5561888"/>
              <a:gd name="connsiteX210" fmla="*/ 751198 w 5408405"/>
              <a:gd name="connsiteY210" fmla="*/ 4589635 h 5561888"/>
              <a:gd name="connsiteX211" fmla="*/ 745364 w 5408405"/>
              <a:gd name="connsiteY211" fmla="*/ 4572141 h 5561888"/>
              <a:gd name="connsiteX212" fmla="*/ 712693 w 5408405"/>
              <a:gd name="connsiteY212" fmla="*/ 4558146 h 5561888"/>
              <a:gd name="connsiteX213" fmla="*/ 663685 w 5408405"/>
              <a:gd name="connsiteY213" fmla="*/ 4604796 h 5561888"/>
              <a:gd name="connsiteX214" fmla="*/ 633348 w 5408405"/>
              <a:gd name="connsiteY214" fmla="*/ 4615292 h 5561888"/>
              <a:gd name="connsiteX215" fmla="*/ 592508 w 5408405"/>
              <a:gd name="connsiteY215" fmla="*/ 4608295 h 5561888"/>
              <a:gd name="connsiteX216" fmla="*/ 572672 w 5408405"/>
              <a:gd name="connsiteY216" fmla="*/ 4621123 h 5561888"/>
              <a:gd name="connsiteX217" fmla="*/ 583174 w 5408405"/>
              <a:gd name="connsiteY217" fmla="*/ 4643282 h 5561888"/>
              <a:gd name="connsiteX218" fmla="*/ 604177 w 5408405"/>
              <a:gd name="connsiteY218" fmla="*/ 4652612 h 5561888"/>
              <a:gd name="connsiteX219" fmla="*/ 618179 w 5408405"/>
              <a:gd name="connsiteY219" fmla="*/ 4680602 h 5561888"/>
              <a:gd name="connsiteX220" fmla="*/ 663685 w 5408405"/>
              <a:gd name="connsiteY220" fmla="*/ 4770404 h 5561888"/>
              <a:gd name="connsiteX221" fmla="*/ 680021 w 5408405"/>
              <a:gd name="connsiteY221" fmla="*/ 4783232 h 5561888"/>
              <a:gd name="connsiteX222" fmla="*/ 657851 w 5408405"/>
              <a:gd name="connsiteY222" fmla="*/ 4797227 h 5561888"/>
              <a:gd name="connsiteX223" fmla="*/ 654351 w 5408405"/>
              <a:gd name="connsiteY223" fmla="*/ 4797227 h 5561888"/>
              <a:gd name="connsiteX224" fmla="*/ 632181 w 5408405"/>
              <a:gd name="connsiteY224" fmla="*/ 4836880 h 5561888"/>
              <a:gd name="connsiteX225" fmla="*/ 629847 w 5408405"/>
              <a:gd name="connsiteY225" fmla="*/ 4891694 h 5561888"/>
              <a:gd name="connsiteX226" fmla="*/ 610011 w 5408405"/>
              <a:gd name="connsiteY226" fmla="*/ 4968666 h 5561888"/>
              <a:gd name="connsiteX227" fmla="*/ 592508 w 5408405"/>
              <a:gd name="connsiteY227" fmla="*/ 4989659 h 5561888"/>
              <a:gd name="connsiteX228" fmla="*/ 544668 w 5408405"/>
              <a:gd name="connsiteY228" fmla="*/ 5050304 h 5561888"/>
              <a:gd name="connsiteX229" fmla="*/ 516664 w 5408405"/>
              <a:gd name="connsiteY229" fmla="*/ 5060800 h 5561888"/>
              <a:gd name="connsiteX230" fmla="*/ 401147 w 5408405"/>
              <a:gd name="connsiteY230" fmla="*/ 5094622 h 5561888"/>
              <a:gd name="connsiteX231" fmla="*/ 401147 w 5408405"/>
              <a:gd name="connsiteY231" fmla="*/ 5120279 h 5561888"/>
              <a:gd name="connsiteX232" fmla="*/ 431485 w 5408405"/>
              <a:gd name="connsiteY232" fmla="*/ 5123778 h 5561888"/>
              <a:gd name="connsiteX233" fmla="*/ 452488 w 5408405"/>
              <a:gd name="connsiteY233" fmla="*/ 5109783 h 5561888"/>
              <a:gd name="connsiteX234" fmla="*/ 472324 w 5408405"/>
              <a:gd name="connsiteY234" fmla="*/ 5107450 h 5561888"/>
              <a:gd name="connsiteX235" fmla="*/ 468824 w 5408405"/>
              <a:gd name="connsiteY235" fmla="*/ 5128443 h 5561888"/>
              <a:gd name="connsiteX236" fmla="*/ 452488 w 5408405"/>
              <a:gd name="connsiteY236" fmla="*/ 5143604 h 5561888"/>
              <a:gd name="connsiteX237" fmla="*/ 446654 w 5408405"/>
              <a:gd name="connsiteY237" fmla="*/ 5179758 h 5561888"/>
              <a:gd name="connsiteX238" fmla="*/ 478158 w 5408405"/>
              <a:gd name="connsiteY238" fmla="*/ 5172761 h 5561888"/>
              <a:gd name="connsiteX239" fmla="*/ 502662 w 5408405"/>
              <a:gd name="connsiteY239" fmla="*/ 5152934 h 5561888"/>
              <a:gd name="connsiteX240" fmla="*/ 525999 w 5408405"/>
              <a:gd name="connsiteY240" fmla="*/ 5168096 h 5561888"/>
              <a:gd name="connsiteX241" fmla="*/ 500328 w 5408405"/>
              <a:gd name="connsiteY241" fmla="*/ 5234572 h 5561888"/>
              <a:gd name="connsiteX242" fmla="*/ 500328 w 5408405"/>
              <a:gd name="connsiteY242" fmla="*/ 5298716 h 5561888"/>
              <a:gd name="connsiteX243" fmla="*/ 523665 w 5408405"/>
              <a:gd name="connsiteY243" fmla="*/ 5324373 h 5561888"/>
              <a:gd name="connsiteX244" fmla="*/ 530666 w 5408405"/>
              <a:gd name="connsiteY244" fmla="*/ 5337202 h 5561888"/>
              <a:gd name="connsiteX245" fmla="*/ 517831 w 5408405"/>
              <a:gd name="connsiteY245" fmla="*/ 5344200 h 5561888"/>
              <a:gd name="connsiteX246" fmla="*/ 493327 w 5408405"/>
              <a:gd name="connsiteY246" fmla="*/ 5367525 h 5561888"/>
              <a:gd name="connsiteX247" fmla="*/ 462989 w 5408405"/>
              <a:gd name="connsiteY247" fmla="*/ 5420006 h 5561888"/>
              <a:gd name="connsiteX248" fmla="*/ 461823 w 5408405"/>
              <a:gd name="connsiteY248" fmla="*/ 5447996 h 5561888"/>
              <a:gd name="connsiteX249" fmla="*/ 471157 w 5408405"/>
              <a:gd name="connsiteY249" fmla="*/ 5466656 h 5561888"/>
              <a:gd name="connsiteX250" fmla="*/ 451321 w 5408405"/>
              <a:gd name="connsiteY250" fmla="*/ 5479485 h 5561888"/>
              <a:gd name="connsiteX251" fmla="*/ 434985 w 5408405"/>
              <a:gd name="connsiteY251" fmla="*/ 5481817 h 5561888"/>
              <a:gd name="connsiteX252" fmla="*/ 415149 w 5408405"/>
              <a:gd name="connsiteY252" fmla="*/ 5529634 h 5561888"/>
              <a:gd name="connsiteX253" fmla="*/ 420983 w 5408405"/>
              <a:gd name="connsiteY253" fmla="*/ 5538964 h 5561888"/>
              <a:gd name="connsiteX254" fmla="*/ 419816 w 5408405"/>
              <a:gd name="connsiteY254" fmla="*/ 5559956 h 5561888"/>
              <a:gd name="connsiteX255" fmla="*/ 401147 w 5408405"/>
              <a:gd name="connsiteY255" fmla="*/ 5555291 h 5561888"/>
              <a:gd name="connsiteX256" fmla="*/ 389479 w 5408405"/>
              <a:gd name="connsiteY256" fmla="*/ 5540130 h 5561888"/>
              <a:gd name="connsiteX257" fmla="*/ 366142 w 5408405"/>
              <a:gd name="connsiteY257" fmla="*/ 5536631 h 5561888"/>
              <a:gd name="connsiteX258" fmla="*/ 294965 w 5408405"/>
              <a:gd name="connsiteY258" fmla="*/ 5555291 h 5561888"/>
              <a:gd name="connsiteX259" fmla="*/ 206285 w 5408405"/>
              <a:gd name="connsiteY259" fmla="*/ 5561122 h 5561888"/>
              <a:gd name="connsiteX260" fmla="*/ 185282 w 5408405"/>
              <a:gd name="connsiteY260" fmla="*/ 5550626 h 5561888"/>
              <a:gd name="connsiteX261" fmla="*/ 124607 w 5408405"/>
              <a:gd name="connsiteY261" fmla="*/ 5522636 h 5561888"/>
              <a:gd name="connsiteX262" fmla="*/ 112938 w 5408405"/>
              <a:gd name="connsiteY262" fmla="*/ 5514472 h 5561888"/>
              <a:gd name="connsiteX263" fmla="*/ 61597 w 5408405"/>
              <a:gd name="connsiteY263" fmla="*/ 5452661 h 5561888"/>
              <a:gd name="connsiteX264" fmla="*/ 30093 w 5408405"/>
              <a:gd name="connsiteY264" fmla="*/ 5347698 h 5561888"/>
              <a:gd name="connsiteX265" fmla="*/ 14924 w 5408405"/>
              <a:gd name="connsiteY265" fmla="*/ 5311544 h 5561888"/>
              <a:gd name="connsiteX266" fmla="*/ 18424 w 5408405"/>
              <a:gd name="connsiteY266" fmla="*/ 5260229 h 5561888"/>
              <a:gd name="connsiteX267" fmla="*/ 23092 w 5408405"/>
              <a:gd name="connsiteY267" fmla="*/ 5217078 h 5561888"/>
              <a:gd name="connsiteX268" fmla="*/ 21925 w 5408405"/>
              <a:gd name="connsiteY268" fmla="*/ 5199584 h 5561888"/>
              <a:gd name="connsiteX269" fmla="*/ 90768 w 5408405"/>
              <a:gd name="connsiteY269" fmla="*/ 5120279 h 5561888"/>
              <a:gd name="connsiteX270" fmla="*/ 156111 w 5408405"/>
              <a:gd name="connsiteY270" fmla="*/ 5081793 h 5561888"/>
              <a:gd name="connsiteX271" fmla="*/ 205118 w 5408405"/>
              <a:gd name="connsiteY271" fmla="*/ 5017649 h 5561888"/>
              <a:gd name="connsiteX272" fmla="*/ 198117 w 5408405"/>
              <a:gd name="connsiteY272" fmla="*/ 5004820 h 5561888"/>
              <a:gd name="connsiteX273" fmla="*/ 129274 w 5408405"/>
              <a:gd name="connsiteY273" fmla="*/ 4923183 h 5561888"/>
              <a:gd name="connsiteX274" fmla="*/ 119939 w 5408405"/>
              <a:gd name="connsiteY274" fmla="*/ 4904523 h 5561888"/>
              <a:gd name="connsiteX275" fmla="*/ 110604 w 5408405"/>
              <a:gd name="connsiteY275" fmla="*/ 4846210 h 5561888"/>
              <a:gd name="connsiteX276" fmla="*/ 94269 w 5408405"/>
              <a:gd name="connsiteY276" fmla="*/ 4778567 h 5561888"/>
              <a:gd name="connsiteX277" fmla="*/ 95436 w 5408405"/>
              <a:gd name="connsiteY277" fmla="*/ 4750577 h 5561888"/>
              <a:gd name="connsiteX278" fmla="*/ 157278 w 5408405"/>
              <a:gd name="connsiteY278" fmla="*/ 4600131 h 5561888"/>
              <a:gd name="connsiteX279" fmla="*/ 168946 w 5408405"/>
              <a:gd name="connsiteY279" fmla="*/ 4590801 h 5561888"/>
              <a:gd name="connsiteX280" fmla="*/ 240123 w 5408405"/>
              <a:gd name="connsiteY280" fmla="*/ 4556980 h 5561888"/>
              <a:gd name="connsiteX281" fmla="*/ 270461 w 5408405"/>
              <a:gd name="connsiteY281" fmla="*/ 4547650 h 5561888"/>
              <a:gd name="connsiteX282" fmla="*/ 321802 w 5408405"/>
              <a:gd name="connsiteY282" fmla="*/ 4535987 h 5561888"/>
              <a:gd name="connsiteX283" fmla="*/ 360308 w 5408405"/>
              <a:gd name="connsiteY283" fmla="*/ 4502166 h 5561888"/>
              <a:gd name="connsiteX284" fmla="*/ 388312 w 5408405"/>
              <a:gd name="connsiteY284" fmla="*/ 4511496 h 5561888"/>
              <a:gd name="connsiteX285" fmla="*/ 391812 w 5408405"/>
              <a:gd name="connsiteY285" fmla="*/ 4525491 h 5561888"/>
              <a:gd name="connsiteX286" fmla="*/ 402314 w 5408405"/>
              <a:gd name="connsiteY286" fmla="*/ 4541818 h 5561888"/>
              <a:gd name="connsiteX287" fmla="*/ 417483 w 5408405"/>
              <a:gd name="connsiteY287" fmla="*/ 4531322 h 5561888"/>
              <a:gd name="connsiteX288" fmla="*/ 452488 w 5408405"/>
              <a:gd name="connsiteY288" fmla="*/ 4537153 h 5561888"/>
              <a:gd name="connsiteX289" fmla="*/ 459489 w 5408405"/>
              <a:gd name="connsiteY289" fmla="*/ 4552315 h 5561888"/>
              <a:gd name="connsiteX290" fmla="*/ 480492 w 5408405"/>
              <a:gd name="connsiteY290" fmla="*/ 4560478 h 5561888"/>
              <a:gd name="connsiteX291" fmla="*/ 488660 w 5408405"/>
              <a:gd name="connsiteY291" fmla="*/ 4540652 h 5561888"/>
              <a:gd name="connsiteX292" fmla="*/ 521331 w 5408405"/>
              <a:gd name="connsiteY292" fmla="*/ 4399536 h 5561888"/>
              <a:gd name="connsiteX293" fmla="*/ 596009 w 5408405"/>
              <a:gd name="connsiteY293" fmla="*/ 4352885 h 5561888"/>
              <a:gd name="connsiteX294" fmla="*/ 607677 w 5408405"/>
              <a:gd name="connsiteY294" fmla="*/ 4333059 h 5561888"/>
              <a:gd name="connsiteX295" fmla="*/ 586674 w 5408405"/>
              <a:gd name="connsiteY295" fmla="*/ 4287575 h 5561888"/>
              <a:gd name="connsiteX296" fmla="*/ 591341 w 5408405"/>
              <a:gd name="connsiteY296" fmla="*/ 4267749 h 5561888"/>
              <a:gd name="connsiteX297" fmla="*/ 613511 w 5408405"/>
              <a:gd name="connsiteY297" fmla="*/ 4189610 h 5561888"/>
              <a:gd name="connsiteX298" fmla="*/ 596009 w 5408405"/>
              <a:gd name="connsiteY298" fmla="*/ 4181446 h 5561888"/>
              <a:gd name="connsiteX299" fmla="*/ 545835 w 5408405"/>
              <a:gd name="connsiteY299" fmla="*/ 4156955 h 5561888"/>
              <a:gd name="connsiteX300" fmla="*/ 563337 w 5408405"/>
              <a:gd name="connsiteY300" fmla="*/ 4103308 h 5561888"/>
              <a:gd name="connsiteX301" fmla="*/ 592508 w 5408405"/>
              <a:gd name="connsiteY301" fmla="*/ 4098643 h 5561888"/>
              <a:gd name="connsiteX302" fmla="*/ 617012 w 5408405"/>
              <a:gd name="connsiteY302" fmla="*/ 4054325 h 5561888"/>
              <a:gd name="connsiteX303" fmla="*/ 599509 w 5408405"/>
              <a:gd name="connsiteY303" fmla="*/ 4021670 h 5561888"/>
              <a:gd name="connsiteX304" fmla="*/ 578506 w 5408405"/>
              <a:gd name="connsiteY304" fmla="*/ 3990181 h 5561888"/>
              <a:gd name="connsiteX305" fmla="*/ 572672 w 5408405"/>
              <a:gd name="connsiteY305" fmla="*/ 3961025 h 5561888"/>
              <a:gd name="connsiteX306" fmla="*/ 598343 w 5408405"/>
              <a:gd name="connsiteY306" fmla="*/ 3955193 h 5561888"/>
              <a:gd name="connsiteX307" fmla="*/ 655518 w 5408405"/>
              <a:gd name="connsiteY307" fmla="*/ 3936533 h 5561888"/>
              <a:gd name="connsiteX308" fmla="*/ 660185 w 5408405"/>
              <a:gd name="connsiteY308" fmla="*/ 3906211 h 5561888"/>
              <a:gd name="connsiteX309" fmla="*/ 618179 w 5408405"/>
              <a:gd name="connsiteY309" fmla="*/ 3857228 h 5561888"/>
              <a:gd name="connsiteX310" fmla="*/ 593675 w 5408405"/>
              <a:gd name="connsiteY310" fmla="*/ 3769759 h 5561888"/>
              <a:gd name="connsiteX311" fmla="*/ 586674 w 5408405"/>
              <a:gd name="connsiteY311" fmla="*/ 3748767 h 5561888"/>
              <a:gd name="connsiteX312" fmla="*/ 554003 w 5408405"/>
              <a:gd name="connsiteY312" fmla="*/ 3724275 h 5561888"/>
              <a:gd name="connsiteX313" fmla="*/ 507329 w 5408405"/>
              <a:gd name="connsiteY313" fmla="*/ 3686955 h 5561888"/>
              <a:gd name="connsiteX314" fmla="*/ 490993 w 5408405"/>
              <a:gd name="connsiteY314" fmla="*/ 3713779 h 5561888"/>
              <a:gd name="connsiteX315" fmla="*/ 469990 w 5408405"/>
              <a:gd name="connsiteY315" fmla="*/ 3732439 h 5561888"/>
              <a:gd name="connsiteX316" fmla="*/ 432652 w 5408405"/>
              <a:gd name="connsiteY316" fmla="*/ 3712613 h 5561888"/>
              <a:gd name="connsiteX317" fmla="*/ 446654 w 5408405"/>
              <a:gd name="connsiteY317" fmla="*/ 3690454 h 5561888"/>
              <a:gd name="connsiteX318" fmla="*/ 461823 w 5408405"/>
              <a:gd name="connsiteY318" fmla="*/ 3672960 h 5561888"/>
              <a:gd name="connsiteX319" fmla="*/ 410482 w 5408405"/>
              <a:gd name="connsiteY319" fmla="*/ 3637973 h 5561888"/>
              <a:gd name="connsiteX320" fmla="*/ 382478 w 5408405"/>
              <a:gd name="connsiteY320" fmla="*/ 3649635 h 5561888"/>
              <a:gd name="connsiteX321" fmla="*/ 354474 w 5408405"/>
              <a:gd name="connsiteY321" fmla="*/ 3637973 h 5561888"/>
              <a:gd name="connsiteX322" fmla="*/ 357974 w 5408405"/>
              <a:gd name="connsiteY322" fmla="*/ 3609983 h 5561888"/>
              <a:gd name="connsiteX323" fmla="*/ 403481 w 5408405"/>
              <a:gd name="connsiteY323" fmla="*/ 3584325 h 5561888"/>
              <a:gd name="connsiteX324" fmla="*/ 431485 w 5408405"/>
              <a:gd name="connsiteY324" fmla="*/ 3528345 h 5561888"/>
              <a:gd name="connsiteX325" fmla="*/ 405814 w 5408405"/>
              <a:gd name="connsiteY325" fmla="*/ 3405889 h 5561888"/>
              <a:gd name="connsiteX326" fmla="*/ 388312 w 5408405"/>
              <a:gd name="connsiteY326" fmla="*/ 3388395 h 5561888"/>
              <a:gd name="connsiteX327" fmla="*/ 296132 w 5408405"/>
              <a:gd name="connsiteY327" fmla="*/ 3352241 h 5561888"/>
              <a:gd name="connsiteX328" fmla="*/ 370809 w 5408405"/>
              <a:gd name="connsiteY328" fmla="*/ 3348742 h 5561888"/>
              <a:gd name="connsiteX329" fmla="*/ 451321 w 5408405"/>
              <a:gd name="connsiteY329" fmla="*/ 3286931 h 5561888"/>
              <a:gd name="connsiteX330" fmla="*/ 426817 w 5408405"/>
              <a:gd name="connsiteY330" fmla="*/ 3249611 h 5561888"/>
              <a:gd name="connsiteX331" fmla="*/ 399980 w 5408405"/>
              <a:gd name="connsiteY331" fmla="*/ 3240281 h 5561888"/>
              <a:gd name="connsiteX332" fmla="*/ 437319 w 5408405"/>
              <a:gd name="connsiteY332" fmla="*/ 3226286 h 5561888"/>
              <a:gd name="connsiteX333" fmla="*/ 455988 w 5408405"/>
              <a:gd name="connsiteY333" fmla="*/ 3208792 h 5561888"/>
              <a:gd name="connsiteX334" fmla="*/ 430318 w 5408405"/>
              <a:gd name="connsiteY334" fmla="*/ 3122489 h 5561888"/>
              <a:gd name="connsiteX335" fmla="*/ 401147 w 5408405"/>
              <a:gd name="connsiteY335" fmla="*/ 3075839 h 5561888"/>
              <a:gd name="connsiteX336" fmla="*/ 390645 w 5408405"/>
              <a:gd name="connsiteY336" fmla="*/ 2998867 h 5561888"/>
              <a:gd name="connsiteX337" fmla="*/ 364975 w 5408405"/>
              <a:gd name="connsiteY337" fmla="*/ 2949884 h 5561888"/>
              <a:gd name="connsiteX338" fmla="*/ 352140 w 5408405"/>
              <a:gd name="connsiteY338" fmla="*/ 2947552 h 5561888"/>
              <a:gd name="connsiteX339" fmla="*/ 395313 w 5408405"/>
              <a:gd name="connsiteY339" fmla="*/ 2919562 h 5561888"/>
              <a:gd name="connsiteX340" fmla="*/ 433818 w 5408405"/>
              <a:gd name="connsiteY340" fmla="*/ 2882242 h 5561888"/>
              <a:gd name="connsiteX341" fmla="*/ 422150 w 5408405"/>
              <a:gd name="connsiteY341" fmla="*/ 2851919 h 5561888"/>
              <a:gd name="connsiteX342" fmla="*/ 396480 w 5408405"/>
              <a:gd name="connsiteY342" fmla="*/ 2818098 h 5561888"/>
              <a:gd name="connsiteX343" fmla="*/ 424484 w 5408405"/>
              <a:gd name="connsiteY343" fmla="*/ 2793607 h 5561888"/>
              <a:gd name="connsiteX344" fmla="*/ 436152 w 5408405"/>
              <a:gd name="connsiteY344" fmla="*/ 2784277 h 5561888"/>
              <a:gd name="connsiteX345" fmla="*/ 422150 w 5408405"/>
              <a:gd name="connsiteY345" fmla="*/ 2762118 h 5561888"/>
              <a:gd name="connsiteX346" fmla="*/ 404648 w 5408405"/>
              <a:gd name="connsiteY346" fmla="*/ 2717800 h 5561888"/>
              <a:gd name="connsiteX347" fmla="*/ 401147 w 5408405"/>
              <a:gd name="connsiteY347" fmla="*/ 2623334 h 5561888"/>
              <a:gd name="connsiteX348" fmla="*/ 403481 w 5408405"/>
              <a:gd name="connsiteY348" fmla="*/ 2597676 h 5561888"/>
              <a:gd name="connsiteX349" fmla="*/ 409315 w 5408405"/>
              <a:gd name="connsiteY349" fmla="*/ 2525369 h 5561888"/>
              <a:gd name="connsiteX350" fmla="*/ 422150 w 5408405"/>
              <a:gd name="connsiteY350" fmla="*/ 2510207 h 5561888"/>
              <a:gd name="connsiteX351" fmla="*/ 475825 w 5408405"/>
              <a:gd name="connsiteY351" fmla="*/ 2464724 h 5561888"/>
              <a:gd name="connsiteX352" fmla="*/ 485159 w 5408405"/>
              <a:gd name="connsiteY352" fmla="*/ 2448396 h 5561888"/>
              <a:gd name="connsiteX353" fmla="*/ 542334 w 5408405"/>
              <a:gd name="connsiteY353" fmla="*/ 2422738 h 5561888"/>
              <a:gd name="connsiteX354" fmla="*/ 584340 w 5408405"/>
              <a:gd name="connsiteY354" fmla="*/ 2404078 h 5561888"/>
              <a:gd name="connsiteX355" fmla="*/ 622846 w 5408405"/>
              <a:gd name="connsiteY355" fmla="*/ 2372590 h 5561888"/>
              <a:gd name="connsiteX356" fmla="*/ 641515 w 5408405"/>
              <a:gd name="connsiteY356" fmla="*/ 2345766 h 5561888"/>
              <a:gd name="connsiteX357" fmla="*/ 648517 w 5408405"/>
              <a:gd name="connsiteY357" fmla="*/ 2310778 h 5561888"/>
              <a:gd name="connsiteX358" fmla="*/ 642682 w 5408405"/>
              <a:gd name="connsiteY358" fmla="*/ 2293285 h 5561888"/>
              <a:gd name="connsiteX359" fmla="*/ 615845 w 5408405"/>
              <a:gd name="connsiteY359" fmla="*/ 2286287 h 5561888"/>
              <a:gd name="connsiteX360" fmla="*/ 597176 w 5408405"/>
              <a:gd name="connsiteY360" fmla="*/ 2248967 h 5561888"/>
              <a:gd name="connsiteX361" fmla="*/ 619346 w 5408405"/>
              <a:gd name="connsiteY361" fmla="*/ 2210481 h 5561888"/>
              <a:gd name="connsiteX362" fmla="*/ 657851 w 5408405"/>
              <a:gd name="connsiteY362" fmla="*/ 2198818 h 5561888"/>
              <a:gd name="connsiteX363" fmla="*/ 676521 w 5408405"/>
              <a:gd name="connsiteY363" fmla="*/ 2190654 h 5561888"/>
              <a:gd name="connsiteX364" fmla="*/ 668353 w 5408405"/>
              <a:gd name="connsiteY364" fmla="*/ 2153334 h 5561888"/>
              <a:gd name="connsiteX365" fmla="*/ 663685 w 5408405"/>
              <a:gd name="connsiteY365" fmla="*/ 2152168 h 5561888"/>
              <a:gd name="connsiteX366" fmla="*/ 635681 w 5408405"/>
              <a:gd name="connsiteY366" fmla="*/ 2139339 h 5561888"/>
              <a:gd name="connsiteX367" fmla="*/ 648517 w 5408405"/>
              <a:gd name="connsiteY367" fmla="*/ 2093855 h 5561888"/>
              <a:gd name="connsiteX368" fmla="*/ 683522 w 5408405"/>
              <a:gd name="connsiteY368" fmla="*/ 2071697 h 5561888"/>
              <a:gd name="connsiteX369" fmla="*/ 703358 w 5408405"/>
              <a:gd name="connsiteY369" fmla="*/ 2082193 h 5561888"/>
              <a:gd name="connsiteX370" fmla="*/ 711526 w 5408405"/>
              <a:gd name="connsiteY370" fmla="*/ 2091523 h 5561888"/>
              <a:gd name="connsiteX371" fmla="*/ 720860 w 5408405"/>
              <a:gd name="connsiteY371" fmla="*/ 2081027 h 5561888"/>
              <a:gd name="connsiteX372" fmla="*/ 723194 w 5408405"/>
              <a:gd name="connsiteY372" fmla="*/ 2055369 h 5561888"/>
              <a:gd name="connsiteX373" fmla="*/ 771034 w 5408405"/>
              <a:gd name="connsiteY373" fmla="*/ 2027379 h 5561888"/>
              <a:gd name="connsiteX374" fmla="*/ 779202 w 5408405"/>
              <a:gd name="connsiteY374" fmla="*/ 2030878 h 5561888"/>
              <a:gd name="connsiteX375" fmla="*/ 839878 w 5408405"/>
              <a:gd name="connsiteY375" fmla="*/ 2009885 h 5561888"/>
              <a:gd name="connsiteX376" fmla="*/ 872549 w 5408405"/>
              <a:gd name="connsiteY376" fmla="*/ 1988893 h 5561888"/>
              <a:gd name="connsiteX377" fmla="*/ 891219 w 5408405"/>
              <a:gd name="connsiteY377" fmla="*/ 1987727 h 5561888"/>
              <a:gd name="connsiteX378" fmla="*/ 961229 w 5408405"/>
              <a:gd name="connsiteY378" fmla="*/ 1935245 h 5561888"/>
              <a:gd name="connsiteX379" fmla="*/ 979898 w 5408405"/>
              <a:gd name="connsiteY379" fmla="*/ 1895593 h 5561888"/>
              <a:gd name="connsiteX380" fmla="*/ 1004402 w 5408405"/>
              <a:gd name="connsiteY380" fmla="*/ 1886263 h 5561888"/>
              <a:gd name="connsiteX381" fmla="*/ 1010236 w 5408405"/>
              <a:gd name="connsiteY381" fmla="*/ 1908421 h 5561888"/>
              <a:gd name="connsiteX382" fmla="*/ 1054576 w 5408405"/>
              <a:gd name="connsiteY382" fmla="*/ 1949240 h 5561888"/>
              <a:gd name="connsiteX383" fmla="*/ 1105917 w 5408405"/>
              <a:gd name="connsiteY383" fmla="*/ 1948074 h 5561888"/>
              <a:gd name="connsiteX384" fmla="*/ 1144422 w 5408405"/>
              <a:gd name="connsiteY384" fmla="*/ 1978397 h 5561888"/>
              <a:gd name="connsiteX385" fmla="*/ 1237769 w 5408405"/>
              <a:gd name="connsiteY385" fmla="*/ 2001722 h 5561888"/>
              <a:gd name="connsiteX386" fmla="*/ 1255272 w 5408405"/>
              <a:gd name="connsiteY386" fmla="*/ 1992392 h 5561888"/>
              <a:gd name="connsiteX387" fmla="*/ 1293778 w 5408405"/>
              <a:gd name="connsiteY387" fmla="*/ 2055369 h 5561888"/>
              <a:gd name="connsiteX388" fmla="*/ 1366122 w 5408405"/>
              <a:gd name="connsiteY388" fmla="*/ 2055369 h 5561888"/>
              <a:gd name="connsiteX389" fmla="*/ 1361454 w 5408405"/>
              <a:gd name="connsiteY389" fmla="*/ 2068198 h 5561888"/>
              <a:gd name="connsiteX390" fmla="*/ 1381290 w 5408405"/>
              <a:gd name="connsiteY390" fmla="*/ 2133508 h 5561888"/>
              <a:gd name="connsiteX391" fmla="*/ 1404627 w 5408405"/>
              <a:gd name="connsiteY391" fmla="*/ 2178992 h 5561888"/>
              <a:gd name="connsiteX392" fmla="*/ 1436132 w 5408405"/>
              <a:gd name="connsiteY392" fmla="*/ 2232639 h 5561888"/>
              <a:gd name="connsiteX393" fmla="*/ 1452467 w 5408405"/>
              <a:gd name="connsiteY393" fmla="*/ 2215146 h 5561888"/>
              <a:gd name="connsiteX394" fmla="*/ 1475804 w 5408405"/>
              <a:gd name="connsiteY394" fmla="*/ 2180158 h 5561888"/>
              <a:gd name="connsiteX395" fmla="*/ 1490973 w 5408405"/>
              <a:gd name="connsiteY395" fmla="*/ 2194153 h 5561888"/>
              <a:gd name="connsiteX396" fmla="*/ 1536480 w 5408405"/>
              <a:gd name="connsiteY396" fmla="*/ 2257131 h 5561888"/>
              <a:gd name="connsiteX397" fmla="*/ 1682334 w 5408405"/>
              <a:gd name="connsiteY397" fmla="*/ 2317776 h 5561888"/>
              <a:gd name="connsiteX398" fmla="*/ 1752345 w 5408405"/>
              <a:gd name="connsiteY398" fmla="*/ 2360927 h 5561888"/>
              <a:gd name="connsiteX399" fmla="*/ 1790850 w 5408405"/>
              <a:gd name="connsiteY399" fmla="*/ 2355096 h 5561888"/>
              <a:gd name="connsiteX400" fmla="*/ 1825855 w 5408405"/>
              <a:gd name="connsiteY400" fmla="*/ 2351597 h 5561888"/>
              <a:gd name="connsiteX401" fmla="*/ 1817688 w 5408405"/>
              <a:gd name="connsiteY401" fmla="*/ 2380753 h 5561888"/>
              <a:gd name="connsiteX402" fmla="*/ 1807186 w 5408405"/>
              <a:gd name="connsiteY402" fmla="*/ 2436733 h 5561888"/>
              <a:gd name="connsiteX403" fmla="*/ 1836065 w 5408405"/>
              <a:gd name="connsiteY403" fmla="*/ 2571290 h 5561888"/>
              <a:gd name="connsiteX404" fmla="*/ 1836900 w 5408405"/>
              <a:gd name="connsiteY404" fmla="*/ 2614907 h 5561888"/>
              <a:gd name="connsiteX405" fmla="*/ 2065106 w 5408405"/>
              <a:gd name="connsiteY405" fmla="*/ 2240082 h 5561888"/>
              <a:gd name="connsiteX406" fmla="*/ 2042723 w 5408405"/>
              <a:gd name="connsiteY406" fmla="*/ 2222711 h 5561888"/>
              <a:gd name="connsiteX407" fmla="*/ 2003998 w 5408405"/>
              <a:gd name="connsiteY407" fmla="*/ 2224820 h 5561888"/>
              <a:gd name="connsiteX408" fmla="*/ 1989060 w 5408405"/>
              <a:gd name="connsiteY408" fmla="*/ 2226794 h 5561888"/>
              <a:gd name="connsiteX409" fmla="*/ 1993035 w 5408405"/>
              <a:gd name="connsiteY409" fmla="*/ 2208195 h 5561888"/>
              <a:gd name="connsiteX410" fmla="*/ 1994810 w 5408405"/>
              <a:gd name="connsiteY410" fmla="*/ 2206378 h 5561888"/>
              <a:gd name="connsiteX411" fmla="*/ 1985471 w 5408405"/>
              <a:gd name="connsiteY411" fmla="*/ 2174773 h 5561888"/>
              <a:gd name="connsiteX412" fmla="*/ 1958208 w 5408405"/>
              <a:gd name="connsiteY412" fmla="*/ 2145776 h 5561888"/>
              <a:gd name="connsiteX413" fmla="*/ 1928319 w 5408405"/>
              <a:gd name="connsiteY413" fmla="*/ 2096463 h 5561888"/>
              <a:gd name="connsiteX414" fmla="*/ 1926297 w 5408405"/>
              <a:gd name="connsiteY414" fmla="*/ 2076739 h 5561888"/>
              <a:gd name="connsiteX415" fmla="*/ 1919077 w 5408405"/>
              <a:gd name="connsiteY415" fmla="*/ 2021171 h 5561888"/>
              <a:gd name="connsiteX416" fmla="*/ 1927826 w 5408405"/>
              <a:gd name="connsiteY416" fmla="*/ 2001317 h 5561888"/>
              <a:gd name="connsiteX417" fmla="*/ 1968832 w 5408405"/>
              <a:gd name="connsiteY417" fmla="*/ 1924225 h 5561888"/>
              <a:gd name="connsiteX418" fmla="*/ 1955517 w 5408405"/>
              <a:gd name="connsiteY418" fmla="*/ 1911219 h 5561888"/>
              <a:gd name="connsiteX419" fmla="*/ 1938322 w 5408405"/>
              <a:gd name="connsiteY419" fmla="*/ 1925189 h 5561888"/>
              <a:gd name="connsiteX420" fmla="*/ 1934938 w 5408405"/>
              <a:gd name="connsiteY420" fmla="*/ 1943183 h 5561888"/>
              <a:gd name="connsiteX421" fmla="*/ 1926093 w 5408405"/>
              <a:gd name="connsiteY421" fmla="*/ 1954660 h 5561888"/>
              <a:gd name="connsiteX422" fmla="*/ 1916974 w 5408405"/>
              <a:gd name="connsiteY422" fmla="*/ 1942201 h 5561888"/>
              <a:gd name="connsiteX423" fmla="*/ 1917387 w 5408405"/>
              <a:gd name="connsiteY423" fmla="*/ 1926038 h 5561888"/>
              <a:gd name="connsiteX424" fmla="*/ 1901582 w 5408405"/>
              <a:gd name="connsiteY424" fmla="*/ 1904684 h 5561888"/>
              <a:gd name="connsiteX425" fmla="*/ 1889243 w 5408405"/>
              <a:gd name="connsiteY425" fmla="*/ 1924580 h 5561888"/>
              <a:gd name="connsiteX426" fmla="*/ 1887111 w 5408405"/>
              <a:gd name="connsiteY426" fmla="*/ 1947347 h 5561888"/>
              <a:gd name="connsiteX427" fmla="*/ 1867413 w 5408405"/>
              <a:gd name="connsiteY427" fmla="*/ 1951772 h 5561888"/>
              <a:gd name="connsiteX428" fmla="*/ 1845928 w 5408405"/>
              <a:gd name="connsiteY428" fmla="*/ 1904752 h 5561888"/>
              <a:gd name="connsiteX429" fmla="*/ 1812641 w 5408405"/>
              <a:gd name="connsiteY429" fmla="*/ 1872237 h 5561888"/>
              <a:gd name="connsiteX430" fmla="*/ 1787497 w 5408405"/>
              <a:gd name="connsiteY430" fmla="*/ 1871341 h 5561888"/>
              <a:gd name="connsiteX431" fmla="*/ 1777290 w 5408405"/>
              <a:gd name="connsiteY431" fmla="*/ 1868471 h 5561888"/>
              <a:gd name="connsiteX432" fmla="*/ 1780165 w 5408405"/>
              <a:gd name="connsiteY432" fmla="*/ 1858263 h 5561888"/>
              <a:gd name="connsiteX433" fmla="*/ 1780482 w 5408405"/>
              <a:gd name="connsiteY433" fmla="*/ 1833723 h 5561888"/>
              <a:gd name="connsiteX434" fmla="*/ 1768626 w 5408405"/>
              <a:gd name="connsiteY434" fmla="*/ 1791375 h 5561888"/>
              <a:gd name="connsiteX435" fmla="*/ 1754692 w 5408405"/>
              <a:gd name="connsiteY435" fmla="*/ 1776581 h 5561888"/>
              <a:gd name="connsiteX436" fmla="*/ 1740276 w 5408405"/>
              <a:gd name="connsiteY436" fmla="*/ 1771966 h 5561888"/>
              <a:gd name="connsiteX437" fmla="*/ 1743674 w 5408405"/>
              <a:gd name="connsiteY437" fmla="*/ 1755169 h 5561888"/>
              <a:gd name="connsiteX438" fmla="*/ 1750745 w 5408405"/>
              <a:gd name="connsiteY438" fmla="*/ 1745509 h 5561888"/>
              <a:gd name="connsiteX439" fmla="*/ 1735986 w 5408405"/>
              <a:gd name="connsiteY439" fmla="*/ 1710977 h 5561888"/>
              <a:gd name="connsiteX440" fmla="*/ 1728187 w 5408405"/>
              <a:gd name="connsiteY440" fmla="*/ 1709275 h 5561888"/>
              <a:gd name="connsiteX441" fmla="*/ 1717885 w 5408405"/>
              <a:gd name="connsiteY441" fmla="*/ 1698028 h 5561888"/>
              <a:gd name="connsiteX442" fmla="*/ 1729769 w 5408405"/>
              <a:gd name="connsiteY442" fmla="*/ 1690704 h 5561888"/>
              <a:gd name="connsiteX443" fmla="*/ 1743552 w 5408405"/>
              <a:gd name="connsiteY443" fmla="*/ 1692334 h 5561888"/>
              <a:gd name="connsiteX444" fmla="*/ 1757198 w 5408405"/>
              <a:gd name="connsiteY444" fmla="*/ 1681998 h 5561888"/>
              <a:gd name="connsiteX445" fmla="*/ 1783595 w 5408405"/>
              <a:gd name="connsiteY445" fmla="*/ 1635602 h 5561888"/>
              <a:gd name="connsiteX446" fmla="*/ 1825522 w 5408405"/>
              <a:gd name="connsiteY446" fmla="*/ 1586626 h 5561888"/>
              <a:gd name="connsiteX447" fmla="*/ 1841616 w 5408405"/>
              <a:gd name="connsiteY447" fmla="*/ 1581047 h 5561888"/>
              <a:gd name="connsiteX448" fmla="*/ 1886898 w 5408405"/>
              <a:gd name="connsiteY448" fmla="*/ 1563748 h 5561888"/>
              <a:gd name="connsiteX449" fmla="*/ 1897050 w 5408405"/>
              <a:gd name="connsiteY449" fmla="*/ 1561831 h 5561888"/>
              <a:gd name="connsiteX450" fmla="*/ 1955152 w 5408405"/>
              <a:gd name="connsiteY450" fmla="*/ 1566521 h 5561888"/>
              <a:gd name="connsiteX451" fmla="*/ 2025592 w 5408405"/>
              <a:gd name="connsiteY451" fmla="*/ 1603380 h 5561888"/>
              <a:gd name="connsiteX452" fmla="*/ 2052044 w 5408405"/>
              <a:gd name="connsiteY452" fmla="*/ 1613835 h 5561888"/>
              <a:gd name="connsiteX453" fmla="*/ 2076899 w 5408405"/>
              <a:gd name="connsiteY453" fmla="*/ 1641664 h 5561888"/>
              <a:gd name="connsiteX454" fmla="*/ 2096926 w 5408405"/>
              <a:gd name="connsiteY454" fmla="*/ 1665960 h 5561888"/>
              <a:gd name="connsiteX455" fmla="*/ 2106596 w 5408405"/>
              <a:gd name="connsiteY455" fmla="*/ 1674222 h 5561888"/>
              <a:gd name="connsiteX456" fmla="*/ 2112853 w 5408405"/>
              <a:gd name="connsiteY456" fmla="*/ 1750149 h 5561888"/>
              <a:gd name="connsiteX457" fmla="*/ 2099702 w 5408405"/>
              <a:gd name="connsiteY457" fmla="*/ 1803568 h 5561888"/>
              <a:gd name="connsiteX458" fmla="*/ 2108146 w 5408405"/>
              <a:gd name="connsiteY458" fmla="*/ 1861516 h 5561888"/>
              <a:gd name="connsiteX459" fmla="*/ 2118353 w 5408405"/>
              <a:gd name="connsiteY459" fmla="*/ 1864386 h 5561888"/>
              <a:gd name="connsiteX460" fmla="*/ 2195616 w 5408405"/>
              <a:gd name="connsiteY460" fmla="*/ 1870044 h 5561888"/>
              <a:gd name="connsiteX461" fmla="*/ 2210032 w 5408405"/>
              <a:gd name="connsiteY461" fmla="*/ 1874658 h 5561888"/>
              <a:gd name="connsiteX462" fmla="*/ 2245025 w 5408405"/>
              <a:gd name="connsiteY462" fmla="*/ 1899374 h 5561888"/>
              <a:gd name="connsiteX463" fmla="*/ 2262548 w 5408405"/>
              <a:gd name="connsiteY463" fmla="*/ 1915785 h 5561888"/>
              <a:gd name="connsiteX464" fmla="*/ 3291650 w 5408405"/>
              <a:gd name="connsiteY464" fmla="*/ 225494 h 5561888"/>
              <a:gd name="connsiteX465" fmla="*/ 3646505 w 5408405"/>
              <a:gd name="connsiteY465" fmla="*/ 225494 h 5561888"/>
              <a:gd name="connsiteX466" fmla="*/ 3643558 w 5408405"/>
              <a:gd name="connsiteY466" fmla="*/ 219709 h 5561888"/>
              <a:gd name="connsiteX467" fmla="*/ 3654871 w 5408405"/>
              <a:gd name="connsiteY467" fmla="*/ 121630 h 5561888"/>
              <a:gd name="connsiteX468" fmla="*/ 3752918 w 5408405"/>
              <a:gd name="connsiteY468" fmla="*/ 98996 h 5561888"/>
              <a:gd name="connsiteX469" fmla="*/ 3771774 w 5408405"/>
              <a:gd name="connsiteY469" fmla="*/ 106540 h 5561888"/>
              <a:gd name="connsiteX470" fmla="*/ 3858507 w 5408405"/>
              <a:gd name="connsiteY470" fmla="*/ 87679 h 5561888"/>
              <a:gd name="connsiteX471" fmla="*/ 3971639 w 5408405"/>
              <a:gd name="connsiteY471" fmla="*/ 80134 h 5561888"/>
              <a:gd name="connsiteX472" fmla="*/ 4137564 w 5408405"/>
              <a:gd name="connsiteY472" fmla="*/ 72590 h 5561888"/>
              <a:gd name="connsiteX473" fmla="*/ 4216756 w 5408405"/>
              <a:gd name="connsiteY473" fmla="*/ 72590 h 5561888"/>
              <a:gd name="connsiteX474" fmla="*/ 4220527 w 5408405"/>
              <a:gd name="connsiteY474" fmla="*/ 76362 h 5561888"/>
              <a:gd name="connsiteX475" fmla="*/ 4307261 w 5408405"/>
              <a:gd name="connsiteY475" fmla="*/ 57500 h 5561888"/>
              <a:gd name="connsiteX476" fmla="*/ 4360056 w 5408405"/>
              <a:gd name="connsiteY476" fmla="*/ 12233 h 5561888"/>
              <a:gd name="connsiteX477" fmla="*/ 4427934 w 5408405"/>
              <a:gd name="connsiteY477" fmla="*/ 16005 h 5561888"/>
              <a:gd name="connsiteX478" fmla="*/ 4556150 w 5408405"/>
              <a:gd name="connsiteY478" fmla="*/ 16005 h 5561888"/>
              <a:gd name="connsiteX479" fmla="*/ 4585316 w 5408405"/>
              <a:gd name="connsiteY479" fmla="*/ 91 h 556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</a:cxnLst>
            <a:rect l="l" t="t" r="r" b="b"/>
            <a:pathLst>
              <a:path w="5408405" h="5561888">
                <a:moveTo>
                  <a:pt x="4336617" y="2979311"/>
                </a:moveTo>
                <a:lnTo>
                  <a:pt x="4337062" y="2980996"/>
                </a:lnTo>
                <a:lnTo>
                  <a:pt x="4335592" y="2981017"/>
                </a:lnTo>
                <a:close/>
                <a:moveTo>
                  <a:pt x="1888921" y="2261506"/>
                </a:moveTo>
                <a:lnTo>
                  <a:pt x="1889365" y="2263191"/>
                </a:lnTo>
                <a:lnTo>
                  <a:pt x="1887895" y="2263212"/>
                </a:lnTo>
                <a:close/>
                <a:moveTo>
                  <a:pt x="3291650" y="1876983"/>
                </a:moveTo>
                <a:lnTo>
                  <a:pt x="2384076" y="3290419"/>
                </a:lnTo>
                <a:lnTo>
                  <a:pt x="3291650" y="3290419"/>
                </a:lnTo>
                <a:close/>
                <a:moveTo>
                  <a:pt x="4585316" y="91"/>
                </a:moveTo>
                <a:cubicBezTo>
                  <a:pt x="4588911" y="444"/>
                  <a:pt x="4592917" y="1859"/>
                  <a:pt x="4597631" y="4688"/>
                </a:cubicBezTo>
                <a:cubicBezTo>
                  <a:pt x="4605173" y="46184"/>
                  <a:pt x="4590089" y="87679"/>
                  <a:pt x="4597631" y="129174"/>
                </a:cubicBezTo>
                <a:cubicBezTo>
                  <a:pt x="4642884" y="140491"/>
                  <a:pt x="4680594" y="121630"/>
                  <a:pt x="4718305" y="117857"/>
                </a:cubicBezTo>
                <a:cubicBezTo>
                  <a:pt x="4759786" y="110313"/>
                  <a:pt x="4797496" y="98996"/>
                  <a:pt x="4838978" y="114085"/>
                </a:cubicBezTo>
                <a:cubicBezTo>
                  <a:pt x="4831436" y="132947"/>
                  <a:pt x="4827665" y="148036"/>
                  <a:pt x="4827665" y="166897"/>
                </a:cubicBezTo>
                <a:cubicBezTo>
                  <a:pt x="4823894" y="215937"/>
                  <a:pt x="4842749" y="238571"/>
                  <a:pt x="4895544" y="246116"/>
                </a:cubicBezTo>
                <a:cubicBezTo>
                  <a:pt x="4940796" y="249888"/>
                  <a:pt x="4978506" y="234799"/>
                  <a:pt x="5001133" y="193303"/>
                </a:cubicBezTo>
                <a:cubicBezTo>
                  <a:pt x="5016217" y="163125"/>
                  <a:pt x="5031301" y="140491"/>
                  <a:pt x="5061469" y="129174"/>
                </a:cubicBezTo>
                <a:cubicBezTo>
                  <a:pt x="5076554" y="121630"/>
                  <a:pt x="5091638" y="121630"/>
                  <a:pt x="5102951" y="136719"/>
                </a:cubicBezTo>
                <a:cubicBezTo>
                  <a:pt x="5114264" y="144263"/>
                  <a:pt x="5114264" y="159353"/>
                  <a:pt x="5110493" y="170670"/>
                </a:cubicBezTo>
                <a:cubicBezTo>
                  <a:pt x="5099180" y="200848"/>
                  <a:pt x="5080324" y="227254"/>
                  <a:pt x="5053927" y="246116"/>
                </a:cubicBezTo>
                <a:cubicBezTo>
                  <a:pt x="5027530" y="264977"/>
                  <a:pt x="5001133" y="280066"/>
                  <a:pt x="4978506" y="295156"/>
                </a:cubicBezTo>
                <a:cubicBezTo>
                  <a:pt x="4955880" y="310245"/>
                  <a:pt x="4952109" y="325334"/>
                  <a:pt x="4959651" y="347968"/>
                </a:cubicBezTo>
                <a:cubicBezTo>
                  <a:pt x="4982278" y="404552"/>
                  <a:pt x="5001133" y="457365"/>
                  <a:pt x="5019988" y="517722"/>
                </a:cubicBezTo>
                <a:cubicBezTo>
                  <a:pt x="5027530" y="544128"/>
                  <a:pt x="5042614" y="559217"/>
                  <a:pt x="5072782" y="562989"/>
                </a:cubicBezTo>
                <a:cubicBezTo>
                  <a:pt x="5099180" y="566762"/>
                  <a:pt x="5125577" y="566762"/>
                  <a:pt x="5151974" y="574306"/>
                </a:cubicBezTo>
                <a:cubicBezTo>
                  <a:pt x="5185914" y="585623"/>
                  <a:pt x="5193456" y="608257"/>
                  <a:pt x="5174600" y="638435"/>
                </a:cubicBezTo>
                <a:cubicBezTo>
                  <a:pt x="5159516" y="661069"/>
                  <a:pt x="5140661" y="683703"/>
                  <a:pt x="5125577" y="706337"/>
                </a:cubicBezTo>
                <a:cubicBezTo>
                  <a:pt x="5095409" y="747832"/>
                  <a:pt x="5076554" y="793100"/>
                  <a:pt x="5084096" y="845912"/>
                </a:cubicBezTo>
                <a:cubicBezTo>
                  <a:pt x="5087867" y="891180"/>
                  <a:pt x="5102951" y="913814"/>
                  <a:pt x="5148203" y="921358"/>
                </a:cubicBezTo>
                <a:cubicBezTo>
                  <a:pt x="5178372" y="928903"/>
                  <a:pt x="5204769" y="936447"/>
                  <a:pt x="5231166" y="943992"/>
                </a:cubicBezTo>
                <a:cubicBezTo>
                  <a:pt x="5227395" y="981715"/>
                  <a:pt x="5182143" y="977943"/>
                  <a:pt x="5174600" y="1008121"/>
                </a:cubicBezTo>
                <a:cubicBezTo>
                  <a:pt x="5223624" y="1011893"/>
                  <a:pt x="5227395" y="1011893"/>
                  <a:pt x="5261334" y="1045844"/>
                </a:cubicBezTo>
                <a:cubicBezTo>
                  <a:pt x="5299045" y="1083567"/>
                  <a:pt x="5336755" y="1106201"/>
                  <a:pt x="5393321" y="1102429"/>
                </a:cubicBezTo>
                <a:cubicBezTo>
                  <a:pt x="5400863" y="1098656"/>
                  <a:pt x="5404634" y="1102429"/>
                  <a:pt x="5408405" y="1109973"/>
                </a:cubicBezTo>
                <a:cubicBezTo>
                  <a:pt x="5393321" y="1128835"/>
                  <a:pt x="5366924" y="1125063"/>
                  <a:pt x="5351839" y="1140152"/>
                </a:cubicBezTo>
                <a:cubicBezTo>
                  <a:pt x="5351839" y="1143924"/>
                  <a:pt x="5351839" y="1147696"/>
                  <a:pt x="5351839" y="1155241"/>
                </a:cubicBezTo>
                <a:cubicBezTo>
                  <a:pt x="5355610" y="1234459"/>
                  <a:pt x="5370695" y="1317450"/>
                  <a:pt x="5325442" y="1396668"/>
                </a:cubicBezTo>
                <a:cubicBezTo>
                  <a:pt x="5314129" y="1415530"/>
                  <a:pt x="5321671" y="1434391"/>
                  <a:pt x="5332984" y="1453253"/>
                </a:cubicBezTo>
                <a:cubicBezTo>
                  <a:pt x="5340526" y="1468342"/>
                  <a:pt x="5340526" y="1487203"/>
                  <a:pt x="5317900" y="1494748"/>
                </a:cubicBezTo>
                <a:cubicBezTo>
                  <a:pt x="5302816" y="1502293"/>
                  <a:pt x="5295274" y="1513609"/>
                  <a:pt x="5272648" y="1494748"/>
                </a:cubicBezTo>
                <a:cubicBezTo>
                  <a:pt x="5246250" y="1468342"/>
                  <a:pt x="5219853" y="1475886"/>
                  <a:pt x="5204769" y="1509837"/>
                </a:cubicBezTo>
                <a:cubicBezTo>
                  <a:pt x="5197227" y="1528699"/>
                  <a:pt x="5193456" y="1547560"/>
                  <a:pt x="5185914" y="1566422"/>
                </a:cubicBezTo>
                <a:cubicBezTo>
                  <a:pt x="5167058" y="1626779"/>
                  <a:pt x="5121806" y="1672046"/>
                  <a:pt x="5076554" y="1713542"/>
                </a:cubicBezTo>
                <a:cubicBezTo>
                  <a:pt x="5072782" y="1721086"/>
                  <a:pt x="5057698" y="1724859"/>
                  <a:pt x="5050156" y="1721086"/>
                </a:cubicBezTo>
                <a:cubicBezTo>
                  <a:pt x="5001133" y="1717314"/>
                  <a:pt x="4948338" y="1739948"/>
                  <a:pt x="4899314" y="1721086"/>
                </a:cubicBezTo>
                <a:cubicBezTo>
                  <a:pt x="4891772" y="1770126"/>
                  <a:pt x="4937025" y="1796532"/>
                  <a:pt x="4929483" y="1845572"/>
                </a:cubicBezTo>
                <a:cubicBezTo>
                  <a:pt x="4895544" y="1819166"/>
                  <a:pt x="4869146" y="1800305"/>
                  <a:pt x="4842749" y="1777671"/>
                </a:cubicBezTo>
                <a:cubicBezTo>
                  <a:pt x="4801268" y="1743720"/>
                  <a:pt x="4759786" y="1721086"/>
                  <a:pt x="4706992" y="1743720"/>
                </a:cubicBezTo>
                <a:cubicBezTo>
                  <a:pt x="4657968" y="1762582"/>
                  <a:pt x="4650426" y="1807849"/>
                  <a:pt x="4642884" y="1853117"/>
                </a:cubicBezTo>
                <a:cubicBezTo>
                  <a:pt x="4631571" y="1932335"/>
                  <a:pt x="4620258" y="1939880"/>
                  <a:pt x="4548608" y="1909701"/>
                </a:cubicBezTo>
                <a:cubicBezTo>
                  <a:pt x="4514668" y="1894612"/>
                  <a:pt x="4514668" y="1894612"/>
                  <a:pt x="4484500" y="1932335"/>
                </a:cubicBezTo>
                <a:cubicBezTo>
                  <a:pt x="4458103" y="1970058"/>
                  <a:pt x="4431706" y="2007781"/>
                  <a:pt x="4378911" y="1996464"/>
                </a:cubicBezTo>
                <a:cubicBezTo>
                  <a:pt x="4352514" y="1988920"/>
                  <a:pt x="4348743" y="2007781"/>
                  <a:pt x="4344972" y="2026643"/>
                </a:cubicBezTo>
                <a:cubicBezTo>
                  <a:pt x="4337430" y="2060594"/>
                  <a:pt x="4348743" y="2090772"/>
                  <a:pt x="4360056" y="2120951"/>
                </a:cubicBezTo>
                <a:cubicBezTo>
                  <a:pt x="4378911" y="2166218"/>
                  <a:pt x="4378911" y="2207714"/>
                  <a:pt x="4356285" y="2249209"/>
                </a:cubicBezTo>
                <a:cubicBezTo>
                  <a:pt x="4341201" y="2249209"/>
                  <a:pt x="4326116" y="2249209"/>
                  <a:pt x="4311032" y="2249209"/>
                </a:cubicBezTo>
                <a:cubicBezTo>
                  <a:pt x="4307261" y="2222803"/>
                  <a:pt x="4307261" y="2196397"/>
                  <a:pt x="4311032" y="2166218"/>
                </a:cubicBezTo>
                <a:cubicBezTo>
                  <a:pt x="4311032" y="2143584"/>
                  <a:pt x="4314803" y="2120951"/>
                  <a:pt x="4307261" y="2102089"/>
                </a:cubicBezTo>
                <a:lnTo>
                  <a:pt x="4293453" y="2062720"/>
                </a:lnTo>
                <a:lnTo>
                  <a:pt x="4293453" y="2298718"/>
                </a:lnTo>
                <a:lnTo>
                  <a:pt x="4314960" y="2298021"/>
                </a:lnTo>
                <a:cubicBezTo>
                  <a:pt x="4322792" y="2296057"/>
                  <a:pt x="4329622" y="2291487"/>
                  <a:pt x="4334595" y="2281553"/>
                </a:cubicBezTo>
                <a:cubicBezTo>
                  <a:pt x="4336947" y="2277935"/>
                  <a:pt x="4341142" y="2278483"/>
                  <a:pt x="4344746" y="2279636"/>
                </a:cubicBezTo>
                <a:cubicBezTo>
                  <a:pt x="4363357" y="2284799"/>
                  <a:pt x="4383687" y="2283359"/>
                  <a:pt x="4402848" y="2284326"/>
                </a:cubicBezTo>
                <a:cubicBezTo>
                  <a:pt x="4432188" y="2285770"/>
                  <a:pt x="4457429" y="2295043"/>
                  <a:pt x="4473289" y="2321185"/>
                </a:cubicBezTo>
                <a:cubicBezTo>
                  <a:pt x="4479987" y="2331278"/>
                  <a:pt x="4490166" y="2331754"/>
                  <a:pt x="4499740" y="2331640"/>
                </a:cubicBezTo>
                <a:cubicBezTo>
                  <a:pt x="4521886" y="2331973"/>
                  <a:pt x="4527347" y="2338490"/>
                  <a:pt x="4524595" y="2359469"/>
                </a:cubicBezTo>
                <a:cubicBezTo>
                  <a:pt x="4520661" y="2381658"/>
                  <a:pt x="4520661" y="2381658"/>
                  <a:pt x="4544622" y="2383765"/>
                </a:cubicBezTo>
                <a:cubicBezTo>
                  <a:pt x="4550014" y="2384299"/>
                  <a:pt x="4554210" y="2384847"/>
                  <a:pt x="4554292" y="2392027"/>
                </a:cubicBezTo>
                <a:cubicBezTo>
                  <a:pt x="4556382" y="2417735"/>
                  <a:pt x="4559656" y="2442232"/>
                  <a:pt x="4560549" y="2467954"/>
                </a:cubicBezTo>
                <a:cubicBezTo>
                  <a:pt x="4561966" y="2487088"/>
                  <a:pt x="4557385" y="2505096"/>
                  <a:pt x="4547398" y="2521373"/>
                </a:cubicBezTo>
                <a:cubicBezTo>
                  <a:pt x="4541538" y="2532216"/>
                  <a:pt x="4547356" y="2569847"/>
                  <a:pt x="4555843" y="2579321"/>
                </a:cubicBezTo>
                <a:cubicBezTo>
                  <a:pt x="4558869" y="2582277"/>
                  <a:pt x="4561290" y="2584642"/>
                  <a:pt x="4566049" y="2582191"/>
                </a:cubicBezTo>
                <a:cubicBezTo>
                  <a:pt x="4592858" y="2571696"/>
                  <a:pt x="4618072" y="2578576"/>
                  <a:pt x="4643312" y="2587849"/>
                </a:cubicBezTo>
                <a:cubicBezTo>
                  <a:pt x="4648718" y="2589579"/>
                  <a:pt x="4652928" y="2591324"/>
                  <a:pt x="4657728" y="2592463"/>
                </a:cubicBezTo>
                <a:cubicBezTo>
                  <a:pt x="4673327" y="2595867"/>
                  <a:pt x="4684757" y="2601116"/>
                  <a:pt x="4692721" y="2617179"/>
                </a:cubicBezTo>
                <a:cubicBezTo>
                  <a:pt x="4700685" y="2633242"/>
                  <a:pt x="4719296" y="2638404"/>
                  <a:pt x="4736105" y="2642990"/>
                </a:cubicBezTo>
                <a:cubicBezTo>
                  <a:pt x="4743918" y="2645889"/>
                  <a:pt x="4748732" y="2648225"/>
                  <a:pt x="4750038" y="2657785"/>
                </a:cubicBezTo>
                <a:cubicBezTo>
                  <a:pt x="4756475" y="2697205"/>
                  <a:pt x="4769473" y="2734751"/>
                  <a:pt x="4796763" y="2766142"/>
                </a:cubicBezTo>
                <a:cubicBezTo>
                  <a:pt x="4800408" y="2770886"/>
                  <a:pt x="4801041" y="2773870"/>
                  <a:pt x="4795690" y="2776927"/>
                </a:cubicBezTo>
                <a:cubicBezTo>
                  <a:pt x="4775497" y="2790334"/>
                  <a:pt x="4773928" y="2810101"/>
                  <a:pt x="4777160" y="2831008"/>
                </a:cubicBezTo>
                <a:cubicBezTo>
                  <a:pt x="4778467" y="2840567"/>
                  <a:pt x="4777944" y="2847156"/>
                  <a:pt x="4766623" y="2851481"/>
                </a:cubicBezTo>
                <a:cubicBezTo>
                  <a:pt x="4751713" y="2855849"/>
                  <a:pt x="4747682" y="2869661"/>
                  <a:pt x="4746650" y="2884036"/>
                </a:cubicBezTo>
                <a:cubicBezTo>
                  <a:pt x="4745591" y="2896018"/>
                  <a:pt x="4745742" y="2909181"/>
                  <a:pt x="4744682" y="2921163"/>
                </a:cubicBezTo>
                <a:cubicBezTo>
                  <a:pt x="4743850" y="2926858"/>
                  <a:pt x="4742106" y="2931367"/>
                  <a:pt x="4739063" y="2933424"/>
                </a:cubicBezTo>
                <a:cubicBezTo>
                  <a:pt x="4736020" y="2935480"/>
                  <a:pt x="4731677" y="2935083"/>
                  <a:pt x="4725645" y="2930966"/>
                </a:cubicBezTo>
                <a:cubicBezTo>
                  <a:pt x="4723224" y="2928601"/>
                  <a:pt x="4720212" y="2926842"/>
                  <a:pt x="4716608" y="2925688"/>
                </a:cubicBezTo>
                <a:cubicBezTo>
                  <a:pt x="4712399" y="2923943"/>
                  <a:pt x="4707557" y="2919214"/>
                  <a:pt x="4702811" y="2922861"/>
                </a:cubicBezTo>
                <a:cubicBezTo>
                  <a:pt x="4699262" y="2926494"/>
                  <a:pt x="4699922" y="2931872"/>
                  <a:pt x="4700569" y="2936054"/>
                </a:cubicBezTo>
                <a:cubicBezTo>
                  <a:pt x="4701985" y="2955187"/>
                  <a:pt x="4697831" y="2958229"/>
                  <a:pt x="4679798" y="2951264"/>
                </a:cubicBezTo>
                <a:cubicBezTo>
                  <a:pt x="4675589" y="2949519"/>
                  <a:pt x="4672577" y="2947759"/>
                  <a:pt x="4668381" y="2947211"/>
                </a:cubicBezTo>
                <a:cubicBezTo>
                  <a:pt x="4662384" y="2946086"/>
                  <a:pt x="4656992" y="2945552"/>
                  <a:pt x="4653498" y="2953973"/>
                </a:cubicBezTo>
                <a:cubicBezTo>
                  <a:pt x="4651200" y="2962378"/>
                  <a:pt x="4653621" y="2964743"/>
                  <a:pt x="4659646" y="2968262"/>
                </a:cubicBezTo>
                <a:lnTo>
                  <a:pt x="4669796" y="2976183"/>
                </a:lnTo>
                <a:lnTo>
                  <a:pt x="4576498" y="2977532"/>
                </a:lnTo>
                <a:lnTo>
                  <a:pt x="4575299" y="2971067"/>
                </a:lnTo>
                <a:cubicBezTo>
                  <a:pt x="4571035" y="2964535"/>
                  <a:pt x="4565629" y="2962805"/>
                  <a:pt x="4558476" y="2965284"/>
                </a:cubicBezTo>
                <a:cubicBezTo>
                  <a:pt x="4553112" y="2967144"/>
                  <a:pt x="4548352" y="2969594"/>
                  <a:pt x="4542988" y="2971454"/>
                </a:cubicBezTo>
                <a:cubicBezTo>
                  <a:pt x="4534047" y="2974553"/>
                  <a:pt x="4527444" y="2972837"/>
                  <a:pt x="4521364" y="2964532"/>
                </a:cubicBezTo>
                <a:cubicBezTo>
                  <a:pt x="4503125" y="2939616"/>
                  <a:pt x="4480305" y="2932707"/>
                  <a:pt x="4451694" y="2942625"/>
                </a:cubicBezTo>
                <a:cubicBezTo>
                  <a:pt x="4446921" y="2943879"/>
                  <a:pt x="4441020" y="2951131"/>
                  <a:pt x="4436756" y="2944599"/>
                </a:cubicBezTo>
                <a:cubicBezTo>
                  <a:pt x="4431900" y="2938673"/>
                  <a:pt x="4436013" y="2932041"/>
                  <a:pt x="4440731" y="2926000"/>
                </a:cubicBezTo>
                <a:cubicBezTo>
                  <a:pt x="4441323" y="2925394"/>
                  <a:pt x="4441914" y="2924789"/>
                  <a:pt x="4442506" y="2924183"/>
                </a:cubicBezTo>
                <a:cubicBezTo>
                  <a:pt x="4454281" y="2907286"/>
                  <a:pt x="4451764" y="2896544"/>
                  <a:pt x="4433167" y="2892578"/>
                </a:cubicBezTo>
                <a:cubicBezTo>
                  <a:pt x="4415766" y="2888597"/>
                  <a:pt x="4409068" y="2878504"/>
                  <a:pt x="4405904" y="2863581"/>
                </a:cubicBezTo>
                <a:cubicBezTo>
                  <a:pt x="4401489" y="2843885"/>
                  <a:pt x="4394695" y="2825415"/>
                  <a:pt x="4376015" y="2814268"/>
                </a:cubicBezTo>
                <a:cubicBezTo>
                  <a:pt x="4367583" y="2809582"/>
                  <a:pt x="4371063" y="2799965"/>
                  <a:pt x="4373993" y="2794544"/>
                </a:cubicBezTo>
                <a:cubicBezTo>
                  <a:pt x="4383925" y="2773480"/>
                  <a:pt x="4380734" y="2756163"/>
                  <a:pt x="4366773" y="2738976"/>
                </a:cubicBezTo>
                <a:cubicBezTo>
                  <a:pt x="4358272" y="2728305"/>
                  <a:pt x="4360006" y="2722899"/>
                  <a:pt x="4375522" y="2719122"/>
                </a:cubicBezTo>
                <a:cubicBezTo>
                  <a:pt x="4408342" y="2710949"/>
                  <a:pt x="4428838" y="2671805"/>
                  <a:pt x="4416528" y="2642030"/>
                </a:cubicBezTo>
                <a:cubicBezTo>
                  <a:pt x="4414066" y="2636075"/>
                  <a:pt x="4410985" y="2628333"/>
                  <a:pt x="4403213" y="2629024"/>
                </a:cubicBezTo>
                <a:cubicBezTo>
                  <a:pt x="4395441" y="2629716"/>
                  <a:pt x="4387711" y="2633997"/>
                  <a:pt x="4386019" y="2642994"/>
                </a:cubicBezTo>
                <a:cubicBezTo>
                  <a:pt x="4384285" y="2648401"/>
                  <a:pt x="4383763" y="2654990"/>
                  <a:pt x="4382635" y="2660988"/>
                </a:cubicBezTo>
                <a:cubicBezTo>
                  <a:pt x="4382112" y="2667577"/>
                  <a:pt x="4380379" y="2672984"/>
                  <a:pt x="4373789" y="2672465"/>
                </a:cubicBezTo>
                <a:cubicBezTo>
                  <a:pt x="4366004" y="2671959"/>
                  <a:pt x="4364739" y="2665990"/>
                  <a:pt x="4364670" y="2660006"/>
                </a:cubicBezTo>
                <a:cubicBezTo>
                  <a:pt x="4364010" y="2654628"/>
                  <a:pt x="4365138" y="2648630"/>
                  <a:pt x="4365083" y="2643843"/>
                </a:cubicBezTo>
                <a:cubicBezTo>
                  <a:pt x="4364960" y="2633073"/>
                  <a:pt x="4360654" y="2622951"/>
                  <a:pt x="4349279" y="2622489"/>
                </a:cubicBezTo>
                <a:cubicBezTo>
                  <a:pt x="4339705" y="2622603"/>
                  <a:pt x="4338040" y="2633994"/>
                  <a:pt x="4336940" y="2642385"/>
                </a:cubicBezTo>
                <a:cubicBezTo>
                  <a:pt x="4335825" y="2649580"/>
                  <a:pt x="4338315" y="2657928"/>
                  <a:pt x="4334807" y="2665152"/>
                </a:cubicBezTo>
                <a:cubicBezTo>
                  <a:pt x="4330144" y="2675979"/>
                  <a:pt x="4324201" y="2679641"/>
                  <a:pt x="4315109" y="2669577"/>
                </a:cubicBezTo>
                <a:cubicBezTo>
                  <a:pt x="4302386" y="2655965"/>
                  <a:pt x="4296815" y="2639874"/>
                  <a:pt x="4293624" y="2622557"/>
                </a:cubicBezTo>
                <a:lnTo>
                  <a:pt x="4293453" y="2622155"/>
                </a:lnTo>
                <a:lnTo>
                  <a:pt x="4293453" y="3290419"/>
                </a:lnTo>
                <a:lnTo>
                  <a:pt x="4819151" y="3290419"/>
                </a:lnTo>
                <a:lnTo>
                  <a:pt x="4618033" y="3783581"/>
                </a:lnTo>
                <a:lnTo>
                  <a:pt x="4631595" y="3794382"/>
                </a:lnTo>
                <a:cubicBezTo>
                  <a:pt x="4641671" y="3804889"/>
                  <a:pt x="4649347" y="3817308"/>
                  <a:pt x="4653185" y="3834503"/>
                </a:cubicBezTo>
                <a:cubicBezTo>
                  <a:pt x="4657023" y="3872714"/>
                  <a:pt x="4676215" y="3907103"/>
                  <a:pt x="4695406" y="3937672"/>
                </a:cubicBezTo>
                <a:cubicBezTo>
                  <a:pt x="4714598" y="3972062"/>
                  <a:pt x="4729951" y="4006451"/>
                  <a:pt x="4749142" y="4037020"/>
                </a:cubicBezTo>
                <a:cubicBezTo>
                  <a:pt x="4764495" y="4071410"/>
                  <a:pt x="4795201" y="4101979"/>
                  <a:pt x="4833584" y="4121084"/>
                </a:cubicBezTo>
                <a:cubicBezTo>
                  <a:pt x="4833584" y="4166937"/>
                  <a:pt x="4833584" y="4212790"/>
                  <a:pt x="4833584" y="4258643"/>
                </a:cubicBezTo>
                <a:cubicBezTo>
                  <a:pt x="4810554" y="4270106"/>
                  <a:pt x="4799040" y="4285390"/>
                  <a:pt x="4787525" y="4312138"/>
                </a:cubicBezTo>
                <a:cubicBezTo>
                  <a:pt x="4772172" y="4342706"/>
                  <a:pt x="4737627" y="4365633"/>
                  <a:pt x="4703083" y="4365633"/>
                </a:cubicBezTo>
                <a:cubicBezTo>
                  <a:pt x="4668538" y="4365633"/>
                  <a:pt x="4637832" y="4373275"/>
                  <a:pt x="4603288" y="4380917"/>
                </a:cubicBezTo>
                <a:cubicBezTo>
                  <a:pt x="4553390" y="4361812"/>
                  <a:pt x="4507331" y="4335064"/>
                  <a:pt x="4488139" y="4273927"/>
                </a:cubicBezTo>
                <a:cubicBezTo>
                  <a:pt x="4484301" y="4262464"/>
                  <a:pt x="4461271" y="4254822"/>
                  <a:pt x="4465110" y="4231895"/>
                </a:cubicBezTo>
                <a:cubicBezTo>
                  <a:pt x="4467989" y="4216611"/>
                  <a:pt x="4467269" y="4203954"/>
                  <a:pt x="4463971" y="4193386"/>
                </a:cubicBezTo>
                <a:lnTo>
                  <a:pt x="4454229" y="4178157"/>
                </a:lnTo>
                <a:lnTo>
                  <a:pt x="4293453" y="4178157"/>
                </a:lnTo>
                <a:lnTo>
                  <a:pt x="4293453" y="4857600"/>
                </a:lnTo>
                <a:lnTo>
                  <a:pt x="3291650" y="4857600"/>
                </a:lnTo>
                <a:lnTo>
                  <a:pt x="3291650" y="4178157"/>
                </a:lnTo>
                <a:lnTo>
                  <a:pt x="2897583" y="4178157"/>
                </a:lnTo>
                <a:lnTo>
                  <a:pt x="2899933" y="4187858"/>
                </a:lnTo>
                <a:cubicBezTo>
                  <a:pt x="2898048" y="4212333"/>
                  <a:pt x="2905588" y="4223629"/>
                  <a:pt x="2922554" y="4233043"/>
                </a:cubicBezTo>
                <a:cubicBezTo>
                  <a:pt x="2922554" y="4240574"/>
                  <a:pt x="2922554" y="4248104"/>
                  <a:pt x="2922554" y="4255635"/>
                </a:cubicBezTo>
                <a:cubicBezTo>
                  <a:pt x="2903703" y="4266931"/>
                  <a:pt x="2898048" y="4287641"/>
                  <a:pt x="2903703" y="4306468"/>
                </a:cubicBezTo>
                <a:cubicBezTo>
                  <a:pt x="2913129" y="4340356"/>
                  <a:pt x="2901818" y="4366714"/>
                  <a:pt x="2877312" y="4389306"/>
                </a:cubicBezTo>
                <a:cubicBezTo>
                  <a:pt x="2867886" y="4398720"/>
                  <a:pt x="2858461" y="4406250"/>
                  <a:pt x="2854690" y="4419429"/>
                </a:cubicBezTo>
                <a:cubicBezTo>
                  <a:pt x="2850920" y="4440139"/>
                  <a:pt x="2839610" y="4451435"/>
                  <a:pt x="2818873" y="4449552"/>
                </a:cubicBezTo>
                <a:cubicBezTo>
                  <a:pt x="2803793" y="4449552"/>
                  <a:pt x="2792482" y="4458966"/>
                  <a:pt x="2786827" y="4466497"/>
                </a:cubicBezTo>
                <a:cubicBezTo>
                  <a:pt x="2754780" y="4511681"/>
                  <a:pt x="2707652" y="4487206"/>
                  <a:pt x="2668065" y="4492854"/>
                </a:cubicBezTo>
                <a:cubicBezTo>
                  <a:pt x="2651099" y="4494737"/>
                  <a:pt x="2615282" y="4504150"/>
                  <a:pt x="2607742" y="4490972"/>
                </a:cubicBezTo>
                <a:cubicBezTo>
                  <a:pt x="2585120" y="4453318"/>
                  <a:pt x="2526682" y="4468379"/>
                  <a:pt x="2513486" y="4417547"/>
                </a:cubicBezTo>
                <a:cubicBezTo>
                  <a:pt x="2509716" y="4402485"/>
                  <a:pt x="2483325" y="4393072"/>
                  <a:pt x="2507831" y="4372362"/>
                </a:cubicBezTo>
                <a:cubicBezTo>
                  <a:pt x="2515371" y="4366714"/>
                  <a:pt x="2513486" y="4355418"/>
                  <a:pt x="2505946" y="4353535"/>
                </a:cubicBezTo>
                <a:cubicBezTo>
                  <a:pt x="2475784" y="4342239"/>
                  <a:pt x="2477669" y="4325295"/>
                  <a:pt x="2496520" y="4302702"/>
                </a:cubicBezTo>
                <a:cubicBezTo>
                  <a:pt x="2502176" y="4295172"/>
                  <a:pt x="2494635" y="4285758"/>
                  <a:pt x="2490865" y="4278227"/>
                </a:cubicBezTo>
                <a:cubicBezTo>
                  <a:pt x="2483325" y="4266931"/>
                  <a:pt x="2481440" y="4255635"/>
                  <a:pt x="2492750" y="4246222"/>
                </a:cubicBezTo>
                <a:cubicBezTo>
                  <a:pt x="2504061" y="4236808"/>
                  <a:pt x="2502176" y="4225512"/>
                  <a:pt x="2505946" y="4214216"/>
                </a:cubicBezTo>
                <a:lnTo>
                  <a:pt x="2519389" y="4178157"/>
                </a:lnTo>
                <a:lnTo>
                  <a:pt x="1895054" y="4178157"/>
                </a:lnTo>
                <a:lnTo>
                  <a:pt x="1904034" y="4212935"/>
                </a:lnTo>
                <a:cubicBezTo>
                  <a:pt x="1907534" y="4221099"/>
                  <a:pt x="1911035" y="4228097"/>
                  <a:pt x="1913368" y="4235094"/>
                </a:cubicBezTo>
                <a:cubicBezTo>
                  <a:pt x="1933204" y="4278245"/>
                  <a:pt x="1933204" y="4278245"/>
                  <a:pt x="1897032" y="4308568"/>
                </a:cubicBezTo>
                <a:cubicBezTo>
                  <a:pt x="1890031" y="4314399"/>
                  <a:pt x="1885364" y="4320230"/>
                  <a:pt x="1887698" y="4331893"/>
                </a:cubicBezTo>
                <a:cubicBezTo>
                  <a:pt x="1890031" y="4344722"/>
                  <a:pt x="1888865" y="4358717"/>
                  <a:pt x="1886531" y="4371546"/>
                </a:cubicBezTo>
                <a:cubicBezTo>
                  <a:pt x="1881864" y="4391372"/>
                  <a:pt x="1892365" y="4399536"/>
                  <a:pt x="1908701" y="4405367"/>
                </a:cubicBezTo>
                <a:cubicBezTo>
                  <a:pt x="1961209" y="4424027"/>
                  <a:pt x="1961209" y="4424027"/>
                  <a:pt x="1929704" y="4469511"/>
                </a:cubicBezTo>
                <a:cubicBezTo>
                  <a:pt x="1923870" y="4477674"/>
                  <a:pt x="1921536" y="4487004"/>
                  <a:pt x="1921536" y="4497501"/>
                </a:cubicBezTo>
                <a:cubicBezTo>
                  <a:pt x="1921536" y="4505664"/>
                  <a:pt x="1929704" y="4516161"/>
                  <a:pt x="1915702" y="4519659"/>
                </a:cubicBezTo>
                <a:cubicBezTo>
                  <a:pt x="1904034" y="4523158"/>
                  <a:pt x="1892365" y="4521992"/>
                  <a:pt x="1885364" y="4510329"/>
                </a:cubicBezTo>
                <a:cubicBezTo>
                  <a:pt x="1878363" y="4500999"/>
                  <a:pt x="1873696" y="4490503"/>
                  <a:pt x="1867862" y="4478841"/>
                </a:cubicBezTo>
                <a:cubicBezTo>
                  <a:pt x="1839857" y="4489337"/>
                  <a:pt x="1827022" y="4513828"/>
                  <a:pt x="1816521" y="4538320"/>
                </a:cubicBezTo>
                <a:cubicBezTo>
                  <a:pt x="1810687" y="4549982"/>
                  <a:pt x="1821188" y="4560478"/>
                  <a:pt x="1828189" y="4568642"/>
                </a:cubicBezTo>
                <a:cubicBezTo>
                  <a:pt x="1838691" y="4579138"/>
                  <a:pt x="1849192" y="4588468"/>
                  <a:pt x="1858527" y="4597798"/>
                </a:cubicBezTo>
                <a:cubicBezTo>
                  <a:pt x="1869028" y="4608295"/>
                  <a:pt x="1876029" y="4619957"/>
                  <a:pt x="1877196" y="4635118"/>
                </a:cubicBezTo>
                <a:cubicBezTo>
                  <a:pt x="1878363" y="4654945"/>
                  <a:pt x="1872529" y="4659610"/>
                  <a:pt x="1852693" y="4654945"/>
                </a:cubicBezTo>
                <a:cubicBezTo>
                  <a:pt x="1828189" y="4647947"/>
                  <a:pt x="1822355" y="4654945"/>
                  <a:pt x="1825855" y="4679436"/>
                </a:cubicBezTo>
                <a:cubicBezTo>
                  <a:pt x="1827022" y="4693431"/>
                  <a:pt x="1838691" y="4710925"/>
                  <a:pt x="1822355" y="4720255"/>
                </a:cubicBezTo>
                <a:cubicBezTo>
                  <a:pt x="1807186" y="4728419"/>
                  <a:pt x="1793184" y="4713257"/>
                  <a:pt x="1781516" y="4703927"/>
                </a:cubicBezTo>
                <a:cubicBezTo>
                  <a:pt x="1776848" y="4699262"/>
                  <a:pt x="1772181" y="4695764"/>
                  <a:pt x="1766347" y="4692265"/>
                </a:cubicBezTo>
                <a:cubicBezTo>
                  <a:pt x="1759346" y="4687600"/>
                  <a:pt x="1750011" y="4686434"/>
                  <a:pt x="1743010" y="4693431"/>
                </a:cubicBezTo>
                <a:cubicBezTo>
                  <a:pt x="1736009" y="4699262"/>
                  <a:pt x="1738343" y="4707426"/>
                  <a:pt x="1743010" y="4714424"/>
                </a:cubicBezTo>
                <a:cubicBezTo>
                  <a:pt x="1748844" y="4724920"/>
                  <a:pt x="1753512" y="4735416"/>
                  <a:pt x="1741843" y="4745912"/>
                </a:cubicBezTo>
                <a:cubicBezTo>
                  <a:pt x="1730175" y="4755242"/>
                  <a:pt x="1718506" y="4749411"/>
                  <a:pt x="1708005" y="4742414"/>
                </a:cubicBezTo>
                <a:cubicBezTo>
                  <a:pt x="1706838" y="4741247"/>
                  <a:pt x="1704504" y="4738915"/>
                  <a:pt x="1702171" y="4737749"/>
                </a:cubicBezTo>
                <a:cubicBezTo>
                  <a:pt x="1673000" y="4716756"/>
                  <a:pt x="1665999" y="4719089"/>
                  <a:pt x="1651997" y="4752910"/>
                </a:cubicBezTo>
                <a:cubicBezTo>
                  <a:pt x="1646162" y="4769237"/>
                  <a:pt x="1640328" y="4782066"/>
                  <a:pt x="1620492" y="4779734"/>
                </a:cubicBezTo>
                <a:cubicBezTo>
                  <a:pt x="1615825" y="4779734"/>
                  <a:pt x="1612324" y="4779734"/>
                  <a:pt x="1608824" y="4778567"/>
                </a:cubicBezTo>
                <a:cubicBezTo>
                  <a:pt x="1588987" y="4771570"/>
                  <a:pt x="1571485" y="4780900"/>
                  <a:pt x="1573819" y="4800726"/>
                </a:cubicBezTo>
                <a:cubicBezTo>
                  <a:pt x="1576152" y="4820552"/>
                  <a:pt x="1565651" y="4827550"/>
                  <a:pt x="1551649" y="4828716"/>
                </a:cubicBezTo>
                <a:cubicBezTo>
                  <a:pt x="1506142" y="4831049"/>
                  <a:pt x="1496807" y="4859039"/>
                  <a:pt x="1495640" y="4898691"/>
                </a:cubicBezTo>
                <a:cubicBezTo>
                  <a:pt x="1494474" y="4926681"/>
                  <a:pt x="1487473" y="4954671"/>
                  <a:pt x="1479305" y="4982661"/>
                </a:cubicBezTo>
                <a:cubicBezTo>
                  <a:pt x="1474637" y="4995490"/>
                  <a:pt x="1467636" y="5003654"/>
                  <a:pt x="1453634" y="5007153"/>
                </a:cubicBezTo>
                <a:cubicBezTo>
                  <a:pt x="1405794" y="5021148"/>
                  <a:pt x="1357954" y="5024647"/>
                  <a:pt x="1313614" y="4994324"/>
                </a:cubicBezTo>
                <a:cubicBezTo>
                  <a:pt x="1297278" y="4982661"/>
                  <a:pt x="1286777" y="4969833"/>
                  <a:pt x="1289110" y="4947674"/>
                </a:cubicBezTo>
                <a:cubicBezTo>
                  <a:pt x="1293778" y="4915019"/>
                  <a:pt x="1277442" y="4885863"/>
                  <a:pt x="1261106" y="4857873"/>
                </a:cubicBezTo>
                <a:cubicBezTo>
                  <a:pt x="1257606" y="4849709"/>
                  <a:pt x="1250605" y="4848543"/>
                  <a:pt x="1242437" y="4847376"/>
                </a:cubicBezTo>
                <a:cubicBezTo>
                  <a:pt x="1214433" y="4843877"/>
                  <a:pt x="1186429" y="4841545"/>
                  <a:pt x="1158424" y="4842711"/>
                </a:cubicBezTo>
                <a:cubicBezTo>
                  <a:pt x="1140922" y="4842711"/>
                  <a:pt x="1129254" y="4836880"/>
                  <a:pt x="1118752" y="4824051"/>
                </a:cubicBezTo>
                <a:cubicBezTo>
                  <a:pt x="1108250" y="4812389"/>
                  <a:pt x="1098916" y="4799560"/>
                  <a:pt x="1083747" y="4792562"/>
                </a:cubicBezTo>
                <a:cubicBezTo>
                  <a:pt x="1067411" y="4785565"/>
                  <a:pt x="1053409" y="4783232"/>
                  <a:pt x="1035907" y="4794895"/>
                </a:cubicBezTo>
                <a:cubicBezTo>
                  <a:pt x="1014903" y="4810056"/>
                  <a:pt x="996234" y="4803059"/>
                  <a:pt x="988066" y="4777401"/>
                </a:cubicBezTo>
                <a:cubicBezTo>
                  <a:pt x="972897" y="4733084"/>
                  <a:pt x="951894" y="4728419"/>
                  <a:pt x="915722" y="4761074"/>
                </a:cubicBezTo>
                <a:cubicBezTo>
                  <a:pt x="895886" y="4777401"/>
                  <a:pt x="883051" y="4799560"/>
                  <a:pt x="865548" y="4818220"/>
                </a:cubicBezTo>
                <a:cubicBezTo>
                  <a:pt x="851546" y="4832215"/>
                  <a:pt x="837544" y="4845044"/>
                  <a:pt x="810707" y="4848543"/>
                </a:cubicBezTo>
                <a:cubicBezTo>
                  <a:pt x="832877" y="4812389"/>
                  <a:pt x="850379" y="4780900"/>
                  <a:pt x="871382" y="4748245"/>
                </a:cubicBezTo>
                <a:cubicBezTo>
                  <a:pt x="892386" y="4714424"/>
                  <a:pt x="864381" y="4646781"/>
                  <a:pt x="823542" y="4650280"/>
                </a:cubicBezTo>
                <a:cubicBezTo>
                  <a:pt x="775702" y="4653778"/>
                  <a:pt x="760533" y="4628121"/>
                  <a:pt x="751198" y="4589635"/>
                </a:cubicBezTo>
                <a:cubicBezTo>
                  <a:pt x="748865" y="4583803"/>
                  <a:pt x="747698" y="4577972"/>
                  <a:pt x="745364" y="4572141"/>
                </a:cubicBezTo>
                <a:cubicBezTo>
                  <a:pt x="738363" y="4546483"/>
                  <a:pt x="736029" y="4545317"/>
                  <a:pt x="712693" y="4558146"/>
                </a:cubicBezTo>
                <a:cubicBezTo>
                  <a:pt x="692856" y="4569808"/>
                  <a:pt x="677687" y="4586136"/>
                  <a:pt x="663685" y="4604796"/>
                </a:cubicBezTo>
                <a:cubicBezTo>
                  <a:pt x="655518" y="4616458"/>
                  <a:pt x="648517" y="4621123"/>
                  <a:pt x="633348" y="4615292"/>
                </a:cubicBezTo>
                <a:cubicBezTo>
                  <a:pt x="620512" y="4610627"/>
                  <a:pt x="606510" y="4609461"/>
                  <a:pt x="592508" y="4608295"/>
                </a:cubicBezTo>
                <a:cubicBezTo>
                  <a:pt x="583174" y="4607128"/>
                  <a:pt x="575006" y="4611793"/>
                  <a:pt x="572672" y="4621123"/>
                </a:cubicBezTo>
                <a:cubicBezTo>
                  <a:pt x="570338" y="4631620"/>
                  <a:pt x="573839" y="4638617"/>
                  <a:pt x="583174" y="4643282"/>
                </a:cubicBezTo>
                <a:cubicBezTo>
                  <a:pt x="590175" y="4646781"/>
                  <a:pt x="597176" y="4649113"/>
                  <a:pt x="604177" y="4652612"/>
                </a:cubicBezTo>
                <a:cubicBezTo>
                  <a:pt x="615845" y="4658443"/>
                  <a:pt x="620512" y="4666607"/>
                  <a:pt x="618179" y="4680602"/>
                </a:cubicBezTo>
                <a:cubicBezTo>
                  <a:pt x="611178" y="4722587"/>
                  <a:pt x="626347" y="4751744"/>
                  <a:pt x="663685" y="4770404"/>
                </a:cubicBezTo>
                <a:cubicBezTo>
                  <a:pt x="669520" y="4773902"/>
                  <a:pt x="682355" y="4772736"/>
                  <a:pt x="680021" y="4783232"/>
                </a:cubicBezTo>
                <a:cubicBezTo>
                  <a:pt x="678854" y="4793729"/>
                  <a:pt x="668353" y="4796061"/>
                  <a:pt x="657851" y="4797227"/>
                </a:cubicBezTo>
                <a:cubicBezTo>
                  <a:pt x="656684" y="4797227"/>
                  <a:pt x="655518" y="4797227"/>
                  <a:pt x="654351" y="4797227"/>
                </a:cubicBezTo>
                <a:cubicBezTo>
                  <a:pt x="626347" y="4801892"/>
                  <a:pt x="618179" y="4814721"/>
                  <a:pt x="632181" y="4836880"/>
                </a:cubicBezTo>
                <a:cubicBezTo>
                  <a:pt x="645016" y="4857873"/>
                  <a:pt x="641515" y="4874200"/>
                  <a:pt x="629847" y="4891694"/>
                </a:cubicBezTo>
                <a:cubicBezTo>
                  <a:pt x="614678" y="4915019"/>
                  <a:pt x="603010" y="4939510"/>
                  <a:pt x="610011" y="4968666"/>
                </a:cubicBezTo>
                <a:cubicBezTo>
                  <a:pt x="613511" y="4981495"/>
                  <a:pt x="600676" y="4987326"/>
                  <a:pt x="592508" y="4989659"/>
                </a:cubicBezTo>
                <a:cubicBezTo>
                  <a:pt x="562171" y="5000155"/>
                  <a:pt x="548169" y="5019982"/>
                  <a:pt x="544668" y="5050304"/>
                </a:cubicBezTo>
                <a:cubicBezTo>
                  <a:pt x="542334" y="5068964"/>
                  <a:pt x="535333" y="5072463"/>
                  <a:pt x="516664" y="5060800"/>
                </a:cubicBezTo>
                <a:cubicBezTo>
                  <a:pt x="476991" y="5036309"/>
                  <a:pt x="418650" y="5053803"/>
                  <a:pt x="401147" y="5094622"/>
                </a:cubicBezTo>
                <a:cubicBezTo>
                  <a:pt x="397646" y="5102785"/>
                  <a:pt x="392979" y="5113282"/>
                  <a:pt x="401147" y="5120279"/>
                </a:cubicBezTo>
                <a:cubicBezTo>
                  <a:pt x="409315" y="5127277"/>
                  <a:pt x="420983" y="5130775"/>
                  <a:pt x="431485" y="5123778"/>
                </a:cubicBezTo>
                <a:cubicBezTo>
                  <a:pt x="438486" y="5120279"/>
                  <a:pt x="445487" y="5114448"/>
                  <a:pt x="452488" y="5109783"/>
                </a:cubicBezTo>
                <a:cubicBezTo>
                  <a:pt x="459489" y="5103952"/>
                  <a:pt x="466490" y="5100453"/>
                  <a:pt x="472324" y="5107450"/>
                </a:cubicBezTo>
                <a:cubicBezTo>
                  <a:pt x="479325" y="5115614"/>
                  <a:pt x="474658" y="5122612"/>
                  <a:pt x="468824" y="5128443"/>
                </a:cubicBezTo>
                <a:cubicBezTo>
                  <a:pt x="464156" y="5134274"/>
                  <a:pt x="457155" y="5138939"/>
                  <a:pt x="452488" y="5143604"/>
                </a:cubicBezTo>
                <a:cubicBezTo>
                  <a:pt x="441986" y="5154100"/>
                  <a:pt x="436152" y="5168096"/>
                  <a:pt x="446654" y="5179758"/>
                </a:cubicBezTo>
                <a:cubicBezTo>
                  <a:pt x="455988" y="5189088"/>
                  <a:pt x="468824" y="5179758"/>
                  <a:pt x="478158" y="5172761"/>
                </a:cubicBezTo>
                <a:cubicBezTo>
                  <a:pt x="486326" y="5166929"/>
                  <a:pt x="492160" y="5156433"/>
                  <a:pt x="502662" y="5152934"/>
                </a:cubicBezTo>
                <a:cubicBezTo>
                  <a:pt x="517831" y="5147103"/>
                  <a:pt x="527165" y="5149435"/>
                  <a:pt x="525999" y="5168096"/>
                </a:cubicBezTo>
                <a:cubicBezTo>
                  <a:pt x="524832" y="5193753"/>
                  <a:pt x="514330" y="5214746"/>
                  <a:pt x="500328" y="5234572"/>
                </a:cubicBezTo>
                <a:cubicBezTo>
                  <a:pt x="482826" y="5260229"/>
                  <a:pt x="481659" y="5274224"/>
                  <a:pt x="500328" y="5298716"/>
                </a:cubicBezTo>
                <a:cubicBezTo>
                  <a:pt x="506162" y="5308046"/>
                  <a:pt x="515497" y="5316209"/>
                  <a:pt x="523665" y="5324373"/>
                </a:cubicBezTo>
                <a:cubicBezTo>
                  <a:pt x="527165" y="5327872"/>
                  <a:pt x="533000" y="5331371"/>
                  <a:pt x="530666" y="5337202"/>
                </a:cubicBezTo>
                <a:cubicBezTo>
                  <a:pt x="528332" y="5344200"/>
                  <a:pt x="522498" y="5345366"/>
                  <a:pt x="517831" y="5344200"/>
                </a:cubicBezTo>
                <a:cubicBezTo>
                  <a:pt x="496828" y="5339535"/>
                  <a:pt x="492160" y="5348865"/>
                  <a:pt x="493327" y="5367525"/>
                </a:cubicBezTo>
                <a:cubicBezTo>
                  <a:pt x="494494" y="5390850"/>
                  <a:pt x="479325" y="5407177"/>
                  <a:pt x="462989" y="5420006"/>
                </a:cubicBezTo>
                <a:cubicBezTo>
                  <a:pt x="450154" y="5430502"/>
                  <a:pt x="448987" y="5438666"/>
                  <a:pt x="461823" y="5447996"/>
                </a:cubicBezTo>
                <a:cubicBezTo>
                  <a:pt x="468824" y="5452661"/>
                  <a:pt x="473491" y="5457326"/>
                  <a:pt x="471157" y="5466656"/>
                </a:cubicBezTo>
                <a:cubicBezTo>
                  <a:pt x="468824" y="5479485"/>
                  <a:pt x="459489" y="5477152"/>
                  <a:pt x="451321" y="5479485"/>
                </a:cubicBezTo>
                <a:cubicBezTo>
                  <a:pt x="446654" y="5480651"/>
                  <a:pt x="440819" y="5480651"/>
                  <a:pt x="434985" y="5481817"/>
                </a:cubicBezTo>
                <a:cubicBezTo>
                  <a:pt x="403481" y="5485316"/>
                  <a:pt x="396480" y="5502810"/>
                  <a:pt x="415149" y="5529634"/>
                </a:cubicBezTo>
                <a:cubicBezTo>
                  <a:pt x="417483" y="5533132"/>
                  <a:pt x="419816" y="5535465"/>
                  <a:pt x="420983" y="5538964"/>
                </a:cubicBezTo>
                <a:cubicBezTo>
                  <a:pt x="424484" y="5545961"/>
                  <a:pt x="426817" y="5555291"/>
                  <a:pt x="419816" y="5559956"/>
                </a:cubicBezTo>
                <a:cubicBezTo>
                  <a:pt x="413982" y="5564621"/>
                  <a:pt x="405814" y="5559956"/>
                  <a:pt x="401147" y="5555291"/>
                </a:cubicBezTo>
                <a:cubicBezTo>
                  <a:pt x="396480" y="5550626"/>
                  <a:pt x="392979" y="5545961"/>
                  <a:pt x="389479" y="5540130"/>
                </a:cubicBezTo>
                <a:cubicBezTo>
                  <a:pt x="382478" y="5531966"/>
                  <a:pt x="375477" y="5529634"/>
                  <a:pt x="366142" y="5536631"/>
                </a:cubicBezTo>
                <a:cubicBezTo>
                  <a:pt x="343972" y="5551792"/>
                  <a:pt x="319468" y="5554125"/>
                  <a:pt x="294965" y="5555291"/>
                </a:cubicBezTo>
                <a:cubicBezTo>
                  <a:pt x="265794" y="5557624"/>
                  <a:pt x="235456" y="5554125"/>
                  <a:pt x="206285" y="5561122"/>
                </a:cubicBezTo>
                <a:cubicBezTo>
                  <a:pt x="195784" y="5563455"/>
                  <a:pt x="189949" y="5556457"/>
                  <a:pt x="185282" y="5550626"/>
                </a:cubicBezTo>
                <a:cubicBezTo>
                  <a:pt x="168946" y="5531966"/>
                  <a:pt x="153777" y="5513306"/>
                  <a:pt x="124607" y="5522636"/>
                </a:cubicBezTo>
                <a:cubicBezTo>
                  <a:pt x="118772" y="5523802"/>
                  <a:pt x="115272" y="5519137"/>
                  <a:pt x="112938" y="5514472"/>
                </a:cubicBezTo>
                <a:cubicBezTo>
                  <a:pt x="100103" y="5491147"/>
                  <a:pt x="79100" y="5472487"/>
                  <a:pt x="61597" y="5452661"/>
                </a:cubicBezTo>
                <a:cubicBezTo>
                  <a:pt x="34760" y="5422338"/>
                  <a:pt x="19591" y="5388517"/>
                  <a:pt x="30093" y="5347698"/>
                </a:cubicBezTo>
                <a:cubicBezTo>
                  <a:pt x="33593" y="5331371"/>
                  <a:pt x="24259" y="5320874"/>
                  <a:pt x="14924" y="5311544"/>
                </a:cubicBezTo>
                <a:cubicBezTo>
                  <a:pt x="-6079" y="5289386"/>
                  <a:pt x="-4912" y="5277723"/>
                  <a:pt x="18424" y="5260229"/>
                </a:cubicBezTo>
                <a:cubicBezTo>
                  <a:pt x="44095" y="5242736"/>
                  <a:pt x="44095" y="5242736"/>
                  <a:pt x="23092" y="5217078"/>
                </a:cubicBezTo>
                <a:cubicBezTo>
                  <a:pt x="18424" y="5211247"/>
                  <a:pt x="14924" y="5206582"/>
                  <a:pt x="21925" y="5199584"/>
                </a:cubicBezTo>
                <a:cubicBezTo>
                  <a:pt x="45262" y="5172761"/>
                  <a:pt x="66265" y="5145937"/>
                  <a:pt x="90768" y="5120279"/>
                </a:cubicBezTo>
                <a:cubicBezTo>
                  <a:pt x="108271" y="5100453"/>
                  <a:pt x="130441" y="5087624"/>
                  <a:pt x="156111" y="5081793"/>
                </a:cubicBezTo>
                <a:cubicBezTo>
                  <a:pt x="172447" y="5077128"/>
                  <a:pt x="203951" y="5035143"/>
                  <a:pt x="205118" y="5017649"/>
                </a:cubicBezTo>
                <a:cubicBezTo>
                  <a:pt x="205118" y="5011818"/>
                  <a:pt x="205118" y="5007153"/>
                  <a:pt x="198117" y="5004820"/>
                </a:cubicBezTo>
                <a:cubicBezTo>
                  <a:pt x="161945" y="4988493"/>
                  <a:pt x="144443" y="4957004"/>
                  <a:pt x="129274" y="4923183"/>
                </a:cubicBezTo>
                <a:cubicBezTo>
                  <a:pt x="125773" y="4916185"/>
                  <a:pt x="123440" y="4910354"/>
                  <a:pt x="119939" y="4904523"/>
                </a:cubicBezTo>
                <a:cubicBezTo>
                  <a:pt x="108271" y="4885863"/>
                  <a:pt x="102437" y="4869535"/>
                  <a:pt x="110604" y="4846210"/>
                </a:cubicBezTo>
                <a:cubicBezTo>
                  <a:pt x="118772" y="4822885"/>
                  <a:pt x="105937" y="4799560"/>
                  <a:pt x="94269" y="4778567"/>
                </a:cubicBezTo>
                <a:cubicBezTo>
                  <a:pt x="89601" y="4768071"/>
                  <a:pt x="87268" y="4761074"/>
                  <a:pt x="95436" y="4750577"/>
                </a:cubicBezTo>
                <a:cubicBezTo>
                  <a:pt x="128107" y="4706260"/>
                  <a:pt x="152611" y="4657277"/>
                  <a:pt x="157278" y="4600131"/>
                </a:cubicBezTo>
                <a:cubicBezTo>
                  <a:pt x="158445" y="4591967"/>
                  <a:pt x="160778" y="4588468"/>
                  <a:pt x="168946" y="4590801"/>
                </a:cubicBezTo>
                <a:cubicBezTo>
                  <a:pt x="201618" y="4597798"/>
                  <a:pt x="222621" y="4580305"/>
                  <a:pt x="240123" y="4556980"/>
                </a:cubicBezTo>
                <a:cubicBezTo>
                  <a:pt x="248291" y="4546483"/>
                  <a:pt x="255292" y="4540652"/>
                  <a:pt x="270461" y="4547650"/>
                </a:cubicBezTo>
                <a:cubicBezTo>
                  <a:pt x="289131" y="4558146"/>
                  <a:pt x="306633" y="4548816"/>
                  <a:pt x="321802" y="4535987"/>
                </a:cubicBezTo>
                <a:cubicBezTo>
                  <a:pt x="334637" y="4525491"/>
                  <a:pt x="347472" y="4512662"/>
                  <a:pt x="360308" y="4502166"/>
                </a:cubicBezTo>
                <a:cubicBezTo>
                  <a:pt x="373143" y="4492836"/>
                  <a:pt x="384811" y="4491669"/>
                  <a:pt x="388312" y="4511496"/>
                </a:cubicBezTo>
                <a:cubicBezTo>
                  <a:pt x="388312" y="4516161"/>
                  <a:pt x="389479" y="4520826"/>
                  <a:pt x="391812" y="4525491"/>
                </a:cubicBezTo>
                <a:cubicBezTo>
                  <a:pt x="394146" y="4531322"/>
                  <a:pt x="394146" y="4540652"/>
                  <a:pt x="402314" y="4541818"/>
                </a:cubicBezTo>
                <a:cubicBezTo>
                  <a:pt x="409315" y="4541818"/>
                  <a:pt x="413982" y="4535987"/>
                  <a:pt x="417483" y="4531322"/>
                </a:cubicBezTo>
                <a:cubicBezTo>
                  <a:pt x="434985" y="4511496"/>
                  <a:pt x="441986" y="4512662"/>
                  <a:pt x="452488" y="4537153"/>
                </a:cubicBezTo>
                <a:cubicBezTo>
                  <a:pt x="454822" y="4542985"/>
                  <a:pt x="455988" y="4547650"/>
                  <a:pt x="459489" y="4552315"/>
                </a:cubicBezTo>
                <a:cubicBezTo>
                  <a:pt x="464156" y="4559312"/>
                  <a:pt x="468824" y="4565143"/>
                  <a:pt x="480492" y="4560478"/>
                </a:cubicBezTo>
                <a:cubicBezTo>
                  <a:pt x="490993" y="4554647"/>
                  <a:pt x="490993" y="4549982"/>
                  <a:pt x="488660" y="4540652"/>
                </a:cubicBezTo>
                <a:cubicBezTo>
                  <a:pt x="476991" y="4488171"/>
                  <a:pt x="489827" y="4442687"/>
                  <a:pt x="521331" y="4399536"/>
                </a:cubicBezTo>
                <a:cubicBezTo>
                  <a:pt x="540001" y="4373878"/>
                  <a:pt x="564504" y="4357550"/>
                  <a:pt x="596009" y="4352885"/>
                </a:cubicBezTo>
                <a:cubicBezTo>
                  <a:pt x="610011" y="4350553"/>
                  <a:pt x="612345" y="4345888"/>
                  <a:pt x="607677" y="4333059"/>
                </a:cubicBezTo>
                <a:cubicBezTo>
                  <a:pt x="601843" y="4317898"/>
                  <a:pt x="597176" y="4300404"/>
                  <a:pt x="586674" y="4287575"/>
                </a:cubicBezTo>
                <a:cubicBezTo>
                  <a:pt x="578506" y="4278245"/>
                  <a:pt x="580840" y="4273580"/>
                  <a:pt x="591341" y="4267749"/>
                </a:cubicBezTo>
                <a:cubicBezTo>
                  <a:pt x="613511" y="4257253"/>
                  <a:pt x="626347" y="4210603"/>
                  <a:pt x="613511" y="4189610"/>
                </a:cubicBezTo>
                <a:cubicBezTo>
                  <a:pt x="608844" y="4182613"/>
                  <a:pt x="601843" y="4182613"/>
                  <a:pt x="596009" y="4181446"/>
                </a:cubicBezTo>
                <a:cubicBezTo>
                  <a:pt x="577339" y="4176781"/>
                  <a:pt x="559837" y="4170950"/>
                  <a:pt x="545835" y="4156955"/>
                </a:cubicBezTo>
                <a:cubicBezTo>
                  <a:pt x="523665" y="4132464"/>
                  <a:pt x="530666" y="4110305"/>
                  <a:pt x="563337" y="4103308"/>
                </a:cubicBezTo>
                <a:cubicBezTo>
                  <a:pt x="572672" y="4100975"/>
                  <a:pt x="583174" y="4100975"/>
                  <a:pt x="592508" y="4098643"/>
                </a:cubicBezTo>
                <a:cubicBezTo>
                  <a:pt x="618179" y="4091645"/>
                  <a:pt x="625180" y="4079983"/>
                  <a:pt x="617012" y="4054325"/>
                </a:cubicBezTo>
                <a:cubicBezTo>
                  <a:pt x="613511" y="4041496"/>
                  <a:pt x="606510" y="4032166"/>
                  <a:pt x="599509" y="4021670"/>
                </a:cubicBezTo>
                <a:cubicBezTo>
                  <a:pt x="591341" y="4011173"/>
                  <a:pt x="584340" y="4001843"/>
                  <a:pt x="578506" y="3990181"/>
                </a:cubicBezTo>
                <a:cubicBezTo>
                  <a:pt x="573839" y="3982017"/>
                  <a:pt x="570338" y="3971521"/>
                  <a:pt x="572672" y="3961025"/>
                </a:cubicBezTo>
                <a:cubicBezTo>
                  <a:pt x="577339" y="3947030"/>
                  <a:pt x="590175" y="3956360"/>
                  <a:pt x="598343" y="3955193"/>
                </a:cubicBezTo>
                <a:cubicBezTo>
                  <a:pt x="618179" y="3950528"/>
                  <a:pt x="639182" y="3949362"/>
                  <a:pt x="655518" y="3936533"/>
                </a:cubicBezTo>
                <a:cubicBezTo>
                  <a:pt x="666019" y="3927203"/>
                  <a:pt x="668353" y="3919039"/>
                  <a:pt x="660185" y="3906211"/>
                </a:cubicBezTo>
                <a:cubicBezTo>
                  <a:pt x="648517" y="3888717"/>
                  <a:pt x="632181" y="3872389"/>
                  <a:pt x="618179" y="3857228"/>
                </a:cubicBezTo>
                <a:cubicBezTo>
                  <a:pt x="594842" y="3831571"/>
                  <a:pt x="576173" y="3805913"/>
                  <a:pt x="593675" y="3769759"/>
                </a:cubicBezTo>
                <a:cubicBezTo>
                  <a:pt x="597176" y="3760429"/>
                  <a:pt x="591341" y="3754598"/>
                  <a:pt x="586674" y="3748767"/>
                </a:cubicBezTo>
                <a:cubicBezTo>
                  <a:pt x="578506" y="3737104"/>
                  <a:pt x="565671" y="3730107"/>
                  <a:pt x="554003" y="3724275"/>
                </a:cubicBezTo>
                <a:cubicBezTo>
                  <a:pt x="535333" y="3714945"/>
                  <a:pt x="516664" y="3707948"/>
                  <a:pt x="507329" y="3686955"/>
                </a:cubicBezTo>
                <a:cubicBezTo>
                  <a:pt x="496828" y="3693953"/>
                  <a:pt x="495661" y="3705615"/>
                  <a:pt x="490993" y="3713779"/>
                </a:cubicBezTo>
                <a:cubicBezTo>
                  <a:pt x="486326" y="3721943"/>
                  <a:pt x="482826" y="3733605"/>
                  <a:pt x="469990" y="3732439"/>
                </a:cubicBezTo>
                <a:cubicBezTo>
                  <a:pt x="454822" y="3731273"/>
                  <a:pt x="439653" y="3727774"/>
                  <a:pt x="432652" y="3712613"/>
                </a:cubicBezTo>
                <a:cubicBezTo>
                  <a:pt x="425651" y="3699784"/>
                  <a:pt x="427984" y="3689288"/>
                  <a:pt x="446654" y="3690454"/>
                </a:cubicBezTo>
                <a:cubicBezTo>
                  <a:pt x="459489" y="3691620"/>
                  <a:pt x="461823" y="3683457"/>
                  <a:pt x="461823" y="3672960"/>
                </a:cubicBezTo>
                <a:cubicBezTo>
                  <a:pt x="464156" y="3643804"/>
                  <a:pt x="437319" y="3625144"/>
                  <a:pt x="410482" y="3637973"/>
                </a:cubicBezTo>
                <a:cubicBezTo>
                  <a:pt x="401147" y="3641472"/>
                  <a:pt x="392979" y="3646137"/>
                  <a:pt x="382478" y="3649635"/>
                </a:cubicBezTo>
                <a:cubicBezTo>
                  <a:pt x="370809" y="3651968"/>
                  <a:pt x="361475" y="3648469"/>
                  <a:pt x="354474" y="3637973"/>
                </a:cubicBezTo>
                <a:cubicBezTo>
                  <a:pt x="346306" y="3627477"/>
                  <a:pt x="352140" y="3619313"/>
                  <a:pt x="357974" y="3609983"/>
                </a:cubicBezTo>
                <a:cubicBezTo>
                  <a:pt x="368476" y="3593655"/>
                  <a:pt x="385978" y="3590156"/>
                  <a:pt x="403481" y="3584325"/>
                </a:cubicBezTo>
                <a:cubicBezTo>
                  <a:pt x="445487" y="3570330"/>
                  <a:pt x="445487" y="3570330"/>
                  <a:pt x="431485" y="3528345"/>
                </a:cubicBezTo>
                <a:cubicBezTo>
                  <a:pt x="418650" y="3487526"/>
                  <a:pt x="406981" y="3447874"/>
                  <a:pt x="405814" y="3405889"/>
                </a:cubicBezTo>
                <a:cubicBezTo>
                  <a:pt x="405814" y="3391894"/>
                  <a:pt x="397646" y="3390727"/>
                  <a:pt x="388312" y="3388395"/>
                </a:cubicBezTo>
                <a:cubicBezTo>
                  <a:pt x="357974" y="3380231"/>
                  <a:pt x="327636" y="3369735"/>
                  <a:pt x="296132" y="3352241"/>
                </a:cubicBezTo>
                <a:cubicBezTo>
                  <a:pt x="322969" y="3342911"/>
                  <a:pt x="346306" y="3347576"/>
                  <a:pt x="370809" y="3348742"/>
                </a:cubicBezTo>
                <a:cubicBezTo>
                  <a:pt x="422150" y="3351075"/>
                  <a:pt x="445487" y="3332415"/>
                  <a:pt x="451321" y="3286931"/>
                </a:cubicBezTo>
                <a:cubicBezTo>
                  <a:pt x="454822" y="3265938"/>
                  <a:pt x="447820" y="3254276"/>
                  <a:pt x="426817" y="3249611"/>
                </a:cubicBezTo>
                <a:cubicBezTo>
                  <a:pt x="417483" y="3247278"/>
                  <a:pt x="408148" y="3247278"/>
                  <a:pt x="399980" y="3240281"/>
                </a:cubicBezTo>
                <a:cubicBezTo>
                  <a:pt x="409315" y="3226286"/>
                  <a:pt x="424484" y="3226286"/>
                  <a:pt x="437319" y="3226286"/>
                </a:cubicBezTo>
                <a:cubicBezTo>
                  <a:pt x="451321" y="3226286"/>
                  <a:pt x="454822" y="3220455"/>
                  <a:pt x="455988" y="3208792"/>
                </a:cubicBezTo>
                <a:cubicBezTo>
                  <a:pt x="458322" y="3176137"/>
                  <a:pt x="446654" y="3149313"/>
                  <a:pt x="430318" y="3122489"/>
                </a:cubicBezTo>
                <a:cubicBezTo>
                  <a:pt x="420983" y="3107328"/>
                  <a:pt x="410482" y="3091001"/>
                  <a:pt x="401147" y="3075839"/>
                </a:cubicBezTo>
                <a:cubicBezTo>
                  <a:pt x="387145" y="3051348"/>
                  <a:pt x="382478" y="3025691"/>
                  <a:pt x="390645" y="2998867"/>
                </a:cubicBezTo>
                <a:cubicBezTo>
                  <a:pt x="397646" y="2972043"/>
                  <a:pt x="390645" y="2959214"/>
                  <a:pt x="364975" y="2949884"/>
                </a:cubicBezTo>
                <a:cubicBezTo>
                  <a:pt x="361475" y="2948718"/>
                  <a:pt x="357974" y="2948718"/>
                  <a:pt x="352140" y="2947552"/>
                </a:cubicBezTo>
                <a:cubicBezTo>
                  <a:pt x="362641" y="2928892"/>
                  <a:pt x="380144" y="2925393"/>
                  <a:pt x="395313" y="2919562"/>
                </a:cubicBezTo>
                <a:cubicBezTo>
                  <a:pt x="413982" y="2912564"/>
                  <a:pt x="427984" y="2902068"/>
                  <a:pt x="433818" y="2882242"/>
                </a:cubicBezTo>
                <a:cubicBezTo>
                  <a:pt x="439653" y="2868247"/>
                  <a:pt x="437319" y="2857750"/>
                  <a:pt x="422150" y="2851919"/>
                </a:cubicBezTo>
                <a:cubicBezTo>
                  <a:pt x="405814" y="2846088"/>
                  <a:pt x="395313" y="2837924"/>
                  <a:pt x="396480" y="2818098"/>
                </a:cubicBezTo>
                <a:cubicBezTo>
                  <a:pt x="396480" y="2799438"/>
                  <a:pt x="410482" y="2797105"/>
                  <a:pt x="424484" y="2793607"/>
                </a:cubicBezTo>
                <a:cubicBezTo>
                  <a:pt x="429151" y="2792440"/>
                  <a:pt x="437319" y="2792440"/>
                  <a:pt x="436152" y="2784277"/>
                </a:cubicBezTo>
                <a:cubicBezTo>
                  <a:pt x="436152" y="2774946"/>
                  <a:pt x="431485" y="2764450"/>
                  <a:pt x="422150" y="2762118"/>
                </a:cubicBezTo>
                <a:cubicBezTo>
                  <a:pt x="396480" y="2755120"/>
                  <a:pt x="398813" y="2738793"/>
                  <a:pt x="404648" y="2717800"/>
                </a:cubicBezTo>
                <a:cubicBezTo>
                  <a:pt x="411649" y="2686311"/>
                  <a:pt x="410482" y="2654823"/>
                  <a:pt x="401147" y="2623334"/>
                </a:cubicBezTo>
                <a:cubicBezTo>
                  <a:pt x="398813" y="2614004"/>
                  <a:pt x="397646" y="2605840"/>
                  <a:pt x="403481" y="2597676"/>
                </a:cubicBezTo>
                <a:cubicBezTo>
                  <a:pt x="418650" y="2574351"/>
                  <a:pt x="426817" y="2552192"/>
                  <a:pt x="409315" y="2525369"/>
                </a:cubicBezTo>
                <a:cubicBezTo>
                  <a:pt x="403481" y="2514872"/>
                  <a:pt x="415149" y="2509041"/>
                  <a:pt x="422150" y="2510207"/>
                </a:cubicBezTo>
                <a:cubicBezTo>
                  <a:pt x="460656" y="2518371"/>
                  <a:pt x="473491" y="2498545"/>
                  <a:pt x="475825" y="2464724"/>
                </a:cubicBezTo>
                <a:cubicBezTo>
                  <a:pt x="476991" y="2458892"/>
                  <a:pt x="481659" y="2454227"/>
                  <a:pt x="485159" y="2448396"/>
                </a:cubicBezTo>
                <a:cubicBezTo>
                  <a:pt x="503829" y="2416907"/>
                  <a:pt x="506162" y="2414575"/>
                  <a:pt x="542334" y="2422738"/>
                </a:cubicBezTo>
                <a:cubicBezTo>
                  <a:pt x="562171" y="2427403"/>
                  <a:pt x="575006" y="2425071"/>
                  <a:pt x="584340" y="2404078"/>
                </a:cubicBezTo>
                <a:cubicBezTo>
                  <a:pt x="591341" y="2388917"/>
                  <a:pt x="604177" y="2374922"/>
                  <a:pt x="622846" y="2372590"/>
                </a:cubicBezTo>
                <a:cubicBezTo>
                  <a:pt x="640349" y="2370257"/>
                  <a:pt x="641515" y="2358595"/>
                  <a:pt x="641515" y="2345766"/>
                </a:cubicBezTo>
                <a:cubicBezTo>
                  <a:pt x="641515" y="2332937"/>
                  <a:pt x="640349" y="2321275"/>
                  <a:pt x="648517" y="2310778"/>
                </a:cubicBezTo>
                <a:cubicBezTo>
                  <a:pt x="654351" y="2302615"/>
                  <a:pt x="648517" y="2296783"/>
                  <a:pt x="642682" y="2293285"/>
                </a:cubicBezTo>
                <a:cubicBezTo>
                  <a:pt x="633348" y="2289786"/>
                  <a:pt x="625180" y="2287453"/>
                  <a:pt x="615845" y="2286287"/>
                </a:cubicBezTo>
                <a:cubicBezTo>
                  <a:pt x="585507" y="2278123"/>
                  <a:pt x="584340" y="2275791"/>
                  <a:pt x="597176" y="2248967"/>
                </a:cubicBezTo>
                <a:cubicBezTo>
                  <a:pt x="603010" y="2234972"/>
                  <a:pt x="612345" y="2223309"/>
                  <a:pt x="619346" y="2210481"/>
                </a:cubicBezTo>
                <a:cubicBezTo>
                  <a:pt x="628680" y="2195319"/>
                  <a:pt x="638015" y="2180158"/>
                  <a:pt x="657851" y="2198818"/>
                </a:cubicBezTo>
                <a:cubicBezTo>
                  <a:pt x="664852" y="2204649"/>
                  <a:pt x="674187" y="2201151"/>
                  <a:pt x="676521" y="2190654"/>
                </a:cubicBezTo>
                <a:cubicBezTo>
                  <a:pt x="680021" y="2177826"/>
                  <a:pt x="684688" y="2163831"/>
                  <a:pt x="668353" y="2153334"/>
                </a:cubicBezTo>
                <a:cubicBezTo>
                  <a:pt x="667186" y="2153334"/>
                  <a:pt x="666019" y="2153334"/>
                  <a:pt x="663685" y="2152168"/>
                </a:cubicBezTo>
                <a:cubicBezTo>
                  <a:pt x="654351" y="2148669"/>
                  <a:pt x="638015" y="2156833"/>
                  <a:pt x="635681" y="2139339"/>
                </a:cubicBezTo>
                <a:cubicBezTo>
                  <a:pt x="633348" y="2123012"/>
                  <a:pt x="638015" y="2107850"/>
                  <a:pt x="648517" y="2093855"/>
                </a:cubicBezTo>
                <a:cubicBezTo>
                  <a:pt x="657851" y="2083359"/>
                  <a:pt x="670686" y="2076362"/>
                  <a:pt x="683522" y="2071697"/>
                </a:cubicBezTo>
                <a:cubicBezTo>
                  <a:pt x="694023" y="2068198"/>
                  <a:pt x="702191" y="2068198"/>
                  <a:pt x="703358" y="2082193"/>
                </a:cubicBezTo>
                <a:cubicBezTo>
                  <a:pt x="704525" y="2086858"/>
                  <a:pt x="706858" y="2091523"/>
                  <a:pt x="711526" y="2091523"/>
                </a:cubicBezTo>
                <a:cubicBezTo>
                  <a:pt x="719694" y="2091523"/>
                  <a:pt x="720860" y="2085692"/>
                  <a:pt x="720860" y="2081027"/>
                </a:cubicBezTo>
                <a:cubicBezTo>
                  <a:pt x="722027" y="2071697"/>
                  <a:pt x="722027" y="2063533"/>
                  <a:pt x="723194" y="2055369"/>
                </a:cubicBezTo>
                <a:cubicBezTo>
                  <a:pt x="726695" y="2027379"/>
                  <a:pt x="745364" y="2016883"/>
                  <a:pt x="771034" y="2027379"/>
                </a:cubicBezTo>
                <a:cubicBezTo>
                  <a:pt x="774535" y="2028545"/>
                  <a:pt x="776869" y="2029712"/>
                  <a:pt x="779202" y="2030878"/>
                </a:cubicBezTo>
                <a:cubicBezTo>
                  <a:pt x="816541" y="2050704"/>
                  <a:pt x="822375" y="2049538"/>
                  <a:pt x="839878" y="2009885"/>
                </a:cubicBezTo>
                <a:cubicBezTo>
                  <a:pt x="846879" y="1994724"/>
                  <a:pt x="855047" y="1986560"/>
                  <a:pt x="872549" y="1988893"/>
                </a:cubicBezTo>
                <a:cubicBezTo>
                  <a:pt x="879550" y="1990059"/>
                  <a:pt x="885385" y="1988893"/>
                  <a:pt x="891219" y="1987727"/>
                </a:cubicBezTo>
                <a:cubicBezTo>
                  <a:pt x="926224" y="1986560"/>
                  <a:pt x="953061" y="1973732"/>
                  <a:pt x="961229" y="1935245"/>
                </a:cubicBezTo>
                <a:cubicBezTo>
                  <a:pt x="964729" y="1921250"/>
                  <a:pt x="970564" y="1907255"/>
                  <a:pt x="979898" y="1895593"/>
                </a:cubicBezTo>
                <a:cubicBezTo>
                  <a:pt x="985733" y="1887429"/>
                  <a:pt x="995067" y="1882764"/>
                  <a:pt x="1004402" y="1886263"/>
                </a:cubicBezTo>
                <a:cubicBezTo>
                  <a:pt x="1016070" y="1889761"/>
                  <a:pt x="1011403" y="1900258"/>
                  <a:pt x="1010236" y="1908421"/>
                </a:cubicBezTo>
                <a:cubicBezTo>
                  <a:pt x="1005569" y="1959736"/>
                  <a:pt x="1005569" y="1959736"/>
                  <a:pt x="1054576" y="1949240"/>
                </a:cubicBezTo>
                <a:cubicBezTo>
                  <a:pt x="1072079" y="1945741"/>
                  <a:pt x="1088414" y="1944575"/>
                  <a:pt x="1105917" y="1948074"/>
                </a:cubicBezTo>
                <a:cubicBezTo>
                  <a:pt x="1123419" y="1952739"/>
                  <a:pt x="1137421" y="1956238"/>
                  <a:pt x="1144422" y="1978397"/>
                </a:cubicBezTo>
                <a:cubicBezTo>
                  <a:pt x="1156091" y="2009885"/>
                  <a:pt x="1200431" y="2019215"/>
                  <a:pt x="1237769" y="2001722"/>
                </a:cubicBezTo>
                <a:cubicBezTo>
                  <a:pt x="1243604" y="1999389"/>
                  <a:pt x="1248271" y="1995890"/>
                  <a:pt x="1255272" y="1992392"/>
                </a:cubicBezTo>
                <a:cubicBezTo>
                  <a:pt x="1259939" y="2019215"/>
                  <a:pt x="1266940" y="2043707"/>
                  <a:pt x="1293778" y="2055369"/>
                </a:cubicBezTo>
                <a:cubicBezTo>
                  <a:pt x="1318281" y="2065865"/>
                  <a:pt x="1341618" y="2060034"/>
                  <a:pt x="1366122" y="2055369"/>
                </a:cubicBezTo>
                <a:cubicBezTo>
                  <a:pt x="1368455" y="2062367"/>
                  <a:pt x="1363788" y="2064699"/>
                  <a:pt x="1361454" y="2068198"/>
                </a:cubicBezTo>
                <a:cubicBezTo>
                  <a:pt x="1338117" y="2093855"/>
                  <a:pt x="1347452" y="2123012"/>
                  <a:pt x="1381290" y="2133508"/>
                </a:cubicBezTo>
                <a:cubicBezTo>
                  <a:pt x="1416296" y="2144004"/>
                  <a:pt x="1416296" y="2144004"/>
                  <a:pt x="1404627" y="2178992"/>
                </a:cubicBezTo>
                <a:cubicBezTo>
                  <a:pt x="1396459" y="2203483"/>
                  <a:pt x="1410461" y="2229141"/>
                  <a:pt x="1436132" y="2232639"/>
                </a:cubicBezTo>
                <a:cubicBezTo>
                  <a:pt x="1448967" y="2234972"/>
                  <a:pt x="1450134" y="2223309"/>
                  <a:pt x="1452467" y="2215146"/>
                </a:cubicBezTo>
                <a:cubicBezTo>
                  <a:pt x="1455968" y="2201151"/>
                  <a:pt x="1458302" y="2184823"/>
                  <a:pt x="1475804" y="2180158"/>
                </a:cubicBezTo>
                <a:cubicBezTo>
                  <a:pt x="1487473" y="2177826"/>
                  <a:pt x="1495640" y="2176659"/>
                  <a:pt x="1490973" y="2194153"/>
                </a:cubicBezTo>
                <a:cubicBezTo>
                  <a:pt x="1480472" y="2238471"/>
                  <a:pt x="1492140" y="2253632"/>
                  <a:pt x="1536480" y="2257131"/>
                </a:cubicBezTo>
                <a:cubicBezTo>
                  <a:pt x="1592488" y="2261796"/>
                  <a:pt x="1640328" y="2281622"/>
                  <a:pt x="1682334" y="2317776"/>
                </a:cubicBezTo>
                <a:cubicBezTo>
                  <a:pt x="1703338" y="2336436"/>
                  <a:pt x="1725507" y="2351597"/>
                  <a:pt x="1752345" y="2360927"/>
                </a:cubicBezTo>
                <a:cubicBezTo>
                  <a:pt x="1766347" y="2365592"/>
                  <a:pt x="1779182" y="2365592"/>
                  <a:pt x="1790850" y="2355096"/>
                </a:cubicBezTo>
                <a:cubicBezTo>
                  <a:pt x="1801352" y="2345766"/>
                  <a:pt x="1814187" y="2339935"/>
                  <a:pt x="1825855" y="2351597"/>
                </a:cubicBezTo>
                <a:cubicBezTo>
                  <a:pt x="1837524" y="2364426"/>
                  <a:pt x="1824689" y="2373756"/>
                  <a:pt x="1817688" y="2380753"/>
                </a:cubicBezTo>
                <a:cubicBezTo>
                  <a:pt x="1800185" y="2398247"/>
                  <a:pt x="1799018" y="2414575"/>
                  <a:pt x="1807186" y="2436733"/>
                </a:cubicBezTo>
                <a:cubicBezTo>
                  <a:pt x="1822938" y="2481051"/>
                  <a:pt x="1831690" y="2525952"/>
                  <a:pt x="1836065" y="2571290"/>
                </a:cubicBezTo>
                <a:lnTo>
                  <a:pt x="1836900" y="2614907"/>
                </a:lnTo>
                <a:lnTo>
                  <a:pt x="2065106" y="2240082"/>
                </a:lnTo>
                <a:lnTo>
                  <a:pt x="2042723" y="2222711"/>
                </a:lnTo>
                <a:cubicBezTo>
                  <a:pt x="2031161" y="2219109"/>
                  <a:pt x="2018304" y="2219861"/>
                  <a:pt x="2003998" y="2224820"/>
                </a:cubicBezTo>
                <a:cubicBezTo>
                  <a:pt x="1999225" y="2226074"/>
                  <a:pt x="1993324" y="2233326"/>
                  <a:pt x="1989060" y="2226794"/>
                </a:cubicBezTo>
                <a:cubicBezTo>
                  <a:pt x="1984204" y="2220868"/>
                  <a:pt x="1988317" y="2214236"/>
                  <a:pt x="1993035" y="2208195"/>
                </a:cubicBezTo>
                <a:cubicBezTo>
                  <a:pt x="1993627" y="2207589"/>
                  <a:pt x="1994218" y="2206984"/>
                  <a:pt x="1994810" y="2206378"/>
                </a:cubicBezTo>
                <a:cubicBezTo>
                  <a:pt x="2006584" y="2189481"/>
                  <a:pt x="2004067" y="2178739"/>
                  <a:pt x="1985471" y="2174773"/>
                </a:cubicBezTo>
                <a:cubicBezTo>
                  <a:pt x="1968070" y="2170792"/>
                  <a:pt x="1961372" y="2160699"/>
                  <a:pt x="1958208" y="2145776"/>
                </a:cubicBezTo>
                <a:cubicBezTo>
                  <a:pt x="1953793" y="2126080"/>
                  <a:pt x="1946998" y="2107610"/>
                  <a:pt x="1928319" y="2096463"/>
                </a:cubicBezTo>
                <a:cubicBezTo>
                  <a:pt x="1919887" y="2091777"/>
                  <a:pt x="1923367" y="2082160"/>
                  <a:pt x="1926297" y="2076739"/>
                </a:cubicBezTo>
                <a:cubicBezTo>
                  <a:pt x="1936229" y="2055675"/>
                  <a:pt x="1933038" y="2038358"/>
                  <a:pt x="1919077" y="2021171"/>
                </a:cubicBezTo>
                <a:cubicBezTo>
                  <a:pt x="1910576" y="2010500"/>
                  <a:pt x="1912310" y="2005094"/>
                  <a:pt x="1927826" y="2001317"/>
                </a:cubicBezTo>
                <a:cubicBezTo>
                  <a:pt x="1960646" y="1993144"/>
                  <a:pt x="1981142" y="1954000"/>
                  <a:pt x="1968832" y="1924225"/>
                </a:cubicBezTo>
                <a:cubicBezTo>
                  <a:pt x="1966370" y="1918270"/>
                  <a:pt x="1963289" y="1910528"/>
                  <a:pt x="1955517" y="1911219"/>
                </a:cubicBezTo>
                <a:cubicBezTo>
                  <a:pt x="1947745" y="1911911"/>
                  <a:pt x="1940015" y="1916192"/>
                  <a:pt x="1938322" y="1925189"/>
                </a:cubicBezTo>
                <a:cubicBezTo>
                  <a:pt x="1936589" y="1930596"/>
                  <a:pt x="1936066" y="1937185"/>
                  <a:pt x="1934938" y="1943183"/>
                </a:cubicBezTo>
                <a:cubicBezTo>
                  <a:pt x="1934416" y="1949772"/>
                  <a:pt x="1932682" y="1955179"/>
                  <a:pt x="1926093" y="1954660"/>
                </a:cubicBezTo>
                <a:cubicBezTo>
                  <a:pt x="1918308" y="1954154"/>
                  <a:pt x="1917042" y="1948185"/>
                  <a:pt x="1916974" y="1942201"/>
                </a:cubicBezTo>
                <a:cubicBezTo>
                  <a:pt x="1916314" y="1936823"/>
                  <a:pt x="1917442" y="1930825"/>
                  <a:pt x="1917387" y="1926038"/>
                </a:cubicBezTo>
                <a:cubicBezTo>
                  <a:pt x="1917263" y="1915268"/>
                  <a:pt x="1912958" y="1905146"/>
                  <a:pt x="1901582" y="1904684"/>
                </a:cubicBezTo>
                <a:cubicBezTo>
                  <a:pt x="1892009" y="1904798"/>
                  <a:pt x="1890344" y="1916189"/>
                  <a:pt x="1889243" y="1924580"/>
                </a:cubicBezTo>
                <a:cubicBezTo>
                  <a:pt x="1888129" y="1931775"/>
                  <a:pt x="1890619" y="1940123"/>
                  <a:pt x="1887111" y="1947347"/>
                </a:cubicBezTo>
                <a:cubicBezTo>
                  <a:pt x="1882448" y="1958174"/>
                  <a:pt x="1876505" y="1961836"/>
                  <a:pt x="1867413" y="1951772"/>
                </a:cubicBezTo>
                <a:cubicBezTo>
                  <a:pt x="1854690" y="1938160"/>
                  <a:pt x="1849119" y="1922069"/>
                  <a:pt x="1845928" y="1904752"/>
                </a:cubicBezTo>
                <a:cubicBezTo>
                  <a:pt x="1841486" y="1882663"/>
                  <a:pt x="1834814" y="1874963"/>
                  <a:pt x="1812641" y="1872237"/>
                </a:cubicBezTo>
                <a:cubicBezTo>
                  <a:pt x="1804842" y="1870535"/>
                  <a:pt x="1795874" y="1871240"/>
                  <a:pt x="1787497" y="1871341"/>
                </a:cubicBezTo>
                <a:cubicBezTo>
                  <a:pt x="1783906" y="1871384"/>
                  <a:pt x="1779133" y="1872638"/>
                  <a:pt x="1777290" y="1868471"/>
                </a:cubicBezTo>
                <a:cubicBezTo>
                  <a:pt x="1774842" y="1863713"/>
                  <a:pt x="1777194" y="1860094"/>
                  <a:pt x="1780165" y="1858263"/>
                </a:cubicBezTo>
                <a:cubicBezTo>
                  <a:pt x="1793233" y="1849728"/>
                  <a:pt x="1790757" y="1842577"/>
                  <a:pt x="1780482" y="1833723"/>
                </a:cubicBezTo>
                <a:cubicBezTo>
                  <a:pt x="1767786" y="1822505"/>
                  <a:pt x="1767002" y="1806356"/>
                  <a:pt x="1768626" y="1791375"/>
                </a:cubicBezTo>
                <a:cubicBezTo>
                  <a:pt x="1769685" y="1779394"/>
                  <a:pt x="1766040" y="1774650"/>
                  <a:pt x="1754692" y="1776581"/>
                </a:cubicBezTo>
                <a:cubicBezTo>
                  <a:pt x="1748722" y="1777849"/>
                  <a:pt x="1743935" y="1777907"/>
                  <a:pt x="1740276" y="1771966"/>
                </a:cubicBezTo>
                <a:cubicBezTo>
                  <a:pt x="1734802" y="1764252"/>
                  <a:pt x="1740745" y="1760590"/>
                  <a:pt x="1743674" y="1755169"/>
                </a:cubicBezTo>
                <a:cubicBezTo>
                  <a:pt x="1745435" y="1752156"/>
                  <a:pt x="1748393" y="1749128"/>
                  <a:pt x="1750745" y="1745509"/>
                </a:cubicBezTo>
                <a:cubicBezTo>
                  <a:pt x="1764899" y="1727387"/>
                  <a:pt x="1759370" y="1714886"/>
                  <a:pt x="1735986" y="1710977"/>
                </a:cubicBezTo>
                <a:cubicBezTo>
                  <a:pt x="1732988" y="1710414"/>
                  <a:pt x="1730594" y="1710443"/>
                  <a:pt x="1728187" y="1709275"/>
                </a:cubicBezTo>
                <a:cubicBezTo>
                  <a:pt x="1722781" y="1707544"/>
                  <a:pt x="1716757" y="1704026"/>
                  <a:pt x="1717885" y="1698028"/>
                </a:cubicBezTo>
                <a:cubicBezTo>
                  <a:pt x="1718421" y="1692635"/>
                  <a:pt x="1724982" y="1690762"/>
                  <a:pt x="1729769" y="1690704"/>
                </a:cubicBezTo>
                <a:cubicBezTo>
                  <a:pt x="1734556" y="1690647"/>
                  <a:pt x="1738752" y="1691195"/>
                  <a:pt x="1743552" y="1692334"/>
                </a:cubicBezTo>
                <a:cubicBezTo>
                  <a:pt x="1751338" y="1692840"/>
                  <a:pt x="1756097" y="1690389"/>
                  <a:pt x="1757198" y="1681998"/>
                </a:cubicBezTo>
                <a:cubicBezTo>
                  <a:pt x="1760568" y="1662807"/>
                  <a:pt x="1771779" y="1648909"/>
                  <a:pt x="1783595" y="1635602"/>
                </a:cubicBezTo>
                <a:cubicBezTo>
                  <a:pt x="1797172" y="1619281"/>
                  <a:pt x="1814366" y="1605311"/>
                  <a:pt x="1825522" y="1586626"/>
                </a:cubicBezTo>
                <a:cubicBezTo>
                  <a:pt x="1829635" y="1579994"/>
                  <a:pt x="1836224" y="1580513"/>
                  <a:pt x="1841616" y="1581047"/>
                </a:cubicBezTo>
                <a:cubicBezTo>
                  <a:pt x="1859580" y="1582029"/>
                  <a:pt x="1876953" y="1583616"/>
                  <a:pt x="1886898" y="1563748"/>
                </a:cubicBezTo>
                <a:cubicBezTo>
                  <a:pt x="1889251" y="1560130"/>
                  <a:pt x="1893446" y="1560678"/>
                  <a:pt x="1897050" y="1561831"/>
                </a:cubicBezTo>
                <a:cubicBezTo>
                  <a:pt x="1915660" y="1566994"/>
                  <a:pt x="1935991" y="1565554"/>
                  <a:pt x="1955152" y="1566521"/>
                </a:cubicBezTo>
                <a:cubicBezTo>
                  <a:pt x="1984492" y="1567965"/>
                  <a:pt x="2009733" y="1577238"/>
                  <a:pt x="2025592" y="1603380"/>
                </a:cubicBezTo>
                <a:cubicBezTo>
                  <a:pt x="2032291" y="1613473"/>
                  <a:pt x="2042470" y="1613949"/>
                  <a:pt x="2052044" y="1613835"/>
                </a:cubicBezTo>
                <a:cubicBezTo>
                  <a:pt x="2074190" y="1614168"/>
                  <a:pt x="2079650" y="1620685"/>
                  <a:pt x="2076899" y="1641664"/>
                </a:cubicBezTo>
                <a:cubicBezTo>
                  <a:pt x="2072964" y="1663853"/>
                  <a:pt x="2072964" y="1663853"/>
                  <a:pt x="2096926" y="1665960"/>
                </a:cubicBezTo>
                <a:cubicBezTo>
                  <a:pt x="2102318" y="1666494"/>
                  <a:pt x="2106513" y="1667042"/>
                  <a:pt x="2106596" y="1674222"/>
                </a:cubicBezTo>
                <a:cubicBezTo>
                  <a:pt x="2108686" y="1699930"/>
                  <a:pt x="2111960" y="1724427"/>
                  <a:pt x="2112853" y="1750149"/>
                </a:cubicBezTo>
                <a:cubicBezTo>
                  <a:pt x="2114270" y="1769283"/>
                  <a:pt x="2109688" y="1787291"/>
                  <a:pt x="2099702" y="1803568"/>
                </a:cubicBezTo>
                <a:cubicBezTo>
                  <a:pt x="2093842" y="1814411"/>
                  <a:pt x="2099659" y="1852042"/>
                  <a:pt x="2108146" y="1861516"/>
                </a:cubicBezTo>
                <a:cubicBezTo>
                  <a:pt x="2111172" y="1864472"/>
                  <a:pt x="2113593" y="1866837"/>
                  <a:pt x="2118353" y="1864386"/>
                </a:cubicBezTo>
                <a:cubicBezTo>
                  <a:pt x="2145162" y="1853891"/>
                  <a:pt x="2170375" y="1860771"/>
                  <a:pt x="2195616" y="1870044"/>
                </a:cubicBezTo>
                <a:cubicBezTo>
                  <a:pt x="2201022" y="1871774"/>
                  <a:pt x="2205231" y="1873519"/>
                  <a:pt x="2210032" y="1874658"/>
                </a:cubicBezTo>
                <a:cubicBezTo>
                  <a:pt x="2225630" y="1878062"/>
                  <a:pt x="2237061" y="1883311"/>
                  <a:pt x="2245025" y="1899374"/>
                </a:cubicBezTo>
                <a:lnTo>
                  <a:pt x="2262548" y="1915785"/>
                </a:lnTo>
                <a:lnTo>
                  <a:pt x="3291650" y="225494"/>
                </a:lnTo>
                <a:lnTo>
                  <a:pt x="3646505" y="225494"/>
                </a:lnTo>
                <a:lnTo>
                  <a:pt x="3643558" y="219709"/>
                </a:lnTo>
                <a:cubicBezTo>
                  <a:pt x="3617161" y="181987"/>
                  <a:pt x="3647329" y="151808"/>
                  <a:pt x="3654871" y="121630"/>
                </a:cubicBezTo>
                <a:cubicBezTo>
                  <a:pt x="3669955" y="72590"/>
                  <a:pt x="3711437" y="68817"/>
                  <a:pt x="3752918" y="98996"/>
                </a:cubicBezTo>
                <a:cubicBezTo>
                  <a:pt x="3760460" y="102768"/>
                  <a:pt x="3764231" y="110313"/>
                  <a:pt x="3771774" y="106540"/>
                </a:cubicBezTo>
                <a:cubicBezTo>
                  <a:pt x="3798171" y="83907"/>
                  <a:pt x="3828339" y="87679"/>
                  <a:pt x="3858507" y="87679"/>
                </a:cubicBezTo>
                <a:cubicBezTo>
                  <a:pt x="3892447" y="42411"/>
                  <a:pt x="3933928" y="65045"/>
                  <a:pt x="3971639" y="80134"/>
                </a:cubicBezTo>
                <a:cubicBezTo>
                  <a:pt x="4031975" y="110313"/>
                  <a:pt x="4084770" y="102768"/>
                  <a:pt x="4137564" y="72590"/>
                </a:cubicBezTo>
                <a:cubicBezTo>
                  <a:pt x="4167733" y="53728"/>
                  <a:pt x="4190359" y="53728"/>
                  <a:pt x="4216756" y="72590"/>
                </a:cubicBezTo>
                <a:cubicBezTo>
                  <a:pt x="4216756" y="76362"/>
                  <a:pt x="4220527" y="76362"/>
                  <a:pt x="4220527" y="76362"/>
                </a:cubicBezTo>
                <a:cubicBezTo>
                  <a:pt x="4269551" y="106540"/>
                  <a:pt x="4273322" y="102768"/>
                  <a:pt x="4307261" y="57500"/>
                </a:cubicBezTo>
                <a:cubicBezTo>
                  <a:pt x="4322345" y="42411"/>
                  <a:pt x="4337430" y="27322"/>
                  <a:pt x="4360056" y="12233"/>
                </a:cubicBezTo>
                <a:cubicBezTo>
                  <a:pt x="4382682" y="916"/>
                  <a:pt x="4401537" y="916"/>
                  <a:pt x="4427934" y="16005"/>
                </a:cubicBezTo>
                <a:cubicBezTo>
                  <a:pt x="4488271" y="61273"/>
                  <a:pt x="4495813" y="61273"/>
                  <a:pt x="4556150" y="16005"/>
                </a:cubicBezTo>
                <a:cubicBezTo>
                  <a:pt x="4567463" y="7517"/>
                  <a:pt x="4574534" y="-970"/>
                  <a:pt x="4585316" y="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484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4122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xmlns="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7119313" y="5067541"/>
            <a:ext cx="429768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xmlns="" id="{5EBDAAFC-71A9-4BA2-A27E-C4F1F4BA22EC}"/>
              </a:ext>
            </a:extLst>
          </p:cNvPr>
          <p:cNvGrpSpPr/>
          <p:nvPr userDrawn="1"/>
        </p:nvGrpSpPr>
        <p:grpSpPr>
          <a:xfrm>
            <a:off x="6867308" y="1360224"/>
            <a:ext cx="4999344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3893" y="1624176"/>
            <a:ext cx="45800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xmlns="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 6"/>
          <p:cNvSpPr>
            <a:spLocks/>
          </p:cNvSpPr>
          <p:nvPr userDrawn="1"/>
        </p:nvSpPr>
        <p:spPr bwMode="auto">
          <a:xfrm>
            <a:off x="0" y="6165850"/>
            <a:ext cx="12195175" cy="692150"/>
          </a:xfrm>
          <a:custGeom>
            <a:avLst/>
            <a:gdLst>
              <a:gd name="T0" fmla="*/ 0 w 3841"/>
              <a:gd name="T1" fmla="*/ 218 h 218"/>
              <a:gd name="T2" fmla="*/ 3841 w 3841"/>
              <a:gd name="T3" fmla="*/ 218 h 218"/>
              <a:gd name="T4" fmla="*/ 3841 w 3841"/>
              <a:gd name="T5" fmla="*/ 0 h 218"/>
              <a:gd name="T6" fmla="*/ 177 w 3841"/>
              <a:gd name="T7" fmla="*/ 0 h 218"/>
              <a:gd name="T8" fmla="*/ 0 w 3841"/>
              <a:gd name="T9" fmla="*/ 177 h 218"/>
              <a:gd name="T10" fmla="*/ 0 w 3841"/>
              <a:gd name="T11" fmla="*/ 21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218">
                <a:moveTo>
                  <a:pt x="0" y="218"/>
                </a:moveTo>
                <a:cubicBezTo>
                  <a:pt x="3841" y="218"/>
                  <a:pt x="3841" y="218"/>
                  <a:pt x="3841" y="218"/>
                </a:cubicBezTo>
                <a:cubicBezTo>
                  <a:pt x="3841" y="0"/>
                  <a:pt x="3841" y="0"/>
                  <a:pt x="3841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80" y="0"/>
                  <a:pt x="0" y="79"/>
                  <a:pt x="0" y="177"/>
                </a:cubicBezTo>
                <a:lnTo>
                  <a:pt x="0" y="218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496338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DCA9BD29-3335-49FC-8BD0-26E45751A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r>
              <a:rPr lang="en-US" altLang="ko-KR" dirty="0"/>
              <a:t>Your Picture Here send to back</a:t>
            </a:r>
            <a:endParaRPr lang="ko-KR" altLang="en-US" dirty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772BE16E-053D-4D46-83A0-9483C7375AD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5" y="6493319"/>
            <a:ext cx="12188824" cy="357188"/>
          </a:xfrm>
          <a:prstGeom prst="rect">
            <a:avLst/>
          </a:prstGeom>
          <a:solidFill>
            <a:srgbClr val="7D51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158628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2589C8AA-2D4C-4994-980A-55755859B752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A449903D-1884-4F36-ADC7-5E445863E767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43353408-014E-40E6-91DD-CB316B4EA769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E3769F56-512B-47D6-9A36-7436DFABFE7B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050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3114114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5992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9082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2E5EA7C7-8ABC-4BB8-83D4-FDCD6EF002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77663" y="980038"/>
            <a:ext cx="4897924" cy="4897924"/>
          </a:xfrm>
          <a:custGeom>
            <a:avLst/>
            <a:gdLst>
              <a:gd name="connsiteX0" fmla="*/ 2448962 w 4897924"/>
              <a:gd name="connsiteY0" fmla="*/ 0 h 4897924"/>
              <a:gd name="connsiteX1" fmla="*/ 4897924 w 4897924"/>
              <a:gd name="connsiteY1" fmla="*/ 2448962 h 4897924"/>
              <a:gd name="connsiteX2" fmla="*/ 2448962 w 4897924"/>
              <a:gd name="connsiteY2" fmla="*/ 4897924 h 4897924"/>
              <a:gd name="connsiteX3" fmla="*/ 0 w 4897924"/>
              <a:gd name="connsiteY3" fmla="*/ 2448962 h 489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924" h="4897924">
                <a:moveTo>
                  <a:pt x="2448962" y="0"/>
                </a:moveTo>
                <a:lnTo>
                  <a:pt x="4897924" y="2448962"/>
                </a:lnTo>
                <a:lnTo>
                  <a:pt x="2448962" y="4897924"/>
                </a:lnTo>
                <a:lnTo>
                  <a:pt x="0" y="2448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6658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70047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446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882335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8" name="AutoShape 3"/>
          <p:cNvSpPr>
            <a:spLocks noChangeAspect="1" noChangeArrowheads="1" noTextEdit="1"/>
          </p:cNvSpPr>
          <p:nvPr userDrawn="1"/>
        </p:nvSpPr>
        <p:spPr bwMode="auto">
          <a:xfrm>
            <a:off x="4065588" y="1966913"/>
            <a:ext cx="406082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12204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164"/>
            <a:ext cx="12192000" cy="6862164"/>
          </a:xfrm>
          <a:prstGeom prst="rect">
            <a:avLst/>
          </a:prstGeom>
        </p:spPr>
      </p:pic>
      <p:sp>
        <p:nvSpPr>
          <p:cNvPr id="6" name="Freeform 6"/>
          <p:cNvSpPr>
            <a:spLocks/>
          </p:cNvSpPr>
          <p:nvPr userDrawn="1"/>
        </p:nvSpPr>
        <p:spPr bwMode="auto">
          <a:xfrm>
            <a:off x="11496404" y="6144770"/>
            <a:ext cx="695597" cy="689784"/>
          </a:xfrm>
          <a:custGeom>
            <a:avLst/>
            <a:gdLst>
              <a:gd name="T0" fmla="*/ 438 w 438"/>
              <a:gd name="T1" fmla="*/ 436 h 436"/>
              <a:gd name="T2" fmla="*/ 438 w 438"/>
              <a:gd name="T3" fmla="*/ 0 h 436"/>
              <a:gd name="T4" fmla="*/ 0 w 438"/>
              <a:gd name="T5" fmla="*/ 0 h 436"/>
              <a:gd name="T6" fmla="*/ 438 w 438"/>
              <a:gd name="T7" fmla="*/ 436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8" h="436">
                <a:moveTo>
                  <a:pt x="438" y="436"/>
                </a:moveTo>
                <a:lnTo>
                  <a:pt x="438" y="0"/>
                </a:lnTo>
                <a:lnTo>
                  <a:pt x="0" y="0"/>
                </a:lnTo>
                <a:lnTo>
                  <a:pt x="438" y="436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11496404" y="0"/>
            <a:ext cx="695597" cy="6144770"/>
          </a:xfrm>
          <a:custGeom>
            <a:avLst/>
            <a:gdLst>
              <a:gd name="T0" fmla="*/ 178 w 219"/>
              <a:gd name="T1" fmla="*/ 0 h 1942"/>
              <a:gd name="T2" fmla="*/ 0 w 219"/>
              <a:gd name="T3" fmla="*/ 177 h 1942"/>
              <a:gd name="T4" fmla="*/ 0 w 219"/>
              <a:gd name="T5" fmla="*/ 1942 h 1942"/>
              <a:gd name="T6" fmla="*/ 219 w 219"/>
              <a:gd name="T7" fmla="*/ 1942 h 1942"/>
              <a:gd name="T8" fmla="*/ 219 w 219"/>
              <a:gd name="T9" fmla="*/ 0 h 1942"/>
              <a:gd name="T10" fmla="*/ 178 w 219"/>
              <a:gd name="T11" fmla="*/ 0 h 1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9" h="1942">
                <a:moveTo>
                  <a:pt x="178" y="0"/>
                </a:moveTo>
                <a:cubicBezTo>
                  <a:pt x="80" y="0"/>
                  <a:pt x="0" y="79"/>
                  <a:pt x="0" y="177"/>
                </a:cubicBezTo>
                <a:cubicBezTo>
                  <a:pt x="0" y="1942"/>
                  <a:pt x="0" y="1942"/>
                  <a:pt x="0" y="1942"/>
                </a:cubicBezTo>
                <a:cubicBezTo>
                  <a:pt x="219" y="1942"/>
                  <a:pt x="219" y="1942"/>
                  <a:pt x="219" y="1942"/>
                </a:cubicBezTo>
                <a:cubicBezTo>
                  <a:pt x="219" y="0"/>
                  <a:pt x="219" y="0"/>
                  <a:pt x="219" y="0"/>
                </a:cubicBezTo>
                <a:lnTo>
                  <a:pt x="178" y="0"/>
                </a:ln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1" y="6144770"/>
            <a:ext cx="11496403" cy="689784"/>
          </a:xfrm>
          <a:custGeom>
            <a:avLst/>
            <a:gdLst>
              <a:gd name="T0" fmla="*/ 177 w 3622"/>
              <a:gd name="T1" fmla="*/ 0 h 218"/>
              <a:gd name="T2" fmla="*/ 0 w 3622"/>
              <a:gd name="T3" fmla="*/ 177 h 218"/>
              <a:gd name="T4" fmla="*/ 0 w 3622"/>
              <a:gd name="T5" fmla="*/ 218 h 218"/>
              <a:gd name="T6" fmla="*/ 3495 w 3622"/>
              <a:gd name="T7" fmla="*/ 218 h 218"/>
              <a:gd name="T8" fmla="*/ 3622 w 3622"/>
              <a:gd name="T9" fmla="*/ 218 h 218"/>
              <a:gd name="T10" fmla="*/ 3622 w 3622"/>
              <a:gd name="T11" fmla="*/ 0 h 218"/>
              <a:gd name="T12" fmla="*/ 177 w 3622"/>
              <a:gd name="T13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22" h="218">
                <a:moveTo>
                  <a:pt x="177" y="0"/>
                </a:moveTo>
                <a:cubicBezTo>
                  <a:pt x="80" y="0"/>
                  <a:pt x="0" y="79"/>
                  <a:pt x="0" y="177"/>
                </a:cubicBezTo>
                <a:cubicBezTo>
                  <a:pt x="0" y="218"/>
                  <a:pt x="0" y="218"/>
                  <a:pt x="0" y="218"/>
                </a:cubicBezTo>
                <a:cubicBezTo>
                  <a:pt x="3495" y="218"/>
                  <a:pt x="3495" y="218"/>
                  <a:pt x="3495" y="218"/>
                </a:cubicBezTo>
                <a:cubicBezTo>
                  <a:pt x="3622" y="218"/>
                  <a:pt x="3622" y="218"/>
                  <a:pt x="3622" y="218"/>
                </a:cubicBezTo>
                <a:cubicBezTo>
                  <a:pt x="3622" y="0"/>
                  <a:pt x="3622" y="0"/>
                  <a:pt x="3622" y="0"/>
                </a:cubicBezTo>
                <a:lnTo>
                  <a:pt x="177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>
            <a:off x="11496404" y="6144770"/>
            <a:ext cx="695597" cy="689784"/>
          </a:xfrm>
          <a:custGeom>
            <a:avLst/>
            <a:gdLst>
              <a:gd name="T0" fmla="*/ 0 w 438"/>
              <a:gd name="T1" fmla="*/ 436 h 436"/>
              <a:gd name="T2" fmla="*/ 438 w 438"/>
              <a:gd name="T3" fmla="*/ 436 h 436"/>
              <a:gd name="T4" fmla="*/ 0 w 438"/>
              <a:gd name="T5" fmla="*/ 0 h 436"/>
              <a:gd name="T6" fmla="*/ 0 w 438"/>
              <a:gd name="T7" fmla="*/ 436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8" h="436">
                <a:moveTo>
                  <a:pt x="0" y="436"/>
                </a:moveTo>
                <a:lnTo>
                  <a:pt x="438" y="436"/>
                </a:lnTo>
                <a:lnTo>
                  <a:pt x="0" y="0"/>
                </a:lnTo>
                <a:lnTo>
                  <a:pt x="0" y="436"/>
                </a:ln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1267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/>
          </p:cNvSpPr>
          <p:nvPr userDrawn="1"/>
        </p:nvSpPr>
        <p:spPr bwMode="auto">
          <a:xfrm>
            <a:off x="11496404" y="6144770"/>
            <a:ext cx="695597" cy="689784"/>
          </a:xfrm>
          <a:custGeom>
            <a:avLst/>
            <a:gdLst>
              <a:gd name="T0" fmla="*/ 438 w 438"/>
              <a:gd name="T1" fmla="*/ 436 h 436"/>
              <a:gd name="T2" fmla="*/ 438 w 438"/>
              <a:gd name="T3" fmla="*/ 0 h 436"/>
              <a:gd name="T4" fmla="*/ 0 w 438"/>
              <a:gd name="T5" fmla="*/ 0 h 436"/>
              <a:gd name="T6" fmla="*/ 438 w 438"/>
              <a:gd name="T7" fmla="*/ 436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8" h="436">
                <a:moveTo>
                  <a:pt x="438" y="436"/>
                </a:moveTo>
                <a:lnTo>
                  <a:pt x="438" y="0"/>
                </a:lnTo>
                <a:lnTo>
                  <a:pt x="0" y="0"/>
                </a:lnTo>
                <a:lnTo>
                  <a:pt x="438" y="436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11496404" y="0"/>
            <a:ext cx="695597" cy="6144770"/>
          </a:xfrm>
          <a:custGeom>
            <a:avLst/>
            <a:gdLst>
              <a:gd name="T0" fmla="*/ 178 w 219"/>
              <a:gd name="T1" fmla="*/ 0 h 1942"/>
              <a:gd name="T2" fmla="*/ 0 w 219"/>
              <a:gd name="T3" fmla="*/ 177 h 1942"/>
              <a:gd name="T4" fmla="*/ 0 w 219"/>
              <a:gd name="T5" fmla="*/ 1942 h 1942"/>
              <a:gd name="T6" fmla="*/ 219 w 219"/>
              <a:gd name="T7" fmla="*/ 1942 h 1942"/>
              <a:gd name="T8" fmla="*/ 219 w 219"/>
              <a:gd name="T9" fmla="*/ 0 h 1942"/>
              <a:gd name="T10" fmla="*/ 178 w 219"/>
              <a:gd name="T11" fmla="*/ 0 h 1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9" h="1942">
                <a:moveTo>
                  <a:pt x="178" y="0"/>
                </a:moveTo>
                <a:cubicBezTo>
                  <a:pt x="80" y="0"/>
                  <a:pt x="0" y="79"/>
                  <a:pt x="0" y="177"/>
                </a:cubicBezTo>
                <a:cubicBezTo>
                  <a:pt x="0" y="1942"/>
                  <a:pt x="0" y="1942"/>
                  <a:pt x="0" y="1942"/>
                </a:cubicBezTo>
                <a:cubicBezTo>
                  <a:pt x="219" y="1942"/>
                  <a:pt x="219" y="1942"/>
                  <a:pt x="219" y="1942"/>
                </a:cubicBezTo>
                <a:cubicBezTo>
                  <a:pt x="219" y="0"/>
                  <a:pt x="219" y="0"/>
                  <a:pt x="219" y="0"/>
                </a:cubicBezTo>
                <a:lnTo>
                  <a:pt x="178" y="0"/>
                </a:ln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1" y="6144770"/>
            <a:ext cx="11496403" cy="689784"/>
          </a:xfrm>
          <a:custGeom>
            <a:avLst/>
            <a:gdLst>
              <a:gd name="T0" fmla="*/ 177 w 3622"/>
              <a:gd name="T1" fmla="*/ 0 h 218"/>
              <a:gd name="T2" fmla="*/ 0 w 3622"/>
              <a:gd name="T3" fmla="*/ 177 h 218"/>
              <a:gd name="T4" fmla="*/ 0 w 3622"/>
              <a:gd name="T5" fmla="*/ 218 h 218"/>
              <a:gd name="T6" fmla="*/ 3495 w 3622"/>
              <a:gd name="T7" fmla="*/ 218 h 218"/>
              <a:gd name="T8" fmla="*/ 3622 w 3622"/>
              <a:gd name="T9" fmla="*/ 218 h 218"/>
              <a:gd name="T10" fmla="*/ 3622 w 3622"/>
              <a:gd name="T11" fmla="*/ 0 h 218"/>
              <a:gd name="T12" fmla="*/ 177 w 3622"/>
              <a:gd name="T13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22" h="218">
                <a:moveTo>
                  <a:pt x="177" y="0"/>
                </a:moveTo>
                <a:cubicBezTo>
                  <a:pt x="80" y="0"/>
                  <a:pt x="0" y="79"/>
                  <a:pt x="0" y="177"/>
                </a:cubicBezTo>
                <a:cubicBezTo>
                  <a:pt x="0" y="218"/>
                  <a:pt x="0" y="218"/>
                  <a:pt x="0" y="218"/>
                </a:cubicBezTo>
                <a:cubicBezTo>
                  <a:pt x="3495" y="218"/>
                  <a:pt x="3495" y="218"/>
                  <a:pt x="3495" y="218"/>
                </a:cubicBezTo>
                <a:cubicBezTo>
                  <a:pt x="3622" y="218"/>
                  <a:pt x="3622" y="218"/>
                  <a:pt x="3622" y="218"/>
                </a:cubicBezTo>
                <a:cubicBezTo>
                  <a:pt x="3622" y="0"/>
                  <a:pt x="3622" y="0"/>
                  <a:pt x="3622" y="0"/>
                </a:cubicBezTo>
                <a:lnTo>
                  <a:pt x="177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8"/>
          <p:cNvSpPr>
            <a:spLocks/>
          </p:cNvSpPr>
          <p:nvPr userDrawn="1"/>
        </p:nvSpPr>
        <p:spPr bwMode="auto">
          <a:xfrm>
            <a:off x="11496404" y="6144770"/>
            <a:ext cx="695597" cy="689784"/>
          </a:xfrm>
          <a:custGeom>
            <a:avLst/>
            <a:gdLst>
              <a:gd name="T0" fmla="*/ 0 w 438"/>
              <a:gd name="T1" fmla="*/ 436 h 436"/>
              <a:gd name="T2" fmla="*/ 438 w 438"/>
              <a:gd name="T3" fmla="*/ 436 h 436"/>
              <a:gd name="T4" fmla="*/ 0 w 438"/>
              <a:gd name="T5" fmla="*/ 0 h 436"/>
              <a:gd name="T6" fmla="*/ 0 w 438"/>
              <a:gd name="T7" fmla="*/ 436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8" h="436">
                <a:moveTo>
                  <a:pt x="0" y="436"/>
                </a:moveTo>
                <a:lnTo>
                  <a:pt x="438" y="436"/>
                </a:lnTo>
                <a:lnTo>
                  <a:pt x="0" y="0"/>
                </a:lnTo>
                <a:lnTo>
                  <a:pt x="0" y="436"/>
                </a:ln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584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>
            <a:spLocks/>
          </p:cNvSpPr>
          <p:nvPr userDrawn="1"/>
        </p:nvSpPr>
        <p:spPr bwMode="auto">
          <a:xfrm>
            <a:off x="11496404" y="6144770"/>
            <a:ext cx="695597" cy="689784"/>
          </a:xfrm>
          <a:custGeom>
            <a:avLst/>
            <a:gdLst>
              <a:gd name="T0" fmla="*/ 438 w 438"/>
              <a:gd name="T1" fmla="*/ 436 h 436"/>
              <a:gd name="T2" fmla="*/ 438 w 438"/>
              <a:gd name="T3" fmla="*/ 0 h 436"/>
              <a:gd name="T4" fmla="*/ 0 w 438"/>
              <a:gd name="T5" fmla="*/ 0 h 436"/>
              <a:gd name="T6" fmla="*/ 438 w 438"/>
              <a:gd name="T7" fmla="*/ 436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8" h="436">
                <a:moveTo>
                  <a:pt x="438" y="436"/>
                </a:moveTo>
                <a:lnTo>
                  <a:pt x="438" y="0"/>
                </a:lnTo>
                <a:lnTo>
                  <a:pt x="0" y="0"/>
                </a:lnTo>
                <a:lnTo>
                  <a:pt x="438" y="436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11496404" y="0"/>
            <a:ext cx="695597" cy="6144770"/>
          </a:xfrm>
          <a:custGeom>
            <a:avLst/>
            <a:gdLst>
              <a:gd name="T0" fmla="*/ 178 w 219"/>
              <a:gd name="T1" fmla="*/ 0 h 1942"/>
              <a:gd name="T2" fmla="*/ 0 w 219"/>
              <a:gd name="T3" fmla="*/ 177 h 1942"/>
              <a:gd name="T4" fmla="*/ 0 w 219"/>
              <a:gd name="T5" fmla="*/ 1942 h 1942"/>
              <a:gd name="T6" fmla="*/ 219 w 219"/>
              <a:gd name="T7" fmla="*/ 1942 h 1942"/>
              <a:gd name="T8" fmla="*/ 219 w 219"/>
              <a:gd name="T9" fmla="*/ 0 h 1942"/>
              <a:gd name="T10" fmla="*/ 178 w 219"/>
              <a:gd name="T11" fmla="*/ 0 h 1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9" h="1942">
                <a:moveTo>
                  <a:pt x="178" y="0"/>
                </a:moveTo>
                <a:cubicBezTo>
                  <a:pt x="80" y="0"/>
                  <a:pt x="0" y="79"/>
                  <a:pt x="0" y="177"/>
                </a:cubicBezTo>
                <a:cubicBezTo>
                  <a:pt x="0" y="1942"/>
                  <a:pt x="0" y="1942"/>
                  <a:pt x="0" y="1942"/>
                </a:cubicBezTo>
                <a:cubicBezTo>
                  <a:pt x="219" y="1942"/>
                  <a:pt x="219" y="1942"/>
                  <a:pt x="219" y="1942"/>
                </a:cubicBezTo>
                <a:cubicBezTo>
                  <a:pt x="219" y="0"/>
                  <a:pt x="219" y="0"/>
                  <a:pt x="219" y="0"/>
                </a:cubicBezTo>
                <a:lnTo>
                  <a:pt x="178" y="0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 userDrawn="1"/>
        </p:nvSpPr>
        <p:spPr bwMode="auto">
          <a:xfrm>
            <a:off x="1" y="6144770"/>
            <a:ext cx="11496403" cy="689784"/>
          </a:xfrm>
          <a:custGeom>
            <a:avLst/>
            <a:gdLst>
              <a:gd name="T0" fmla="*/ 177 w 3622"/>
              <a:gd name="T1" fmla="*/ 0 h 218"/>
              <a:gd name="T2" fmla="*/ 0 w 3622"/>
              <a:gd name="T3" fmla="*/ 177 h 218"/>
              <a:gd name="T4" fmla="*/ 0 w 3622"/>
              <a:gd name="T5" fmla="*/ 218 h 218"/>
              <a:gd name="T6" fmla="*/ 3495 w 3622"/>
              <a:gd name="T7" fmla="*/ 218 h 218"/>
              <a:gd name="T8" fmla="*/ 3622 w 3622"/>
              <a:gd name="T9" fmla="*/ 218 h 218"/>
              <a:gd name="T10" fmla="*/ 3622 w 3622"/>
              <a:gd name="T11" fmla="*/ 0 h 218"/>
              <a:gd name="T12" fmla="*/ 177 w 3622"/>
              <a:gd name="T13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22" h="218">
                <a:moveTo>
                  <a:pt x="177" y="0"/>
                </a:moveTo>
                <a:cubicBezTo>
                  <a:pt x="80" y="0"/>
                  <a:pt x="0" y="79"/>
                  <a:pt x="0" y="177"/>
                </a:cubicBezTo>
                <a:cubicBezTo>
                  <a:pt x="0" y="218"/>
                  <a:pt x="0" y="218"/>
                  <a:pt x="0" y="218"/>
                </a:cubicBezTo>
                <a:cubicBezTo>
                  <a:pt x="3495" y="218"/>
                  <a:pt x="3495" y="218"/>
                  <a:pt x="3495" y="218"/>
                </a:cubicBezTo>
                <a:cubicBezTo>
                  <a:pt x="3622" y="218"/>
                  <a:pt x="3622" y="218"/>
                  <a:pt x="3622" y="218"/>
                </a:cubicBezTo>
                <a:cubicBezTo>
                  <a:pt x="3622" y="0"/>
                  <a:pt x="3622" y="0"/>
                  <a:pt x="3622" y="0"/>
                </a:cubicBezTo>
                <a:lnTo>
                  <a:pt x="177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1496404" y="6144770"/>
            <a:ext cx="695597" cy="689784"/>
          </a:xfrm>
          <a:custGeom>
            <a:avLst/>
            <a:gdLst>
              <a:gd name="T0" fmla="*/ 0 w 438"/>
              <a:gd name="T1" fmla="*/ 436 h 436"/>
              <a:gd name="T2" fmla="*/ 438 w 438"/>
              <a:gd name="T3" fmla="*/ 436 h 436"/>
              <a:gd name="T4" fmla="*/ 0 w 438"/>
              <a:gd name="T5" fmla="*/ 0 h 436"/>
              <a:gd name="T6" fmla="*/ 0 w 438"/>
              <a:gd name="T7" fmla="*/ 436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8" h="436">
                <a:moveTo>
                  <a:pt x="0" y="436"/>
                </a:moveTo>
                <a:lnTo>
                  <a:pt x="438" y="436"/>
                </a:lnTo>
                <a:lnTo>
                  <a:pt x="0" y="0"/>
                </a:lnTo>
                <a:lnTo>
                  <a:pt x="0" y="43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353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 userDrawn="1"/>
        </p:nvGrpSpPr>
        <p:grpSpPr>
          <a:xfrm flipH="1">
            <a:off x="0" y="0"/>
            <a:ext cx="12192000" cy="6858000"/>
            <a:chOff x="-5158153" y="346075"/>
            <a:chExt cx="12187238" cy="6858000"/>
          </a:xfrm>
        </p:grpSpPr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6333760" y="6511925"/>
              <a:ext cx="695325" cy="692150"/>
            </a:xfrm>
            <a:custGeom>
              <a:avLst/>
              <a:gdLst>
                <a:gd name="T0" fmla="*/ 438 w 438"/>
                <a:gd name="T1" fmla="*/ 436 h 436"/>
                <a:gd name="T2" fmla="*/ 438 w 438"/>
                <a:gd name="T3" fmla="*/ 0 h 436"/>
                <a:gd name="T4" fmla="*/ 0 w 438"/>
                <a:gd name="T5" fmla="*/ 0 h 436"/>
                <a:gd name="T6" fmla="*/ 438 w 438"/>
                <a:gd name="T7" fmla="*/ 43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8" h="436">
                  <a:moveTo>
                    <a:pt x="438" y="436"/>
                  </a:moveTo>
                  <a:lnTo>
                    <a:pt x="438" y="0"/>
                  </a:lnTo>
                  <a:lnTo>
                    <a:pt x="0" y="0"/>
                  </a:lnTo>
                  <a:lnTo>
                    <a:pt x="438" y="436"/>
                  </a:lnTo>
                  <a:close/>
                </a:path>
              </a:pathLst>
            </a:custGeom>
            <a:solidFill>
              <a:srgbClr val="7D5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8" name="Grupo 7"/>
            <p:cNvGrpSpPr/>
            <p:nvPr userDrawn="1"/>
          </p:nvGrpSpPr>
          <p:grpSpPr>
            <a:xfrm>
              <a:off x="-5158153" y="346075"/>
              <a:ext cx="12187238" cy="6858000"/>
              <a:chOff x="0" y="14288"/>
              <a:chExt cx="12187238" cy="6858000"/>
            </a:xfrm>
          </p:grpSpPr>
          <p:sp>
            <p:nvSpPr>
              <p:cNvPr id="9" name="Freeform 5"/>
              <p:cNvSpPr>
                <a:spLocks/>
              </p:cNvSpPr>
              <p:nvPr userDrawn="1"/>
            </p:nvSpPr>
            <p:spPr bwMode="auto">
              <a:xfrm>
                <a:off x="11491913" y="14288"/>
                <a:ext cx="695325" cy="6165850"/>
              </a:xfrm>
              <a:custGeom>
                <a:avLst/>
                <a:gdLst>
                  <a:gd name="T0" fmla="*/ 178 w 219"/>
                  <a:gd name="T1" fmla="*/ 0 h 1942"/>
                  <a:gd name="T2" fmla="*/ 0 w 219"/>
                  <a:gd name="T3" fmla="*/ 177 h 1942"/>
                  <a:gd name="T4" fmla="*/ 0 w 219"/>
                  <a:gd name="T5" fmla="*/ 1942 h 1942"/>
                  <a:gd name="T6" fmla="*/ 219 w 219"/>
                  <a:gd name="T7" fmla="*/ 1942 h 1942"/>
                  <a:gd name="T8" fmla="*/ 219 w 219"/>
                  <a:gd name="T9" fmla="*/ 0 h 1942"/>
                  <a:gd name="T10" fmla="*/ 178 w 219"/>
                  <a:gd name="T11" fmla="*/ 0 h 19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1942">
                    <a:moveTo>
                      <a:pt x="178" y="0"/>
                    </a:moveTo>
                    <a:cubicBezTo>
                      <a:pt x="80" y="0"/>
                      <a:pt x="0" y="79"/>
                      <a:pt x="0" y="177"/>
                    </a:cubicBezTo>
                    <a:cubicBezTo>
                      <a:pt x="0" y="1942"/>
                      <a:pt x="0" y="1942"/>
                      <a:pt x="0" y="1942"/>
                    </a:cubicBezTo>
                    <a:cubicBezTo>
                      <a:pt x="219" y="1942"/>
                      <a:pt x="219" y="1942"/>
                      <a:pt x="219" y="1942"/>
                    </a:cubicBezTo>
                    <a:cubicBezTo>
                      <a:pt x="219" y="0"/>
                      <a:pt x="219" y="0"/>
                      <a:pt x="219" y="0"/>
                    </a:cubicBez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" name="Freeform 7"/>
              <p:cNvSpPr>
                <a:spLocks/>
              </p:cNvSpPr>
              <p:nvPr userDrawn="1"/>
            </p:nvSpPr>
            <p:spPr bwMode="auto">
              <a:xfrm>
                <a:off x="0" y="6180138"/>
                <a:ext cx="11491913" cy="692150"/>
              </a:xfrm>
              <a:custGeom>
                <a:avLst/>
                <a:gdLst>
                  <a:gd name="T0" fmla="*/ 177 w 3622"/>
                  <a:gd name="T1" fmla="*/ 0 h 218"/>
                  <a:gd name="T2" fmla="*/ 0 w 3622"/>
                  <a:gd name="T3" fmla="*/ 177 h 218"/>
                  <a:gd name="T4" fmla="*/ 0 w 3622"/>
                  <a:gd name="T5" fmla="*/ 218 h 218"/>
                  <a:gd name="T6" fmla="*/ 3495 w 3622"/>
                  <a:gd name="T7" fmla="*/ 218 h 218"/>
                  <a:gd name="T8" fmla="*/ 3622 w 3622"/>
                  <a:gd name="T9" fmla="*/ 218 h 218"/>
                  <a:gd name="T10" fmla="*/ 3622 w 3622"/>
                  <a:gd name="T11" fmla="*/ 0 h 218"/>
                  <a:gd name="T12" fmla="*/ 177 w 3622"/>
                  <a:gd name="T1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22" h="218">
                    <a:moveTo>
                      <a:pt x="177" y="0"/>
                    </a:moveTo>
                    <a:cubicBezTo>
                      <a:pt x="80" y="0"/>
                      <a:pt x="0" y="79"/>
                      <a:pt x="0" y="177"/>
                    </a:cubicBezTo>
                    <a:cubicBezTo>
                      <a:pt x="0" y="218"/>
                      <a:pt x="0" y="218"/>
                      <a:pt x="0" y="218"/>
                    </a:cubicBezTo>
                    <a:cubicBezTo>
                      <a:pt x="3495" y="218"/>
                      <a:pt x="3495" y="218"/>
                      <a:pt x="3495" y="218"/>
                    </a:cubicBezTo>
                    <a:cubicBezTo>
                      <a:pt x="3622" y="218"/>
                      <a:pt x="3622" y="218"/>
                      <a:pt x="3622" y="218"/>
                    </a:cubicBezTo>
                    <a:cubicBezTo>
                      <a:pt x="3622" y="0"/>
                      <a:pt x="3622" y="0"/>
                      <a:pt x="3622" y="0"/>
                    </a:cubicBez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7D51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" name="Freeform 8"/>
              <p:cNvSpPr>
                <a:spLocks/>
              </p:cNvSpPr>
              <p:nvPr userDrawn="1"/>
            </p:nvSpPr>
            <p:spPr bwMode="auto">
              <a:xfrm>
                <a:off x="11491913" y="6180138"/>
                <a:ext cx="695325" cy="692150"/>
              </a:xfrm>
              <a:custGeom>
                <a:avLst/>
                <a:gdLst>
                  <a:gd name="T0" fmla="*/ 0 w 438"/>
                  <a:gd name="T1" fmla="*/ 436 h 436"/>
                  <a:gd name="T2" fmla="*/ 438 w 438"/>
                  <a:gd name="T3" fmla="*/ 436 h 436"/>
                  <a:gd name="T4" fmla="*/ 0 w 438"/>
                  <a:gd name="T5" fmla="*/ 0 h 436"/>
                  <a:gd name="T6" fmla="*/ 0 w 438"/>
                  <a:gd name="T7" fmla="*/ 436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8" h="436">
                    <a:moveTo>
                      <a:pt x="0" y="436"/>
                    </a:moveTo>
                    <a:lnTo>
                      <a:pt x="438" y="436"/>
                    </a:lnTo>
                    <a:lnTo>
                      <a:pt x="0" y="0"/>
                    </a:lnTo>
                    <a:lnTo>
                      <a:pt x="0" y="43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6434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 userDrawn="1"/>
        </p:nvGrpSpPr>
        <p:grpSpPr>
          <a:xfrm>
            <a:off x="11195321" y="222422"/>
            <a:ext cx="716272" cy="939113"/>
            <a:chOff x="9687795" y="3007402"/>
            <a:chExt cx="2387139" cy="3129807"/>
          </a:xfrm>
          <a:solidFill>
            <a:schemeClr val="bg1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10069930" y="5192555"/>
              <a:ext cx="1622863" cy="944654"/>
            </a:xfrm>
            <a:custGeom>
              <a:avLst/>
              <a:gdLst>
                <a:gd name="T0" fmla="*/ 59 w 254"/>
                <a:gd name="T1" fmla="*/ 105 h 148"/>
                <a:gd name="T2" fmla="*/ 59 w 254"/>
                <a:gd name="T3" fmla="*/ 60 h 148"/>
                <a:gd name="T4" fmla="*/ 50 w 254"/>
                <a:gd name="T5" fmla="*/ 48 h 148"/>
                <a:gd name="T6" fmla="*/ 7 w 254"/>
                <a:gd name="T7" fmla="*/ 22 h 148"/>
                <a:gd name="T8" fmla="*/ 5 w 254"/>
                <a:gd name="T9" fmla="*/ 12 h 148"/>
                <a:gd name="T10" fmla="*/ 14 w 254"/>
                <a:gd name="T11" fmla="*/ 15 h 148"/>
                <a:gd name="T12" fmla="*/ 55 w 254"/>
                <a:gd name="T13" fmla="*/ 41 h 148"/>
                <a:gd name="T14" fmla="*/ 71 w 254"/>
                <a:gd name="T15" fmla="*/ 38 h 148"/>
                <a:gd name="T16" fmla="*/ 182 w 254"/>
                <a:gd name="T17" fmla="*/ 38 h 148"/>
                <a:gd name="T18" fmla="*/ 198 w 254"/>
                <a:gd name="T19" fmla="*/ 41 h 148"/>
                <a:gd name="T20" fmla="*/ 239 w 254"/>
                <a:gd name="T21" fmla="*/ 15 h 148"/>
                <a:gd name="T22" fmla="*/ 249 w 254"/>
                <a:gd name="T23" fmla="*/ 13 h 148"/>
                <a:gd name="T24" fmla="*/ 246 w 254"/>
                <a:gd name="T25" fmla="*/ 22 h 148"/>
                <a:gd name="T26" fmla="*/ 204 w 254"/>
                <a:gd name="T27" fmla="*/ 48 h 148"/>
                <a:gd name="T28" fmla="*/ 194 w 254"/>
                <a:gd name="T29" fmla="*/ 65 h 148"/>
                <a:gd name="T30" fmla="*/ 194 w 254"/>
                <a:gd name="T31" fmla="*/ 104 h 148"/>
                <a:gd name="T32" fmla="*/ 238 w 254"/>
                <a:gd name="T33" fmla="*/ 80 h 148"/>
                <a:gd name="T34" fmla="*/ 248 w 254"/>
                <a:gd name="T35" fmla="*/ 75 h 148"/>
                <a:gd name="T36" fmla="*/ 243 w 254"/>
                <a:gd name="T37" fmla="*/ 87 h 148"/>
                <a:gd name="T38" fmla="*/ 221 w 254"/>
                <a:gd name="T39" fmla="*/ 102 h 148"/>
                <a:gd name="T40" fmla="*/ 176 w 254"/>
                <a:gd name="T41" fmla="*/ 132 h 148"/>
                <a:gd name="T42" fmla="*/ 138 w 254"/>
                <a:gd name="T43" fmla="*/ 145 h 148"/>
                <a:gd name="T44" fmla="*/ 65 w 254"/>
                <a:gd name="T45" fmla="*/ 119 h 148"/>
                <a:gd name="T46" fmla="*/ 45 w 254"/>
                <a:gd name="T47" fmla="*/ 109 h 148"/>
                <a:gd name="T48" fmla="*/ 7 w 254"/>
                <a:gd name="T49" fmla="*/ 84 h 148"/>
                <a:gd name="T50" fmla="*/ 5 w 254"/>
                <a:gd name="T51" fmla="*/ 75 h 148"/>
                <a:gd name="T52" fmla="*/ 13 w 254"/>
                <a:gd name="T53" fmla="*/ 77 h 148"/>
                <a:gd name="T54" fmla="*/ 59 w 254"/>
                <a:gd name="T55" fmla="*/ 10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4" h="148">
                  <a:moveTo>
                    <a:pt x="59" y="105"/>
                  </a:moveTo>
                  <a:cubicBezTo>
                    <a:pt x="59" y="88"/>
                    <a:pt x="59" y="74"/>
                    <a:pt x="59" y="60"/>
                  </a:cubicBezTo>
                  <a:cubicBezTo>
                    <a:pt x="60" y="52"/>
                    <a:pt x="55" y="51"/>
                    <a:pt x="50" y="48"/>
                  </a:cubicBezTo>
                  <a:cubicBezTo>
                    <a:pt x="35" y="42"/>
                    <a:pt x="19" y="34"/>
                    <a:pt x="7" y="22"/>
                  </a:cubicBezTo>
                  <a:cubicBezTo>
                    <a:pt x="5" y="19"/>
                    <a:pt x="0" y="16"/>
                    <a:pt x="5" y="12"/>
                  </a:cubicBezTo>
                  <a:cubicBezTo>
                    <a:pt x="9" y="9"/>
                    <a:pt x="11" y="13"/>
                    <a:pt x="14" y="15"/>
                  </a:cubicBezTo>
                  <a:cubicBezTo>
                    <a:pt x="25" y="27"/>
                    <a:pt x="40" y="34"/>
                    <a:pt x="55" y="41"/>
                  </a:cubicBezTo>
                  <a:cubicBezTo>
                    <a:pt x="61" y="44"/>
                    <a:pt x="65" y="43"/>
                    <a:pt x="71" y="38"/>
                  </a:cubicBezTo>
                  <a:cubicBezTo>
                    <a:pt x="110" y="0"/>
                    <a:pt x="144" y="0"/>
                    <a:pt x="182" y="38"/>
                  </a:cubicBezTo>
                  <a:cubicBezTo>
                    <a:pt x="187" y="43"/>
                    <a:pt x="191" y="44"/>
                    <a:pt x="198" y="41"/>
                  </a:cubicBezTo>
                  <a:cubicBezTo>
                    <a:pt x="212" y="34"/>
                    <a:pt x="227" y="27"/>
                    <a:pt x="239" y="15"/>
                  </a:cubicBezTo>
                  <a:cubicBezTo>
                    <a:pt x="242" y="13"/>
                    <a:pt x="245" y="8"/>
                    <a:pt x="249" y="13"/>
                  </a:cubicBezTo>
                  <a:cubicBezTo>
                    <a:pt x="252" y="16"/>
                    <a:pt x="248" y="19"/>
                    <a:pt x="246" y="22"/>
                  </a:cubicBezTo>
                  <a:cubicBezTo>
                    <a:pt x="234" y="34"/>
                    <a:pt x="220" y="42"/>
                    <a:pt x="204" y="48"/>
                  </a:cubicBezTo>
                  <a:cubicBezTo>
                    <a:pt x="195" y="51"/>
                    <a:pt x="193" y="56"/>
                    <a:pt x="194" y="65"/>
                  </a:cubicBezTo>
                  <a:cubicBezTo>
                    <a:pt x="195" y="78"/>
                    <a:pt x="194" y="90"/>
                    <a:pt x="194" y="104"/>
                  </a:cubicBezTo>
                  <a:cubicBezTo>
                    <a:pt x="211" y="99"/>
                    <a:pt x="225" y="90"/>
                    <a:pt x="238" y="80"/>
                  </a:cubicBezTo>
                  <a:cubicBezTo>
                    <a:pt x="241" y="77"/>
                    <a:pt x="243" y="70"/>
                    <a:pt x="248" y="75"/>
                  </a:cubicBezTo>
                  <a:cubicBezTo>
                    <a:pt x="254" y="81"/>
                    <a:pt x="246" y="84"/>
                    <a:pt x="243" y="87"/>
                  </a:cubicBezTo>
                  <a:cubicBezTo>
                    <a:pt x="236" y="93"/>
                    <a:pt x="229" y="98"/>
                    <a:pt x="221" y="102"/>
                  </a:cubicBezTo>
                  <a:cubicBezTo>
                    <a:pt x="206" y="111"/>
                    <a:pt x="188" y="117"/>
                    <a:pt x="176" y="132"/>
                  </a:cubicBezTo>
                  <a:cubicBezTo>
                    <a:pt x="168" y="144"/>
                    <a:pt x="152" y="145"/>
                    <a:pt x="138" y="145"/>
                  </a:cubicBezTo>
                  <a:cubicBezTo>
                    <a:pt x="110" y="146"/>
                    <a:pt x="82" y="148"/>
                    <a:pt x="65" y="119"/>
                  </a:cubicBezTo>
                  <a:cubicBezTo>
                    <a:pt x="61" y="113"/>
                    <a:pt x="52" y="113"/>
                    <a:pt x="45" y="109"/>
                  </a:cubicBezTo>
                  <a:cubicBezTo>
                    <a:pt x="31" y="102"/>
                    <a:pt x="17" y="96"/>
                    <a:pt x="7" y="84"/>
                  </a:cubicBezTo>
                  <a:cubicBezTo>
                    <a:pt x="5" y="82"/>
                    <a:pt x="1" y="79"/>
                    <a:pt x="5" y="75"/>
                  </a:cubicBezTo>
                  <a:cubicBezTo>
                    <a:pt x="8" y="71"/>
                    <a:pt x="11" y="75"/>
                    <a:pt x="13" y="77"/>
                  </a:cubicBezTo>
                  <a:cubicBezTo>
                    <a:pt x="26" y="90"/>
                    <a:pt x="41" y="97"/>
                    <a:pt x="59" y="1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9843871" y="4582927"/>
              <a:ext cx="2074984" cy="695004"/>
            </a:xfrm>
            <a:custGeom>
              <a:avLst/>
              <a:gdLst>
                <a:gd name="T0" fmla="*/ 180 w 262"/>
                <a:gd name="T1" fmla="*/ 87 h 88"/>
                <a:gd name="T2" fmla="*/ 154 w 262"/>
                <a:gd name="T3" fmla="*/ 71 h 88"/>
                <a:gd name="T4" fmla="*/ 143 w 262"/>
                <a:gd name="T5" fmla="*/ 47 h 88"/>
                <a:gd name="T6" fmla="*/ 124 w 262"/>
                <a:gd name="T7" fmla="*/ 47 h 88"/>
                <a:gd name="T8" fmla="*/ 112 w 262"/>
                <a:gd name="T9" fmla="*/ 72 h 88"/>
                <a:gd name="T10" fmla="*/ 90 w 262"/>
                <a:gd name="T11" fmla="*/ 87 h 88"/>
                <a:gd name="T12" fmla="*/ 37 w 262"/>
                <a:gd name="T13" fmla="*/ 80 h 88"/>
                <a:gd name="T14" fmla="*/ 24 w 262"/>
                <a:gd name="T15" fmla="*/ 71 h 88"/>
                <a:gd name="T16" fmla="*/ 8 w 262"/>
                <a:gd name="T17" fmla="*/ 34 h 88"/>
                <a:gd name="T18" fmla="*/ 19 w 262"/>
                <a:gd name="T19" fmla="*/ 13 h 88"/>
                <a:gd name="T20" fmla="*/ 169 w 262"/>
                <a:gd name="T21" fmla="*/ 2 h 88"/>
                <a:gd name="T22" fmla="*/ 246 w 262"/>
                <a:gd name="T23" fmla="*/ 13 h 88"/>
                <a:gd name="T24" fmla="*/ 260 w 262"/>
                <a:gd name="T25" fmla="*/ 23 h 88"/>
                <a:gd name="T26" fmla="*/ 253 w 262"/>
                <a:gd name="T27" fmla="*/ 41 h 88"/>
                <a:gd name="T28" fmla="*/ 248 w 262"/>
                <a:gd name="T29" fmla="*/ 54 h 88"/>
                <a:gd name="T30" fmla="*/ 220 w 262"/>
                <a:gd name="T31" fmla="*/ 82 h 88"/>
                <a:gd name="T32" fmla="*/ 180 w 262"/>
                <a:gd name="T33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2" h="88">
                  <a:moveTo>
                    <a:pt x="180" y="87"/>
                  </a:moveTo>
                  <a:cubicBezTo>
                    <a:pt x="167" y="88"/>
                    <a:pt x="159" y="82"/>
                    <a:pt x="154" y="71"/>
                  </a:cubicBezTo>
                  <a:cubicBezTo>
                    <a:pt x="150" y="63"/>
                    <a:pt x="147" y="54"/>
                    <a:pt x="143" y="47"/>
                  </a:cubicBezTo>
                  <a:cubicBezTo>
                    <a:pt x="138" y="37"/>
                    <a:pt x="129" y="37"/>
                    <a:pt x="124" y="47"/>
                  </a:cubicBezTo>
                  <a:cubicBezTo>
                    <a:pt x="119" y="55"/>
                    <a:pt x="116" y="64"/>
                    <a:pt x="112" y="72"/>
                  </a:cubicBezTo>
                  <a:cubicBezTo>
                    <a:pt x="108" y="82"/>
                    <a:pt x="100" y="87"/>
                    <a:pt x="90" y="87"/>
                  </a:cubicBezTo>
                  <a:cubicBezTo>
                    <a:pt x="72" y="86"/>
                    <a:pt x="54" y="85"/>
                    <a:pt x="37" y="80"/>
                  </a:cubicBezTo>
                  <a:cubicBezTo>
                    <a:pt x="31" y="79"/>
                    <a:pt x="26" y="77"/>
                    <a:pt x="24" y="71"/>
                  </a:cubicBezTo>
                  <a:cubicBezTo>
                    <a:pt x="19" y="59"/>
                    <a:pt x="18" y="45"/>
                    <a:pt x="8" y="34"/>
                  </a:cubicBezTo>
                  <a:cubicBezTo>
                    <a:pt x="0" y="25"/>
                    <a:pt x="6" y="16"/>
                    <a:pt x="19" y="13"/>
                  </a:cubicBezTo>
                  <a:cubicBezTo>
                    <a:pt x="69" y="1"/>
                    <a:pt x="119" y="0"/>
                    <a:pt x="169" y="2"/>
                  </a:cubicBezTo>
                  <a:cubicBezTo>
                    <a:pt x="195" y="4"/>
                    <a:pt x="221" y="6"/>
                    <a:pt x="246" y="13"/>
                  </a:cubicBezTo>
                  <a:cubicBezTo>
                    <a:pt x="252" y="14"/>
                    <a:pt x="260" y="14"/>
                    <a:pt x="260" y="23"/>
                  </a:cubicBezTo>
                  <a:cubicBezTo>
                    <a:pt x="261" y="30"/>
                    <a:pt x="262" y="38"/>
                    <a:pt x="253" y="41"/>
                  </a:cubicBezTo>
                  <a:cubicBezTo>
                    <a:pt x="246" y="44"/>
                    <a:pt x="249" y="50"/>
                    <a:pt x="248" y="54"/>
                  </a:cubicBezTo>
                  <a:cubicBezTo>
                    <a:pt x="244" y="76"/>
                    <a:pt x="242" y="78"/>
                    <a:pt x="220" y="82"/>
                  </a:cubicBezTo>
                  <a:cubicBezTo>
                    <a:pt x="206" y="84"/>
                    <a:pt x="193" y="86"/>
                    <a:pt x="180" y="8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8"/>
            <p:cNvSpPr>
              <a:spLocks/>
            </p:cNvSpPr>
            <p:nvPr userDrawn="1"/>
          </p:nvSpPr>
          <p:spPr bwMode="auto">
            <a:xfrm>
              <a:off x="9687795" y="3007402"/>
              <a:ext cx="2387139" cy="1556830"/>
            </a:xfrm>
            <a:custGeom>
              <a:avLst/>
              <a:gdLst>
                <a:gd name="T0" fmla="*/ 139 w 252"/>
                <a:gd name="T1" fmla="*/ 22 h 165"/>
                <a:gd name="T2" fmla="*/ 142 w 252"/>
                <a:gd name="T3" fmla="*/ 20 h 165"/>
                <a:gd name="T4" fmla="*/ 147 w 252"/>
                <a:gd name="T5" fmla="*/ 6 h 165"/>
                <a:gd name="T6" fmla="*/ 169 w 252"/>
                <a:gd name="T7" fmla="*/ 8 h 165"/>
                <a:gd name="T8" fmla="*/ 171 w 252"/>
                <a:gd name="T9" fmla="*/ 22 h 165"/>
                <a:gd name="T10" fmla="*/ 157 w 252"/>
                <a:gd name="T11" fmla="*/ 127 h 165"/>
                <a:gd name="T12" fmla="*/ 165 w 252"/>
                <a:gd name="T13" fmla="*/ 116 h 165"/>
                <a:gd name="T14" fmla="*/ 169 w 252"/>
                <a:gd name="T15" fmla="*/ 49 h 165"/>
                <a:gd name="T16" fmla="*/ 182 w 252"/>
                <a:gd name="T17" fmla="*/ 22 h 165"/>
                <a:gd name="T18" fmla="*/ 205 w 252"/>
                <a:gd name="T19" fmla="*/ 39 h 165"/>
                <a:gd name="T20" fmla="*/ 236 w 252"/>
                <a:gd name="T21" fmla="*/ 120 h 165"/>
                <a:gd name="T22" fmla="*/ 243 w 252"/>
                <a:gd name="T23" fmla="*/ 135 h 165"/>
                <a:gd name="T24" fmla="*/ 238 w 252"/>
                <a:gd name="T25" fmla="*/ 157 h 165"/>
                <a:gd name="T26" fmla="*/ 199 w 252"/>
                <a:gd name="T27" fmla="*/ 162 h 165"/>
                <a:gd name="T28" fmla="*/ 26 w 252"/>
                <a:gd name="T29" fmla="*/ 159 h 165"/>
                <a:gd name="T30" fmla="*/ 6 w 252"/>
                <a:gd name="T31" fmla="*/ 145 h 165"/>
                <a:gd name="T32" fmla="*/ 53 w 252"/>
                <a:gd name="T33" fmla="*/ 33 h 165"/>
                <a:gd name="T34" fmla="*/ 80 w 252"/>
                <a:gd name="T35" fmla="*/ 39 h 165"/>
                <a:gd name="T36" fmla="*/ 87 w 252"/>
                <a:gd name="T37" fmla="*/ 109 h 165"/>
                <a:gd name="T38" fmla="*/ 91 w 252"/>
                <a:gd name="T39" fmla="*/ 126 h 165"/>
                <a:gd name="T40" fmla="*/ 95 w 252"/>
                <a:gd name="T41" fmla="*/ 110 h 165"/>
                <a:gd name="T42" fmla="*/ 79 w 252"/>
                <a:gd name="T43" fmla="*/ 17 h 165"/>
                <a:gd name="T44" fmla="*/ 79 w 252"/>
                <a:gd name="T45" fmla="*/ 10 h 165"/>
                <a:gd name="T46" fmla="*/ 104 w 252"/>
                <a:gd name="T47" fmla="*/ 6 h 165"/>
                <a:gd name="T48" fmla="*/ 108 w 252"/>
                <a:gd name="T49" fmla="*/ 17 h 165"/>
                <a:gd name="T50" fmla="*/ 112 w 252"/>
                <a:gd name="T51" fmla="*/ 22 h 165"/>
                <a:gd name="T52" fmla="*/ 116 w 252"/>
                <a:gd name="T53" fmla="*/ 15 h 165"/>
                <a:gd name="T54" fmla="*/ 124 w 252"/>
                <a:gd name="T55" fmla="*/ 1 h 165"/>
                <a:gd name="T56" fmla="*/ 136 w 252"/>
                <a:gd name="T57" fmla="*/ 12 h 165"/>
                <a:gd name="T58" fmla="*/ 139 w 252"/>
                <a:gd name="T59" fmla="*/ 2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2" h="165">
                  <a:moveTo>
                    <a:pt x="139" y="22"/>
                  </a:moveTo>
                  <a:cubicBezTo>
                    <a:pt x="141" y="21"/>
                    <a:pt x="142" y="21"/>
                    <a:pt x="142" y="20"/>
                  </a:cubicBezTo>
                  <a:cubicBezTo>
                    <a:pt x="146" y="16"/>
                    <a:pt x="140" y="8"/>
                    <a:pt x="147" y="6"/>
                  </a:cubicBezTo>
                  <a:cubicBezTo>
                    <a:pt x="154" y="5"/>
                    <a:pt x="162" y="6"/>
                    <a:pt x="169" y="8"/>
                  </a:cubicBezTo>
                  <a:cubicBezTo>
                    <a:pt x="179" y="11"/>
                    <a:pt x="174" y="16"/>
                    <a:pt x="171" y="22"/>
                  </a:cubicBezTo>
                  <a:cubicBezTo>
                    <a:pt x="153" y="55"/>
                    <a:pt x="160" y="91"/>
                    <a:pt x="157" y="127"/>
                  </a:cubicBezTo>
                  <a:cubicBezTo>
                    <a:pt x="167" y="125"/>
                    <a:pt x="164" y="120"/>
                    <a:pt x="165" y="116"/>
                  </a:cubicBezTo>
                  <a:cubicBezTo>
                    <a:pt x="167" y="94"/>
                    <a:pt x="165" y="71"/>
                    <a:pt x="169" y="49"/>
                  </a:cubicBezTo>
                  <a:cubicBezTo>
                    <a:pt x="171" y="38"/>
                    <a:pt x="174" y="25"/>
                    <a:pt x="182" y="22"/>
                  </a:cubicBezTo>
                  <a:cubicBezTo>
                    <a:pt x="191" y="19"/>
                    <a:pt x="198" y="32"/>
                    <a:pt x="205" y="39"/>
                  </a:cubicBezTo>
                  <a:cubicBezTo>
                    <a:pt x="224" y="62"/>
                    <a:pt x="233" y="90"/>
                    <a:pt x="236" y="120"/>
                  </a:cubicBezTo>
                  <a:cubicBezTo>
                    <a:pt x="236" y="125"/>
                    <a:pt x="236" y="130"/>
                    <a:pt x="243" y="135"/>
                  </a:cubicBezTo>
                  <a:cubicBezTo>
                    <a:pt x="252" y="140"/>
                    <a:pt x="248" y="155"/>
                    <a:pt x="238" y="157"/>
                  </a:cubicBezTo>
                  <a:cubicBezTo>
                    <a:pt x="225" y="160"/>
                    <a:pt x="212" y="162"/>
                    <a:pt x="199" y="162"/>
                  </a:cubicBezTo>
                  <a:cubicBezTo>
                    <a:pt x="142" y="163"/>
                    <a:pt x="84" y="165"/>
                    <a:pt x="26" y="159"/>
                  </a:cubicBezTo>
                  <a:cubicBezTo>
                    <a:pt x="17" y="159"/>
                    <a:pt x="0" y="158"/>
                    <a:pt x="6" y="145"/>
                  </a:cubicBezTo>
                  <a:cubicBezTo>
                    <a:pt x="23" y="108"/>
                    <a:pt x="19" y="63"/>
                    <a:pt x="53" y="33"/>
                  </a:cubicBezTo>
                  <a:cubicBezTo>
                    <a:pt x="73" y="15"/>
                    <a:pt x="71" y="16"/>
                    <a:pt x="80" y="39"/>
                  </a:cubicBezTo>
                  <a:cubicBezTo>
                    <a:pt x="89" y="61"/>
                    <a:pt x="85" y="85"/>
                    <a:pt x="87" y="109"/>
                  </a:cubicBezTo>
                  <a:cubicBezTo>
                    <a:pt x="87" y="115"/>
                    <a:pt x="84" y="126"/>
                    <a:pt x="91" y="126"/>
                  </a:cubicBezTo>
                  <a:cubicBezTo>
                    <a:pt x="100" y="125"/>
                    <a:pt x="95" y="115"/>
                    <a:pt x="95" y="110"/>
                  </a:cubicBezTo>
                  <a:cubicBezTo>
                    <a:pt x="94" y="78"/>
                    <a:pt x="97" y="45"/>
                    <a:pt x="79" y="17"/>
                  </a:cubicBezTo>
                  <a:cubicBezTo>
                    <a:pt x="77" y="15"/>
                    <a:pt x="77" y="12"/>
                    <a:pt x="79" y="10"/>
                  </a:cubicBezTo>
                  <a:cubicBezTo>
                    <a:pt x="87" y="5"/>
                    <a:pt x="96" y="7"/>
                    <a:pt x="104" y="6"/>
                  </a:cubicBezTo>
                  <a:cubicBezTo>
                    <a:pt x="110" y="5"/>
                    <a:pt x="107" y="13"/>
                    <a:pt x="108" y="17"/>
                  </a:cubicBezTo>
                  <a:cubicBezTo>
                    <a:pt x="108" y="19"/>
                    <a:pt x="110" y="22"/>
                    <a:pt x="112" y="22"/>
                  </a:cubicBezTo>
                  <a:cubicBezTo>
                    <a:pt x="117" y="21"/>
                    <a:pt x="116" y="17"/>
                    <a:pt x="116" y="15"/>
                  </a:cubicBezTo>
                  <a:cubicBezTo>
                    <a:pt x="117" y="9"/>
                    <a:pt x="112" y="1"/>
                    <a:pt x="124" y="1"/>
                  </a:cubicBezTo>
                  <a:cubicBezTo>
                    <a:pt x="132" y="0"/>
                    <a:pt x="138" y="1"/>
                    <a:pt x="136" y="12"/>
                  </a:cubicBezTo>
                  <a:cubicBezTo>
                    <a:pt x="136" y="15"/>
                    <a:pt x="136" y="19"/>
                    <a:pt x="13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30325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41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44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83" r:id="rId3"/>
    <p:sldLayoutId id="2147483685" r:id="rId4"/>
    <p:sldLayoutId id="2147483689" r:id="rId5"/>
    <p:sldLayoutId id="2147483684" r:id="rId6"/>
    <p:sldLayoutId id="2147483686" r:id="rId7"/>
    <p:sldLayoutId id="2147483681" r:id="rId8"/>
    <p:sldLayoutId id="2147483690" r:id="rId9"/>
    <p:sldLayoutId id="2147483682" r:id="rId10"/>
    <p:sldLayoutId id="2147483675" r:id="rId11"/>
    <p:sldLayoutId id="2147483676" r:id="rId12"/>
    <p:sldLayoutId id="2147483677" r:id="rId13"/>
    <p:sldLayoutId id="2147483678" r:id="rId14"/>
    <p:sldLayoutId id="2147483694" r:id="rId15"/>
    <p:sldLayoutId id="2147483691" r:id="rId16"/>
    <p:sldLayoutId id="2147483692" r:id="rId17"/>
    <p:sldLayoutId id="2147483687" r:id="rId18"/>
    <p:sldLayoutId id="2147483679" r:id="rId19"/>
    <p:sldLayoutId id="2147483680" r:id="rId20"/>
    <p:sldLayoutId id="2147483693" r:id="rId21"/>
    <p:sldLayoutId id="2147483688" r:id="rId22"/>
    <p:sldLayoutId id="2147483671" r:id="rId23"/>
    <p:sldLayoutId id="2147483666" r:id="rId24"/>
    <p:sldLayoutId id="2147483659" r:id="rId25"/>
    <p:sldLayoutId id="2147483665" r:id="rId26"/>
    <p:sldLayoutId id="2147483667" r:id="rId27"/>
    <p:sldLayoutId id="2147483669" r:id="rId28"/>
    <p:sldLayoutId id="2147483662" r:id="rId29"/>
    <p:sldLayoutId id="2147483664" r:id="rId30"/>
    <p:sldLayoutId id="2147483663" r:id="rId31"/>
    <p:sldLayoutId id="2147483668" r:id="rId32"/>
    <p:sldLayoutId id="2147483674" r:id="rId33"/>
    <p:sldLayoutId id="2147483670" r:id="rId34"/>
    <p:sldLayoutId id="2147483673" r:id="rId35"/>
    <p:sldLayoutId id="2147483660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emf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emf"/><Relationship Id="rId4" Type="http://schemas.openxmlformats.org/officeDocument/2006/relationships/image" Target="../media/image35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61.emf"/><Relationship Id="rId7" Type="http://schemas.openxmlformats.org/officeDocument/2006/relationships/image" Target="../media/image38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emf"/><Relationship Id="rId5" Type="http://schemas.openxmlformats.org/officeDocument/2006/relationships/image" Target="../media/image37.emf"/><Relationship Id="rId4" Type="http://schemas.openxmlformats.org/officeDocument/2006/relationships/image" Target="../media/image62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9.emf"/><Relationship Id="rId4" Type="http://schemas.openxmlformats.org/officeDocument/2006/relationships/image" Target="../media/image42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9.emf"/><Relationship Id="rId7" Type="http://schemas.openxmlformats.org/officeDocument/2006/relationships/image" Target="../media/image23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5.emf"/><Relationship Id="rId5" Type="http://schemas.openxmlformats.org/officeDocument/2006/relationships/image" Target="../media/image16.emf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3" Type="http://schemas.openxmlformats.org/officeDocument/2006/relationships/image" Target="../media/image25.emf"/><Relationship Id="rId7" Type="http://schemas.openxmlformats.org/officeDocument/2006/relationships/image" Target="../media/image47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3.emf"/><Relationship Id="rId4" Type="http://schemas.openxmlformats.org/officeDocument/2006/relationships/image" Target="../media/image44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78">
            <a:extLst>
              <a:ext uri="{FF2B5EF4-FFF2-40B4-BE49-F238E27FC236}">
                <a16:creationId xmlns:a16="http://schemas.microsoft.com/office/drawing/2014/main" xmlns="" id="{B47F0C09-935A-4A9F-9D9B-75F670BC2EFB}"/>
              </a:ext>
            </a:extLst>
          </p:cNvPr>
          <p:cNvSpPr txBox="1"/>
          <p:nvPr/>
        </p:nvSpPr>
        <p:spPr>
          <a:xfrm>
            <a:off x="558785" y="430278"/>
            <a:ext cx="900184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800" b="1" i="1" dirty="0">
                <a:solidFill>
                  <a:srgbClr val="7D51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EARTHQUAKE</a:t>
            </a:r>
            <a:endParaRPr lang="ko-KR" altLang="en-US" sz="8800" b="1" i="1" dirty="0">
              <a:solidFill>
                <a:srgbClr val="7D51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4" name="Freeform 6"/>
          <p:cNvSpPr>
            <a:spLocks/>
          </p:cNvSpPr>
          <p:nvPr/>
        </p:nvSpPr>
        <p:spPr bwMode="auto">
          <a:xfrm>
            <a:off x="11496404" y="6166808"/>
            <a:ext cx="695597" cy="689784"/>
          </a:xfrm>
          <a:custGeom>
            <a:avLst/>
            <a:gdLst>
              <a:gd name="T0" fmla="*/ 438 w 438"/>
              <a:gd name="T1" fmla="*/ 436 h 436"/>
              <a:gd name="T2" fmla="*/ 438 w 438"/>
              <a:gd name="T3" fmla="*/ 0 h 436"/>
              <a:gd name="T4" fmla="*/ 0 w 438"/>
              <a:gd name="T5" fmla="*/ 0 h 436"/>
              <a:gd name="T6" fmla="*/ 438 w 438"/>
              <a:gd name="T7" fmla="*/ 436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8" h="436">
                <a:moveTo>
                  <a:pt x="438" y="436"/>
                </a:moveTo>
                <a:lnTo>
                  <a:pt x="438" y="0"/>
                </a:lnTo>
                <a:lnTo>
                  <a:pt x="0" y="0"/>
                </a:lnTo>
                <a:lnTo>
                  <a:pt x="438" y="436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9" name="Freeform 5"/>
          <p:cNvSpPr>
            <a:spLocks/>
          </p:cNvSpPr>
          <p:nvPr/>
        </p:nvSpPr>
        <p:spPr bwMode="auto">
          <a:xfrm>
            <a:off x="11496404" y="0"/>
            <a:ext cx="695597" cy="6108807"/>
          </a:xfrm>
          <a:custGeom>
            <a:avLst/>
            <a:gdLst>
              <a:gd name="T0" fmla="*/ 178 w 219"/>
              <a:gd name="T1" fmla="*/ 0 h 1942"/>
              <a:gd name="T2" fmla="*/ 0 w 219"/>
              <a:gd name="T3" fmla="*/ 177 h 1942"/>
              <a:gd name="T4" fmla="*/ 0 w 219"/>
              <a:gd name="T5" fmla="*/ 1942 h 1942"/>
              <a:gd name="T6" fmla="*/ 219 w 219"/>
              <a:gd name="T7" fmla="*/ 1942 h 1942"/>
              <a:gd name="T8" fmla="*/ 219 w 219"/>
              <a:gd name="T9" fmla="*/ 0 h 1942"/>
              <a:gd name="T10" fmla="*/ 178 w 219"/>
              <a:gd name="T11" fmla="*/ 0 h 1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9" h="1942">
                <a:moveTo>
                  <a:pt x="178" y="0"/>
                </a:moveTo>
                <a:cubicBezTo>
                  <a:pt x="80" y="0"/>
                  <a:pt x="0" y="79"/>
                  <a:pt x="0" y="177"/>
                </a:cubicBezTo>
                <a:cubicBezTo>
                  <a:pt x="0" y="1942"/>
                  <a:pt x="0" y="1942"/>
                  <a:pt x="0" y="1942"/>
                </a:cubicBezTo>
                <a:cubicBezTo>
                  <a:pt x="219" y="1942"/>
                  <a:pt x="219" y="1942"/>
                  <a:pt x="219" y="1942"/>
                </a:cubicBezTo>
                <a:cubicBezTo>
                  <a:pt x="219" y="0"/>
                  <a:pt x="219" y="0"/>
                  <a:pt x="219" y="0"/>
                </a:cubicBezTo>
                <a:lnTo>
                  <a:pt x="17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0" name="Freeform 7"/>
          <p:cNvSpPr>
            <a:spLocks/>
          </p:cNvSpPr>
          <p:nvPr/>
        </p:nvSpPr>
        <p:spPr bwMode="auto">
          <a:xfrm>
            <a:off x="2" y="6166808"/>
            <a:ext cx="6489697" cy="689784"/>
          </a:xfrm>
          <a:custGeom>
            <a:avLst/>
            <a:gdLst>
              <a:gd name="T0" fmla="*/ 177 w 3622"/>
              <a:gd name="T1" fmla="*/ 0 h 218"/>
              <a:gd name="T2" fmla="*/ 0 w 3622"/>
              <a:gd name="T3" fmla="*/ 177 h 218"/>
              <a:gd name="T4" fmla="*/ 0 w 3622"/>
              <a:gd name="T5" fmla="*/ 218 h 218"/>
              <a:gd name="T6" fmla="*/ 3495 w 3622"/>
              <a:gd name="T7" fmla="*/ 218 h 218"/>
              <a:gd name="T8" fmla="*/ 3622 w 3622"/>
              <a:gd name="T9" fmla="*/ 218 h 218"/>
              <a:gd name="T10" fmla="*/ 3622 w 3622"/>
              <a:gd name="T11" fmla="*/ 0 h 218"/>
              <a:gd name="T12" fmla="*/ 177 w 3622"/>
              <a:gd name="T13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22" h="218">
                <a:moveTo>
                  <a:pt x="177" y="0"/>
                </a:moveTo>
                <a:cubicBezTo>
                  <a:pt x="80" y="0"/>
                  <a:pt x="0" y="79"/>
                  <a:pt x="0" y="177"/>
                </a:cubicBezTo>
                <a:cubicBezTo>
                  <a:pt x="0" y="218"/>
                  <a:pt x="0" y="218"/>
                  <a:pt x="0" y="218"/>
                </a:cubicBezTo>
                <a:cubicBezTo>
                  <a:pt x="3495" y="218"/>
                  <a:pt x="3495" y="218"/>
                  <a:pt x="3495" y="218"/>
                </a:cubicBezTo>
                <a:cubicBezTo>
                  <a:pt x="3622" y="218"/>
                  <a:pt x="3622" y="218"/>
                  <a:pt x="3622" y="218"/>
                </a:cubicBezTo>
                <a:cubicBezTo>
                  <a:pt x="3622" y="0"/>
                  <a:pt x="3622" y="0"/>
                  <a:pt x="3622" y="0"/>
                </a:cubicBezTo>
                <a:lnTo>
                  <a:pt x="177" y="0"/>
                </a:lnTo>
                <a:close/>
              </a:path>
            </a:pathLst>
          </a:custGeom>
          <a:solidFill>
            <a:srgbClr val="ABA8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" name="Freeform 8"/>
          <p:cNvSpPr>
            <a:spLocks/>
          </p:cNvSpPr>
          <p:nvPr/>
        </p:nvSpPr>
        <p:spPr bwMode="auto">
          <a:xfrm>
            <a:off x="11496404" y="6166808"/>
            <a:ext cx="695597" cy="689784"/>
          </a:xfrm>
          <a:custGeom>
            <a:avLst/>
            <a:gdLst>
              <a:gd name="T0" fmla="*/ 0 w 438"/>
              <a:gd name="T1" fmla="*/ 436 h 436"/>
              <a:gd name="T2" fmla="*/ 438 w 438"/>
              <a:gd name="T3" fmla="*/ 436 h 436"/>
              <a:gd name="T4" fmla="*/ 0 w 438"/>
              <a:gd name="T5" fmla="*/ 0 h 436"/>
              <a:gd name="T6" fmla="*/ 0 w 438"/>
              <a:gd name="T7" fmla="*/ 436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8" h="436">
                <a:moveTo>
                  <a:pt x="0" y="436"/>
                </a:moveTo>
                <a:lnTo>
                  <a:pt x="438" y="436"/>
                </a:lnTo>
                <a:lnTo>
                  <a:pt x="0" y="0"/>
                </a:lnTo>
                <a:lnTo>
                  <a:pt x="0" y="436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2" name="TextBox 139">
            <a:extLst>
              <a:ext uri="{FF2B5EF4-FFF2-40B4-BE49-F238E27FC236}">
                <a16:creationId xmlns:a16="http://schemas.microsoft.com/office/drawing/2014/main" xmlns="" id="{E57BAC40-3F48-4E8D-BF73-024C50F1AFBD}"/>
              </a:ext>
            </a:extLst>
          </p:cNvPr>
          <p:cNvSpPr txBox="1"/>
          <p:nvPr/>
        </p:nvSpPr>
        <p:spPr>
          <a:xfrm>
            <a:off x="558785" y="4376503"/>
            <a:ext cx="660343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 smtClean="0">
                <a:solidFill>
                  <a:srgbClr val="A6A6A6"/>
                </a:solidFill>
                <a:latin typeface="+mj-lt"/>
                <a:cs typeface="Arial" pitchFamily="34" charset="0"/>
              </a:rPr>
              <a:t>Fre</a:t>
            </a:r>
            <a:r>
              <a:rPr lang="en-US" altLang="ko-KR" sz="5400" b="1" dirty="0" smtClean="0">
                <a:solidFill>
                  <a:srgbClr val="A6A6A6"/>
                </a:solidFill>
                <a:latin typeface="+mj-lt"/>
                <a:cs typeface="Arial" pitchFamily="34" charset="0"/>
              </a:rPr>
              <a:t>e Template</a:t>
            </a:r>
            <a:endParaRPr lang="ko-KR" altLang="en-US" sz="5400" b="1" dirty="0">
              <a:solidFill>
                <a:srgbClr val="A6A6A6"/>
              </a:solidFill>
              <a:latin typeface="+mj-lt"/>
              <a:cs typeface="Arial" pitchFamily="34" charset="0"/>
            </a:endParaRPr>
          </a:p>
        </p:txBody>
      </p:sp>
      <p:sp>
        <p:nvSpPr>
          <p:cNvPr id="53" name="TextBox 24">
            <a:extLst>
              <a:ext uri="{FF2B5EF4-FFF2-40B4-BE49-F238E27FC236}">
                <a16:creationId xmlns:a16="http://schemas.microsoft.com/office/drawing/2014/main" xmlns="" id="{BAEE6873-51DD-42A0-9EB6-255515476953}"/>
              </a:ext>
            </a:extLst>
          </p:cNvPr>
          <p:cNvSpPr txBox="1"/>
          <p:nvPr/>
        </p:nvSpPr>
        <p:spPr>
          <a:xfrm>
            <a:off x="558785" y="5324921"/>
            <a:ext cx="404594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Presentations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. </a:t>
            </a:r>
            <a:endParaRPr lang="en-US" altLang="ko-KR" sz="1200" b="1" dirty="0" smtClean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  <a:p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Easy 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to change colors, photos and Text. </a:t>
            </a:r>
            <a:endParaRPr lang="ko-KR" altLang="en-US" sz="12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407" y="1876828"/>
            <a:ext cx="5550765" cy="500657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326" y="3008530"/>
            <a:ext cx="1207494" cy="117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82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4244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5AD0C27-B1EE-41C7-8B1E-89B125339539}"/>
              </a:ext>
            </a:extLst>
          </p:cNvPr>
          <p:cNvSpPr txBox="1"/>
          <p:nvPr/>
        </p:nvSpPr>
        <p:spPr>
          <a:xfrm>
            <a:off x="860819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7D5100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rgbClr val="7D51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C834E0F-BFF4-4374-B675-37C4B3702F05}"/>
              </a:ext>
            </a:extLst>
          </p:cNvPr>
          <p:cNvSpPr txBox="1"/>
          <p:nvPr/>
        </p:nvSpPr>
        <p:spPr>
          <a:xfrm>
            <a:off x="860819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A6A6A6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rgbClr val="A6A6A6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2BBD9E3-732E-4094-856A-64857FD13C20}"/>
              </a:ext>
            </a:extLst>
          </p:cNvPr>
          <p:cNvSpPr txBox="1"/>
          <p:nvPr/>
        </p:nvSpPr>
        <p:spPr>
          <a:xfrm>
            <a:off x="6248400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A6A6A6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rgbClr val="A6A6A6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8620AE-F76D-488E-A664-88C01DB0A834}"/>
              </a:ext>
            </a:extLst>
          </p:cNvPr>
          <p:cNvSpPr txBox="1"/>
          <p:nvPr/>
        </p:nvSpPr>
        <p:spPr>
          <a:xfrm>
            <a:off x="6248400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7D5100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rgbClr val="7D5100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2803FDC-10DD-438A-B784-C4295550D488}"/>
              </a:ext>
            </a:extLst>
          </p:cNvPr>
          <p:cNvGrpSpPr/>
          <p:nvPr/>
        </p:nvGrpSpPr>
        <p:grpSpPr>
          <a:xfrm>
            <a:off x="2160114" y="3870388"/>
            <a:ext cx="3770918" cy="923330"/>
            <a:chOff x="2551705" y="4283314"/>
            <a:chExt cx="215222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107A6864-9F94-40E6-B02E-84014A25B05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676B41C-58E0-43A0-8986-D80F94F6F0C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1D7A769-0B90-4EC9-BE53-142D44DEBB79}"/>
              </a:ext>
            </a:extLst>
          </p:cNvPr>
          <p:cNvGrpSpPr/>
          <p:nvPr/>
        </p:nvGrpSpPr>
        <p:grpSpPr>
          <a:xfrm>
            <a:off x="7547694" y="3870388"/>
            <a:ext cx="3770918" cy="923330"/>
            <a:chOff x="2551705" y="4283314"/>
            <a:chExt cx="215222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44619C7-114B-45F9-9332-12292CBE0F3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481F554-23C9-4CC9-873D-379A5B55611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30C8C65-5F9C-44A5-8531-BAC07A73ACC5}"/>
              </a:ext>
            </a:extLst>
          </p:cNvPr>
          <p:cNvGrpSpPr/>
          <p:nvPr/>
        </p:nvGrpSpPr>
        <p:grpSpPr>
          <a:xfrm>
            <a:off x="2160114" y="5168869"/>
            <a:ext cx="3770918" cy="923330"/>
            <a:chOff x="2551705" y="4283314"/>
            <a:chExt cx="215222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A948FAE-7272-4A00-AE96-0DA7BB35D34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2AE36EE-DE98-47A7-B8D1-B9E1ABE9242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EAB6999-4124-4974-9048-28C234152914}"/>
              </a:ext>
            </a:extLst>
          </p:cNvPr>
          <p:cNvGrpSpPr/>
          <p:nvPr/>
        </p:nvGrpSpPr>
        <p:grpSpPr>
          <a:xfrm>
            <a:off x="7547694" y="5168869"/>
            <a:ext cx="3770918" cy="923330"/>
            <a:chOff x="2551705" y="4283314"/>
            <a:chExt cx="2152229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FCD9016-823B-47AC-9DBB-CA119ADF13C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412A8DC-5995-46AB-878E-65799D10FFA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ight Arrow Callout 4">
            <a:extLst>
              <a:ext uri="{FF2B5EF4-FFF2-40B4-BE49-F238E27FC236}">
                <a16:creationId xmlns:a16="http://schemas.microsoft.com/office/drawing/2014/main" xmlns="" id="{FCFD924B-CE0F-4AAE-AC99-B7BDCFE9E269}"/>
              </a:ext>
            </a:extLst>
          </p:cNvPr>
          <p:cNvSpPr/>
          <p:nvPr/>
        </p:nvSpPr>
        <p:spPr>
          <a:xfrm>
            <a:off x="8211900" y="1888148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0595"/>
            </a:avLst>
          </a:prstGeom>
          <a:solidFill>
            <a:schemeClr val="bg1"/>
          </a:solidFill>
          <a:ln w="63500">
            <a:solidFill>
              <a:srgbClr val="7D5100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ight Arrow Callout 5">
            <a:extLst>
              <a:ext uri="{FF2B5EF4-FFF2-40B4-BE49-F238E27FC236}">
                <a16:creationId xmlns:a16="http://schemas.microsoft.com/office/drawing/2014/main" xmlns="" id="{AD4F5DD1-3523-4E78-A087-5CEB87F97355}"/>
              </a:ext>
            </a:extLst>
          </p:cNvPr>
          <p:cNvSpPr/>
          <p:nvPr/>
        </p:nvSpPr>
        <p:spPr>
          <a:xfrm>
            <a:off x="5799592" y="1889474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0272"/>
            </a:avLst>
          </a:prstGeom>
          <a:solidFill>
            <a:schemeClr val="bg1"/>
          </a:solidFill>
          <a:ln w="63500">
            <a:solidFill>
              <a:srgbClr val="A6A6A6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Right Arrow Callout 6">
            <a:extLst>
              <a:ext uri="{FF2B5EF4-FFF2-40B4-BE49-F238E27FC236}">
                <a16:creationId xmlns:a16="http://schemas.microsoft.com/office/drawing/2014/main" xmlns="" id="{1915F009-AEE8-4443-89A2-1BB6A5862A92}"/>
              </a:ext>
            </a:extLst>
          </p:cNvPr>
          <p:cNvSpPr/>
          <p:nvPr/>
        </p:nvSpPr>
        <p:spPr>
          <a:xfrm>
            <a:off x="3387284" y="1889473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1258"/>
            </a:avLst>
          </a:prstGeom>
          <a:solidFill>
            <a:schemeClr val="bg1"/>
          </a:solidFill>
          <a:ln w="63500">
            <a:solidFill>
              <a:srgbClr val="7D5100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ight Arrow Callout 7">
            <a:extLst>
              <a:ext uri="{FF2B5EF4-FFF2-40B4-BE49-F238E27FC236}">
                <a16:creationId xmlns:a16="http://schemas.microsoft.com/office/drawing/2014/main" xmlns="" id="{0317B4CC-8150-49AF-8F0D-4D21F2461FB5}"/>
              </a:ext>
            </a:extLst>
          </p:cNvPr>
          <p:cNvSpPr/>
          <p:nvPr/>
        </p:nvSpPr>
        <p:spPr>
          <a:xfrm>
            <a:off x="974977" y="1889472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0927"/>
            </a:avLst>
          </a:prstGeom>
          <a:solidFill>
            <a:schemeClr val="bg1"/>
          </a:solidFill>
          <a:ln w="63500">
            <a:solidFill>
              <a:srgbClr val="A6A6A6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468" y="2205738"/>
            <a:ext cx="1012500" cy="10125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184" y="2168521"/>
            <a:ext cx="1158750" cy="97875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219" y="2223530"/>
            <a:ext cx="1226250" cy="10125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505" y="2251937"/>
            <a:ext cx="1068750" cy="104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71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Frame 93">
            <a:extLst>
              <a:ext uri="{FF2B5EF4-FFF2-40B4-BE49-F238E27FC236}">
                <a16:creationId xmlns:a16="http://schemas.microsoft.com/office/drawing/2014/main" xmlns="" id="{6532D564-CBB0-4CB7-87C6-F325D5646487}"/>
              </a:ext>
            </a:extLst>
          </p:cNvPr>
          <p:cNvSpPr/>
          <p:nvPr/>
        </p:nvSpPr>
        <p:spPr>
          <a:xfrm>
            <a:off x="5668108" y="334108"/>
            <a:ext cx="6189784" cy="5584554"/>
          </a:xfrm>
          <a:prstGeom prst="frame">
            <a:avLst>
              <a:gd name="adj1" fmla="val 7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55B143A5-C0B8-4825-AEA5-97D5345BBB1E}"/>
              </a:ext>
            </a:extLst>
          </p:cNvPr>
          <p:cNvSpPr txBox="1"/>
          <p:nvPr/>
        </p:nvSpPr>
        <p:spPr>
          <a:xfrm>
            <a:off x="6600073" y="4858043"/>
            <a:ext cx="4769408" cy="1169551"/>
          </a:xfrm>
          <a:prstGeom prst="rect">
            <a:avLst/>
          </a:prstGeom>
          <a:solidFill>
            <a:srgbClr val="A6A6A6"/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2EC8A497-A56A-4D37-A1CF-0AE543A464E8}"/>
              </a:ext>
            </a:extLst>
          </p:cNvPr>
          <p:cNvSpPr txBox="1"/>
          <p:nvPr/>
        </p:nvSpPr>
        <p:spPr>
          <a:xfrm>
            <a:off x="906469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8AC2F80-650D-4513-968C-C496A4538589}"/>
              </a:ext>
            </a:extLst>
          </p:cNvPr>
          <p:cNvSpPr txBox="1"/>
          <p:nvPr/>
        </p:nvSpPr>
        <p:spPr>
          <a:xfrm>
            <a:off x="2376568" y="5743384"/>
            <a:ext cx="123518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81B96332-4E6E-44F1-8C2E-85C612B8FD30}"/>
              </a:ext>
            </a:extLst>
          </p:cNvPr>
          <p:cNvSpPr txBox="1"/>
          <p:nvPr/>
        </p:nvSpPr>
        <p:spPr>
          <a:xfrm>
            <a:off x="906469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2DB2ABEC-A980-4242-946A-F3B386FAEBBD}"/>
              </a:ext>
            </a:extLst>
          </p:cNvPr>
          <p:cNvSpPr txBox="1"/>
          <p:nvPr/>
        </p:nvSpPr>
        <p:spPr>
          <a:xfrm>
            <a:off x="924977" y="5743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412107B4-9556-4542-91D8-B61050C105C2}"/>
              </a:ext>
            </a:extLst>
          </p:cNvPr>
          <p:cNvSpPr txBox="1"/>
          <p:nvPr/>
        </p:nvSpPr>
        <p:spPr>
          <a:xfrm>
            <a:off x="3932858" y="5743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919A7EA-BEAA-418F-8EFE-6363227EE64B}"/>
              </a:ext>
            </a:extLst>
          </p:cNvPr>
          <p:cNvSpPr txBox="1"/>
          <p:nvPr/>
        </p:nvSpPr>
        <p:spPr>
          <a:xfrm>
            <a:off x="924976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429C097-0A7B-426D-8A68-D03CA47C5BA6}"/>
              </a:ext>
            </a:extLst>
          </p:cNvPr>
          <p:cNvSpPr txBox="1"/>
          <p:nvPr/>
        </p:nvSpPr>
        <p:spPr>
          <a:xfrm>
            <a:off x="924976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493C2EE-E831-43C5-AC3F-FB939AF06939}"/>
              </a:ext>
            </a:extLst>
          </p:cNvPr>
          <p:cNvSpPr txBox="1"/>
          <p:nvPr/>
        </p:nvSpPr>
        <p:spPr>
          <a:xfrm>
            <a:off x="924976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140" y="2340844"/>
            <a:ext cx="1514647" cy="145087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250" y="1403753"/>
            <a:ext cx="3655500" cy="304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067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54362EF8-E3E3-4F1C-B04B-CAB308B6274C}"/>
              </a:ext>
            </a:extLst>
          </p:cNvPr>
          <p:cNvSpPr/>
          <p:nvPr/>
        </p:nvSpPr>
        <p:spPr>
          <a:xfrm>
            <a:off x="2139381" y="2428098"/>
            <a:ext cx="792088" cy="792088"/>
          </a:xfrm>
          <a:prstGeom prst="ellipse">
            <a:avLst/>
          </a:pr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F53F40C8-8010-4108-9F73-2A5D4A82ACEE}"/>
              </a:ext>
            </a:extLst>
          </p:cNvPr>
          <p:cNvSpPr/>
          <p:nvPr/>
        </p:nvSpPr>
        <p:spPr>
          <a:xfrm>
            <a:off x="9427120" y="2428098"/>
            <a:ext cx="792088" cy="792088"/>
          </a:xfrm>
          <a:prstGeom prst="ellipse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D00ACF17-5B62-4CCD-9969-2CD787F39748}"/>
              </a:ext>
            </a:extLst>
          </p:cNvPr>
          <p:cNvSpPr/>
          <p:nvPr/>
        </p:nvSpPr>
        <p:spPr>
          <a:xfrm>
            <a:off x="9427120" y="3952256"/>
            <a:ext cx="792088" cy="792088"/>
          </a:xfrm>
          <a:prstGeom prst="ellipse">
            <a:avLst/>
          </a:prstGeom>
          <a:solidFill>
            <a:srgbClr val="FFC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C365984-D2D0-4F97-94B8-3E6E3E66E63B}"/>
              </a:ext>
            </a:extLst>
          </p:cNvPr>
          <p:cNvSpPr/>
          <p:nvPr/>
        </p:nvSpPr>
        <p:spPr>
          <a:xfrm>
            <a:off x="2139381" y="395225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49999F5-41A2-4363-9382-34B5571ED4EC}"/>
              </a:ext>
            </a:extLst>
          </p:cNvPr>
          <p:cNvGrpSpPr/>
          <p:nvPr/>
        </p:nvGrpSpPr>
        <p:grpSpPr>
          <a:xfrm>
            <a:off x="990600" y="4957283"/>
            <a:ext cx="3089650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5E5BCA4-E702-4251-A909-9EFAFF3BE3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10988EA-F759-4CA9-B778-11CCEEA0BA4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A2A7C9F-1649-48F0-9BC0-6B34BFB3519B}"/>
              </a:ext>
            </a:extLst>
          </p:cNvPr>
          <p:cNvGrpSpPr/>
          <p:nvPr/>
        </p:nvGrpSpPr>
        <p:grpSpPr>
          <a:xfrm>
            <a:off x="8278340" y="4957283"/>
            <a:ext cx="3089650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201B335-A283-4D4C-B76B-15ED1739011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C50B21A-2BC2-4B51-AAAF-32439C010BA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7D510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3F08F97F-CC96-4532-91C4-C70B06DDE118}"/>
              </a:ext>
            </a:extLst>
          </p:cNvPr>
          <p:cNvGrpSpPr/>
          <p:nvPr/>
        </p:nvGrpSpPr>
        <p:grpSpPr>
          <a:xfrm>
            <a:off x="8278340" y="1490414"/>
            <a:ext cx="3089650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3C59261-F70E-4D0F-A631-1D681F3A076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D3E9BD1-0965-488E-AC1B-98A36E1ABE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C86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FFC86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BEA89DBA-4F67-47F5-9ACC-8107986C6C7F}"/>
              </a:ext>
            </a:extLst>
          </p:cNvPr>
          <p:cNvGrpSpPr/>
          <p:nvPr/>
        </p:nvGrpSpPr>
        <p:grpSpPr>
          <a:xfrm>
            <a:off x="990600" y="1490414"/>
            <a:ext cx="3089650" cy="863358"/>
            <a:chOff x="803640" y="3362835"/>
            <a:chExt cx="2059657" cy="8633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E9DFFEBF-DCA0-4CDB-9289-3F10BBBFDF4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D80E282-6051-48C1-9D22-C32924B3CBE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BA20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FBA200"/>
                </a:solidFill>
                <a:cs typeface="Arial" pitchFamily="34" charset="0"/>
              </a:endParaRPr>
            </a:p>
          </p:txBody>
        </p:sp>
      </p:grpSp>
      <p:sp>
        <p:nvSpPr>
          <p:cNvPr id="26" name="Donut 2">
            <a:extLst>
              <a:ext uri="{FF2B5EF4-FFF2-40B4-BE49-F238E27FC236}">
                <a16:creationId xmlns:a16="http://schemas.microsoft.com/office/drawing/2014/main" xmlns="" id="{02043B42-7927-4089-BD3F-E8EA7E5B3827}"/>
              </a:ext>
            </a:extLst>
          </p:cNvPr>
          <p:cNvSpPr/>
          <p:nvPr/>
        </p:nvSpPr>
        <p:spPr>
          <a:xfrm>
            <a:off x="4791011" y="2081297"/>
            <a:ext cx="2704121" cy="2704121"/>
          </a:xfrm>
          <a:prstGeom prst="donut">
            <a:avLst>
              <a:gd name="adj" fmla="val 386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2200" y="1327188"/>
            <a:ext cx="4541742" cy="3847122"/>
          </a:xfrm>
          <a:prstGeom prst="rect">
            <a:avLst/>
          </a:prstGeom>
        </p:spPr>
      </p:pic>
      <p:cxnSp>
        <p:nvCxnSpPr>
          <p:cNvPr id="29" name="Conector recto de flecha 28"/>
          <p:cNvCxnSpPr/>
          <p:nvPr/>
        </p:nvCxnSpPr>
        <p:spPr>
          <a:xfrm>
            <a:off x="3136900" y="2971800"/>
            <a:ext cx="635000" cy="461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/>
          <p:cNvCxnSpPr/>
          <p:nvPr/>
        </p:nvCxnSpPr>
        <p:spPr>
          <a:xfrm flipV="1">
            <a:off x="3120558" y="3857956"/>
            <a:ext cx="729722" cy="512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/>
          <p:nvPr/>
        </p:nvCxnSpPr>
        <p:spPr>
          <a:xfrm flipH="1">
            <a:off x="8555670" y="2971800"/>
            <a:ext cx="777083" cy="4272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/>
          <p:cNvCxnSpPr/>
          <p:nvPr/>
        </p:nvCxnSpPr>
        <p:spPr>
          <a:xfrm flipH="1" flipV="1">
            <a:off x="8531989" y="3708400"/>
            <a:ext cx="592714" cy="63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57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433" y="4162765"/>
            <a:ext cx="2872147" cy="181070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1937F4EC-89C5-49C9-B969-25494F3EF3BC}"/>
              </a:ext>
            </a:extLst>
          </p:cNvPr>
          <p:cNvGrpSpPr/>
          <p:nvPr/>
        </p:nvGrpSpPr>
        <p:grpSpPr>
          <a:xfrm>
            <a:off x="7293735" y="2068365"/>
            <a:ext cx="3139396" cy="1077218"/>
            <a:chOff x="8481110" y="2440898"/>
            <a:chExt cx="3139396" cy="107721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F97D35B-2359-4A60-861E-D9C0ADEB8AB4}"/>
                </a:ext>
              </a:extLst>
            </p:cNvPr>
            <p:cNvSpPr txBox="1"/>
            <p:nvPr/>
          </p:nvSpPr>
          <p:spPr>
            <a:xfrm>
              <a:off x="8497216" y="2687119"/>
              <a:ext cx="22944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954EAE7-4514-4493-B948-59E0E9D04414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4CD68F1-0912-422F-BACB-5AE0E88EA270}"/>
              </a:ext>
            </a:extLst>
          </p:cNvPr>
          <p:cNvGrpSpPr/>
          <p:nvPr/>
        </p:nvGrpSpPr>
        <p:grpSpPr>
          <a:xfrm>
            <a:off x="7293735" y="4349510"/>
            <a:ext cx="3139396" cy="1077218"/>
            <a:chOff x="1715369" y="1766707"/>
            <a:chExt cx="1780544" cy="10772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915C4E9-6D40-48B1-94E4-FD98483FCABE}"/>
                </a:ext>
              </a:extLst>
            </p:cNvPr>
            <p:cNvSpPr txBox="1"/>
            <p:nvPr/>
          </p:nvSpPr>
          <p:spPr>
            <a:xfrm>
              <a:off x="1724503" y="2012928"/>
              <a:ext cx="1301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FDCCCF9-6F23-430E-A1CB-FE1309A59E07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811313B-379A-4685-AB4F-F231570CB104}"/>
              </a:ext>
            </a:extLst>
          </p:cNvPr>
          <p:cNvGrpSpPr/>
          <p:nvPr/>
        </p:nvGrpSpPr>
        <p:grpSpPr>
          <a:xfrm>
            <a:off x="-355600" y="3170675"/>
            <a:ext cx="3144280" cy="1077218"/>
            <a:chOff x="1715369" y="1766707"/>
            <a:chExt cx="1783314" cy="10772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A133E99-2F1B-461A-A4CE-F38FA120072B}"/>
                </a:ext>
              </a:extLst>
            </p:cNvPr>
            <p:cNvSpPr txBox="1"/>
            <p:nvPr/>
          </p:nvSpPr>
          <p:spPr>
            <a:xfrm>
              <a:off x="2226002" y="2012928"/>
              <a:ext cx="12726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CD8753E-C8F4-412D-AB64-40487770D6EE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Freeform 65">
            <a:extLst>
              <a:ext uri="{FF2B5EF4-FFF2-40B4-BE49-F238E27FC236}">
                <a16:creationId xmlns:a16="http://schemas.microsoft.com/office/drawing/2014/main" xmlns="" id="{FE5E6AD3-3D85-4639-99FE-C82031315256}"/>
              </a:ext>
            </a:extLst>
          </p:cNvPr>
          <p:cNvSpPr/>
          <p:nvPr/>
        </p:nvSpPr>
        <p:spPr>
          <a:xfrm>
            <a:off x="4802528" y="1936531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A6A6A6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66">
            <a:extLst>
              <a:ext uri="{FF2B5EF4-FFF2-40B4-BE49-F238E27FC236}">
                <a16:creationId xmlns:a16="http://schemas.microsoft.com/office/drawing/2014/main" xmlns="" id="{98179F7F-6EF5-4A5F-9239-D5436AE57A64}"/>
              </a:ext>
            </a:extLst>
          </p:cNvPr>
          <p:cNvSpPr/>
          <p:nvPr/>
        </p:nvSpPr>
        <p:spPr>
          <a:xfrm flipH="1">
            <a:off x="2866832" y="3060493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A6A6A6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67">
            <a:extLst>
              <a:ext uri="{FF2B5EF4-FFF2-40B4-BE49-F238E27FC236}">
                <a16:creationId xmlns:a16="http://schemas.microsoft.com/office/drawing/2014/main" xmlns="" id="{2D923EA8-C29E-4304-95DE-179DF439515E}"/>
              </a:ext>
            </a:extLst>
          </p:cNvPr>
          <p:cNvSpPr/>
          <p:nvPr/>
        </p:nvSpPr>
        <p:spPr>
          <a:xfrm>
            <a:off x="4802528" y="4217676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A6A6A6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" name="Freeform 5"/>
          <p:cNvSpPr>
            <a:spLocks noEditPoints="1"/>
          </p:cNvSpPr>
          <p:nvPr/>
        </p:nvSpPr>
        <p:spPr bwMode="auto">
          <a:xfrm>
            <a:off x="5387067" y="2619573"/>
            <a:ext cx="943140" cy="950715"/>
          </a:xfrm>
          <a:custGeom>
            <a:avLst/>
            <a:gdLst>
              <a:gd name="T0" fmla="*/ 316 w 316"/>
              <a:gd name="T1" fmla="*/ 158 h 317"/>
              <a:gd name="T2" fmla="*/ 305 w 316"/>
              <a:gd name="T3" fmla="*/ 178 h 317"/>
              <a:gd name="T4" fmla="*/ 177 w 316"/>
              <a:gd name="T5" fmla="*/ 306 h 317"/>
              <a:gd name="T6" fmla="*/ 140 w 316"/>
              <a:gd name="T7" fmla="*/ 306 h 317"/>
              <a:gd name="T8" fmla="*/ 12 w 316"/>
              <a:gd name="T9" fmla="*/ 178 h 317"/>
              <a:gd name="T10" fmla="*/ 13 w 316"/>
              <a:gd name="T11" fmla="*/ 139 h 317"/>
              <a:gd name="T12" fmla="*/ 138 w 316"/>
              <a:gd name="T13" fmla="*/ 14 h 317"/>
              <a:gd name="T14" fmla="*/ 179 w 316"/>
              <a:gd name="T15" fmla="*/ 14 h 317"/>
              <a:gd name="T16" fmla="*/ 304 w 316"/>
              <a:gd name="T17" fmla="*/ 139 h 317"/>
              <a:gd name="T18" fmla="*/ 316 w 316"/>
              <a:gd name="T19" fmla="*/ 158 h 317"/>
              <a:gd name="T20" fmla="*/ 182 w 316"/>
              <a:gd name="T21" fmla="*/ 102 h 317"/>
              <a:gd name="T22" fmla="*/ 159 w 316"/>
              <a:gd name="T23" fmla="*/ 74 h 317"/>
              <a:gd name="T24" fmla="*/ 135 w 316"/>
              <a:gd name="T25" fmla="*/ 99 h 317"/>
              <a:gd name="T26" fmla="*/ 147 w 316"/>
              <a:gd name="T27" fmla="*/ 182 h 317"/>
              <a:gd name="T28" fmla="*/ 159 w 316"/>
              <a:gd name="T29" fmla="*/ 192 h 317"/>
              <a:gd name="T30" fmla="*/ 171 w 316"/>
              <a:gd name="T31" fmla="*/ 182 h 317"/>
              <a:gd name="T32" fmla="*/ 182 w 316"/>
              <a:gd name="T33" fmla="*/ 102 h 317"/>
              <a:gd name="T34" fmla="*/ 177 w 316"/>
              <a:gd name="T35" fmla="*/ 226 h 317"/>
              <a:gd name="T36" fmla="*/ 159 w 316"/>
              <a:gd name="T37" fmla="*/ 207 h 317"/>
              <a:gd name="T38" fmla="*/ 140 w 316"/>
              <a:gd name="T39" fmla="*/ 225 h 317"/>
              <a:gd name="T40" fmla="*/ 158 w 316"/>
              <a:gd name="T41" fmla="*/ 244 h 317"/>
              <a:gd name="T42" fmla="*/ 177 w 316"/>
              <a:gd name="T43" fmla="*/ 226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6" h="317">
                <a:moveTo>
                  <a:pt x="316" y="158"/>
                </a:moveTo>
                <a:cubicBezTo>
                  <a:pt x="312" y="166"/>
                  <a:pt x="310" y="173"/>
                  <a:pt x="305" y="178"/>
                </a:cubicBezTo>
                <a:cubicBezTo>
                  <a:pt x="263" y="221"/>
                  <a:pt x="220" y="263"/>
                  <a:pt x="177" y="306"/>
                </a:cubicBezTo>
                <a:cubicBezTo>
                  <a:pt x="166" y="317"/>
                  <a:pt x="151" y="317"/>
                  <a:pt x="140" y="306"/>
                </a:cubicBezTo>
                <a:cubicBezTo>
                  <a:pt x="97" y="263"/>
                  <a:pt x="54" y="221"/>
                  <a:pt x="12" y="178"/>
                </a:cubicBezTo>
                <a:cubicBezTo>
                  <a:pt x="0" y="166"/>
                  <a:pt x="1" y="151"/>
                  <a:pt x="13" y="139"/>
                </a:cubicBezTo>
                <a:cubicBezTo>
                  <a:pt x="54" y="97"/>
                  <a:pt x="96" y="56"/>
                  <a:pt x="138" y="14"/>
                </a:cubicBezTo>
                <a:cubicBezTo>
                  <a:pt x="151" y="0"/>
                  <a:pt x="166" y="0"/>
                  <a:pt x="179" y="14"/>
                </a:cubicBezTo>
                <a:cubicBezTo>
                  <a:pt x="221" y="55"/>
                  <a:pt x="262" y="97"/>
                  <a:pt x="304" y="139"/>
                </a:cubicBezTo>
                <a:cubicBezTo>
                  <a:pt x="309" y="144"/>
                  <a:pt x="312" y="151"/>
                  <a:pt x="316" y="158"/>
                </a:cubicBezTo>
                <a:close/>
                <a:moveTo>
                  <a:pt x="182" y="102"/>
                </a:moveTo>
                <a:cubicBezTo>
                  <a:pt x="183" y="83"/>
                  <a:pt x="174" y="74"/>
                  <a:pt x="159" y="74"/>
                </a:cubicBezTo>
                <a:cubicBezTo>
                  <a:pt x="143" y="74"/>
                  <a:pt x="133" y="83"/>
                  <a:pt x="135" y="99"/>
                </a:cubicBezTo>
                <a:cubicBezTo>
                  <a:pt x="138" y="127"/>
                  <a:pt x="142" y="155"/>
                  <a:pt x="147" y="182"/>
                </a:cubicBezTo>
                <a:cubicBezTo>
                  <a:pt x="148" y="189"/>
                  <a:pt x="152" y="192"/>
                  <a:pt x="159" y="192"/>
                </a:cubicBezTo>
                <a:cubicBezTo>
                  <a:pt x="165" y="192"/>
                  <a:pt x="170" y="189"/>
                  <a:pt x="171" y="182"/>
                </a:cubicBezTo>
                <a:cubicBezTo>
                  <a:pt x="175" y="155"/>
                  <a:pt x="179" y="127"/>
                  <a:pt x="182" y="102"/>
                </a:cubicBezTo>
                <a:close/>
                <a:moveTo>
                  <a:pt x="177" y="226"/>
                </a:moveTo>
                <a:cubicBezTo>
                  <a:pt x="177" y="214"/>
                  <a:pt x="170" y="207"/>
                  <a:pt x="159" y="207"/>
                </a:cubicBezTo>
                <a:cubicBezTo>
                  <a:pt x="147" y="207"/>
                  <a:pt x="140" y="214"/>
                  <a:pt x="140" y="225"/>
                </a:cubicBezTo>
                <a:cubicBezTo>
                  <a:pt x="140" y="237"/>
                  <a:pt x="147" y="244"/>
                  <a:pt x="158" y="244"/>
                </a:cubicBezTo>
                <a:cubicBezTo>
                  <a:pt x="170" y="244"/>
                  <a:pt x="177" y="237"/>
                  <a:pt x="177" y="226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6"/>
          <p:cNvSpPr>
            <a:spLocks noEditPoints="1"/>
          </p:cNvSpPr>
          <p:nvPr/>
        </p:nvSpPr>
        <p:spPr bwMode="auto">
          <a:xfrm>
            <a:off x="3540476" y="1442024"/>
            <a:ext cx="984250" cy="989013"/>
          </a:xfrm>
          <a:custGeom>
            <a:avLst/>
            <a:gdLst>
              <a:gd name="T0" fmla="*/ 130 w 262"/>
              <a:gd name="T1" fmla="*/ 261 h 262"/>
              <a:gd name="T2" fmla="*/ 1 w 262"/>
              <a:gd name="T3" fmla="*/ 131 h 262"/>
              <a:gd name="T4" fmla="*/ 132 w 262"/>
              <a:gd name="T5" fmla="*/ 1 h 262"/>
              <a:gd name="T6" fmla="*/ 261 w 262"/>
              <a:gd name="T7" fmla="*/ 132 h 262"/>
              <a:gd name="T8" fmla="*/ 130 w 262"/>
              <a:gd name="T9" fmla="*/ 261 h 262"/>
              <a:gd name="T10" fmla="*/ 131 w 262"/>
              <a:gd name="T11" fmla="*/ 46 h 262"/>
              <a:gd name="T12" fmla="*/ 107 w 262"/>
              <a:gd name="T13" fmla="*/ 71 h 262"/>
              <a:gd name="T14" fmla="*/ 118 w 262"/>
              <a:gd name="T15" fmla="*/ 152 h 262"/>
              <a:gd name="T16" fmla="*/ 131 w 262"/>
              <a:gd name="T17" fmla="*/ 164 h 262"/>
              <a:gd name="T18" fmla="*/ 143 w 262"/>
              <a:gd name="T19" fmla="*/ 151 h 262"/>
              <a:gd name="T20" fmla="*/ 155 w 262"/>
              <a:gd name="T21" fmla="*/ 72 h 262"/>
              <a:gd name="T22" fmla="*/ 131 w 262"/>
              <a:gd name="T23" fmla="*/ 46 h 262"/>
              <a:gd name="T24" fmla="*/ 131 w 262"/>
              <a:gd name="T25" fmla="*/ 179 h 262"/>
              <a:gd name="T26" fmla="*/ 112 w 262"/>
              <a:gd name="T27" fmla="*/ 197 h 262"/>
              <a:gd name="T28" fmla="*/ 130 w 262"/>
              <a:gd name="T29" fmla="*/ 216 h 262"/>
              <a:gd name="T30" fmla="*/ 150 w 262"/>
              <a:gd name="T31" fmla="*/ 198 h 262"/>
              <a:gd name="T32" fmla="*/ 131 w 262"/>
              <a:gd name="T33" fmla="*/ 179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62" h="262">
                <a:moveTo>
                  <a:pt x="130" y="261"/>
                </a:moveTo>
                <a:cubicBezTo>
                  <a:pt x="58" y="260"/>
                  <a:pt x="0" y="202"/>
                  <a:pt x="1" y="131"/>
                </a:cubicBezTo>
                <a:cubicBezTo>
                  <a:pt x="1" y="58"/>
                  <a:pt x="59" y="0"/>
                  <a:pt x="132" y="1"/>
                </a:cubicBezTo>
                <a:cubicBezTo>
                  <a:pt x="204" y="1"/>
                  <a:pt x="262" y="60"/>
                  <a:pt x="261" y="132"/>
                </a:cubicBezTo>
                <a:cubicBezTo>
                  <a:pt x="260" y="204"/>
                  <a:pt x="202" y="262"/>
                  <a:pt x="130" y="261"/>
                </a:cubicBezTo>
                <a:close/>
                <a:moveTo>
                  <a:pt x="131" y="46"/>
                </a:moveTo>
                <a:cubicBezTo>
                  <a:pt x="116" y="46"/>
                  <a:pt x="105" y="56"/>
                  <a:pt x="107" y="71"/>
                </a:cubicBezTo>
                <a:cubicBezTo>
                  <a:pt x="110" y="98"/>
                  <a:pt x="114" y="125"/>
                  <a:pt x="118" y="152"/>
                </a:cubicBezTo>
                <a:cubicBezTo>
                  <a:pt x="119" y="159"/>
                  <a:pt x="123" y="164"/>
                  <a:pt x="131" y="164"/>
                </a:cubicBezTo>
                <a:cubicBezTo>
                  <a:pt x="139" y="164"/>
                  <a:pt x="142" y="159"/>
                  <a:pt x="143" y="151"/>
                </a:cubicBezTo>
                <a:cubicBezTo>
                  <a:pt x="147" y="125"/>
                  <a:pt x="151" y="98"/>
                  <a:pt x="155" y="72"/>
                </a:cubicBezTo>
                <a:cubicBezTo>
                  <a:pt x="157" y="57"/>
                  <a:pt x="147" y="46"/>
                  <a:pt x="131" y="46"/>
                </a:cubicBezTo>
                <a:close/>
                <a:moveTo>
                  <a:pt x="131" y="179"/>
                </a:moveTo>
                <a:cubicBezTo>
                  <a:pt x="120" y="179"/>
                  <a:pt x="112" y="186"/>
                  <a:pt x="112" y="197"/>
                </a:cubicBezTo>
                <a:cubicBezTo>
                  <a:pt x="112" y="208"/>
                  <a:pt x="119" y="216"/>
                  <a:pt x="130" y="216"/>
                </a:cubicBezTo>
                <a:cubicBezTo>
                  <a:pt x="142" y="216"/>
                  <a:pt x="149" y="209"/>
                  <a:pt x="150" y="198"/>
                </a:cubicBezTo>
                <a:cubicBezTo>
                  <a:pt x="150" y="187"/>
                  <a:pt x="143" y="179"/>
                  <a:pt x="131" y="179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7"/>
          <p:cNvSpPr>
            <a:spLocks noEditPoints="1"/>
          </p:cNvSpPr>
          <p:nvPr/>
        </p:nvSpPr>
        <p:spPr bwMode="auto">
          <a:xfrm>
            <a:off x="3595921" y="3687520"/>
            <a:ext cx="930668" cy="815878"/>
          </a:xfrm>
          <a:custGeom>
            <a:avLst/>
            <a:gdLst>
              <a:gd name="T0" fmla="*/ 160 w 319"/>
              <a:gd name="T1" fmla="*/ 277 h 278"/>
              <a:gd name="T2" fmla="*/ 38 w 319"/>
              <a:gd name="T3" fmla="*/ 277 h 278"/>
              <a:gd name="T4" fmla="*/ 13 w 319"/>
              <a:gd name="T5" fmla="*/ 234 h 278"/>
              <a:gd name="T6" fmla="*/ 136 w 319"/>
              <a:gd name="T7" fmla="*/ 22 h 278"/>
              <a:gd name="T8" fmla="*/ 185 w 319"/>
              <a:gd name="T9" fmla="*/ 22 h 278"/>
              <a:gd name="T10" fmla="*/ 307 w 319"/>
              <a:gd name="T11" fmla="*/ 234 h 278"/>
              <a:gd name="T12" fmla="*/ 282 w 319"/>
              <a:gd name="T13" fmla="*/ 277 h 278"/>
              <a:gd name="T14" fmla="*/ 160 w 319"/>
              <a:gd name="T15" fmla="*/ 277 h 278"/>
              <a:gd name="T16" fmla="*/ 184 w 319"/>
              <a:gd name="T17" fmla="*/ 103 h 278"/>
              <a:gd name="T18" fmla="*/ 160 w 319"/>
              <a:gd name="T19" fmla="*/ 75 h 278"/>
              <a:gd name="T20" fmla="*/ 136 w 319"/>
              <a:gd name="T21" fmla="*/ 100 h 278"/>
              <a:gd name="T22" fmla="*/ 138 w 319"/>
              <a:gd name="T23" fmla="*/ 115 h 278"/>
              <a:gd name="T24" fmla="*/ 148 w 319"/>
              <a:gd name="T25" fmla="*/ 182 h 278"/>
              <a:gd name="T26" fmla="*/ 159 w 319"/>
              <a:gd name="T27" fmla="*/ 193 h 278"/>
              <a:gd name="T28" fmla="*/ 172 w 319"/>
              <a:gd name="T29" fmla="*/ 183 h 278"/>
              <a:gd name="T30" fmla="*/ 184 w 319"/>
              <a:gd name="T31" fmla="*/ 103 h 278"/>
              <a:gd name="T32" fmla="*/ 160 w 319"/>
              <a:gd name="T33" fmla="*/ 245 h 278"/>
              <a:gd name="T34" fmla="*/ 179 w 319"/>
              <a:gd name="T35" fmla="*/ 227 h 278"/>
              <a:gd name="T36" fmla="*/ 160 w 319"/>
              <a:gd name="T37" fmla="*/ 208 h 278"/>
              <a:gd name="T38" fmla="*/ 142 w 319"/>
              <a:gd name="T39" fmla="*/ 226 h 278"/>
              <a:gd name="T40" fmla="*/ 160 w 319"/>
              <a:gd name="T41" fmla="*/ 245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9" h="278">
                <a:moveTo>
                  <a:pt x="160" y="277"/>
                </a:moveTo>
                <a:cubicBezTo>
                  <a:pt x="119" y="277"/>
                  <a:pt x="79" y="277"/>
                  <a:pt x="38" y="277"/>
                </a:cubicBezTo>
                <a:cubicBezTo>
                  <a:pt x="11" y="277"/>
                  <a:pt x="0" y="258"/>
                  <a:pt x="13" y="234"/>
                </a:cubicBezTo>
                <a:cubicBezTo>
                  <a:pt x="54" y="163"/>
                  <a:pt x="95" y="92"/>
                  <a:pt x="136" y="22"/>
                </a:cubicBezTo>
                <a:cubicBezTo>
                  <a:pt x="149" y="0"/>
                  <a:pt x="172" y="0"/>
                  <a:pt x="185" y="22"/>
                </a:cubicBezTo>
                <a:cubicBezTo>
                  <a:pt x="225" y="92"/>
                  <a:pt x="266" y="164"/>
                  <a:pt x="307" y="234"/>
                </a:cubicBezTo>
                <a:cubicBezTo>
                  <a:pt x="319" y="253"/>
                  <a:pt x="309" y="278"/>
                  <a:pt x="282" y="277"/>
                </a:cubicBezTo>
                <a:cubicBezTo>
                  <a:pt x="241" y="276"/>
                  <a:pt x="201" y="277"/>
                  <a:pt x="160" y="277"/>
                </a:cubicBezTo>
                <a:close/>
                <a:moveTo>
                  <a:pt x="184" y="103"/>
                </a:moveTo>
                <a:cubicBezTo>
                  <a:pt x="184" y="84"/>
                  <a:pt x="176" y="75"/>
                  <a:pt x="160" y="75"/>
                </a:cubicBezTo>
                <a:cubicBezTo>
                  <a:pt x="145" y="75"/>
                  <a:pt x="136" y="84"/>
                  <a:pt x="136" y="100"/>
                </a:cubicBezTo>
                <a:cubicBezTo>
                  <a:pt x="136" y="105"/>
                  <a:pt x="137" y="110"/>
                  <a:pt x="138" y="115"/>
                </a:cubicBezTo>
                <a:cubicBezTo>
                  <a:pt x="141" y="137"/>
                  <a:pt x="144" y="160"/>
                  <a:pt x="148" y="182"/>
                </a:cubicBezTo>
                <a:cubicBezTo>
                  <a:pt x="149" y="188"/>
                  <a:pt x="152" y="193"/>
                  <a:pt x="159" y="193"/>
                </a:cubicBezTo>
                <a:cubicBezTo>
                  <a:pt x="166" y="193"/>
                  <a:pt x="171" y="190"/>
                  <a:pt x="172" y="183"/>
                </a:cubicBezTo>
                <a:cubicBezTo>
                  <a:pt x="176" y="156"/>
                  <a:pt x="180" y="128"/>
                  <a:pt x="184" y="103"/>
                </a:cubicBezTo>
                <a:close/>
                <a:moveTo>
                  <a:pt x="160" y="245"/>
                </a:moveTo>
                <a:cubicBezTo>
                  <a:pt x="172" y="245"/>
                  <a:pt x="179" y="238"/>
                  <a:pt x="179" y="227"/>
                </a:cubicBezTo>
                <a:cubicBezTo>
                  <a:pt x="179" y="215"/>
                  <a:pt x="172" y="208"/>
                  <a:pt x="160" y="208"/>
                </a:cubicBezTo>
                <a:cubicBezTo>
                  <a:pt x="148" y="208"/>
                  <a:pt x="142" y="215"/>
                  <a:pt x="142" y="226"/>
                </a:cubicBezTo>
                <a:cubicBezTo>
                  <a:pt x="142" y="238"/>
                  <a:pt x="148" y="245"/>
                  <a:pt x="160" y="245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6" name="Grupo 115"/>
          <p:cNvGrpSpPr/>
          <p:nvPr/>
        </p:nvGrpSpPr>
        <p:grpSpPr>
          <a:xfrm>
            <a:off x="5566178" y="4769457"/>
            <a:ext cx="638104" cy="853876"/>
            <a:chOff x="1495425" y="-2582863"/>
            <a:chExt cx="1539875" cy="2060576"/>
          </a:xfrm>
          <a:solidFill>
            <a:schemeClr val="bg2">
              <a:lumMod val="50000"/>
            </a:schemeClr>
          </a:solidFill>
        </p:grpSpPr>
        <p:sp>
          <p:nvSpPr>
            <p:cNvPr id="113" name="Freeform 8"/>
            <p:cNvSpPr>
              <a:spLocks noEditPoints="1"/>
            </p:cNvSpPr>
            <p:nvPr/>
          </p:nvSpPr>
          <p:spPr bwMode="auto">
            <a:xfrm>
              <a:off x="1495425" y="-2582863"/>
              <a:ext cx="1539875" cy="2060576"/>
            </a:xfrm>
            <a:custGeom>
              <a:avLst/>
              <a:gdLst>
                <a:gd name="T0" fmla="*/ 410 w 410"/>
                <a:gd name="T1" fmla="*/ 491 h 546"/>
                <a:gd name="T2" fmla="*/ 54 w 410"/>
                <a:gd name="T3" fmla="*/ 546 h 546"/>
                <a:gd name="T4" fmla="*/ 0 w 410"/>
                <a:gd name="T5" fmla="*/ 53 h 546"/>
                <a:gd name="T6" fmla="*/ 356 w 410"/>
                <a:gd name="T7" fmla="*/ 0 h 546"/>
                <a:gd name="T8" fmla="*/ 410 w 410"/>
                <a:gd name="T9" fmla="*/ 275 h 546"/>
                <a:gd name="T10" fmla="*/ 386 w 410"/>
                <a:gd name="T11" fmla="*/ 156 h 546"/>
                <a:gd name="T12" fmla="*/ 42 w 410"/>
                <a:gd name="T13" fmla="*/ 137 h 546"/>
                <a:gd name="T14" fmla="*/ 24 w 410"/>
                <a:gd name="T15" fmla="*/ 494 h 546"/>
                <a:gd name="T16" fmla="*/ 357 w 410"/>
                <a:gd name="T17" fmla="*/ 522 h 546"/>
                <a:gd name="T18" fmla="*/ 386 w 410"/>
                <a:gd name="T19" fmla="*/ 326 h 546"/>
                <a:gd name="T20" fmla="*/ 346 w 410"/>
                <a:gd name="T21" fmla="*/ 81 h 546"/>
                <a:gd name="T22" fmla="*/ 363 w 410"/>
                <a:gd name="T23" fmla="*/ 108 h 546"/>
                <a:gd name="T24" fmla="*/ 367 w 410"/>
                <a:gd name="T25" fmla="*/ 46 h 546"/>
                <a:gd name="T26" fmla="*/ 354 w 410"/>
                <a:gd name="T27" fmla="*/ 47 h 546"/>
                <a:gd name="T28" fmla="*/ 340 w 410"/>
                <a:gd name="T29" fmla="*/ 41 h 546"/>
                <a:gd name="T30" fmla="*/ 328 w 410"/>
                <a:gd name="T31" fmla="*/ 43 h 546"/>
                <a:gd name="T32" fmla="*/ 335 w 410"/>
                <a:gd name="T33" fmla="*/ 108 h 546"/>
                <a:gd name="T34" fmla="*/ 342 w 410"/>
                <a:gd name="T35" fmla="*/ 81 h 546"/>
                <a:gd name="T36" fmla="*/ 166 w 410"/>
                <a:gd name="T37" fmla="*/ 97 h 546"/>
                <a:gd name="T38" fmla="*/ 162 w 410"/>
                <a:gd name="T39" fmla="*/ 46 h 546"/>
                <a:gd name="T40" fmla="*/ 147 w 410"/>
                <a:gd name="T41" fmla="*/ 45 h 546"/>
                <a:gd name="T42" fmla="*/ 169 w 410"/>
                <a:gd name="T43" fmla="*/ 109 h 546"/>
                <a:gd name="T44" fmla="*/ 188 w 410"/>
                <a:gd name="T45" fmla="*/ 48 h 546"/>
                <a:gd name="T46" fmla="*/ 173 w 410"/>
                <a:gd name="T47" fmla="*/ 48 h 546"/>
                <a:gd name="T48" fmla="*/ 274 w 410"/>
                <a:gd name="T49" fmla="*/ 72 h 546"/>
                <a:gd name="T50" fmla="*/ 274 w 410"/>
                <a:gd name="T51" fmla="*/ 89 h 546"/>
                <a:gd name="T52" fmla="*/ 316 w 410"/>
                <a:gd name="T53" fmla="*/ 89 h 546"/>
                <a:gd name="T54" fmla="*/ 295 w 410"/>
                <a:gd name="T55" fmla="*/ 35 h 546"/>
                <a:gd name="T56" fmla="*/ 274 w 410"/>
                <a:gd name="T57" fmla="*/ 72 h 546"/>
                <a:gd name="T58" fmla="*/ 98 w 410"/>
                <a:gd name="T59" fmla="*/ 109 h 546"/>
                <a:gd name="T60" fmla="*/ 124 w 410"/>
                <a:gd name="T61" fmla="*/ 103 h 546"/>
                <a:gd name="T62" fmla="*/ 136 w 410"/>
                <a:gd name="T63" fmla="*/ 99 h 546"/>
                <a:gd name="T64" fmla="*/ 117 w 410"/>
                <a:gd name="T65" fmla="*/ 36 h 546"/>
                <a:gd name="T66" fmla="*/ 94 w 410"/>
                <a:gd name="T67" fmla="*/ 106 h 546"/>
                <a:gd name="T68" fmla="*/ 69 w 410"/>
                <a:gd name="T69" fmla="*/ 51 h 546"/>
                <a:gd name="T70" fmla="*/ 83 w 410"/>
                <a:gd name="T71" fmla="*/ 45 h 546"/>
                <a:gd name="T72" fmla="*/ 44 w 410"/>
                <a:gd name="T73" fmla="*/ 52 h 546"/>
                <a:gd name="T74" fmla="*/ 78 w 410"/>
                <a:gd name="T75" fmla="*/ 105 h 546"/>
                <a:gd name="T76" fmla="*/ 77 w 410"/>
                <a:gd name="T77" fmla="*/ 84 h 546"/>
                <a:gd name="T78" fmla="*/ 64 w 410"/>
                <a:gd name="T79" fmla="*/ 97 h 546"/>
                <a:gd name="T80" fmla="*/ 209 w 410"/>
                <a:gd name="T81" fmla="*/ 76 h 546"/>
                <a:gd name="T82" fmla="*/ 217 w 410"/>
                <a:gd name="T83" fmla="*/ 108 h 546"/>
                <a:gd name="T84" fmla="*/ 235 w 410"/>
                <a:gd name="T85" fmla="*/ 43 h 546"/>
                <a:gd name="T86" fmla="*/ 202 w 410"/>
                <a:gd name="T87" fmla="*/ 38 h 546"/>
                <a:gd name="T88" fmla="*/ 209 w 410"/>
                <a:gd name="T89" fmla="*/ 76 h 546"/>
                <a:gd name="T90" fmla="*/ 261 w 410"/>
                <a:gd name="T91" fmla="*/ 106 h 546"/>
                <a:gd name="T92" fmla="*/ 253 w 410"/>
                <a:gd name="T93" fmla="*/ 36 h 546"/>
                <a:gd name="T94" fmla="*/ 246 w 410"/>
                <a:gd name="T95" fmla="*/ 98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0" h="546">
                  <a:moveTo>
                    <a:pt x="410" y="275"/>
                  </a:moveTo>
                  <a:cubicBezTo>
                    <a:pt x="410" y="347"/>
                    <a:pt x="410" y="419"/>
                    <a:pt x="410" y="491"/>
                  </a:cubicBezTo>
                  <a:cubicBezTo>
                    <a:pt x="410" y="530"/>
                    <a:pt x="394" y="546"/>
                    <a:pt x="355" y="546"/>
                  </a:cubicBezTo>
                  <a:cubicBezTo>
                    <a:pt x="255" y="546"/>
                    <a:pt x="154" y="546"/>
                    <a:pt x="54" y="546"/>
                  </a:cubicBezTo>
                  <a:cubicBezTo>
                    <a:pt x="17" y="546"/>
                    <a:pt x="0" y="529"/>
                    <a:pt x="0" y="492"/>
                  </a:cubicBezTo>
                  <a:cubicBezTo>
                    <a:pt x="0" y="345"/>
                    <a:pt x="0" y="199"/>
                    <a:pt x="0" y="53"/>
                  </a:cubicBezTo>
                  <a:cubicBezTo>
                    <a:pt x="1" y="17"/>
                    <a:pt x="18" y="0"/>
                    <a:pt x="54" y="0"/>
                  </a:cubicBezTo>
                  <a:cubicBezTo>
                    <a:pt x="155" y="0"/>
                    <a:pt x="255" y="0"/>
                    <a:pt x="356" y="0"/>
                  </a:cubicBezTo>
                  <a:cubicBezTo>
                    <a:pt x="393" y="0"/>
                    <a:pt x="410" y="17"/>
                    <a:pt x="410" y="53"/>
                  </a:cubicBezTo>
                  <a:cubicBezTo>
                    <a:pt x="410" y="127"/>
                    <a:pt x="410" y="201"/>
                    <a:pt x="410" y="275"/>
                  </a:cubicBezTo>
                  <a:close/>
                  <a:moveTo>
                    <a:pt x="386" y="326"/>
                  </a:moveTo>
                  <a:cubicBezTo>
                    <a:pt x="386" y="269"/>
                    <a:pt x="385" y="213"/>
                    <a:pt x="386" y="156"/>
                  </a:cubicBezTo>
                  <a:cubicBezTo>
                    <a:pt x="386" y="141"/>
                    <a:pt x="383" y="137"/>
                    <a:pt x="367" y="137"/>
                  </a:cubicBezTo>
                  <a:cubicBezTo>
                    <a:pt x="259" y="137"/>
                    <a:pt x="150" y="137"/>
                    <a:pt x="42" y="137"/>
                  </a:cubicBezTo>
                  <a:cubicBezTo>
                    <a:pt x="28" y="137"/>
                    <a:pt x="24" y="140"/>
                    <a:pt x="24" y="154"/>
                  </a:cubicBezTo>
                  <a:cubicBezTo>
                    <a:pt x="25" y="267"/>
                    <a:pt x="24" y="381"/>
                    <a:pt x="24" y="494"/>
                  </a:cubicBezTo>
                  <a:cubicBezTo>
                    <a:pt x="24" y="516"/>
                    <a:pt x="31" y="522"/>
                    <a:pt x="53" y="522"/>
                  </a:cubicBezTo>
                  <a:cubicBezTo>
                    <a:pt x="154" y="522"/>
                    <a:pt x="256" y="522"/>
                    <a:pt x="357" y="522"/>
                  </a:cubicBezTo>
                  <a:cubicBezTo>
                    <a:pt x="380" y="522"/>
                    <a:pt x="386" y="516"/>
                    <a:pt x="386" y="493"/>
                  </a:cubicBezTo>
                  <a:cubicBezTo>
                    <a:pt x="386" y="437"/>
                    <a:pt x="386" y="382"/>
                    <a:pt x="386" y="326"/>
                  </a:cubicBezTo>
                  <a:close/>
                  <a:moveTo>
                    <a:pt x="342" y="81"/>
                  </a:moveTo>
                  <a:cubicBezTo>
                    <a:pt x="343" y="81"/>
                    <a:pt x="344" y="81"/>
                    <a:pt x="346" y="81"/>
                  </a:cubicBezTo>
                  <a:cubicBezTo>
                    <a:pt x="348" y="88"/>
                    <a:pt x="351" y="95"/>
                    <a:pt x="354" y="102"/>
                  </a:cubicBezTo>
                  <a:cubicBezTo>
                    <a:pt x="356" y="105"/>
                    <a:pt x="360" y="106"/>
                    <a:pt x="363" y="108"/>
                  </a:cubicBezTo>
                  <a:cubicBezTo>
                    <a:pt x="364" y="105"/>
                    <a:pt x="367" y="102"/>
                    <a:pt x="367" y="100"/>
                  </a:cubicBezTo>
                  <a:cubicBezTo>
                    <a:pt x="367" y="82"/>
                    <a:pt x="367" y="64"/>
                    <a:pt x="367" y="46"/>
                  </a:cubicBezTo>
                  <a:cubicBezTo>
                    <a:pt x="367" y="43"/>
                    <a:pt x="363" y="39"/>
                    <a:pt x="361" y="36"/>
                  </a:cubicBezTo>
                  <a:cubicBezTo>
                    <a:pt x="358" y="40"/>
                    <a:pt x="355" y="43"/>
                    <a:pt x="354" y="47"/>
                  </a:cubicBezTo>
                  <a:cubicBezTo>
                    <a:pt x="353" y="51"/>
                    <a:pt x="353" y="56"/>
                    <a:pt x="353" y="60"/>
                  </a:cubicBezTo>
                  <a:cubicBezTo>
                    <a:pt x="347" y="54"/>
                    <a:pt x="344" y="47"/>
                    <a:pt x="340" y="41"/>
                  </a:cubicBezTo>
                  <a:cubicBezTo>
                    <a:pt x="339" y="39"/>
                    <a:pt x="335" y="36"/>
                    <a:pt x="333" y="37"/>
                  </a:cubicBezTo>
                  <a:cubicBezTo>
                    <a:pt x="331" y="37"/>
                    <a:pt x="328" y="41"/>
                    <a:pt x="328" y="43"/>
                  </a:cubicBezTo>
                  <a:cubicBezTo>
                    <a:pt x="327" y="62"/>
                    <a:pt x="327" y="81"/>
                    <a:pt x="328" y="100"/>
                  </a:cubicBezTo>
                  <a:cubicBezTo>
                    <a:pt x="328" y="103"/>
                    <a:pt x="333" y="105"/>
                    <a:pt x="335" y="108"/>
                  </a:cubicBezTo>
                  <a:cubicBezTo>
                    <a:pt x="337" y="105"/>
                    <a:pt x="341" y="103"/>
                    <a:pt x="341" y="100"/>
                  </a:cubicBezTo>
                  <a:cubicBezTo>
                    <a:pt x="342" y="94"/>
                    <a:pt x="342" y="88"/>
                    <a:pt x="342" y="81"/>
                  </a:cubicBezTo>
                  <a:close/>
                  <a:moveTo>
                    <a:pt x="173" y="96"/>
                  </a:moveTo>
                  <a:cubicBezTo>
                    <a:pt x="171" y="97"/>
                    <a:pt x="168" y="97"/>
                    <a:pt x="166" y="97"/>
                  </a:cubicBezTo>
                  <a:cubicBezTo>
                    <a:pt x="165" y="93"/>
                    <a:pt x="162" y="88"/>
                    <a:pt x="162" y="84"/>
                  </a:cubicBezTo>
                  <a:cubicBezTo>
                    <a:pt x="162" y="71"/>
                    <a:pt x="163" y="59"/>
                    <a:pt x="162" y="46"/>
                  </a:cubicBezTo>
                  <a:cubicBezTo>
                    <a:pt x="162" y="43"/>
                    <a:pt x="157" y="40"/>
                    <a:pt x="155" y="36"/>
                  </a:cubicBezTo>
                  <a:cubicBezTo>
                    <a:pt x="152" y="39"/>
                    <a:pt x="147" y="42"/>
                    <a:pt x="147" y="45"/>
                  </a:cubicBezTo>
                  <a:cubicBezTo>
                    <a:pt x="146" y="61"/>
                    <a:pt x="146" y="76"/>
                    <a:pt x="147" y="91"/>
                  </a:cubicBezTo>
                  <a:cubicBezTo>
                    <a:pt x="147" y="105"/>
                    <a:pt x="156" y="110"/>
                    <a:pt x="169" y="109"/>
                  </a:cubicBezTo>
                  <a:cubicBezTo>
                    <a:pt x="181" y="109"/>
                    <a:pt x="189" y="103"/>
                    <a:pt x="189" y="91"/>
                  </a:cubicBezTo>
                  <a:cubicBezTo>
                    <a:pt x="189" y="76"/>
                    <a:pt x="189" y="62"/>
                    <a:pt x="188" y="48"/>
                  </a:cubicBezTo>
                  <a:cubicBezTo>
                    <a:pt x="188" y="44"/>
                    <a:pt x="183" y="40"/>
                    <a:pt x="180" y="36"/>
                  </a:cubicBezTo>
                  <a:cubicBezTo>
                    <a:pt x="178" y="40"/>
                    <a:pt x="174" y="44"/>
                    <a:pt x="173" y="48"/>
                  </a:cubicBezTo>
                  <a:cubicBezTo>
                    <a:pt x="173" y="64"/>
                    <a:pt x="173" y="80"/>
                    <a:pt x="173" y="96"/>
                  </a:cubicBezTo>
                  <a:close/>
                  <a:moveTo>
                    <a:pt x="274" y="72"/>
                  </a:moveTo>
                  <a:cubicBezTo>
                    <a:pt x="274" y="72"/>
                    <a:pt x="274" y="72"/>
                    <a:pt x="274" y="72"/>
                  </a:cubicBezTo>
                  <a:cubicBezTo>
                    <a:pt x="274" y="78"/>
                    <a:pt x="274" y="83"/>
                    <a:pt x="274" y="89"/>
                  </a:cubicBezTo>
                  <a:cubicBezTo>
                    <a:pt x="274" y="103"/>
                    <a:pt x="282" y="109"/>
                    <a:pt x="295" y="109"/>
                  </a:cubicBezTo>
                  <a:cubicBezTo>
                    <a:pt x="308" y="109"/>
                    <a:pt x="316" y="103"/>
                    <a:pt x="316" y="89"/>
                  </a:cubicBezTo>
                  <a:cubicBezTo>
                    <a:pt x="316" y="78"/>
                    <a:pt x="316" y="66"/>
                    <a:pt x="316" y="55"/>
                  </a:cubicBezTo>
                  <a:cubicBezTo>
                    <a:pt x="316" y="42"/>
                    <a:pt x="308" y="35"/>
                    <a:pt x="295" y="35"/>
                  </a:cubicBezTo>
                  <a:cubicBezTo>
                    <a:pt x="282" y="35"/>
                    <a:pt x="274" y="41"/>
                    <a:pt x="274" y="54"/>
                  </a:cubicBezTo>
                  <a:cubicBezTo>
                    <a:pt x="274" y="60"/>
                    <a:pt x="274" y="66"/>
                    <a:pt x="274" y="72"/>
                  </a:cubicBezTo>
                  <a:close/>
                  <a:moveTo>
                    <a:pt x="94" y="106"/>
                  </a:moveTo>
                  <a:cubicBezTo>
                    <a:pt x="95" y="107"/>
                    <a:pt x="96" y="108"/>
                    <a:pt x="98" y="109"/>
                  </a:cubicBezTo>
                  <a:cubicBezTo>
                    <a:pt x="102" y="107"/>
                    <a:pt x="107" y="105"/>
                    <a:pt x="108" y="102"/>
                  </a:cubicBezTo>
                  <a:cubicBezTo>
                    <a:pt x="115" y="86"/>
                    <a:pt x="119" y="92"/>
                    <a:pt x="124" y="103"/>
                  </a:cubicBezTo>
                  <a:cubicBezTo>
                    <a:pt x="125" y="105"/>
                    <a:pt x="129" y="106"/>
                    <a:pt x="132" y="108"/>
                  </a:cubicBezTo>
                  <a:cubicBezTo>
                    <a:pt x="133" y="105"/>
                    <a:pt x="136" y="102"/>
                    <a:pt x="136" y="99"/>
                  </a:cubicBezTo>
                  <a:cubicBezTo>
                    <a:pt x="133" y="80"/>
                    <a:pt x="130" y="61"/>
                    <a:pt x="126" y="43"/>
                  </a:cubicBezTo>
                  <a:cubicBezTo>
                    <a:pt x="125" y="40"/>
                    <a:pt x="120" y="36"/>
                    <a:pt x="117" y="36"/>
                  </a:cubicBezTo>
                  <a:cubicBezTo>
                    <a:pt x="113" y="37"/>
                    <a:pt x="106" y="39"/>
                    <a:pt x="105" y="42"/>
                  </a:cubicBezTo>
                  <a:cubicBezTo>
                    <a:pt x="101" y="63"/>
                    <a:pt x="97" y="84"/>
                    <a:pt x="94" y="106"/>
                  </a:cubicBezTo>
                  <a:close/>
                  <a:moveTo>
                    <a:pt x="65" y="46"/>
                  </a:moveTo>
                  <a:cubicBezTo>
                    <a:pt x="67" y="49"/>
                    <a:pt x="67" y="50"/>
                    <a:pt x="69" y="51"/>
                  </a:cubicBezTo>
                  <a:cubicBezTo>
                    <a:pt x="72" y="54"/>
                    <a:pt x="76" y="57"/>
                    <a:pt x="80" y="60"/>
                  </a:cubicBezTo>
                  <a:cubicBezTo>
                    <a:pt x="81" y="55"/>
                    <a:pt x="84" y="47"/>
                    <a:pt x="83" y="45"/>
                  </a:cubicBezTo>
                  <a:cubicBezTo>
                    <a:pt x="76" y="41"/>
                    <a:pt x="67" y="35"/>
                    <a:pt x="61" y="36"/>
                  </a:cubicBezTo>
                  <a:cubicBezTo>
                    <a:pt x="54" y="37"/>
                    <a:pt x="45" y="45"/>
                    <a:pt x="44" y="52"/>
                  </a:cubicBezTo>
                  <a:cubicBezTo>
                    <a:pt x="41" y="65"/>
                    <a:pt x="41" y="79"/>
                    <a:pt x="43" y="92"/>
                  </a:cubicBezTo>
                  <a:cubicBezTo>
                    <a:pt x="45" y="108"/>
                    <a:pt x="66" y="116"/>
                    <a:pt x="78" y="105"/>
                  </a:cubicBezTo>
                  <a:cubicBezTo>
                    <a:pt x="82" y="101"/>
                    <a:pt x="83" y="94"/>
                    <a:pt x="84" y="89"/>
                  </a:cubicBezTo>
                  <a:cubicBezTo>
                    <a:pt x="84" y="88"/>
                    <a:pt x="78" y="84"/>
                    <a:pt x="77" y="84"/>
                  </a:cubicBezTo>
                  <a:cubicBezTo>
                    <a:pt x="74" y="87"/>
                    <a:pt x="71" y="91"/>
                    <a:pt x="68" y="95"/>
                  </a:cubicBezTo>
                  <a:cubicBezTo>
                    <a:pt x="67" y="96"/>
                    <a:pt x="65" y="96"/>
                    <a:pt x="64" y="97"/>
                  </a:cubicBezTo>
                  <a:cubicBezTo>
                    <a:pt x="56" y="85"/>
                    <a:pt x="56" y="58"/>
                    <a:pt x="65" y="46"/>
                  </a:cubicBezTo>
                  <a:close/>
                  <a:moveTo>
                    <a:pt x="209" y="76"/>
                  </a:moveTo>
                  <a:cubicBezTo>
                    <a:pt x="209" y="83"/>
                    <a:pt x="208" y="90"/>
                    <a:pt x="209" y="95"/>
                  </a:cubicBezTo>
                  <a:cubicBezTo>
                    <a:pt x="210" y="100"/>
                    <a:pt x="214" y="104"/>
                    <a:pt x="217" y="108"/>
                  </a:cubicBezTo>
                  <a:cubicBezTo>
                    <a:pt x="220" y="104"/>
                    <a:pt x="223" y="100"/>
                    <a:pt x="225" y="95"/>
                  </a:cubicBezTo>
                  <a:cubicBezTo>
                    <a:pt x="229" y="78"/>
                    <a:pt x="215" y="57"/>
                    <a:pt x="235" y="43"/>
                  </a:cubicBezTo>
                  <a:cubicBezTo>
                    <a:pt x="236" y="43"/>
                    <a:pt x="233" y="37"/>
                    <a:pt x="232" y="37"/>
                  </a:cubicBezTo>
                  <a:cubicBezTo>
                    <a:pt x="222" y="37"/>
                    <a:pt x="212" y="37"/>
                    <a:pt x="202" y="38"/>
                  </a:cubicBezTo>
                  <a:cubicBezTo>
                    <a:pt x="201" y="38"/>
                    <a:pt x="199" y="44"/>
                    <a:pt x="200" y="44"/>
                  </a:cubicBezTo>
                  <a:cubicBezTo>
                    <a:pt x="216" y="52"/>
                    <a:pt x="206" y="66"/>
                    <a:pt x="209" y="76"/>
                  </a:cubicBezTo>
                  <a:close/>
                  <a:moveTo>
                    <a:pt x="255" y="110"/>
                  </a:moveTo>
                  <a:cubicBezTo>
                    <a:pt x="257" y="108"/>
                    <a:pt x="259" y="107"/>
                    <a:pt x="261" y="106"/>
                  </a:cubicBezTo>
                  <a:cubicBezTo>
                    <a:pt x="261" y="86"/>
                    <a:pt x="262" y="66"/>
                    <a:pt x="261" y="46"/>
                  </a:cubicBezTo>
                  <a:cubicBezTo>
                    <a:pt x="261" y="42"/>
                    <a:pt x="256" y="39"/>
                    <a:pt x="253" y="36"/>
                  </a:cubicBezTo>
                  <a:cubicBezTo>
                    <a:pt x="250" y="39"/>
                    <a:pt x="246" y="43"/>
                    <a:pt x="246" y="46"/>
                  </a:cubicBezTo>
                  <a:cubicBezTo>
                    <a:pt x="245" y="63"/>
                    <a:pt x="245" y="81"/>
                    <a:pt x="246" y="98"/>
                  </a:cubicBezTo>
                  <a:cubicBezTo>
                    <a:pt x="246" y="102"/>
                    <a:pt x="252" y="106"/>
                    <a:pt x="255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9"/>
            <p:cNvSpPr>
              <a:spLocks/>
            </p:cNvSpPr>
            <p:nvPr/>
          </p:nvSpPr>
          <p:spPr bwMode="auto">
            <a:xfrm>
              <a:off x="2133600" y="-1862138"/>
              <a:ext cx="258763" cy="773113"/>
            </a:xfrm>
            <a:custGeom>
              <a:avLst/>
              <a:gdLst>
                <a:gd name="T0" fmla="*/ 68 w 69"/>
                <a:gd name="T1" fmla="*/ 37 h 205"/>
                <a:gd name="T2" fmla="*/ 50 w 69"/>
                <a:gd name="T3" fmla="*/ 187 h 205"/>
                <a:gd name="T4" fmla="*/ 36 w 69"/>
                <a:gd name="T5" fmla="*/ 203 h 205"/>
                <a:gd name="T6" fmla="*/ 20 w 69"/>
                <a:gd name="T7" fmla="*/ 187 h 205"/>
                <a:gd name="T8" fmla="*/ 2 w 69"/>
                <a:gd name="T9" fmla="*/ 38 h 205"/>
                <a:gd name="T10" fmla="*/ 34 w 69"/>
                <a:gd name="T11" fmla="*/ 1 h 205"/>
                <a:gd name="T12" fmla="*/ 68 w 69"/>
                <a:gd name="T13" fmla="*/ 3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5">
                  <a:moveTo>
                    <a:pt x="68" y="37"/>
                  </a:moveTo>
                  <a:cubicBezTo>
                    <a:pt x="62" y="88"/>
                    <a:pt x="57" y="137"/>
                    <a:pt x="50" y="187"/>
                  </a:cubicBezTo>
                  <a:cubicBezTo>
                    <a:pt x="49" y="193"/>
                    <a:pt x="41" y="202"/>
                    <a:pt x="36" y="203"/>
                  </a:cubicBezTo>
                  <a:cubicBezTo>
                    <a:pt x="25" y="205"/>
                    <a:pt x="21" y="196"/>
                    <a:pt x="20" y="187"/>
                  </a:cubicBezTo>
                  <a:cubicBezTo>
                    <a:pt x="14" y="137"/>
                    <a:pt x="8" y="87"/>
                    <a:pt x="2" y="38"/>
                  </a:cubicBezTo>
                  <a:cubicBezTo>
                    <a:pt x="0" y="16"/>
                    <a:pt x="14" y="1"/>
                    <a:pt x="34" y="1"/>
                  </a:cubicBezTo>
                  <a:cubicBezTo>
                    <a:pt x="55" y="0"/>
                    <a:pt x="69" y="16"/>
                    <a:pt x="68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0"/>
            <p:cNvSpPr>
              <a:spLocks/>
            </p:cNvSpPr>
            <p:nvPr/>
          </p:nvSpPr>
          <p:spPr bwMode="auto">
            <a:xfrm>
              <a:off x="2178050" y="-1017588"/>
              <a:ext cx="176213" cy="185738"/>
            </a:xfrm>
            <a:custGeom>
              <a:avLst/>
              <a:gdLst>
                <a:gd name="T0" fmla="*/ 23 w 47"/>
                <a:gd name="T1" fmla="*/ 0 h 49"/>
                <a:gd name="T2" fmla="*/ 47 w 47"/>
                <a:gd name="T3" fmla="*/ 24 h 49"/>
                <a:gd name="T4" fmla="*/ 22 w 47"/>
                <a:gd name="T5" fmla="*/ 48 h 49"/>
                <a:gd name="T6" fmla="*/ 0 w 47"/>
                <a:gd name="T7" fmla="*/ 24 h 49"/>
                <a:gd name="T8" fmla="*/ 23 w 47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9">
                  <a:moveTo>
                    <a:pt x="23" y="0"/>
                  </a:moveTo>
                  <a:cubicBezTo>
                    <a:pt x="37" y="0"/>
                    <a:pt x="46" y="10"/>
                    <a:pt x="47" y="24"/>
                  </a:cubicBezTo>
                  <a:cubicBezTo>
                    <a:pt x="47" y="38"/>
                    <a:pt x="37" y="49"/>
                    <a:pt x="22" y="48"/>
                  </a:cubicBezTo>
                  <a:cubicBezTo>
                    <a:pt x="9" y="48"/>
                    <a:pt x="0" y="38"/>
                    <a:pt x="0" y="24"/>
                  </a:cubicBezTo>
                  <a:cubicBezTo>
                    <a:pt x="0" y="10"/>
                    <a:pt x="9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4568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2D67540F-69E7-4782-859D-EFD7AC045929}"/>
              </a:ext>
            </a:extLst>
          </p:cNvPr>
          <p:cNvSpPr txBox="1">
            <a:spLocks/>
          </p:cNvSpPr>
          <p:nvPr/>
        </p:nvSpPr>
        <p:spPr>
          <a:xfrm>
            <a:off x="5506463" y="827187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solidFill>
                  <a:schemeClr val="tx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xmlns="" id="{EEDED052-901B-42CE-A5EF-E4B3DADC9E6A}"/>
              </a:ext>
            </a:extLst>
          </p:cNvPr>
          <p:cNvSpPr txBox="1">
            <a:spLocks/>
          </p:cNvSpPr>
          <p:nvPr/>
        </p:nvSpPr>
        <p:spPr>
          <a:xfrm>
            <a:off x="5065466" y="1306029"/>
            <a:ext cx="6885234" cy="1289309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6600" dirty="0">
                <a:solidFill>
                  <a:srgbClr val="7D51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EARTHQUAKE</a:t>
            </a:r>
            <a:endParaRPr lang="en-US" altLang="ko-KR" sz="6600" dirty="0">
              <a:solidFill>
                <a:srgbClr val="7D51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xmlns="" id="{08DCC593-4808-4C3B-ACAD-043B68E61782}"/>
              </a:ext>
            </a:extLst>
          </p:cNvPr>
          <p:cNvGrpSpPr/>
          <p:nvPr/>
        </p:nvGrpSpPr>
        <p:grpSpPr>
          <a:xfrm>
            <a:off x="719591" y="3392387"/>
            <a:ext cx="2336431" cy="1103516"/>
            <a:chOff x="395534" y="3722711"/>
            <a:chExt cx="3972999" cy="11035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5B6CDF58-0A2E-437C-A5D9-A61B883AB4A7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rgbClr val="A6A6A6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A163D12-E1E8-4880-A976-5362EBBB28F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xmlns="" id="{5D161A8B-0AF7-4458-9008-D3B31494C505}"/>
              </a:ext>
            </a:extLst>
          </p:cNvPr>
          <p:cNvGrpSpPr/>
          <p:nvPr/>
        </p:nvGrpSpPr>
        <p:grpSpPr>
          <a:xfrm>
            <a:off x="3389251" y="3392387"/>
            <a:ext cx="2336431" cy="1103516"/>
            <a:chOff x="395534" y="3722711"/>
            <a:chExt cx="3972999" cy="11035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7A3DE7E-448A-4D4F-83D2-9147952DB6AF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85A48B5C-C8DD-4E12-8339-697DA33024C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7" name="Group 30">
            <a:extLst>
              <a:ext uri="{FF2B5EF4-FFF2-40B4-BE49-F238E27FC236}">
                <a16:creationId xmlns:a16="http://schemas.microsoft.com/office/drawing/2014/main" xmlns="" id="{D2261848-0D8A-4A4C-B5AE-100DDD2FBA4D}"/>
              </a:ext>
            </a:extLst>
          </p:cNvPr>
          <p:cNvGrpSpPr/>
          <p:nvPr/>
        </p:nvGrpSpPr>
        <p:grpSpPr>
          <a:xfrm>
            <a:off x="719591" y="4767040"/>
            <a:ext cx="2336431" cy="1103516"/>
            <a:chOff x="395534" y="3722711"/>
            <a:chExt cx="3972999" cy="11035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55CAFF0-230D-434C-8273-65593D9E4A2A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4788A28-B324-4EE8-9C29-291F282B8D0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xmlns="" id="{D1B98CDE-0B3E-450C-97BB-FDACF884A729}"/>
              </a:ext>
            </a:extLst>
          </p:cNvPr>
          <p:cNvGrpSpPr/>
          <p:nvPr/>
        </p:nvGrpSpPr>
        <p:grpSpPr>
          <a:xfrm>
            <a:off x="3389251" y="4767040"/>
            <a:ext cx="2336431" cy="1103516"/>
            <a:chOff x="395534" y="3722711"/>
            <a:chExt cx="3972999" cy="11035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D8E8FB3-F557-4264-A718-699DA466F80D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rgbClr val="A6A6A6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9CC6DE6-6B44-46E9-99CF-729C6D8DB3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3" name="Group 18">
            <a:extLst>
              <a:ext uri="{FF2B5EF4-FFF2-40B4-BE49-F238E27FC236}">
                <a16:creationId xmlns:a16="http://schemas.microsoft.com/office/drawing/2014/main" xmlns="" id="{C4ECCAC9-B273-4010-9739-26B5E11CE14A}"/>
              </a:ext>
            </a:extLst>
          </p:cNvPr>
          <p:cNvGrpSpPr/>
          <p:nvPr/>
        </p:nvGrpSpPr>
        <p:grpSpPr>
          <a:xfrm>
            <a:off x="860268" y="917981"/>
            <a:ext cx="3096001" cy="2114366"/>
            <a:chOff x="4822352" y="1916832"/>
            <a:chExt cx="3422056" cy="2114366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xmlns="" id="{65BC88E0-3983-4862-8884-C66B4199CE1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7A1F4A1-DFE6-4E79-ADA9-A88D4C20B8C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382" y="3231141"/>
            <a:ext cx="5328331" cy="33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45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17">
            <a:extLst>
              <a:ext uri="{FF2B5EF4-FFF2-40B4-BE49-F238E27FC236}">
                <a16:creationId xmlns:a16="http://schemas.microsoft.com/office/drawing/2014/main" xmlns="" id="{17A101AC-5D1F-4256-981A-835CCD4A46BD}"/>
              </a:ext>
            </a:extLst>
          </p:cNvPr>
          <p:cNvSpPr/>
          <p:nvPr/>
        </p:nvSpPr>
        <p:spPr>
          <a:xfrm>
            <a:off x="4257861" y="1763665"/>
            <a:ext cx="3722848" cy="3722847"/>
          </a:xfrm>
          <a:prstGeom prst="donut">
            <a:avLst>
              <a:gd name="adj" fmla="val 10645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xmlns="" id="{2FB10BC8-3C67-4F5C-A5CC-D472298BFC09}"/>
              </a:ext>
            </a:extLst>
          </p:cNvPr>
          <p:cNvSpPr/>
          <p:nvPr/>
        </p:nvSpPr>
        <p:spPr>
          <a:xfrm>
            <a:off x="4521645" y="1980302"/>
            <a:ext cx="3263139" cy="3263138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xmlns="" id="{F22DBB4F-84B2-471E-AE19-A14B95D62AB0}"/>
              </a:ext>
            </a:extLst>
          </p:cNvPr>
          <p:cNvSpPr/>
          <p:nvPr/>
        </p:nvSpPr>
        <p:spPr>
          <a:xfrm rot="14360900">
            <a:off x="4445393" y="2040934"/>
            <a:ext cx="3263138" cy="3263139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xmlns="" id="{808B645F-34EE-4ED4-A0A4-53E4396D6F6E}"/>
              </a:ext>
            </a:extLst>
          </p:cNvPr>
          <p:cNvSpPr/>
          <p:nvPr/>
        </p:nvSpPr>
        <p:spPr>
          <a:xfrm rot="7097419">
            <a:off x="4509666" y="2040934"/>
            <a:ext cx="3263138" cy="3263139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xmlns="" id="{CA8B4A9B-7A59-4A75-B7A5-3A068E650F27}"/>
              </a:ext>
            </a:extLst>
          </p:cNvPr>
          <p:cNvGrpSpPr/>
          <p:nvPr/>
        </p:nvGrpSpPr>
        <p:grpSpPr>
          <a:xfrm>
            <a:off x="8152757" y="4771121"/>
            <a:ext cx="3399862" cy="1107995"/>
            <a:chOff x="7637355" y="2159174"/>
            <a:chExt cx="3744000" cy="110799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B91767F-183E-42EC-981F-D786131DD9B2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DAD0DA0-65D8-4200-BD03-9C0F86B7651A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744C54CC-CBFC-482A-9BA7-77A22719AA4D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rgbClr val="7D5100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7">
            <a:extLst>
              <a:ext uri="{FF2B5EF4-FFF2-40B4-BE49-F238E27FC236}">
                <a16:creationId xmlns:a16="http://schemas.microsoft.com/office/drawing/2014/main" xmlns="" id="{3FEECF8B-C94A-4409-A964-C899698A0D95}"/>
              </a:ext>
            </a:extLst>
          </p:cNvPr>
          <p:cNvGrpSpPr/>
          <p:nvPr/>
        </p:nvGrpSpPr>
        <p:grpSpPr>
          <a:xfrm>
            <a:off x="705470" y="4908460"/>
            <a:ext cx="3399862" cy="1107995"/>
            <a:chOff x="890962" y="2144778"/>
            <a:chExt cx="3744000" cy="110799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53C2B99-CDBD-4807-AAE6-1C7E0F270436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9D87ECD-70AC-4992-A018-B6B84E36D405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BA200"/>
                  </a:solidFill>
                </a:rPr>
                <a:t>Contents _ Graph </a:t>
              </a:r>
              <a:endParaRPr lang="ko-KR" altLang="en-US" sz="1200" b="1" dirty="0">
                <a:solidFill>
                  <a:srgbClr val="FBA200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F39EB35C-8C0B-42AF-A1A6-C09B07C82A81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rgbClr val="7D5100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xmlns="" id="{6EED8D94-0D6F-4194-96DE-B6037EF08534}"/>
              </a:ext>
            </a:extLst>
          </p:cNvPr>
          <p:cNvGrpSpPr/>
          <p:nvPr/>
        </p:nvGrpSpPr>
        <p:grpSpPr>
          <a:xfrm>
            <a:off x="8147760" y="1208729"/>
            <a:ext cx="3399862" cy="1107995"/>
            <a:chOff x="4636424" y="5144267"/>
            <a:chExt cx="2918420" cy="110799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4B03B0F-99D3-4DB4-AD12-9DB3BC138303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6C55629-C2F6-45B8-AE31-2E0DFEC88600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BA200"/>
                  </a:solidFill>
                </a:rPr>
                <a:t>Contents _ Graph </a:t>
              </a:r>
              <a:endParaRPr lang="ko-KR" altLang="en-US" sz="1200" b="1" dirty="0">
                <a:solidFill>
                  <a:srgbClr val="FBA200"/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8ABE571B-339A-44EB-8AA5-3B111379D8B3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rgbClr val="7D51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D6FEF3C-F92A-42A5-B682-9AF06316D798}"/>
              </a:ext>
            </a:extLst>
          </p:cNvPr>
          <p:cNvSpPr txBox="1"/>
          <p:nvPr/>
        </p:nvSpPr>
        <p:spPr>
          <a:xfrm>
            <a:off x="485391" y="702217"/>
            <a:ext cx="4500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rgbClr val="FFC864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90474E8-5AF4-4B35-A7A9-50C0103F28B5}"/>
              </a:ext>
            </a:extLst>
          </p:cNvPr>
          <p:cNvSpPr txBox="1"/>
          <p:nvPr/>
        </p:nvSpPr>
        <p:spPr>
          <a:xfrm>
            <a:off x="485391" y="1956902"/>
            <a:ext cx="29975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966" y="2595173"/>
            <a:ext cx="3243323" cy="259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1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lipse 35"/>
          <p:cNvSpPr/>
          <p:nvPr/>
        </p:nvSpPr>
        <p:spPr>
          <a:xfrm>
            <a:off x="3794236" y="4410635"/>
            <a:ext cx="4153628" cy="394350"/>
          </a:xfrm>
          <a:prstGeom prst="ellipse">
            <a:avLst/>
          </a:prstGeom>
          <a:solidFill>
            <a:srgbClr val="B87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050" y="1086436"/>
            <a:ext cx="3908271" cy="371854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573654" y="14763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7D5100"/>
                </a:solidFill>
              </a:rPr>
              <a:t>Infographic Style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3D4E322-0036-487A-9D18-94313EB48457}"/>
              </a:ext>
            </a:extLst>
          </p:cNvPr>
          <p:cNvGrpSpPr/>
          <p:nvPr/>
        </p:nvGrpSpPr>
        <p:grpSpPr>
          <a:xfrm>
            <a:off x="1302144" y="2886809"/>
            <a:ext cx="1726362" cy="965296"/>
            <a:chOff x="-475008" y="1114178"/>
            <a:chExt cx="2853506" cy="10565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B476C9A-D99B-427A-A06A-EC7283BE7C5A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C71521E-9A89-490A-A8A1-2396275EF7E7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020470F-97E4-4905-8F38-1ACC513D4473}"/>
              </a:ext>
            </a:extLst>
          </p:cNvPr>
          <p:cNvGrpSpPr/>
          <p:nvPr/>
        </p:nvGrpSpPr>
        <p:grpSpPr>
          <a:xfrm>
            <a:off x="3855063" y="5127985"/>
            <a:ext cx="1726362" cy="965296"/>
            <a:chOff x="-475008" y="1114178"/>
            <a:chExt cx="2853506" cy="10565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FBB23DF-0285-4F6E-A3B8-154B2DC49EA5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02C0B1A-DE8C-48A9-97FF-D91AC5CCE02F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3F6090EB-42BC-4C46-8F11-819312DA70A4}"/>
              </a:ext>
            </a:extLst>
          </p:cNvPr>
          <p:cNvGrpSpPr/>
          <p:nvPr/>
        </p:nvGrpSpPr>
        <p:grpSpPr>
          <a:xfrm>
            <a:off x="6287787" y="5127985"/>
            <a:ext cx="1726362" cy="965296"/>
            <a:chOff x="-475008" y="1114178"/>
            <a:chExt cx="2853506" cy="10565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D68EB298-71BD-4BC4-88A9-88E4668F011C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5FB4CC8-2F4A-43D2-A186-7A942C5EAAA7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B3C8604-0E67-41CC-BFB7-1F5135716123}"/>
              </a:ext>
            </a:extLst>
          </p:cNvPr>
          <p:cNvGrpSpPr/>
          <p:nvPr/>
        </p:nvGrpSpPr>
        <p:grpSpPr>
          <a:xfrm>
            <a:off x="8881875" y="2886809"/>
            <a:ext cx="1726362" cy="965296"/>
            <a:chOff x="-475008" y="1114178"/>
            <a:chExt cx="2853506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ED718FB-E601-44A1-9392-704ACDA288B6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BB74499-4EEE-4640-801A-FB60AC46F451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D42E9A0-ACAA-4E61-BD52-E857523A64DE}"/>
              </a:ext>
            </a:extLst>
          </p:cNvPr>
          <p:cNvSpPr txBox="1"/>
          <p:nvPr/>
        </p:nvSpPr>
        <p:spPr>
          <a:xfrm>
            <a:off x="708333" y="2938221"/>
            <a:ext cx="699201" cy="53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83A2732-C57B-41AD-B584-D67C9A22D16E}"/>
              </a:ext>
            </a:extLst>
          </p:cNvPr>
          <p:cNvSpPr txBox="1"/>
          <p:nvPr/>
        </p:nvSpPr>
        <p:spPr>
          <a:xfrm>
            <a:off x="3252093" y="5179397"/>
            <a:ext cx="699201" cy="53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1D88974F-B943-4327-AF3C-8243DAFB286B}"/>
              </a:ext>
            </a:extLst>
          </p:cNvPr>
          <p:cNvSpPr txBox="1"/>
          <p:nvPr/>
        </p:nvSpPr>
        <p:spPr>
          <a:xfrm>
            <a:off x="5675657" y="5179397"/>
            <a:ext cx="699201" cy="53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FBED653-BFEF-47E3-AD53-60216340C55A}"/>
              </a:ext>
            </a:extLst>
          </p:cNvPr>
          <p:cNvSpPr txBox="1"/>
          <p:nvPr/>
        </p:nvSpPr>
        <p:spPr>
          <a:xfrm>
            <a:off x="8260584" y="2938221"/>
            <a:ext cx="699201" cy="53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223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96865CE-F335-4B81-A5F1-075A491F59B0}"/>
              </a:ext>
            </a:extLst>
          </p:cNvPr>
          <p:cNvSpPr/>
          <p:nvPr/>
        </p:nvSpPr>
        <p:spPr>
          <a:xfrm>
            <a:off x="5960445" y="2229266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40948F31-48B5-447A-90EF-1103F1BFC52C}"/>
              </a:ext>
            </a:extLst>
          </p:cNvPr>
          <p:cNvSpPr/>
          <p:nvPr/>
        </p:nvSpPr>
        <p:spPr>
          <a:xfrm>
            <a:off x="6757919" y="4630146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84E75B25-13E6-4BD4-AD64-67DDB68AD971}"/>
              </a:ext>
            </a:extLst>
          </p:cNvPr>
          <p:cNvSpPr/>
          <p:nvPr/>
        </p:nvSpPr>
        <p:spPr>
          <a:xfrm>
            <a:off x="7553854" y="3036514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47006CEA-219C-494B-B57C-6B728C226DBF}"/>
              </a:ext>
            </a:extLst>
          </p:cNvPr>
          <p:cNvSpPr/>
          <p:nvPr/>
        </p:nvSpPr>
        <p:spPr>
          <a:xfrm>
            <a:off x="10742211" y="868490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287DD349-0E78-4365-84FF-6168DCC001B0}"/>
              </a:ext>
            </a:extLst>
          </p:cNvPr>
          <p:cNvSpPr/>
          <p:nvPr/>
        </p:nvSpPr>
        <p:spPr>
          <a:xfrm>
            <a:off x="8351328" y="1442882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615C1B7C-EBEF-4BF9-B395-70ABCD83376E}"/>
              </a:ext>
            </a:extLst>
          </p:cNvPr>
          <p:cNvSpPr/>
          <p:nvPr/>
        </p:nvSpPr>
        <p:spPr>
          <a:xfrm>
            <a:off x="5955830" y="2250130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EB52D5DD-0F7B-4936-AB3B-80486B9F36E8}"/>
              </a:ext>
            </a:extLst>
          </p:cNvPr>
          <p:cNvSpPr/>
          <p:nvPr/>
        </p:nvSpPr>
        <p:spPr>
          <a:xfrm>
            <a:off x="8351328" y="3843762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7">
            <a:extLst>
              <a:ext uri="{FF2B5EF4-FFF2-40B4-BE49-F238E27FC236}">
                <a16:creationId xmlns:a16="http://schemas.microsoft.com/office/drawing/2014/main" xmlns="" id="{C1D483F0-3207-4C6B-8B3A-E6556217DB3B}"/>
              </a:ext>
            </a:extLst>
          </p:cNvPr>
          <p:cNvSpPr/>
          <p:nvPr/>
        </p:nvSpPr>
        <p:spPr>
          <a:xfrm>
            <a:off x="4367035" y="1432561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18">
            <a:extLst>
              <a:ext uri="{FF2B5EF4-FFF2-40B4-BE49-F238E27FC236}">
                <a16:creationId xmlns:a16="http://schemas.microsoft.com/office/drawing/2014/main" xmlns="" id="{63C41553-6A51-4FA4-BF19-02170200924E}"/>
              </a:ext>
            </a:extLst>
          </p:cNvPr>
          <p:cNvSpPr/>
          <p:nvPr/>
        </p:nvSpPr>
        <p:spPr>
          <a:xfrm>
            <a:off x="4367035" y="3826512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19">
            <a:extLst>
              <a:ext uri="{FF2B5EF4-FFF2-40B4-BE49-F238E27FC236}">
                <a16:creationId xmlns:a16="http://schemas.microsoft.com/office/drawing/2014/main" xmlns="" id="{B8D159BA-1309-4957-87BB-FE3185352A13}"/>
              </a:ext>
            </a:extLst>
          </p:cNvPr>
          <p:cNvSpPr/>
          <p:nvPr/>
        </p:nvSpPr>
        <p:spPr>
          <a:xfrm>
            <a:off x="5164509" y="4627244"/>
            <a:ext cx="797474" cy="798195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92DE0AE-0633-4BA7-94F6-979389C83C1A}"/>
              </a:ext>
            </a:extLst>
          </p:cNvPr>
          <p:cNvSpPr txBox="1"/>
          <p:nvPr/>
        </p:nvSpPr>
        <p:spPr>
          <a:xfrm>
            <a:off x="824743" y="635634"/>
            <a:ext cx="309721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cs typeface="Arial" pitchFamily="34" charset="0"/>
              </a:rPr>
              <a:t>Layout</a:t>
            </a:r>
            <a:endParaRPr lang="en-GB" altLang="ko-KR" sz="3200" dirty="0">
              <a:cs typeface="Arial" pitchFamily="34" charset="0"/>
            </a:endParaRP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E19CC33-13FE-4903-A513-5E5BC4A04CB3}"/>
              </a:ext>
            </a:extLst>
          </p:cNvPr>
          <p:cNvSpPr txBox="1"/>
          <p:nvPr/>
        </p:nvSpPr>
        <p:spPr>
          <a:xfrm>
            <a:off x="1041178" y="2932449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C6F7909-332B-4873-AECE-DBF7A1C871D3}"/>
              </a:ext>
            </a:extLst>
          </p:cNvPr>
          <p:cNvSpPr txBox="1"/>
          <p:nvPr/>
        </p:nvSpPr>
        <p:spPr>
          <a:xfrm>
            <a:off x="1550167" y="5506262"/>
            <a:ext cx="2371794" cy="307777"/>
          </a:xfrm>
          <a:prstGeom prst="rect">
            <a:avLst/>
          </a:prstGeom>
          <a:solidFill>
            <a:srgbClr val="A6A6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620" y="2222093"/>
            <a:ext cx="4852204" cy="438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2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979" y="1796639"/>
            <a:ext cx="3643410" cy="364341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41266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0CDE915-2354-4482-BFFD-C57FB0E0930F}"/>
              </a:ext>
            </a:extLst>
          </p:cNvPr>
          <p:cNvGrpSpPr/>
          <p:nvPr/>
        </p:nvGrpSpPr>
        <p:grpSpPr>
          <a:xfrm>
            <a:off x="8700435" y="1464647"/>
            <a:ext cx="2738140" cy="1085948"/>
            <a:chOff x="302738" y="4417056"/>
            <a:chExt cx="2851594" cy="108594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882952D-1B08-403D-9E65-3FEFF0C1587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C4FDD48-67C6-4969-A146-42719801BFAA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DE56AA7A-113B-4B09-9978-4A50651BEE26}"/>
              </a:ext>
            </a:extLst>
          </p:cNvPr>
          <p:cNvGrpSpPr/>
          <p:nvPr/>
        </p:nvGrpSpPr>
        <p:grpSpPr>
          <a:xfrm>
            <a:off x="824499" y="4690775"/>
            <a:ext cx="2738140" cy="1085948"/>
            <a:chOff x="302738" y="4417056"/>
            <a:chExt cx="2851594" cy="108594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064F424-53D3-4DB4-98CC-F8E8981F76B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3C784B3-FD8C-461A-93BA-B4B8DDEE5B95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90DBAEFD-420B-430B-9244-9A6BFB60C44E}"/>
              </a:ext>
            </a:extLst>
          </p:cNvPr>
          <p:cNvGrpSpPr/>
          <p:nvPr/>
        </p:nvGrpSpPr>
        <p:grpSpPr>
          <a:xfrm>
            <a:off x="824499" y="1523133"/>
            <a:ext cx="2738140" cy="1085948"/>
            <a:chOff x="302738" y="4417056"/>
            <a:chExt cx="2851594" cy="108594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FEA8055-C714-4196-A5F1-115A9684E00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6049F70-B95B-4773-B370-B3F0827F475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675FB9E-3C16-43DE-9A6D-5E926D893843}"/>
              </a:ext>
            </a:extLst>
          </p:cNvPr>
          <p:cNvGrpSpPr/>
          <p:nvPr/>
        </p:nvGrpSpPr>
        <p:grpSpPr>
          <a:xfrm>
            <a:off x="8700435" y="4690775"/>
            <a:ext cx="2738140" cy="1085948"/>
            <a:chOff x="302738" y="4417056"/>
            <a:chExt cx="2851594" cy="108594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93E5612-0F63-4645-B6B8-B32C42484A2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DBB1582-C925-490A-B2C6-44306FCE761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8" name="Elbow Connector 10">
            <a:extLst>
              <a:ext uri="{FF2B5EF4-FFF2-40B4-BE49-F238E27FC236}">
                <a16:creationId xmlns:a16="http://schemas.microsoft.com/office/drawing/2014/main" xmlns="" id="{D44BB36E-CD46-4EB1-9F48-40B66F41CD51}"/>
              </a:ext>
            </a:extLst>
          </p:cNvPr>
          <p:cNvCxnSpPr>
            <a:cxnSpLocks/>
          </p:cNvCxnSpPr>
          <p:nvPr/>
        </p:nvCxnSpPr>
        <p:spPr>
          <a:xfrm flipV="1">
            <a:off x="6706698" y="1603148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124">
            <a:extLst>
              <a:ext uri="{FF2B5EF4-FFF2-40B4-BE49-F238E27FC236}">
                <a16:creationId xmlns:a16="http://schemas.microsoft.com/office/drawing/2014/main" xmlns="" id="{BDA1B73F-E26A-41B6-BB21-0FF53D266044}"/>
              </a:ext>
            </a:extLst>
          </p:cNvPr>
          <p:cNvCxnSpPr>
            <a:cxnSpLocks/>
          </p:cNvCxnSpPr>
          <p:nvPr/>
        </p:nvCxnSpPr>
        <p:spPr>
          <a:xfrm rot="10800000">
            <a:off x="7154180" y="4070303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132">
            <a:extLst>
              <a:ext uri="{FF2B5EF4-FFF2-40B4-BE49-F238E27FC236}">
                <a16:creationId xmlns:a16="http://schemas.microsoft.com/office/drawing/2014/main" xmlns="" id="{51FAA86A-2E06-48AB-99BE-FBBF774ED964}"/>
              </a:ext>
            </a:extLst>
          </p:cNvPr>
          <p:cNvCxnSpPr>
            <a:cxnSpLocks/>
          </p:cNvCxnSpPr>
          <p:nvPr/>
        </p:nvCxnSpPr>
        <p:spPr>
          <a:xfrm flipV="1">
            <a:off x="2859341" y="4099579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138">
            <a:extLst>
              <a:ext uri="{FF2B5EF4-FFF2-40B4-BE49-F238E27FC236}">
                <a16:creationId xmlns:a16="http://schemas.microsoft.com/office/drawing/2014/main" xmlns="" id="{A5DFF2E1-509F-4C97-8096-F4992285935B}"/>
              </a:ext>
            </a:extLst>
          </p:cNvPr>
          <p:cNvCxnSpPr>
            <a:cxnSpLocks/>
          </p:cNvCxnSpPr>
          <p:nvPr/>
        </p:nvCxnSpPr>
        <p:spPr>
          <a:xfrm>
            <a:off x="3734979" y="1661633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24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Placeholder 2"/>
          <p:cNvSpPr txBox="1">
            <a:spLocks/>
          </p:cNvSpPr>
          <p:nvPr/>
        </p:nvSpPr>
        <p:spPr>
          <a:xfrm>
            <a:off x="828765" y="971179"/>
            <a:ext cx="5903913" cy="11493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b="1" dirty="0" smtClean="0">
                <a:solidFill>
                  <a:srgbClr val="A6A6A6"/>
                </a:solidFill>
                <a:ea typeface="맑은 고딕" pitchFamily="50" charset="-127"/>
              </a:rPr>
              <a:t>FREE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b="1" dirty="0" smtClean="0">
                <a:solidFill>
                  <a:srgbClr val="A6A6A6"/>
                </a:solidFill>
                <a:ea typeface="맑은 고딕" pitchFamily="50" charset="-127"/>
              </a:rPr>
              <a:t>TEMPLATES</a:t>
            </a:r>
            <a:endParaRPr lang="en-US" altLang="ko-KR" sz="4800" b="1" dirty="0">
              <a:solidFill>
                <a:srgbClr val="A6A6A6"/>
              </a:solidFill>
            </a:endParaRPr>
          </a:p>
        </p:txBody>
      </p:sp>
      <p:sp>
        <p:nvSpPr>
          <p:cNvPr id="52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850811" y="3104012"/>
            <a:ext cx="37211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7D510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3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850811" y="2592980"/>
            <a:ext cx="3721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D5100"/>
                </a:solidFill>
                <a:cs typeface="Arial" pitchFamily="34" charset="0"/>
              </a:rPr>
              <a:t>You can simply </a:t>
            </a:r>
            <a:r>
              <a:rPr lang="en-US" altLang="ko-KR" sz="2000" dirty="0" smtClean="0">
                <a:solidFill>
                  <a:srgbClr val="7D5100"/>
                </a:solidFill>
                <a:cs typeface="Arial" pitchFamily="34" charset="0"/>
              </a:rPr>
              <a:t>impress. </a:t>
            </a:r>
            <a:endParaRPr lang="en-US" altLang="ko-KR" sz="2000" dirty="0">
              <a:solidFill>
                <a:srgbClr val="7D5100"/>
              </a:solidFill>
              <a:cs typeface="Arial" pitchFamily="34" charset="0"/>
            </a:endParaRPr>
          </a:p>
        </p:txBody>
      </p:sp>
      <p:sp>
        <p:nvSpPr>
          <p:cNvPr id="54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828765" y="4552673"/>
            <a:ext cx="37211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7D510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885" y="1513028"/>
            <a:ext cx="5604185" cy="517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5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2C559B9-D98C-4A53-B487-921BAB20C290}"/>
              </a:ext>
            </a:extLst>
          </p:cNvPr>
          <p:cNvSpPr txBox="1"/>
          <p:nvPr/>
        </p:nvSpPr>
        <p:spPr>
          <a:xfrm>
            <a:off x="328546" y="4624277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7D5100"/>
                </a:solidFill>
                <a:cs typeface="Arial" pitchFamily="34" charset="0"/>
              </a:rPr>
              <a:t>Section Break</a:t>
            </a:r>
            <a:endParaRPr lang="ko-KR" altLang="en-US" sz="4800" b="1" dirty="0">
              <a:solidFill>
                <a:srgbClr val="7D51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FA9F188-90E6-40A2-9335-DDFC6839B870}"/>
              </a:ext>
            </a:extLst>
          </p:cNvPr>
          <p:cNvSpPr txBox="1"/>
          <p:nvPr/>
        </p:nvSpPr>
        <p:spPr>
          <a:xfrm>
            <a:off x="216645" y="561526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7D5100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rgbClr val="7D5100"/>
              </a:solidFill>
              <a:cs typeface="Arial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508" y="376325"/>
            <a:ext cx="4247952" cy="424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71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9380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xmlns="" id="{7E0A2826-8662-4C5F-8ECD-9228A0FA4B39}"/>
              </a:ext>
            </a:extLst>
          </p:cNvPr>
          <p:cNvSpPr/>
          <p:nvPr/>
        </p:nvSpPr>
        <p:spPr>
          <a:xfrm flipH="1">
            <a:off x="7229347" y="19241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C6150010-A241-40AE-B693-6CCF2FC60A07}"/>
              </a:ext>
            </a:extLst>
          </p:cNvPr>
          <p:cNvSpPr/>
          <p:nvPr/>
        </p:nvSpPr>
        <p:spPr>
          <a:xfrm flipH="1">
            <a:off x="8442027" y="17797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297161C5-F4E8-4DC9-8CE1-BC5029AB46B7}"/>
              </a:ext>
            </a:extLst>
          </p:cNvPr>
          <p:cNvSpPr/>
          <p:nvPr/>
        </p:nvSpPr>
        <p:spPr>
          <a:xfrm flipH="1">
            <a:off x="6181532" y="163666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558286B-5527-4B35-AD4F-3B7BF4A5A272}"/>
              </a:ext>
            </a:extLst>
          </p:cNvPr>
          <p:cNvGrpSpPr/>
          <p:nvPr/>
        </p:nvGrpSpPr>
        <p:grpSpPr>
          <a:xfrm flipH="1">
            <a:off x="1405304" y="1553381"/>
            <a:ext cx="4616540" cy="668469"/>
            <a:chOff x="4716014" y="1639851"/>
            <a:chExt cx="3888434" cy="6681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C3AFE997-4902-4F36-8E03-42657E90924A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05B7BB3-476B-4EFA-8B0B-AB3B5B24BC30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xmlns="" id="{10779195-C1F9-46F6-BBB0-AC6619C7A224}"/>
              </a:ext>
            </a:extLst>
          </p:cNvPr>
          <p:cNvSpPr/>
          <p:nvPr/>
        </p:nvSpPr>
        <p:spPr>
          <a:xfrm flipH="1">
            <a:off x="5235905" y="3472911"/>
            <a:ext cx="549613" cy="549613"/>
          </a:xfrm>
          <a:prstGeom prst="ellipse">
            <a:avLst/>
          </a:pr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8D1AA95-7312-45E3-9BAB-AD22F1DECD51}"/>
              </a:ext>
            </a:extLst>
          </p:cNvPr>
          <p:cNvGrpSpPr/>
          <p:nvPr/>
        </p:nvGrpSpPr>
        <p:grpSpPr>
          <a:xfrm flipH="1">
            <a:off x="459677" y="3389627"/>
            <a:ext cx="4616540" cy="668469"/>
            <a:chOff x="4716014" y="1639851"/>
            <a:chExt cx="3888434" cy="6681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81441A5-7011-4D83-A376-C8A5081ABF37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BF536FA-07F3-43D4-8A4B-02E511A7BDE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476F4CD0-08EC-4375-826C-A9E7EA1B4C50}"/>
              </a:ext>
            </a:extLst>
          </p:cNvPr>
          <p:cNvSpPr/>
          <p:nvPr/>
        </p:nvSpPr>
        <p:spPr>
          <a:xfrm flipH="1">
            <a:off x="6305359" y="5309157"/>
            <a:ext cx="549613" cy="549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66E82848-E953-43E9-B41C-AB3AF8D57E71}"/>
              </a:ext>
            </a:extLst>
          </p:cNvPr>
          <p:cNvGrpSpPr/>
          <p:nvPr/>
        </p:nvGrpSpPr>
        <p:grpSpPr>
          <a:xfrm flipH="1">
            <a:off x="1529131" y="5225873"/>
            <a:ext cx="4616540" cy="668469"/>
            <a:chOff x="4716014" y="1639851"/>
            <a:chExt cx="3888434" cy="6681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34881C3-911F-441A-8CDE-1DE53AF12B3D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F5DE792-2DAC-4024-9B67-8954E60A0994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8D80F9A0-6C85-4B37-922B-5F9E59754C20}"/>
              </a:ext>
            </a:extLst>
          </p:cNvPr>
          <p:cNvSpPr/>
          <p:nvPr/>
        </p:nvSpPr>
        <p:spPr>
          <a:xfrm flipH="1">
            <a:off x="5485837" y="2554788"/>
            <a:ext cx="549613" cy="549613"/>
          </a:xfrm>
          <a:prstGeom prst="ellipse">
            <a:avLst/>
          </a:prstGeom>
          <a:solidFill>
            <a:srgbClr val="FFC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40DE418A-BE67-47E6-B938-DB1AF1EA6305}"/>
              </a:ext>
            </a:extLst>
          </p:cNvPr>
          <p:cNvGrpSpPr/>
          <p:nvPr/>
        </p:nvGrpSpPr>
        <p:grpSpPr>
          <a:xfrm flipH="1">
            <a:off x="709609" y="2471503"/>
            <a:ext cx="4616540" cy="668469"/>
            <a:chOff x="4716014" y="1639851"/>
            <a:chExt cx="3888434" cy="6681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FC5EFCE-8887-4312-927C-7BC025F77D7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207761B-348A-4E99-AD22-F60950E443B8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96C9C49C-244A-4B48-BB07-7FB35C787A7B}"/>
              </a:ext>
            </a:extLst>
          </p:cNvPr>
          <p:cNvSpPr/>
          <p:nvPr/>
        </p:nvSpPr>
        <p:spPr>
          <a:xfrm flipH="1">
            <a:off x="5461454" y="4391034"/>
            <a:ext cx="549613" cy="549613"/>
          </a:xfrm>
          <a:prstGeom prst="ellipse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43F7420-411B-4017-AB11-E0327A39854D}"/>
              </a:ext>
            </a:extLst>
          </p:cNvPr>
          <p:cNvGrpSpPr/>
          <p:nvPr/>
        </p:nvGrpSpPr>
        <p:grpSpPr>
          <a:xfrm flipH="1">
            <a:off x="685226" y="4307749"/>
            <a:ext cx="4616540" cy="668469"/>
            <a:chOff x="4716014" y="1639851"/>
            <a:chExt cx="3888434" cy="6681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8E92E9-560F-4644-A5A8-8450CC8A59B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F2367A6D-04E0-4AA2-A36A-2E7DEDD21AA0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C08EB5F7-2BF1-425F-9FE0-4DB072808ACC}"/>
              </a:ext>
            </a:extLst>
          </p:cNvPr>
          <p:cNvSpPr/>
          <p:nvPr/>
        </p:nvSpPr>
        <p:spPr>
          <a:xfrm flipH="1">
            <a:off x="7412971" y="2697880"/>
            <a:ext cx="216118" cy="216118"/>
          </a:xfrm>
          <a:prstGeom prst="ellipse">
            <a:avLst/>
          </a:prstGeom>
          <a:solidFill>
            <a:srgbClr val="FFC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BE3A8781-0799-4F9D-B3FB-EF3D78C56C97}"/>
              </a:ext>
            </a:extLst>
          </p:cNvPr>
          <p:cNvSpPr/>
          <p:nvPr/>
        </p:nvSpPr>
        <p:spPr>
          <a:xfrm flipH="1">
            <a:off x="7180095" y="3616002"/>
            <a:ext cx="216118" cy="216118"/>
          </a:xfrm>
          <a:prstGeom prst="ellipse">
            <a:avLst/>
          </a:pr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367BBC88-3979-4C87-AD97-EFBA350194D3}"/>
              </a:ext>
            </a:extLst>
          </p:cNvPr>
          <p:cNvSpPr/>
          <p:nvPr/>
        </p:nvSpPr>
        <p:spPr>
          <a:xfrm flipH="1">
            <a:off x="7433423" y="4534126"/>
            <a:ext cx="216118" cy="216118"/>
          </a:xfrm>
          <a:prstGeom prst="ellipse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4331C00F-62C0-4B7A-B4A2-51E59FC7DBFF}"/>
              </a:ext>
            </a:extLst>
          </p:cNvPr>
          <p:cNvSpPr/>
          <p:nvPr/>
        </p:nvSpPr>
        <p:spPr>
          <a:xfrm flipH="1">
            <a:off x="8442027" y="54522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C1074C65-F3DF-4063-B704-263954B9D92F}"/>
              </a:ext>
            </a:extLst>
          </p:cNvPr>
          <p:cNvCxnSpPr>
            <a:cxnSpLocks/>
          </p:cNvCxnSpPr>
          <p:nvPr/>
        </p:nvCxnSpPr>
        <p:spPr>
          <a:xfrm flipH="1">
            <a:off x="7046163" y="18878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33120593-EBA9-4085-A4BE-56CE63874ED2}"/>
              </a:ext>
            </a:extLst>
          </p:cNvPr>
          <p:cNvCxnSpPr>
            <a:cxnSpLocks/>
          </p:cNvCxnSpPr>
          <p:nvPr/>
        </p:nvCxnSpPr>
        <p:spPr>
          <a:xfrm flipH="1">
            <a:off x="6183787" y="28059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AB14C15C-FE65-4F93-B089-3D1FAD5374D8}"/>
              </a:ext>
            </a:extLst>
          </p:cNvPr>
          <p:cNvCxnSpPr>
            <a:cxnSpLocks/>
          </p:cNvCxnSpPr>
          <p:nvPr/>
        </p:nvCxnSpPr>
        <p:spPr>
          <a:xfrm flipH="1">
            <a:off x="5942383" y="37241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D71F5839-AE34-4983-95D5-6D9987EDC886}"/>
              </a:ext>
            </a:extLst>
          </p:cNvPr>
          <p:cNvCxnSpPr>
            <a:cxnSpLocks/>
          </p:cNvCxnSpPr>
          <p:nvPr/>
        </p:nvCxnSpPr>
        <p:spPr>
          <a:xfrm flipH="1">
            <a:off x="6181821" y="46422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9D0D08D4-C9F6-43C9-A062-3C4424A925CA}"/>
              </a:ext>
            </a:extLst>
          </p:cNvPr>
          <p:cNvCxnSpPr>
            <a:cxnSpLocks/>
          </p:cNvCxnSpPr>
          <p:nvPr/>
        </p:nvCxnSpPr>
        <p:spPr>
          <a:xfrm flipH="1">
            <a:off x="7108077" y="55603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arallelogram 30">
            <a:extLst>
              <a:ext uri="{FF2B5EF4-FFF2-40B4-BE49-F238E27FC236}">
                <a16:creationId xmlns:a16="http://schemas.microsoft.com/office/drawing/2014/main" xmlns="" id="{CD034086-CB97-4A4D-919F-480F7EB8564D}"/>
              </a:ext>
            </a:extLst>
          </p:cNvPr>
          <p:cNvSpPr/>
          <p:nvPr/>
        </p:nvSpPr>
        <p:spPr>
          <a:xfrm>
            <a:off x="6420775" y="54394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xmlns="" id="{6616C10E-D7D3-43EE-8D66-C0012CB4F4DE}"/>
              </a:ext>
            </a:extLst>
          </p:cNvPr>
          <p:cNvSpPr/>
          <p:nvPr/>
        </p:nvSpPr>
        <p:spPr>
          <a:xfrm flipH="1">
            <a:off x="6281721" y="17602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xmlns="" id="{6BC3204C-05F3-48B3-A693-02079ED89583}"/>
              </a:ext>
            </a:extLst>
          </p:cNvPr>
          <p:cNvSpPr/>
          <p:nvPr/>
        </p:nvSpPr>
        <p:spPr>
          <a:xfrm flipH="1">
            <a:off x="5599908" y="26758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xmlns="" id="{D3C53ADE-C1D2-4D23-B4D1-2347C61E8EE8}"/>
              </a:ext>
            </a:extLst>
          </p:cNvPr>
          <p:cNvSpPr/>
          <p:nvPr/>
        </p:nvSpPr>
        <p:spPr>
          <a:xfrm flipH="1">
            <a:off x="5572311" y="45309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xmlns="" id="{E6F50AF1-DAB1-4DF1-859C-EE3DE78CDEE2}"/>
              </a:ext>
            </a:extLst>
          </p:cNvPr>
          <p:cNvSpPr>
            <a:spLocks noChangeAspect="1"/>
          </p:cNvSpPr>
          <p:nvPr/>
        </p:nvSpPr>
        <p:spPr>
          <a:xfrm flipH="1">
            <a:off x="5385482" y="35676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560" y="1848527"/>
            <a:ext cx="4047690" cy="344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07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3271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CF90164C-F75A-473C-8BE3-40E686B0454A}"/>
              </a:ext>
            </a:extLst>
          </p:cNvPr>
          <p:cNvCxnSpPr>
            <a:cxnSpLocks/>
          </p:cNvCxnSpPr>
          <p:nvPr/>
        </p:nvCxnSpPr>
        <p:spPr>
          <a:xfrm>
            <a:off x="4780744" y="3676410"/>
            <a:ext cx="1315257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41A6BFE4-00CC-4C4E-A882-4A010CA49CEF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2164882" y="3676410"/>
            <a:ext cx="295609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378A49E5-4C35-46C7-9FCD-2E6169D24FC9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6096004" y="3676410"/>
            <a:ext cx="1300602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12FAF20A-17C8-4A03-A2AF-E2B4BB5B0020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7036780" y="3676410"/>
            <a:ext cx="297568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504A23B-6463-4864-A7C3-D99AE93EAA52}"/>
              </a:ext>
            </a:extLst>
          </p:cNvPr>
          <p:cNvGrpSpPr/>
          <p:nvPr/>
        </p:nvGrpSpPr>
        <p:grpSpPr>
          <a:xfrm>
            <a:off x="7902786" y="4758084"/>
            <a:ext cx="345975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0191CE00-C2BF-4F89-AE2F-4249C2B8038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7FDFD24-C79A-47FC-87AE-B3F4FE9AFC1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7C42334-0597-4B42-A29D-2315CCE33803}"/>
              </a:ext>
            </a:extLst>
          </p:cNvPr>
          <p:cNvGrpSpPr/>
          <p:nvPr/>
        </p:nvGrpSpPr>
        <p:grpSpPr>
          <a:xfrm>
            <a:off x="829462" y="4758084"/>
            <a:ext cx="3430340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1DC5C7A-0276-4205-9F74-57F86C6369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0ABFB7A9-6EE1-4CC3-832A-748EC3CA366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E6C48238-CAA4-4DC9-B41D-67DAC049DB60}"/>
              </a:ext>
            </a:extLst>
          </p:cNvPr>
          <p:cNvSpPr/>
          <p:nvPr/>
        </p:nvSpPr>
        <p:spPr>
          <a:xfrm>
            <a:off x="5183610" y="4209724"/>
            <a:ext cx="1809042" cy="1809042"/>
          </a:xfrm>
          <a:prstGeom prst="ellipse">
            <a:avLst/>
          </a:prstGeom>
          <a:solidFill>
            <a:srgbClr val="A6A6A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65DAF22-1C44-40A8-8C51-DE3CB1237AB5}"/>
              </a:ext>
            </a:extLst>
          </p:cNvPr>
          <p:cNvGrpSpPr/>
          <p:nvPr/>
        </p:nvGrpSpPr>
        <p:grpSpPr>
          <a:xfrm>
            <a:off x="5432816" y="4629730"/>
            <a:ext cx="1326371" cy="1001848"/>
            <a:chOff x="4601865" y="1984732"/>
            <a:chExt cx="2232249" cy="1001848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xmlns="" id="{23019457-4D51-4348-8AC7-B4C093AEEBE5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18302" cy="7656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xmlns="" id="{25588155-DB04-4CF5-A2A3-EBEC0AAB42EE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12B32D0E-8907-4414-B311-060BD75AC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336750"/>
              </p:ext>
            </p:extLst>
          </p:nvPr>
        </p:nvGraphicFramePr>
        <p:xfrm>
          <a:off x="940780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xmlns="" id="{AC30D9D9-2687-4578-8D78-0A3269A7A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113614"/>
              </p:ext>
            </p:extLst>
          </p:nvPr>
        </p:nvGraphicFramePr>
        <p:xfrm>
          <a:off x="6172504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xmlns="" id="{3EFCDA3D-A98A-466A-A368-0C0A6CAEE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598403"/>
              </p:ext>
            </p:extLst>
          </p:nvPr>
        </p:nvGraphicFramePr>
        <p:xfrm>
          <a:off x="8788367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21" name="Table 19">
            <a:extLst>
              <a:ext uri="{FF2B5EF4-FFF2-40B4-BE49-F238E27FC236}">
                <a16:creationId xmlns:a16="http://schemas.microsoft.com/office/drawing/2014/main" xmlns="" id="{3EFCDA3D-A98A-466A-A368-0C0A6CAEE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718886"/>
              </p:ext>
            </p:extLst>
          </p:nvPr>
        </p:nvGraphicFramePr>
        <p:xfrm>
          <a:off x="3556641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809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22463" y="21228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56768"/>
                </a:solidFill>
              </a:rPr>
              <a:t>Infographic Style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FEA7201E-DFAB-4288-B2F5-98AE78CF016F}"/>
              </a:ext>
            </a:extLst>
          </p:cNvPr>
          <p:cNvGrpSpPr/>
          <p:nvPr/>
        </p:nvGrpSpPr>
        <p:grpSpPr>
          <a:xfrm flipH="1">
            <a:off x="7858896" y="4614417"/>
            <a:ext cx="3942612" cy="1075597"/>
            <a:chOff x="5022053" y="5270531"/>
            <a:chExt cx="5545081" cy="743861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57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842D339B-AB60-4F47-AD6B-2DA1BCDEFE2B}"/>
                </a:ext>
              </a:extLst>
            </p:cNvPr>
            <p:cNvSpPr txBox="1"/>
            <p:nvPr/>
          </p:nvSpPr>
          <p:spPr>
            <a:xfrm>
              <a:off x="5189583" y="5270531"/>
              <a:ext cx="3856900" cy="191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4E923B08-B761-44A0-A28F-BCC14452D318}"/>
              </a:ext>
            </a:extLst>
          </p:cNvPr>
          <p:cNvGrpSpPr/>
          <p:nvPr/>
        </p:nvGrpSpPr>
        <p:grpSpPr>
          <a:xfrm flipH="1">
            <a:off x="7077417" y="1519727"/>
            <a:ext cx="2859384" cy="1341192"/>
            <a:chOff x="5479252" y="2893359"/>
            <a:chExt cx="5087882" cy="1141246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6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13CEE617-3CF3-4346-BBC7-A76AB915EC80}"/>
                </a:ext>
              </a:extLst>
            </p:cNvPr>
            <p:cNvSpPr txBox="1"/>
            <p:nvPr/>
          </p:nvSpPr>
          <p:spPr>
            <a:xfrm>
              <a:off x="5479350" y="2893359"/>
              <a:ext cx="5086619" cy="235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427447" y="1857459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1009545" y="1863955"/>
            <a:ext cx="1763313" cy="1846659"/>
            <a:chOff x="1624864" y="1758693"/>
            <a:chExt cx="6605789" cy="184665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550501" y="1984932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427447" y="412679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8EC69D4E-76F7-452A-8D31-56BFA3A3C0D8}"/>
              </a:ext>
            </a:extLst>
          </p:cNvPr>
          <p:cNvGrpSpPr/>
          <p:nvPr/>
        </p:nvGrpSpPr>
        <p:grpSpPr>
          <a:xfrm>
            <a:off x="1035002" y="4133287"/>
            <a:ext cx="2431605" cy="1477328"/>
            <a:chOff x="1624868" y="4028025"/>
            <a:chExt cx="5278779" cy="147732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532784" y="421605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6561882" y="154659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6667219" y="163585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2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10824794" y="3742730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10947848" y="3870203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dirty="0">
              <a:solidFill>
                <a:srgbClr val="05676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870" y="2263307"/>
            <a:ext cx="3983520" cy="427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506070" y="202992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000" dirty="0">
                <a:solidFill>
                  <a:srgbClr val="7D510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8405426" y="3296189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8484134" y="4909437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397530" y="4909437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344930" y="3296189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822638" y="1682940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rgbClr val="7D5100"/>
                </a:solidFill>
                <a:cs typeface="Arial" pitchFamily="34" charset="0"/>
              </a:rPr>
              <a:t>Professional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2484" y="2905697"/>
            <a:ext cx="4554491" cy="367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940" y="3352202"/>
            <a:ext cx="6502529" cy="319472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485CB96D-CC76-46EA-8004-8FBF42F18D95}"/>
              </a:ext>
            </a:extLst>
          </p:cNvPr>
          <p:cNvGrpSpPr/>
          <p:nvPr/>
        </p:nvGrpSpPr>
        <p:grpSpPr>
          <a:xfrm>
            <a:off x="1045766" y="3512104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DFBD37E-F84E-4E72-9081-BB1C03953355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66768FB-E35F-4598-AF40-BDD4AA00603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CCAB71B-725D-495A-AD17-BA39B8135763}"/>
              </a:ext>
            </a:extLst>
          </p:cNvPr>
          <p:cNvGrpSpPr/>
          <p:nvPr/>
        </p:nvGrpSpPr>
        <p:grpSpPr>
          <a:xfrm>
            <a:off x="9475493" y="3567619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9E6D004-E483-4C96-93FD-602BA1505C6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DEE5572-8DBA-4ED9-A2E0-BCF10EA2D8D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6D26C44-421D-480C-B6E2-7692C36ADD5F}"/>
              </a:ext>
            </a:extLst>
          </p:cNvPr>
          <p:cNvSpPr txBox="1"/>
          <p:nvPr/>
        </p:nvSpPr>
        <p:spPr>
          <a:xfrm>
            <a:off x="1152424" y="2055670"/>
            <a:ext cx="1355951" cy="7386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DAFCC05-5D54-49CE-BF21-0683B5F46512}"/>
              </a:ext>
            </a:extLst>
          </p:cNvPr>
          <p:cNvSpPr txBox="1"/>
          <p:nvPr/>
        </p:nvSpPr>
        <p:spPr>
          <a:xfrm>
            <a:off x="9475493" y="2055670"/>
            <a:ext cx="1355951" cy="7386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567574" y="0"/>
            <a:ext cx="11572875" cy="7254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7D5100"/>
                </a:solidFill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06817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8D845ED-3EC1-4D98-9731-0789C5112DFA}"/>
              </a:ext>
            </a:extLst>
          </p:cNvPr>
          <p:cNvGrpSpPr/>
          <p:nvPr/>
        </p:nvGrpSpPr>
        <p:grpSpPr>
          <a:xfrm>
            <a:off x="1226" y="2230516"/>
            <a:ext cx="12404959" cy="1135872"/>
            <a:chOff x="-3475307" y="1858139"/>
            <a:chExt cx="14906938" cy="1570861"/>
          </a:xfrm>
          <a:solidFill>
            <a:schemeClr val="accent4">
              <a:lumMod val="7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C58F753-2709-4751-AA5D-1E6F72A6747E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DCC75697-77F3-4600-B7A1-FDAADAA54938}"/>
                </a:ext>
              </a:extLst>
            </p:cNvPr>
            <p:cNvSpPr/>
            <p:nvPr userDrawn="1"/>
          </p:nvSpPr>
          <p:spPr>
            <a:xfrm rot="2727637">
              <a:off x="7154946" y="283371"/>
              <a:ext cx="228600" cy="341351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4FCCB8B-7F22-448A-B445-CE2968C99E2D}"/>
                </a:ext>
              </a:extLst>
            </p:cNvPr>
            <p:cNvSpPr/>
            <p:nvPr userDrawn="1"/>
          </p:nvSpPr>
          <p:spPr>
            <a:xfrm rot="18872363" flipH="1">
              <a:off x="9542352" y="197460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F746ABA-0452-421D-991F-4801B85045EA}"/>
              </a:ext>
            </a:extLst>
          </p:cNvPr>
          <p:cNvSpPr txBox="1"/>
          <p:nvPr/>
        </p:nvSpPr>
        <p:spPr>
          <a:xfrm>
            <a:off x="668191" y="4537141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4CF34D6-BEB0-440D-AD63-7FE76390C181}"/>
              </a:ext>
            </a:extLst>
          </p:cNvPr>
          <p:cNvSpPr txBox="1"/>
          <p:nvPr/>
        </p:nvSpPr>
        <p:spPr>
          <a:xfrm>
            <a:off x="668191" y="3604233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F5ED0E8-AD84-4FD9-B7DF-928A21546F6E}"/>
              </a:ext>
            </a:extLst>
          </p:cNvPr>
          <p:cNvSpPr txBox="1"/>
          <p:nvPr/>
        </p:nvSpPr>
        <p:spPr>
          <a:xfrm>
            <a:off x="668192" y="711718"/>
            <a:ext cx="64850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04E57C4-C36F-486D-B717-4B3D00FEAF5A}"/>
              </a:ext>
            </a:extLst>
          </p:cNvPr>
          <p:cNvSpPr txBox="1"/>
          <p:nvPr/>
        </p:nvSpPr>
        <p:spPr>
          <a:xfrm>
            <a:off x="668192" y="1749479"/>
            <a:ext cx="5534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5657A1C-09B6-4B9A-A24E-C3C636DB03E6}"/>
              </a:ext>
            </a:extLst>
          </p:cNvPr>
          <p:cNvSpPr txBox="1"/>
          <p:nvPr/>
        </p:nvSpPr>
        <p:spPr>
          <a:xfrm>
            <a:off x="2657589" y="509796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591" y="2940476"/>
            <a:ext cx="2472896" cy="237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7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5534485" y="4798858"/>
            <a:ext cx="5293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6385521-B375-4DB9-941A-4E49D95E96A0}"/>
              </a:ext>
            </a:extLst>
          </p:cNvPr>
          <p:cNvSpPr txBox="1"/>
          <p:nvPr/>
        </p:nvSpPr>
        <p:spPr>
          <a:xfrm>
            <a:off x="5209211" y="3477271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518440" y="1053748"/>
            <a:ext cx="4341598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800" dirty="0">
              <a:solidFill>
                <a:schemeClr val="accent4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07" y="2834528"/>
            <a:ext cx="4510864" cy="3316812"/>
          </a:xfrm>
          <a:prstGeom prst="rect">
            <a:avLst/>
          </a:prstGeom>
        </p:spPr>
      </p:pic>
      <p:sp>
        <p:nvSpPr>
          <p:cNvPr id="10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5534485" y="2155684"/>
            <a:ext cx="5293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0643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636" y="1345499"/>
            <a:ext cx="7222501" cy="5512501"/>
          </a:xfrm>
          <a:prstGeom prst="rect">
            <a:avLst/>
          </a:prstGeom>
        </p:spPr>
      </p:pic>
      <p:sp>
        <p:nvSpPr>
          <p:cNvPr id="6" name="Lágrima 5"/>
          <p:cNvSpPr/>
          <p:nvPr/>
        </p:nvSpPr>
        <p:spPr>
          <a:xfrm rot="10800000">
            <a:off x="-19878" y="3765176"/>
            <a:ext cx="3092824" cy="3092824"/>
          </a:xfrm>
          <a:prstGeom prst="teardrop">
            <a:avLst/>
          </a:prstGeom>
          <a:solidFill>
            <a:srgbClr val="C4937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7" name="Grupo 6"/>
          <p:cNvGrpSpPr/>
          <p:nvPr/>
        </p:nvGrpSpPr>
        <p:grpSpPr>
          <a:xfrm>
            <a:off x="-3068810" y="5246586"/>
            <a:ext cx="7232078" cy="1046440"/>
            <a:chOff x="-855246" y="3484198"/>
            <a:chExt cx="7232078" cy="1046440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xmlns="" id="{DEAB6518-19CD-4637-B0D8-F1C81470B1F1}"/>
                </a:ext>
              </a:extLst>
            </p:cNvPr>
            <p:cNvSpPr txBox="1"/>
            <p:nvPr/>
          </p:nvSpPr>
          <p:spPr>
            <a:xfrm>
              <a:off x="-855246" y="3484198"/>
              <a:ext cx="575004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Section Break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xmlns="" id="{D0FC04DB-01D0-4603-813F-7729159809E0}"/>
                </a:ext>
              </a:extLst>
            </p:cNvPr>
            <p:cNvSpPr txBox="1"/>
            <p:nvPr/>
          </p:nvSpPr>
          <p:spPr>
            <a:xfrm>
              <a:off x="626856" y="4007418"/>
              <a:ext cx="574997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Insert the Sub Tittle of </a:t>
              </a:r>
              <a:endParaRPr lang="en-US" altLang="ko-KR" sz="1400" dirty="0" smtClean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3">
            <a:extLst>
              <a:ext uri="{FF2B5EF4-FFF2-40B4-BE49-F238E27FC236}">
                <a16:creationId xmlns:a16="http://schemas.microsoft.com/office/drawing/2014/main" xmlns="" id="{2630F1A1-9931-4772-8A80-B7EE1F0CBC41}"/>
              </a:ext>
            </a:extLst>
          </p:cNvPr>
          <p:cNvGrpSpPr/>
          <p:nvPr/>
        </p:nvGrpSpPr>
        <p:grpSpPr>
          <a:xfrm>
            <a:off x="8316825" y="2136405"/>
            <a:ext cx="3566808" cy="2902757"/>
            <a:chOff x="1365398" y="1749317"/>
            <a:chExt cx="3566808" cy="2902757"/>
          </a:xfrm>
          <a:solidFill>
            <a:schemeClr val="bg1"/>
          </a:solidFill>
        </p:grpSpPr>
        <p:sp>
          <p:nvSpPr>
            <p:cNvPr id="70" name="TextBox 4">
              <a:extLst>
                <a:ext uri="{FF2B5EF4-FFF2-40B4-BE49-F238E27FC236}">
                  <a16:creationId xmlns:a16="http://schemas.microsoft.com/office/drawing/2014/main" xmlns="" id="{E0D97E75-30B7-4BCD-86BC-309D1D7158A7}"/>
                </a:ext>
              </a:extLst>
            </p:cNvPr>
            <p:cNvSpPr txBox="1"/>
            <p:nvPr userDrawn="1"/>
          </p:nvSpPr>
          <p:spPr>
            <a:xfrm>
              <a:off x="1365398" y="1974418"/>
              <a:ext cx="3566808" cy="267765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dirty="0">
                  <a:solidFill>
                    <a:srgbClr val="A6A6A6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solidFill>
                  <a:srgbClr val="A6A6A6"/>
                </a:solidFill>
                <a:cs typeface="Arial" pitchFamily="34" charset="0"/>
              </a:endParaRPr>
            </a:p>
          </p:txBody>
        </p:sp>
        <p:sp>
          <p:nvSpPr>
            <p:cNvPr id="71" name="자유형: 도형 14">
              <a:extLst>
                <a:ext uri="{FF2B5EF4-FFF2-40B4-BE49-F238E27FC236}">
                  <a16:creationId xmlns:a16="http://schemas.microsoft.com/office/drawing/2014/main" xmlns="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  <p:sp>
          <p:nvSpPr>
            <p:cNvPr id="72" name="Freeform: Shape 6">
              <a:extLst>
                <a:ext uri="{FF2B5EF4-FFF2-40B4-BE49-F238E27FC236}">
                  <a16:creationId xmlns:a16="http://schemas.microsoft.com/office/drawing/2014/main" xmlns="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xmlns="" id="{872E831D-00E5-48F8-B6CF-626DCE1BEF92}"/>
              </a:ext>
            </a:extLst>
          </p:cNvPr>
          <p:cNvSpPr txBox="1"/>
          <p:nvPr/>
        </p:nvSpPr>
        <p:spPr>
          <a:xfrm>
            <a:off x="8428329" y="843303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7D5100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xmlns="" id="{4E28EFE8-3920-44E4-880A-71FE14934161}"/>
              </a:ext>
            </a:extLst>
          </p:cNvPr>
          <p:cNvSpPr txBox="1"/>
          <p:nvPr/>
        </p:nvSpPr>
        <p:spPr>
          <a:xfrm>
            <a:off x="8428329" y="1592065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rgbClr val="7D5100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7D51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34354" y="139269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000" dirty="0">
                <a:solidFill>
                  <a:srgbClr val="7D5100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816541" y="2200192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rgbClr val="056768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rgbClr val="056768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8715665" y="410381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rgbClr val="056768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rgbClr val="056768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7952398" y="2198938"/>
            <a:ext cx="3522814" cy="868694"/>
            <a:chOff x="60897" y="2097773"/>
            <a:chExt cx="3024336" cy="86869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7952398" y="3183089"/>
            <a:ext cx="3522814" cy="868694"/>
            <a:chOff x="60897" y="3081923"/>
            <a:chExt cx="3024336" cy="86869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841941" y="2845269"/>
            <a:ext cx="3454342" cy="868694"/>
            <a:chOff x="5940152" y="3724275"/>
            <a:chExt cx="3024336" cy="86869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841941" y="3829419"/>
            <a:ext cx="3454342" cy="868694"/>
            <a:chOff x="5940152" y="4708425"/>
            <a:chExt cx="3024336" cy="86869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254" y="2352826"/>
            <a:ext cx="5441952" cy="388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4749800" cy="6858000"/>
          </a:xfrm>
          <a:prstGeom prst="rect">
            <a:avLst/>
          </a:prstGeom>
          <a:solidFill>
            <a:schemeClr val="accent4">
              <a:lumMod val="75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056768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rgbClr val="056768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rgbClr val="056768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566929" y="4637422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chemeClr val="accent4">
                    <a:lumMod val="75000"/>
                  </a:schemeClr>
                </a:solidFill>
              </a:rPr>
              <a:t>Simple Portfolio Presentation Designed</a:t>
            </a:r>
            <a:endParaRPr lang="ko-KR" alt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5134612" y="487524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5134612" y="576802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5134612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5134612" y="391920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5134612" y="129120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5134612" y="218398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45" y="723893"/>
            <a:ext cx="3220310" cy="375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9">
            <a:extLst>
              <a:ext uri="{FF2B5EF4-FFF2-40B4-BE49-F238E27FC236}">
                <a16:creationId xmlns:a16="http://schemas.microsoft.com/office/drawing/2014/main" xmlns="" id="{E57BAC40-3F48-4E8D-BF73-024C50F1AFBD}"/>
              </a:ext>
            </a:extLst>
          </p:cNvPr>
          <p:cNvSpPr txBox="1"/>
          <p:nvPr/>
        </p:nvSpPr>
        <p:spPr>
          <a:xfrm>
            <a:off x="1529354" y="-21942"/>
            <a:ext cx="660343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rgbClr val="7D5100"/>
                </a:solidFill>
                <a:latin typeface="Arial Rounded MT Bold" panose="020F0704030504030204" pitchFamily="34" charset="0"/>
                <a:cs typeface="Arial" pitchFamily="34" charset="0"/>
              </a:rPr>
              <a:t>Agenda Style</a:t>
            </a:r>
            <a:endParaRPr lang="ko-KR" altLang="en-US" sz="5400" dirty="0">
              <a:solidFill>
                <a:srgbClr val="7D5100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sp>
        <p:nvSpPr>
          <p:cNvPr id="3" name="TextBox 121">
            <a:extLst>
              <a:ext uri="{FF2B5EF4-FFF2-40B4-BE49-F238E27FC236}">
                <a16:creationId xmlns:a16="http://schemas.microsoft.com/office/drawing/2014/main" xmlns="" id="{0E968A8B-BF46-4EBF-82C8-F29E53A8B9E8}"/>
              </a:ext>
            </a:extLst>
          </p:cNvPr>
          <p:cNvSpPr txBox="1"/>
          <p:nvPr/>
        </p:nvSpPr>
        <p:spPr>
          <a:xfrm>
            <a:off x="891629" y="1375055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7D5100"/>
                </a:solidFill>
                <a:latin typeface="Arial Rounded MT Bold" panose="020F0704030504030204" pitchFamily="34" charset="0"/>
                <a:cs typeface="Arial" pitchFamily="34" charset="0"/>
              </a:rPr>
              <a:t>01</a:t>
            </a:r>
            <a:endParaRPr lang="ko-KR" altLang="en-US" sz="3600" b="1" dirty="0">
              <a:solidFill>
                <a:srgbClr val="7D5100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4" name="Group 22">
            <a:extLst>
              <a:ext uri="{FF2B5EF4-FFF2-40B4-BE49-F238E27FC236}">
                <a16:creationId xmlns:a16="http://schemas.microsoft.com/office/drawing/2014/main" xmlns="" id="{F5BB42D5-1E61-40D0-BEAE-D85A6EECAC83}"/>
              </a:ext>
            </a:extLst>
          </p:cNvPr>
          <p:cNvGrpSpPr/>
          <p:nvPr/>
        </p:nvGrpSpPr>
        <p:grpSpPr>
          <a:xfrm>
            <a:off x="1962484" y="1486733"/>
            <a:ext cx="5737181" cy="956690"/>
            <a:chOff x="665833" y="2698787"/>
            <a:chExt cx="3322837" cy="956690"/>
          </a:xfrm>
        </p:grpSpPr>
        <p:sp>
          <p:nvSpPr>
            <p:cNvPr id="5" name="TextBox 24">
              <a:extLst>
                <a:ext uri="{FF2B5EF4-FFF2-40B4-BE49-F238E27FC236}">
                  <a16:creationId xmlns:a16="http://schemas.microsoft.com/office/drawing/2014/main" xmlns="" id="{BAEE6873-51DD-42A0-9EB6-255515476953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25">
              <a:extLst>
                <a:ext uri="{FF2B5EF4-FFF2-40B4-BE49-F238E27FC236}">
                  <a16:creationId xmlns:a16="http://schemas.microsoft.com/office/drawing/2014/main" xmlns="" id="{F4E7D994-E31E-4D45-9FE0-D766F89E0744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rgbClr val="A6A6A6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28">
            <a:extLst>
              <a:ext uri="{FF2B5EF4-FFF2-40B4-BE49-F238E27FC236}">
                <a16:creationId xmlns:a16="http://schemas.microsoft.com/office/drawing/2014/main" xmlns="" id="{1A762074-F559-4A9E-8943-6B981E90C907}"/>
              </a:ext>
            </a:extLst>
          </p:cNvPr>
          <p:cNvSpPr txBox="1"/>
          <p:nvPr/>
        </p:nvSpPr>
        <p:spPr>
          <a:xfrm>
            <a:off x="891629" y="2579105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A6A6A6"/>
                </a:solidFill>
                <a:latin typeface="Arial Rounded MT Bold" panose="020F0704030504030204" pitchFamily="34" charset="0"/>
                <a:cs typeface="Arial" pitchFamily="34" charset="0"/>
              </a:rPr>
              <a:t>02</a:t>
            </a:r>
            <a:endParaRPr lang="ko-KR" altLang="en-US" sz="3600" b="1" dirty="0">
              <a:solidFill>
                <a:srgbClr val="A6A6A6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8" name="Group 29">
            <a:extLst>
              <a:ext uri="{FF2B5EF4-FFF2-40B4-BE49-F238E27FC236}">
                <a16:creationId xmlns:a16="http://schemas.microsoft.com/office/drawing/2014/main" xmlns="" id="{DA93EC2B-E426-4195-8281-E87059D2A627}"/>
              </a:ext>
            </a:extLst>
          </p:cNvPr>
          <p:cNvGrpSpPr/>
          <p:nvPr/>
        </p:nvGrpSpPr>
        <p:grpSpPr>
          <a:xfrm>
            <a:off x="1962484" y="2690783"/>
            <a:ext cx="5737181" cy="956690"/>
            <a:chOff x="665833" y="2698787"/>
            <a:chExt cx="3322837" cy="956690"/>
          </a:xfrm>
        </p:grpSpPr>
        <p:sp>
          <p:nvSpPr>
            <p:cNvPr id="9" name="TextBox 30">
              <a:extLst>
                <a:ext uri="{FF2B5EF4-FFF2-40B4-BE49-F238E27FC236}">
                  <a16:creationId xmlns:a16="http://schemas.microsoft.com/office/drawing/2014/main" xmlns="" id="{7EDCBD65-D1A7-4A92-A7F8-83908DA5DC85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31">
              <a:extLst>
                <a:ext uri="{FF2B5EF4-FFF2-40B4-BE49-F238E27FC236}">
                  <a16:creationId xmlns:a16="http://schemas.microsoft.com/office/drawing/2014/main" xmlns="" id="{0376D6AA-76E1-495C-B8F7-A6443343ACD2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rgbClr val="7D5100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33">
            <a:extLst>
              <a:ext uri="{FF2B5EF4-FFF2-40B4-BE49-F238E27FC236}">
                <a16:creationId xmlns:a16="http://schemas.microsoft.com/office/drawing/2014/main" xmlns="" id="{B1C7D79D-61B7-40C2-AD69-CE4754FA6B34}"/>
              </a:ext>
            </a:extLst>
          </p:cNvPr>
          <p:cNvSpPr txBox="1"/>
          <p:nvPr/>
        </p:nvSpPr>
        <p:spPr>
          <a:xfrm>
            <a:off x="891629" y="3783155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7D5100"/>
                </a:solidFill>
                <a:latin typeface="Arial Rounded MT Bold" panose="020F0704030504030204" pitchFamily="34" charset="0"/>
                <a:cs typeface="Arial" pitchFamily="34" charset="0"/>
              </a:rPr>
              <a:t>03</a:t>
            </a:r>
            <a:endParaRPr lang="ko-KR" altLang="en-US" sz="3600" b="1" dirty="0">
              <a:solidFill>
                <a:srgbClr val="7D5100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12" name="Group 34">
            <a:extLst>
              <a:ext uri="{FF2B5EF4-FFF2-40B4-BE49-F238E27FC236}">
                <a16:creationId xmlns:a16="http://schemas.microsoft.com/office/drawing/2014/main" xmlns="" id="{772B862C-8E86-4AA0-84B6-BA2524870B87}"/>
              </a:ext>
            </a:extLst>
          </p:cNvPr>
          <p:cNvGrpSpPr/>
          <p:nvPr/>
        </p:nvGrpSpPr>
        <p:grpSpPr>
          <a:xfrm>
            <a:off x="1962484" y="3894833"/>
            <a:ext cx="5737181" cy="956690"/>
            <a:chOff x="665833" y="2698787"/>
            <a:chExt cx="3322837" cy="956690"/>
          </a:xfrm>
        </p:grpSpPr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xmlns="" id="{19DE0CB9-C7C1-4F91-B61A-ED5173912B18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xmlns="" id="{EF7EB59E-FFDD-420D-9E3C-08E762E72C80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rgbClr val="A6A6A6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38">
            <a:extLst>
              <a:ext uri="{FF2B5EF4-FFF2-40B4-BE49-F238E27FC236}">
                <a16:creationId xmlns:a16="http://schemas.microsoft.com/office/drawing/2014/main" xmlns="" id="{64837138-795F-4797-B36B-F2F44E8DC7FF}"/>
              </a:ext>
            </a:extLst>
          </p:cNvPr>
          <p:cNvSpPr txBox="1"/>
          <p:nvPr/>
        </p:nvSpPr>
        <p:spPr>
          <a:xfrm>
            <a:off x="891629" y="4987205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A6A6A6"/>
                </a:solidFill>
                <a:latin typeface="Arial Rounded MT Bold" panose="020F0704030504030204" pitchFamily="34" charset="0"/>
                <a:cs typeface="Arial" pitchFamily="34" charset="0"/>
              </a:rPr>
              <a:t>04</a:t>
            </a:r>
            <a:endParaRPr lang="ko-KR" altLang="en-US" sz="3600" b="1" dirty="0">
              <a:solidFill>
                <a:srgbClr val="A6A6A6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16" name="Group 39">
            <a:extLst>
              <a:ext uri="{FF2B5EF4-FFF2-40B4-BE49-F238E27FC236}">
                <a16:creationId xmlns:a16="http://schemas.microsoft.com/office/drawing/2014/main" xmlns="" id="{A738E486-3AFB-4CF9-94E2-51A83FF81043}"/>
              </a:ext>
            </a:extLst>
          </p:cNvPr>
          <p:cNvGrpSpPr/>
          <p:nvPr/>
        </p:nvGrpSpPr>
        <p:grpSpPr>
          <a:xfrm>
            <a:off x="1962484" y="5098883"/>
            <a:ext cx="5737181" cy="956690"/>
            <a:chOff x="665833" y="2698787"/>
            <a:chExt cx="3322837" cy="956690"/>
          </a:xfrm>
        </p:grpSpPr>
        <p:sp>
          <p:nvSpPr>
            <p:cNvPr id="17" name="TextBox 40">
              <a:extLst>
                <a:ext uri="{FF2B5EF4-FFF2-40B4-BE49-F238E27FC236}">
                  <a16:creationId xmlns:a16="http://schemas.microsoft.com/office/drawing/2014/main" xmlns="" id="{94452AD8-6452-4F8F-8C63-2C364F7EA610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41">
              <a:extLst>
                <a:ext uri="{FF2B5EF4-FFF2-40B4-BE49-F238E27FC236}">
                  <a16:creationId xmlns:a16="http://schemas.microsoft.com/office/drawing/2014/main" xmlns="" id="{61415713-D88A-4644-B39F-3AA0B410B0C8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rgbClr val="7D5100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6844" y="2212590"/>
            <a:ext cx="2991061" cy="299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65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4997760" y="1396372"/>
            <a:ext cx="2612813" cy="1743641"/>
            <a:chOff x="3059831" y="2116291"/>
            <a:chExt cx="2760888" cy="1485796"/>
          </a:xfrm>
        </p:grpSpPr>
        <p:sp>
          <p:nvSpPr>
            <p:cNvPr id="18" name="TextBox 17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A6A6A6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652710" y="1437886"/>
            <a:ext cx="2612813" cy="1743641"/>
            <a:chOff x="3059831" y="2116291"/>
            <a:chExt cx="2760888" cy="1485796"/>
          </a:xfrm>
        </p:grpSpPr>
        <p:sp>
          <p:nvSpPr>
            <p:cNvPr id="27" name="TextBox 26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A6A6A6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014132" y="3511240"/>
            <a:ext cx="2612813" cy="1743641"/>
            <a:chOff x="3059831" y="2116291"/>
            <a:chExt cx="2760888" cy="1485796"/>
          </a:xfrm>
        </p:grpSpPr>
        <p:sp>
          <p:nvSpPr>
            <p:cNvPr id="31" name="TextBox 30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A6A6A6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652711" y="3511240"/>
            <a:ext cx="2612813" cy="1743641"/>
            <a:chOff x="3059831" y="2116291"/>
            <a:chExt cx="2760888" cy="1485796"/>
          </a:xfrm>
        </p:grpSpPr>
        <p:sp>
          <p:nvSpPr>
            <p:cNvPr id="37" name="TextBox 36"/>
            <p:cNvSpPr txBox="1"/>
            <p:nvPr/>
          </p:nvSpPr>
          <p:spPr>
            <a:xfrm>
              <a:off x="3059832" y="2421901"/>
              <a:ext cx="2760887" cy="1180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A6A6A6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C1F1EB98-F3E4-423A-AF6C-064249DBB50D}"/>
              </a:ext>
            </a:extLst>
          </p:cNvPr>
          <p:cNvSpPr txBox="1"/>
          <p:nvPr/>
        </p:nvSpPr>
        <p:spPr>
          <a:xfrm>
            <a:off x="258578" y="1780587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DA4BEAC0-CB69-4E9E-80F9-449CE21E2EB5}"/>
              </a:ext>
            </a:extLst>
          </p:cNvPr>
          <p:cNvGrpSpPr/>
          <p:nvPr/>
        </p:nvGrpSpPr>
        <p:grpSpPr>
          <a:xfrm>
            <a:off x="678033" y="921903"/>
            <a:ext cx="3433328" cy="1166461"/>
            <a:chOff x="3862980" y="5108508"/>
            <a:chExt cx="3433328" cy="116646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2FF09F8-7E6A-403C-862B-7D13D74A5DB6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400" b="1" dirty="0">
                  <a:solidFill>
                    <a:srgbClr val="7D5100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BE8A2336-269B-4BEF-B1C8-AE41D638ADD4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rgbClr val="7D5100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17"/>
          <p:cNvSpPr txBox="1"/>
          <p:nvPr/>
        </p:nvSpPr>
        <p:spPr>
          <a:xfrm>
            <a:off x="279799" y="2309707"/>
            <a:ext cx="3166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 and Money. 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79799" y="3140013"/>
            <a:ext cx="4440418" cy="350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1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1432566" y="3814495"/>
            <a:ext cx="55150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7D5100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63500" y="3613150"/>
            <a:ext cx="6043613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1432566" y="333807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rgbClr val="7D5100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b="1" dirty="0">
              <a:solidFill>
                <a:srgbClr val="7D51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1432566" y="1662436"/>
            <a:ext cx="55150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7D5100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578" y="906010"/>
            <a:ext cx="4977518" cy="493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7D5100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rgbClr val="7D5100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rgbClr val="7D5100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7D5100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7D5100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7D5100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7D5100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746224" y="681268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rgbClr val="A6A6A6"/>
                </a:solidFill>
              </a:rPr>
              <a:t>Simple Portfolio Presentation Designed</a:t>
            </a:r>
            <a:endParaRPr lang="ko-KR" altLang="en-US" dirty="0">
              <a:solidFill>
                <a:srgbClr val="A6A6A6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7D5100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7D5100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7D5100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7D5100"/>
              </a:solidFill>
              <a:ea typeface="FZShuTi" pitchFamily="2" charset="-122"/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839" y="2295394"/>
            <a:ext cx="6082679" cy="432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2082AFE-5E5B-420A-BC9F-792C8552A25E}"/>
              </a:ext>
            </a:extLst>
          </p:cNvPr>
          <p:cNvSpPr txBox="1"/>
          <p:nvPr/>
        </p:nvSpPr>
        <p:spPr>
          <a:xfrm>
            <a:off x="5267908" y="2844225"/>
            <a:ext cx="16561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8E15E5-0DF1-4B04-8115-ABD86216E7E7}"/>
              </a:ext>
            </a:extLst>
          </p:cNvPr>
          <p:cNvSpPr txBox="1"/>
          <p:nvPr/>
        </p:nvSpPr>
        <p:spPr>
          <a:xfrm>
            <a:off x="1336622" y="3681703"/>
            <a:ext cx="191301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b="1" dirty="0">
                <a:solidFill>
                  <a:srgbClr val="FBA200"/>
                </a:solidFill>
                <a:latin typeface="Arial" pitchFamily="34" charset="0"/>
                <a:cs typeface="Arial" pitchFamily="34" charset="0"/>
              </a:rPr>
              <a:t>Get a modern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8FC97D-CBCE-4A8F-9D9A-F9D7C4692F10}"/>
              </a:ext>
            </a:extLst>
          </p:cNvPr>
          <p:cNvSpPr txBox="1"/>
          <p:nvPr/>
        </p:nvSpPr>
        <p:spPr>
          <a:xfrm>
            <a:off x="8533126" y="2232731"/>
            <a:ext cx="191301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b="1" dirty="0">
                <a:solidFill>
                  <a:srgbClr val="FBA200"/>
                </a:solidFill>
                <a:latin typeface="Arial" pitchFamily="34" charset="0"/>
                <a:cs typeface="Arial" pitchFamily="34" charset="0"/>
              </a:rPr>
              <a:t>Get a modern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72B744-7974-44FE-BCD3-DC09F852508F}"/>
              </a:ext>
            </a:extLst>
          </p:cNvPr>
          <p:cNvSpPr txBox="1"/>
          <p:nvPr/>
        </p:nvSpPr>
        <p:spPr>
          <a:xfrm>
            <a:off x="1423931" y="2399338"/>
            <a:ext cx="191301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rgbClr val="FBA200"/>
                </a:solidFill>
                <a:latin typeface="Arial" pitchFamily="34" charset="0"/>
                <a:cs typeface="Arial" pitchFamily="34" charset="0"/>
              </a:rPr>
              <a:t>Get a modern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84AFF18-8D81-469F-A2B6-D9F8D261CFB9}"/>
              </a:ext>
            </a:extLst>
          </p:cNvPr>
          <p:cNvSpPr txBox="1"/>
          <p:nvPr/>
        </p:nvSpPr>
        <p:spPr>
          <a:xfrm>
            <a:off x="8533126" y="3523807"/>
            <a:ext cx="191301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b="1" dirty="0">
                <a:solidFill>
                  <a:srgbClr val="FBA200"/>
                </a:solidFill>
                <a:latin typeface="Arial" pitchFamily="34" charset="0"/>
                <a:cs typeface="Arial" pitchFamily="34" charset="0"/>
              </a:rPr>
              <a:t>Get a modern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9EDED7C-E275-4D1F-8497-1AF92F5E5699}"/>
              </a:ext>
            </a:extLst>
          </p:cNvPr>
          <p:cNvSpPr txBox="1"/>
          <p:nvPr/>
        </p:nvSpPr>
        <p:spPr>
          <a:xfrm>
            <a:off x="1452791" y="1116973"/>
            <a:ext cx="191301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b="1" dirty="0">
                <a:solidFill>
                  <a:srgbClr val="FBA200"/>
                </a:solidFill>
                <a:latin typeface="Arial" pitchFamily="34" charset="0"/>
                <a:cs typeface="Arial" pitchFamily="34" charset="0"/>
              </a:rPr>
              <a:t>Get a modern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05044DB-8C5B-4F59-A508-757FB7022DE9}"/>
              </a:ext>
            </a:extLst>
          </p:cNvPr>
          <p:cNvSpPr txBox="1"/>
          <p:nvPr/>
        </p:nvSpPr>
        <p:spPr>
          <a:xfrm>
            <a:off x="8533126" y="941655"/>
            <a:ext cx="191301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b="1" dirty="0">
                <a:solidFill>
                  <a:srgbClr val="FBA200"/>
                </a:solidFill>
                <a:latin typeface="Arial" pitchFamily="34" charset="0"/>
                <a:cs typeface="Arial" pitchFamily="34" charset="0"/>
              </a:rPr>
              <a:t>Get a modern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09401" y="120911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xmlns="" id="{B672B744-7974-44FE-BCD3-DC09F852508F}"/>
              </a:ext>
            </a:extLst>
          </p:cNvPr>
          <p:cNvSpPr txBox="1"/>
          <p:nvPr/>
        </p:nvSpPr>
        <p:spPr>
          <a:xfrm>
            <a:off x="1336622" y="4964068"/>
            <a:ext cx="191301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b="1" dirty="0">
                <a:solidFill>
                  <a:srgbClr val="FBA200"/>
                </a:solidFill>
                <a:latin typeface="Arial" pitchFamily="34" charset="0"/>
                <a:cs typeface="Arial" pitchFamily="34" charset="0"/>
              </a:rPr>
              <a:t>Get a modern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xmlns="" id="{084AFF18-8D81-469F-A2B6-D9F8D261CFB9}"/>
              </a:ext>
            </a:extLst>
          </p:cNvPr>
          <p:cNvSpPr txBox="1"/>
          <p:nvPr/>
        </p:nvSpPr>
        <p:spPr>
          <a:xfrm>
            <a:off x="8533126" y="4964067"/>
            <a:ext cx="191301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b="1" dirty="0">
                <a:solidFill>
                  <a:srgbClr val="FBA200"/>
                </a:solidFill>
                <a:latin typeface="Arial" pitchFamily="34" charset="0"/>
                <a:cs typeface="Arial" pitchFamily="34" charset="0"/>
              </a:rPr>
              <a:t>Get a modern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800" y="2860312"/>
            <a:ext cx="4009298" cy="3921375"/>
          </a:xfrm>
          <a:prstGeom prst="rect">
            <a:avLst/>
          </a:prstGeom>
        </p:spPr>
      </p:pic>
      <p:cxnSp>
        <p:nvCxnSpPr>
          <p:cNvPr id="10" name="Conector recto de flecha 9"/>
          <p:cNvCxnSpPr/>
          <p:nvPr/>
        </p:nvCxnSpPr>
        <p:spPr>
          <a:xfrm>
            <a:off x="3621741" y="1569404"/>
            <a:ext cx="1236931" cy="829934"/>
          </a:xfrm>
          <a:prstGeom prst="straightConnector1">
            <a:avLst/>
          </a:prstGeom>
          <a:ln w="28575">
            <a:solidFill>
              <a:srgbClr val="7D5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3683962" y="2685162"/>
            <a:ext cx="1262019" cy="1133803"/>
          </a:xfrm>
          <a:prstGeom prst="straightConnector1">
            <a:avLst/>
          </a:prstGeom>
          <a:ln w="28575">
            <a:solidFill>
              <a:srgbClr val="7D5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>
            <a:off x="3584109" y="4013776"/>
            <a:ext cx="1361872" cy="791136"/>
          </a:xfrm>
          <a:prstGeom prst="straightConnector1">
            <a:avLst/>
          </a:prstGeom>
          <a:ln w="28575">
            <a:solidFill>
              <a:srgbClr val="7D5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 flipV="1">
            <a:off x="3365807" y="5199529"/>
            <a:ext cx="1469623" cy="89647"/>
          </a:xfrm>
          <a:prstGeom prst="straightConnector1">
            <a:avLst/>
          </a:prstGeom>
          <a:ln w="28575">
            <a:solidFill>
              <a:srgbClr val="7D51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o 25"/>
          <p:cNvGrpSpPr/>
          <p:nvPr/>
        </p:nvGrpSpPr>
        <p:grpSpPr>
          <a:xfrm flipH="1">
            <a:off x="7246019" y="1497993"/>
            <a:ext cx="1534569" cy="3612416"/>
            <a:chOff x="12244031" y="-64286"/>
            <a:chExt cx="1580174" cy="3719772"/>
          </a:xfrm>
        </p:grpSpPr>
        <p:cxnSp>
          <p:nvCxnSpPr>
            <p:cNvPr id="22" name="Conector recto de flecha 21"/>
            <p:cNvCxnSpPr/>
            <p:nvPr/>
          </p:nvCxnSpPr>
          <p:spPr>
            <a:xfrm>
              <a:off x="12499965" y="-64286"/>
              <a:ext cx="1236931" cy="829934"/>
            </a:xfrm>
            <a:prstGeom prst="straightConnector1">
              <a:avLst/>
            </a:prstGeom>
            <a:ln w="28575">
              <a:solidFill>
                <a:srgbClr val="7D51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de flecha 22"/>
            <p:cNvCxnSpPr/>
            <p:nvPr/>
          </p:nvCxnSpPr>
          <p:spPr>
            <a:xfrm>
              <a:off x="12562186" y="1051472"/>
              <a:ext cx="1262019" cy="1133803"/>
            </a:xfrm>
            <a:prstGeom prst="straightConnector1">
              <a:avLst/>
            </a:prstGeom>
            <a:ln w="28575">
              <a:solidFill>
                <a:srgbClr val="7D51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de flecha 23"/>
            <p:cNvCxnSpPr/>
            <p:nvPr/>
          </p:nvCxnSpPr>
          <p:spPr>
            <a:xfrm>
              <a:off x="12462333" y="2380086"/>
              <a:ext cx="1361872" cy="791136"/>
            </a:xfrm>
            <a:prstGeom prst="straightConnector1">
              <a:avLst/>
            </a:prstGeom>
            <a:ln w="28575">
              <a:solidFill>
                <a:srgbClr val="7D51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de flecha 24"/>
            <p:cNvCxnSpPr/>
            <p:nvPr/>
          </p:nvCxnSpPr>
          <p:spPr>
            <a:xfrm flipV="1">
              <a:off x="12244031" y="3565839"/>
              <a:ext cx="1469623" cy="89647"/>
            </a:xfrm>
            <a:prstGeom prst="straightConnector1">
              <a:avLst/>
            </a:prstGeom>
            <a:ln w="28575">
              <a:solidFill>
                <a:srgbClr val="7D51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81581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Connector: Elbow 157">
            <a:extLst>
              <a:ext uri="{FF2B5EF4-FFF2-40B4-BE49-F238E27FC236}">
                <a16:creationId xmlns:a16="http://schemas.microsoft.com/office/drawing/2014/main" xmlns="" id="{84ADEF75-CFD7-421C-8C42-531F7E77812B}"/>
              </a:ext>
            </a:extLst>
          </p:cNvPr>
          <p:cNvCxnSpPr>
            <a:cxnSpLocks/>
          </p:cNvCxnSpPr>
          <p:nvPr/>
        </p:nvCxnSpPr>
        <p:spPr>
          <a:xfrm>
            <a:off x="6929435" y="1417475"/>
            <a:ext cx="2806976" cy="1097280"/>
          </a:xfrm>
          <a:prstGeom prst="bentConnector3">
            <a:avLst>
              <a:gd name="adj1" fmla="val 100117"/>
            </a:avLst>
          </a:prstGeom>
          <a:ln w="25400">
            <a:solidFill>
              <a:srgbClr val="FF90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5598" y="206292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cxnSp>
        <p:nvCxnSpPr>
          <p:cNvPr id="156" name="Connector: Elbow 155">
            <a:extLst>
              <a:ext uri="{FF2B5EF4-FFF2-40B4-BE49-F238E27FC236}">
                <a16:creationId xmlns:a16="http://schemas.microsoft.com/office/drawing/2014/main" xmlns="" id="{6506842C-5191-4013-ABC7-A85B4BA62C4D}"/>
              </a:ext>
            </a:extLst>
          </p:cNvPr>
          <p:cNvCxnSpPr>
            <a:cxnSpLocks/>
            <a:endCxn id="171" idx="0"/>
          </p:cNvCxnSpPr>
          <p:nvPr/>
        </p:nvCxnSpPr>
        <p:spPr>
          <a:xfrm rot="10800000" flipV="1">
            <a:off x="2229538" y="1362381"/>
            <a:ext cx="3361134" cy="1138947"/>
          </a:xfrm>
          <a:prstGeom prst="bentConnector2">
            <a:avLst/>
          </a:prstGeom>
          <a:ln w="25400">
            <a:solidFill>
              <a:srgbClr val="FF90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Circle: Hollow 170">
            <a:extLst>
              <a:ext uri="{FF2B5EF4-FFF2-40B4-BE49-F238E27FC236}">
                <a16:creationId xmlns:a16="http://schemas.microsoft.com/office/drawing/2014/main" xmlns="" id="{0AB51016-7DC0-49C4-8236-6D7E3CE1891E}"/>
              </a:ext>
            </a:extLst>
          </p:cNvPr>
          <p:cNvSpPr/>
          <p:nvPr/>
        </p:nvSpPr>
        <p:spPr>
          <a:xfrm>
            <a:off x="2075601" y="2501329"/>
            <a:ext cx="307874" cy="307874"/>
          </a:xfrm>
          <a:prstGeom prst="donut">
            <a:avLst/>
          </a:prstGeom>
          <a:noFill/>
          <a:ln w="25400">
            <a:solidFill>
              <a:srgbClr val="FCAF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3" name="Circle: Hollow 172">
            <a:extLst>
              <a:ext uri="{FF2B5EF4-FFF2-40B4-BE49-F238E27FC236}">
                <a16:creationId xmlns:a16="http://schemas.microsoft.com/office/drawing/2014/main" xmlns="" id="{5C889956-7BEB-4B9B-85E2-D68DD708BB03}"/>
              </a:ext>
            </a:extLst>
          </p:cNvPr>
          <p:cNvSpPr/>
          <p:nvPr/>
        </p:nvSpPr>
        <p:spPr>
          <a:xfrm>
            <a:off x="5980163" y="2486279"/>
            <a:ext cx="307874" cy="307874"/>
          </a:xfrm>
          <a:prstGeom prst="donut">
            <a:avLst/>
          </a:prstGeom>
          <a:noFill/>
          <a:ln w="25400">
            <a:solidFill>
              <a:srgbClr val="FCAF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4" name="Circle: Hollow 173">
            <a:extLst>
              <a:ext uri="{FF2B5EF4-FFF2-40B4-BE49-F238E27FC236}">
                <a16:creationId xmlns:a16="http://schemas.microsoft.com/office/drawing/2014/main" xmlns="" id="{574BA8DF-A2FC-47C9-8D9E-950D7C75396B}"/>
              </a:ext>
            </a:extLst>
          </p:cNvPr>
          <p:cNvSpPr/>
          <p:nvPr/>
        </p:nvSpPr>
        <p:spPr>
          <a:xfrm>
            <a:off x="9579720" y="2514755"/>
            <a:ext cx="307874" cy="307874"/>
          </a:xfrm>
          <a:prstGeom prst="donut">
            <a:avLst/>
          </a:prstGeom>
          <a:noFill/>
          <a:ln w="25400">
            <a:solidFill>
              <a:srgbClr val="FCAF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xmlns="" id="{9EA53286-6718-446D-B200-546704892961}"/>
              </a:ext>
            </a:extLst>
          </p:cNvPr>
          <p:cNvCxnSpPr>
            <a:cxnSpLocks/>
            <a:endCxn id="173" idx="0"/>
          </p:cNvCxnSpPr>
          <p:nvPr/>
        </p:nvCxnSpPr>
        <p:spPr>
          <a:xfrm>
            <a:off x="6125811" y="1859405"/>
            <a:ext cx="8289" cy="626874"/>
          </a:xfrm>
          <a:prstGeom prst="line">
            <a:avLst/>
          </a:prstGeom>
          <a:ln w="25400">
            <a:solidFill>
              <a:srgbClr val="FF90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 178">
            <a:extLst>
              <a:ext uri="{FF2B5EF4-FFF2-40B4-BE49-F238E27FC236}">
                <a16:creationId xmlns:a16="http://schemas.microsoft.com/office/drawing/2014/main" xmlns="" id="{FDC23383-819D-4F3C-9F44-20675609119C}"/>
              </a:ext>
            </a:extLst>
          </p:cNvPr>
          <p:cNvSpPr/>
          <p:nvPr/>
        </p:nvSpPr>
        <p:spPr>
          <a:xfrm>
            <a:off x="5310882" y="1161341"/>
            <a:ext cx="164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900A"/>
                </a:solidFill>
                <a:latin typeface="Arial Rounded MT Bold" panose="020F0704030504030204" pitchFamily="34" charset="0"/>
              </a:rPr>
              <a:t>CLOUD COMPUTING</a:t>
            </a:r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xmlns="" id="{25A16F54-A194-4666-88A5-619DEBD3F814}"/>
              </a:ext>
            </a:extLst>
          </p:cNvPr>
          <p:cNvGrpSpPr/>
          <p:nvPr/>
        </p:nvGrpSpPr>
        <p:grpSpPr>
          <a:xfrm>
            <a:off x="783210" y="4714876"/>
            <a:ext cx="2920054" cy="821175"/>
            <a:chOff x="1418889" y="4287807"/>
            <a:chExt cx="1681201" cy="821175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xmlns="" id="{FAFA5761-88C5-418F-82E5-A9642BAF0609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xmlns="" id="{7E3D7E2A-B16A-45E5-9DC2-13B329169A50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xmlns="" id="{33E00CC0-FDC9-417E-B79F-9B58B7D9F042}"/>
              </a:ext>
            </a:extLst>
          </p:cNvPr>
          <p:cNvGrpSpPr/>
          <p:nvPr/>
        </p:nvGrpSpPr>
        <p:grpSpPr>
          <a:xfrm>
            <a:off x="4674072" y="4618146"/>
            <a:ext cx="2920054" cy="821175"/>
            <a:chOff x="1418889" y="4287807"/>
            <a:chExt cx="1681201" cy="82117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xmlns="" id="{123183BD-335D-46FA-BFB6-7BBF0E67A09B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xmlns="" id="{666763D6-0E5A-4276-AC83-EBFD649D4B0D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xmlns="" id="{5D6929F6-0055-4944-B54D-0F240846992E}"/>
              </a:ext>
            </a:extLst>
          </p:cNvPr>
          <p:cNvGrpSpPr/>
          <p:nvPr/>
        </p:nvGrpSpPr>
        <p:grpSpPr>
          <a:xfrm>
            <a:off x="8349829" y="4501715"/>
            <a:ext cx="2920054" cy="821175"/>
            <a:chOff x="1418889" y="4287807"/>
            <a:chExt cx="1681201" cy="821175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xmlns="" id="{947D3436-7B08-484D-BB92-1D99BDAAC4F5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xmlns="" id="{6DCA11DF-796D-4231-87B0-A7AE5F8C27AA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237" y="3526840"/>
            <a:ext cx="1170000" cy="109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8657" y="3448732"/>
            <a:ext cx="1170000" cy="100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956" y="3070769"/>
            <a:ext cx="1822681" cy="151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27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46">
            <a:extLst>
              <a:ext uri="{FF2B5EF4-FFF2-40B4-BE49-F238E27FC236}">
                <a16:creationId xmlns:a16="http://schemas.microsoft.com/office/drawing/2014/main" xmlns="" id="{852F1CF2-DD11-4915-9B69-5AE707B0FE4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86571" y="64073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b="1" dirty="0">
                <a:solidFill>
                  <a:schemeClr val="bg2">
                    <a:lumMod val="50000"/>
                  </a:schemeClr>
                </a:solidFill>
              </a:rPr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xmlns="" id="{8581317E-D61F-4790-B1BC-E126076F6156}"/>
              </a:ext>
            </a:extLst>
          </p:cNvPr>
          <p:cNvSpPr/>
          <p:nvPr/>
        </p:nvSpPr>
        <p:spPr>
          <a:xfrm rot="5400000">
            <a:off x="802919" y="2349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xmlns="" id="{8AE1C03E-514B-4616-850A-C697C99090F1}"/>
              </a:ext>
            </a:extLst>
          </p:cNvPr>
          <p:cNvSpPr/>
          <p:nvPr/>
        </p:nvSpPr>
        <p:spPr>
          <a:xfrm rot="5400000">
            <a:off x="802919" y="294795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xmlns="" id="{EDE1EE27-9A0C-4C2B-A1AE-43710C7154C0}"/>
              </a:ext>
            </a:extLst>
          </p:cNvPr>
          <p:cNvSpPr/>
          <p:nvPr/>
        </p:nvSpPr>
        <p:spPr>
          <a:xfrm rot="5400000">
            <a:off x="802919" y="354628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xmlns="" id="{BA48C3D8-0F84-4B78-9CC4-75804EF5D2C4}"/>
              </a:ext>
            </a:extLst>
          </p:cNvPr>
          <p:cNvSpPr/>
          <p:nvPr/>
        </p:nvSpPr>
        <p:spPr>
          <a:xfrm rot="5400000">
            <a:off x="802919" y="4144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57AA62A-F69F-4E1A-9804-52030A8485FD}"/>
              </a:ext>
            </a:extLst>
          </p:cNvPr>
          <p:cNvSpPr txBox="1"/>
          <p:nvPr/>
        </p:nvSpPr>
        <p:spPr>
          <a:xfrm>
            <a:off x="1237168" y="23834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9810D50-7328-4AFA-98A1-15B18DC99F0D}"/>
              </a:ext>
            </a:extLst>
          </p:cNvPr>
          <p:cNvSpPr txBox="1"/>
          <p:nvPr/>
        </p:nvSpPr>
        <p:spPr>
          <a:xfrm>
            <a:off x="1237168" y="298173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9B63C8F-4227-403D-AC46-69FBC5C00CD7}"/>
              </a:ext>
            </a:extLst>
          </p:cNvPr>
          <p:cNvSpPr txBox="1"/>
          <p:nvPr/>
        </p:nvSpPr>
        <p:spPr>
          <a:xfrm>
            <a:off x="1237168" y="358006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051021-E586-421B-A3CD-92F0E5DD7C70}"/>
              </a:ext>
            </a:extLst>
          </p:cNvPr>
          <p:cNvSpPr txBox="1"/>
          <p:nvPr/>
        </p:nvSpPr>
        <p:spPr>
          <a:xfrm>
            <a:off x="1237168" y="417840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xmlns="" id="{C9F3F7E7-DDA9-4F82-BF0D-0DFECAE6CE40}"/>
              </a:ext>
            </a:extLst>
          </p:cNvPr>
          <p:cNvSpPr/>
          <p:nvPr/>
        </p:nvSpPr>
        <p:spPr>
          <a:xfrm>
            <a:off x="1172241" y="5074609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9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xmlns="" id="{2E83DE42-DFFF-409D-8B63-113D39CF345B}"/>
              </a:ext>
            </a:extLst>
          </p:cNvPr>
          <p:cNvSpPr/>
          <p:nvPr/>
        </p:nvSpPr>
        <p:spPr>
          <a:xfrm>
            <a:off x="3314481" y="5074609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9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xmlns="" id="{50D97F65-37B7-4E43-B202-68A6751F5927}"/>
              </a:ext>
            </a:extLst>
          </p:cNvPr>
          <p:cNvSpPr/>
          <p:nvPr/>
        </p:nvSpPr>
        <p:spPr>
          <a:xfrm>
            <a:off x="5456722" y="5074609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9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AE764EF-1062-4384-8D95-E4EFC4E1190A}"/>
              </a:ext>
            </a:extLst>
          </p:cNvPr>
          <p:cNvSpPr txBox="1"/>
          <p:nvPr/>
        </p:nvSpPr>
        <p:spPr>
          <a:xfrm>
            <a:off x="805121" y="5930591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DB45242-8A2B-4368-855E-BD2280D95E99}"/>
              </a:ext>
            </a:extLst>
          </p:cNvPr>
          <p:cNvSpPr txBox="1"/>
          <p:nvPr/>
        </p:nvSpPr>
        <p:spPr>
          <a:xfrm>
            <a:off x="2945592" y="5930591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605469C-0BDB-4AD6-A9CD-8805AC04026E}"/>
              </a:ext>
            </a:extLst>
          </p:cNvPr>
          <p:cNvSpPr txBox="1"/>
          <p:nvPr/>
        </p:nvSpPr>
        <p:spPr>
          <a:xfrm>
            <a:off x="5086063" y="5930591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951" y="1773407"/>
            <a:ext cx="4802165" cy="443418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714" y="4963242"/>
            <a:ext cx="956250" cy="810000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953" y="5005951"/>
            <a:ext cx="956250" cy="810000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292" y="5005751"/>
            <a:ext cx="956250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835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n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974" y="2126932"/>
            <a:ext cx="5254778" cy="334992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5217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2D836DA-AD46-490E-8E35-429CDBE6F6E5}"/>
              </a:ext>
            </a:extLst>
          </p:cNvPr>
          <p:cNvGrpSpPr/>
          <p:nvPr/>
        </p:nvGrpSpPr>
        <p:grpSpPr>
          <a:xfrm>
            <a:off x="768681" y="3154978"/>
            <a:ext cx="1791385" cy="678649"/>
            <a:chOff x="3233964" y="1954419"/>
            <a:chExt cx="1410044" cy="67864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FFA2FB1-6C19-42A4-B1B9-64845877895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236DBDFD-4A60-4DAA-99B8-0C003589C5E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A7D4B5B3-38CB-40B4-9ED9-668C4559B490}"/>
              </a:ext>
            </a:extLst>
          </p:cNvPr>
          <p:cNvGrpSpPr/>
          <p:nvPr/>
        </p:nvGrpSpPr>
        <p:grpSpPr>
          <a:xfrm>
            <a:off x="2487091" y="1131256"/>
            <a:ext cx="1791382" cy="678649"/>
            <a:chOff x="2828147" y="1954419"/>
            <a:chExt cx="1410043" cy="6786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9466CE7A-2CB4-4185-95F1-56377D9FEAD8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42F66A2D-7779-4753-BF16-0582F0E4696B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0473BEA5-C688-4CEF-816C-518DAC3CB525}"/>
              </a:ext>
            </a:extLst>
          </p:cNvPr>
          <p:cNvGrpSpPr/>
          <p:nvPr/>
        </p:nvGrpSpPr>
        <p:grpSpPr>
          <a:xfrm>
            <a:off x="7808702" y="1131256"/>
            <a:ext cx="1788639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5CD8452-869D-4838-ADA9-2E5833A675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DC82A21-A2DE-4B2E-BABC-9C9028408D2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915E9C6-2ED8-4923-A0E5-EF3729FCF31F}"/>
              </a:ext>
            </a:extLst>
          </p:cNvPr>
          <p:cNvGrpSpPr/>
          <p:nvPr/>
        </p:nvGrpSpPr>
        <p:grpSpPr>
          <a:xfrm>
            <a:off x="9585259" y="3154978"/>
            <a:ext cx="1788639" cy="678649"/>
            <a:chOff x="3233964" y="1954419"/>
            <a:chExt cx="1410044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545A521-95C3-4753-B527-14ECD62DF49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39BB9514-B1C2-49FC-A35C-900240A2339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Elbow Connector 49">
            <a:extLst>
              <a:ext uri="{FF2B5EF4-FFF2-40B4-BE49-F238E27FC236}">
                <a16:creationId xmlns:a16="http://schemas.microsoft.com/office/drawing/2014/main" xmlns="" id="{E3BE7A2B-0820-4F4D-AAB7-B952E38BF05E}"/>
              </a:ext>
            </a:extLst>
          </p:cNvPr>
          <p:cNvCxnSpPr>
            <a:cxnSpLocks/>
          </p:cNvCxnSpPr>
          <p:nvPr/>
        </p:nvCxnSpPr>
        <p:spPr>
          <a:xfrm>
            <a:off x="4404847" y="1458515"/>
            <a:ext cx="1188000" cy="720000"/>
          </a:xfrm>
          <a:prstGeom prst="bentConnector3">
            <a:avLst>
              <a:gd name="adj1" fmla="val 100742"/>
            </a:avLst>
          </a:prstGeom>
          <a:ln w="57150">
            <a:solidFill>
              <a:schemeClr val="bg2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58">
            <a:extLst>
              <a:ext uri="{FF2B5EF4-FFF2-40B4-BE49-F238E27FC236}">
                <a16:creationId xmlns:a16="http://schemas.microsoft.com/office/drawing/2014/main" xmlns="" id="{AE21EC3C-A94C-4F80-9558-63A6DB237D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6478715" y="1458515"/>
            <a:ext cx="1188000" cy="720000"/>
          </a:xfrm>
          <a:prstGeom prst="bentConnector3">
            <a:avLst>
              <a:gd name="adj1" fmla="val 100193"/>
            </a:avLst>
          </a:prstGeom>
          <a:ln w="57150">
            <a:solidFill>
              <a:schemeClr val="bg2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5A6F092-9F8A-4C0A-8518-327D4510FD47}"/>
              </a:ext>
            </a:extLst>
          </p:cNvPr>
          <p:cNvSpPr txBox="1"/>
          <p:nvPr/>
        </p:nvSpPr>
        <p:spPr>
          <a:xfrm>
            <a:off x="4217294" y="5595280"/>
            <a:ext cx="3982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6D1006F-D703-4364-B9AB-01C7343E0011}"/>
              </a:ext>
            </a:extLst>
          </p:cNvPr>
          <p:cNvSpPr txBox="1"/>
          <p:nvPr/>
        </p:nvSpPr>
        <p:spPr>
          <a:xfrm rot="17459286">
            <a:off x="2592512" y="4475898"/>
            <a:ext cx="2281599" cy="7622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8" name="Elbow Connector 34">
            <a:extLst>
              <a:ext uri="{FF2B5EF4-FFF2-40B4-BE49-F238E27FC236}">
                <a16:creationId xmlns:a16="http://schemas.microsoft.com/office/drawing/2014/main" xmlns="" id="{38CAFAF4-9A5C-4B88-8213-4881E8AA86EB}"/>
              </a:ext>
            </a:extLst>
          </p:cNvPr>
          <p:cNvCxnSpPr/>
          <p:nvPr/>
        </p:nvCxnSpPr>
        <p:spPr>
          <a:xfrm rot="16200000" flipH="1">
            <a:off x="1658183" y="4158442"/>
            <a:ext cx="1728000" cy="1224000"/>
          </a:xfrm>
          <a:prstGeom prst="bentConnector3">
            <a:avLst>
              <a:gd name="adj1" fmla="val 100392"/>
            </a:avLst>
          </a:prstGeom>
          <a:ln w="57150">
            <a:solidFill>
              <a:schemeClr val="bg2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63">
            <a:extLst>
              <a:ext uri="{FF2B5EF4-FFF2-40B4-BE49-F238E27FC236}">
                <a16:creationId xmlns:a16="http://schemas.microsoft.com/office/drawing/2014/main" xmlns="" id="{F1E57AC7-79D4-47FA-A50A-BA7219D9C87F}"/>
              </a:ext>
            </a:extLst>
          </p:cNvPr>
          <p:cNvCxnSpPr>
            <a:cxnSpLocks/>
          </p:cNvCxnSpPr>
          <p:nvPr/>
        </p:nvCxnSpPr>
        <p:spPr>
          <a:xfrm rot="5400000">
            <a:off x="8818058" y="4158442"/>
            <a:ext cx="1728000" cy="1224000"/>
          </a:xfrm>
          <a:prstGeom prst="bentConnector3">
            <a:avLst>
              <a:gd name="adj1" fmla="val 99474"/>
            </a:avLst>
          </a:prstGeom>
          <a:ln w="57150">
            <a:solidFill>
              <a:schemeClr val="bg2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812" y="2897192"/>
            <a:ext cx="2127774" cy="212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158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xmlns="" id="{B5A2A0D0-003E-4F8E-ADBA-5F7824D20742}"/>
              </a:ext>
            </a:extLst>
          </p:cNvPr>
          <p:cNvSpPr/>
          <p:nvPr/>
        </p:nvSpPr>
        <p:spPr>
          <a:xfrm>
            <a:off x="6842378" y="432592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xmlns="" id="{EA96433C-D59D-4661-9267-29D18BB65482}"/>
              </a:ext>
            </a:extLst>
          </p:cNvPr>
          <p:cNvSpPr/>
          <p:nvPr/>
        </p:nvSpPr>
        <p:spPr>
          <a:xfrm>
            <a:off x="6842378" y="470199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42C12A45-C3CB-4F5B-878E-2BA5037EE995}"/>
              </a:ext>
            </a:extLst>
          </p:cNvPr>
          <p:cNvSpPr/>
          <p:nvPr/>
        </p:nvSpPr>
        <p:spPr>
          <a:xfrm>
            <a:off x="6842378" y="507806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F7A80C7F-CA63-484D-9EA9-1E66C9C6E4A0}"/>
              </a:ext>
            </a:extLst>
          </p:cNvPr>
          <p:cNvSpPr/>
          <p:nvPr/>
        </p:nvSpPr>
        <p:spPr>
          <a:xfrm>
            <a:off x="6842378" y="545413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xmlns="" id="{59F4FA73-FE17-4ACE-89CE-B967BF886761}"/>
              </a:ext>
            </a:extLst>
          </p:cNvPr>
          <p:cNvSpPr/>
          <p:nvPr/>
        </p:nvSpPr>
        <p:spPr>
          <a:xfrm>
            <a:off x="6842378" y="583020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xmlns="" id="{045ED439-78EE-4056-A3FA-3100354D0F56}"/>
              </a:ext>
            </a:extLst>
          </p:cNvPr>
          <p:cNvSpPr/>
          <p:nvPr/>
        </p:nvSpPr>
        <p:spPr>
          <a:xfrm>
            <a:off x="6545505" y="5077603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FCA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xmlns="" id="{E2A5A0E1-5574-4746-9592-DBA378372C19}"/>
              </a:ext>
            </a:extLst>
          </p:cNvPr>
          <p:cNvSpPr/>
          <p:nvPr/>
        </p:nvSpPr>
        <p:spPr>
          <a:xfrm>
            <a:off x="6514463" y="4330295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CA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xmlns="" id="{2C63EDBD-43B2-44BD-973B-202EA88DBDC5}"/>
              </a:ext>
            </a:extLst>
          </p:cNvPr>
          <p:cNvSpPr/>
          <p:nvPr/>
        </p:nvSpPr>
        <p:spPr>
          <a:xfrm rot="2700000">
            <a:off x="6541025" y="5785380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CA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xmlns="" id="{6191BBF0-B85B-4D5A-AF50-240D77B8A647}"/>
              </a:ext>
            </a:extLst>
          </p:cNvPr>
          <p:cNvSpPr/>
          <p:nvPr/>
        </p:nvSpPr>
        <p:spPr>
          <a:xfrm>
            <a:off x="6505138" y="5471360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CA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xmlns="" id="{40091646-4596-4449-A53B-D0FE29F0AE23}"/>
              </a:ext>
            </a:extLst>
          </p:cNvPr>
          <p:cNvSpPr/>
          <p:nvPr/>
        </p:nvSpPr>
        <p:spPr>
          <a:xfrm flipH="1">
            <a:off x="6511043" y="4723513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CA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xmlns="" id="{B893DE7E-549A-4226-B06D-2AC76F3F9D12}"/>
              </a:ext>
            </a:extLst>
          </p:cNvPr>
          <p:cNvGrpSpPr/>
          <p:nvPr/>
        </p:nvGrpSpPr>
        <p:grpSpPr>
          <a:xfrm>
            <a:off x="8926151" y="1028073"/>
            <a:ext cx="2375857" cy="2506349"/>
            <a:chOff x="6975883" y="3736778"/>
            <a:chExt cx="4594794" cy="25063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8D31DB1B-DF26-4EEA-8A76-CE9000C73808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32216568-025D-47BF-B175-927B5CF66286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FF900A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rgbClr val="FF900A"/>
                </a:solidFill>
                <a:cs typeface="Arial" pitchFamily="34" charset="0"/>
              </a:endParaRPr>
            </a:p>
          </p:txBody>
        </p:sp>
      </p:grpSp>
      <p:sp>
        <p:nvSpPr>
          <p:cNvPr id="43" name="Text Placeholder 13">
            <a:extLst>
              <a:ext uri="{FF2B5EF4-FFF2-40B4-BE49-F238E27FC236}">
                <a16:creationId xmlns:a16="http://schemas.microsoft.com/office/drawing/2014/main" xmlns="" id="{7D8770ED-6125-4D63-9001-66A2FFE091A4}"/>
              </a:ext>
            </a:extLst>
          </p:cNvPr>
          <p:cNvSpPr txBox="1">
            <a:spLocks/>
          </p:cNvSpPr>
          <p:nvPr/>
        </p:nvSpPr>
        <p:spPr>
          <a:xfrm>
            <a:off x="5032095" y="1335850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ortfolio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sentation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85" y="2188658"/>
            <a:ext cx="5827587" cy="391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24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05768" y="94392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7D5100"/>
                </a:solidFill>
              </a:rPr>
              <a:t>Infographic Style</a:t>
            </a:r>
          </a:p>
        </p:txBody>
      </p:sp>
      <p:cxnSp>
        <p:nvCxnSpPr>
          <p:cNvPr id="46" name="Elbow Connector 60">
            <a:extLst>
              <a:ext uri="{FF2B5EF4-FFF2-40B4-BE49-F238E27FC236}">
                <a16:creationId xmlns:a16="http://schemas.microsoft.com/office/drawing/2014/main" xmlns="" id="{FE364A82-4D32-44E4-A881-B1B31E1C4C57}"/>
              </a:ext>
            </a:extLst>
          </p:cNvPr>
          <p:cNvCxnSpPr/>
          <p:nvPr/>
        </p:nvCxnSpPr>
        <p:spPr>
          <a:xfrm rot="5400000" flipH="1" flipV="1">
            <a:off x="7220805" y="2615298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60">
            <a:extLst>
              <a:ext uri="{FF2B5EF4-FFF2-40B4-BE49-F238E27FC236}">
                <a16:creationId xmlns:a16="http://schemas.microsoft.com/office/drawing/2014/main" xmlns="" id="{D4D2CA6D-F3AA-477C-8635-2230B74E8BC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13754" y="2634577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8CC66991-7285-4BE8-B8F4-5CD444D8B607}"/>
              </a:ext>
            </a:extLst>
          </p:cNvPr>
          <p:cNvSpPr/>
          <p:nvPr/>
        </p:nvSpPr>
        <p:spPr>
          <a:xfrm>
            <a:off x="1118767" y="3034388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6B5749B4-B920-470E-AF2D-AC349C7E404C}"/>
              </a:ext>
            </a:extLst>
          </p:cNvPr>
          <p:cNvSpPr/>
          <p:nvPr/>
        </p:nvSpPr>
        <p:spPr>
          <a:xfrm rot="16200000">
            <a:off x="2769829" y="1261003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E363CD36-595E-4801-9759-E7B19A666F8F}"/>
              </a:ext>
            </a:extLst>
          </p:cNvPr>
          <p:cNvSpPr/>
          <p:nvPr/>
        </p:nvSpPr>
        <p:spPr>
          <a:xfrm>
            <a:off x="5114845" y="1369795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A01FE6BE-31CE-405C-8102-102A0B16294B}"/>
              </a:ext>
            </a:extLst>
          </p:cNvPr>
          <p:cNvSpPr/>
          <p:nvPr/>
        </p:nvSpPr>
        <p:spPr>
          <a:xfrm>
            <a:off x="7921674" y="1679298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566B35F2-8D63-4E49-95F7-969F697B2358}"/>
              </a:ext>
            </a:extLst>
          </p:cNvPr>
          <p:cNvSpPr/>
          <p:nvPr/>
        </p:nvSpPr>
        <p:spPr>
          <a:xfrm>
            <a:off x="9129159" y="3034388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09AB9E9F-E15D-4204-8776-153CCCCA8A39}"/>
              </a:ext>
            </a:extLst>
          </p:cNvPr>
          <p:cNvCxnSpPr>
            <a:cxnSpLocks/>
            <a:endCxn id="51" idx="2"/>
          </p:cNvCxnSpPr>
          <p:nvPr/>
        </p:nvCxnSpPr>
        <p:spPr>
          <a:xfrm flipV="1">
            <a:off x="6284841" y="2593796"/>
            <a:ext cx="4" cy="102715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61">
            <a:extLst>
              <a:ext uri="{FF2B5EF4-FFF2-40B4-BE49-F238E27FC236}">
                <a16:creationId xmlns:a16="http://schemas.microsoft.com/office/drawing/2014/main" xmlns="" id="{5D882699-6E73-44CA-9CFD-1AF1D40C7159}"/>
              </a:ext>
            </a:extLst>
          </p:cNvPr>
          <p:cNvCxnSpPr>
            <a:cxnSpLocks/>
          </p:cNvCxnSpPr>
          <p:nvPr/>
        </p:nvCxnSpPr>
        <p:spPr>
          <a:xfrm rot="10800000">
            <a:off x="3530819" y="3632262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BFC03C10-E8E8-4868-BF5C-6E7ADC735FA6}"/>
              </a:ext>
            </a:extLst>
          </p:cNvPr>
          <p:cNvGrpSpPr/>
          <p:nvPr/>
        </p:nvGrpSpPr>
        <p:grpSpPr>
          <a:xfrm>
            <a:off x="1315099" y="3187985"/>
            <a:ext cx="1986248" cy="916813"/>
            <a:chOff x="6533674" y="3357955"/>
            <a:chExt cx="1785368" cy="916813"/>
          </a:xfrm>
          <a:noFill/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E750230-8F15-4951-BCBE-E9F50A29D925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8D58F989-362C-4F26-A69F-971C47DB66BD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F5729560-DB39-4FB4-BD67-979B0B9CB82D}"/>
              </a:ext>
            </a:extLst>
          </p:cNvPr>
          <p:cNvSpPr/>
          <p:nvPr/>
        </p:nvSpPr>
        <p:spPr>
          <a:xfrm>
            <a:off x="2308016" y="1679298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6E2204B4-5A2B-4561-BFCF-5088D0B34E66}"/>
              </a:ext>
            </a:extLst>
          </p:cNvPr>
          <p:cNvSpPr/>
          <p:nvPr/>
        </p:nvSpPr>
        <p:spPr>
          <a:xfrm>
            <a:off x="1889719" y="4497720"/>
            <a:ext cx="2340000" cy="1281600"/>
          </a:xfrm>
          <a:prstGeom prst="rect">
            <a:avLst/>
          </a:prstGeom>
          <a:noFill/>
          <a:ln w="25400">
            <a:solidFill>
              <a:srgbClr val="7D5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C21F25D3-0725-4DEC-ADC3-19FB7F45F531}"/>
              </a:ext>
            </a:extLst>
          </p:cNvPr>
          <p:cNvSpPr/>
          <p:nvPr/>
        </p:nvSpPr>
        <p:spPr>
          <a:xfrm>
            <a:off x="8339963" y="4555320"/>
            <a:ext cx="2340000" cy="1224000"/>
          </a:xfrm>
          <a:prstGeom prst="rect">
            <a:avLst/>
          </a:prstGeom>
          <a:noFill/>
          <a:ln w="25400">
            <a:solidFill>
              <a:srgbClr val="7D5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2" name="Elbow Connector 83">
            <a:extLst>
              <a:ext uri="{FF2B5EF4-FFF2-40B4-BE49-F238E27FC236}">
                <a16:creationId xmlns:a16="http://schemas.microsoft.com/office/drawing/2014/main" xmlns="" id="{B08CDBAC-6376-4F4C-B2FA-CEF52F606686}"/>
              </a:ext>
            </a:extLst>
          </p:cNvPr>
          <p:cNvCxnSpPr/>
          <p:nvPr/>
        </p:nvCxnSpPr>
        <p:spPr>
          <a:xfrm rot="10800000" flipV="1">
            <a:off x="4353732" y="5047616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84">
            <a:extLst>
              <a:ext uri="{FF2B5EF4-FFF2-40B4-BE49-F238E27FC236}">
                <a16:creationId xmlns:a16="http://schemas.microsoft.com/office/drawing/2014/main" xmlns="" id="{CDCFB159-77EC-40CC-A6E1-837715CB4DAF}"/>
              </a:ext>
            </a:extLst>
          </p:cNvPr>
          <p:cNvCxnSpPr/>
          <p:nvPr/>
        </p:nvCxnSpPr>
        <p:spPr>
          <a:xfrm>
            <a:off x="7129089" y="5047616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1">
            <a:extLst>
              <a:ext uri="{FF2B5EF4-FFF2-40B4-BE49-F238E27FC236}">
                <a16:creationId xmlns:a16="http://schemas.microsoft.com/office/drawing/2014/main" xmlns="" id="{470D419B-BF56-4027-BD7A-64B28BEBD3C3}"/>
              </a:ext>
            </a:extLst>
          </p:cNvPr>
          <p:cNvCxnSpPr>
            <a:cxnSpLocks/>
          </p:cNvCxnSpPr>
          <p:nvPr/>
        </p:nvCxnSpPr>
        <p:spPr>
          <a:xfrm rot="10800000" flipH="1">
            <a:off x="7499233" y="3632260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3">
            <a:extLst>
              <a:ext uri="{FF2B5EF4-FFF2-40B4-BE49-F238E27FC236}">
                <a16:creationId xmlns:a16="http://schemas.microsoft.com/office/drawing/2014/main" xmlns="" id="{A2C32826-C50F-4903-AB05-6DC00559F593}"/>
              </a:ext>
            </a:extLst>
          </p:cNvPr>
          <p:cNvGrpSpPr/>
          <p:nvPr/>
        </p:nvGrpSpPr>
        <p:grpSpPr>
          <a:xfrm>
            <a:off x="2484892" y="1832895"/>
            <a:ext cx="1986248" cy="916813"/>
            <a:chOff x="6533674" y="3357955"/>
            <a:chExt cx="1785368" cy="916813"/>
          </a:xfrm>
          <a:noFill/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27792EAA-C69A-41C7-8DE6-668E2BD77A0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86CEAC32-24A3-4B4B-A64B-5AF7529C2785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63">
            <a:extLst>
              <a:ext uri="{FF2B5EF4-FFF2-40B4-BE49-F238E27FC236}">
                <a16:creationId xmlns:a16="http://schemas.microsoft.com/office/drawing/2014/main" xmlns="" id="{1DA7BADA-E7EF-4BB6-A892-295DA013F7BE}"/>
              </a:ext>
            </a:extLst>
          </p:cNvPr>
          <p:cNvGrpSpPr/>
          <p:nvPr/>
        </p:nvGrpSpPr>
        <p:grpSpPr>
          <a:xfrm>
            <a:off x="2066595" y="4680117"/>
            <a:ext cx="1986248" cy="916813"/>
            <a:chOff x="6533674" y="3357955"/>
            <a:chExt cx="1785368" cy="916813"/>
          </a:xfrm>
          <a:noFill/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8A773CE9-0407-4E0D-8259-E20582FA7EC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5A7132D2-9AD0-489F-9845-8D1E53F576B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63">
            <a:extLst>
              <a:ext uri="{FF2B5EF4-FFF2-40B4-BE49-F238E27FC236}">
                <a16:creationId xmlns:a16="http://schemas.microsoft.com/office/drawing/2014/main" xmlns="" id="{ACBEEA1D-4410-4439-8366-665B354FFB85}"/>
              </a:ext>
            </a:extLst>
          </p:cNvPr>
          <p:cNvGrpSpPr/>
          <p:nvPr/>
        </p:nvGrpSpPr>
        <p:grpSpPr>
          <a:xfrm>
            <a:off x="9306035" y="3187985"/>
            <a:ext cx="1986248" cy="916813"/>
            <a:chOff x="6533674" y="3357955"/>
            <a:chExt cx="1785368" cy="916813"/>
          </a:xfrm>
          <a:noFill/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5E6CC211-7E72-474E-8607-4188B3AF475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8780B1F0-9A78-46CA-9B9D-21EBC67741C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xmlns="" id="{A5A6634D-0051-41DA-804F-8A51AC8290C1}"/>
              </a:ext>
            </a:extLst>
          </p:cNvPr>
          <p:cNvGrpSpPr/>
          <p:nvPr/>
        </p:nvGrpSpPr>
        <p:grpSpPr>
          <a:xfrm>
            <a:off x="8098550" y="1832895"/>
            <a:ext cx="1986248" cy="916813"/>
            <a:chOff x="6533674" y="3357955"/>
            <a:chExt cx="1785368" cy="916813"/>
          </a:xfrm>
          <a:noFill/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38B3006E-0439-4ECC-9553-13FD371EA46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A1F4152D-CE7D-44F4-9BF4-33AD4EA7013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63">
            <a:extLst>
              <a:ext uri="{FF2B5EF4-FFF2-40B4-BE49-F238E27FC236}">
                <a16:creationId xmlns:a16="http://schemas.microsoft.com/office/drawing/2014/main" xmlns="" id="{4D2A321F-3D01-4A48-B84B-AE71E9DC8EC6}"/>
              </a:ext>
            </a:extLst>
          </p:cNvPr>
          <p:cNvGrpSpPr/>
          <p:nvPr/>
        </p:nvGrpSpPr>
        <p:grpSpPr>
          <a:xfrm>
            <a:off x="8516839" y="4708917"/>
            <a:ext cx="1986248" cy="916813"/>
            <a:chOff x="6533674" y="3357955"/>
            <a:chExt cx="1785368" cy="916813"/>
          </a:xfrm>
          <a:noFill/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4C89FD2E-5A8F-4A29-92C3-9945FBD23B9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D5100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3B804C73-D345-4BC1-9904-8CCC7983358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63">
            <a:extLst>
              <a:ext uri="{FF2B5EF4-FFF2-40B4-BE49-F238E27FC236}">
                <a16:creationId xmlns:a16="http://schemas.microsoft.com/office/drawing/2014/main" xmlns="" id="{18A1C014-E6BE-4454-ADB0-A513DDDC4427}"/>
              </a:ext>
            </a:extLst>
          </p:cNvPr>
          <p:cNvGrpSpPr/>
          <p:nvPr/>
        </p:nvGrpSpPr>
        <p:grpSpPr>
          <a:xfrm>
            <a:off x="5291721" y="1523392"/>
            <a:ext cx="1986248" cy="916813"/>
            <a:chOff x="6533674" y="3357955"/>
            <a:chExt cx="1785368" cy="916813"/>
          </a:xfrm>
          <a:noFill/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3046E430-9E5B-4A5E-B0CF-FB74B73ED43B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8A8B7961-F1DA-4C27-8DE0-A102B5FD293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6212451" y="3291977"/>
            <a:ext cx="2139950" cy="1900238"/>
          </a:xfrm>
          <a:custGeom>
            <a:avLst/>
            <a:gdLst>
              <a:gd name="T0" fmla="*/ 8 w 209"/>
              <a:gd name="T1" fmla="*/ 41 h 184"/>
              <a:gd name="T2" fmla="*/ 6 w 209"/>
              <a:gd name="T3" fmla="*/ 37 h 184"/>
              <a:gd name="T4" fmla="*/ 5 w 209"/>
              <a:gd name="T5" fmla="*/ 36 h 184"/>
              <a:gd name="T6" fmla="*/ 4 w 209"/>
              <a:gd name="T7" fmla="*/ 35 h 184"/>
              <a:gd name="T8" fmla="*/ 4 w 209"/>
              <a:gd name="T9" fmla="*/ 34 h 184"/>
              <a:gd name="T10" fmla="*/ 4 w 209"/>
              <a:gd name="T11" fmla="*/ 33 h 184"/>
              <a:gd name="T12" fmla="*/ 5 w 209"/>
              <a:gd name="T13" fmla="*/ 25 h 184"/>
              <a:gd name="T14" fmla="*/ 12 w 209"/>
              <a:gd name="T15" fmla="*/ 12 h 184"/>
              <a:gd name="T16" fmla="*/ 12 w 209"/>
              <a:gd name="T17" fmla="*/ 4 h 184"/>
              <a:gd name="T18" fmla="*/ 10 w 209"/>
              <a:gd name="T19" fmla="*/ 0 h 184"/>
              <a:gd name="T20" fmla="*/ 13 w 209"/>
              <a:gd name="T21" fmla="*/ 0 h 184"/>
              <a:gd name="T22" fmla="*/ 146 w 209"/>
              <a:gd name="T23" fmla="*/ 0 h 184"/>
              <a:gd name="T24" fmla="*/ 150 w 209"/>
              <a:gd name="T25" fmla="*/ 2 h 184"/>
              <a:gd name="T26" fmla="*/ 175 w 209"/>
              <a:gd name="T27" fmla="*/ 72 h 184"/>
              <a:gd name="T28" fmla="*/ 176 w 209"/>
              <a:gd name="T29" fmla="*/ 75 h 184"/>
              <a:gd name="T30" fmla="*/ 158 w 209"/>
              <a:gd name="T31" fmla="*/ 75 h 184"/>
              <a:gd name="T32" fmla="*/ 158 w 209"/>
              <a:gd name="T33" fmla="*/ 176 h 184"/>
              <a:gd name="T34" fmla="*/ 209 w 209"/>
              <a:gd name="T35" fmla="*/ 176 h 184"/>
              <a:gd name="T36" fmla="*/ 209 w 209"/>
              <a:gd name="T37" fmla="*/ 184 h 184"/>
              <a:gd name="T38" fmla="*/ 205 w 209"/>
              <a:gd name="T39" fmla="*/ 184 h 184"/>
              <a:gd name="T40" fmla="*/ 13 w 209"/>
              <a:gd name="T41" fmla="*/ 184 h 184"/>
              <a:gd name="T42" fmla="*/ 6 w 209"/>
              <a:gd name="T43" fmla="*/ 178 h 184"/>
              <a:gd name="T44" fmla="*/ 7 w 209"/>
              <a:gd name="T45" fmla="*/ 175 h 184"/>
              <a:gd name="T46" fmla="*/ 16 w 209"/>
              <a:gd name="T47" fmla="*/ 166 h 184"/>
              <a:gd name="T48" fmla="*/ 3 w 209"/>
              <a:gd name="T49" fmla="*/ 152 h 184"/>
              <a:gd name="T50" fmla="*/ 18 w 209"/>
              <a:gd name="T51" fmla="*/ 131 h 184"/>
              <a:gd name="T52" fmla="*/ 0 w 209"/>
              <a:gd name="T53" fmla="*/ 111 h 184"/>
              <a:gd name="T54" fmla="*/ 19 w 209"/>
              <a:gd name="T55" fmla="*/ 90 h 184"/>
              <a:gd name="T56" fmla="*/ 2 w 209"/>
              <a:gd name="T57" fmla="*/ 72 h 184"/>
              <a:gd name="T58" fmla="*/ 14 w 209"/>
              <a:gd name="T59" fmla="*/ 56 h 184"/>
              <a:gd name="T60" fmla="*/ 16 w 209"/>
              <a:gd name="T61" fmla="*/ 52 h 184"/>
              <a:gd name="T62" fmla="*/ 16 w 209"/>
              <a:gd name="T63" fmla="*/ 47 h 184"/>
              <a:gd name="T64" fmla="*/ 8 w 209"/>
              <a:gd name="T65" fmla="*/ 41 h 184"/>
              <a:gd name="T66" fmla="*/ 61 w 209"/>
              <a:gd name="T67" fmla="*/ 176 h 184"/>
              <a:gd name="T68" fmla="*/ 61 w 209"/>
              <a:gd name="T69" fmla="*/ 117 h 184"/>
              <a:gd name="T70" fmla="*/ 26 w 209"/>
              <a:gd name="T71" fmla="*/ 117 h 184"/>
              <a:gd name="T72" fmla="*/ 26 w 209"/>
              <a:gd name="T73" fmla="*/ 176 h 184"/>
              <a:gd name="T74" fmla="*/ 61 w 209"/>
              <a:gd name="T75" fmla="*/ 176 h 184"/>
              <a:gd name="T76" fmla="*/ 102 w 209"/>
              <a:gd name="T77" fmla="*/ 127 h 184"/>
              <a:gd name="T78" fmla="*/ 133 w 209"/>
              <a:gd name="T79" fmla="*/ 127 h 184"/>
              <a:gd name="T80" fmla="*/ 133 w 209"/>
              <a:gd name="T81" fmla="*/ 101 h 184"/>
              <a:gd name="T82" fmla="*/ 102 w 209"/>
              <a:gd name="T83" fmla="*/ 101 h 184"/>
              <a:gd name="T84" fmla="*/ 102 w 209"/>
              <a:gd name="T85" fmla="*/ 127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09" h="184">
                <a:moveTo>
                  <a:pt x="8" y="41"/>
                </a:moveTo>
                <a:cubicBezTo>
                  <a:pt x="7" y="40"/>
                  <a:pt x="6" y="38"/>
                  <a:pt x="6" y="37"/>
                </a:cubicBezTo>
                <a:cubicBezTo>
                  <a:pt x="5" y="37"/>
                  <a:pt x="5" y="36"/>
                  <a:pt x="5" y="36"/>
                </a:cubicBezTo>
                <a:cubicBezTo>
                  <a:pt x="5" y="36"/>
                  <a:pt x="4" y="35"/>
                  <a:pt x="4" y="35"/>
                </a:cubicBezTo>
                <a:cubicBezTo>
                  <a:pt x="4" y="34"/>
                  <a:pt x="4" y="34"/>
                  <a:pt x="4" y="34"/>
                </a:cubicBezTo>
                <a:cubicBezTo>
                  <a:pt x="4" y="34"/>
                  <a:pt x="5" y="33"/>
                  <a:pt x="4" y="33"/>
                </a:cubicBezTo>
                <a:cubicBezTo>
                  <a:pt x="1" y="30"/>
                  <a:pt x="3" y="28"/>
                  <a:pt x="5" y="25"/>
                </a:cubicBezTo>
                <a:cubicBezTo>
                  <a:pt x="7" y="21"/>
                  <a:pt x="10" y="16"/>
                  <a:pt x="12" y="12"/>
                </a:cubicBezTo>
                <a:cubicBezTo>
                  <a:pt x="14" y="9"/>
                  <a:pt x="14" y="7"/>
                  <a:pt x="12" y="4"/>
                </a:cubicBezTo>
                <a:cubicBezTo>
                  <a:pt x="12" y="3"/>
                  <a:pt x="11" y="2"/>
                  <a:pt x="10" y="0"/>
                </a:cubicBezTo>
                <a:cubicBezTo>
                  <a:pt x="12" y="0"/>
                  <a:pt x="13" y="0"/>
                  <a:pt x="13" y="0"/>
                </a:cubicBezTo>
                <a:cubicBezTo>
                  <a:pt x="58" y="0"/>
                  <a:pt x="102" y="0"/>
                  <a:pt x="146" y="0"/>
                </a:cubicBezTo>
                <a:cubicBezTo>
                  <a:pt x="148" y="0"/>
                  <a:pt x="149" y="0"/>
                  <a:pt x="150" y="2"/>
                </a:cubicBezTo>
                <a:cubicBezTo>
                  <a:pt x="158" y="26"/>
                  <a:pt x="167" y="49"/>
                  <a:pt x="175" y="72"/>
                </a:cubicBezTo>
                <a:cubicBezTo>
                  <a:pt x="176" y="73"/>
                  <a:pt x="176" y="74"/>
                  <a:pt x="176" y="75"/>
                </a:cubicBezTo>
                <a:cubicBezTo>
                  <a:pt x="170" y="75"/>
                  <a:pt x="164" y="75"/>
                  <a:pt x="158" y="75"/>
                </a:cubicBezTo>
                <a:cubicBezTo>
                  <a:pt x="158" y="109"/>
                  <a:pt x="158" y="142"/>
                  <a:pt x="158" y="176"/>
                </a:cubicBezTo>
                <a:cubicBezTo>
                  <a:pt x="175" y="176"/>
                  <a:pt x="192" y="176"/>
                  <a:pt x="209" y="176"/>
                </a:cubicBezTo>
                <a:cubicBezTo>
                  <a:pt x="209" y="178"/>
                  <a:pt x="209" y="181"/>
                  <a:pt x="209" y="184"/>
                </a:cubicBezTo>
                <a:cubicBezTo>
                  <a:pt x="207" y="184"/>
                  <a:pt x="206" y="184"/>
                  <a:pt x="205" y="184"/>
                </a:cubicBezTo>
                <a:cubicBezTo>
                  <a:pt x="141" y="184"/>
                  <a:pt x="77" y="184"/>
                  <a:pt x="13" y="184"/>
                </a:cubicBezTo>
                <a:cubicBezTo>
                  <a:pt x="10" y="184"/>
                  <a:pt x="6" y="181"/>
                  <a:pt x="6" y="178"/>
                </a:cubicBezTo>
                <a:cubicBezTo>
                  <a:pt x="6" y="177"/>
                  <a:pt x="7" y="176"/>
                  <a:pt x="7" y="175"/>
                </a:cubicBezTo>
                <a:cubicBezTo>
                  <a:pt x="10" y="172"/>
                  <a:pt x="13" y="169"/>
                  <a:pt x="16" y="166"/>
                </a:cubicBezTo>
                <a:cubicBezTo>
                  <a:pt x="12" y="161"/>
                  <a:pt x="8" y="157"/>
                  <a:pt x="3" y="152"/>
                </a:cubicBezTo>
                <a:cubicBezTo>
                  <a:pt x="8" y="145"/>
                  <a:pt x="13" y="138"/>
                  <a:pt x="18" y="131"/>
                </a:cubicBezTo>
                <a:cubicBezTo>
                  <a:pt x="12" y="124"/>
                  <a:pt x="6" y="117"/>
                  <a:pt x="0" y="111"/>
                </a:cubicBezTo>
                <a:cubicBezTo>
                  <a:pt x="7" y="104"/>
                  <a:pt x="12" y="97"/>
                  <a:pt x="19" y="90"/>
                </a:cubicBezTo>
                <a:cubicBezTo>
                  <a:pt x="13" y="84"/>
                  <a:pt x="8" y="78"/>
                  <a:pt x="2" y="72"/>
                </a:cubicBezTo>
                <a:cubicBezTo>
                  <a:pt x="6" y="67"/>
                  <a:pt x="10" y="61"/>
                  <a:pt x="14" y="56"/>
                </a:cubicBezTo>
                <a:cubicBezTo>
                  <a:pt x="15" y="55"/>
                  <a:pt x="15" y="53"/>
                  <a:pt x="16" y="52"/>
                </a:cubicBezTo>
                <a:cubicBezTo>
                  <a:pt x="17" y="51"/>
                  <a:pt x="17" y="51"/>
                  <a:pt x="16" y="47"/>
                </a:cubicBezTo>
                <a:cubicBezTo>
                  <a:pt x="15" y="42"/>
                  <a:pt x="12" y="41"/>
                  <a:pt x="8" y="41"/>
                </a:cubicBezTo>
                <a:close/>
                <a:moveTo>
                  <a:pt x="61" y="176"/>
                </a:moveTo>
                <a:cubicBezTo>
                  <a:pt x="61" y="156"/>
                  <a:pt x="61" y="136"/>
                  <a:pt x="61" y="117"/>
                </a:cubicBezTo>
                <a:cubicBezTo>
                  <a:pt x="50" y="117"/>
                  <a:pt x="38" y="117"/>
                  <a:pt x="26" y="117"/>
                </a:cubicBezTo>
                <a:cubicBezTo>
                  <a:pt x="26" y="136"/>
                  <a:pt x="26" y="156"/>
                  <a:pt x="26" y="176"/>
                </a:cubicBezTo>
                <a:cubicBezTo>
                  <a:pt x="38" y="176"/>
                  <a:pt x="50" y="176"/>
                  <a:pt x="61" y="176"/>
                </a:cubicBezTo>
                <a:close/>
                <a:moveTo>
                  <a:pt x="102" y="127"/>
                </a:moveTo>
                <a:cubicBezTo>
                  <a:pt x="112" y="127"/>
                  <a:pt x="123" y="127"/>
                  <a:pt x="133" y="127"/>
                </a:cubicBezTo>
                <a:cubicBezTo>
                  <a:pt x="133" y="119"/>
                  <a:pt x="133" y="110"/>
                  <a:pt x="133" y="101"/>
                </a:cubicBezTo>
                <a:cubicBezTo>
                  <a:pt x="122" y="101"/>
                  <a:pt x="112" y="101"/>
                  <a:pt x="102" y="101"/>
                </a:cubicBezTo>
                <a:cubicBezTo>
                  <a:pt x="102" y="110"/>
                  <a:pt x="102" y="119"/>
                  <a:pt x="102" y="127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4113776" y="3291977"/>
            <a:ext cx="2201863" cy="1900238"/>
          </a:xfrm>
          <a:custGeom>
            <a:avLst/>
            <a:gdLst>
              <a:gd name="T0" fmla="*/ 64 w 215"/>
              <a:gd name="T1" fmla="*/ 176 h 184"/>
              <a:gd name="T2" fmla="*/ 64 w 215"/>
              <a:gd name="T3" fmla="*/ 90 h 184"/>
              <a:gd name="T4" fmla="*/ 48 w 215"/>
              <a:gd name="T5" fmla="*/ 90 h 184"/>
              <a:gd name="T6" fmla="*/ 56 w 215"/>
              <a:gd name="T7" fmla="*/ 74 h 184"/>
              <a:gd name="T8" fmla="*/ 80 w 215"/>
              <a:gd name="T9" fmla="*/ 23 h 184"/>
              <a:gd name="T10" fmla="*/ 85 w 215"/>
              <a:gd name="T11" fmla="*/ 20 h 184"/>
              <a:gd name="T12" fmla="*/ 126 w 215"/>
              <a:gd name="T13" fmla="*/ 20 h 184"/>
              <a:gd name="T14" fmla="*/ 131 w 215"/>
              <a:gd name="T15" fmla="*/ 16 h 184"/>
              <a:gd name="T16" fmla="*/ 136 w 215"/>
              <a:gd name="T17" fmla="*/ 3 h 184"/>
              <a:gd name="T18" fmla="*/ 140 w 215"/>
              <a:gd name="T19" fmla="*/ 0 h 184"/>
              <a:gd name="T20" fmla="*/ 203 w 215"/>
              <a:gd name="T21" fmla="*/ 0 h 184"/>
              <a:gd name="T22" fmla="*/ 209 w 215"/>
              <a:gd name="T23" fmla="*/ 10 h 184"/>
              <a:gd name="T24" fmla="*/ 204 w 215"/>
              <a:gd name="T25" fmla="*/ 20 h 184"/>
              <a:gd name="T26" fmla="*/ 201 w 215"/>
              <a:gd name="T27" fmla="*/ 29 h 184"/>
              <a:gd name="T28" fmla="*/ 201 w 215"/>
              <a:gd name="T29" fmla="*/ 32 h 184"/>
              <a:gd name="T30" fmla="*/ 212 w 215"/>
              <a:gd name="T31" fmla="*/ 48 h 184"/>
              <a:gd name="T32" fmla="*/ 212 w 215"/>
              <a:gd name="T33" fmla="*/ 53 h 184"/>
              <a:gd name="T34" fmla="*/ 196 w 215"/>
              <a:gd name="T35" fmla="*/ 72 h 184"/>
              <a:gd name="T36" fmla="*/ 213 w 215"/>
              <a:gd name="T37" fmla="*/ 90 h 184"/>
              <a:gd name="T38" fmla="*/ 210 w 215"/>
              <a:gd name="T39" fmla="*/ 98 h 184"/>
              <a:gd name="T40" fmla="*/ 204 w 215"/>
              <a:gd name="T41" fmla="*/ 105 h 184"/>
              <a:gd name="T42" fmla="*/ 204 w 215"/>
              <a:gd name="T43" fmla="*/ 103 h 184"/>
              <a:gd name="T44" fmla="*/ 204 w 215"/>
              <a:gd name="T45" fmla="*/ 102 h 184"/>
              <a:gd name="T46" fmla="*/ 197 w 215"/>
              <a:gd name="T47" fmla="*/ 111 h 184"/>
              <a:gd name="T48" fmla="*/ 215 w 215"/>
              <a:gd name="T49" fmla="*/ 131 h 184"/>
              <a:gd name="T50" fmla="*/ 200 w 215"/>
              <a:gd name="T51" fmla="*/ 152 h 184"/>
              <a:gd name="T52" fmla="*/ 204 w 215"/>
              <a:gd name="T53" fmla="*/ 155 h 184"/>
              <a:gd name="T54" fmla="*/ 206 w 215"/>
              <a:gd name="T55" fmla="*/ 157 h 184"/>
              <a:gd name="T56" fmla="*/ 210 w 215"/>
              <a:gd name="T57" fmla="*/ 163 h 184"/>
              <a:gd name="T58" fmla="*/ 210 w 215"/>
              <a:gd name="T59" fmla="*/ 169 h 184"/>
              <a:gd name="T60" fmla="*/ 203 w 215"/>
              <a:gd name="T61" fmla="*/ 175 h 184"/>
              <a:gd name="T62" fmla="*/ 206 w 215"/>
              <a:gd name="T63" fmla="*/ 184 h 184"/>
              <a:gd name="T64" fmla="*/ 0 w 215"/>
              <a:gd name="T65" fmla="*/ 184 h 184"/>
              <a:gd name="T66" fmla="*/ 0 w 215"/>
              <a:gd name="T67" fmla="*/ 176 h 184"/>
              <a:gd name="T68" fmla="*/ 64 w 215"/>
              <a:gd name="T69" fmla="*/ 176 h 184"/>
              <a:gd name="T70" fmla="*/ 114 w 215"/>
              <a:gd name="T71" fmla="*/ 101 h 184"/>
              <a:gd name="T72" fmla="*/ 83 w 215"/>
              <a:gd name="T73" fmla="*/ 101 h 184"/>
              <a:gd name="T74" fmla="*/ 83 w 215"/>
              <a:gd name="T75" fmla="*/ 127 h 184"/>
              <a:gd name="T76" fmla="*/ 114 w 215"/>
              <a:gd name="T77" fmla="*/ 127 h 184"/>
              <a:gd name="T78" fmla="*/ 114 w 215"/>
              <a:gd name="T79" fmla="*/ 101 h 184"/>
              <a:gd name="T80" fmla="*/ 152 w 215"/>
              <a:gd name="T81" fmla="*/ 128 h 184"/>
              <a:gd name="T82" fmla="*/ 152 w 215"/>
              <a:gd name="T83" fmla="*/ 103 h 184"/>
              <a:gd name="T84" fmla="*/ 149 w 215"/>
              <a:gd name="T85" fmla="*/ 101 h 184"/>
              <a:gd name="T86" fmla="*/ 126 w 215"/>
              <a:gd name="T87" fmla="*/ 101 h 184"/>
              <a:gd name="T88" fmla="*/ 120 w 215"/>
              <a:gd name="T89" fmla="*/ 101 h 184"/>
              <a:gd name="T90" fmla="*/ 120 w 215"/>
              <a:gd name="T91" fmla="*/ 128 h 184"/>
              <a:gd name="T92" fmla="*/ 152 w 215"/>
              <a:gd name="T93" fmla="*/ 128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15" h="184">
                <a:moveTo>
                  <a:pt x="64" y="176"/>
                </a:moveTo>
                <a:cubicBezTo>
                  <a:pt x="64" y="147"/>
                  <a:pt x="64" y="119"/>
                  <a:pt x="64" y="90"/>
                </a:cubicBezTo>
                <a:cubicBezTo>
                  <a:pt x="59" y="90"/>
                  <a:pt x="54" y="90"/>
                  <a:pt x="48" y="90"/>
                </a:cubicBezTo>
                <a:cubicBezTo>
                  <a:pt x="51" y="84"/>
                  <a:pt x="53" y="79"/>
                  <a:pt x="56" y="74"/>
                </a:cubicBezTo>
                <a:cubicBezTo>
                  <a:pt x="64" y="57"/>
                  <a:pt x="72" y="40"/>
                  <a:pt x="80" y="23"/>
                </a:cubicBezTo>
                <a:cubicBezTo>
                  <a:pt x="81" y="21"/>
                  <a:pt x="83" y="20"/>
                  <a:pt x="85" y="20"/>
                </a:cubicBezTo>
                <a:cubicBezTo>
                  <a:pt x="99" y="20"/>
                  <a:pt x="113" y="20"/>
                  <a:pt x="126" y="20"/>
                </a:cubicBezTo>
                <a:cubicBezTo>
                  <a:pt x="129" y="20"/>
                  <a:pt x="130" y="19"/>
                  <a:pt x="131" y="16"/>
                </a:cubicBezTo>
                <a:cubicBezTo>
                  <a:pt x="133" y="12"/>
                  <a:pt x="134" y="7"/>
                  <a:pt x="136" y="3"/>
                </a:cubicBezTo>
                <a:cubicBezTo>
                  <a:pt x="137" y="1"/>
                  <a:pt x="137" y="0"/>
                  <a:pt x="140" y="0"/>
                </a:cubicBezTo>
                <a:cubicBezTo>
                  <a:pt x="161" y="0"/>
                  <a:pt x="182" y="0"/>
                  <a:pt x="203" y="0"/>
                </a:cubicBezTo>
                <a:cubicBezTo>
                  <a:pt x="207" y="0"/>
                  <a:pt x="211" y="7"/>
                  <a:pt x="209" y="10"/>
                </a:cubicBezTo>
                <a:cubicBezTo>
                  <a:pt x="207" y="13"/>
                  <a:pt x="205" y="16"/>
                  <a:pt x="204" y="20"/>
                </a:cubicBezTo>
                <a:cubicBezTo>
                  <a:pt x="204" y="23"/>
                  <a:pt x="203" y="26"/>
                  <a:pt x="201" y="29"/>
                </a:cubicBezTo>
                <a:cubicBezTo>
                  <a:pt x="200" y="29"/>
                  <a:pt x="200" y="31"/>
                  <a:pt x="201" y="32"/>
                </a:cubicBezTo>
                <a:cubicBezTo>
                  <a:pt x="205" y="38"/>
                  <a:pt x="208" y="43"/>
                  <a:pt x="212" y="48"/>
                </a:cubicBezTo>
                <a:cubicBezTo>
                  <a:pt x="213" y="50"/>
                  <a:pt x="214" y="51"/>
                  <a:pt x="212" y="53"/>
                </a:cubicBezTo>
                <a:cubicBezTo>
                  <a:pt x="207" y="59"/>
                  <a:pt x="202" y="66"/>
                  <a:pt x="196" y="72"/>
                </a:cubicBezTo>
                <a:cubicBezTo>
                  <a:pt x="202" y="78"/>
                  <a:pt x="207" y="84"/>
                  <a:pt x="213" y="90"/>
                </a:cubicBezTo>
                <a:cubicBezTo>
                  <a:pt x="213" y="93"/>
                  <a:pt x="207" y="93"/>
                  <a:pt x="210" y="98"/>
                </a:cubicBezTo>
                <a:cubicBezTo>
                  <a:pt x="209" y="100"/>
                  <a:pt x="207" y="102"/>
                  <a:pt x="204" y="105"/>
                </a:cubicBezTo>
                <a:cubicBezTo>
                  <a:pt x="204" y="104"/>
                  <a:pt x="204" y="103"/>
                  <a:pt x="204" y="103"/>
                </a:cubicBezTo>
                <a:cubicBezTo>
                  <a:pt x="204" y="103"/>
                  <a:pt x="204" y="102"/>
                  <a:pt x="204" y="102"/>
                </a:cubicBezTo>
                <a:cubicBezTo>
                  <a:pt x="201" y="105"/>
                  <a:pt x="199" y="108"/>
                  <a:pt x="197" y="111"/>
                </a:cubicBezTo>
                <a:cubicBezTo>
                  <a:pt x="203" y="118"/>
                  <a:pt x="209" y="124"/>
                  <a:pt x="215" y="131"/>
                </a:cubicBezTo>
                <a:cubicBezTo>
                  <a:pt x="210" y="138"/>
                  <a:pt x="205" y="145"/>
                  <a:pt x="200" y="152"/>
                </a:cubicBezTo>
                <a:cubicBezTo>
                  <a:pt x="201" y="154"/>
                  <a:pt x="201" y="157"/>
                  <a:pt x="204" y="155"/>
                </a:cubicBezTo>
                <a:cubicBezTo>
                  <a:pt x="205" y="155"/>
                  <a:pt x="206" y="156"/>
                  <a:pt x="206" y="157"/>
                </a:cubicBezTo>
                <a:cubicBezTo>
                  <a:pt x="204" y="161"/>
                  <a:pt x="208" y="161"/>
                  <a:pt x="210" y="163"/>
                </a:cubicBezTo>
                <a:cubicBezTo>
                  <a:pt x="212" y="165"/>
                  <a:pt x="212" y="167"/>
                  <a:pt x="210" y="169"/>
                </a:cubicBezTo>
                <a:cubicBezTo>
                  <a:pt x="207" y="171"/>
                  <a:pt x="204" y="173"/>
                  <a:pt x="203" y="175"/>
                </a:cubicBezTo>
                <a:cubicBezTo>
                  <a:pt x="203" y="177"/>
                  <a:pt x="205" y="181"/>
                  <a:pt x="206" y="184"/>
                </a:cubicBezTo>
                <a:cubicBezTo>
                  <a:pt x="137" y="184"/>
                  <a:pt x="69" y="184"/>
                  <a:pt x="0" y="184"/>
                </a:cubicBezTo>
                <a:cubicBezTo>
                  <a:pt x="0" y="181"/>
                  <a:pt x="0" y="179"/>
                  <a:pt x="0" y="176"/>
                </a:cubicBezTo>
                <a:cubicBezTo>
                  <a:pt x="21" y="176"/>
                  <a:pt x="42" y="176"/>
                  <a:pt x="64" y="176"/>
                </a:cubicBezTo>
                <a:close/>
                <a:moveTo>
                  <a:pt x="114" y="101"/>
                </a:moveTo>
                <a:cubicBezTo>
                  <a:pt x="104" y="101"/>
                  <a:pt x="94" y="101"/>
                  <a:pt x="83" y="101"/>
                </a:cubicBezTo>
                <a:cubicBezTo>
                  <a:pt x="83" y="110"/>
                  <a:pt x="83" y="119"/>
                  <a:pt x="83" y="127"/>
                </a:cubicBezTo>
                <a:cubicBezTo>
                  <a:pt x="94" y="127"/>
                  <a:pt x="104" y="127"/>
                  <a:pt x="114" y="127"/>
                </a:cubicBezTo>
                <a:cubicBezTo>
                  <a:pt x="114" y="119"/>
                  <a:pt x="114" y="110"/>
                  <a:pt x="114" y="101"/>
                </a:cubicBezTo>
                <a:close/>
                <a:moveTo>
                  <a:pt x="152" y="128"/>
                </a:moveTo>
                <a:cubicBezTo>
                  <a:pt x="152" y="119"/>
                  <a:pt x="152" y="111"/>
                  <a:pt x="152" y="103"/>
                </a:cubicBezTo>
                <a:cubicBezTo>
                  <a:pt x="152" y="102"/>
                  <a:pt x="150" y="101"/>
                  <a:pt x="149" y="101"/>
                </a:cubicBezTo>
                <a:cubicBezTo>
                  <a:pt x="141" y="101"/>
                  <a:pt x="133" y="101"/>
                  <a:pt x="126" y="101"/>
                </a:cubicBezTo>
                <a:cubicBezTo>
                  <a:pt x="124" y="101"/>
                  <a:pt x="122" y="101"/>
                  <a:pt x="120" y="101"/>
                </a:cubicBezTo>
                <a:cubicBezTo>
                  <a:pt x="120" y="110"/>
                  <a:pt x="120" y="119"/>
                  <a:pt x="120" y="128"/>
                </a:cubicBezTo>
                <a:cubicBezTo>
                  <a:pt x="131" y="128"/>
                  <a:pt x="141" y="128"/>
                  <a:pt x="152" y="128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91814" y="3291977"/>
            <a:ext cx="142875" cy="320675"/>
          </a:xfrm>
          <a:custGeom>
            <a:avLst/>
            <a:gdLst>
              <a:gd name="T0" fmla="*/ 0 w 14"/>
              <a:gd name="T1" fmla="*/ 31 h 31"/>
              <a:gd name="T2" fmla="*/ 1 w 14"/>
              <a:gd name="T3" fmla="*/ 28 h 31"/>
              <a:gd name="T4" fmla="*/ 11 w 14"/>
              <a:gd name="T5" fmla="*/ 11 h 31"/>
              <a:gd name="T6" fmla="*/ 10 w 14"/>
              <a:gd name="T7" fmla="*/ 5 h 31"/>
              <a:gd name="T8" fmla="*/ 8 w 14"/>
              <a:gd name="T9" fmla="*/ 0 h 31"/>
              <a:gd name="T10" fmla="*/ 10 w 14"/>
              <a:gd name="T11" fmla="*/ 0 h 31"/>
              <a:gd name="T12" fmla="*/ 12 w 14"/>
              <a:gd name="T13" fmla="*/ 12 h 31"/>
              <a:gd name="T14" fmla="*/ 3 w 14"/>
              <a:gd name="T15" fmla="*/ 27 h 31"/>
              <a:gd name="T16" fmla="*/ 1 w 14"/>
              <a:gd name="T17" fmla="*/ 31 h 31"/>
              <a:gd name="T18" fmla="*/ 0 w 14"/>
              <a:gd name="T19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31">
                <a:moveTo>
                  <a:pt x="0" y="31"/>
                </a:moveTo>
                <a:cubicBezTo>
                  <a:pt x="1" y="30"/>
                  <a:pt x="1" y="29"/>
                  <a:pt x="1" y="28"/>
                </a:cubicBezTo>
                <a:cubicBezTo>
                  <a:pt x="4" y="22"/>
                  <a:pt x="7" y="17"/>
                  <a:pt x="11" y="11"/>
                </a:cubicBezTo>
                <a:cubicBezTo>
                  <a:pt x="12" y="9"/>
                  <a:pt x="12" y="7"/>
                  <a:pt x="10" y="5"/>
                </a:cubicBezTo>
                <a:cubicBezTo>
                  <a:pt x="9" y="3"/>
                  <a:pt x="9" y="2"/>
                  <a:pt x="8" y="0"/>
                </a:cubicBezTo>
                <a:cubicBezTo>
                  <a:pt x="9" y="0"/>
                  <a:pt x="9" y="0"/>
                  <a:pt x="10" y="0"/>
                </a:cubicBezTo>
                <a:cubicBezTo>
                  <a:pt x="13" y="2"/>
                  <a:pt x="14" y="8"/>
                  <a:pt x="12" y="12"/>
                </a:cubicBezTo>
                <a:cubicBezTo>
                  <a:pt x="9" y="17"/>
                  <a:pt x="6" y="22"/>
                  <a:pt x="3" y="27"/>
                </a:cubicBezTo>
                <a:cubicBezTo>
                  <a:pt x="2" y="28"/>
                  <a:pt x="2" y="30"/>
                  <a:pt x="1" y="31"/>
                </a:cubicBezTo>
                <a:cubicBezTo>
                  <a:pt x="1" y="31"/>
                  <a:pt x="1" y="31"/>
                  <a:pt x="0" y="31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253726" y="3642815"/>
            <a:ext cx="0" cy="11113"/>
          </a:xfrm>
          <a:custGeom>
            <a:avLst/>
            <a:gdLst>
              <a:gd name="T0" fmla="*/ 0 h 1"/>
              <a:gd name="T1" fmla="*/ 1 h 1"/>
              <a:gd name="T2" fmla="*/ 0 h 1"/>
              <a:gd name="T3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"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6263251" y="3663452"/>
            <a:ext cx="11113" cy="11113"/>
          </a:xfrm>
          <a:custGeom>
            <a:avLst/>
            <a:gdLst>
              <a:gd name="T0" fmla="*/ 0 w 1"/>
              <a:gd name="T1" fmla="*/ 0 h 1"/>
              <a:gd name="T2" fmla="*/ 1 w 1"/>
              <a:gd name="T3" fmla="*/ 1 h 1"/>
              <a:gd name="T4" fmla="*/ 0 w 1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1">
                <a:moveTo>
                  <a:pt x="0" y="0"/>
                </a:moveTo>
                <a:cubicBezTo>
                  <a:pt x="0" y="0"/>
                  <a:pt x="0" y="1"/>
                  <a:pt x="1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73076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">
            <a:extLst>
              <a:ext uri="{FF2B5EF4-FFF2-40B4-BE49-F238E27FC236}">
                <a16:creationId xmlns:a16="http://schemas.microsoft.com/office/drawing/2014/main" xmlns="" id="{29299401-3F19-4B67-911D-48BD1943FA47}"/>
              </a:ext>
            </a:extLst>
          </p:cNvPr>
          <p:cNvSpPr/>
          <p:nvPr/>
        </p:nvSpPr>
        <p:spPr>
          <a:xfrm>
            <a:off x="5963055" y="549569"/>
            <a:ext cx="5486400" cy="1152128"/>
          </a:xfrm>
          <a:prstGeom prst="rec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4">
            <a:extLst>
              <a:ext uri="{FF2B5EF4-FFF2-40B4-BE49-F238E27FC236}">
                <a16:creationId xmlns:a16="http://schemas.microsoft.com/office/drawing/2014/main" xmlns="" id="{A30A7E01-DD0E-4051-B154-425CE3D21431}"/>
              </a:ext>
            </a:extLst>
          </p:cNvPr>
          <p:cNvSpPr/>
          <p:nvPr/>
        </p:nvSpPr>
        <p:spPr>
          <a:xfrm>
            <a:off x="210164" y="4797152"/>
            <a:ext cx="5228944" cy="1440160"/>
          </a:xfrm>
          <a:prstGeom prst="rect">
            <a:avLst/>
          </a:prstGeom>
          <a:solidFill>
            <a:srgbClr val="FBA2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xmlns="" id="{C5EE7B64-E772-41FB-A26B-2881CBC12043}"/>
              </a:ext>
            </a:extLst>
          </p:cNvPr>
          <p:cNvSpPr txBox="1">
            <a:spLocks/>
          </p:cNvSpPr>
          <p:nvPr/>
        </p:nvSpPr>
        <p:spPr>
          <a:xfrm>
            <a:off x="760023" y="4941168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34FD098-DE61-4074-9CCC-A30AEF5284FF}"/>
              </a:ext>
            </a:extLst>
          </p:cNvPr>
          <p:cNvSpPr txBox="1"/>
          <p:nvPr/>
        </p:nvSpPr>
        <p:spPr>
          <a:xfrm>
            <a:off x="6208046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96D3A33-43E0-4D79-BD71-B2E62FCB3C9A}"/>
              </a:ext>
            </a:extLst>
          </p:cNvPr>
          <p:cNvSpPr txBox="1"/>
          <p:nvPr/>
        </p:nvSpPr>
        <p:spPr>
          <a:xfrm>
            <a:off x="7475238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9028BC41-F8A0-4B90-9542-7385EA1D7E82}"/>
              </a:ext>
            </a:extLst>
          </p:cNvPr>
          <p:cNvSpPr txBox="1"/>
          <p:nvPr/>
        </p:nvSpPr>
        <p:spPr>
          <a:xfrm>
            <a:off x="8742430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18">
            <a:extLst>
              <a:ext uri="{FF2B5EF4-FFF2-40B4-BE49-F238E27FC236}">
                <a16:creationId xmlns:a16="http://schemas.microsoft.com/office/drawing/2014/main" xmlns="" id="{5E051CE3-968F-4AB3-B630-4F4864209C7F}"/>
              </a:ext>
            </a:extLst>
          </p:cNvPr>
          <p:cNvGrpSpPr/>
          <p:nvPr/>
        </p:nvGrpSpPr>
        <p:grpSpPr>
          <a:xfrm>
            <a:off x="6054838" y="1903195"/>
            <a:ext cx="5394617" cy="1560369"/>
            <a:chOff x="4822352" y="1916832"/>
            <a:chExt cx="3422056" cy="1560369"/>
          </a:xfrm>
        </p:grpSpPr>
        <p:sp>
          <p:nvSpPr>
            <p:cNvPr id="44" name="Text Placeholder 10">
              <a:extLst>
                <a:ext uri="{FF2B5EF4-FFF2-40B4-BE49-F238E27FC236}">
                  <a16:creationId xmlns:a16="http://schemas.microsoft.com/office/drawing/2014/main" xmlns="" id="{042E72E8-135C-4FB0-882C-193E0910871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BCC837A9-3FC0-4CDE-835F-D8F7FE76042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46" name="Group 21">
            <a:extLst>
              <a:ext uri="{FF2B5EF4-FFF2-40B4-BE49-F238E27FC236}">
                <a16:creationId xmlns:a16="http://schemas.microsoft.com/office/drawing/2014/main" xmlns="" id="{3C30104E-9B52-4EC3-BBEC-4034ABC6A7FC}"/>
              </a:ext>
            </a:extLst>
          </p:cNvPr>
          <p:cNvGrpSpPr/>
          <p:nvPr/>
        </p:nvGrpSpPr>
        <p:grpSpPr>
          <a:xfrm>
            <a:off x="6111988" y="3884419"/>
            <a:ext cx="2541348" cy="1088782"/>
            <a:chOff x="395534" y="3737445"/>
            <a:chExt cx="3972999" cy="108878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8211CCA3-B90F-4A91-B5AA-A7773276CEB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rgbClr val="EC6E3D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82E24E0A-D6D7-4D30-A18F-DA1A2FDD690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49" name="Group 24">
            <a:extLst>
              <a:ext uri="{FF2B5EF4-FFF2-40B4-BE49-F238E27FC236}">
                <a16:creationId xmlns:a16="http://schemas.microsoft.com/office/drawing/2014/main" xmlns="" id="{5F78B8CD-3BCD-4475-923B-799127A07BB1}"/>
              </a:ext>
            </a:extLst>
          </p:cNvPr>
          <p:cNvGrpSpPr/>
          <p:nvPr/>
        </p:nvGrpSpPr>
        <p:grpSpPr>
          <a:xfrm>
            <a:off x="8781648" y="3884419"/>
            <a:ext cx="2541348" cy="1088782"/>
            <a:chOff x="395534" y="3737445"/>
            <a:chExt cx="3972999" cy="108878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378E0F66-A8A7-48B5-B8FE-93D3135BF8C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rgbClr val="7D5100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385BCF5F-7928-471E-AD5B-ED821C10252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xmlns="" id="{A9B66095-FEBC-4364-BCC6-184B2F47B4D9}"/>
              </a:ext>
            </a:extLst>
          </p:cNvPr>
          <p:cNvGrpSpPr/>
          <p:nvPr/>
        </p:nvGrpSpPr>
        <p:grpSpPr>
          <a:xfrm>
            <a:off x="6111988" y="5259072"/>
            <a:ext cx="2541348" cy="1088782"/>
            <a:chOff x="395534" y="3737445"/>
            <a:chExt cx="3972999" cy="108878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4E4DE75-3044-4BAD-9F1B-F75B9A64613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rgbClr val="FFC86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E8451E78-4C53-43B5-A4FA-34F1872E228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5" name="Group 33">
            <a:extLst>
              <a:ext uri="{FF2B5EF4-FFF2-40B4-BE49-F238E27FC236}">
                <a16:creationId xmlns:a16="http://schemas.microsoft.com/office/drawing/2014/main" xmlns="" id="{97DFF70B-DA56-4AAC-8DF5-D8674FF27B5E}"/>
              </a:ext>
            </a:extLst>
          </p:cNvPr>
          <p:cNvGrpSpPr/>
          <p:nvPr/>
        </p:nvGrpSpPr>
        <p:grpSpPr>
          <a:xfrm>
            <a:off x="8781648" y="5259072"/>
            <a:ext cx="2541348" cy="1088782"/>
            <a:chOff x="395534" y="3737445"/>
            <a:chExt cx="3972999" cy="108878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09EAAD31-7EC7-44C8-AEAC-664C22E649C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B4222F89-9820-40FA-B01E-E64A52F6C5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51AF891-71C7-44E3-BDAE-E9F47BD7E794}"/>
              </a:ext>
            </a:extLst>
          </p:cNvPr>
          <p:cNvSpPr txBox="1"/>
          <p:nvPr/>
        </p:nvSpPr>
        <p:spPr>
          <a:xfrm>
            <a:off x="10009622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23" y="905669"/>
            <a:ext cx="4798828" cy="38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755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43816" y="21658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Team Infographic</a:t>
            </a:r>
          </a:p>
        </p:txBody>
      </p:sp>
      <p:graphicFrame>
        <p:nvGraphicFramePr>
          <p:cNvPr id="4" name="Chart 21">
            <a:extLst>
              <a:ext uri="{FF2B5EF4-FFF2-40B4-BE49-F238E27FC236}">
                <a16:creationId xmlns:a16="http://schemas.microsoft.com/office/drawing/2014/main" xmlns="" id="{C867EB83-67EC-4070-806B-2467F87C66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68703"/>
              </p:ext>
            </p:extLst>
          </p:nvPr>
        </p:nvGraphicFramePr>
        <p:xfrm>
          <a:off x="7916158" y="3808564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30">
            <a:extLst>
              <a:ext uri="{FF2B5EF4-FFF2-40B4-BE49-F238E27FC236}">
                <a16:creationId xmlns:a16="http://schemas.microsoft.com/office/drawing/2014/main" xmlns="" id="{ADA34A25-FBB0-4E9C-9C00-590BBC4944D8}"/>
              </a:ext>
            </a:extLst>
          </p:cNvPr>
          <p:cNvGrpSpPr/>
          <p:nvPr/>
        </p:nvGrpSpPr>
        <p:grpSpPr>
          <a:xfrm>
            <a:off x="10386686" y="4779039"/>
            <a:ext cx="1268359" cy="920637"/>
            <a:chOff x="7848856" y="4058120"/>
            <a:chExt cx="1006205" cy="920637"/>
          </a:xfrm>
        </p:grpSpPr>
        <p:sp>
          <p:nvSpPr>
            <p:cNvPr id="6" name="Rectangle 22">
              <a:extLst>
                <a:ext uri="{FF2B5EF4-FFF2-40B4-BE49-F238E27FC236}">
                  <a16:creationId xmlns:a16="http://schemas.microsoft.com/office/drawing/2014/main" xmlns="" id="{844B4387-223C-4C42-9AF5-1F06483D7D65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xmlns="" id="{25335F9E-4772-4A47-8847-CF7C1D931308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ectangle 24">
              <a:extLst>
                <a:ext uri="{FF2B5EF4-FFF2-40B4-BE49-F238E27FC236}">
                  <a16:creationId xmlns:a16="http://schemas.microsoft.com/office/drawing/2014/main" xmlns="" id="{3E34BC68-8CEF-4D5D-91F2-B2E1079BD677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xmlns="" id="{15C85C7F-47C1-4C1F-B2BC-79F6ED0E3209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BC259B0-4A1F-4C1D-99A2-0A4076648C79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172A96B-C041-42A3-9995-96DD7A673C8E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AD238D1-3543-4D4C-A137-6C907883648D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4897A81-23C2-4D8D-939F-0911ACC83130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14" name="Text Placeholder 27">
            <a:extLst>
              <a:ext uri="{FF2B5EF4-FFF2-40B4-BE49-F238E27FC236}">
                <a16:creationId xmlns:a16="http://schemas.microsoft.com/office/drawing/2014/main" xmlns="" id="{34274854-A74B-4738-ABA0-47BC4F7604DE}"/>
              </a:ext>
            </a:extLst>
          </p:cNvPr>
          <p:cNvSpPr txBox="1">
            <a:spLocks/>
          </p:cNvSpPr>
          <p:nvPr/>
        </p:nvSpPr>
        <p:spPr>
          <a:xfrm>
            <a:off x="916143" y="5341312"/>
            <a:ext cx="2955610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solidFill>
                  <a:srgbClr val="EC6E3D"/>
                </a:solidFill>
              </a:rPr>
              <a:t>MICHAEL DOE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xmlns="" id="{C08A53CC-A87B-436E-9C6E-B6E0332F55C5}"/>
              </a:ext>
            </a:extLst>
          </p:cNvPr>
          <p:cNvSpPr txBox="1">
            <a:spLocks/>
          </p:cNvSpPr>
          <p:nvPr/>
        </p:nvSpPr>
        <p:spPr>
          <a:xfrm>
            <a:off x="4467216" y="3439382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rgbClr val="EC6E3D"/>
                </a:solidFill>
              </a:rPr>
              <a:t>Work Experience</a:t>
            </a:r>
          </a:p>
        </p:txBody>
      </p:sp>
      <p:sp>
        <p:nvSpPr>
          <p:cNvPr id="16" name="텍스트 개체 틀 37">
            <a:extLst>
              <a:ext uri="{FF2B5EF4-FFF2-40B4-BE49-F238E27FC236}">
                <a16:creationId xmlns:a16="http://schemas.microsoft.com/office/drawing/2014/main" xmlns="" id="{C605B190-E8FF-4684-B673-A205901FA4B2}"/>
              </a:ext>
            </a:extLst>
          </p:cNvPr>
          <p:cNvSpPr txBox="1">
            <a:spLocks/>
          </p:cNvSpPr>
          <p:nvPr/>
        </p:nvSpPr>
        <p:spPr>
          <a:xfrm>
            <a:off x="7977702" y="3439382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rgbClr val="FF900A"/>
                </a:solidFill>
              </a:rPr>
              <a:t>Progress Company</a:t>
            </a: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xmlns="" id="{F9FB7E50-D9F2-4AD2-9841-6E5D7F065103}"/>
              </a:ext>
            </a:extLst>
          </p:cNvPr>
          <p:cNvSpPr/>
          <p:nvPr/>
        </p:nvSpPr>
        <p:spPr>
          <a:xfrm>
            <a:off x="4467216" y="2124400"/>
            <a:ext cx="68700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/>
          </a:p>
        </p:txBody>
      </p:sp>
      <p:sp>
        <p:nvSpPr>
          <p:cNvPr id="18" name="직사각형 22">
            <a:extLst>
              <a:ext uri="{FF2B5EF4-FFF2-40B4-BE49-F238E27FC236}">
                <a16:creationId xmlns:a16="http://schemas.microsoft.com/office/drawing/2014/main" xmlns="" id="{E5E1DE78-BE42-4CEC-A429-4AF1E6731396}"/>
              </a:ext>
            </a:extLst>
          </p:cNvPr>
          <p:cNvSpPr/>
          <p:nvPr/>
        </p:nvSpPr>
        <p:spPr>
          <a:xfrm>
            <a:off x="4467217" y="3768479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9" name="직사각형 5">
            <a:extLst>
              <a:ext uri="{FF2B5EF4-FFF2-40B4-BE49-F238E27FC236}">
                <a16:creationId xmlns:a16="http://schemas.microsoft.com/office/drawing/2014/main" xmlns="" id="{694A1AB0-3E00-4400-93FE-4A7E4CC82F9C}"/>
              </a:ext>
            </a:extLst>
          </p:cNvPr>
          <p:cNvSpPr/>
          <p:nvPr/>
        </p:nvSpPr>
        <p:spPr>
          <a:xfrm>
            <a:off x="4467217" y="4455874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0" name="직사각형 24">
            <a:extLst>
              <a:ext uri="{FF2B5EF4-FFF2-40B4-BE49-F238E27FC236}">
                <a16:creationId xmlns:a16="http://schemas.microsoft.com/office/drawing/2014/main" xmlns="" id="{5F7ABEEF-8CF5-4E8A-82FE-1669C074E07F}"/>
              </a:ext>
            </a:extLst>
          </p:cNvPr>
          <p:cNvSpPr/>
          <p:nvPr/>
        </p:nvSpPr>
        <p:spPr>
          <a:xfrm>
            <a:off x="4467217" y="5143270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6BD70B8-B7EC-4B8B-8315-69D8115178CD}"/>
              </a:ext>
            </a:extLst>
          </p:cNvPr>
          <p:cNvSpPr txBox="1"/>
          <p:nvPr/>
        </p:nvSpPr>
        <p:spPr>
          <a:xfrm>
            <a:off x="4500907" y="1278694"/>
            <a:ext cx="5319004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solidFill>
                  <a:srgbClr val="7D5100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rgbClr val="7D5100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rgbClr val="7D51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68" y="2614376"/>
            <a:ext cx="4068700" cy="23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422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33476" y="246741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763DD21B-108E-4532-A90D-CFD8D8D242B0}"/>
              </a:ext>
            </a:extLst>
          </p:cNvPr>
          <p:cNvGrpSpPr/>
          <p:nvPr/>
        </p:nvGrpSpPr>
        <p:grpSpPr>
          <a:xfrm>
            <a:off x="669529" y="2685627"/>
            <a:ext cx="2666241" cy="1661994"/>
            <a:chOff x="3017861" y="4283314"/>
            <a:chExt cx="2348073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4DDE8A8-D9AA-49B3-8545-C2D34D8230CD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2796DAAF-77F7-40FA-BA2D-11A7C4C8B099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038C51BD-EB26-4384-92C0-FB0B70DA88A8}"/>
              </a:ext>
            </a:extLst>
          </p:cNvPr>
          <p:cNvGrpSpPr/>
          <p:nvPr/>
        </p:nvGrpSpPr>
        <p:grpSpPr>
          <a:xfrm>
            <a:off x="8818742" y="2685627"/>
            <a:ext cx="2666241" cy="1661994"/>
            <a:chOff x="3017861" y="4283314"/>
            <a:chExt cx="2348073" cy="166199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B3DA40D9-0BBD-4322-924B-3AE86BEEED28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D3365CF7-5BD1-464F-963E-FFEB48EDD3E8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30066C72-4D16-4225-9F63-61E934400C31}"/>
              </a:ext>
            </a:extLst>
          </p:cNvPr>
          <p:cNvGrpSpPr/>
          <p:nvPr/>
        </p:nvGrpSpPr>
        <p:grpSpPr>
          <a:xfrm>
            <a:off x="3919493" y="4887679"/>
            <a:ext cx="4331676" cy="1107996"/>
            <a:chOff x="3017861" y="4283314"/>
            <a:chExt cx="2348073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A37AE6A-530B-46BD-B859-8B6597C07F6A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949B4A0-8105-4B30-B13A-70C81EF4A044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924" y="1200042"/>
            <a:ext cx="3852245" cy="35251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985" y="1680084"/>
            <a:ext cx="889861" cy="867044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5316" y="1574963"/>
            <a:ext cx="889861" cy="86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74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87451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그룹 52">
            <a:extLst>
              <a:ext uri="{FF2B5EF4-FFF2-40B4-BE49-F238E27FC236}">
                <a16:creationId xmlns:a16="http://schemas.microsoft.com/office/drawing/2014/main" xmlns="" id="{E6BDA5E4-EF0A-42D3-8B2B-89BA5E778B77}"/>
              </a:ext>
            </a:extLst>
          </p:cNvPr>
          <p:cNvGrpSpPr/>
          <p:nvPr/>
        </p:nvGrpSpPr>
        <p:grpSpPr>
          <a:xfrm>
            <a:off x="2392853" y="2585325"/>
            <a:ext cx="7405942" cy="2222804"/>
            <a:chOff x="2392852" y="2753276"/>
            <a:chExt cx="7405942" cy="222280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7980C00C-8BF7-451B-B227-EA04496E900F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EBC9E44C-F64B-40E1-A2B7-1AA79D00C5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619B9D31-5AAF-4A13-8DC4-713EC6E866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2852" y="4967817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E6E89C00-A061-4415-9E6C-CB7ED3E3A8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03817" y="2753276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6ECC5BEF-4A1E-471A-AF10-1824EF5BA3CA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54E8EE7E-088D-4100-B278-9F0E70AB3C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22B408CA-C81D-49EC-AFDA-3FFC4FAD1AAB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7459F4B0-05C0-4CAE-B50A-E89D75DE854B}"/>
              </a:ext>
            </a:extLst>
          </p:cNvPr>
          <p:cNvSpPr/>
          <p:nvPr/>
        </p:nvSpPr>
        <p:spPr>
          <a:xfrm>
            <a:off x="4340402" y="3665685"/>
            <a:ext cx="792000" cy="792000"/>
          </a:xfrm>
          <a:prstGeom prst="ellipse">
            <a:avLst/>
          </a:prstGeom>
          <a:solidFill>
            <a:srgbClr val="FFC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4EBF9E0-3697-4C88-93FC-4CB6A5B72110}"/>
              </a:ext>
            </a:extLst>
          </p:cNvPr>
          <p:cNvSpPr/>
          <p:nvPr/>
        </p:nvSpPr>
        <p:spPr>
          <a:xfrm>
            <a:off x="7052806" y="2927505"/>
            <a:ext cx="792000" cy="792000"/>
          </a:xfrm>
          <a:prstGeom prst="ellipse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65F3B285-F67F-42A8-97C0-195986EC2822}"/>
              </a:ext>
            </a:extLst>
          </p:cNvPr>
          <p:cNvSpPr/>
          <p:nvPr/>
        </p:nvSpPr>
        <p:spPr>
          <a:xfrm>
            <a:off x="9765208" y="2189325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837FD254-9758-4B5C-9215-2B9358E0F586}"/>
              </a:ext>
            </a:extLst>
          </p:cNvPr>
          <p:cNvGrpSpPr/>
          <p:nvPr/>
        </p:nvGrpSpPr>
        <p:grpSpPr>
          <a:xfrm>
            <a:off x="886077" y="2403083"/>
            <a:ext cx="2280608" cy="1477328"/>
            <a:chOff x="6210996" y="1433695"/>
            <a:chExt cx="1712589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0342A5C-BB6F-4087-A158-667D83C1D04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058DDFC-2101-448C-A664-FE06250D577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EB9496A-FAF9-4984-A7EE-9150226433E5}"/>
              </a:ext>
            </a:extLst>
          </p:cNvPr>
          <p:cNvGrpSpPr/>
          <p:nvPr/>
        </p:nvGrpSpPr>
        <p:grpSpPr>
          <a:xfrm>
            <a:off x="3597686" y="1676874"/>
            <a:ext cx="2280608" cy="1477328"/>
            <a:chOff x="6210996" y="1433695"/>
            <a:chExt cx="1712589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DA143D0-3E33-44E4-8A34-4811CCE3F0D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2A645DC-AE55-4EC8-9085-5C2F4A9A795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1AE61B4-0728-4807-85D0-324E70C25508}"/>
              </a:ext>
            </a:extLst>
          </p:cNvPr>
          <p:cNvGrpSpPr/>
          <p:nvPr/>
        </p:nvGrpSpPr>
        <p:grpSpPr>
          <a:xfrm>
            <a:off x="6309295" y="4402357"/>
            <a:ext cx="2280608" cy="1477328"/>
            <a:chOff x="6210996" y="1433695"/>
            <a:chExt cx="1712589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A5319E6-9C41-467E-AB54-462D38F89D4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8A6E889-3F7A-46E5-A7D3-F7F0A9EDC09B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88C24D6E-8DEA-4ACC-8965-405F986E4E71}"/>
              </a:ext>
            </a:extLst>
          </p:cNvPr>
          <p:cNvGrpSpPr/>
          <p:nvPr/>
        </p:nvGrpSpPr>
        <p:grpSpPr>
          <a:xfrm>
            <a:off x="9020904" y="3576757"/>
            <a:ext cx="2280608" cy="1477328"/>
            <a:chOff x="6210996" y="1433695"/>
            <a:chExt cx="1712589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F354C0E9-28F8-48B0-B717-ADCE9B11480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296F567-4252-44DC-8E9F-586D7A5437C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1675"/>
            <a:ext cx="3424518" cy="2444356"/>
          </a:xfrm>
          <a:prstGeom prst="rect">
            <a:avLst/>
          </a:prstGeom>
        </p:spPr>
      </p:pic>
      <p:sp>
        <p:nvSpPr>
          <p:cNvPr id="54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4477875" y="3752958"/>
            <a:ext cx="1024115" cy="7355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 smtClean="0">
                <a:solidFill>
                  <a:schemeClr val="bg1"/>
                </a:solidFill>
              </a:rPr>
              <a:t>1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5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7191652" y="2990260"/>
            <a:ext cx="1024115" cy="7355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 smtClean="0">
                <a:solidFill>
                  <a:schemeClr val="bg1"/>
                </a:solidFill>
              </a:rPr>
              <a:t>2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6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9910646" y="2226426"/>
            <a:ext cx="1024115" cy="7355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 smtClean="0">
                <a:solidFill>
                  <a:schemeClr val="bg1"/>
                </a:solidFill>
              </a:rPr>
              <a:t>3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416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49290" y="-149290"/>
            <a:ext cx="12341290" cy="7019824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PE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650A04D2-3B19-40F2-8C3D-A4860753F897}"/>
              </a:ext>
            </a:extLst>
          </p:cNvPr>
          <p:cNvGrpSpPr/>
          <p:nvPr/>
        </p:nvGrpSpPr>
        <p:grpSpPr>
          <a:xfrm>
            <a:off x="7999763" y="1305678"/>
            <a:ext cx="3861193" cy="4611122"/>
            <a:chOff x="4406505" y="1014865"/>
            <a:chExt cx="3861193" cy="461112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E89CEC1-DC81-41AF-A969-ED5E962DA9E8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1FC220B3-0098-4205-A625-3CCC838CD0D1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B3F2DEB-2A68-4124-9779-9F76084F904D}"/>
              </a:ext>
            </a:extLst>
          </p:cNvPr>
          <p:cNvSpPr txBox="1"/>
          <p:nvPr/>
        </p:nvSpPr>
        <p:spPr>
          <a:xfrm>
            <a:off x="810075" y="428515"/>
            <a:ext cx="30689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159" y="3055647"/>
            <a:ext cx="3265959" cy="3158878"/>
          </a:xfrm>
          <a:prstGeom prst="rect">
            <a:avLst/>
          </a:prstGeom>
        </p:spPr>
      </p:pic>
      <p:grpSp>
        <p:nvGrpSpPr>
          <p:cNvPr id="63" name="Group 35">
            <a:extLst>
              <a:ext uri="{FF2B5EF4-FFF2-40B4-BE49-F238E27FC236}">
                <a16:creationId xmlns:a16="http://schemas.microsoft.com/office/drawing/2014/main" xmlns="" id="{650A04D2-3B19-40F2-8C3D-A4860753F897}"/>
              </a:ext>
            </a:extLst>
          </p:cNvPr>
          <p:cNvGrpSpPr/>
          <p:nvPr/>
        </p:nvGrpSpPr>
        <p:grpSpPr>
          <a:xfrm>
            <a:off x="4210082" y="1305678"/>
            <a:ext cx="3861193" cy="4611122"/>
            <a:chOff x="4406505" y="1014865"/>
            <a:chExt cx="3861193" cy="4611122"/>
          </a:xfrm>
        </p:grpSpPr>
        <p:sp>
          <p:nvSpPr>
            <p:cNvPr id="64" name="TextBox 36">
              <a:extLst>
                <a:ext uri="{FF2B5EF4-FFF2-40B4-BE49-F238E27FC236}">
                  <a16:creationId xmlns:a16="http://schemas.microsoft.com/office/drawing/2014/main" xmlns="" id="{EE89CEC1-DC81-41AF-A969-ED5E962DA9E8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" name="TextBox 37">
              <a:extLst>
                <a:ext uri="{FF2B5EF4-FFF2-40B4-BE49-F238E27FC236}">
                  <a16:creationId xmlns:a16="http://schemas.microsoft.com/office/drawing/2014/main" xmlns="" id="{1FC220B3-0098-4205-A625-3CCC838CD0D1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38651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1765769" y="67969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3600" dirty="0">
                <a:solidFill>
                  <a:srgbClr val="7D5100"/>
                </a:solidFill>
              </a:rPr>
              <a:t>Columns Infographic Style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xmlns="" id="{F605E8E0-5B40-48D1-97F8-D754DC4C9D54}"/>
              </a:ext>
            </a:extLst>
          </p:cNvPr>
          <p:cNvSpPr txBox="1"/>
          <p:nvPr/>
        </p:nvSpPr>
        <p:spPr>
          <a:xfrm>
            <a:off x="2523333" y="1157529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xmlns="" id="{D52342A0-95E5-4412-80F8-F22DA08FE5C8}"/>
              </a:ext>
            </a:extLst>
          </p:cNvPr>
          <p:cNvSpPr txBox="1"/>
          <p:nvPr/>
        </p:nvSpPr>
        <p:spPr>
          <a:xfrm>
            <a:off x="862555" y="2479865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xmlns="" id="{BCD92F65-3098-4A3E-82F1-9AB41B812390}"/>
              </a:ext>
            </a:extLst>
          </p:cNvPr>
          <p:cNvSpPr txBox="1"/>
          <p:nvPr/>
        </p:nvSpPr>
        <p:spPr>
          <a:xfrm>
            <a:off x="8037021" y="1148600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xmlns="" id="{06386D1C-0E4D-4DB1-B086-C190E07B92F8}"/>
              </a:ext>
            </a:extLst>
          </p:cNvPr>
          <p:cNvSpPr txBox="1"/>
          <p:nvPr/>
        </p:nvSpPr>
        <p:spPr>
          <a:xfrm>
            <a:off x="6376243" y="2470936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729878B7-81F0-44F6-ACD5-3FCCA57C1F96}"/>
              </a:ext>
            </a:extLst>
          </p:cNvPr>
          <p:cNvSpPr txBox="1"/>
          <p:nvPr/>
        </p:nvSpPr>
        <p:spPr>
          <a:xfrm>
            <a:off x="6376243" y="3812850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D68C9E16-6D85-4D65-9427-A4ABD2769582}"/>
              </a:ext>
            </a:extLst>
          </p:cNvPr>
          <p:cNvSpPr txBox="1"/>
          <p:nvPr/>
        </p:nvSpPr>
        <p:spPr>
          <a:xfrm>
            <a:off x="6376243" y="5135186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xmlns="" id="{F9FA5281-B1C9-4EBC-8D73-0CEC13FE4DD0}"/>
              </a:ext>
            </a:extLst>
          </p:cNvPr>
          <p:cNvSpPr txBox="1"/>
          <p:nvPr/>
        </p:nvSpPr>
        <p:spPr>
          <a:xfrm>
            <a:off x="858735" y="3807774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xmlns="" id="{8FA4289A-332E-4890-86CF-741871D7B089}"/>
              </a:ext>
            </a:extLst>
          </p:cNvPr>
          <p:cNvSpPr txBox="1"/>
          <p:nvPr/>
        </p:nvSpPr>
        <p:spPr>
          <a:xfrm>
            <a:off x="858735" y="5130110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4344988" y="3638550"/>
            <a:ext cx="1103312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209" y="1554244"/>
            <a:ext cx="1485582" cy="74279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981" y="1118120"/>
            <a:ext cx="849303" cy="129028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203" y="3904077"/>
            <a:ext cx="1627434" cy="91660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2973" y="3766693"/>
            <a:ext cx="79875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698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7E9F9A3-41FF-4E8D-BC50-55362F20C346}"/>
              </a:ext>
            </a:extLst>
          </p:cNvPr>
          <p:cNvSpPr txBox="1"/>
          <p:nvPr/>
        </p:nvSpPr>
        <p:spPr>
          <a:xfrm>
            <a:off x="3716285" y="537882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rgbClr val="7D5100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rgbClr val="7D5100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7A7DDD5-7A69-4408-A169-D3BEB20173D5}"/>
              </a:ext>
            </a:extLst>
          </p:cNvPr>
          <p:cNvSpPr txBox="1"/>
          <p:nvPr/>
        </p:nvSpPr>
        <p:spPr>
          <a:xfrm>
            <a:off x="3716337" y="1533091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7D5100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rgbClr val="7D5100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rgbClr val="7D5100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100" y="2354816"/>
            <a:ext cx="5904477" cy="450318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716" y="3279259"/>
            <a:ext cx="3157934" cy="337255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97790" y="2671482"/>
            <a:ext cx="3198198" cy="341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42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0040" y="328295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>
                <a:solidFill>
                  <a:srgbClr val="7D5100"/>
                </a:solidFill>
              </a:rPr>
              <a:t>www.</a:t>
            </a:r>
            <a:r>
              <a:rPr lang="en-US" sz="3600" b="1" dirty="0" smtClean="0">
                <a:solidFill>
                  <a:srgbClr val="7D5100"/>
                </a:solidFill>
              </a:rPr>
              <a:t>plantillaspower-point</a:t>
            </a:r>
            <a:r>
              <a:rPr lang="en-US" sz="3600" dirty="0" smtClean="0">
                <a:solidFill>
                  <a:srgbClr val="7D5100"/>
                </a:solidFill>
              </a:rPr>
              <a:t>.com</a:t>
            </a:r>
            <a:endParaRPr lang="en-US" sz="3600" dirty="0">
              <a:solidFill>
                <a:srgbClr val="7D5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6791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999689" y="15968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61" y="1073174"/>
            <a:ext cx="6187501" cy="53212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1318" y="718803"/>
            <a:ext cx="2160000" cy="5456251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4191" y="3733799"/>
            <a:ext cx="2295000" cy="16875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0447" y="1400564"/>
            <a:ext cx="2024675" cy="181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670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963831" y="16827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140" name="Freeform 73"/>
          <p:cNvSpPr>
            <a:spLocks/>
          </p:cNvSpPr>
          <p:nvPr/>
        </p:nvSpPr>
        <p:spPr bwMode="auto">
          <a:xfrm>
            <a:off x="9629775" y="892175"/>
            <a:ext cx="920750" cy="920750"/>
          </a:xfrm>
          <a:custGeom>
            <a:avLst/>
            <a:gdLst>
              <a:gd name="T0" fmla="*/ 62 w 123"/>
              <a:gd name="T1" fmla="*/ 1 h 123"/>
              <a:gd name="T2" fmla="*/ 123 w 123"/>
              <a:gd name="T3" fmla="*/ 62 h 123"/>
              <a:gd name="T4" fmla="*/ 60 w 123"/>
              <a:gd name="T5" fmla="*/ 123 h 123"/>
              <a:gd name="T6" fmla="*/ 0 w 123"/>
              <a:gd name="T7" fmla="*/ 61 h 123"/>
              <a:gd name="T8" fmla="*/ 62 w 123"/>
              <a:gd name="T9" fmla="*/ 1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3" h="123">
                <a:moveTo>
                  <a:pt x="62" y="1"/>
                </a:moveTo>
                <a:cubicBezTo>
                  <a:pt x="96" y="1"/>
                  <a:pt x="123" y="29"/>
                  <a:pt x="123" y="62"/>
                </a:cubicBezTo>
                <a:cubicBezTo>
                  <a:pt x="122" y="97"/>
                  <a:pt x="94" y="123"/>
                  <a:pt x="60" y="123"/>
                </a:cubicBezTo>
                <a:cubicBezTo>
                  <a:pt x="27" y="123"/>
                  <a:pt x="0" y="94"/>
                  <a:pt x="0" y="61"/>
                </a:cubicBezTo>
                <a:cubicBezTo>
                  <a:pt x="0" y="27"/>
                  <a:pt x="28" y="0"/>
                  <a:pt x="6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53" y="4647132"/>
            <a:ext cx="2295000" cy="1687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00" y="737444"/>
            <a:ext cx="1937106" cy="36731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853" y="1280832"/>
            <a:ext cx="2711250" cy="47137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228" y="3771044"/>
            <a:ext cx="3813750" cy="2722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5695" y="1066161"/>
            <a:ext cx="2071487" cy="207148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9607" y="896775"/>
            <a:ext cx="2283750" cy="26662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83103" y="4182198"/>
            <a:ext cx="2013759" cy="98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465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39830" y="15641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30" y="1223769"/>
            <a:ext cx="3639695" cy="528460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844" y="880316"/>
            <a:ext cx="3914845" cy="592215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5697" y="1009214"/>
            <a:ext cx="2565000" cy="2508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0003" y="3887801"/>
            <a:ext cx="1777500" cy="164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39830" y="15641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30" y="3622685"/>
            <a:ext cx="2970000" cy="2947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41" y="1220960"/>
            <a:ext cx="3510000" cy="199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868" y="3212210"/>
            <a:ext cx="3442500" cy="3105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474" y="880316"/>
            <a:ext cx="3309586" cy="21923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6791" y="1307826"/>
            <a:ext cx="2920183" cy="147687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8555" y="3212210"/>
            <a:ext cx="2256653" cy="142267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1060" y="4634883"/>
            <a:ext cx="2076558" cy="175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40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Arrow Connector 133">
            <a:extLst>
              <a:ext uri="{FF2B5EF4-FFF2-40B4-BE49-F238E27FC236}">
                <a16:creationId xmlns:a16="http://schemas.microsoft.com/office/drawing/2014/main" xmlns="" id="{1F3FFDDA-56D9-4F78-996E-F8EB56AD64D9}"/>
              </a:ext>
            </a:extLst>
          </p:cNvPr>
          <p:cNvCxnSpPr>
            <a:cxnSpLocks/>
          </p:cNvCxnSpPr>
          <p:nvPr/>
        </p:nvCxnSpPr>
        <p:spPr>
          <a:xfrm flipV="1">
            <a:off x="3021894" y="2941709"/>
            <a:ext cx="0" cy="13716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1271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Timeline Infographic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2F13A143-FABB-4419-8242-942D0B28963F}"/>
              </a:ext>
            </a:extLst>
          </p:cNvPr>
          <p:cNvGrpSpPr/>
          <p:nvPr/>
        </p:nvGrpSpPr>
        <p:grpSpPr>
          <a:xfrm>
            <a:off x="1297545" y="2488476"/>
            <a:ext cx="419949" cy="419949"/>
            <a:chOff x="2037500" y="3040187"/>
            <a:chExt cx="419949" cy="419949"/>
          </a:xfrm>
          <a:solidFill>
            <a:schemeClr val="accent5"/>
          </a:solidFill>
        </p:grpSpPr>
        <p:sp>
          <p:nvSpPr>
            <p:cNvPr id="3" name="Circle: Hollow 2">
              <a:extLst>
                <a:ext uri="{FF2B5EF4-FFF2-40B4-BE49-F238E27FC236}">
                  <a16:creationId xmlns:a16="http://schemas.microsoft.com/office/drawing/2014/main" xmlns="" id="{EEB31F12-24DE-47BD-96A4-4772956DE499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68E69175-0207-4400-9307-16A395CEF473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75BF166-7072-4AA4-8069-95FD145B99C4}"/>
              </a:ext>
            </a:extLst>
          </p:cNvPr>
          <p:cNvSpPr/>
          <p:nvPr/>
        </p:nvSpPr>
        <p:spPr>
          <a:xfrm>
            <a:off x="1518285" y="2488476"/>
            <a:ext cx="6306803" cy="45719"/>
          </a:xfrm>
          <a:prstGeom prst="rec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6FBDA3-ED66-49D2-BEF6-9F5587F30E48}"/>
              </a:ext>
            </a:extLst>
          </p:cNvPr>
          <p:cNvSpPr/>
          <p:nvPr/>
        </p:nvSpPr>
        <p:spPr>
          <a:xfrm>
            <a:off x="1518285" y="2860800"/>
            <a:ext cx="6306803" cy="45719"/>
          </a:xfrm>
          <a:prstGeom prst="rec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B5B7656-A25F-4708-B7CC-F3B88884B984}"/>
              </a:ext>
            </a:extLst>
          </p:cNvPr>
          <p:cNvGrpSpPr/>
          <p:nvPr/>
        </p:nvGrpSpPr>
        <p:grpSpPr>
          <a:xfrm>
            <a:off x="7590925" y="2488502"/>
            <a:ext cx="419949" cy="419949"/>
            <a:chOff x="2044215" y="3031464"/>
            <a:chExt cx="419949" cy="419949"/>
          </a:xfrm>
          <a:solidFill>
            <a:schemeClr val="accent5"/>
          </a:solidFill>
        </p:grpSpPr>
        <p:sp>
          <p:nvSpPr>
            <p:cNvPr id="10" name="Circle: Hollow 9">
              <a:extLst>
                <a:ext uri="{FF2B5EF4-FFF2-40B4-BE49-F238E27FC236}">
                  <a16:creationId xmlns:a16="http://schemas.microsoft.com/office/drawing/2014/main" xmlns="" id="{6F3EA9AC-33DD-4240-9690-1E53E7BBA878}"/>
                </a:ext>
              </a:extLst>
            </p:cNvPr>
            <p:cNvSpPr/>
            <p:nvPr/>
          </p:nvSpPr>
          <p:spPr>
            <a:xfrm>
              <a:off x="2044215" y="3031464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DA451C7B-2039-4F27-B6CE-30082BCC35D5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7">
            <a:extLst>
              <a:ext uri="{FF2B5EF4-FFF2-40B4-BE49-F238E27FC236}">
                <a16:creationId xmlns:a16="http://schemas.microsoft.com/office/drawing/2014/main" xmlns="" id="{12070E40-9F06-44F8-A2E8-ACA21E52F4E7}"/>
              </a:ext>
            </a:extLst>
          </p:cNvPr>
          <p:cNvSpPr/>
          <p:nvPr/>
        </p:nvSpPr>
        <p:spPr>
          <a:xfrm>
            <a:off x="5946532" y="2562828"/>
            <a:ext cx="288000" cy="288032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2">
            <a:extLst>
              <a:ext uri="{FF2B5EF4-FFF2-40B4-BE49-F238E27FC236}">
                <a16:creationId xmlns:a16="http://schemas.microsoft.com/office/drawing/2014/main" xmlns="" id="{97084A4E-2D1B-4271-8572-653178BF0EF3}"/>
              </a:ext>
            </a:extLst>
          </p:cNvPr>
          <p:cNvSpPr/>
          <p:nvPr/>
        </p:nvSpPr>
        <p:spPr>
          <a:xfrm>
            <a:off x="2877894" y="2562828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xmlns="" id="{A0240128-0CEF-4E48-A50F-6587512F0713}"/>
              </a:ext>
            </a:extLst>
          </p:cNvPr>
          <p:cNvSpPr/>
          <p:nvPr/>
        </p:nvSpPr>
        <p:spPr>
          <a:xfrm>
            <a:off x="4412213" y="2562828"/>
            <a:ext cx="288000" cy="288032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13">
            <a:extLst>
              <a:ext uri="{FF2B5EF4-FFF2-40B4-BE49-F238E27FC236}">
                <a16:creationId xmlns:a16="http://schemas.microsoft.com/office/drawing/2014/main" xmlns="" id="{3E890389-F6B7-4E7F-873B-DC5920EE3ACF}"/>
              </a:ext>
            </a:extLst>
          </p:cNvPr>
          <p:cNvSpPr/>
          <p:nvPr/>
        </p:nvSpPr>
        <p:spPr>
          <a:xfrm>
            <a:off x="4214213" y="3235606"/>
            <a:ext cx="684000" cy="684000"/>
          </a:xfrm>
          <a:prstGeom prst="ellipse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" name="Group 5">
            <a:extLst>
              <a:ext uri="{FF2B5EF4-FFF2-40B4-BE49-F238E27FC236}">
                <a16:creationId xmlns:a16="http://schemas.microsoft.com/office/drawing/2014/main" xmlns="" id="{68DB03E9-E73C-4931-B713-AE590DD1FEE9}"/>
              </a:ext>
            </a:extLst>
          </p:cNvPr>
          <p:cNvGrpSpPr/>
          <p:nvPr/>
        </p:nvGrpSpPr>
        <p:grpSpPr>
          <a:xfrm>
            <a:off x="3781080" y="3962463"/>
            <a:ext cx="1550267" cy="1086471"/>
            <a:chOff x="2676933" y="3348115"/>
            <a:chExt cx="1550267" cy="108647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977C9AC5-BDD4-4F68-B24D-5489F038CA81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D11778EE-ECBA-44D6-9C55-EDAECFEABB39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" name="Straight Arrow Connector 115">
            <a:extLst>
              <a:ext uri="{FF2B5EF4-FFF2-40B4-BE49-F238E27FC236}">
                <a16:creationId xmlns:a16="http://schemas.microsoft.com/office/drawing/2014/main" xmlns="" id="{952D92D8-6A16-489C-81DB-48A1BD9AD74A}"/>
              </a:ext>
            </a:extLst>
          </p:cNvPr>
          <p:cNvCxnSpPr>
            <a:cxnSpLocks/>
          </p:cNvCxnSpPr>
          <p:nvPr/>
        </p:nvCxnSpPr>
        <p:spPr>
          <a:xfrm flipV="1">
            <a:off x="4556213" y="2941709"/>
            <a:ext cx="0" cy="293898"/>
          </a:xfrm>
          <a:prstGeom prst="straightConnector1">
            <a:avLst/>
          </a:prstGeom>
          <a:ln w="25400">
            <a:solidFill>
              <a:srgbClr val="7D51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125">
            <a:extLst>
              <a:ext uri="{FF2B5EF4-FFF2-40B4-BE49-F238E27FC236}">
                <a16:creationId xmlns:a16="http://schemas.microsoft.com/office/drawing/2014/main" xmlns="" id="{7585456F-2EE4-427D-A3D5-E7B386C6EB30}"/>
              </a:ext>
            </a:extLst>
          </p:cNvPr>
          <p:cNvSpPr/>
          <p:nvPr/>
        </p:nvSpPr>
        <p:spPr>
          <a:xfrm>
            <a:off x="7461190" y="3237923"/>
            <a:ext cx="684000" cy="684000"/>
          </a:xfrm>
          <a:prstGeom prst="ellipse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17">
            <a:extLst>
              <a:ext uri="{FF2B5EF4-FFF2-40B4-BE49-F238E27FC236}">
                <a16:creationId xmlns:a16="http://schemas.microsoft.com/office/drawing/2014/main" xmlns="" id="{7F621EA8-D715-4A52-AE06-08AE772E3D30}"/>
              </a:ext>
            </a:extLst>
          </p:cNvPr>
          <p:cNvGrpSpPr/>
          <p:nvPr/>
        </p:nvGrpSpPr>
        <p:grpSpPr>
          <a:xfrm>
            <a:off x="7028057" y="3964780"/>
            <a:ext cx="1550267" cy="1086471"/>
            <a:chOff x="7119339" y="3350432"/>
            <a:chExt cx="1550267" cy="108647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27560A5-EAB1-46B5-B774-8809BFA4015B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79F278A3-5E58-41C4-AE56-2E037BD27C3B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Arrow Connector 127">
            <a:extLst>
              <a:ext uri="{FF2B5EF4-FFF2-40B4-BE49-F238E27FC236}">
                <a16:creationId xmlns:a16="http://schemas.microsoft.com/office/drawing/2014/main" xmlns="" id="{869B45C0-81CA-4CEB-9E38-633FCC891DE2}"/>
              </a:ext>
            </a:extLst>
          </p:cNvPr>
          <p:cNvCxnSpPr/>
          <p:nvPr/>
        </p:nvCxnSpPr>
        <p:spPr>
          <a:xfrm flipH="1" flipV="1">
            <a:off x="7800900" y="2956813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131">
            <a:extLst>
              <a:ext uri="{FF2B5EF4-FFF2-40B4-BE49-F238E27FC236}">
                <a16:creationId xmlns:a16="http://schemas.microsoft.com/office/drawing/2014/main" xmlns="" id="{B5ED1EAB-01FD-47C7-AA3B-BC5755E35DC6}"/>
              </a:ext>
            </a:extLst>
          </p:cNvPr>
          <p:cNvSpPr/>
          <p:nvPr/>
        </p:nvSpPr>
        <p:spPr>
          <a:xfrm>
            <a:off x="2679894" y="4245472"/>
            <a:ext cx="684000" cy="684000"/>
          </a:xfrm>
          <a:prstGeom prst="ellipse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xmlns="" id="{DF9EDD2A-3426-4A3E-BB5A-3D266B5A5919}"/>
              </a:ext>
            </a:extLst>
          </p:cNvPr>
          <p:cNvGrpSpPr/>
          <p:nvPr/>
        </p:nvGrpSpPr>
        <p:grpSpPr>
          <a:xfrm>
            <a:off x="2246761" y="4965380"/>
            <a:ext cx="1550267" cy="1086471"/>
            <a:chOff x="1570525" y="4862808"/>
            <a:chExt cx="1550267" cy="108647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444999C8-0638-49CF-B338-BEB18702EE2E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DD9846EC-9F76-4479-BAAE-5C74EE4A5693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150">
            <a:extLst>
              <a:ext uri="{FF2B5EF4-FFF2-40B4-BE49-F238E27FC236}">
                <a16:creationId xmlns:a16="http://schemas.microsoft.com/office/drawing/2014/main" xmlns="" id="{0124CCED-A3FA-4017-835F-69C76A39EF4E}"/>
              </a:ext>
            </a:extLst>
          </p:cNvPr>
          <p:cNvSpPr/>
          <p:nvPr/>
        </p:nvSpPr>
        <p:spPr>
          <a:xfrm>
            <a:off x="5748532" y="4241996"/>
            <a:ext cx="684000" cy="684000"/>
          </a:xfrm>
          <a:prstGeom prst="ellipse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" name="Group 14">
            <a:extLst>
              <a:ext uri="{FF2B5EF4-FFF2-40B4-BE49-F238E27FC236}">
                <a16:creationId xmlns:a16="http://schemas.microsoft.com/office/drawing/2014/main" xmlns="" id="{2A4385A5-1B53-43D8-B873-59F91B8A145F}"/>
              </a:ext>
            </a:extLst>
          </p:cNvPr>
          <p:cNvGrpSpPr/>
          <p:nvPr/>
        </p:nvGrpSpPr>
        <p:grpSpPr>
          <a:xfrm>
            <a:off x="5315399" y="4965380"/>
            <a:ext cx="1550267" cy="1086471"/>
            <a:chOff x="3790962" y="4859332"/>
            <a:chExt cx="1550267" cy="108647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36FFF08B-405C-4CBB-8233-B43406C1174D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6119C86A-1B94-4F2E-A507-60F2524EA1BD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2" name="Straight Arrow Connector 152">
            <a:extLst>
              <a:ext uri="{FF2B5EF4-FFF2-40B4-BE49-F238E27FC236}">
                <a16:creationId xmlns:a16="http://schemas.microsoft.com/office/drawing/2014/main" xmlns="" id="{3BD7EB61-FC9A-46D2-91EA-CF68F7E5CB48}"/>
              </a:ext>
            </a:extLst>
          </p:cNvPr>
          <p:cNvCxnSpPr/>
          <p:nvPr/>
        </p:nvCxnSpPr>
        <p:spPr>
          <a:xfrm flipV="1">
            <a:off x="6085281" y="2916599"/>
            <a:ext cx="10503" cy="1371600"/>
          </a:xfrm>
          <a:prstGeom prst="straightConnector1">
            <a:avLst/>
          </a:prstGeom>
          <a:ln w="25400">
            <a:solidFill>
              <a:srgbClr val="7D51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E5020811-3675-4699-9BEC-BF3FF46B4D6E}"/>
              </a:ext>
            </a:extLst>
          </p:cNvPr>
          <p:cNvSpPr txBox="1"/>
          <p:nvPr/>
        </p:nvSpPr>
        <p:spPr>
          <a:xfrm>
            <a:off x="7336851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37C30B9-71E7-429C-87DB-DCB17808D950}"/>
              </a:ext>
            </a:extLst>
          </p:cNvPr>
          <p:cNvSpPr txBox="1"/>
          <p:nvPr/>
        </p:nvSpPr>
        <p:spPr>
          <a:xfrm>
            <a:off x="5624193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2C44BB62-FCF4-42C9-AB39-6764E5A9A687}"/>
              </a:ext>
            </a:extLst>
          </p:cNvPr>
          <p:cNvSpPr txBox="1"/>
          <p:nvPr/>
        </p:nvSpPr>
        <p:spPr>
          <a:xfrm>
            <a:off x="4089874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86928A80-3668-45FE-879A-7F828F293C9F}"/>
              </a:ext>
            </a:extLst>
          </p:cNvPr>
          <p:cNvSpPr txBox="1"/>
          <p:nvPr/>
        </p:nvSpPr>
        <p:spPr>
          <a:xfrm>
            <a:off x="2555555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xmlns="" id="{C9E00C0B-1AD0-4DEC-8569-C1B4C4906912}"/>
              </a:ext>
            </a:extLst>
          </p:cNvPr>
          <p:cNvSpPr/>
          <p:nvPr/>
        </p:nvSpPr>
        <p:spPr>
          <a:xfrm>
            <a:off x="2860874" y="441949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7">
            <a:extLst>
              <a:ext uri="{FF2B5EF4-FFF2-40B4-BE49-F238E27FC236}">
                <a16:creationId xmlns:a16="http://schemas.microsoft.com/office/drawing/2014/main" xmlns="" id="{2F829467-DEB6-4AC9-B56D-F92A4B040F58}"/>
              </a:ext>
            </a:extLst>
          </p:cNvPr>
          <p:cNvSpPr/>
          <p:nvPr/>
        </p:nvSpPr>
        <p:spPr>
          <a:xfrm>
            <a:off x="7630630" y="3399259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xmlns="" id="{70F4ED28-041B-4162-8304-24DC4110682B}"/>
              </a:ext>
            </a:extLst>
          </p:cNvPr>
          <p:cNvSpPr/>
          <p:nvPr/>
        </p:nvSpPr>
        <p:spPr>
          <a:xfrm>
            <a:off x="5906868" y="4441822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25">
            <a:extLst>
              <a:ext uri="{FF2B5EF4-FFF2-40B4-BE49-F238E27FC236}">
                <a16:creationId xmlns:a16="http://schemas.microsoft.com/office/drawing/2014/main" xmlns="" id="{20E0B708-6837-4DD8-A292-CD1B202226C0}"/>
              </a:ext>
            </a:extLst>
          </p:cNvPr>
          <p:cNvSpPr/>
          <p:nvPr/>
        </p:nvSpPr>
        <p:spPr>
          <a:xfrm>
            <a:off x="4433516" y="3389859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" name="Oval 113">
            <a:extLst>
              <a:ext uri="{FF2B5EF4-FFF2-40B4-BE49-F238E27FC236}">
                <a16:creationId xmlns:a16="http://schemas.microsoft.com/office/drawing/2014/main" xmlns="" id="{69C733C2-2FA8-4516-A1B5-C4E1702701EE}"/>
              </a:ext>
            </a:extLst>
          </p:cNvPr>
          <p:cNvSpPr/>
          <p:nvPr/>
        </p:nvSpPr>
        <p:spPr>
          <a:xfrm>
            <a:off x="1145574" y="3235606"/>
            <a:ext cx="684000" cy="684000"/>
          </a:xfrm>
          <a:prstGeom prst="ellipse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3" name="Group 5">
            <a:extLst>
              <a:ext uri="{FF2B5EF4-FFF2-40B4-BE49-F238E27FC236}">
                <a16:creationId xmlns:a16="http://schemas.microsoft.com/office/drawing/2014/main" xmlns="" id="{F2B4ABED-A1BD-4C16-8B53-0818FC1DD935}"/>
              </a:ext>
            </a:extLst>
          </p:cNvPr>
          <p:cNvGrpSpPr/>
          <p:nvPr/>
        </p:nvGrpSpPr>
        <p:grpSpPr>
          <a:xfrm>
            <a:off x="712442" y="3962463"/>
            <a:ext cx="1550267" cy="1086471"/>
            <a:chOff x="2676933" y="3348115"/>
            <a:chExt cx="1550267" cy="108647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D6358BDD-DD7B-40E5-A7E6-B120D037861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3111809C-4391-44F7-98BD-E061958DD2E1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6" name="Straight Arrow Connector 115">
            <a:extLst>
              <a:ext uri="{FF2B5EF4-FFF2-40B4-BE49-F238E27FC236}">
                <a16:creationId xmlns:a16="http://schemas.microsoft.com/office/drawing/2014/main" xmlns="" id="{81CFEAB3-B3DC-4E5B-8FB1-E08A7E453F47}"/>
              </a:ext>
            </a:extLst>
          </p:cNvPr>
          <p:cNvCxnSpPr>
            <a:cxnSpLocks/>
          </p:cNvCxnSpPr>
          <p:nvPr/>
        </p:nvCxnSpPr>
        <p:spPr>
          <a:xfrm flipV="1">
            <a:off x="1487574" y="2941709"/>
            <a:ext cx="0" cy="293898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D5423D9B-8F85-492A-B36F-7886CAF47ECF}"/>
              </a:ext>
            </a:extLst>
          </p:cNvPr>
          <p:cNvSpPr txBox="1"/>
          <p:nvPr/>
        </p:nvSpPr>
        <p:spPr>
          <a:xfrm>
            <a:off x="1041180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Rectangle 9">
            <a:extLst>
              <a:ext uri="{FF2B5EF4-FFF2-40B4-BE49-F238E27FC236}">
                <a16:creationId xmlns:a16="http://schemas.microsoft.com/office/drawing/2014/main" xmlns="" id="{438AFCCA-4CBE-468E-B03A-38DC9C25DF0B}"/>
              </a:ext>
            </a:extLst>
          </p:cNvPr>
          <p:cNvSpPr/>
          <p:nvPr/>
        </p:nvSpPr>
        <p:spPr>
          <a:xfrm>
            <a:off x="1297545" y="339810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50584" y="2387343"/>
            <a:ext cx="3806088" cy="406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988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39830" y="15641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88" y="1183949"/>
            <a:ext cx="3308715" cy="281430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88" y="4275314"/>
            <a:ext cx="2688366" cy="215069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340" y="3651843"/>
            <a:ext cx="1789783" cy="277416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709" y="3478306"/>
            <a:ext cx="2846568" cy="312123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7779" y="1183949"/>
            <a:ext cx="2876975" cy="178291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0968" y="925443"/>
            <a:ext cx="2432999" cy="163598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9609" y="2747960"/>
            <a:ext cx="3220324" cy="305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135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39830" y="15641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30" y="880316"/>
            <a:ext cx="3293875" cy="262165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712" y="2322943"/>
            <a:ext cx="5440832" cy="414957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075" y="3761268"/>
            <a:ext cx="2936250" cy="27112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962" y="1555519"/>
            <a:ext cx="2587500" cy="127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871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5328298" y="113589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4489544" y="120642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5330384" y="416394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8801963" y="329829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4483254" y="428564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6961638" y="328624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0279929" y="324430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167052" y="116245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6953912" y="116245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026155" y="426272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0254686" y="217150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7741586" y="111435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8624779" y="106804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6921974" y="424469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3634724" y="511292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7753091" y="318887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8527291" y="218767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183170" y="323101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3576451" y="112460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7750430" y="215972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9395822" y="326719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4540444" y="218198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074444" y="217124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5474980" y="221091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6370726" y="219576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136173" y="517907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3627601" y="211537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5353764" y="327794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4404448" y="512968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6833270" y="52225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9376850" y="52225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7685223" y="52256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0228804" y="521916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8531036" y="52256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4541926" y="316389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3617402" y="318898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195256" y="512022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3592463" y="425715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9318648" y="219784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9342920" y="118308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149048" y="118315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8579701" y="42217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7704659" y="42217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9454743" y="42217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0329784" y="42217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9813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1794538" y="1101803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2641680" y="1146091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4359110" y="1131257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3479665" y="1143011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204434" y="2166384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5924486" y="1135392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641107" y="1231025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5266488" y="1123489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6823980" y="1124506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8544213" y="1177196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071172" y="2120342"/>
            <a:ext cx="325734" cy="529812"/>
            <a:chOff x="2071598" y="2060848"/>
            <a:chExt cx="1917605" cy="3137144"/>
          </a:xfrm>
          <a:solidFill>
            <a:srgbClr val="EC6E3D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6982360" y="2120342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3493645" y="2107971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4330986" y="2120313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2655659" y="2107971"/>
            <a:ext cx="501857" cy="554554"/>
            <a:chOff x="4835382" y="73243"/>
            <a:chExt cx="2920830" cy="3227535"/>
          </a:xfrm>
          <a:solidFill>
            <a:srgbClr val="EC6E3D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1834730" y="2138063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631324" y="2120342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1873288" y="3262247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421652" y="2120342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2672040" y="3262247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5210222" y="3279737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4345726" y="3317438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3495736" y="3280501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6002737" y="3281083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663294" y="4313229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520064" y="3262247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802399" y="3262247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641468" y="3262247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2662279" y="4366209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6073987" y="4350553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4341614" y="4489417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8425338" y="4391331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6806414" y="5319467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5258761" y="4429226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802399" y="4496354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660500" y="4366209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1841018" y="4366209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2646954" y="5325997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1799945" y="5325997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4334930" y="5325997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3484940" y="5325997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200315" y="5315449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5989780" y="5351939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452658" y="5315449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7722873" y="5316516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EC6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5710625" y="4289606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6274231" y="4368960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2197999" y="3313737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7313825" y="3287914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7943631" y="4426925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8090962" y="3321255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8836908" y="5332138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8811630" y="2320185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7292776" y="5333557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8047601" y="1214353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2084992" y="4345494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6605049" y="3319972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3003431" y="4388281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6155146" y="1228112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7096322" y="1195046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8963331" y="1151454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3932471" y="4431032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2975763" y="34300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3883085" y="34300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4790407" y="34300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5697727" y="34300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8896384" y="3369768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3612295" y="2224001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4572139" y="2223474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5275008" y="1188458"/>
            <a:ext cx="544275" cy="544275"/>
          </a:xfrm>
          <a:prstGeom prst="heart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8140651" y="5364450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2081021" y="5419348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6503721" y="5364160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3801865" y="5395840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4778297" y="5332746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3043673" y="5378246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5642721" y="5328858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2294421" y="1129661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2881584" y="1126605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3530584" y="1219308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4407093" y="1181243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5399401" y="2283949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2920488" y="2282826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6249696" y="2282826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7969630" y="2279114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8797859" y="4425140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2261991" y="2147916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7047991" y="2306264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890791" y="4392804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7146599" y="4360099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4130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6" name="그룹 4">
            <a:extLst>
              <a:ext uri="{FF2B5EF4-FFF2-40B4-BE49-F238E27FC236}">
                <a16:creationId xmlns:a16="http://schemas.microsoft.com/office/drawing/2014/main" xmlns="" id="{468E056E-D4F2-4818-9314-EEC4C4E7DBA5}"/>
              </a:ext>
            </a:extLst>
          </p:cNvPr>
          <p:cNvGrpSpPr/>
          <p:nvPr/>
        </p:nvGrpSpPr>
        <p:grpSpPr>
          <a:xfrm>
            <a:off x="7934289" y="2930204"/>
            <a:ext cx="1152000" cy="1152000"/>
            <a:chOff x="7547046" y="3129385"/>
            <a:chExt cx="1152000" cy="1152000"/>
          </a:xfrm>
        </p:grpSpPr>
        <p:sp>
          <p:nvSpPr>
            <p:cNvPr id="7" name="Oval 10">
              <a:extLst>
                <a:ext uri="{FF2B5EF4-FFF2-40B4-BE49-F238E27FC236}">
                  <a16:creationId xmlns:a16="http://schemas.microsoft.com/office/drawing/2014/main" xmlns="" id="{64BC5B6C-A634-43F3-9B8C-AEDF1C66C85C}"/>
                </a:ext>
              </a:extLst>
            </p:cNvPr>
            <p:cNvSpPr/>
            <p:nvPr/>
          </p:nvSpPr>
          <p:spPr>
            <a:xfrm>
              <a:off x="7619046" y="3201385"/>
              <a:ext cx="1008000" cy="1008000"/>
            </a:xfrm>
            <a:prstGeom prst="ellipse">
              <a:avLst/>
            </a:prstGeom>
            <a:solidFill>
              <a:schemeClr val="bg2">
                <a:lumMod val="50000"/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타원 39">
              <a:extLst>
                <a:ext uri="{FF2B5EF4-FFF2-40B4-BE49-F238E27FC236}">
                  <a16:creationId xmlns:a16="http://schemas.microsoft.com/office/drawing/2014/main" xmlns="" id="{D61DF97A-4281-4378-8EE2-34AD58F54181}"/>
                </a:ext>
              </a:extLst>
            </p:cNvPr>
            <p:cNvSpPr/>
            <p:nvPr/>
          </p:nvSpPr>
          <p:spPr>
            <a:xfrm>
              <a:off x="7547046" y="3129385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xmlns="" id="{406DE1CC-3428-4109-A18F-8433E508AEB1}"/>
              </a:ext>
            </a:extLst>
          </p:cNvPr>
          <p:cNvGrpSpPr/>
          <p:nvPr/>
        </p:nvGrpSpPr>
        <p:grpSpPr>
          <a:xfrm>
            <a:off x="10016465" y="1968875"/>
            <a:ext cx="1008000" cy="1008000"/>
            <a:chOff x="8988825" y="2139525"/>
            <a:chExt cx="1008000" cy="1008000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xmlns="" id="{29AFE53A-5A87-4FB7-AA83-B1A23C094BDF}"/>
                </a:ext>
              </a:extLst>
            </p:cNvPr>
            <p:cNvSpPr/>
            <p:nvPr/>
          </p:nvSpPr>
          <p:spPr>
            <a:xfrm>
              <a:off x="9060825" y="2211525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타원 42">
              <a:extLst>
                <a:ext uri="{FF2B5EF4-FFF2-40B4-BE49-F238E27FC236}">
                  <a16:creationId xmlns:a16="http://schemas.microsoft.com/office/drawing/2014/main" xmlns="" id="{AFCB4FF7-A911-40A2-B04A-50CADB36B249}"/>
                </a:ext>
              </a:extLst>
            </p:cNvPr>
            <p:cNvSpPr/>
            <p:nvPr/>
          </p:nvSpPr>
          <p:spPr>
            <a:xfrm>
              <a:off x="8988825" y="2139525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xmlns="" id="{85E8D5D4-B985-46F0-9186-A9D6D6A00C2D}"/>
              </a:ext>
            </a:extLst>
          </p:cNvPr>
          <p:cNvGrpSpPr/>
          <p:nvPr/>
        </p:nvGrpSpPr>
        <p:grpSpPr>
          <a:xfrm>
            <a:off x="10016465" y="4037875"/>
            <a:ext cx="1008000" cy="1008000"/>
            <a:chOff x="8988825" y="4210868"/>
            <a:chExt cx="1008000" cy="1008000"/>
          </a:xfrm>
        </p:grpSpPr>
        <p:sp>
          <p:nvSpPr>
            <p:cNvPr id="13" name="Oval 10">
              <a:extLst>
                <a:ext uri="{FF2B5EF4-FFF2-40B4-BE49-F238E27FC236}">
                  <a16:creationId xmlns:a16="http://schemas.microsoft.com/office/drawing/2014/main" xmlns="" id="{543C55EE-DFAA-44FF-BFCE-636014A8F928}"/>
                </a:ext>
              </a:extLst>
            </p:cNvPr>
            <p:cNvSpPr/>
            <p:nvPr/>
          </p:nvSpPr>
          <p:spPr>
            <a:xfrm>
              <a:off x="9060825" y="4282868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타원 44">
              <a:extLst>
                <a:ext uri="{FF2B5EF4-FFF2-40B4-BE49-F238E27FC236}">
                  <a16:creationId xmlns:a16="http://schemas.microsoft.com/office/drawing/2014/main" xmlns="" id="{80B04B90-E2A7-4795-BD63-4E5E1D12B796}"/>
                </a:ext>
              </a:extLst>
            </p:cNvPr>
            <p:cNvSpPr/>
            <p:nvPr/>
          </p:nvSpPr>
          <p:spPr>
            <a:xfrm>
              <a:off x="8988825" y="4210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직선 연결선 5">
            <a:extLst>
              <a:ext uri="{FF2B5EF4-FFF2-40B4-BE49-F238E27FC236}">
                <a16:creationId xmlns:a16="http://schemas.microsoft.com/office/drawing/2014/main" xmlns="" id="{29B5F666-4B53-4C12-8797-D3017E49E01A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7067397" y="3502596"/>
            <a:ext cx="866892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연결선 8">
            <a:extLst>
              <a:ext uri="{FF2B5EF4-FFF2-40B4-BE49-F238E27FC236}">
                <a16:creationId xmlns:a16="http://schemas.microsoft.com/office/drawing/2014/main" xmlns="" id="{45A543D6-C2C5-4BF7-A76A-0C2ACF6460D7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9086289" y="3506205"/>
            <a:ext cx="1434174" cy="10641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연결선 11">
            <a:extLst>
              <a:ext uri="{FF2B5EF4-FFF2-40B4-BE49-F238E27FC236}">
                <a16:creationId xmlns:a16="http://schemas.microsoft.com/office/drawing/2014/main" xmlns="" id="{8CA922E0-049C-47EB-B156-5D133CC66ECC}"/>
              </a:ext>
            </a:extLst>
          </p:cNvPr>
          <p:cNvCxnSpPr/>
          <p:nvPr/>
        </p:nvCxnSpPr>
        <p:spPr>
          <a:xfrm>
            <a:off x="10520465" y="2974533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8" name="그룹 9">
            <a:extLst>
              <a:ext uri="{FF2B5EF4-FFF2-40B4-BE49-F238E27FC236}">
                <a16:creationId xmlns:a16="http://schemas.microsoft.com/office/drawing/2014/main" xmlns="" id="{D7B448AE-1745-4DA5-A430-52CEBC7DFF2C}"/>
              </a:ext>
            </a:extLst>
          </p:cNvPr>
          <p:cNvGrpSpPr/>
          <p:nvPr/>
        </p:nvGrpSpPr>
        <p:grpSpPr>
          <a:xfrm>
            <a:off x="3145548" y="2930204"/>
            <a:ext cx="1152000" cy="1152000"/>
            <a:chOff x="3517627" y="3101123"/>
            <a:chExt cx="1152000" cy="1152000"/>
          </a:xfrm>
        </p:grpSpPr>
        <p:sp>
          <p:nvSpPr>
            <p:cNvPr id="19" name="Oval 10">
              <a:extLst>
                <a:ext uri="{FF2B5EF4-FFF2-40B4-BE49-F238E27FC236}">
                  <a16:creationId xmlns:a16="http://schemas.microsoft.com/office/drawing/2014/main" xmlns="" id="{78D0F881-235A-4AA5-889F-A71984574EFB}"/>
                </a:ext>
              </a:extLst>
            </p:cNvPr>
            <p:cNvSpPr/>
            <p:nvPr/>
          </p:nvSpPr>
          <p:spPr>
            <a:xfrm rot="10800000">
              <a:off x="3589627" y="3173123"/>
              <a:ext cx="1008000" cy="1008000"/>
            </a:xfrm>
            <a:prstGeom prst="ellipse">
              <a:avLst/>
            </a:prstGeom>
            <a:solidFill>
              <a:schemeClr val="bg2">
                <a:lumMod val="50000"/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타원 58">
              <a:extLst>
                <a:ext uri="{FF2B5EF4-FFF2-40B4-BE49-F238E27FC236}">
                  <a16:creationId xmlns:a16="http://schemas.microsoft.com/office/drawing/2014/main" xmlns="" id="{35FE7B7D-2EB2-4A8C-A3B0-A5EC0CC9314E}"/>
                </a:ext>
              </a:extLst>
            </p:cNvPr>
            <p:cNvSpPr/>
            <p:nvPr/>
          </p:nvSpPr>
          <p:spPr>
            <a:xfrm rot="10800000">
              <a:off x="3517627" y="3101123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12">
            <a:extLst>
              <a:ext uri="{FF2B5EF4-FFF2-40B4-BE49-F238E27FC236}">
                <a16:creationId xmlns:a16="http://schemas.microsoft.com/office/drawing/2014/main" xmlns="" id="{2BD9FE5F-33DE-4621-94CF-4AF7A97E4FAC}"/>
              </a:ext>
            </a:extLst>
          </p:cNvPr>
          <p:cNvGrpSpPr/>
          <p:nvPr/>
        </p:nvGrpSpPr>
        <p:grpSpPr>
          <a:xfrm>
            <a:off x="1333940" y="4037875"/>
            <a:ext cx="1008000" cy="1008000"/>
            <a:chOff x="2208962" y="4213211"/>
            <a:chExt cx="1008000" cy="1008000"/>
          </a:xfrm>
        </p:grpSpPr>
        <p:sp>
          <p:nvSpPr>
            <p:cNvPr id="22" name="Oval 10">
              <a:extLst>
                <a:ext uri="{FF2B5EF4-FFF2-40B4-BE49-F238E27FC236}">
                  <a16:creationId xmlns:a16="http://schemas.microsoft.com/office/drawing/2014/main" xmlns="" id="{7399FB7D-3692-45D4-AA95-892854F0DE9B}"/>
                </a:ext>
              </a:extLst>
            </p:cNvPr>
            <p:cNvSpPr/>
            <p:nvPr/>
          </p:nvSpPr>
          <p:spPr>
            <a:xfrm rot="10800000">
              <a:off x="2280962" y="4285211"/>
              <a:ext cx="864000" cy="864000"/>
            </a:xfrm>
            <a:prstGeom prst="ellipse">
              <a:avLst/>
            </a:prstGeom>
            <a:solidFill>
              <a:srgbClr val="A6A6A6">
                <a:alpha val="7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타원 59">
              <a:extLst>
                <a:ext uri="{FF2B5EF4-FFF2-40B4-BE49-F238E27FC236}">
                  <a16:creationId xmlns:a16="http://schemas.microsoft.com/office/drawing/2014/main" xmlns="" id="{4AE130D9-30BB-4D7C-B3C7-1B68DBC38841}"/>
                </a:ext>
              </a:extLst>
            </p:cNvPr>
            <p:cNvSpPr/>
            <p:nvPr/>
          </p:nvSpPr>
          <p:spPr>
            <a:xfrm rot="10800000">
              <a:off x="2208962" y="4213211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10">
            <a:extLst>
              <a:ext uri="{FF2B5EF4-FFF2-40B4-BE49-F238E27FC236}">
                <a16:creationId xmlns:a16="http://schemas.microsoft.com/office/drawing/2014/main" xmlns="" id="{DBA03A52-45BB-4078-AA2D-C9C8AEB5E59C}"/>
              </a:ext>
            </a:extLst>
          </p:cNvPr>
          <p:cNvGrpSpPr/>
          <p:nvPr/>
        </p:nvGrpSpPr>
        <p:grpSpPr>
          <a:xfrm>
            <a:off x="1333940" y="1968875"/>
            <a:ext cx="1008000" cy="1008000"/>
            <a:chOff x="2208962" y="2141868"/>
            <a:chExt cx="1008000" cy="1008000"/>
          </a:xfrm>
        </p:grpSpPr>
        <p:sp>
          <p:nvSpPr>
            <p:cNvPr id="25" name="Oval 10">
              <a:extLst>
                <a:ext uri="{FF2B5EF4-FFF2-40B4-BE49-F238E27FC236}">
                  <a16:creationId xmlns:a16="http://schemas.microsoft.com/office/drawing/2014/main" xmlns="" id="{7C9B5E94-3EE3-412A-834D-6C58BF889637}"/>
                </a:ext>
              </a:extLst>
            </p:cNvPr>
            <p:cNvSpPr/>
            <p:nvPr/>
          </p:nvSpPr>
          <p:spPr>
            <a:xfrm rot="10800000">
              <a:off x="2280962" y="2213868"/>
              <a:ext cx="864000" cy="864000"/>
            </a:xfrm>
            <a:prstGeom prst="ellipse">
              <a:avLst/>
            </a:prstGeom>
            <a:solidFill>
              <a:srgbClr val="A6A6A6">
                <a:alpha val="7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타원 61">
              <a:extLst>
                <a:ext uri="{FF2B5EF4-FFF2-40B4-BE49-F238E27FC236}">
                  <a16:creationId xmlns:a16="http://schemas.microsoft.com/office/drawing/2014/main" xmlns="" id="{DD17F97F-80FB-4537-84EA-FC2A839D740A}"/>
                </a:ext>
              </a:extLst>
            </p:cNvPr>
            <p:cNvSpPr/>
            <p:nvPr/>
          </p:nvSpPr>
          <p:spPr>
            <a:xfrm rot="10800000">
              <a:off x="2208962" y="2141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" name="직선 연결선 62">
            <a:extLst>
              <a:ext uri="{FF2B5EF4-FFF2-40B4-BE49-F238E27FC236}">
                <a16:creationId xmlns:a16="http://schemas.microsoft.com/office/drawing/2014/main" xmlns="" id="{3A87BC68-F0FC-4CEE-9AC7-E3BD3FDB27F2}"/>
              </a:ext>
            </a:extLst>
          </p:cNvPr>
          <p:cNvCxnSpPr>
            <a:cxnSpLocks/>
            <a:stCxn id="5" idx="2"/>
            <a:endCxn id="20" idx="2"/>
          </p:cNvCxnSpPr>
          <p:nvPr/>
        </p:nvCxnSpPr>
        <p:spPr>
          <a:xfrm flipH="1">
            <a:off x="4297549" y="3502596"/>
            <a:ext cx="866893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직선 연결선 63">
            <a:extLst>
              <a:ext uri="{FF2B5EF4-FFF2-40B4-BE49-F238E27FC236}">
                <a16:creationId xmlns:a16="http://schemas.microsoft.com/office/drawing/2014/main" xmlns="" id="{176FA4F2-4602-4498-9B93-AA94ED1B7B38}"/>
              </a:ext>
            </a:extLst>
          </p:cNvPr>
          <p:cNvCxnSpPr>
            <a:cxnSpLocks/>
            <a:stCxn id="20" idx="6"/>
          </p:cNvCxnSpPr>
          <p:nvPr/>
        </p:nvCxnSpPr>
        <p:spPr>
          <a:xfrm flipH="1" flipV="1">
            <a:off x="1853899" y="3504130"/>
            <a:ext cx="1291650" cy="2074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연결선 64">
            <a:extLst>
              <a:ext uri="{FF2B5EF4-FFF2-40B4-BE49-F238E27FC236}">
                <a16:creationId xmlns:a16="http://schemas.microsoft.com/office/drawing/2014/main" xmlns="" id="{5994ABDD-F6C1-4784-B842-73FD4D1594F8}"/>
              </a:ext>
            </a:extLst>
          </p:cNvPr>
          <p:cNvCxnSpPr/>
          <p:nvPr/>
        </p:nvCxnSpPr>
        <p:spPr>
          <a:xfrm flipV="1">
            <a:off x="1837940" y="2976876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AD5599A-A0D9-4B98-8F2F-65E5427A1D09}"/>
              </a:ext>
            </a:extLst>
          </p:cNvPr>
          <p:cNvSpPr txBox="1"/>
          <p:nvPr/>
        </p:nvSpPr>
        <p:spPr>
          <a:xfrm>
            <a:off x="7691905" y="264217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49AFB47-4CBA-4386-AB99-2C64EBE3A630}"/>
              </a:ext>
            </a:extLst>
          </p:cNvPr>
          <p:cNvSpPr txBox="1"/>
          <p:nvPr/>
        </p:nvSpPr>
        <p:spPr>
          <a:xfrm>
            <a:off x="9703928" y="1600096"/>
            <a:ext cx="1633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289B295-56D8-4BE1-84E5-97B9A6A1C2D7}"/>
              </a:ext>
            </a:extLst>
          </p:cNvPr>
          <p:cNvSpPr txBox="1"/>
          <p:nvPr/>
        </p:nvSpPr>
        <p:spPr>
          <a:xfrm>
            <a:off x="9682288" y="5126044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1D7582E-976A-49D3-9E76-07A96307E5E5}"/>
              </a:ext>
            </a:extLst>
          </p:cNvPr>
          <p:cNvSpPr txBox="1"/>
          <p:nvPr/>
        </p:nvSpPr>
        <p:spPr>
          <a:xfrm>
            <a:off x="2877595" y="2620402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99ABC12-2906-4F84-8F17-6D72EAD4BE3E}"/>
              </a:ext>
            </a:extLst>
          </p:cNvPr>
          <p:cNvSpPr txBox="1"/>
          <p:nvPr/>
        </p:nvSpPr>
        <p:spPr>
          <a:xfrm>
            <a:off x="999763" y="1600096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BC12330-D3F0-4295-81BF-018CCFA7664B}"/>
              </a:ext>
            </a:extLst>
          </p:cNvPr>
          <p:cNvSpPr txBox="1"/>
          <p:nvPr/>
        </p:nvSpPr>
        <p:spPr>
          <a:xfrm>
            <a:off x="999763" y="5126044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027152B-50C3-49A2-BDE1-87F411D6C8EF}"/>
              </a:ext>
            </a:extLst>
          </p:cNvPr>
          <p:cNvSpPr txBox="1"/>
          <p:nvPr/>
        </p:nvSpPr>
        <p:spPr>
          <a:xfrm>
            <a:off x="3593149" y="4798956"/>
            <a:ext cx="5104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sp>
        <p:nvSpPr>
          <p:cNvPr id="38" name="자유형 108">
            <a:extLst>
              <a:ext uri="{FF2B5EF4-FFF2-40B4-BE49-F238E27FC236}">
                <a16:creationId xmlns:a16="http://schemas.microsoft.com/office/drawing/2014/main" xmlns="" id="{84393F7B-5040-4EB4-A5D2-CFC03001D02D}"/>
              </a:ext>
            </a:extLst>
          </p:cNvPr>
          <p:cNvSpPr/>
          <p:nvPr/>
        </p:nvSpPr>
        <p:spPr>
          <a:xfrm flipV="1">
            <a:off x="3625427" y="4654069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자유형 109">
            <a:extLst>
              <a:ext uri="{FF2B5EF4-FFF2-40B4-BE49-F238E27FC236}">
                <a16:creationId xmlns:a16="http://schemas.microsoft.com/office/drawing/2014/main" xmlns="" id="{97569334-4689-4A7B-9A10-9482378C78B1}"/>
              </a:ext>
            </a:extLst>
          </p:cNvPr>
          <p:cNvSpPr/>
          <p:nvPr/>
        </p:nvSpPr>
        <p:spPr>
          <a:xfrm>
            <a:off x="3625427" y="5544454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Isosceles Triangle 8">
            <a:extLst>
              <a:ext uri="{FF2B5EF4-FFF2-40B4-BE49-F238E27FC236}">
                <a16:creationId xmlns:a16="http://schemas.microsoft.com/office/drawing/2014/main" xmlns="" id="{7C99EBF4-F6A9-4504-BED3-8F4525ED1DD9}"/>
              </a:ext>
            </a:extLst>
          </p:cNvPr>
          <p:cNvSpPr/>
          <p:nvPr/>
        </p:nvSpPr>
        <p:spPr>
          <a:xfrm rot="16200000">
            <a:off x="10350140" y="2271067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xmlns="" id="{F02C8556-D1E7-4E86-B029-331E684301EB}"/>
              </a:ext>
            </a:extLst>
          </p:cNvPr>
          <p:cNvSpPr/>
          <p:nvPr/>
        </p:nvSpPr>
        <p:spPr>
          <a:xfrm>
            <a:off x="10362257" y="436123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xmlns="" id="{78B8C4E4-EE65-4691-87D9-CCEE64320624}"/>
              </a:ext>
            </a:extLst>
          </p:cNvPr>
          <p:cNvSpPr>
            <a:spLocks noChangeAspect="1"/>
          </p:cNvSpPr>
          <p:nvPr/>
        </p:nvSpPr>
        <p:spPr>
          <a:xfrm rot="9900000">
            <a:off x="3522245" y="334868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xmlns="" id="{F5B54970-D521-49A7-ABAC-6EA4F10332BD}"/>
              </a:ext>
            </a:extLst>
          </p:cNvPr>
          <p:cNvSpPr/>
          <p:nvPr/>
        </p:nvSpPr>
        <p:spPr>
          <a:xfrm>
            <a:off x="1672722" y="234109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xmlns="" id="{1C57E3FE-5A0D-4816-953F-213842AAE872}"/>
              </a:ext>
            </a:extLst>
          </p:cNvPr>
          <p:cNvSpPr/>
          <p:nvPr/>
        </p:nvSpPr>
        <p:spPr>
          <a:xfrm>
            <a:off x="1656839" y="443769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xmlns="" id="{79587214-E3F3-49DC-B600-F8F6A332949A}"/>
              </a:ext>
            </a:extLst>
          </p:cNvPr>
          <p:cNvSpPr>
            <a:spLocks noChangeAspect="1"/>
          </p:cNvSpPr>
          <p:nvPr/>
        </p:nvSpPr>
        <p:spPr>
          <a:xfrm>
            <a:off x="8328582" y="330316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6" name="Imagen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068" y="2373535"/>
            <a:ext cx="2375837" cy="237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7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545D670-AB1A-4D6D-A2CE-648DC355AAA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24149" y="16717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89BAD60-2C4E-403C-9BD7-50EB30F44366}"/>
              </a:ext>
            </a:extLst>
          </p:cNvPr>
          <p:cNvGrpSpPr/>
          <p:nvPr/>
        </p:nvGrpSpPr>
        <p:grpSpPr>
          <a:xfrm>
            <a:off x="433257" y="5125337"/>
            <a:ext cx="2834998" cy="967775"/>
            <a:chOff x="643028" y="4941885"/>
            <a:chExt cx="2196000" cy="967775"/>
          </a:xfrm>
        </p:grpSpPr>
        <p:sp>
          <p:nvSpPr>
            <p:cNvPr id="134" name="Text Placeholder 8">
              <a:extLst>
                <a:ext uri="{FF2B5EF4-FFF2-40B4-BE49-F238E27FC236}">
                  <a16:creationId xmlns:a16="http://schemas.microsoft.com/office/drawing/2014/main" xmlns="" id="{9E14EFD0-B94E-41D2-ABA8-89CB6D439271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4941885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 Placeholder 29">
              <a:extLst>
                <a:ext uri="{FF2B5EF4-FFF2-40B4-BE49-F238E27FC236}">
                  <a16:creationId xmlns:a16="http://schemas.microsoft.com/office/drawing/2014/main" xmlns="" id="{97F1C5D0-2601-47C2-A425-8D1E44D9CC4E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5218884"/>
              <a:ext cx="2196000" cy="690776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153EB215-B96B-45FB-BC6C-D1B28301DE96}"/>
              </a:ext>
            </a:extLst>
          </p:cNvPr>
          <p:cNvGrpSpPr/>
          <p:nvPr/>
        </p:nvGrpSpPr>
        <p:grpSpPr>
          <a:xfrm>
            <a:off x="8918680" y="5125337"/>
            <a:ext cx="2804650" cy="958672"/>
            <a:chOff x="9113277" y="5125337"/>
            <a:chExt cx="2196000" cy="958672"/>
          </a:xfrm>
        </p:grpSpPr>
        <p:sp>
          <p:nvSpPr>
            <p:cNvPr id="136" name="Text Placeholder 30">
              <a:extLst>
                <a:ext uri="{FF2B5EF4-FFF2-40B4-BE49-F238E27FC236}">
                  <a16:creationId xmlns:a16="http://schemas.microsoft.com/office/drawing/2014/main" xmlns="" id="{CA26646E-EFEB-4029-BCE6-3A39DF6885EE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125337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 Placeholder 31">
              <a:extLst>
                <a:ext uri="{FF2B5EF4-FFF2-40B4-BE49-F238E27FC236}">
                  <a16:creationId xmlns:a16="http://schemas.microsoft.com/office/drawing/2014/main" xmlns="" id="{45DCF894-3B21-4823-865C-9A9F531262F9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402336"/>
              <a:ext cx="2196000" cy="68167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CC3D68D-AF95-4CB5-995A-C17D918DC034}"/>
              </a:ext>
            </a:extLst>
          </p:cNvPr>
          <p:cNvGrpSpPr/>
          <p:nvPr/>
        </p:nvGrpSpPr>
        <p:grpSpPr>
          <a:xfrm>
            <a:off x="4520486" y="2525896"/>
            <a:ext cx="3151028" cy="903104"/>
            <a:chOff x="4998000" y="2525896"/>
            <a:chExt cx="2196000" cy="903104"/>
          </a:xfrm>
        </p:grpSpPr>
        <p:sp>
          <p:nvSpPr>
            <p:cNvPr id="157" name="Text Placeholder 30">
              <a:extLst>
                <a:ext uri="{FF2B5EF4-FFF2-40B4-BE49-F238E27FC236}">
                  <a16:creationId xmlns:a16="http://schemas.microsoft.com/office/drawing/2014/main" xmlns="" id="{B9D6F193-B0BE-482C-9DAD-C71685586DB9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525896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Text Placeholder 31">
              <a:extLst>
                <a:ext uri="{FF2B5EF4-FFF2-40B4-BE49-F238E27FC236}">
                  <a16:creationId xmlns:a16="http://schemas.microsoft.com/office/drawing/2014/main" xmlns="" id="{20EE67AC-43EC-45DF-9B1E-144E2AC137F5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802895"/>
              <a:ext cx="2196000" cy="626105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xmlns="" id="{D3E2E9B0-021B-4BAA-B3F3-B1AC139D82DF}"/>
              </a:ext>
            </a:extLst>
          </p:cNvPr>
          <p:cNvCxnSpPr>
            <a:cxnSpLocks/>
          </p:cNvCxnSpPr>
          <p:nvPr/>
        </p:nvCxnSpPr>
        <p:spPr>
          <a:xfrm>
            <a:off x="6473197" y="2048702"/>
            <a:ext cx="3847809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xmlns="" id="{2B103670-5200-4B0D-929E-A149A1BF755C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50758" y="2048702"/>
            <a:ext cx="3868047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4340225" y="3536950"/>
            <a:ext cx="3144838" cy="2690813"/>
          </a:xfrm>
          <a:custGeom>
            <a:avLst/>
            <a:gdLst>
              <a:gd name="T0" fmla="*/ 35 w 307"/>
              <a:gd name="T1" fmla="*/ 251 h 262"/>
              <a:gd name="T2" fmla="*/ 6 w 307"/>
              <a:gd name="T3" fmla="*/ 136 h 262"/>
              <a:gd name="T4" fmla="*/ 33 w 307"/>
              <a:gd name="T5" fmla="*/ 108 h 262"/>
              <a:gd name="T6" fmla="*/ 34 w 307"/>
              <a:gd name="T7" fmla="*/ 0 h 262"/>
              <a:gd name="T8" fmla="*/ 53 w 307"/>
              <a:gd name="T9" fmla="*/ 34 h 262"/>
              <a:gd name="T10" fmla="*/ 307 w 307"/>
              <a:gd name="T11" fmla="*/ 224 h 262"/>
              <a:gd name="T12" fmla="*/ 44 w 307"/>
              <a:gd name="T13" fmla="*/ 217 h 262"/>
              <a:gd name="T14" fmla="*/ 157 w 307"/>
              <a:gd name="T15" fmla="*/ 121 h 262"/>
              <a:gd name="T16" fmla="*/ 145 w 307"/>
              <a:gd name="T17" fmla="*/ 123 h 262"/>
              <a:gd name="T18" fmla="*/ 134 w 307"/>
              <a:gd name="T19" fmla="*/ 130 h 262"/>
              <a:gd name="T20" fmla="*/ 121 w 307"/>
              <a:gd name="T21" fmla="*/ 124 h 262"/>
              <a:gd name="T22" fmla="*/ 103 w 307"/>
              <a:gd name="T23" fmla="*/ 131 h 262"/>
              <a:gd name="T24" fmla="*/ 90 w 307"/>
              <a:gd name="T25" fmla="*/ 119 h 262"/>
              <a:gd name="T26" fmla="*/ 44 w 307"/>
              <a:gd name="T27" fmla="*/ 142 h 262"/>
              <a:gd name="T28" fmla="*/ 297 w 307"/>
              <a:gd name="T29" fmla="*/ 207 h 262"/>
              <a:gd name="T30" fmla="*/ 282 w 307"/>
              <a:gd name="T31" fmla="*/ 136 h 262"/>
              <a:gd name="T32" fmla="*/ 268 w 307"/>
              <a:gd name="T33" fmla="*/ 149 h 262"/>
              <a:gd name="T34" fmla="*/ 257 w 307"/>
              <a:gd name="T35" fmla="*/ 156 h 262"/>
              <a:gd name="T36" fmla="*/ 247 w 307"/>
              <a:gd name="T37" fmla="*/ 156 h 262"/>
              <a:gd name="T38" fmla="*/ 237 w 307"/>
              <a:gd name="T39" fmla="*/ 140 h 262"/>
              <a:gd name="T40" fmla="*/ 226 w 307"/>
              <a:gd name="T41" fmla="*/ 150 h 262"/>
              <a:gd name="T42" fmla="*/ 206 w 307"/>
              <a:gd name="T43" fmla="*/ 128 h 262"/>
              <a:gd name="T44" fmla="*/ 197 w 307"/>
              <a:gd name="T45" fmla="*/ 157 h 262"/>
              <a:gd name="T46" fmla="*/ 192 w 307"/>
              <a:gd name="T47" fmla="*/ 132 h 262"/>
              <a:gd name="T48" fmla="*/ 183 w 307"/>
              <a:gd name="T49" fmla="*/ 125 h 262"/>
              <a:gd name="T50" fmla="*/ 176 w 307"/>
              <a:gd name="T51" fmla="*/ 161 h 262"/>
              <a:gd name="T52" fmla="*/ 170 w 307"/>
              <a:gd name="T53" fmla="*/ 127 h 262"/>
              <a:gd name="T54" fmla="*/ 160 w 307"/>
              <a:gd name="T55" fmla="*/ 56 h 262"/>
              <a:gd name="T56" fmla="*/ 172 w 307"/>
              <a:gd name="T57" fmla="*/ 81 h 262"/>
              <a:gd name="T58" fmla="*/ 181 w 307"/>
              <a:gd name="T59" fmla="*/ 90 h 262"/>
              <a:gd name="T60" fmla="*/ 190 w 307"/>
              <a:gd name="T61" fmla="*/ 111 h 262"/>
              <a:gd name="T62" fmla="*/ 199 w 307"/>
              <a:gd name="T63" fmla="*/ 130 h 262"/>
              <a:gd name="T64" fmla="*/ 210 w 307"/>
              <a:gd name="T65" fmla="*/ 119 h 262"/>
              <a:gd name="T66" fmla="*/ 225 w 307"/>
              <a:gd name="T67" fmla="*/ 126 h 262"/>
              <a:gd name="T68" fmla="*/ 234 w 307"/>
              <a:gd name="T69" fmla="*/ 117 h 262"/>
              <a:gd name="T70" fmla="*/ 243 w 307"/>
              <a:gd name="T71" fmla="*/ 101 h 262"/>
              <a:gd name="T72" fmla="*/ 253 w 307"/>
              <a:gd name="T73" fmla="*/ 93 h 262"/>
              <a:gd name="T74" fmla="*/ 263 w 307"/>
              <a:gd name="T75" fmla="*/ 101 h 262"/>
              <a:gd name="T76" fmla="*/ 275 w 307"/>
              <a:gd name="T77" fmla="*/ 113 h 262"/>
              <a:gd name="T78" fmla="*/ 297 w 307"/>
              <a:gd name="T79" fmla="*/ 64 h 262"/>
              <a:gd name="T80" fmla="*/ 51 w 307"/>
              <a:gd name="T81" fmla="*/ 43 h 262"/>
              <a:gd name="T82" fmla="*/ 57 w 307"/>
              <a:gd name="T83" fmla="*/ 108 h 262"/>
              <a:gd name="T84" fmla="*/ 104 w 307"/>
              <a:gd name="T85" fmla="*/ 118 h 262"/>
              <a:gd name="T86" fmla="*/ 118 w 307"/>
              <a:gd name="T87" fmla="*/ 100 h 262"/>
              <a:gd name="T88" fmla="*/ 127 w 307"/>
              <a:gd name="T89" fmla="*/ 130 h 262"/>
              <a:gd name="T90" fmla="*/ 137 w 307"/>
              <a:gd name="T91" fmla="*/ 109 h 262"/>
              <a:gd name="T92" fmla="*/ 142 w 307"/>
              <a:gd name="T93" fmla="*/ 93 h 262"/>
              <a:gd name="T94" fmla="*/ 151 w 307"/>
              <a:gd name="T95" fmla="*/ 116 h 262"/>
              <a:gd name="T96" fmla="*/ 296 w 307"/>
              <a:gd name="T97" fmla="*/ 218 h 262"/>
              <a:gd name="T98" fmla="*/ 32 w 307"/>
              <a:gd name="T99" fmla="*/ 126 h 262"/>
              <a:gd name="T100" fmla="*/ 32 w 307"/>
              <a:gd name="T101" fmla="*/ 120 h 262"/>
              <a:gd name="T102" fmla="*/ 22 w 307"/>
              <a:gd name="T103" fmla="*/ 125 h 262"/>
              <a:gd name="T104" fmla="*/ 17 w 307"/>
              <a:gd name="T105" fmla="*/ 133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07" h="262">
                <a:moveTo>
                  <a:pt x="44" y="217"/>
                </a:moveTo>
                <a:cubicBezTo>
                  <a:pt x="44" y="229"/>
                  <a:pt x="44" y="239"/>
                  <a:pt x="44" y="251"/>
                </a:cubicBezTo>
                <a:cubicBezTo>
                  <a:pt x="41" y="251"/>
                  <a:pt x="38" y="251"/>
                  <a:pt x="35" y="251"/>
                </a:cubicBezTo>
                <a:cubicBezTo>
                  <a:pt x="35" y="213"/>
                  <a:pt x="35" y="175"/>
                  <a:pt x="35" y="136"/>
                </a:cubicBezTo>
                <a:cubicBezTo>
                  <a:pt x="30" y="137"/>
                  <a:pt x="26" y="138"/>
                  <a:pt x="23" y="139"/>
                </a:cubicBezTo>
                <a:cubicBezTo>
                  <a:pt x="16" y="142"/>
                  <a:pt x="10" y="141"/>
                  <a:pt x="6" y="136"/>
                </a:cubicBezTo>
                <a:cubicBezTo>
                  <a:pt x="1" y="132"/>
                  <a:pt x="0" y="126"/>
                  <a:pt x="2" y="120"/>
                </a:cubicBezTo>
                <a:cubicBezTo>
                  <a:pt x="5" y="114"/>
                  <a:pt x="10" y="111"/>
                  <a:pt x="16" y="110"/>
                </a:cubicBezTo>
                <a:cubicBezTo>
                  <a:pt x="22" y="109"/>
                  <a:pt x="30" y="111"/>
                  <a:pt x="33" y="108"/>
                </a:cubicBezTo>
                <a:cubicBezTo>
                  <a:pt x="36" y="105"/>
                  <a:pt x="34" y="97"/>
                  <a:pt x="34" y="91"/>
                </a:cubicBezTo>
                <a:cubicBezTo>
                  <a:pt x="35" y="64"/>
                  <a:pt x="34" y="36"/>
                  <a:pt x="34" y="9"/>
                </a:cubicBezTo>
                <a:cubicBezTo>
                  <a:pt x="34" y="6"/>
                  <a:pt x="34" y="3"/>
                  <a:pt x="34" y="0"/>
                </a:cubicBezTo>
                <a:cubicBezTo>
                  <a:pt x="38" y="0"/>
                  <a:pt x="40" y="0"/>
                  <a:pt x="44" y="0"/>
                </a:cubicBezTo>
                <a:cubicBezTo>
                  <a:pt x="44" y="11"/>
                  <a:pt x="44" y="22"/>
                  <a:pt x="44" y="34"/>
                </a:cubicBezTo>
                <a:cubicBezTo>
                  <a:pt x="48" y="34"/>
                  <a:pt x="50" y="34"/>
                  <a:pt x="53" y="34"/>
                </a:cubicBezTo>
                <a:cubicBezTo>
                  <a:pt x="126" y="34"/>
                  <a:pt x="198" y="34"/>
                  <a:pt x="271" y="34"/>
                </a:cubicBezTo>
                <a:cubicBezTo>
                  <a:pt x="293" y="34"/>
                  <a:pt x="307" y="48"/>
                  <a:pt x="307" y="70"/>
                </a:cubicBezTo>
                <a:cubicBezTo>
                  <a:pt x="307" y="121"/>
                  <a:pt x="307" y="173"/>
                  <a:pt x="307" y="224"/>
                </a:cubicBezTo>
                <a:cubicBezTo>
                  <a:pt x="307" y="246"/>
                  <a:pt x="289" y="262"/>
                  <a:pt x="268" y="258"/>
                </a:cubicBezTo>
                <a:cubicBezTo>
                  <a:pt x="268" y="245"/>
                  <a:pt x="268" y="232"/>
                  <a:pt x="268" y="217"/>
                </a:cubicBezTo>
                <a:cubicBezTo>
                  <a:pt x="194" y="217"/>
                  <a:pt x="119" y="217"/>
                  <a:pt x="44" y="217"/>
                </a:cubicBezTo>
                <a:close/>
                <a:moveTo>
                  <a:pt x="166" y="195"/>
                </a:moveTo>
                <a:cubicBezTo>
                  <a:pt x="165" y="195"/>
                  <a:pt x="163" y="195"/>
                  <a:pt x="162" y="195"/>
                </a:cubicBezTo>
                <a:cubicBezTo>
                  <a:pt x="157" y="171"/>
                  <a:pt x="161" y="146"/>
                  <a:pt x="157" y="121"/>
                </a:cubicBezTo>
                <a:cubicBezTo>
                  <a:pt x="156" y="136"/>
                  <a:pt x="155" y="148"/>
                  <a:pt x="154" y="161"/>
                </a:cubicBezTo>
                <a:cubicBezTo>
                  <a:pt x="153" y="161"/>
                  <a:pt x="152" y="161"/>
                  <a:pt x="151" y="161"/>
                </a:cubicBezTo>
                <a:cubicBezTo>
                  <a:pt x="144" y="150"/>
                  <a:pt x="149" y="136"/>
                  <a:pt x="145" y="123"/>
                </a:cubicBezTo>
                <a:cubicBezTo>
                  <a:pt x="142" y="132"/>
                  <a:pt x="146" y="141"/>
                  <a:pt x="140" y="148"/>
                </a:cubicBezTo>
                <a:cubicBezTo>
                  <a:pt x="139" y="148"/>
                  <a:pt x="138" y="148"/>
                  <a:pt x="137" y="148"/>
                </a:cubicBezTo>
                <a:cubicBezTo>
                  <a:pt x="136" y="142"/>
                  <a:pt x="135" y="136"/>
                  <a:pt x="134" y="130"/>
                </a:cubicBezTo>
                <a:cubicBezTo>
                  <a:pt x="130" y="140"/>
                  <a:pt x="135" y="152"/>
                  <a:pt x="128" y="161"/>
                </a:cubicBezTo>
                <a:cubicBezTo>
                  <a:pt x="127" y="161"/>
                  <a:pt x="126" y="161"/>
                  <a:pt x="124" y="161"/>
                </a:cubicBezTo>
                <a:cubicBezTo>
                  <a:pt x="123" y="149"/>
                  <a:pt x="122" y="136"/>
                  <a:pt x="121" y="124"/>
                </a:cubicBezTo>
                <a:cubicBezTo>
                  <a:pt x="119" y="128"/>
                  <a:pt x="118" y="132"/>
                  <a:pt x="116" y="136"/>
                </a:cubicBezTo>
                <a:cubicBezTo>
                  <a:pt x="113" y="133"/>
                  <a:pt x="111" y="129"/>
                  <a:pt x="109" y="126"/>
                </a:cubicBezTo>
                <a:cubicBezTo>
                  <a:pt x="107" y="127"/>
                  <a:pt x="105" y="129"/>
                  <a:pt x="103" y="131"/>
                </a:cubicBezTo>
                <a:cubicBezTo>
                  <a:pt x="101" y="128"/>
                  <a:pt x="100" y="125"/>
                  <a:pt x="98" y="123"/>
                </a:cubicBezTo>
                <a:cubicBezTo>
                  <a:pt x="98" y="122"/>
                  <a:pt x="98" y="121"/>
                  <a:pt x="97" y="121"/>
                </a:cubicBezTo>
                <a:cubicBezTo>
                  <a:pt x="96" y="116"/>
                  <a:pt x="94" y="116"/>
                  <a:pt x="90" y="119"/>
                </a:cubicBezTo>
                <a:cubicBezTo>
                  <a:pt x="87" y="122"/>
                  <a:pt x="83" y="125"/>
                  <a:pt x="78" y="126"/>
                </a:cubicBezTo>
                <a:cubicBezTo>
                  <a:pt x="70" y="129"/>
                  <a:pt x="61" y="131"/>
                  <a:pt x="52" y="132"/>
                </a:cubicBezTo>
                <a:cubicBezTo>
                  <a:pt x="46" y="133"/>
                  <a:pt x="44" y="135"/>
                  <a:pt x="44" y="142"/>
                </a:cubicBezTo>
                <a:cubicBezTo>
                  <a:pt x="44" y="157"/>
                  <a:pt x="44" y="173"/>
                  <a:pt x="44" y="189"/>
                </a:cubicBezTo>
                <a:cubicBezTo>
                  <a:pt x="44" y="195"/>
                  <a:pt x="44" y="201"/>
                  <a:pt x="44" y="207"/>
                </a:cubicBezTo>
                <a:cubicBezTo>
                  <a:pt x="129" y="207"/>
                  <a:pt x="213" y="207"/>
                  <a:pt x="297" y="207"/>
                </a:cubicBezTo>
                <a:cubicBezTo>
                  <a:pt x="297" y="177"/>
                  <a:pt x="297" y="147"/>
                  <a:pt x="297" y="118"/>
                </a:cubicBezTo>
                <a:cubicBezTo>
                  <a:pt x="293" y="118"/>
                  <a:pt x="290" y="118"/>
                  <a:pt x="287" y="118"/>
                </a:cubicBezTo>
                <a:cubicBezTo>
                  <a:pt x="285" y="124"/>
                  <a:pt x="284" y="130"/>
                  <a:pt x="282" y="136"/>
                </a:cubicBezTo>
                <a:cubicBezTo>
                  <a:pt x="281" y="136"/>
                  <a:pt x="280" y="136"/>
                  <a:pt x="279" y="136"/>
                </a:cubicBezTo>
                <a:cubicBezTo>
                  <a:pt x="278" y="134"/>
                  <a:pt x="276" y="132"/>
                  <a:pt x="275" y="130"/>
                </a:cubicBezTo>
                <a:cubicBezTo>
                  <a:pt x="273" y="136"/>
                  <a:pt x="275" y="143"/>
                  <a:pt x="268" y="149"/>
                </a:cubicBezTo>
                <a:cubicBezTo>
                  <a:pt x="266" y="143"/>
                  <a:pt x="265" y="138"/>
                  <a:pt x="263" y="132"/>
                </a:cubicBezTo>
                <a:cubicBezTo>
                  <a:pt x="262" y="141"/>
                  <a:pt x="261" y="149"/>
                  <a:pt x="260" y="157"/>
                </a:cubicBezTo>
                <a:cubicBezTo>
                  <a:pt x="259" y="157"/>
                  <a:pt x="258" y="157"/>
                  <a:pt x="257" y="156"/>
                </a:cubicBezTo>
                <a:cubicBezTo>
                  <a:pt x="252" y="148"/>
                  <a:pt x="254" y="139"/>
                  <a:pt x="252" y="129"/>
                </a:cubicBezTo>
                <a:cubicBezTo>
                  <a:pt x="252" y="137"/>
                  <a:pt x="251" y="144"/>
                  <a:pt x="250" y="150"/>
                </a:cubicBezTo>
                <a:cubicBezTo>
                  <a:pt x="250" y="152"/>
                  <a:pt x="248" y="154"/>
                  <a:pt x="247" y="156"/>
                </a:cubicBezTo>
                <a:cubicBezTo>
                  <a:pt x="246" y="154"/>
                  <a:pt x="244" y="152"/>
                  <a:pt x="243" y="150"/>
                </a:cubicBezTo>
                <a:cubicBezTo>
                  <a:pt x="242" y="144"/>
                  <a:pt x="242" y="138"/>
                  <a:pt x="242" y="130"/>
                </a:cubicBezTo>
                <a:cubicBezTo>
                  <a:pt x="240" y="135"/>
                  <a:pt x="238" y="138"/>
                  <a:pt x="237" y="140"/>
                </a:cubicBezTo>
                <a:cubicBezTo>
                  <a:pt x="237" y="140"/>
                  <a:pt x="236" y="141"/>
                  <a:pt x="235" y="141"/>
                </a:cubicBezTo>
                <a:cubicBezTo>
                  <a:pt x="234" y="138"/>
                  <a:pt x="232" y="135"/>
                  <a:pt x="231" y="132"/>
                </a:cubicBezTo>
                <a:cubicBezTo>
                  <a:pt x="230" y="137"/>
                  <a:pt x="228" y="142"/>
                  <a:pt x="226" y="150"/>
                </a:cubicBezTo>
                <a:cubicBezTo>
                  <a:pt x="218" y="141"/>
                  <a:pt x="221" y="132"/>
                  <a:pt x="219" y="124"/>
                </a:cubicBezTo>
                <a:cubicBezTo>
                  <a:pt x="217" y="127"/>
                  <a:pt x="215" y="131"/>
                  <a:pt x="213" y="132"/>
                </a:cubicBezTo>
                <a:cubicBezTo>
                  <a:pt x="212" y="133"/>
                  <a:pt x="208" y="130"/>
                  <a:pt x="206" y="128"/>
                </a:cubicBezTo>
                <a:cubicBezTo>
                  <a:pt x="205" y="137"/>
                  <a:pt x="204" y="147"/>
                  <a:pt x="203" y="157"/>
                </a:cubicBezTo>
                <a:cubicBezTo>
                  <a:pt x="203" y="158"/>
                  <a:pt x="201" y="160"/>
                  <a:pt x="200" y="161"/>
                </a:cubicBezTo>
                <a:cubicBezTo>
                  <a:pt x="199" y="160"/>
                  <a:pt x="197" y="159"/>
                  <a:pt x="197" y="157"/>
                </a:cubicBezTo>
                <a:cubicBezTo>
                  <a:pt x="196" y="155"/>
                  <a:pt x="196" y="153"/>
                  <a:pt x="196" y="150"/>
                </a:cubicBezTo>
                <a:cubicBezTo>
                  <a:pt x="195" y="143"/>
                  <a:pt x="194" y="135"/>
                  <a:pt x="194" y="128"/>
                </a:cubicBezTo>
                <a:cubicBezTo>
                  <a:pt x="193" y="130"/>
                  <a:pt x="193" y="131"/>
                  <a:pt x="192" y="132"/>
                </a:cubicBezTo>
                <a:cubicBezTo>
                  <a:pt x="191" y="136"/>
                  <a:pt x="189" y="139"/>
                  <a:pt x="188" y="142"/>
                </a:cubicBezTo>
                <a:cubicBezTo>
                  <a:pt x="186" y="139"/>
                  <a:pt x="184" y="136"/>
                  <a:pt x="183" y="133"/>
                </a:cubicBezTo>
                <a:cubicBezTo>
                  <a:pt x="183" y="130"/>
                  <a:pt x="183" y="127"/>
                  <a:pt x="183" y="125"/>
                </a:cubicBezTo>
                <a:cubicBezTo>
                  <a:pt x="181" y="127"/>
                  <a:pt x="181" y="130"/>
                  <a:pt x="181" y="132"/>
                </a:cubicBezTo>
                <a:cubicBezTo>
                  <a:pt x="180" y="140"/>
                  <a:pt x="180" y="148"/>
                  <a:pt x="179" y="156"/>
                </a:cubicBezTo>
                <a:cubicBezTo>
                  <a:pt x="179" y="158"/>
                  <a:pt x="177" y="159"/>
                  <a:pt x="176" y="161"/>
                </a:cubicBezTo>
                <a:cubicBezTo>
                  <a:pt x="175" y="159"/>
                  <a:pt x="173" y="157"/>
                  <a:pt x="172" y="155"/>
                </a:cubicBezTo>
                <a:cubicBezTo>
                  <a:pt x="172" y="146"/>
                  <a:pt x="171" y="136"/>
                  <a:pt x="170" y="127"/>
                </a:cubicBezTo>
                <a:cubicBezTo>
                  <a:pt x="170" y="127"/>
                  <a:pt x="170" y="127"/>
                  <a:pt x="170" y="127"/>
                </a:cubicBezTo>
                <a:cubicBezTo>
                  <a:pt x="169" y="150"/>
                  <a:pt x="168" y="172"/>
                  <a:pt x="166" y="195"/>
                </a:cubicBezTo>
                <a:close/>
                <a:moveTo>
                  <a:pt x="156" y="56"/>
                </a:moveTo>
                <a:cubicBezTo>
                  <a:pt x="157" y="56"/>
                  <a:pt x="158" y="56"/>
                  <a:pt x="160" y="56"/>
                </a:cubicBezTo>
                <a:cubicBezTo>
                  <a:pt x="164" y="81"/>
                  <a:pt x="161" y="107"/>
                  <a:pt x="164" y="132"/>
                </a:cubicBezTo>
                <a:cubicBezTo>
                  <a:pt x="166" y="115"/>
                  <a:pt x="163" y="97"/>
                  <a:pt x="168" y="81"/>
                </a:cubicBezTo>
                <a:cubicBezTo>
                  <a:pt x="169" y="81"/>
                  <a:pt x="171" y="81"/>
                  <a:pt x="172" y="81"/>
                </a:cubicBezTo>
                <a:cubicBezTo>
                  <a:pt x="173" y="94"/>
                  <a:pt x="174" y="106"/>
                  <a:pt x="176" y="119"/>
                </a:cubicBezTo>
                <a:cubicBezTo>
                  <a:pt x="177" y="111"/>
                  <a:pt x="178" y="103"/>
                  <a:pt x="179" y="95"/>
                </a:cubicBezTo>
                <a:cubicBezTo>
                  <a:pt x="179" y="93"/>
                  <a:pt x="180" y="92"/>
                  <a:pt x="181" y="90"/>
                </a:cubicBezTo>
                <a:cubicBezTo>
                  <a:pt x="183" y="92"/>
                  <a:pt x="185" y="93"/>
                  <a:pt x="185" y="95"/>
                </a:cubicBezTo>
                <a:cubicBezTo>
                  <a:pt x="186" y="103"/>
                  <a:pt x="187" y="111"/>
                  <a:pt x="188" y="119"/>
                </a:cubicBezTo>
                <a:cubicBezTo>
                  <a:pt x="189" y="117"/>
                  <a:pt x="189" y="114"/>
                  <a:pt x="190" y="111"/>
                </a:cubicBezTo>
                <a:cubicBezTo>
                  <a:pt x="191" y="109"/>
                  <a:pt x="192" y="107"/>
                  <a:pt x="194" y="105"/>
                </a:cubicBezTo>
                <a:cubicBezTo>
                  <a:pt x="195" y="107"/>
                  <a:pt x="197" y="109"/>
                  <a:pt x="197" y="111"/>
                </a:cubicBezTo>
                <a:cubicBezTo>
                  <a:pt x="198" y="117"/>
                  <a:pt x="199" y="123"/>
                  <a:pt x="199" y="130"/>
                </a:cubicBezTo>
                <a:cubicBezTo>
                  <a:pt x="201" y="126"/>
                  <a:pt x="201" y="123"/>
                  <a:pt x="202" y="119"/>
                </a:cubicBezTo>
                <a:cubicBezTo>
                  <a:pt x="202" y="117"/>
                  <a:pt x="204" y="115"/>
                  <a:pt x="205" y="113"/>
                </a:cubicBezTo>
                <a:cubicBezTo>
                  <a:pt x="207" y="115"/>
                  <a:pt x="209" y="117"/>
                  <a:pt x="210" y="119"/>
                </a:cubicBezTo>
                <a:cubicBezTo>
                  <a:pt x="211" y="119"/>
                  <a:pt x="211" y="120"/>
                  <a:pt x="211" y="120"/>
                </a:cubicBezTo>
                <a:cubicBezTo>
                  <a:pt x="214" y="118"/>
                  <a:pt x="217" y="115"/>
                  <a:pt x="219" y="113"/>
                </a:cubicBezTo>
                <a:cubicBezTo>
                  <a:pt x="222" y="118"/>
                  <a:pt x="224" y="122"/>
                  <a:pt x="225" y="126"/>
                </a:cubicBezTo>
                <a:cubicBezTo>
                  <a:pt x="226" y="124"/>
                  <a:pt x="226" y="121"/>
                  <a:pt x="227" y="118"/>
                </a:cubicBezTo>
                <a:cubicBezTo>
                  <a:pt x="228" y="116"/>
                  <a:pt x="229" y="115"/>
                  <a:pt x="230" y="113"/>
                </a:cubicBezTo>
                <a:cubicBezTo>
                  <a:pt x="232" y="114"/>
                  <a:pt x="233" y="115"/>
                  <a:pt x="234" y="117"/>
                </a:cubicBezTo>
                <a:cubicBezTo>
                  <a:pt x="235" y="118"/>
                  <a:pt x="235" y="120"/>
                  <a:pt x="236" y="122"/>
                </a:cubicBezTo>
                <a:cubicBezTo>
                  <a:pt x="237" y="114"/>
                  <a:pt x="238" y="107"/>
                  <a:pt x="239" y="101"/>
                </a:cubicBezTo>
                <a:cubicBezTo>
                  <a:pt x="241" y="101"/>
                  <a:pt x="242" y="101"/>
                  <a:pt x="243" y="101"/>
                </a:cubicBezTo>
                <a:cubicBezTo>
                  <a:pt x="244" y="106"/>
                  <a:pt x="246" y="111"/>
                  <a:pt x="247" y="118"/>
                </a:cubicBezTo>
                <a:cubicBezTo>
                  <a:pt x="248" y="109"/>
                  <a:pt x="249" y="101"/>
                  <a:pt x="250" y="93"/>
                </a:cubicBezTo>
                <a:cubicBezTo>
                  <a:pt x="251" y="93"/>
                  <a:pt x="252" y="93"/>
                  <a:pt x="253" y="93"/>
                </a:cubicBezTo>
                <a:cubicBezTo>
                  <a:pt x="259" y="102"/>
                  <a:pt x="256" y="112"/>
                  <a:pt x="258" y="122"/>
                </a:cubicBezTo>
                <a:cubicBezTo>
                  <a:pt x="259" y="116"/>
                  <a:pt x="260" y="110"/>
                  <a:pt x="260" y="105"/>
                </a:cubicBezTo>
                <a:cubicBezTo>
                  <a:pt x="261" y="103"/>
                  <a:pt x="262" y="102"/>
                  <a:pt x="263" y="101"/>
                </a:cubicBezTo>
                <a:cubicBezTo>
                  <a:pt x="264" y="102"/>
                  <a:pt x="266" y="104"/>
                  <a:pt x="267" y="105"/>
                </a:cubicBezTo>
                <a:cubicBezTo>
                  <a:pt x="268" y="111"/>
                  <a:pt x="268" y="118"/>
                  <a:pt x="269" y="123"/>
                </a:cubicBezTo>
                <a:cubicBezTo>
                  <a:pt x="270" y="120"/>
                  <a:pt x="273" y="116"/>
                  <a:pt x="275" y="113"/>
                </a:cubicBezTo>
                <a:cubicBezTo>
                  <a:pt x="277" y="116"/>
                  <a:pt x="279" y="118"/>
                  <a:pt x="280" y="121"/>
                </a:cubicBezTo>
                <a:cubicBezTo>
                  <a:pt x="280" y="109"/>
                  <a:pt x="291" y="114"/>
                  <a:pt x="297" y="112"/>
                </a:cubicBezTo>
                <a:cubicBezTo>
                  <a:pt x="297" y="96"/>
                  <a:pt x="297" y="80"/>
                  <a:pt x="297" y="64"/>
                </a:cubicBezTo>
                <a:cubicBezTo>
                  <a:pt x="297" y="61"/>
                  <a:pt x="295" y="57"/>
                  <a:pt x="293" y="55"/>
                </a:cubicBezTo>
                <a:cubicBezTo>
                  <a:pt x="288" y="47"/>
                  <a:pt x="281" y="43"/>
                  <a:pt x="272" y="43"/>
                </a:cubicBezTo>
                <a:cubicBezTo>
                  <a:pt x="198" y="44"/>
                  <a:pt x="124" y="43"/>
                  <a:pt x="51" y="43"/>
                </a:cubicBezTo>
                <a:cubicBezTo>
                  <a:pt x="49" y="43"/>
                  <a:pt x="47" y="44"/>
                  <a:pt x="44" y="44"/>
                </a:cubicBezTo>
                <a:cubicBezTo>
                  <a:pt x="44" y="66"/>
                  <a:pt x="44" y="87"/>
                  <a:pt x="44" y="108"/>
                </a:cubicBezTo>
                <a:cubicBezTo>
                  <a:pt x="49" y="108"/>
                  <a:pt x="53" y="107"/>
                  <a:pt x="57" y="108"/>
                </a:cubicBezTo>
                <a:cubicBezTo>
                  <a:pt x="69" y="109"/>
                  <a:pt x="82" y="99"/>
                  <a:pt x="92" y="113"/>
                </a:cubicBezTo>
                <a:cubicBezTo>
                  <a:pt x="92" y="113"/>
                  <a:pt x="92" y="113"/>
                  <a:pt x="93" y="113"/>
                </a:cubicBezTo>
                <a:cubicBezTo>
                  <a:pt x="97" y="115"/>
                  <a:pt x="101" y="116"/>
                  <a:pt x="104" y="118"/>
                </a:cubicBezTo>
                <a:cubicBezTo>
                  <a:pt x="105" y="117"/>
                  <a:pt x="107" y="115"/>
                  <a:pt x="109" y="113"/>
                </a:cubicBezTo>
                <a:cubicBezTo>
                  <a:pt x="111" y="115"/>
                  <a:pt x="113" y="117"/>
                  <a:pt x="115" y="120"/>
                </a:cubicBezTo>
                <a:cubicBezTo>
                  <a:pt x="116" y="113"/>
                  <a:pt x="116" y="107"/>
                  <a:pt x="118" y="100"/>
                </a:cubicBezTo>
                <a:cubicBezTo>
                  <a:pt x="118" y="98"/>
                  <a:pt x="120" y="96"/>
                  <a:pt x="121" y="94"/>
                </a:cubicBezTo>
                <a:cubicBezTo>
                  <a:pt x="122" y="96"/>
                  <a:pt x="124" y="98"/>
                  <a:pt x="125" y="100"/>
                </a:cubicBezTo>
                <a:cubicBezTo>
                  <a:pt x="126" y="110"/>
                  <a:pt x="127" y="120"/>
                  <a:pt x="127" y="130"/>
                </a:cubicBezTo>
                <a:cubicBezTo>
                  <a:pt x="129" y="123"/>
                  <a:pt x="129" y="116"/>
                  <a:pt x="130" y="109"/>
                </a:cubicBezTo>
                <a:cubicBezTo>
                  <a:pt x="130" y="107"/>
                  <a:pt x="132" y="105"/>
                  <a:pt x="134" y="104"/>
                </a:cubicBezTo>
                <a:cubicBezTo>
                  <a:pt x="135" y="105"/>
                  <a:pt x="137" y="107"/>
                  <a:pt x="137" y="109"/>
                </a:cubicBezTo>
                <a:cubicBezTo>
                  <a:pt x="138" y="111"/>
                  <a:pt x="138" y="114"/>
                  <a:pt x="138" y="117"/>
                </a:cubicBezTo>
                <a:cubicBezTo>
                  <a:pt x="140" y="115"/>
                  <a:pt x="140" y="112"/>
                  <a:pt x="141" y="109"/>
                </a:cubicBezTo>
                <a:cubicBezTo>
                  <a:pt x="141" y="104"/>
                  <a:pt x="141" y="98"/>
                  <a:pt x="142" y="93"/>
                </a:cubicBezTo>
                <a:cubicBezTo>
                  <a:pt x="142" y="91"/>
                  <a:pt x="144" y="90"/>
                  <a:pt x="145" y="88"/>
                </a:cubicBezTo>
                <a:cubicBezTo>
                  <a:pt x="146" y="90"/>
                  <a:pt x="148" y="91"/>
                  <a:pt x="149" y="93"/>
                </a:cubicBezTo>
                <a:cubicBezTo>
                  <a:pt x="150" y="100"/>
                  <a:pt x="150" y="108"/>
                  <a:pt x="151" y="116"/>
                </a:cubicBezTo>
                <a:cubicBezTo>
                  <a:pt x="155" y="96"/>
                  <a:pt x="151" y="75"/>
                  <a:pt x="156" y="56"/>
                </a:cubicBezTo>
                <a:close/>
                <a:moveTo>
                  <a:pt x="279" y="247"/>
                </a:moveTo>
                <a:cubicBezTo>
                  <a:pt x="293" y="245"/>
                  <a:pt x="300" y="233"/>
                  <a:pt x="296" y="218"/>
                </a:cubicBezTo>
                <a:cubicBezTo>
                  <a:pt x="290" y="218"/>
                  <a:pt x="285" y="218"/>
                  <a:pt x="279" y="218"/>
                </a:cubicBezTo>
                <a:cubicBezTo>
                  <a:pt x="279" y="228"/>
                  <a:pt x="279" y="238"/>
                  <a:pt x="279" y="247"/>
                </a:cubicBezTo>
                <a:close/>
                <a:moveTo>
                  <a:pt x="32" y="126"/>
                </a:moveTo>
                <a:cubicBezTo>
                  <a:pt x="46" y="123"/>
                  <a:pt x="59" y="120"/>
                  <a:pt x="72" y="117"/>
                </a:cubicBezTo>
                <a:cubicBezTo>
                  <a:pt x="72" y="117"/>
                  <a:pt x="72" y="117"/>
                  <a:pt x="72" y="116"/>
                </a:cubicBezTo>
                <a:cubicBezTo>
                  <a:pt x="59" y="117"/>
                  <a:pt x="45" y="118"/>
                  <a:pt x="32" y="120"/>
                </a:cubicBezTo>
                <a:cubicBezTo>
                  <a:pt x="32" y="122"/>
                  <a:pt x="32" y="124"/>
                  <a:pt x="32" y="126"/>
                </a:cubicBezTo>
                <a:close/>
                <a:moveTo>
                  <a:pt x="17" y="133"/>
                </a:moveTo>
                <a:cubicBezTo>
                  <a:pt x="19" y="129"/>
                  <a:pt x="22" y="127"/>
                  <a:pt x="22" y="125"/>
                </a:cubicBezTo>
                <a:cubicBezTo>
                  <a:pt x="21" y="123"/>
                  <a:pt x="19" y="121"/>
                  <a:pt x="17" y="121"/>
                </a:cubicBezTo>
                <a:cubicBezTo>
                  <a:pt x="15" y="121"/>
                  <a:pt x="12" y="124"/>
                  <a:pt x="12" y="125"/>
                </a:cubicBezTo>
                <a:cubicBezTo>
                  <a:pt x="12" y="127"/>
                  <a:pt x="14" y="129"/>
                  <a:pt x="17" y="133"/>
                </a:cubicBezTo>
                <a:close/>
              </a:path>
            </a:pathLst>
          </a:custGeom>
          <a:solidFill>
            <a:srgbClr val="7D5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2893" y="4147517"/>
            <a:ext cx="1170000" cy="10012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723" y="3818416"/>
            <a:ext cx="1314870" cy="123269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2875" y="1463876"/>
            <a:ext cx="1226250" cy="101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36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rallelogram 26">
            <a:extLst>
              <a:ext uri="{FF2B5EF4-FFF2-40B4-BE49-F238E27FC236}">
                <a16:creationId xmlns:a16="http://schemas.microsoft.com/office/drawing/2014/main" xmlns="" id="{C8773119-FF60-4656-9D22-D375F1CDF658}"/>
              </a:ext>
            </a:extLst>
          </p:cNvPr>
          <p:cNvSpPr/>
          <p:nvPr/>
        </p:nvSpPr>
        <p:spPr>
          <a:xfrm flipH="1">
            <a:off x="8541734" y="3333779"/>
            <a:ext cx="2913384" cy="3509055"/>
          </a:xfrm>
          <a:prstGeom prst="parallelogram">
            <a:avLst>
              <a:gd name="adj" fmla="val 86487"/>
            </a:avLst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elogram 27">
            <a:extLst>
              <a:ext uri="{FF2B5EF4-FFF2-40B4-BE49-F238E27FC236}">
                <a16:creationId xmlns:a16="http://schemas.microsoft.com/office/drawing/2014/main" xmlns="" id="{F604D2A5-71BA-49C2-9E46-D4F917D552CF}"/>
              </a:ext>
            </a:extLst>
          </p:cNvPr>
          <p:cNvSpPr/>
          <p:nvPr/>
        </p:nvSpPr>
        <p:spPr>
          <a:xfrm flipH="1">
            <a:off x="8921576" y="3334680"/>
            <a:ext cx="2913384" cy="3509055"/>
          </a:xfrm>
          <a:prstGeom prst="parallelogram">
            <a:avLst>
              <a:gd name="adj" fmla="val 86487"/>
            </a:avLst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xmlns="" id="{66FF6100-6038-492E-A86B-10484F62A72F}"/>
              </a:ext>
            </a:extLst>
          </p:cNvPr>
          <p:cNvSpPr/>
          <p:nvPr/>
        </p:nvSpPr>
        <p:spPr>
          <a:xfrm flipH="1">
            <a:off x="332027" y="0"/>
            <a:ext cx="2913384" cy="3509055"/>
          </a:xfrm>
          <a:prstGeom prst="parallelogram">
            <a:avLst>
              <a:gd name="adj" fmla="val 864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arallelogram 29">
            <a:extLst>
              <a:ext uri="{FF2B5EF4-FFF2-40B4-BE49-F238E27FC236}">
                <a16:creationId xmlns:a16="http://schemas.microsoft.com/office/drawing/2014/main" xmlns="" id="{CE8963EF-7480-4624-8F2E-F4E69589E2B7}"/>
              </a:ext>
            </a:extLst>
          </p:cNvPr>
          <p:cNvSpPr/>
          <p:nvPr/>
        </p:nvSpPr>
        <p:spPr>
          <a:xfrm flipH="1">
            <a:off x="720894" y="0"/>
            <a:ext cx="2913384" cy="3509055"/>
          </a:xfrm>
          <a:prstGeom prst="parallelogram">
            <a:avLst>
              <a:gd name="adj" fmla="val 8648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B7807542-7952-4335-9A62-45AB80B60D92}"/>
              </a:ext>
            </a:extLst>
          </p:cNvPr>
          <p:cNvSpPr txBox="1"/>
          <p:nvPr/>
        </p:nvSpPr>
        <p:spPr>
          <a:xfrm>
            <a:off x="7603404" y="658045"/>
            <a:ext cx="479004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rgbClr val="EC6E3D"/>
                </a:solidFill>
                <a:latin typeface="Arial Rounded MT Bold" panose="020F0704030504030204" pitchFamily="34" charset="0"/>
                <a:cs typeface="Arial" pitchFamily="34" charset="0"/>
              </a:rPr>
              <a:t>Risks</a:t>
            </a:r>
            <a:r>
              <a:rPr lang="en-US" altLang="ko-KR" sz="6000" dirty="0">
                <a:latin typeface="Arial Rounded MT Bold" panose="020F0704030504030204" pitchFamily="34" charset="0"/>
                <a:cs typeface="Arial" pitchFamily="34" charset="0"/>
              </a:rPr>
              <a:t> </a:t>
            </a:r>
            <a:endParaRPr lang="en-US" altLang="ko-KR" sz="6000" dirty="0" smtClean="0">
              <a:latin typeface="Arial Rounded MT Bold" panose="020F0704030504030204" pitchFamily="34" charset="0"/>
              <a:cs typeface="Arial" pitchFamily="34" charset="0"/>
            </a:endParaRPr>
          </a:p>
          <a:p>
            <a:pPr algn="ctr"/>
            <a:r>
              <a:rPr lang="en-US" altLang="ko-KR" sz="6000" dirty="0" err="1" smtClean="0">
                <a:solidFill>
                  <a:srgbClr val="FBA200"/>
                </a:solidFill>
                <a:latin typeface="Arial Rounded MT Bold" panose="020F0704030504030204" pitchFamily="34" charset="0"/>
                <a:cs typeface="Arial" pitchFamily="34" charset="0"/>
              </a:rPr>
              <a:t>Scala</a:t>
            </a:r>
            <a:endParaRPr lang="ko-KR" altLang="en-US" sz="6000" dirty="0">
              <a:solidFill>
                <a:srgbClr val="FBA200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94" name="그룹 21">
            <a:extLst>
              <a:ext uri="{FF2B5EF4-FFF2-40B4-BE49-F238E27FC236}">
                <a16:creationId xmlns:a16="http://schemas.microsoft.com/office/drawing/2014/main" xmlns="" id="{11EC0B02-DCA5-495A-882E-BF3ED919CDBB}"/>
              </a:ext>
            </a:extLst>
          </p:cNvPr>
          <p:cNvGrpSpPr/>
          <p:nvPr/>
        </p:nvGrpSpPr>
        <p:grpSpPr>
          <a:xfrm>
            <a:off x="132703" y="3919035"/>
            <a:ext cx="3756009" cy="1015663"/>
            <a:chOff x="959011" y="2597626"/>
            <a:chExt cx="3756009" cy="1015663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A1828C66-FE05-4098-B3DF-56CB414B1B76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E5F134D2-655B-4B1B-B65F-D43384C38C9F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97" name="Chevron 25">
              <a:extLst>
                <a:ext uri="{FF2B5EF4-FFF2-40B4-BE49-F238E27FC236}">
                  <a16:creationId xmlns:a16="http://schemas.microsoft.com/office/drawing/2014/main" xmlns="" id="{AC462C77-4455-470A-B4AF-2B55712D63C8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그룹 20">
            <a:extLst>
              <a:ext uri="{FF2B5EF4-FFF2-40B4-BE49-F238E27FC236}">
                <a16:creationId xmlns:a16="http://schemas.microsoft.com/office/drawing/2014/main" xmlns="" id="{235F9CB3-635B-4916-9BE2-7648C9E52E9A}"/>
              </a:ext>
            </a:extLst>
          </p:cNvPr>
          <p:cNvGrpSpPr/>
          <p:nvPr/>
        </p:nvGrpSpPr>
        <p:grpSpPr>
          <a:xfrm>
            <a:off x="123876" y="5109206"/>
            <a:ext cx="4035801" cy="830997"/>
            <a:chOff x="959011" y="3630156"/>
            <a:chExt cx="4035801" cy="830997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xmlns="" id="{C43FB8B0-7711-41A9-9252-CE2DD74A449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7D5100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xmlns="" id="{16F73E98-E8A7-44FC-9BF1-633E18E7FE51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1" name="Chevron 26">
              <a:extLst>
                <a:ext uri="{FF2B5EF4-FFF2-40B4-BE49-F238E27FC236}">
                  <a16:creationId xmlns:a16="http://schemas.microsoft.com/office/drawing/2014/main" xmlns="" id="{D2E8322B-6F55-4274-8CC4-DEE49C1148C2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rgbClr val="EC6E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759" y="1129553"/>
            <a:ext cx="3934044" cy="50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29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64621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8853C9C-65B4-4732-BCD6-AD8EF421077E}"/>
              </a:ext>
            </a:extLst>
          </p:cNvPr>
          <p:cNvGrpSpPr/>
          <p:nvPr/>
        </p:nvGrpSpPr>
        <p:grpSpPr>
          <a:xfrm>
            <a:off x="8538896" y="2222424"/>
            <a:ext cx="3046352" cy="858180"/>
            <a:chOff x="2113657" y="4283314"/>
            <a:chExt cx="3647460" cy="8581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B1F5CC0-82B6-42F6-843E-261B6B59919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36A9ABE-DDA4-4752-801C-37B639C929D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49CBD197-1431-4287-BDE5-A57A1C4B988A}"/>
              </a:ext>
            </a:extLst>
          </p:cNvPr>
          <p:cNvGrpSpPr/>
          <p:nvPr/>
        </p:nvGrpSpPr>
        <p:grpSpPr>
          <a:xfrm>
            <a:off x="8538896" y="3604526"/>
            <a:ext cx="3046352" cy="858180"/>
            <a:chOff x="2113657" y="4283314"/>
            <a:chExt cx="3647460" cy="8581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FD0258A-AA0C-4788-B090-CEA42BD31AB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691C3B9-E49C-4F86-B49C-61B01305BA4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42CA898-076B-4587-8F31-CFF6D37C0ADA}"/>
              </a:ext>
            </a:extLst>
          </p:cNvPr>
          <p:cNvGrpSpPr/>
          <p:nvPr/>
        </p:nvGrpSpPr>
        <p:grpSpPr>
          <a:xfrm>
            <a:off x="8538896" y="4986627"/>
            <a:ext cx="3046352" cy="858180"/>
            <a:chOff x="2113657" y="4283314"/>
            <a:chExt cx="3647460" cy="8581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C27BCAD-57A2-42AC-979D-E55FDA61A01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AC94CF7-7F32-45FA-9505-126341C5620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7BCB261-7182-47A0-93F7-E727EBD0C7B3}"/>
              </a:ext>
            </a:extLst>
          </p:cNvPr>
          <p:cNvGrpSpPr/>
          <p:nvPr/>
        </p:nvGrpSpPr>
        <p:grpSpPr>
          <a:xfrm>
            <a:off x="606751" y="2222424"/>
            <a:ext cx="3046353" cy="858180"/>
            <a:chOff x="2113657" y="4283314"/>
            <a:chExt cx="3647460" cy="858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D56B45D3-E966-4847-9C42-4246EBCA537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45DBFEDD-40A3-4B1F-AB64-A1C7DFAF971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3721617D-9919-4012-9E92-DE60F53FAD0C}"/>
              </a:ext>
            </a:extLst>
          </p:cNvPr>
          <p:cNvGrpSpPr/>
          <p:nvPr/>
        </p:nvGrpSpPr>
        <p:grpSpPr>
          <a:xfrm>
            <a:off x="606751" y="3604526"/>
            <a:ext cx="3046353" cy="858180"/>
            <a:chOff x="2113657" y="4283314"/>
            <a:chExt cx="3647460" cy="858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FD8D8B2-8B2E-4E47-97AB-6DF3BC8AD80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D379FFC-8245-4C94-A0E1-3F68ECE1094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EA00DC88-379A-45EB-806B-57D03443E23D}"/>
              </a:ext>
            </a:extLst>
          </p:cNvPr>
          <p:cNvGrpSpPr/>
          <p:nvPr/>
        </p:nvGrpSpPr>
        <p:grpSpPr>
          <a:xfrm>
            <a:off x="606751" y="4986627"/>
            <a:ext cx="3046353" cy="858180"/>
            <a:chOff x="2113657" y="4283314"/>
            <a:chExt cx="3647460" cy="858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69D39D2-3514-4DE3-86CE-301FBF748458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D1CDC86-0D75-4D4D-AD38-3D0C20EDF1F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83B061F-DC80-4165-A6CF-5DB3470E1BA1}"/>
              </a:ext>
            </a:extLst>
          </p:cNvPr>
          <p:cNvSpPr txBox="1"/>
          <p:nvPr/>
        </p:nvSpPr>
        <p:spPr>
          <a:xfrm>
            <a:off x="4969950" y="6029322"/>
            <a:ext cx="2313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7D5100"/>
                </a:solidFill>
                <a:cs typeface="Arial" pitchFamily="34" charset="0"/>
              </a:rPr>
              <a:t>Industrial automation</a:t>
            </a:r>
            <a:endParaRPr lang="ko-KR" altLang="en-US" sz="1600" b="1" dirty="0">
              <a:solidFill>
                <a:srgbClr val="7D51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595" y="2757438"/>
            <a:ext cx="4735628" cy="3136976"/>
          </a:xfrm>
          <a:prstGeom prst="rect">
            <a:avLst/>
          </a:prstGeom>
        </p:spPr>
      </p:pic>
      <p:cxnSp>
        <p:nvCxnSpPr>
          <p:cNvPr id="32" name="Conector angular 31"/>
          <p:cNvCxnSpPr/>
          <p:nvPr/>
        </p:nvCxnSpPr>
        <p:spPr>
          <a:xfrm>
            <a:off x="3848100" y="2360923"/>
            <a:ext cx="1121850" cy="57277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angular 34"/>
          <p:cNvCxnSpPr/>
          <p:nvPr/>
        </p:nvCxnSpPr>
        <p:spPr>
          <a:xfrm rot="10800000" flipV="1">
            <a:off x="6997700" y="2360922"/>
            <a:ext cx="1282700" cy="56007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/>
          <p:cNvCxnSpPr/>
          <p:nvPr/>
        </p:nvCxnSpPr>
        <p:spPr>
          <a:xfrm>
            <a:off x="3715426" y="3604526"/>
            <a:ext cx="1593174" cy="535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/>
          <p:cNvCxnSpPr/>
          <p:nvPr/>
        </p:nvCxnSpPr>
        <p:spPr>
          <a:xfrm flipH="1">
            <a:off x="6642100" y="3604526"/>
            <a:ext cx="1244600" cy="542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de flecha 48"/>
          <p:cNvCxnSpPr/>
          <p:nvPr/>
        </p:nvCxnSpPr>
        <p:spPr>
          <a:xfrm flipV="1">
            <a:off x="3848100" y="4462706"/>
            <a:ext cx="1333500" cy="523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de flecha 50"/>
          <p:cNvCxnSpPr/>
          <p:nvPr/>
        </p:nvCxnSpPr>
        <p:spPr>
          <a:xfrm flipH="1" flipV="1">
            <a:off x="6769100" y="4462706"/>
            <a:ext cx="1637123" cy="523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64694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4267</TotalTime>
  <Words>4904</Words>
  <Application>Microsoft Office PowerPoint</Application>
  <PresentationFormat>Panorámica</PresentationFormat>
  <Paragraphs>435</Paragraphs>
  <Slides>54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54</vt:i4>
      </vt:variant>
    </vt:vector>
  </HeadingPairs>
  <TitlesOfParts>
    <vt:vector size="68" baseType="lpstr">
      <vt:lpstr>Arial Unicode MS</vt:lpstr>
      <vt:lpstr>FZShuTi</vt:lpstr>
      <vt:lpstr>HY견명조</vt:lpstr>
      <vt:lpstr>맑은 고딕</vt:lpstr>
      <vt:lpstr>Adobe Song Std L</vt:lpstr>
      <vt:lpstr>Aharoni</vt:lpstr>
      <vt:lpstr>Arial</vt:lpstr>
      <vt:lpstr>Arial Black</vt:lpstr>
      <vt:lpstr>Arial Rounded MT Bold</vt:lpstr>
      <vt:lpstr>Calibri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223</cp:revision>
  <dcterms:created xsi:type="dcterms:W3CDTF">2019-01-14T06:35:35Z</dcterms:created>
  <dcterms:modified xsi:type="dcterms:W3CDTF">2022-01-08T22:41:23Z</dcterms:modified>
</cp:coreProperties>
</file>