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5" r:id="rId4"/>
    <p:sldId id="279" r:id="rId5"/>
    <p:sldId id="286" r:id="rId6"/>
    <p:sldId id="289" r:id="rId7"/>
    <p:sldId id="293" r:id="rId8"/>
    <p:sldId id="292" r:id="rId9"/>
    <p:sldId id="266" r:id="rId10"/>
    <p:sldId id="29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06/06/2025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06/06/2025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06/06/2025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06/06/2025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06/06/2025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06/06/2025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06/06/2025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06/06/2025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06/06/2025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06/06/2025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06/06/2025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06/06/2025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ua-o-voi-con-2-giang-tam-truongca.com.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ở </a:t>
            </a:r>
            <a:r>
              <a:rPr lang="en-US" sz="6000" b="1" dirty="0" err="1">
                <a:solidFill>
                  <a:srgbClr val="FF0000"/>
                </a:solidFill>
                <a:latin typeface="Arial" panose="020B0604020202020204" pitchFamily="34" charset="0"/>
                <a:cs typeface="Arial" panose="020B0604020202020204" pitchFamily="34" charset="0"/>
              </a:rPr>
              <a:t>với</a:t>
            </a:r>
            <a:r>
              <a:rPr lang="en-US" sz="6000" b="1" dirty="0">
                <a:solidFill>
                  <a:srgbClr val="FF0000"/>
                </a:solidFill>
                <a:latin typeface="Arial" panose="020B0604020202020204" pitchFamily="34" charset="0"/>
                <a:cs typeface="Arial" panose="020B0604020202020204" pitchFamily="34" charset="0"/>
              </a:rPr>
              <a:t> con 2</a:t>
            </a: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Giang</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0332" y="257216"/>
            <a:ext cx="11205713"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a:t>
            </a:r>
            <a:r>
              <a:rPr lang="en-US" sz="5200" b="1" dirty="0">
                <a:solidFill>
                  <a:srgbClr val="FF0000"/>
                </a:solidFill>
                <a:latin typeface="Arial" panose="020B0604020202020204" pitchFamily="34" charset="0"/>
                <a:cs typeface="Arial" panose="020B0604020202020204" pitchFamily="34" charset="0"/>
              </a:rPr>
              <a:t>K</a:t>
            </a:r>
            <a:r>
              <a:rPr lang="vi-VN" sz="5200" b="1" dirty="0">
                <a:solidFill>
                  <a:srgbClr val="FF0000"/>
                </a:solidFill>
                <a:latin typeface="Arial" panose="020B0604020202020204" pitchFamily="34" charset="0"/>
                <a:cs typeface="Arial" panose="020B0604020202020204" pitchFamily="34" charset="0"/>
              </a:rPr>
              <a:t>: </a:t>
            </a:r>
            <a:r>
              <a:rPr lang="vi-VN" sz="5200" b="1" dirty="0">
                <a:latin typeface="Arial" panose="020B0604020202020204" pitchFamily="34" charset="0"/>
                <a:cs typeface="Arial" panose="020B0604020202020204" pitchFamily="34" charset="0"/>
              </a:rPr>
              <a:t>Để ca ngợi tình yêu Thiên Chúa, Ngài vẫn ở cùng con tháng năm trong đời. Con có chi dâng Ngài chỉ có chút tình nhỏ bé mà thôi. Nhưng dù con yếu đuối vẫn ước nguyện yêu Chúa chẳng ngơi. Để khi trần thế một mai xa rồi, con được ở cùng Chúa nguồn an vui.</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1780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1015663"/>
          </a:xfrm>
          <a:prstGeom prst="rect">
            <a:avLst/>
          </a:prstGeom>
        </p:spPr>
        <p:txBody>
          <a:bodyPr wrap="square">
            <a:spAutoFit/>
          </a:bodyPr>
          <a:lstStyle/>
          <a:p>
            <a:pPr algn="just"/>
            <a:r>
              <a:rPr lang="vi-VN" sz="6000" b="1" dirty="0"/>
              <a:t> </a:t>
            </a:r>
            <a:r>
              <a:rPr lang="vi-VN" dirty="0"/>
              <a:t> </a:t>
            </a:r>
            <a:endParaRPr lang="vi-VN" sz="6600" b="1" i="0" dirty="0">
              <a:solidFill>
                <a:srgbClr val="333333"/>
              </a:solidFill>
              <a:effectLst/>
              <a:latin typeface="Arial" panose="020B0604020202020204" pitchFamily="34" charset="0"/>
              <a:cs typeface="Arial" panose="020B0604020202020204" pitchFamily="34" charset="0"/>
            </a:endParaRPr>
          </a:p>
        </p:txBody>
      </p:sp>
      <p:sp>
        <p:nvSpPr>
          <p:cNvPr id="5" name="Rectangle 4"/>
          <p:cNvSpPr/>
          <p:nvPr/>
        </p:nvSpPr>
        <p:spPr>
          <a:xfrm>
            <a:off x="406400" y="312731"/>
            <a:ext cx="11222008"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Con mong là ngọn đèn chầu, lặng lẽ âm thầm ở bên Cung Thánh. Ngọn đèn chầu dù nắng dù mưa, dù sớm dù trưa, vẫn luôn đỏ sáng lòng mến yêu.</a:t>
            </a:r>
            <a:r>
              <a:rPr lang="en-US" sz="6000" b="1" dirty="0">
                <a:latin typeface="Arial" panose="020B0604020202020204" pitchFamily="34" charset="0"/>
                <a:cs typeface="Arial" panose="020B0604020202020204" pitchFamily="34" charset="0"/>
              </a:rPr>
              <a:t> </a:t>
            </a:r>
            <a:r>
              <a:rPr lang="en-US" sz="6000" b="1" dirty="0">
                <a:solidFill>
                  <a:srgbClr val="FF0000"/>
                </a:solidFill>
                <a:latin typeface="Arial" panose="020B0604020202020204" pitchFamily="34" charset="0"/>
                <a:cs typeface="Arial" panose="020B0604020202020204" pitchFamily="34" charset="0"/>
              </a:rPr>
              <a:t>…</a:t>
            </a:r>
            <a:r>
              <a:rPr lang="vi-VN" sz="6000" b="1" dirty="0">
                <a:latin typeface="Arial" panose="020B0604020202020204" pitchFamily="34" charset="0"/>
                <a:cs typeface="Arial" panose="020B0604020202020204" pitchFamily="34" charset="0"/>
              </a:rPr>
              <a:t> </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563231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 </a:t>
            </a:r>
            <a:r>
              <a:rPr lang="vi-VN" sz="6000" b="1" dirty="0">
                <a:latin typeface="Arial" panose="020B0604020202020204" pitchFamily="34" charset="0"/>
                <a:cs typeface="Arial" panose="020B0604020202020204" pitchFamily="34" charset="0"/>
              </a:rPr>
              <a:t>Ngọn đèn chầu nhắc nhớ trần gian Chúa đang hiện diện, nhắc nhớ tình yêu vô biên huyền diệu. Ngọn đèn chầu nhỏ bé mà thôi, dù tháng ngày trôi, tỏa sáng chẳng ngơi.</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946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0332" y="257216"/>
            <a:ext cx="11205713"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a:t>
            </a:r>
            <a:r>
              <a:rPr lang="en-US" sz="5200" b="1" dirty="0">
                <a:solidFill>
                  <a:srgbClr val="FF0000"/>
                </a:solidFill>
                <a:latin typeface="Arial" panose="020B0604020202020204" pitchFamily="34" charset="0"/>
                <a:cs typeface="Arial" panose="020B0604020202020204" pitchFamily="34" charset="0"/>
              </a:rPr>
              <a:t>K</a:t>
            </a:r>
            <a:r>
              <a:rPr lang="vi-VN" sz="5200" b="1" dirty="0">
                <a:solidFill>
                  <a:srgbClr val="FF0000"/>
                </a:solidFill>
                <a:latin typeface="Arial" panose="020B0604020202020204" pitchFamily="34" charset="0"/>
                <a:cs typeface="Arial" panose="020B0604020202020204" pitchFamily="34" charset="0"/>
              </a:rPr>
              <a:t>: </a:t>
            </a:r>
            <a:r>
              <a:rPr lang="vi-VN" sz="5200" b="1" dirty="0">
                <a:latin typeface="Arial" panose="020B0604020202020204" pitchFamily="34" charset="0"/>
                <a:cs typeface="Arial" panose="020B0604020202020204" pitchFamily="34" charset="0"/>
              </a:rPr>
              <a:t>Để ca ngợi tình yêu Thiên Chúa, Ngài vẫn ở cùng con tháng năm trong đời. Con có chi dâng Ngài chỉ có chút tình nhỏ bé mà thôi. Nhưng dù con yếu đuối vẫn ước nguyện yêu Chúa chẳng ngơi. Để khi trần thế một mai xa rồi, con được ở cùng Chúa nguồn an vui.</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0331" y="394757"/>
            <a:ext cx="1115395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Con mong là một nụ hồng nhỏ bé tươi nở ở bên Cung Thánh. Một nụ hồng nhỏ bé mà thôi, nồng thắm đẹp tươi ca ngợi tình Chúa Trời chẳng ngơi. </a:t>
            </a:r>
            <a:r>
              <a:rPr lang="en-US" sz="60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3542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563231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 </a:t>
            </a:r>
            <a:r>
              <a:rPr lang="vi-VN" sz="6000" b="1" dirty="0">
                <a:latin typeface="Arial" panose="020B0604020202020204" pitchFamily="34" charset="0"/>
                <a:cs typeface="Arial" panose="020B0604020202020204" pitchFamily="34" charset="0"/>
              </a:rPr>
              <a:t>Một nụ hồng diễm phúc được sống dưới chân Bàn Thờ, dẫu kiếp phù dung sáng nở chiều tàn. Một nụ hồng, dẫu sớm tàn phai, vẫn muốn chẳng ngơi rực nở đẹp tươi.</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0332" y="257216"/>
            <a:ext cx="11205713"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a:t>
            </a:r>
            <a:r>
              <a:rPr lang="en-US" sz="5200" b="1" dirty="0">
                <a:solidFill>
                  <a:srgbClr val="FF0000"/>
                </a:solidFill>
                <a:latin typeface="Arial" panose="020B0604020202020204" pitchFamily="34" charset="0"/>
                <a:cs typeface="Arial" panose="020B0604020202020204" pitchFamily="34" charset="0"/>
              </a:rPr>
              <a:t>K</a:t>
            </a:r>
            <a:r>
              <a:rPr lang="vi-VN" sz="5200" b="1" dirty="0">
                <a:solidFill>
                  <a:srgbClr val="FF0000"/>
                </a:solidFill>
                <a:latin typeface="Arial" panose="020B0604020202020204" pitchFamily="34" charset="0"/>
                <a:cs typeface="Arial" panose="020B0604020202020204" pitchFamily="34" charset="0"/>
              </a:rPr>
              <a:t>: </a:t>
            </a:r>
            <a:r>
              <a:rPr lang="vi-VN" sz="5200" b="1" dirty="0">
                <a:latin typeface="Arial" panose="020B0604020202020204" pitchFamily="34" charset="0"/>
                <a:cs typeface="Arial" panose="020B0604020202020204" pitchFamily="34" charset="0"/>
              </a:rPr>
              <a:t>Để ca ngợi tình yêu Thiên Chúa, Ngài vẫn ở cùng con tháng năm trong đời. Con có chi dâng Ngài chỉ có chút tình nhỏ bé mà thôi. Nhưng dù con yếu đuối vẫn ước nguyện yêu Chúa chẳng ngơi. Để khi trần thế một mai xa rồi, con được ở cùng Chúa nguồn an vui.</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9449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39947" y="312731"/>
            <a:ext cx="11205713"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Con mong được ở Nhà Ngài như cánh chim nhỏ hồn nhiên vui sống. Một cuộc đời ẩn náu ở nơi Nhà Chúa mà thôi, an bình tổ ấm cạnh Thánh Cung. </a:t>
            </a:r>
            <a:r>
              <a:rPr lang="en-US" sz="60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77879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20472"/>
            <a:ext cx="11379200" cy="6001643"/>
          </a:xfrm>
          <a:prstGeom prst="rect">
            <a:avLst/>
          </a:prstGeom>
        </p:spPr>
        <p:txBody>
          <a:bodyPr wrap="square">
            <a:spAutoFit/>
          </a:bodyPr>
          <a:lstStyle/>
          <a:p>
            <a:pPr algn="just"/>
            <a:r>
              <a:rPr lang="en-US" sz="6400" b="1" dirty="0">
                <a:solidFill>
                  <a:srgbClr val="FF0000"/>
                </a:solidFill>
                <a:latin typeface="Arial" panose="020B0604020202020204" pitchFamily="34" charset="0"/>
                <a:cs typeface="Arial" panose="020B0604020202020204" pitchFamily="34" charset="0"/>
              </a:rPr>
              <a:t>..</a:t>
            </a:r>
            <a:r>
              <a:rPr lang="vi-VN" sz="6400" b="1" dirty="0">
                <a:solidFill>
                  <a:srgbClr val="FF0000"/>
                </a:solidFill>
                <a:effectLst/>
                <a:latin typeface="Arial" panose="020B0604020202020204" pitchFamily="34" charset="0"/>
                <a:cs typeface="Arial" panose="020B0604020202020204" pitchFamily="34" charset="0"/>
              </a:rPr>
              <a:t>.</a:t>
            </a:r>
            <a:r>
              <a:rPr lang="en-US" sz="6400" b="1" dirty="0">
                <a:solidFill>
                  <a:srgbClr val="FF0000"/>
                </a:solidFill>
                <a:effectLst/>
                <a:latin typeface="Arial" panose="020B0604020202020204" pitchFamily="34" charset="0"/>
                <a:cs typeface="Arial" panose="020B0604020202020204" pitchFamily="34" charset="0"/>
              </a:rPr>
              <a:t> </a:t>
            </a:r>
            <a:r>
              <a:rPr lang="vi-VN" sz="6400" b="1" dirty="0">
                <a:latin typeface="Arial" panose="020B0604020202020204" pitchFamily="34" charset="0"/>
                <a:cs typeface="Arial" panose="020B0604020202020204" pitchFamily="34" charset="0"/>
              </a:rPr>
              <a:t>Một cuộc đời chẳng hãi sợ chi bão giông hiên ngoài, chẳng ước điều chi giấc mơ tuyệt vời. Một cuộc đời có Chúa nguồn vui dù tháng ngày trôi lặng lẽ mà thôi.</a:t>
            </a:r>
            <a:endParaRPr lang="vi-VN" sz="64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75</TotalTime>
  <Words>443</Words>
  <Application>Microsoft Office PowerPoint</Application>
  <PresentationFormat>Widescreen</PresentationFormat>
  <Paragraphs>12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Century Gothic</vt:lpstr>
      <vt:lpstr>Garamond</vt:lpstr>
      <vt:lpstr>Roboto</vt:lpstr>
      <vt:lpstr>Verdana</vt:lpstr>
      <vt:lpstr>Savon</vt:lpstr>
      <vt:lpstr>Chúa ở với con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52</cp:revision>
  <dcterms:created xsi:type="dcterms:W3CDTF">2024-12-09T09:39:37Z</dcterms:created>
  <dcterms:modified xsi:type="dcterms:W3CDTF">2025-06-06T15:26:08Z</dcterms:modified>
</cp:coreProperties>
</file>