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AE97"/>
    <a:srgbClr val="1A8E7B"/>
    <a:srgbClr val="00541C"/>
    <a:srgbClr val="47DDC4"/>
    <a:srgbClr val="27D3B6"/>
    <a:srgbClr val="007427"/>
    <a:srgbClr val="2EA856"/>
    <a:srgbClr val="00902F"/>
    <a:srgbClr val="2EA455"/>
    <a:srgbClr val="4A1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738" autoAdjust="0"/>
  </p:normalViewPr>
  <p:slideViewPr>
    <p:cSldViewPr snapToGrid="0">
      <p:cViewPr>
        <p:scale>
          <a:sx n="39" d="100"/>
          <a:sy n="39" d="100"/>
        </p:scale>
        <p:origin x="906" y="1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A7E85-51C2-4AC4-B28F-599F6A8A5628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1535E-085C-4869-8454-A7BA8AB45F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86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www.presentation-powerpoint.com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1535E-085C-4869-8454-A7BA8AB45F0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993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5A871-0DFD-4C1E-9EEB-024938274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7DE67-E276-4C25-B37D-F5EF02427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F0384-5982-4E96-8936-611ED3C8F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44130-C1E2-4AAF-87BF-C6D1D840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73A78-04AD-48C1-A89E-4A079E49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3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1E01D-B078-458B-8F5F-942B1666C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47C40-FA29-4141-B4FB-84AFCF5D9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45B90-4244-4CB8-9535-C91403D1E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04620-4344-4D6D-9AD3-65FC1782D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6DEFB-8019-4F61-BDD1-87C57409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52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286CDE-404B-46CF-ACC8-AC150BFF86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06728-3EDE-4DBE-A4D7-075753BD4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62C19-6888-4619-8DA8-2A9B9BDF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771A-0579-4FE9-B2DD-6DA52FBB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0A2CC-A027-4B3C-BE3F-479A77D6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37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89DFA-76AE-4932-B654-A740C8FF5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DD1E0-6213-498E-81E8-E6D23D3C1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D1E83-B5DA-486C-8BB6-8702CE9D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85A87-51B2-484C-81EE-6419E38F6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68E09-5AE5-4348-AC71-55330112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6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D5816-D327-44F5-B2B1-CDAADC1C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60C71-8670-4ADB-B083-F5B258BF2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E8096-4723-4C15-808E-679837FAA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27A5D-848C-439E-BAEA-9BF34CB9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2F7A0-8252-457E-896B-F2B6C4B8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54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3A52-1C4A-4C4D-8E68-D5AED456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C4B05-7123-4492-B789-B7E1D8B21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37F37-A2D4-436C-BF35-1E0F40F89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B8256-45EE-4B19-AEE7-C88CC0FF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C8ADA-8947-4DE8-AF38-A6C0D0EC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30BEE-909D-48FB-885A-41D5C5CBC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87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5AF05-D9FA-4A6D-95D7-87FF7D16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84753-6873-4077-9C1D-3606240F5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5D3BEF-3B7F-400C-958B-585F49627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60EEC8-C09E-49C4-AECE-03A74D6AF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E46AA1-F4A6-4F46-84E1-95CE9165C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FFC107-4020-4E4F-AACE-92E28DD60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4BF84-DBC0-4E6E-9D89-D55CEDACB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6328F-6B0B-4EF1-84AB-ABC5AED2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60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D6821-02AB-482A-AA0C-160C56D8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54892D-849D-43EF-BD2A-1A96F2E3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42ABC4-90B6-485A-A158-1850E8BB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5663A-DD6F-432A-A579-DCD5809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3DC50-0811-4CF1-B5F0-E69B9FF8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22A1E-CF14-4D85-854B-69D0D238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BACF7-9187-4971-9C17-7BF971406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5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A015F-D51D-4309-BCAE-DB9D986DD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E4222-54D5-4EBC-85B7-FE8E287CC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463BD8-B158-4ECD-995F-7AE854695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4DDFA-0604-4C4C-B52D-8F28FA29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29979-A94F-468F-A96F-AD46A4C5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212DC-2584-4128-B1BB-306BFEC2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9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B481-6648-449D-9454-164ABF66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982A7-0D9E-4E28-A540-0FF1371FB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19941-BCF8-44D3-BDA9-2CF55CD4D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719A5-E22E-4BBC-BF5F-40238576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87989-6EE2-4012-839D-39A9485E0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B4355-D45E-4BAC-959E-AA6763B72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46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resentation-powerpo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9AD00-4A5D-4C8B-A5AD-83ECE2B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8AD23-EDEA-4C8C-AFD5-CE2B883B1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124C-4766-441C-BF65-EFC85C25A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8FCE-1197-4C72-8F9B-237600991CA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B6241-5FCA-4A8A-918D-A4A87E0CC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06974-2953-442D-A450-ADC0E445B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B8BD712-1414-4AB3-8E69-FE837877005E}"/>
              </a:ext>
            </a:extLst>
          </p:cNvPr>
          <p:cNvSpPr txBox="1">
            <a:spLocks/>
          </p:cNvSpPr>
          <p:nvPr userDrawn="1"/>
        </p:nvSpPr>
        <p:spPr>
          <a:xfrm>
            <a:off x="0" y="7195597"/>
            <a:ext cx="12192000" cy="348055"/>
          </a:xfrm>
          <a:prstGeom prst="rect">
            <a:avLst/>
          </a:prstGeom>
          <a:noFill/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fr-FR" sz="1600" i="1" dirty="0">
                <a:solidFill>
                  <a:schemeClr val="tx1"/>
                </a:solidFill>
                <a:latin typeface="Calibri" panose="020F0502020204030204"/>
                <a:hlinkClick r:id="rId13"/>
              </a:rPr>
              <a:t>www.presentation-powerpoint.com</a:t>
            </a:r>
            <a:endParaRPr lang="fr-FR" sz="1600" i="1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27AB8DBA-5C13-40FB-B5D7-0297138757F6}"/>
              </a:ext>
            </a:extLst>
          </p:cNvPr>
          <p:cNvSpPr txBox="1">
            <a:spLocks/>
          </p:cNvSpPr>
          <p:nvPr userDrawn="1"/>
        </p:nvSpPr>
        <p:spPr>
          <a:xfrm>
            <a:off x="0" y="6885126"/>
            <a:ext cx="12192000" cy="34805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i="1" dirty="0">
                <a:solidFill>
                  <a:prstClr val="white"/>
                </a:solidFill>
                <a:latin typeface="Calibri" panose="020F0502020204030204"/>
              </a:rPr>
              <a:t>www.presentation-powerpoint.com</a:t>
            </a:r>
          </a:p>
        </p:txBody>
      </p:sp>
    </p:spTree>
    <p:extLst>
      <p:ext uri="{BB962C8B-B14F-4D97-AF65-F5344CB8AC3E}">
        <p14:creationId xmlns:p14="http://schemas.microsoft.com/office/powerpoint/2010/main" val="106903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39000">
              <a:srgbClr val="EEEEEE"/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xagon 2">
            <a:extLst>
              <a:ext uri="{FF2B5EF4-FFF2-40B4-BE49-F238E27FC236}">
                <a16:creationId xmlns:a16="http://schemas.microsoft.com/office/drawing/2014/main" id="{1B141840-7333-146B-8234-F3B70CC7AB29}"/>
              </a:ext>
            </a:extLst>
          </p:cNvPr>
          <p:cNvSpPr/>
          <p:nvPr/>
        </p:nvSpPr>
        <p:spPr>
          <a:xfrm>
            <a:off x="4161058" y="1221921"/>
            <a:ext cx="1401645" cy="1208315"/>
          </a:xfrm>
          <a:prstGeom prst="hexagon">
            <a:avLst/>
          </a:prstGeom>
          <a:solidFill>
            <a:srgbClr val="47D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Hexagon 3">
            <a:extLst>
              <a:ext uri="{FF2B5EF4-FFF2-40B4-BE49-F238E27FC236}">
                <a16:creationId xmlns:a16="http://schemas.microsoft.com/office/drawing/2014/main" id="{4F88F361-26D2-D5CA-EE3C-734E19EAFD74}"/>
              </a:ext>
            </a:extLst>
          </p:cNvPr>
          <p:cNvSpPr/>
          <p:nvPr/>
        </p:nvSpPr>
        <p:spPr>
          <a:xfrm>
            <a:off x="2970433" y="538841"/>
            <a:ext cx="1401645" cy="1208315"/>
          </a:xfrm>
          <a:prstGeom prst="hexagon">
            <a:avLst/>
          </a:prstGeom>
          <a:solidFill>
            <a:srgbClr val="1A8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A73A582D-BE0E-F277-45C7-3A20DFFB5AEA}"/>
              </a:ext>
            </a:extLst>
          </p:cNvPr>
          <p:cNvSpPr/>
          <p:nvPr/>
        </p:nvSpPr>
        <p:spPr>
          <a:xfrm>
            <a:off x="1779808" y="2583587"/>
            <a:ext cx="1401645" cy="1208315"/>
          </a:xfrm>
          <a:prstGeom prst="hexagon">
            <a:avLst/>
          </a:prstGeom>
          <a:solidFill>
            <a:srgbClr val="1A8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291FCC31-1367-E14D-FF49-B79C729AB9AB}"/>
              </a:ext>
            </a:extLst>
          </p:cNvPr>
          <p:cNvSpPr/>
          <p:nvPr/>
        </p:nvSpPr>
        <p:spPr>
          <a:xfrm>
            <a:off x="4161058" y="2583587"/>
            <a:ext cx="1401645" cy="1208315"/>
          </a:xfrm>
          <a:prstGeom prst="hexagon">
            <a:avLst/>
          </a:prstGeom>
          <a:solidFill>
            <a:srgbClr val="20A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724632F7-8211-663D-8A2A-DB5710ED3B81}"/>
              </a:ext>
            </a:extLst>
          </p:cNvPr>
          <p:cNvSpPr/>
          <p:nvPr/>
        </p:nvSpPr>
        <p:spPr>
          <a:xfrm>
            <a:off x="2970433" y="1900507"/>
            <a:ext cx="1401645" cy="1208315"/>
          </a:xfrm>
          <a:prstGeom prst="hexagon">
            <a:avLst/>
          </a:prstGeom>
          <a:solidFill>
            <a:srgbClr val="20A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018A1003-5D0E-68E0-2635-F603505B7C01}"/>
              </a:ext>
            </a:extLst>
          </p:cNvPr>
          <p:cNvSpPr/>
          <p:nvPr/>
        </p:nvSpPr>
        <p:spPr>
          <a:xfrm>
            <a:off x="4161058" y="3939678"/>
            <a:ext cx="1401645" cy="1208315"/>
          </a:xfrm>
          <a:prstGeom prst="hexagon">
            <a:avLst/>
          </a:prstGeom>
          <a:solidFill>
            <a:srgbClr val="47D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7656649D-0631-339F-5B62-A9D572187202}"/>
              </a:ext>
            </a:extLst>
          </p:cNvPr>
          <p:cNvSpPr/>
          <p:nvPr/>
        </p:nvSpPr>
        <p:spPr>
          <a:xfrm>
            <a:off x="2970433" y="3256598"/>
            <a:ext cx="1401645" cy="1208315"/>
          </a:xfrm>
          <a:prstGeom prst="hexagon">
            <a:avLst/>
          </a:prstGeom>
          <a:solidFill>
            <a:srgbClr val="1A8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54DE490C-A080-DC3E-D8B4-D1A784B750DE}"/>
              </a:ext>
            </a:extLst>
          </p:cNvPr>
          <p:cNvSpPr/>
          <p:nvPr/>
        </p:nvSpPr>
        <p:spPr>
          <a:xfrm>
            <a:off x="1779808" y="5301344"/>
            <a:ext cx="1401645" cy="1208315"/>
          </a:xfrm>
          <a:prstGeom prst="hexagon">
            <a:avLst/>
          </a:prstGeom>
          <a:solidFill>
            <a:srgbClr val="20A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9A746768-9A9E-CFE8-49D6-F676C24EB0EA}"/>
              </a:ext>
            </a:extLst>
          </p:cNvPr>
          <p:cNvSpPr/>
          <p:nvPr/>
        </p:nvSpPr>
        <p:spPr>
          <a:xfrm>
            <a:off x="4161058" y="5301344"/>
            <a:ext cx="1401645" cy="1208315"/>
          </a:xfrm>
          <a:prstGeom prst="hexagon">
            <a:avLst/>
          </a:prstGeom>
          <a:solidFill>
            <a:srgbClr val="1A8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Hexagon 14">
            <a:extLst>
              <a:ext uri="{FF2B5EF4-FFF2-40B4-BE49-F238E27FC236}">
                <a16:creationId xmlns:a16="http://schemas.microsoft.com/office/drawing/2014/main" id="{787BE51E-D303-AFC6-D2D5-2619A8E01064}"/>
              </a:ext>
            </a:extLst>
          </p:cNvPr>
          <p:cNvSpPr/>
          <p:nvPr/>
        </p:nvSpPr>
        <p:spPr>
          <a:xfrm>
            <a:off x="2970433" y="4618264"/>
            <a:ext cx="1401645" cy="1208315"/>
          </a:xfrm>
          <a:prstGeom prst="hexagon">
            <a:avLst/>
          </a:prstGeom>
          <a:solidFill>
            <a:srgbClr val="20A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442251BC-9FEF-348D-5D61-0F83DF9412C9}"/>
              </a:ext>
            </a:extLst>
          </p:cNvPr>
          <p:cNvSpPr/>
          <p:nvPr/>
        </p:nvSpPr>
        <p:spPr>
          <a:xfrm>
            <a:off x="5351683" y="1905001"/>
            <a:ext cx="1401645" cy="1208315"/>
          </a:xfrm>
          <a:prstGeom prst="hexagon">
            <a:avLst/>
          </a:prstGeom>
          <a:solidFill>
            <a:srgbClr val="20A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Hexagon 16">
            <a:extLst>
              <a:ext uri="{FF2B5EF4-FFF2-40B4-BE49-F238E27FC236}">
                <a16:creationId xmlns:a16="http://schemas.microsoft.com/office/drawing/2014/main" id="{88D21035-9D52-DC10-071A-6EFB6BC9F6FF}"/>
              </a:ext>
            </a:extLst>
          </p:cNvPr>
          <p:cNvSpPr/>
          <p:nvPr/>
        </p:nvSpPr>
        <p:spPr>
          <a:xfrm>
            <a:off x="6542308" y="1221921"/>
            <a:ext cx="1401645" cy="1208315"/>
          </a:xfrm>
          <a:prstGeom prst="hexagon">
            <a:avLst/>
          </a:prstGeom>
          <a:solidFill>
            <a:srgbClr val="1A8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D805F222-23BD-456F-7329-211956994423}"/>
              </a:ext>
            </a:extLst>
          </p:cNvPr>
          <p:cNvSpPr/>
          <p:nvPr/>
        </p:nvSpPr>
        <p:spPr>
          <a:xfrm>
            <a:off x="5351683" y="3266667"/>
            <a:ext cx="1401645" cy="1208315"/>
          </a:xfrm>
          <a:prstGeom prst="hexagon">
            <a:avLst/>
          </a:prstGeom>
          <a:solidFill>
            <a:srgbClr val="1A8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F4BE3788-F1DF-E552-F891-0F4B39A4F174}"/>
              </a:ext>
            </a:extLst>
          </p:cNvPr>
          <p:cNvSpPr/>
          <p:nvPr/>
        </p:nvSpPr>
        <p:spPr>
          <a:xfrm>
            <a:off x="7732933" y="3266667"/>
            <a:ext cx="1401645" cy="1208315"/>
          </a:xfrm>
          <a:prstGeom prst="hexagon">
            <a:avLst/>
          </a:prstGeom>
          <a:solidFill>
            <a:srgbClr val="1A8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46754575-98D1-DF11-A8AD-2D65A08AE4C5}"/>
              </a:ext>
            </a:extLst>
          </p:cNvPr>
          <p:cNvSpPr/>
          <p:nvPr/>
        </p:nvSpPr>
        <p:spPr>
          <a:xfrm>
            <a:off x="6542308" y="2583587"/>
            <a:ext cx="1401645" cy="1208315"/>
          </a:xfrm>
          <a:prstGeom prst="hexagon">
            <a:avLst/>
          </a:prstGeom>
          <a:solidFill>
            <a:srgbClr val="47D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A3FEB25F-547B-00A1-8431-5417A530BA96}"/>
              </a:ext>
            </a:extLst>
          </p:cNvPr>
          <p:cNvSpPr/>
          <p:nvPr/>
        </p:nvSpPr>
        <p:spPr>
          <a:xfrm>
            <a:off x="5351683" y="4622758"/>
            <a:ext cx="1401645" cy="1208315"/>
          </a:xfrm>
          <a:prstGeom prst="hexagon">
            <a:avLst/>
          </a:prstGeom>
          <a:solidFill>
            <a:srgbClr val="20A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71896567-9DE6-D403-1F98-28A6BFDBAA55}"/>
              </a:ext>
            </a:extLst>
          </p:cNvPr>
          <p:cNvSpPr/>
          <p:nvPr/>
        </p:nvSpPr>
        <p:spPr>
          <a:xfrm>
            <a:off x="7732933" y="4622758"/>
            <a:ext cx="1401645" cy="1208315"/>
          </a:xfrm>
          <a:prstGeom prst="hexagon">
            <a:avLst/>
          </a:prstGeom>
          <a:solidFill>
            <a:srgbClr val="20A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E317BED4-C26A-EDA3-D5AF-49088363FE2C}"/>
              </a:ext>
            </a:extLst>
          </p:cNvPr>
          <p:cNvSpPr/>
          <p:nvPr/>
        </p:nvSpPr>
        <p:spPr>
          <a:xfrm>
            <a:off x="6542308" y="3939678"/>
            <a:ext cx="1401645" cy="1208315"/>
          </a:xfrm>
          <a:prstGeom prst="hexagon">
            <a:avLst/>
          </a:prstGeom>
          <a:solidFill>
            <a:srgbClr val="47D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id="{D1BFD103-3818-96DD-BAD4-399B93CBBE4E}"/>
              </a:ext>
            </a:extLst>
          </p:cNvPr>
          <p:cNvSpPr/>
          <p:nvPr/>
        </p:nvSpPr>
        <p:spPr>
          <a:xfrm>
            <a:off x="6542308" y="5301344"/>
            <a:ext cx="1401645" cy="1208315"/>
          </a:xfrm>
          <a:prstGeom prst="hexagon">
            <a:avLst/>
          </a:prstGeom>
          <a:solidFill>
            <a:srgbClr val="47D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5C69389C-3FB9-62FD-F850-77BC44B65637}"/>
              </a:ext>
            </a:extLst>
          </p:cNvPr>
          <p:cNvSpPr/>
          <p:nvPr/>
        </p:nvSpPr>
        <p:spPr>
          <a:xfrm>
            <a:off x="8923558" y="2588081"/>
            <a:ext cx="1401645" cy="1208315"/>
          </a:xfrm>
          <a:prstGeom prst="hexagon">
            <a:avLst/>
          </a:prstGeom>
          <a:solidFill>
            <a:srgbClr val="20A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BD564978-3C18-187D-9515-EF5E4848D9E7}"/>
              </a:ext>
            </a:extLst>
          </p:cNvPr>
          <p:cNvSpPr/>
          <p:nvPr/>
        </p:nvSpPr>
        <p:spPr>
          <a:xfrm>
            <a:off x="8923558" y="3949747"/>
            <a:ext cx="1401645" cy="1208315"/>
          </a:xfrm>
          <a:prstGeom prst="hexagon">
            <a:avLst/>
          </a:prstGeom>
          <a:solidFill>
            <a:srgbClr val="1A8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EA29A6E-59F6-3A8C-64EF-AD94B8967696}"/>
              </a:ext>
            </a:extLst>
          </p:cNvPr>
          <p:cNvGrpSpPr/>
          <p:nvPr/>
        </p:nvGrpSpPr>
        <p:grpSpPr>
          <a:xfrm>
            <a:off x="2743116" y="2703117"/>
            <a:ext cx="6705769" cy="1451767"/>
            <a:chOff x="-6171548" y="4034212"/>
            <a:chExt cx="6705769" cy="145176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D7684DBF-2C8C-1C86-CE80-5EA74BC5945E}"/>
                </a:ext>
              </a:extLst>
            </p:cNvPr>
            <p:cNvCxnSpPr/>
            <p:nvPr/>
          </p:nvCxnSpPr>
          <p:spPr>
            <a:xfrm>
              <a:off x="-3684077" y="5485979"/>
              <a:ext cx="1730828" cy="0"/>
            </a:xfrm>
            <a:prstGeom prst="line">
              <a:avLst/>
            </a:prstGeom>
            <a:ln w="539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920F97A-DDCA-0739-EF2B-8C653C16DD60}"/>
                </a:ext>
              </a:extLst>
            </p:cNvPr>
            <p:cNvSpPr>
              <a:spLocks/>
            </p:cNvSpPr>
            <p:nvPr/>
          </p:nvSpPr>
          <p:spPr>
            <a:xfrm>
              <a:off x="-4571086" y="5027867"/>
              <a:ext cx="3545009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r>
                <a:rPr lang="fr-FR" dirty="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www.presentation-powerpoint.com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840CBBB-6EFA-8201-6D34-D7757061A304}"/>
                </a:ext>
              </a:extLst>
            </p:cNvPr>
            <p:cNvSpPr/>
            <p:nvPr/>
          </p:nvSpPr>
          <p:spPr>
            <a:xfrm>
              <a:off x="-6171548" y="4034212"/>
              <a:ext cx="6705769" cy="6250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0" b="1" dirty="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709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20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1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2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3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4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8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900"/>
                            </p:stCondLst>
                            <p:childTnLst>
                              <p:par>
                                <p:cTn id="10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1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2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3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13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www.presentation-powerpoint.com</dc:title>
  <dc:creator>YUSF</dc:creator>
  <cp:keywords>www.presentation-powerpoint.com</cp:keywords>
  <cp:lastModifiedBy>YUSF</cp:lastModifiedBy>
  <cp:revision>43</cp:revision>
  <dcterms:created xsi:type="dcterms:W3CDTF">2018-12-09T18:31:54Z</dcterms:created>
  <dcterms:modified xsi:type="dcterms:W3CDTF">2022-09-15T11:54:34Z</dcterms:modified>
  <cp:category>www.presentation-powerpoint.com</cp:category>
</cp:coreProperties>
</file>