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Lato"/>
      <p:bold r:id="rId30"/>
      <p:boldItalic r:id="rId31"/>
    </p:embeddedFont>
    <p:embeddedFont>
      <p:font typeface="Black And White Pictur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1CzH8gSzcwmRgq6UPs5XOXt2I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BlackAndWhitePicture-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8cc39a196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8cc39a196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8cc39a196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8cc39a1969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38cc39a1969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8cc39a1969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8cc39a1969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8cc39a1969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38cc39a1969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8cc39a1969_0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8cc39a1969_0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38cc39a1969_0_2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8cc39a1969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8cc39a1969_0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38cc39a1969_0_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8cc39a1969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38cc39a1969_0_3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38cc39a1969_0_3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8cc39a1969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8cc39a1969_0_3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38cc39a1969_0_3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8cc39a1969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8cc39a1969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g38cc39a1969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8cc39a1969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g38cc39a1969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38cc39a1969_0_4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8cc39a1969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g38cc39a1969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38cc39a1969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8cc39a1969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38cc39a1969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g38cc39a1969_0_5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38cc39a1969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 name="Google Shape;28;g38cc39a1969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 name="Google Shape;29;g38cc39a1969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8cc39a1969_0_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38cc39a1969_0_5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g38cc39a1969_0_5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8cc39a1969_0_5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38cc39a1969_0_5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38cc39a1969_0_5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38cc39a1969_0_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38cc39a1969_0_5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38cc39a1969_0_5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8cc39a1969_0_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38cc39a1969_0_6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38cc39a1969_0_6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8cc39a1969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38cc39a1969_0_6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38cc39a1969_0_6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38cc39a1969_0_7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g38cc39a1969_0_7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g38cc39a1969_0_7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8cc39a1969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8cc39a1969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g38cc39a1969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8cc39a1969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38cc39a1969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38cc39a1969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8cc39a1969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8cc39a1969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8cc39a1969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8cc39a1969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38cc39a1969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38cc39a1969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8cc39a1969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8cc39a1969_0_1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8cc39a1969_0_1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8cc39a1969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8cc39a1969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38cc39a1969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8cc39a1969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8cc39a1969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8cc39a1969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7.png"/><Relationship Id="rId8" Type="http://schemas.openxmlformats.org/officeDocument/2006/relationships/image" Target="../media/image6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92.png"/><Relationship Id="rId8" Type="http://schemas.openxmlformats.org/officeDocument/2006/relationships/image" Target="../media/image9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78.png"/><Relationship Id="rId10" Type="http://schemas.openxmlformats.org/officeDocument/2006/relationships/image" Target="../media/image96.png"/><Relationship Id="rId9" Type="http://schemas.openxmlformats.org/officeDocument/2006/relationships/image" Target="../media/image110.png"/><Relationship Id="rId5" Type="http://schemas.openxmlformats.org/officeDocument/2006/relationships/image" Target="../media/image81.png"/><Relationship Id="rId6" Type="http://schemas.openxmlformats.org/officeDocument/2006/relationships/image" Target="../media/image88.png"/><Relationship Id="rId7" Type="http://schemas.openxmlformats.org/officeDocument/2006/relationships/image" Target="../media/image127.png"/><Relationship Id="rId8" Type="http://schemas.openxmlformats.org/officeDocument/2006/relationships/image" Target="../media/image1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84.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99.png"/><Relationship Id="rId8" Type="http://schemas.openxmlformats.org/officeDocument/2006/relationships/image" Target="../media/image1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0" Type="http://schemas.openxmlformats.org/officeDocument/2006/relationships/image" Target="../media/image140.png"/><Relationship Id="rId22" Type="http://schemas.openxmlformats.org/officeDocument/2006/relationships/image" Target="../media/image130.png"/><Relationship Id="rId21" Type="http://schemas.openxmlformats.org/officeDocument/2006/relationships/image" Target="../media/image135.png"/><Relationship Id="rId24" Type="http://schemas.openxmlformats.org/officeDocument/2006/relationships/image" Target="../media/image178.png"/><Relationship Id="rId23" Type="http://schemas.openxmlformats.org/officeDocument/2006/relationships/image" Target="../media/image13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139.png"/><Relationship Id="rId26" Type="http://schemas.openxmlformats.org/officeDocument/2006/relationships/image" Target="../media/image176.png"/><Relationship Id="rId25" Type="http://schemas.openxmlformats.org/officeDocument/2006/relationships/image" Target="../media/image162.png"/><Relationship Id="rId28" Type="http://schemas.openxmlformats.org/officeDocument/2006/relationships/image" Target="../media/image151.png"/><Relationship Id="rId27" Type="http://schemas.openxmlformats.org/officeDocument/2006/relationships/image" Target="../media/image145.png"/><Relationship Id="rId5" Type="http://schemas.openxmlformats.org/officeDocument/2006/relationships/image" Target="../media/image69.png"/><Relationship Id="rId6" Type="http://schemas.openxmlformats.org/officeDocument/2006/relationships/image" Target="../media/image152.png"/><Relationship Id="rId29" Type="http://schemas.openxmlformats.org/officeDocument/2006/relationships/image" Target="../media/image177.png"/><Relationship Id="rId7" Type="http://schemas.openxmlformats.org/officeDocument/2006/relationships/image" Target="../media/image123.png"/><Relationship Id="rId8" Type="http://schemas.openxmlformats.org/officeDocument/2006/relationships/image" Target="../media/image163.png"/><Relationship Id="rId11" Type="http://schemas.openxmlformats.org/officeDocument/2006/relationships/image" Target="../media/image124.png"/><Relationship Id="rId10" Type="http://schemas.openxmlformats.org/officeDocument/2006/relationships/image" Target="../media/image129.png"/><Relationship Id="rId13" Type="http://schemas.openxmlformats.org/officeDocument/2006/relationships/image" Target="../media/image136.png"/><Relationship Id="rId12" Type="http://schemas.openxmlformats.org/officeDocument/2006/relationships/image" Target="../media/image131.png"/><Relationship Id="rId15" Type="http://schemas.openxmlformats.org/officeDocument/2006/relationships/image" Target="../media/image126.png"/><Relationship Id="rId14" Type="http://schemas.openxmlformats.org/officeDocument/2006/relationships/image" Target="../media/image155.png"/><Relationship Id="rId17" Type="http://schemas.openxmlformats.org/officeDocument/2006/relationships/image" Target="../media/image125.png"/><Relationship Id="rId16" Type="http://schemas.openxmlformats.org/officeDocument/2006/relationships/image" Target="../media/image133.png"/><Relationship Id="rId19" Type="http://schemas.openxmlformats.org/officeDocument/2006/relationships/image" Target="../media/image146.png"/><Relationship Id="rId18" Type="http://schemas.openxmlformats.org/officeDocument/2006/relationships/image" Target="../media/image1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84.png"/><Relationship Id="rId9" Type="http://schemas.openxmlformats.org/officeDocument/2006/relationships/image" Target="../media/image153.png"/><Relationship Id="rId5" Type="http://schemas.openxmlformats.org/officeDocument/2006/relationships/image" Target="../media/image4.png"/><Relationship Id="rId6" Type="http://schemas.openxmlformats.org/officeDocument/2006/relationships/image" Target="../media/image157.png"/><Relationship Id="rId7" Type="http://schemas.openxmlformats.org/officeDocument/2006/relationships/image" Target="../media/image38.png"/><Relationship Id="rId8" Type="http://schemas.openxmlformats.org/officeDocument/2006/relationships/image" Target="../media/image1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70.png"/><Relationship Id="rId5" Type="http://schemas.openxmlformats.org/officeDocument/2006/relationships/image" Target="../media/image168.png"/><Relationship Id="rId6" Type="http://schemas.openxmlformats.org/officeDocument/2006/relationships/image" Target="../media/image19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78.png"/><Relationship Id="rId6" Type="http://schemas.openxmlformats.org/officeDocument/2006/relationships/image" Target="../media/image186.png"/><Relationship Id="rId7" Type="http://schemas.openxmlformats.org/officeDocument/2006/relationships/image" Target="../media/image2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8.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99.png"/><Relationship Id="rId5" Type="http://schemas.openxmlformats.org/officeDocument/2006/relationships/image" Target="../media/image18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03.png"/><Relationship Id="rId5" Type="http://schemas.openxmlformats.org/officeDocument/2006/relationships/image" Target="../media/image184.png"/><Relationship Id="rId6" Type="http://schemas.openxmlformats.org/officeDocument/2006/relationships/image" Target="../media/image215.png"/><Relationship Id="rId7" Type="http://schemas.openxmlformats.org/officeDocument/2006/relationships/image" Target="../media/image204.png"/><Relationship Id="rId8" Type="http://schemas.openxmlformats.org/officeDocument/2006/relationships/image" Target="../media/image2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84.png"/><Relationship Id="rId9" Type="http://schemas.openxmlformats.org/officeDocument/2006/relationships/image" Target="../media/image223.png"/><Relationship Id="rId5" Type="http://schemas.openxmlformats.org/officeDocument/2006/relationships/image" Target="../media/image4.png"/><Relationship Id="rId6" Type="http://schemas.openxmlformats.org/officeDocument/2006/relationships/image" Target="../media/image157.png"/><Relationship Id="rId7" Type="http://schemas.openxmlformats.org/officeDocument/2006/relationships/image" Target="../media/image170.png"/><Relationship Id="rId8" Type="http://schemas.openxmlformats.org/officeDocument/2006/relationships/image" Target="../media/image221.png"/><Relationship Id="rId10" Type="http://schemas.openxmlformats.org/officeDocument/2006/relationships/image" Target="../media/image2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78.png"/><Relationship Id="rId5" Type="http://schemas.openxmlformats.org/officeDocument/2006/relationships/image" Target="../media/image231.png"/><Relationship Id="rId6" Type="http://schemas.openxmlformats.org/officeDocument/2006/relationships/image" Target="../media/image232.png"/></Relationships>
</file>

<file path=ppt/slides/_rels/slide24.xml.rels><?xml version="1.0" encoding="UTF-8" standalone="yes"?><Relationships xmlns="http://schemas.openxmlformats.org/package/2006/relationships"><Relationship Id="rId20" Type="http://schemas.openxmlformats.org/officeDocument/2006/relationships/image" Target="../media/image249.png"/><Relationship Id="rId21" Type="http://schemas.openxmlformats.org/officeDocument/2006/relationships/image" Target="../media/image251.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222.png"/><Relationship Id="rId5" Type="http://schemas.openxmlformats.org/officeDocument/2006/relationships/image" Target="../media/image38.png"/><Relationship Id="rId6" Type="http://schemas.openxmlformats.org/officeDocument/2006/relationships/hyperlink" Target="https://eatemp.com/powerpoint-org-chart-template/" TargetMode="External"/><Relationship Id="rId7" Type="http://schemas.openxmlformats.org/officeDocument/2006/relationships/image" Target="../media/image219.png"/><Relationship Id="rId8" Type="http://schemas.openxmlformats.org/officeDocument/2006/relationships/image" Target="../media/image234.png"/><Relationship Id="rId11" Type="http://schemas.openxmlformats.org/officeDocument/2006/relationships/image" Target="../media/image244.png"/><Relationship Id="rId10" Type="http://schemas.openxmlformats.org/officeDocument/2006/relationships/image" Target="../media/image246.png"/><Relationship Id="rId13" Type="http://schemas.openxmlformats.org/officeDocument/2006/relationships/image" Target="../media/image238.png"/><Relationship Id="rId12" Type="http://schemas.openxmlformats.org/officeDocument/2006/relationships/image" Target="../media/image229.png"/><Relationship Id="rId15" Type="http://schemas.openxmlformats.org/officeDocument/2006/relationships/image" Target="../media/image233.png"/><Relationship Id="rId14" Type="http://schemas.openxmlformats.org/officeDocument/2006/relationships/image" Target="../media/image226.png"/><Relationship Id="rId17" Type="http://schemas.openxmlformats.org/officeDocument/2006/relationships/image" Target="../media/image243.png"/><Relationship Id="rId16" Type="http://schemas.openxmlformats.org/officeDocument/2006/relationships/image" Target="../media/image253.png"/><Relationship Id="rId19" Type="http://schemas.openxmlformats.org/officeDocument/2006/relationships/image" Target="../media/image245.png"/><Relationship Id="rId18" Type="http://schemas.openxmlformats.org/officeDocument/2006/relationships/image" Target="../media/image2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38.png"/><Relationship Id="rId6" Type="http://schemas.openxmlformats.org/officeDocument/2006/relationships/hyperlink" Target="https://unsplash.com/" TargetMode="External"/><Relationship Id="rId7" Type="http://schemas.openxmlformats.org/officeDocument/2006/relationships/image" Target="../media/image255.png"/><Relationship Id="rId8" Type="http://schemas.openxmlformats.org/officeDocument/2006/relationships/image" Target="../media/image2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8.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 Id="rId10" Type="http://schemas.openxmlformats.org/officeDocument/2006/relationships/image" Target="../media/image57.png"/><Relationship Id="rId9" Type="http://schemas.openxmlformats.org/officeDocument/2006/relationships/image" Target="../media/image36.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64.png"/><Relationship Id="rId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69.png"/><Relationship Id="rId6"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19.png"/><Relationship Id="rId5" Type="http://schemas.openxmlformats.org/officeDocument/2006/relationships/image" Target="../media/image83.png"/><Relationship Id="rId6" Type="http://schemas.openxmlformats.org/officeDocument/2006/relationships/image" Target="../media/image101.png"/><Relationship Id="rId7" Type="http://schemas.openxmlformats.org/officeDocument/2006/relationships/image" Target="../media/image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84.png"/><Relationship Id="rId10" Type="http://schemas.openxmlformats.org/officeDocument/2006/relationships/image" Target="../media/image117.png"/><Relationship Id="rId9" Type="http://schemas.openxmlformats.org/officeDocument/2006/relationships/image" Target="../media/image75.png"/><Relationship Id="rId5" Type="http://schemas.openxmlformats.org/officeDocument/2006/relationships/image" Target="../media/image4.png"/><Relationship Id="rId6" Type="http://schemas.openxmlformats.org/officeDocument/2006/relationships/image" Target="../media/image23.png"/><Relationship Id="rId7" Type="http://schemas.openxmlformats.org/officeDocument/2006/relationships/image" Target="../media/image78.png"/><Relationship Id="rId8"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5" name="Shape 15"/>
        <p:cNvGrpSpPr/>
        <p:nvPr/>
      </p:nvGrpSpPr>
      <p:grpSpPr>
        <a:xfrm>
          <a:off x="0" y="0"/>
          <a:ext cx="0" cy="0"/>
          <a:chOff x="0" y="0"/>
          <a:chExt cx="0" cy="0"/>
        </a:xfrm>
      </p:grpSpPr>
      <p:pic>
        <p:nvPicPr>
          <p:cNvPr descr=" " id="16" name="Google Shape;16;g38cc39a1969_0_0"/>
          <p:cNvPicPr preferRelativeResize="0"/>
          <p:nvPr/>
        </p:nvPicPr>
        <p:blipFill rotWithShape="1">
          <a:blip r:embed="rId3">
            <a:alphaModFix/>
          </a:blip>
          <a:srcRect b="0" l="0" r="0" t="0"/>
          <a:stretch/>
        </p:blipFill>
        <p:spPr>
          <a:xfrm>
            <a:off x="-2745999" y="-231774"/>
            <a:ext cx="5677610" cy="4916339"/>
          </a:xfrm>
          <a:prstGeom prst="rect">
            <a:avLst/>
          </a:prstGeom>
          <a:noFill/>
          <a:ln>
            <a:noFill/>
          </a:ln>
        </p:spPr>
      </p:pic>
      <p:pic>
        <p:nvPicPr>
          <p:cNvPr descr=" " id="17" name="Google Shape;17;g38cc39a1969_0_0"/>
          <p:cNvPicPr preferRelativeResize="0"/>
          <p:nvPr/>
        </p:nvPicPr>
        <p:blipFill rotWithShape="1">
          <a:blip r:embed="rId4">
            <a:alphaModFix/>
          </a:blip>
          <a:srcRect b="0" l="0" r="0" t="0"/>
          <a:stretch/>
        </p:blipFill>
        <p:spPr>
          <a:xfrm>
            <a:off x="1687761" y="2341358"/>
            <a:ext cx="5677610" cy="4916339"/>
          </a:xfrm>
          <a:prstGeom prst="rect">
            <a:avLst/>
          </a:prstGeom>
          <a:noFill/>
          <a:ln>
            <a:noFill/>
          </a:ln>
        </p:spPr>
      </p:pic>
      <p:pic>
        <p:nvPicPr>
          <p:cNvPr descr=" " id="18" name="Google Shape;18;g38cc39a1969_0_0"/>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19" name="Google Shape;19;g38cc39a1969_0_0"/>
          <p:cNvPicPr preferRelativeResize="0"/>
          <p:nvPr/>
        </p:nvPicPr>
        <p:blipFill rotWithShape="1">
          <a:blip r:embed="rId6">
            <a:alphaModFix/>
          </a:blip>
          <a:srcRect b="0" l="0" r="0" t="0"/>
          <a:stretch/>
        </p:blipFill>
        <p:spPr>
          <a:xfrm>
            <a:off x="18417947" y="5081817"/>
            <a:ext cx="10066927" cy="8717123"/>
          </a:xfrm>
          <a:prstGeom prst="rect">
            <a:avLst/>
          </a:prstGeom>
          <a:noFill/>
          <a:ln>
            <a:noFill/>
          </a:ln>
        </p:spPr>
      </p:pic>
      <p:sp>
        <p:nvSpPr>
          <p:cNvPr id="20" name="Google Shape;20;g38cc39a1969_0_0"/>
          <p:cNvSpPr/>
          <p:nvPr/>
        </p:nvSpPr>
        <p:spPr>
          <a:xfrm>
            <a:off x="2603825" y="8115300"/>
            <a:ext cx="11854800" cy="222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8E663A"/>
              </a:buClr>
              <a:buSzPts val="6400"/>
              <a:buFont typeface="Lato"/>
              <a:buNone/>
            </a:pPr>
            <a:r>
              <a:rPr b="1" i="0" lang="en-US" sz="6400" u="none" cap="none" strike="noStrike">
                <a:solidFill>
                  <a:srgbClr val="8E663A"/>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38cc39a1969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38cc39a1969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3" name="Google Shape;23;g38cc39a1969_0_0"/>
          <p:cNvSpPr/>
          <p:nvPr/>
        </p:nvSpPr>
        <p:spPr>
          <a:xfrm>
            <a:off x="2603825" y="4635500"/>
            <a:ext cx="12600000" cy="4826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Black And White Picture"/>
              <a:buNone/>
            </a:pPr>
            <a:r>
              <a:rPr b="0" i="0" lang="en-US" sz="24000" u="none" cap="none" strike="noStrike">
                <a:solidFill>
                  <a:srgbClr val="000000"/>
                </a:solidFill>
                <a:latin typeface="Black And White Picture"/>
                <a:ea typeface="Black And White Picture"/>
                <a:cs typeface="Black And White Picture"/>
                <a:sym typeface="Black And White Picture"/>
              </a:rPr>
              <a:t>Beekeeping</a:t>
            </a:r>
            <a:endParaRPr b="0" i="0" sz="24000" u="none" cap="none" strike="noStrike">
              <a:solidFill>
                <a:schemeClr val="dk1"/>
              </a:solidFill>
              <a:latin typeface="Calibri"/>
              <a:ea typeface="Calibri"/>
              <a:cs typeface="Calibri"/>
              <a:sym typeface="Calibri"/>
            </a:endParaRPr>
          </a:p>
        </p:txBody>
      </p:sp>
      <p:pic>
        <p:nvPicPr>
          <p:cNvPr descr=" " id="24" name="Google Shape;24;g38cc39a1969_0_0"/>
          <p:cNvPicPr preferRelativeResize="0"/>
          <p:nvPr/>
        </p:nvPicPr>
        <p:blipFill rotWithShape="1">
          <a:blip r:embed="rId8">
            <a:alphaModFix/>
          </a:blip>
          <a:srcRect b="0" l="0" r="0" t="0"/>
          <a:stretch/>
        </p:blipFill>
        <p:spPr>
          <a:xfrm>
            <a:off x="13603400" y="3098800"/>
            <a:ext cx="9538892" cy="8140700"/>
          </a:xfrm>
          <a:prstGeom prst="rect">
            <a:avLst/>
          </a:prstGeom>
          <a:noFill/>
          <a:ln>
            <a:noFill/>
          </a:ln>
        </p:spPr>
      </p:pic>
      <p:pic>
        <p:nvPicPr>
          <p:cNvPr descr=" " id="25" name="Google Shape;25;g38cc39a1969_0_0"/>
          <p:cNvPicPr preferRelativeResize="0"/>
          <p:nvPr/>
        </p:nvPicPr>
        <p:blipFill rotWithShape="1">
          <a:blip r:embed="rId9">
            <a:alphaModFix/>
          </a:blip>
          <a:srcRect b="0" l="0" r="0" t="0"/>
          <a:stretch/>
        </p:blipFill>
        <p:spPr>
          <a:xfrm>
            <a:off x="8165204" y="1280370"/>
            <a:ext cx="4092711" cy="43313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221" name="Shape 221"/>
        <p:cNvGrpSpPr/>
        <p:nvPr/>
      </p:nvGrpSpPr>
      <p:grpSpPr>
        <a:xfrm>
          <a:off x="0" y="0"/>
          <a:ext cx="0" cy="0"/>
          <a:chOff x="0" y="0"/>
          <a:chExt cx="0" cy="0"/>
        </a:xfrm>
      </p:grpSpPr>
      <p:pic>
        <p:nvPicPr>
          <p:cNvPr descr=" " id="222" name="Google Shape;222;g38cc39a1969_0_197"/>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223" name="Google Shape;223;g38cc39a1969_0_197"/>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224" name="Google Shape;224;g38cc39a1969_0_197"/>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225" name="Google Shape;225;g38cc39a1969_0_197"/>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226" name="Google Shape;226;g38cc39a1969_0_197"/>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227" name="Google Shape;227;g38cc39a1969_0_197"/>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228" name="Google Shape;228;g38cc39a1969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9" name="Google Shape;229;g38cc39a1969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30" name="Google Shape;230;g38cc39a1969_0_197"/>
          <p:cNvSpPr/>
          <p:nvPr/>
        </p:nvSpPr>
        <p:spPr>
          <a:xfrm>
            <a:off x="9557945" y="1244600"/>
            <a:ext cx="4822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Pricing Plan</a:t>
            </a:r>
            <a:endParaRPr b="0" i="0" sz="8000" u="none" cap="none" strike="noStrike">
              <a:solidFill>
                <a:schemeClr val="dk1"/>
              </a:solidFill>
              <a:latin typeface="Calibri"/>
              <a:ea typeface="Calibri"/>
              <a:cs typeface="Calibri"/>
              <a:sym typeface="Calibri"/>
            </a:endParaRPr>
          </a:p>
        </p:txBody>
      </p:sp>
      <p:sp>
        <p:nvSpPr>
          <p:cNvPr id="231" name="Google Shape;231;g38cc39a1969_0_197"/>
          <p:cNvSpPr/>
          <p:nvPr/>
        </p:nvSpPr>
        <p:spPr>
          <a:xfrm>
            <a:off x="1778222" y="3632200"/>
            <a:ext cx="20843400" cy="828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8cc39a1969_0_197"/>
          <p:cNvSpPr/>
          <p:nvPr/>
        </p:nvSpPr>
        <p:spPr>
          <a:xfrm>
            <a:off x="1778222" y="3632200"/>
            <a:ext cx="6439800" cy="82803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3" name="Google Shape;233;g38cc39a1969_0_197"/>
          <p:cNvPicPr preferRelativeResize="0"/>
          <p:nvPr/>
        </p:nvPicPr>
        <p:blipFill rotWithShape="1">
          <a:blip r:embed="rId6">
            <a:alphaModFix/>
          </a:blip>
          <a:srcRect b="0" l="0" r="0" t="0"/>
          <a:stretch/>
        </p:blipFill>
        <p:spPr>
          <a:xfrm>
            <a:off x="4357841" y="4089400"/>
            <a:ext cx="1280463" cy="1625600"/>
          </a:xfrm>
          <a:prstGeom prst="rect">
            <a:avLst/>
          </a:prstGeom>
          <a:noFill/>
          <a:ln>
            <a:noFill/>
          </a:ln>
        </p:spPr>
      </p:pic>
      <p:sp>
        <p:nvSpPr>
          <p:cNvPr id="234" name="Google Shape;234;g38cc39a1969_0_197"/>
          <p:cNvSpPr/>
          <p:nvPr/>
        </p:nvSpPr>
        <p:spPr>
          <a:xfrm>
            <a:off x="4343943" y="6019800"/>
            <a:ext cx="1308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46A0F"/>
              </a:buClr>
              <a:buSzPts val="4800"/>
              <a:buFont typeface="Black And White Picture"/>
              <a:buNone/>
            </a:pPr>
            <a:r>
              <a:rPr b="0" i="0" lang="en-US" sz="4800" u="none" cap="none" strike="noStrike">
                <a:solidFill>
                  <a:srgbClr val="D46A0F"/>
                </a:solidFill>
                <a:latin typeface="Black And White Picture"/>
                <a:ea typeface="Black And White Picture"/>
                <a:cs typeface="Black And White Picture"/>
                <a:sym typeface="Black And White Picture"/>
              </a:rPr>
              <a:t>Basic</a:t>
            </a:r>
            <a:endParaRPr b="0" i="0" sz="4800" u="none" cap="none" strike="noStrike">
              <a:solidFill>
                <a:schemeClr val="dk1"/>
              </a:solidFill>
              <a:latin typeface="Calibri"/>
              <a:ea typeface="Calibri"/>
              <a:cs typeface="Calibri"/>
              <a:sym typeface="Calibri"/>
            </a:endParaRPr>
          </a:p>
        </p:txBody>
      </p:sp>
      <p:sp>
        <p:nvSpPr>
          <p:cNvPr id="235" name="Google Shape;235;g38cc39a1969_0_197"/>
          <p:cNvSpPr/>
          <p:nvPr/>
        </p:nvSpPr>
        <p:spPr>
          <a:xfrm>
            <a:off x="2235479" y="70866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36" name="Google Shape;236;g38cc39a1969_0_197"/>
          <p:cNvSpPr/>
          <p:nvPr/>
        </p:nvSpPr>
        <p:spPr>
          <a:xfrm>
            <a:off x="3702513" y="10693400"/>
            <a:ext cx="2591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$10/month</a:t>
            </a:r>
            <a:endParaRPr b="0" i="0" sz="4800" u="none" cap="none" strike="noStrike">
              <a:solidFill>
                <a:schemeClr val="dk1"/>
              </a:solidFill>
              <a:latin typeface="Calibri"/>
              <a:ea typeface="Calibri"/>
              <a:cs typeface="Calibri"/>
              <a:sym typeface="Calibri"/>
            </a:endParaRPr>
          </a:p>
        </p:txBody>
      </p:sp>
      <p:sp>
        <p:nvSpPr>
          <p:cNvPr id="237" name="Google Shape;237;g38cc39a1969_0_197"/>
          <p:cNvSpPr/>
          <p:nvPr/>
        </p:nvSpPr>
        <p:spPr>
          <a:xfrm>
            <a:off x="8980022" y="3632200"/>
            <a:ext cx="6439800" cy="82803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8" name="Google Shape;238;g38cc39a1969_0_197"/>
          <p:cNvPicPr preferRelativeResize="0"/>
          <p:nvPr/>
        </p:nvPicPr>
        <p:blipFill rotWithShape="1">
          <a:blip r:embed="rId7">
            <a:alphaModFix/>
          </a:blip>
          <a:srcRect b="0" l="0" r="0" t="0"/>
          <a:stretch/>
        </p:blipFill>
        <p:spPr>
          <a:xfrm>
            <a:off x="11377187" y="4089400"/>
            <a:ext cx="1645377" cy="1625600"/>
          </a:xfrm>
          <a:prstGeom prst="rect">
            <a:avLst/>
          </a:prstGeom>
          <a:noFill/>
          <a:ln>
            <a:noFill/>
          </a:ln>
        </p:spPr>
      </p:pic>
      <p:sp>
        <p:nvSpPr>
          <p:cNvPr id="239" name="Google Shape;239;g38cc39a1969_0_197"/>
          <p:cNvSpPr/>
          <p:nvPr/>
        </p:nvSpPr>
        <p:spPr>
          <a:xfrm>
            <a:off x="11609251" y="6019800"/>
            <a:ext cx="1181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46A0F"/>
              </a:buClr>
              <a:buSzPts val="4800"/>
              <a:buFont typeface="Black And White Picture"/>
              <a:buNone/>
            </a:pPr>
            <a:r>
              <a:rPr b="0" i="0" lang="en-US" sz="4800" u="none" cap="none" strike="noStrike">
                <a:solidFill>
                  <a:srgbClr val="D46A0F"/>
                </a:solidFill>
                <a:latin typeface="Black And White Picture"/>
                <a:ea typeface="Black And White Picture"/>
                <a:cs typeface="Black And White Picture"/>
                <a:sym typeface="Black And White Picture"/>
              </a:rPr>
              <a:t>Elite</a:t>
            </a:r>
            <a:endParaRPr b="0" i="0" sz="4800" u="none" cap="none" strike="noStrike">
              <a:solidFill>
                <a:schemeClr val="dk1"/>
              </a:solidFill>
              <a:latin typeface="Calibri"/>
              <a:ea typeface="Calibri"/>
              <a:cs typeface="Calibri"/>
              <a:sym typeface="Calibri"/>
            </a:endParaRPr>
          </a:p>
        </p:txBody>
      </p:sp>
      <p:sp>
        <p:nvSpPr>
          <p:cNvPr id="240" name="Google Shape;240;g38cc39a1969_0_197"/>
          <p:cNvSpPr/>
          <p:nvPr/>
        </p:nvSpPr>
        <p:spPr>
          <a:xfrm>
            <a:off x="9437280" y="70866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41" name="Google Shape;241;g38cc39a1969_0_197"/>
          <p:cNvSpPr/>
          <p:nvPr/>
        </p:nvSpPr>
        <p:spPr>
          <a:xfrm>
            <a:off x="10840805" y="10693400"/>
            <a:ext cx="2718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$50/month</a:t>
            </a:r>
            <a:endParaRPr b="0" i="0" sz="4800" u="none" cap="none" strike="noStrike">
              <a:solidFill>
                <a:schemeClr val="dk1"/>
              </a:solidFill>
              <a:latin typeface="Calibri"/>
              <a:ea typeface="Calibri"/>
              <a:cs typeface="Calibri"/>
              <a:sym typeface="Calibri"/>
            </a:endParaRPr>
          </a:p>
        </p:txBody>
      </p:sp>
      <p:sp>
        <p:nvSpPr>
          <p:cNvPr id="242" name="Google Shape;242;g38cc39a1969_0_197"/>
          <p:cNvSpPr/>
          <p:nvPr/>
        </p:nvSpPr>
        <p:spPr>
          <a:xfrm>
            <a:off x="16181822" y="3632200"/>
            <a:ext cx="6439800" cy="82803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3" name="Google Shape;243;g38cc39a1969_0_197"/>
          <p:cNvPicPr preferRelativeResize="0"/>
          <p:nvPr/>
        </p:nvPicPr>
        <p:blipFill rotWithShape="1">
          <a:blip r:embed="rId8">
            <a:alphaModFix/>
          </a:blip>
          <a:srcRect b="0" l="0" r="0" t="0"/>
          <a:stretch/>
        </p:blipFill>
        <p:spPr>
          <a:xfrm>
            <a:off x="18662505" y="4089400"/>
            <a:ext cx="1478340" cy="1625600"/>
          </a:xfrm>
          <a:prstGeom prst="rect">
            <a:avLst/>
          </a:prstGeom>
          <a:noFill/>
          <a:ln>
            <a:noFill/>
          </a:ln>
        </p:spPr>
      </p:pic>
      <p:sp>
        <p:nvSpPr>
          <p:cNvPr id="244" name="Google Shape;244;g38cc39a1969_0_197"/>
          <p:cNvSpPr/>
          <p:nvPr/>
        </p:nvSpPr>
        <p:spPr>
          <a:xfrm>
            <a:off x="18195024" y="6019800"/>
            <a:ext cx="24132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D46A0F"/>
              </a:buClr>
              <a:buSzPts val="4800"/>
              <a:buFont typeface="Black And White Picture"/>
              <a:buNone/>
            </a:pPr>
            <a:r>
              <a:rPr b="0" i="0" lang="en-US" sz="4800" u="none" cap="none" strike="noStrike">
                <a:solidFill>
                  <a:srgbClr val="D46A0F"/>
                </a:solidFill>
                <a:latin typeface="Black And White Picture"/>
                <a:ea typeface="Black And White Picture"/>
                <a:cs typeface="Black And White Picture"/>
                <a:sym typeface="Black And White Picture"/>
              </a:rPr>
              <a:t>Legendary</a:t>
            </a:r>
            <a:endParaRPr b="0" i="0" sz="4800" u="none" cap="none" strike="noStrike">
              <a:solidFill>
                <a:schemeClr val="dk1"/>
              </a:solidFill>
              <a:latin typeface="Calibri"/>
              <a:ea typeface="Calibri"/>
              <a:cs typeface="Calibri"/>
              <a:sym typeface="Calibri"/>
            </a:endParaRPr>
          </a:p>
        </p:txBody>
      </p:sp>
      <p:sp>
        <p:nvSpPr>
          <p:cNvPr id="245" name="Google Shape;245;g38cc39a1969_0_197"/>
          <p:cNvSpPr/>
          <p:nvPr/>
        </p:nvSpPr>
        <p:spPr>
          <a:xfrm>
            <a:off x="16639080" y="70866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46" name="Google Shape;246;g38cc39a1969_0_197"/>
          <p:cNvSpPr/>
          <p:nvPr/>
        </p:nvSpPr>
        <p:spPr>
          <a:xfrm>
            <a:off x="17960045" y="10693400"/>
            <a:ext cx="28833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251" name="Shape 251"/>
        <p:cNvGrpSpPr/>
        <p:nvPr/>
      </p:nvGrpSpPr>
      <p:grpSpPr>
        <a:xfrm>
          <a:off x="0" y="0"/>
          <a:ext cx="0" cy="0"/>
          <a:chOff x="0" y="0"/>
          <a:chExt cx="0" cy="0"/>
        </a:xfrm>
      </p:grpSpPr>
      <p:pic>
        <p:nvPicPr>
          <p:cNvPr descr=" " id="252" name="Google Shape;252;g38cc39a1969_0_226"/>
          <p:cNvPicPr preferRelativeResize="0"/>
          <p:nvPr/>
        </p:nvPicPr>
        <p:blipFill rotWithShape="1">
          <a:blip r:embed="rId3">
            <a:alphaModFix/>
          </a:blip>
          <a:srcRect b="0" l="0" r="0" t="0"/>
          <a:stretch/>
        </p:blipFill>
        <p:spPr>
          <a:xfrm>
            <a:off x="-2972171" y="6966657"/>
            <a:ext cx="6172972" cy="5345286"/>
          </a:xfrm>
          <a:prstGeom prst="rect">
            <a:avLst/>
          </a:prstGeom>
          <a:noFill/>
          <a:ln>
            <a:noFill/>
          </a:ln>
        </p:spPr>
      </p:pic>
      <p:pic>
        <p:nvPicPr>
          <p:cNvPr descr=" " id="253" name="Google Shape;253;g38cc39a1969_0_226"/>
          <p:cNvPicPr preferRelativeResize="0"/>
          <p:nvPr/>
        </p:nvPicPr>
        <p:blipFill rotWithShape="1">
          <a:blip r:embed="rId3">
            <a:alphaModFix/>
          </a:blip>
          <a:srcRect b="0" l="0" r="0" t="0"/>
          <a:stretch/>
        </p:blipFill>
        <p:spPr>
          <a:xfrm>
            <a:off x="15025978" y="14993057"/>
            <a:ext cx="6172972" cy="5345286"/>
          </a:xfrm>
          <a:prstGeom prst="rect">
            <a:avLst/>
          </a:prstGeom>
          <a:noFill/>
          <a:ln>
            <a:noFill/>
          </a:ln>
        </p:spPr>
      </p:pic>
      <p:pic>
        <p:nvPicPr>
          <p:cNvPr descr=" " id="254" name="Google Shape;254;g38cc39a1969_0_226"/>
          <p:cNvPicPr preferRelativeResize="0"/>
          <p:nvPr/>
        </p:nvPicPr>
        <p:blipFill rotWithShape="1">
          <a:blip r:embed="rId3">
            <a:alphaModFix/>
          </a:blip>
          <a:srcRect b="0" l="0" r="0" t="0"/>
          <a:stretch/>
        </p:blipFill>
        <p:spPr>
          <a:xfrm>
            <a:off x="1867133" y="4185357"/>
            <a:ext cx="6172972" cy="5345286"/>
          </a:xfrm>
          <a:prstGeom prst="rect">
            <a:avLst/>
          </a:prstGeom>
          <a:noFill/>
          <a:ln>
            <a:noFill/>
          </a:ln>
        </p:spPr>
      </p:pic>
      <p:pic>
        <p:nvPicPr>
          <p:cNvPr descr=" " id="255" name="Google Shape;255;g38cc39a1969_0_226"/>
          <p:cNvPicPr preferRelativeResize="0"/>
          <p:nvPr/>
        </p:nvPicPr>
        <p:blipFill rotWithShape="1">
          <a:blip r:embed="rId3">
            <a:alphaModFix/>
          </a:blip>
          <a:srcRect b="0" l="0" r="0" t="0"/>
          <a:stretch/>
        </p:blipFill>
        <p:spPr>
          <a:xfrm>
            <a:off x="19865283" y="12211757"/>
            <a:ext cx="6172972" cy="5345286"/>
          </a:xfrm>
          <a:prstGeom prst="rect">
            <a:avLst/>
          </a:prstGeom>
          <a:noFill/>
          <a:ln>
            <a:noFill/>
          </a:ln>
        </p:spPr>
      </p:pic>
      <p:pic>
        <p:nvPicPr>
          <p:cNvPr descr=" " id="256" name="Google Shape;256;g38cc39a1969_0_226"/>
          <p:cNvPicPr preferRelativeResize="0"/>
          <p:nvPr/>
        </p:nvPicPr>
        <p:blipFill rotWithShape="1">
          <a:blip r:embed="rId3">
            <a:alphaModFix/>
          </a:blip>
          <a:srcRect b="0" l="0" r="0" t="0"/>
          <a:stretch/>
        </p:blipFill>
        <p:spPr>
          <a:xfrm>
            <a:off x="-2972171" y="1404057"/>
            <a:ext cx="6172972" cy="5345286"/>
          </a:xfrm>
          <a:prstGeom prst="rect">
            <a:avLst/>
          </a:prstGeom>
          <a:noFill/>
          <a:ln>
            <a:noFill/>
          </a:ln>
        </p:spPr>
      </p:pic>
      <p:pic>
        <p:nvPicPr>
          <p:cNvPr descr=" " id="257" name="Google Shape;257;g38cc39a1969_0_226"/>
          <p:cNvPicPr preferRelativeResize="0"/>
          <p:nvPr/>
        </p:nvPicPr>
        <p:blipFill rotWithShape="1">
          <a:blip r:embed="rId3">
            <a:alphaModFix/>
          </a:blip>
          <a:srcRect b="0" l="0" r="0" t="0"/>
          <a:stretch/>
        </p:blipFill>
        <p:spPr>
          <a:xfrm>
            <a:off x="15025978" y="9430457"/>
            <a:ext cx="6172972" cy="5345286"/>
          </a:xfrm>
          <a:prstGeom prst="rect">
            <a:avLst/>
          </a:prstGeom>
          <a:noFill/>
          <a:ln>
            <a:noFill/>
          </a:ln>
        </p:spPr>
      </p:pic>
      <p:sp>
        <p:nvSpPr>
          <p:cNvPr id="258" name="Google Shape;258;g38cc39a1969_0_2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9" name="Google Shape;259;g38cc39a1969_0_22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260" name="Google Shape;260;g38cc39a1969_0_226"/>
          <p:cNvPicPr preferRelativeResize="0"/>
          <p:nvPr/>
        </p:nvPicPr>
        <p:blipFill rotWithShape="1">
          <a:blip r:embed="rId5">
            <a:alphaModFix/>
          </a:blip>
          <a:srcRect b="0" l="0" r="0" t="0"/>
          <a:stretch/>
        </p:blipFill>
        <p:spPr>
          <a:xfrm>
            <a:off x="381048" y="2146300"/>
            <a:ext cx="23637654" cy="9144000"/>
          </a:xfrm>
          <a:prstGeom prst="rect">
            <a:avLst/>
          </a:prstGeom>
          <a:noFill/>
          <a:ln>
            <a:noFill/>
          </a:ln>
        </p:spPr>
      </p:pic>
      <p:sp>
        <p:nvSpPr>
          <p:cNvPr id="261" name="Google Shape;261;g38cc39a1969_0_226"/>
          <p:cNvSpPr/>
          <p:nvPr/>
        </p:nvSpPr>
        <p:spPr>
          <a:xfrm>
            <a:off x="381048" y="3581400"/>
            <a:ext cx="5347500" cy="7632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38cc39a1969_0_226"/>
          <p:cNvSpPr/>
          <p:nvPr/>
        </p:nvSpPr>
        <p:spPr>
          <a:xfrm>
            <a:off x="685886" y="4991100"/>
            <a:ext cx="4737600" cy="59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8cc39a1969_0_226"/>
          <p:cNvSpPr/>
          <p:nvPr/>
        </p:nvSpPr>
        <p:spPr>
          <a:xfrm>
            <a:off x="685886"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8cc39a1969_0_226"/>
          <p:cNvSpPr/>
          <p:nvPr/>
        </p:nvSpPr>
        <p:spPr>
          <a:xfrm>
            <a:off x="685886"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38cc39a1969_0_226"/>
          <p:cNvSpPr/>
          <p:nvPr/>
        </p:nvSpPr>
        <p:spPr>
          <a:xfrm>
            <a:off x="609676" y="49911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Eclipse</a:t>
            </a:r>
            <a:endParaRPr b="0" i="0" sz="3600" u="none" cap="none" strike="noStrike">
              <a:solidFill>
                <a:schemeClr val="dk1"/>
              </a:solidFill>
              <a:latin typeface="Calibri"/>
              <a:ea typeface="Calibri"/>
              <a:cs typeface="Calibri"/>
              <a:sym typeface="Calibri"/>
            </a:endParaRPr>
          </a:p>
        </p:txBody>
      </p:sp>
      <p:sp>
        <p:nvSpPr>
          <p:cNvPr id="266" name="Google Shape;266;g38cc39a1969_0_226"/>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7" name="Google Shape;267;g38cc39a1969_0_226"/>
          <p:cNvPicPr preferRelativeResize="0"/>
          <p:nvPr/>
        </p:nvPicPr>
        <p:blipFill rotWithShape="1">
          <a:blip r:embed="rId6">
            <a:alphaModFix/>
          </a:blip>
          <a:srcRect b="0" l="0" r="0" t="0"/>
          <a:stretch/>
        </p:blipFill>
        <p:spPr>
          <a:xfrm>
            <a:off x="2241830" y="7137400"/>
            <a:ext cx="1625803" cy="1625600"/>
          </a:xfrm>
          <a:prstGeom prst="rect">
            <a:avLst/>
          </a:prstGeom>
          <a:noFill/>
          <a:ln>
            <a:noFill/>
          </a:ln>
        </p:spPr>
      </p:pic>
      <p:pic>
        <p:nvPicPr>
          <p:cNvPr descr=" " id="268" name="Google Shape;268;g38cc39a1969_0_226"/>
          <p:cNvPicPr preferRelativeResize="0"/>
          <p:nvPr/>
        </p:nvPicPr>
        <p:blipFill rotWithShape="1">
          <a:blip r:embed="rId7">
            <a:alphaModFix/>
          </a:blip>
          <a:srcRect b="0" l="0" r="0" t="0"/>
          <a:stretch/>
        </p:blipFill>
        <p:spPr>
          <a:xfrm>
            <a:off x="2326518" y="7222083"/>
            <a:ext cx="1456422" cy="1456246"/>
          </a:xfrm>
          <a:prstGeom prst="rect">
            <a:avLst/>
          </a:prstGeom>
          <a:noFill/>
          <a:ln>
            <a:noFill/>
          </a:ln>
        </p:spPr>
      </p:pic>
      <p:sp>
        <p:nvSpPr>
          <p:cNvPr id="269" name="Google Shape;269;g38cc39a1969_0_226"/>
          <p:cNvSpPr/>
          <p:nvPr/>
        </p:nvSpPr>
        <p:spPr>
          <a:xfrm>
            <a:off x="685886"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8cc39a1969_0_226"/>
          <p:cNvSpPr/>
          <p:nvPr/>
        </p:nvSpPr>
        <p:spPr>
          <a:xfrm>
            <a:off x="685886"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38cc39a1969_0_226"/>
          <p:cNvSpPr/>
          <p:nvPr/>
        </p:nvSpPr>
        <p:spPr>
          <a:xfrm>
            <a:off x="609676" y="91694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Quest</a:t>
            </a:r>
            <a:endParaRPr b="0" i="0" sz="3600" u="none" cap="none" strike="noStrike">
              <a:solidFill>
                <a:schemeClr val="dk1"/>
              </a:solidFill>
              <a:latin typeface="Calibri"/>
              <a:ea typeface="Calibri"/>
              <a:cs typeface="Calibri"/>
              <a:sym typeface="Calibri"/>
            </a:endParaRPr>
          </a:p>
        </p:txBody>
      </p:sp>
      <p:sp>
        <p:nvSpPr>
          <p:cNvPr id="272" name="Google Shape;272;g38cc39a1969_0_226"/>
          <p:cNvSpPr/>
          <p:nvPr/>
        </p:nvSpPr>
        <p:spPr>
          <a:xfrm>
            <a:off x="618144" y="9944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3" name="Google Shape;273;g38cc39a1969_0_226"/>
          <p:cNvSpPr/>
          <p:nvPr/>
        </p:nvSpPr>
        <p:spPr>
          <a:xfrm>
            <a:off x="6477810" y="3581400"/>
            <a:ext cx="5347500" cy="7632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8cc39a1969_0_226"/>
          <p:cNvSpPr/>
          <p:nvPr/>
        </p:nvSpPr>
        <p:spPr>
          <a:xfrm>
            <a:off x="6782648" y="4991100"/>
            <a:ext cx="4737600" cy="59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8cc39a1969_0_226"/>
          <p:cNvSpPr/>
          <p:nvPr/>
        </p:nvSpPr>
        <p:spPr>
          <a:xfrm>
            <a:off x="6782648"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8cc39a1969_0_226"/>
          <p:cNvSpPr/>
          <p:nvPr/>
        </p:nvSpPr>
        <p:spPr>
          <a:xfrm>
            <a:off x="6782648"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8cc39a1969_0_226"/>
          <p:cNvSpPr/>
          <p:nvPr/>
        </p:nvSpPr>
        <p:spPr>
          <a:xfrm>
            <a:off x="6706438" y="49911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Eclipse</a:t>
            </a:r>
            <a:endParaRPr b="0" i="0" sz="3600" u="none" cap="none" strike="noStrike">
              <a:solidFill>
                <a:schemeClr val="dk1"/>
              </a:solidFill>
              <a:latin typeface="Calibri"/>
              <a:ea typeface="Calibri"/>
              <a:cs typeface="Calibri"/>
              <a:sym typeface="Calibri"/>
            </a:endParaRPr>
          </a:p>
        </p:txBody>
      </p:sp>
      <p:sp>
        <p:nvSpPr>
          <p:cNvPr id="278" name="Google Shape;278;g38cc39a1969_0_226"/>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79" name="Google Shape;279;g38cc39a1969_0_226"/>
          <p:cNvPicPr preferRelativeResize="0"/>
          <p:nvPr/>
        </p:nvPicPr>
        <p:blipFill rotWithShape="1">
          <a:blip r:embed="rId6">
            <a:alphaModFix/>
          </a:blip>
          <a:srcRect b="0" l="0" r="0" t="0"/>
          <a:stretch/>
        </p:blipFill>
        <p:spPr>
          <a:xfrm>
            <a:off x="8338592" y="7137400"/>
            <a:ext cx="1625803" cy="1625600"/>
          </a:xfrm>
          <a:prstGeom prst="rect">
            <a:avLst/>
          </a:prstGeom>
          <a:noFill/>
          <a:ln>
            <a:noFill/>
          </a:ln>
        </p:spPr>
      </p:pic>
      <p:pic>
        <p:nvPicPr>
          <p:cNvPr descr=" " id="280" name="Google Shape;280;g38cc39a1969_0_226"/>
          <p:cNvPicPr preferRelativeResize="0"/>
          <p:nvPr/>
        </p:nvPicPr>
        <p:blipFill rotWithShape="1">
          <a:blip r:embed="rId8">
            <a:alphaModFix/>
          </a:blip>
          <a:srcRect b="0" l="0" r="0" t="0"/>
          <a:stretch/>
        </p:blipFill>
        <p:spPr>
          <a:xfrm>
            <a:off x="8541818" y="7340600"/>
            <a:ext cx="1192256" cy="1190414"/>
          </a:xfrm>
          <a:prstGeom prst="rect">
            <a:avLst/>
          </a:prstGeom>
          <a:noFill/>
          <a:ln>
            <a:noFill/>
          </a:ln>
        </p:spPr>
      </p:pic>
      <p:sp>
        <p:nvSpPr>
          <p:cNvPr id="281" name="Google Shape;281;g38cc39a1969_0_226"/>
          <p:cNvSpPr/>
          <p:nvPr/>
        </p:nvSpPr>
        <p:spPr>
          <a:xfrm>
            <a:off x="6782648"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8cc39a1969_0_226"/>
          <p:cNvSpPr/>
          <p:nvPr/>
        </p:nvSpPr>
        <p:spPr>
          <a:xfrm>
            <a:off x="6782648"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8cc39a1969_0_226"/>
          <p:cNvSpPr/>
          <p:nvPr/>
        </p:nvSpPr>
        <p:spPr>
          <a:xfrm>
            <a:off x="6706438" y="91694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Quest</a:t>
            </a:r>
            <a:endParaRPr b="0" i="0" sz="3600" u="none" cap="none" strike="noStrike">
              <a:solidFill>
                <a:schemeClr val="dk1"/>
              </a:solidFill>
              <a:latin typeface="Calibri"/>
              <a:ea typeface="Calibri"/>
              <a:cs typeface="Calibri"/>
              <a:sym typeface="Calibri"/>
            </a:endParaRPr>
          </a:p>
        </p:txBody>
      </p:sp>
      <p:sp>
        <p:nvSpPr>
          <p:cNvPr id="284" name="Google Shape;284;g38cc39a1969_0_226"/>
          <p:cNvSpPr/>
          <p:nvPr/>
        </p:nvSpPr>
        <p:spPr>
          <a:xfrm>
            <a:off x="6714906" y="9944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85" name="Google Shape;285;g38cc39a1969_0_226"/>
          <p:cNvSpPr/>
          <p:nvPr/>
        </p:nvSpPr>
        <p:spPr>
          <a:xfrm>
            <a:off x="12574572" y="3581400"/>
            <a:ext cx="5347500" cy="7632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8cc39a1969_0_226"/>
          <p:cNvSpPr/>
          <p:nvPr/>
        </p:nvSpPr>
        <p:spPr>
          <a:xfrm>
            <a:off x="12879410" y="4991100"/>
            <a:ext cx="4737600" cy="59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8cc39a1969_0_226"/>
          <p:cNvSpPr/>
          <p:nvPr/>
        </p:nvSpPr>
        <p:spPr>
          <a:xfrm>
            <a:off x="12879410"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38cc39a1969_0_226"/>
          <p:cNvSpPr/>
          <p:nvPr/>
        </p:nvSpPr>
        <p:spPr>
          <a:xfrm>
            <a:off x="12879410"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8cc39a1969_0_226"/>
          <p:cNvSpPr/>
          <p:nvPr/>
        </p:nvSpPr>
        <p:spPr>
          <a:xfrm>
            <a:off x="12803200" y="49911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Eclipse</a:t>
            </a:r>
            <a:endParaRPr b="0" i="0" sz="3600" u="none" cap="none" strike="noStrike">
              <a:solidFill>
                <a:schemeClr val="dk1"/>
              </a:solidFill>
              <a:latin typeface="Calibri"/>
              <a:ea typeface="Calibri"/>
              <a:cs typeface="Calibri"/>
              <a:sym typeface="Calibri"/>
            </a:endParaRPr>
          </a:p>
        </p:txBody>
      </p:sp>
      <p:sp>
        <p:nvSpPr>
          <p:cNvPr id="290" name="Google Shape;290;g38cc39a1969_0_226"/>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91" name="Google Shape;291;g38cc39a1969_0_226"/>
          <p:cNvPicPr preferRelativeResize="0"/>
          <p:nvPr/>
        </p:nvPicPr>
        <p:blipFill rotWithShape="1">
          <a:blip r:embed="rId6">
            <a:alphaModFix/>
          </a:blip>
          <a:srcRect b="0" l="0" r="0" t="0"/>
          <a:stretch/>
        </p:blipFill>
        <p:spPr>
          <a:xfrm>
            <a:off x="14435354" y="7137400"/>
            <a:ext cx="1625803" cy="1625600"/>
          </a:xfrm>
          <a:prstGeom prst="rect">
            <a:avLst/>
          </a:prstGeom>
          <a:noFill/>
          <a:ln>
            <a:noFill/>
          </a:ln>
        </p:spPr>
      </p:pic>
      <p:pic>
        <p:nvPicPr>
          <p:cNvPr descr=" " id="292" name="Google Shape;292;g38cc39a1969_0_226"/>
          <p:cNvPicPr preferRelativeResize="0"/>
          <p:nvPr/>
        </p:nvPicPr>
        <p:blipFill rotWithShape="1">
          <a:blip r:embed="rId9">
            <a:alphaModFix/>
          </a:blip>
          <a:srcRect b="0" l="0" r="0" t="0"/>
          <a:stretch/>
        </p:blipFill>
        <p:spPr>
          <a:xfrm>
            <a:off x="14536942" y="7142162"/>
            <a:ext cx="1519452" cy="1519262"/>
          </a:xfrm>
          <a:prstGeom prst="rect">
            <a:avLst/>
          </a:prstGeom>
          <a:noFill/>
          <a:ln>
            <a:noFill/>
          </a:ln>
        </p:spPr>
      </p:pic>
      <p:sp>
        <p:nvSpPr>
          <p:cNvPr id="293" name="Google Shape;293;g38cc39a1969_0_226"/>
          <p:cNvSpPr/>
          <p:nvPr/>
        </p:nvSpPr>
        <p:spPr>
          <a:xfrm>
            <a:off x="12879410"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8cc39a1969_0_226"/>
          <p:cNvSpPr/>
          <p:nvPr/>
        </p:nvSpPr>
        <p:spPr>
          <a:xfrm>
            <a:off x="12879410"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8cc39a1969_0_226"/>
          <p:cNvSpPr/>
          <p:nvPr/>
        </p:nvSpPr>
        <p:spPr>
          <a:xfrm>
            <a:off x="12803200" y="91694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Quest</a:t>
            </a:r>
            <a:endParaRPr b="0" i="0" sz="3600" u="none" cap="none" strike="noStrike">
              <a:solidFill>
                <a:schemeClr val="dk1"/>
              </a:solidFill>
              <a:latin typeface="Calibri"/>
              <a:ea typeface="Calibri"/>
              <a:cs typeface="Calibri"/>
              <a:sym typeface="Calibri"/>
            </a:endParaRPr>
          </a:p>
        </p:txBody>
      </p:sp>
      <p:sp>
        <p:nvSpPr>
          <p:cNvPr id="296" name="Google Shape;296;g38cc39a1969_0_226"/>
          <p:cNvSpPr/>
          <p:nvPr/>
        </p:nvSpPr>
        <p:spPr>
          <a:xfrm>
            <a:off x="12811668" y="9944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97" name="Google Shape;297;g38cc39a1969_0_226"/>
          <p:cNvSpPr/>
          <p:nvPr/>
        </p:nvSpPr>
        <p:spPr>
          <a:xfrm>
            <a:off x="18671334" y="3581400"/>
            <a:ext cx="5347500" cy="7632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8cc39a1969_0_226"/>
          <p:cNvSpPr/>
          <p:nvPr/>
        </p:nvSpPr>
        <p:spPr>
          <a:xfrm>
            <a:off x="18976172" y="4991100"/>
            <a:ext cx="4737600" cy="59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8cc39a1969_0_226"/>
          <p:cNvSpPr/>
          <p:nvPr/>
        </p:nvSpPr>
        <p:spPr>
          <a:xfrm>
            <a:off x="18976172"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8cc39a1969_0_226"/>
          <p:cNvSpPr/>
          <p:nvPr/>
        </p:nvSpPr>
        <p:spPr>
          <a:xfrm>
            <a:off x="18976172" y="49911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38cc39a1969_0_226"/>
          <p:cNvSpPr/>
          <p:nvPr/>
        </p:nvSpPr>
        <p:spPr>
          <a:xfrm>
            <a:off x="18899962" y="49911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Eclipse</a:t>
            </a:r>
            <a:endParaRPr b="0" i="0" sz="3600" u="none" cap="none" strike="noStrike">
              <a:solidFill>
                <a:schemeClr val="dk1"/>
              </a:solidFill>
              <a:latin typeface="Calibri"/>
              <a:ea typeface="Calibri"/>
              <a:cs typeface="Calibri"/>
              <a:sym typeface="Calibri"/>
            </a:endParaRPr>
          </a:p>
        </p:txBody>
      </p:sp>
      <p:sp>
        <p:nvSpPr>
          <p:cNvPr id="302" name="Google Shape;302;g38cc39a1969_0_226"/>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303" name="Google Shape;303;g38cc39a1969_0_226"/>
          <p:cNvPicPr preferRelativeResize="0"/>
          <p:nvPr/>
        </p:nvPicPr>
        <p:blipFill rotWithShape="1">
          <a:blip r:embed="rId6">
            <a:alphaModFix/>
          </a:blip>
          <a:srcRect b="0" l="0" r="0" t="0"/>
          <a:stretch/>
        </p:blipFill>
        <p:spPr>
          <a:xfrm>
            <a:off x="20532116" y="7137400"/>
            <a:ext cx="1625803" cy="1625600"/>
          </a:xfrm>
          <a:prstGeom prst="rect">
            <a:avLst/>
          </a:prstGeom>
          <a:noFill/>
          <a:ln>
            <a:noFill/>
          </a:ln>
        </p:spPr>
      </p:pic>
      <p:pic>
        <p:nvPicPr>
          <p:cNvPr descr=" " id="304" name="Google Shape;304;g38cc39a1969_0_226"/>
          <p:cNvPicPr preferRelativeResize="0"/>
          <p:nvPr/>
        </p:nvPicPr>
        <p:blipFill rotWithShape="1">
          <a:blip r:embed="rId10">
            <a:alphaModFix/>
          </a:blip>
          <a:srcRect b="0" l="0" r="0" t="0"/>
          <a:stretch/>
        </p:blipFill>
        <p:spPr>
          <a:xfrm>
            <a:off x="20599860" y="7137400"/>
            <a:ext cx="1490319" cy="1625600"/>
          </a:xfrm>
          <a:prstGeom prst="rect">
            <a:avLst/>
          </a:prstGeom>
          <a:noFill/>
          <a:ln>
            <a:noFill/>
          </a:ln>
        </p:spPr>
      </p:pic>
      <p:sp>
        <p:nvSpPr>
          <p:cNvPr id="305" name="Google Shape;305;g38cc39a1969_0_226"/>
          <p:cNvSpPr/>
          <p:nvPr/>
        </p:nvSpPr>
        <p:spPr>
          <a:xfrm>
            <a:off x="18976172"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38cc39a1969_0_226"/>
          <p:cNvSpPr/>
          <p:nvPr/>
        </p:nvSpPr>
        <p:spPr>
          <a:xfrm>
            <a:off x="18976172" y="9169400"/>
            <a:ext cx="4737600" cy="17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8cc39a1969_0_226"/>
          <p:cNvSpPr/>
          <p:nvPr/>
        </p:nvSpPr>
        <p:spPr>
          <a:xfrm>
            <a:off x="18899962" y="9169400"/>
            <a:ext cx="4890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Quest</a:t>
            </a:r>
            <a:endParaRPr b="0" i="0" sz="3600" u="none" cap="none" strike="noStrike">
              <a:solidFill>
                <a:schemeClr val="dk1"/>
              </a:solidFill>
              <a:latin typeface="Calibri"/>
              <a:ea typeface="Calibri"/>
              <a:cs typeface="Calibri"/>
              <a:sym typeface="Calibri"/>
            </a:endParaRPr>
          </a:p>
        </p:txBody>
      </p:sp>
      <p:sp>
        <p:nvSpPr>
          <p:cNvPr id="308" name="Google Shape;308;g38cc39a1969_0_226"/>
          <p:cNvSpPr/>
          <p:nvPr/>
        </p:nvSpPr>
        <p:spPr>
          <a:xfrm>
            <a:off x="18908430" y="99441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309" name="Google Shape;309;g38cc39a1969_0_226"/>
          <p:cNvSpPr/>
          <p:nvPr/>
        </p:nvSpPr>
        <p:spPr>
          <a:xfrm>
            <a:off x="1994149" y="2146300"/>
            <a:ext cx="2133900" cy="2133600"/>
          </a:xfrm>
          <a:prstGeom prst="roundRect">
            <a:avLst>
              <a:gd fmla="val 198429" name="adj"/>
            </a:avLst>
          </a:prstGeom>
          <a:solidFill>
            <a:srgbClr val="D46A0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8cc39a1969_0_226"/>
          <p:cNvSpPr/>
          <p:nvPr/>
        </p:nvSpPr>
        <p:spPr>
          <a:xfrm>
            <a:off x="2832454" y="2578100"/>
            <a:ext cx="795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lack And White Picture"/>
              <a:buNone/>
            </a:pPr>
            <a:r>
              <a:rPr b="0" i="0" lang="en-US" sz="8000" u="none" cap="none" strike="noStrike">
                <a:solidFill>
                  <a:srgbClr val="FFFFFF"/>
                </a:solidFill>
                <a:latin typeface="Black And White Picture"/>
                <a:ea typeface="Black And White Picture"/>
                <a:cs typeface="Black And White Picture"/>
                <a:sym typeface="Black And White Picture"/>
              </a:rPr>
              <a:t>S</a:t>
            </a:r>
            <a:endParaRPr b="0" i="0" sz="8000" u="none" cap="none" strike="noStrike">
              <a:solidFill>
                <a:schemeClr val="dk1"/>
              </a:solidFill>
              <a:latin typeface="Calibri"/>
              <a:ea typeface="Calibri"/>
              <a:cs typeface="Calibri"/>
              <a:sym typeface="Calibri"/>
            </a:endParaRPr>
          </a:p>
        </p:txBody>
      </p:sp>
      <p:sp>
        <p:nvSpPr>
          <p:cNvPr id="311" name="Google Shape;311;g38cc39a1969_0_226"/>
          <p:cNvSpPr/>
          <p:nvPr/>
        </p:nvSpPr>
        <p:spPr>
          <a:xfrm>
            <a:off x="8090911" y="2146300"/>
            <a:ext cx="2133900" cy="2133600"/>
          </a:xfrm>
          <a:prstGeom prst="roundRect">
            <a:avLst>
              <a:gd fmla="val 198429" name="adj"/>
            </a:avLst>
          </a:prstGeom>
          <a:solidFill>
            <a:srgbClr val="D46A0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38cc39a1969_0_226"/>
          <p:cNvSpPr/>
          <p:nvPr/>
        </p:nvSpPr>
        <p:spPr>
          <a:xfrm>
            <a:off x="8840305" y="2578100"/>
            <a:ext cx="973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lack And White Picture"/>
              <a:buNone/>
            </a:pPr>
            <a:r>
              <a:rPr b="0" i="0" lang="en-US" sz="8000" u="none" cap="none" strike="noStrike">
                <a:solidFill>
                  <a:srgbClr val="FFFFFF"/>
                </a:solidFill>
                <a:latin typeface="Black And White Picture"/>
                <a:ea typeface="Black And White Picture"/>
                <a:cs typeface="Black And White Picture"/>
                <a:sym typeface="Black And White Picture"/>
              </a:rPr>
              <a:t>W</a:t>
            </a:r>
            <a:endParaRPr b="0" i="0" sz="8000" u="none" cap="none" strike="noStrike">
              <a:solidFill>
                <a:schemeClr val="dk1"/>
              </a:solidFill>
              <a:latin typeface="Calibri"/>
              <a:ea typeface="Calibri"/>
              <a:cs typeface="Calibri"/>
              <a:sym typeface="Calibri"/>
            </a:endParaRPr>
          </a:p>
        </p:txBody>
      </p:sp>
      <p:sp>
        <p:nvSpPr>
          <p:cNvPr id="313" name="Google Shape;313;g38cc39a1969_0_226"/>
          <p:cNvSpPr/>
          <p:nvPr/>
        </p:nvSpPr>
        <p:spPr>
          <a:xfrm>
            <a:off x="14187673" y="2146300"/>
            <a:ext cx="2133900" cy="2133600"/>
          </a:xfrm>
          <a:prstGeom prst="roundRect">
            <a:avLst>
              <a:gd fmla="val 198429" name="adj"/>
            </a:avLst>
          </a:prstGeom>
          <a:solidFill>
            <a:srgbClr val="D46A0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38cc39a1969_0_226"/>
          <p:cNvSpPr/>
          <p:nvPr/>
        </p:nvSpPr>
        <p:spPr>
          <a:xfrm>
            <a:off x="14962470" y="2578100"/>
            <a:ext cx="923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lack And White Picture"/>
              <a:buNone/>
            </a:pPr>
            <a:r>
              <a:rPr b="0" i="0" lang="en-US" sz="8000" u="none" cap="none" strike="noStrike">
                <a:solidFill>
                  <a:srgbClr val="FFFFFF"/>
                </a:solidFill>
                <a:latin typeface="Black And White Picture"/>
                <a:ea typeface="Black And White Picture"/>
                <a:cs typeface="Black And White Picture"/>
                <a:sym typeface="Black And White Picture"/>
              </a:rPr>
              <a:t>O</a:t>
            </a:r>
            <a:endParaRPr b="0" i="0" sz="8000" u="none" cap="none" strike="noStrike">
              <a:solidFill>
                <a:schemeClr val="dk1"/>
              </a:solidFill>
              <a:latin typeface="Calibri"/>
              <a:ea typeface="Calibri"/>
              <a:cs typeface="Calibri"/>
              <a:sym typeface="Calibri"/>
            </a:endParaRPr>
          </a:p>
        </p:txBody>
      </p:sp>
      <p:sp>
        <p:nvSpPr>
          <p:cNvPr id="315" name="Google Shape;315;g38cc39a1969_0_226"/>
          <p:cNvSpPr/>
          <p:nvPr/>
        </p:nvSpPr>
        <p:spPr>
          <a:xfrm>
            <a:off x="20284435" y="2146300"/>
            <a:ext cx="2133900" cy="2133600"/>
          </a:xfrm>
          <a:prstGeom prst="roundRect">
            <a:avLst>
              <a:gd fmla="val 198429" name="adj"/>
            </a:avLst>
          </a:prstGeom>
          <a:solidFill>
            <a:srgbClr val="D46A0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8cc39a1969_0_226"/>
          <p:cNvSpPr/>
          <p:nvPr/>
        </p:nvSpPr>
        <p:spPr>
          <a:xfrm>
            <a:off x="21154494" y="2578100"/>
            <a:ext cx="732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lack And White Picture"/>
              <a:buNone/>
            </a:pPr>
            <a:r>
              <a:rPr b="0" i="0" lang="en-US" sz="8000" u="none" cap="none" strike="noStrike">
                <a:solidFill>
                  <a:srgbClr val="FFFFFF"/>
                </a:solidFill>
                <a:latin typeface="Black And White Picture"/>
                <a:ea typeface="Black And White Picture"/>
                <a:cs typeface="Black And White Picture"/>
                <a:sym typeface="Black And White Pictur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321" name="Shape 321"/>
        <p:cNvGrpSpPr/>
        <p:nvPr/>
      </p:nvGrpSpPr>
      <p:grpSpPr>
        <a:xfrm>
          <a:off x="0" y="0"/>
          <a:ext cx="0" cy="0"/>
          <a:chOff x="0" y="0"/>
          <a:chExt cx="0" cy="0"/>
        </a:xfrm>
      </p:grpSpPr>
      <p:pic>
        <p:nvPicPr>
          <p:cNvPr descr=" " id="322" name="Google Shape;322;g38cc39a1969_0_295"/>
          <p:cNvPicPr preferRelativeResize="0"/>
          <p:nvPr/>
        </p:nvPicPr>
        <p:blipFill rotWithShape="1">
          <a:blip r:embed="rId3">
            <a:alphaModFix/>
          </a:blip>
          <a:srcRect b="0" l="0" r="0" t="0"/>
          <a:stretch/>
        </p:blipFill>
        <p:spPr>
          <a:xfrm>
            <a:off x="-2745999" y="-231775"/>
            <a:ext cx="5677610" cy="4916339"/>
          </a:xfrm>
          <a:prstGeom prst="rect">
            <a:avLst/>
          </a:prstGeom>
          <a:noFill/>
          <a:ln>
            <a:noFill/>
          </a:ln>
        </p:spPr>
      </p:pic>
      <p:pic>
        <p:nvPicPr>
          <p:cNvPr descr=" " id="323" name="Google Shape;323;g38cc39a1969_0_295"/>
          <p:cNvPicPr preferRelativeResize="0"/>
          <p:nvPr/>
        </p:nvPicPr>
        <p:blipFill rotWithShape="1">
          <a:blip r:embed="rId4">
            <a:alphaModFix/>
          </a:blip>
          <a:srcRect b="0" l="0" r="0" t="0"/>
          <a:stretch/>
        </p:blipFill>
        <p:spPr>
          <a:xfrm>
            <a:off x="1687761" y="2341364"/>
            <a:ext cx="5677610" cy="4916339"/>
          </a:xfrm>
          <a:prstGeom prst="rect">
            <a:avLst/>
          </a:prstGeom>
          <a:noFill/>
          <a:ln>
            <a:noFill/>
          </a:ln>
        </p:spPr>
      </p:pic>
      <p:pic>
        <p:nvPicPr>
          <p:cNvPr descr=" " id="324" name="Google Shape;324;g38cc39a1969_0_295"/>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325" name="Google Shape;325;g38cc39a1969_0_295"/>
          <p:cNvPicPr preferRelativeResize="0"/>
          <p:nvPr/>
        </p:nvPicPr>
        <p:blipFill rotWithShape="1">
          <a:blip r:embed="rId6">
            <a:alphaModFix/>
          </a:blip>
          <a:srcRect b="0" l="0" r="0" t="0"/>
          <a:stretch/>
        </p:blipFill>
        <p:spPr>
          <a:xfrm>
            <a:off x="18417947" y="5081823"/>
            <a:ext cx="10066927" cy="8717111"/>
          </a:xfrm>
          <a:prstGeom prst="rect">
            <a:avLst/>
          </a:prstGeom>
          <a:noFill/>
          <a:ln>
            <a:noFill/>
          </a:ln>
        </p:spPr>
      </p:pic>
      <p:sp>
        <p:nvSpPr>
          <p:cNvPr id="326" name="Google Shape;326;g38cc39a1969_0_29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7" name="Google Shape;327;g38cc39a1969_0_29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328" name="Google Shape;328;g38cc39a1969_0_295"/>
          <p:cNvPicPr preferRelativeResize="0"/>
          <p:nvPr/>
        </p:nvPicPr>
        <p:blipFill rotWithShape="1">
          <a:blip r:embed="rId8">
            <a:alphaModFix/>
          </a:blip>
          <a:srcRect b="0" l="0" r="0" t="0"/>
          <a:stretch/>
        </p:blipFill>
        <p:spPr>
          <a:xfrm>
            <a:off x="1143143" y="3124200"/>
            <a:ext cx="11063083" cy="9029700"/>
          </a:xfrm>
          <a:prstGeom prst="rect">
            <a:avLst/>
          </a:prstGeom>
          <a:noFill/>
          <a:ln>
            <a:noFill/>
          </a:ln>
        </p:spPr>
      </p:pic>
      <p:sp>
        <p:nvSpPr>
          <p:cNvPr id="329" name="Google Shape;329;g38cc39a1969_0_295"/>
          <p:cNvSpPr/>
          <p:nvPr/>
        </p:nvSpPr>
        <p:spPr>
          <a:xfrm>
            <a:off x="10080827" y="927100"/>
            <a:ext cx="4238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8000"/>
              <a:buFont typeface="Black And White Picture"/>
              <a:buNone/>
            </a:pPr>
            <a:r>
              <a:rPr b="0" i="0" lang="en-US" sz="8000" u="none" cap="none" strike="noStrike">
                <a:solidFill>
                  <a:srgbClr val="0E0E0E"/>
                </a:solidFill>
                <a:latin typeface="Black And White Picture"/>
                <a:ea typeface="Black And White Picture"/>
                <a:cs typeface="Black And White Picture"/>
                <a:sym typeface="Black And White Picture"/>
              </a:rPr>
              <a:t>Some Data</a:t>
            </a:r>
            <a:endParaRPr b="0" i="0" sz="8000" u="none" cap="none" strike="noStrike">
              <a:solidFill>
                <a:schemeClr val="dk1"/>
              </a:solidFill>
              <a:latin typeface="Calibri"/>
              <a:ea typeface="Calibri"/>
              <a:cs typeface="Calibri"/>
              <a:sym typeface="Calibri"/>
            </a:endParaRPr>
          </a:p>
        </p:txBody>
      </p:sp>
      <p:sp>
        <p:nvSpPr>
          <p:cNvPr id="330" name="Google Shape;330;g38cc39a1969_0_295"/>
          <p:cNvSpPr/>
          <p:nvPr/>
        </p:nvSpPr>
        <p:spPr>
          <a:xfrm>
            <a:off x="12930216" y="4216400"/>
            <a:ext cx="8573700" cy="685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38cc39a1969_0_295"/>
          <p:cNvSpPr/>
          <p:nvPr/>
        </p:nvSpPr>
        <p:spPr>
          <a:xfrm>
            <a:off x="12930216" y="4216400"/>
            <a:ext cx="8573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38cc39a1969_0_295"/>
          <p:cNvSpPr/>
          <p:nvPr/>
        </p:nvSpPr>
        <p:spPr>
          <a:xfrm>
            <a:off x="12930216" y="4216400"/>
            <a:ext cx="3099300" cy="1879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38cc39a1969_0_295"/>
          <p:cNvSpPr/>
          <p:nvPr/>
        </p:nvSpPr>
        <p:spPr>
          <a:xfrm>
            <a:off x="13692311" y="4521200"/>
            <a:ext cx="1913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70%</a:t>
            </a:r>
            <a:endParaRPr b="0" i="0" sz="8000" u="none" cap="none" strike="noStrike">
              <a:solidFill>
                <a:schemeClr val="dk1"/>
              </a:solidFill>
              <a:latin typeface="Calibri"/>
              <a:ea typeface="Calibri"/>
              <a:cs typeface="Calibri"/>
              <a:sym typeface="Calibri"/>
            </a:endParaRPr>
          </a:p>
        </p:txBody>
      </p:sp>
      <p:sp>
        <p:nvSpPr>
          <p:cNvPr id="334" name="Google Shape;334;g38cc39a1969_0_295"/>
          <p:cNvSpPr/>
          <p:nvPr/>
        </p:nvSpPr>
        <p:spPr>
          <a:xfrm>
            <a:off x="16232629" y="4337050"/>
            <a:ext cx="52713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38cc39a1969_0_295"/>
          <p:cNvSpPr/>
          <p:nvPr/>
        </p:nvSpPr>
        <p:spPr>
          <a:xfrm>
            <a:off x="16232629" y="4337050"/>
            <a:ext cx="54237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Enchanted Creatures</a:t>
            </a:r>
            <a:endParaRPr b="0" i="0" sz="3600" u="none" cap="none" strike="noStrike">
              <a:solidFill>
                <a:schemeClr val="dk1"/>
              </a:solidFill>
              <a:latin typeface="Calibri"/>
              <a:ea typeface="Calibri"/>
              <a:cs typeface="Calibri"/>
              <a:sym typeface="Calibri"/>
            </a:endParaRPr>
          </a:p>
        </p:txBody>
      </p:sp>
      <p:sp>
        <p:nvSpPr>
          <p:cNvPr id="336" name="Google Shape;336;g38cc39a1969_0_295"/>
          <p:cNvSpPr/>
          <p:nvPr/>
        </p:nvSpPr>
        <p:spPr>
          <a:xfrm>
            <a:off x="16232629" y="5010150"/>
            <a:ext cx="54066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337" name="Google Shape;337;g38cc39a1969_0_295"/>
          <p:cNvSpPr/>
          <p:nvPr/>
        </p:nvSpPr>
        <p:spPr>
          <a:xfrm>
            <a:off x="12930216" y="6705600"/>
            <a:ext cx="8573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38cc39a1969_0_295"/>
          <p:cNvSpPr/>
          <p:nvPr/>
        </p:nvSpPr>
        <p:spPr>
          <a:xfrm>
            <a:off x="12930216" y="6705600"/>
            <a:ext cx="3150000" cy="1879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8cc39a1969_0_295"/>
          <p:cNvSpPr/>
          <p:nvPr/>
        </p:nvSpPr>
        <p:spPr>
          <a:xfrm>
            <a:off x="13692311" y="7010400"/>
            <a:ext cx="19644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60%</a:t>
            </a:r>
            <a:endParaRPr b="0" i="0" sz="8000" u="none" cap="none" strike="noStrike">
              <a:solidFill>
                <a:schemeClr val="dk1"/>
              </a:solidFill>
              <a:latin typeface="Calibri"/>
              <a:ea typeface="Calibri"/>
              <a:cs typeface="Calibri"/>
              <a:sym typeface="Calibri"/>
            </a:endParaRPr>
          </a:p>
        </p:txBody>
      </p:sp>
      <p:sp>
        <p:nvSpPr>
          <p:cNvPr id="340" name="Google Shape;340;g38cc39a1969_0_295"/>
          <p:cNvSpPr/>
          <p:nvPr/>
        </p:nvSpPr>
        <p:spPr>
          <a:xfrm>
            <a:off x="16283435" y="6781800"/>
            <a:ext cx="52203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8cc39a1969_0_295"/>
          <p:cNvSpPr/>
          <p:nvPr/>
        </p:nvSpPr>
        <p:spPr>
          <a:xfrm>
            <a:off x="16283435" y="6781800"/>
            <a:ext cx="5372700" cy="1295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Magic-Wielding Individuals</a:t>
            </a:r>
            <a:endParaRPr b="0" i="0" sz="3600" u="none" cap="none" strike="noStrike">
              <a:solidFill>
                <a:schemeClr val="dk1"/>
              </a:solidFill>
              <a:latin typeface="Calibri"/>
              <a:ea typeface="Calibri"/>
              <a:cs typeface="Calibri"/>
              <a:sym typeface="Calibri"/>
            </a:endParaRPr>
          </a:p>
        </p:txBody>
      </p:sp>
      <p:sp>
        <p:nvSpPr>
          <p:cNvPr id="342" name="Google Shape;342;g38cc39a1969_0_295"/>
          <p:cNvSpPr/>
          <p:nvPr/>
        </p:nvSpPr>
        <p:spPr>
          <a:xfrm>
            <a:off x="16283435" y="8026400"/>
            <a:ext cx="5355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343" name="Google Shape;343;g38cc39a1969_0_295"/>
          <p:cNvSpPr/>
          <p:nvPr/>
        </p:nvSpPr>
        <p:spPr>
          <a:xfrm>
            <a:off x="12930216" y="9194800"/>
            <a:ext cx="8573700" cy="187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38cc39a1969_0_295"/>
          <p:cNvSpPr/>
          <p:nvPr/>
        </p:nvSpPr>
        <p:spPr>
          <a:xfrm>
            <a:off x="12930216" y="9194800"/>
            <a:ext cx="3175500" cy="1879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8cc39a1969_0_295"/>
          <p:cNvSpPr/>
          <p:nvPr/>
        </p:nvSpPr>
        <p:spPr>
          <a:xfrm>
            <a:off x="13692311" y="9499600"/>
            <a:ext cx="19899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90%</a:t>
            </a:r>
            <a:endParaRPr b="0" i="0" sz="8000" u="none" cap="none" strike="noStrike">
              <a:solidFill>
                <a:schemeClr val="dk1"/>
              </a:solidFill>
              <a:latin typeface="Calibri"/>
              <a:ea typeface="Calibri"/>
              <a:cs typeface="Calibri"/>
              <a:sym typeface="Calibri"/>
            </a:endParaRPr>
          </a:p>
        </p:txBody>
      </p:sp>
      <p:sp>
        <p:nvSpPr>
          <p:cNvPr id="346" name="Google Shape;346;g38cc39a1969_0_295"/>
          <p:cNvSpPr/>
          <p:nvPr/>
        </p:nvSpPr>
        <p:spPr>
          <a:xfrm>
            <a:off x="16308838" y="9315450"/>
            <a:ext cx="51948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38cc39a1969_0_295"/>
          <p:cNvSpPr/>
          <p:nvPr/>
        </p:nvSpPr>
        <p:spPr>
          <a:xfrm>
            <a:off x="16308838" y="9315450"/>
            <a:ext cx="53475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Spells Cast</a:t>
            </a:r>
            <a:endParaRPr b="0" i="0" sz="3600" u="none" cap="none" strike="noStrike">
              <a:solidFill>
                <a:schemeClr val="dk1"/>
              </a:solidFill>
              <a:latin typeface="Calibri"/>
              <a:ea typeface="Calibri"/>
              <a:cs typeface="Calibri"/>
              <a:sym typeface="Calibri"/>
            </a:endParaRPr>
          </a:p>
        </p:txBody>
      </p:sp>
      <p:sp>
        <p:nvSpPr>
          <p:cNvPr id="348" name="Google Shape;348;g38cc39a1969_0_295"/>
          <p:cNvSpPr/>
          <p:nvPr/>
        </p:nvSpPr>
        <p:spPr>
          <a:xfrm>
            <a:off x="16308838" y="9988550"/>
            <a:ext cx="5330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353" name="Shape 353"/>
        <p:cNvGrpSpPr/>
        <p:nvPr/>
      </p:nvGrpSpPr>
      <p:grpSpPr>
        <a:xfrm>
          <a:off x="0" y="0"/>
          <a:ext cx="0" cy="0"/>
          <a:chOff x="0" y="0"/>
          <a:chExt cx="0" cy="0"/>
        </a:xfrm>
      </p:grpSpPr>
      <p:pic>
        <p:nvPicPr>
          <p:cNvPr descr=" " id="354" name="Google Shape;354;g38cc39a1969_0_326"/>
          <p:cNvPicPr preferRelativeResize="0"/>
          <p:nvPr/>
        </p:nvPicPr>
        <p:blipFill rotWithShape="1">
          <a:blip r:embed="rId3">
            <a:alphaModFix/>
          </a:blip>
          <a:srcRect b="0" l="0" r="0" t="0"/>
          <a:stretch/>
        </p:blipFill>
        <p:spPr>
          <a:xfrm>
            <a:off x="-3010276" y="365571"/>
            <a:ext cx="7354219" cy="6368145"/>
          </a:xfrm>
          <a:prstGeom prst="rect">
            <a:avLst/>
          </a:prstGeom>
          <a:noFill/>
          <a:ln>
            <a:noFill/>
          </a:ln>
        </p:spPr>
      </p:pic>
      <p:pic>
        <p:nvPicPr>
          <p:cNvPr descr=" " id="355" name="Google Shape;355;g38cc39a1969_0_326"/>
          <p:cNvPicPr preferRelativeResize="0"/>
          <p:nvPr/>
        </p:nvPicPr>
        <p:blipFill rotWithShape="1">
          <a:blip r:embed="rId3">
            <a:alphaModFix/>
          </a:blip>
          <a:srcRect b="0" l="0" r="0" t="0"/>
          <a:stretch/>
        </p:blipFill>
        <p:spPr>
          <a:xfrm>
            <a:off x="20246330" y="365571"/>
            <a:ext cx="7354219" cy="6368145"/>
          </a:xfrm>
          <a:prstGeom prst="rect">
            <a:avLst/>
          </a:prstGeom>
          <a:noFill/>
          <a:ln>
            <a:noFill/>
          </a:ln>
        </p:spPr>
      </p:pic>
      <p:pic>
        <p:nvPicPr>
          <p:cNvPr descr=" " id="356" name="Google Shape;356;g38cc39a1969_0_326"/>
          <p:cNvPicPr preferRelativeResize="0"/>
          <p:nvPr/>
        </p:nvPicPr>
        <p:blipFill rotWithShape="1">
          <a:blip r:embed="rId4">
            <a:alphaModFix/>
          </a:blip>
          <a:srcRect b="0" l="0" r="0" t="0"/>
          <a:stretch/>
        </p:blipFill>
        <p:spPr>
          <a:xfrm>
            <a:off x="-8764095" y="3679428"/>
            <a:ext cx="7354219" cy="6357144"/>
          </a:xfrm>
          <a:prstGeom prst="rect">
            <a:avLst/>
          </a:prstGeom>
          <a:noFill/>
          <a:ln>
            <a:noFill/>
          </a:ln>
        </p:spPr>
      </p:pic>
      <p:pic>
        <p:nvPicPr>
          <p:cNvPr descr=" " id="357" name="Google Shape;357;g38cc39a1969_0_326"/>
          <p:cNvPicPr preferRelativeResize="0"/>
          <p:nvPr/>
        </p:nvPicPr>
        <p:blipFill rotWithShape="1">
          <a:blip r:embed="rId4">
            <a:alphaModFix/>
          </a:blip>
          <a:srcRect b="0" l="0" r="0" t="0"/>
          <a:stretch/>
        </p:blipFill>
        <p:spPr>
          <a:xfrm>
            <a:off x="26000150" y="3679428"/>
            <a:ext cx="7354219" cy="6357144"/>
          </a:xfrm>
          <a:prstGeom prst="rect">
            <a:avLst/>
          </a:prstGeom>
          <a:noFill/>
          <a:ln>
            <a:noFill/>
          </a:ln>
        </p:spPr>
      </p:pic>
      <p:pic>
        <p:nvPicPr>
          <p:cNvPr descr=" " id="358" name="Google Shape;358;g38cc39a1969_0_326"/>
          <p:cNvPicPr preferRelativeResize="0"/>
          <p:nvPr/>
        </p:nvPicPr>
        <p:blipFill rotWithShape="1">
          <a:blip r:embed="rId3">
            <a:alphaModFix/>
          </a:blip>
          <a:srcRect b="0" l="0" r="0" t="0"/>
          <a:stretch/>
        </p:blipFill>
        <p:spPr>
          <a:xfrm>
            <a:off x="-3010276" y="6982271"/>
            <a:ext cx="7354219" cy="6368145"/>
          </a:xfrm>
          <a:prstGeom prst="rect">
            <a:avLst/>
          </a:prstGeom>
          <a:noFill/>
          <a:ln>
            <a:noFill/>
          </a:ln>
        </p:spPr>
      </p:pic>
      <p:pic>
        <p:nvPicPr>
          <p:cNvPr descr=" " id="359" name="Google Shape;359;g38cc39a1969_0_326"/>
          <p:cNvPicPr preferRelativeResize="0"/>
          <p:nvPr/>
        </p:nvPicPr>
        <p:blipFill rotWithShape="1">
          <a:blip r:embed="rId3">
            <a:alphaModFix/>
          </a:blip>
          <a:srcRect b="0" l="0" r="0" t="0"/>
          <a:stretch/>
        </p:blipFill>
        <p:spPr>
          <a:xfrm>
            <a:off x="20246330" y="6982271"/>
            <a:ext cx="7354219" cy="6368145"/>
          </a:xfrm>
          <a:prstGeom prst="rect">
            <a:avLst/>
          </a:prstGeom>
          <a:noFill/>
          <a:ln>
            <a:noFill/>
          </a:ln>
        </p:spPr>
      </p:pic>
      <p:sp>
        <p:nvSpPr>
          <p:cNvPr id="360" name="Google Shape;360;g38cc39a1969_0_3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1" name="Google Shape;361;g38cc39a1969_0_32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62" name="Google Shape;362;g38cc39a1969_0_326"/>
          <p:cNvSpPr/>
          <p:nvPr/>
        </p:nvSpPr>
        <p:spPr>
          <a:xfrm>
            <a:off x="4305838" y="3403600"/>
            <a:ext cx="15762600" cy="698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38cc39a1969_0_326"/>
          <p:cNvSpPr/>
          <p:nvPr/>
        </p:nvSpPr>
        <p:spPr>
          <a:xfrm>
            <a:off x="4305838" y="3403600"/>
            <a:ext cx="15762600" cy="56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38cc39a1969_0_326"/>
          <p:cNvSpPr/>
          <p:nvPr/>
        </p:nvSpPr>
        <p:spPr>
          <a:xfrm>
            <a:off x="6350794" y="3403600"/>
            <a:ext cx="11672700" cy="44322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8cc39a1969_0_326"/>
          <p:cNvSpPr/>
          <p:nvPr/>
        </p:nvSpPr>
        <p:spPr>
          <a:xfrm>
            <a:off x="7112889" y="3708400"/>
            <a:ext cx="11164800" cy="4838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Black And White Picture"/>
              <a:buNone/>
            </a:pPr>
            <a:r>
              <a:rPr b="0" i="0" lang="en-US" sz="24000" u="none" cap="none" strike="noStrike">
                <a:solidFill>
                  <a:srgbClr val="000000"/>
                </a:solidFill>
                <a:latin typeface="Black And White Picture"/>
                <a:ea typeface="Black And White Picture"/>
                <a:cs typeface="Black And White Picture"/>
                <a:sym typeface="Black And White Picture"/>
              </a:rPr>
              <a:t>234,567</a:t>
            </a:r>
            <a:endParaRPr b="0" i="0" sz="24000" u="none" cap="none" strike="noStrike">
              <a:solidFill>
                <a:schemeClr val="dk1"/>
              </a:solidFill>
              <a:latin typeface="Calibri"/>
              <a:ea typeface="Calibri"/>
              <a:cs typeface="Calibri"/>
              <a:sym typeface="Calibri"/>
            </a:endParaRPr>
          </a:p>
        </p:txBody>
      </p:sp>
      <p:sp>
        <p:nvSpPr>
          <p:cNvPr id="366" name="Google Shape;366;g38cc39a1969_0_326"/>
          <p:cNvSpPr/>
          <p:nvPr/>
        </p:nvSpPr>
        <p:spPr>
          <a:xfrm>
            <a:off x="4170355" y="8039100"/>
            <a:ext cx="16033500" cy="1248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67" name="Google Shape;367;g38cc39a1969_0_326"/>
          <p:cNvSpPr/>
          <p:nvPr/>
        </p:nvSpPr>
        <p:spPr>
          <a:xfrm>
            <a:off x="7483352" y="9423400"/>
            <a:ext cx="94077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372" name="Shape 372"/>
        <p:cNvGrpSpPr/>
        <p:nvPr/>
      </p:nvGrpSpPr>
      <p:grpSpPr>
        <a:xfrm>
          <a:off x="0" y="0"/>
          <a:ext cx="0" cy="0"/>
          <a:chOff x="0" y="0"/>
          <a:chExt cx="0" cy="0"/>
        </a:xfrm>
      </p:grpSpPr>
      <p:pic>
        <p:nvPicPr>
          <p:cNvPr descr=" " id="373" name="Google Shape;373;g38cc39a1969_0_344"/>
          <p:cNvPicPr preferRelativeResize="0"/>
          <p:nvPr/>
        </p:nvPicPr>
        <p:blipFill rotWithShape="1">
          <a:blip r:embed="rId3">
            <a:alphaModFix/>
          </a:blip>
          <a:srcRect b="0" l="0" r="0" t="0"/>
          <a:stretch/>
        </p:blipFill>
        <p:spPr>
          <a:xfrm>
            <a:off x="-2972171" y="6966669"/>
            <a:ext cx="6172972" cy="5345261"/>
          </a:xfrm>
          <a:prstGeom prst="rect">
            <a:avLst/>
          </a:prstGeom>
          <a:noFill/>
          <a:ln>
            <a:noFill/>
          </a:ln>
        </p:spPr>
      </p:pic>
      <p:pic>
        <p:nvPicPr>
          <p:cNvPr descr=" " id="374" name="Google Shape;374;g38cc39a1969_0_344"/>
          <p:cNvPicPr preferRelativeResize="0"/>
          <p:nvPr/>
        </p:nvPicPr>
        <p:blipFill rotWithShape="1">
          <a:blip r:embed="rId3">
            <a:alphaModFix/>
          </a:blip>
          <a:srcRect b="0" l="0" r="0" t="0"/>
          <a:stretch/>
        </p:blipFill>
        <p:spPr>
          <a:xfrm>
            <a:off x="15025978" y="14993069"/>
            <a:ext cx="6172972" cy="5345261"/>
          </a:xfrm>
          <a:prstGeom prst="rect">
            <a:avLst/>
          </a:prstGeom>
          <a:noFill/>
          <a:ln>
            <a:noFill/>
          </a:ln>
        </p:spPr>
      </p:pic>
      <p:pic>
        <p:nvPicPr>
          <p:cNvPr descr=" " id="375" name="Google Shape;375;g38cc39a1969_0_344"/>
          <p:cNvPicPr preferRelativeResize="0"/>
          <p:nvPr/>
        </p:nvPicPr>
        <p:blipFill rotWithShape="1">
          <a:blip r:embed="rId3">
            <a:alphaModFix/>
          </a:blip>
          <a:srcRect b="0" l="0" r="0" t="0"/>
          <a:stretch/>
        </p:blipFill>
        <p:spPr>
          <a:xfrm>
            <a:off x="1867133" y="4185369"/>
            <a:ext cx="6172972" cy="5345261"/>
          </a:xfrm>
          <a:prstGeom prst="rect">
            <a:avLst/>
          </a:prstGeom>
          <a:noFill/>
          <a:ln>
            <a:noFill/>
          </a:ln>
        </p:spPr>
      </p:pic>
      <p:pic>
        <p:nvPicPr>
          <p:cNvPr descr=" " id="376" name="Google Shape;376;g38cc39a1969_0_344"/>
          <p:cNvPicPr preferRelativeResize="0"/>
          <p:nvPr/>
        </p:nvPicPr>
        <p:blipFill rotWithShape="1">
          <a:blip r:embed="rId3">
            <a:alphaModFix/>
          </a:blip>
          <a:srcRect b="0" l="0" r="0" t="0"/>
          <a:stretch/>
        </p:blipFill>
        <p:spPr>
          <a:xfrm>
            <a:off x="19865283" y="12211769"/>
            <a:ext cx="6172972" cy="5345261"/>
          </a:xfrm>
          <a:prstGeom prst="rect">
            <a:avLst/>
          </a:prstGeom>
          <a:noFill/>
          <a:ln>
            <a:noFill/>
          </a:ln>
        </p:spPr>
      </p:pic>
      <p:pic>
        <p:nvPicPr>
          <p:cNvPr descr=" " id="377" name="Google Shape;377;g38cc39a1969_0_344"/>
          <p:cNvPicPr preferRelativeResize="0"/>
          <p:nvPr/>
        </p:nvPicPr>
        <p:blipFill rotWithShape="1">
          <a:blip r:embed="rId3">
            <a:alphaModFix/>
          </a:blip>
          <a:srcRect b="0" l="0" r="0" t="0"/>
          <a:stretch/>
        </p:blipFill>
        <p:spPr>
          <a:xfrm>
            <a:off x="-2972171" y="1404069"/>
            <a:ext cx="6172972" cy="5345261"/>
          </a:xfrm>
          <a:prstGeom prst="rect">
            <a:avLst/>
          </a:prstGeom>
          <a:noFill/>
          <a:ln>
            <a:noFill/>
          </a:ln>
        </p:spPr>
      </p:pic>
      <p:pic>
        <p:nvPicPr>
          <p:cNvPr descr=" " id="378" name="Google Shape;378;g38cc39a1969_0_344"/>
          <p:cNvPicPr preferRelativeResize="0"/>
          <p:nvPr/>
        </p:nvPicPr>
        <p:blipFill rotWithShape="1">
          <a:blip r:embed="rId3">
            <a:alphaModFix/>
          </a:blip>
          <a:srcRect b="0" l="0" r="0" t="0"/>
          <a:stretch/>
        </p:blipFill>
        <p:spPr>
          <a:xfrm>
            <a:off x="15025978" y="9430469"/>
            <a:ext cx="6172972" cy="5345261"/>
          </a:xfrm>
          <a:prstGeom prst="rect">
            <a:avLst/>
          </a:prstGeom>
          <a:noFill/>
          <a:ln>
            <a:noFill/>
          </a:ln>
        </p:spPr>
      </p:pic>
      <p:sp>
        <p:nvSpPr>
          <p:cNvPr id="379" name="Google Shape;379;g38cc39a1969_0_3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0" name="Google Shape;380;g38cc39a1969_0_34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81" name="Google Shape;381;g38cc39a1969_0_344"/>
          <p:cNvSpPr/>
          <p:nvPr/>
        </p:nvSpPr>
        <p:spPr>
          <a:xfrm>
            <a:off x="3391324" y="2476500"/>
            <a:ext cx="78750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38cc39a1969_0_344"/>
          <p:cNvSpPr/>
          <p:nvPr/>
        </p:nvSpPr>
        <p:spPr>
          <a:xfrm>
            <a:off x="3766021" y="2476500"/>
            <a:ext cx="7125600" cy="2641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38cc39a1969_0_344"/>
          <p:cNvSpPr/>
          <p:nvPr/>
        </p:nvSpPr>
        <p:spPr>
          <a:xfrm>
            <a:off x="3986182" y="2781300"/>
            <a:ext cx="6143400" cy="2574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233 Coins</a:t>
            </a:r>
            <a:endParaRPr b="0" i="0" sz="12800" u="none" cap="none" strike="noStrike">
              <a:solidFill>
                <a:schemeClr val="dk1"/>
              </a:solidFill>
              <a:latin typeface="Calibri"/>
              <a:ea typeface="Calibri"/>
              <a:cs typeface="Calibri"/>
              <a:sym typeface="Calibri"/>
            </a:endParaRPr>
          </a:p>
        </p:txBody>
      </p:sp>
      <p:sp>
        <p:nvSpPr>
          <p:cNvPr id="384" name="Google Shape;384;g38cc39a1969_0_344"/>
          <p:cNvSpPr/>
          <p:nvPr/>
        </p:nvSpPr>
        <p:spPr>
          <a:xfrm>
            <a:off x="3391324" y="5422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38cc39a1969_0_344"/>
          <p:cNvSpPr/>
          <p:nvPr/>
        </p:nvSpPr>
        <p:spPr>
          <a:xfrm>
            <a:off x="3323582" y="5422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86" name="Google Shape;386;g38cc39a1969_0_344"/>
          <p:cNvSpPr/>
          <p:nvPr/>
        </p:nvSpPr>
        <p:spPr>
          <a:xfrm>
            <a:off x="3391324" y="7226300"/>
            <a:ext cx="78750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8cc39a1969_0_344"/>
          <p:cNvSpPr/>
          <p:nvPr/>
        </p:nvSpPr>
        <p:spPr>
          <a:xfrm>
            <a:off x="3518340" y="7226300"/>
            <a:ext cx="7620900" cy="2641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38cc39a1969_0_344"/>
          <p:cNvSpPr/>
          <p:nvPr/>
        </p:nvSpPr>
        <p:spPr>
          <a:xfrm>
            <a:off x="3738501" y="7531100"/>
            <a:ext cx="6638700" cy="2574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456 Hours</a:t>
            </a:r>
            <a:endParaRPr b="0" i="0" sz="12800" u="none" cap="none" strike="noStrike">
              <a:solidFill>
                <a:schemeClr val="dk1"/>
              </a:solidFill>
              <a:latin typeface="Calibri"/>
              <a:ea typeface="Calibri"/>
              <a:cs typeface="Calibri"/>
              <a:sym typeface="Calibri"/>
            </a:endParaRPr>
          </a:p>
        </p:txBody>
      </p:sp>
      <p:sp>
        <p:nvSpPr>
          <p:cNvPr id="389" name="Google Shape;389;g38cc39a1969_0_344"/>
          <p:cNvSpPr/>
          <p:nvPr/>
        </p:nvSpPr>
        <p:spPr>
          <a:xfrm>
            <a:off x="3391324" y="10172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38cc39a1969_0_344"/>
          <p:cNvSpPr/>
          <p:nvPr/>
        </p:nvSpPr>
        <p:spPr>
          <a:xfrm>
            <a:off x="3323582" y="10172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91" name="Google Shape;391;g38cc39a1969_0_344"/>
          <p:cNvSpPr/>
          <p:nvPr/>
        </p:nvSpPr>
        <p:spPr>
          <a:xfrm>
            <a:off x="13552594" y="2476500"/>
            <a:ext cx="78750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8cc39a1969_0_344"/>
          <p:cNvSpPr/>
          <p:nvPr/>
        </p:nvSpPr>
        <p:spPr>
          <a:xfrm>
            <a:off x="15426078" y="2476500"/>
            <a:ext cx="4128000" cy="2641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38cc39a1969_0_344"/>
          <p:cNvSpPr/>
          <p:nvPr/>
        </p:nvSpPr>
        <p:spPr>
          <a:xfrm>
            <a:off x="15646239" y="2781300"/>
            <a:ext cx="3145800" cy="2574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85%</a:t>
            </a:r>
            <a:endParaRPr b="0" i="0" sz="12800" u="none" cap="none" strike="noStrike">
              <a:solidFill>
                <a:schemeClr val="dk1"/>
              </a:solidFill>
              <a:latin typeface="Calibri"/>
              <a:ea typeface="Calibri"/>
              <a:cs typeface="Calibri"/>
              <a:sym typeface="Calibri"/>
            </a:endParaRPr>
          </a:p>
        </p:txBody>
      </p:sp>
      <p:sp>
        <p:nvSpPr>
          <p:cNvPr id="394" name="Google Shape;394;g38cc39a1969_0_344"/>
          <p:cNvSpPr/>
          <p:nvPr/>
        </p:nvSpPr>
        <p:spPr>
          <a:xfrm>
            <a:off x="13552594" y="54229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38cc39a1969_0_344"/>
          <p:cNvSpPr/>
          <p:nvPr/>
        </p:nvSpPr>
        <p:spPr>
          <a:xfrm>
            <a:off x="13484852" y="54229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96" name="Google Shape;396;g38cc39a1969_0_344"/>
          <p:cNvSpPr/>
          <p:nvPr/>
        </p:nvSpPr>
        <p:spPr>
          <a:xfrm>
            <a:off x="13552594" y="7226300"/>
            <a:ext cx="7875000" cy="342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38cc39a1969_0_344"/>
          <p:cNvSpPr/>
          <p:nvPr/>
        </p:nvSpPr>
        <p:spPr>
          <a:xfrm>
            <a:off x="14562370" y="7226300"/>
            <a:ext cx="5855400" cy="26415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8cc39a1969_0_344"/>
          <p:cNvSpPr/>
          <p:nvPr/>
        </p:nvSpPr>
        <p:spPr>
          <a:xfrm>
            <a:off x="14782531" y="7531100"/>
            <a:ext cx="4873200" cy="25740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674 Km</a:t>
            </a:r>
            <a:endParaRPr b="0" i="0" sz="12800" u="none" cap="none" strike="noStrike">
              <a:solidFill>
                <a:schemeClr val="dk1"/>
              </a:solidFill>
              <a:latin typeface="Calibri"/>
              <a:ea typeface="Calibri"/>
              <a:cs typeface="Calibri"/>
              <a:sym typeface="Calibri"/>
            </a:endParaRPr>
          </a:p>
        </p:txBody>
      </p:sp>
      <p:sp>
        <p:nvSpPr>
          <p:cNvPr id="399" name="Google Shape;399;g38cc39a1969_0_344"/>
          <p:cNvSpPr/>
          <p:nvPr/>
        </p:nvSpPr>
        <p:spPr>
          <a:xfrm>
            <a:off x="13552594" y="10172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38cc39a1969_0_344"/>
          <p:cNvSpPr/>
          <p:nvPr/>
        </p:nvSpPr>
        <p:spPr>
          <a:xfrm>
            <a:off x="13484852" y="10172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405" name="Shape 405"/>
        <p:cNvGrpSpPr/>
        <p:nvPr/>
      </p:nvGrpSpPr>
      <p:grpSpPr>
        <a:xfrm>
          <a:off x="0" y="0"/>
          <a:ext cx="0" cy="0"/>
          <a:chOff x="0" y="0"/>
          <a:chExt cx="0" cy="0"/>
        </a:xfrm>
      </p:grpSpPr>
      <p:pic>
        <p:nvPicPr>
          <p:cNvPr descr=" " id="406" name="Google Shape;406;g38cc39a1969_0_376"/>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407" name="Google Shape;407;g38cc39a1969_0_376"/>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408" name="Google Shape;408;g38cc39a1969_0_376"/>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409" name="Google Shape;409;g38cc39a1969_0_376"/>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410" name="Google Shape;410;g38cc39a1969_0_376"/>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411" name="Google Shape;411;g38cc39a1969_0_376"/>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412" name="Google Shape;412;g38cc39a1969_0_37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3" name="Google Shape;413;g38cc39a1969_0_37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4" name="Google Shape;414;g38cc39a1969_0_376"/>
          <p:cNvSpPr/>
          <p:nvPr/>
        </p:nvSpPr>
        <p:spPr>
          <a:xfrm>
            <a:off x="9361070" y="1447800"/>
            <a:ext cx="4809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Some Graph</a:t>
            </a:r>
            <a:endParaRPr b="0" i="0" sz="8000" u="none" cap="none" strike="noStrike">
              <a:solidFill>
                <a:schemeClr val="dk1"/>
              </a:solidFill>
              <a:latin typeface="Calibri"/>
              <a:ea typeface="Calibri"/>
              <a:cs typeface="Calibri"/>
              <a:sym typeface="Calibri"/>
            </a:endParaRPr>
          </a:p>
        </p:txBody>
      </p:sp>
      <p:sp>
        <p:nvSpPr>
          <p:cNvPr id="415" name="Google Shape;415;g38cc39a1969_0_376"/>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38cc39a1969_0_376"/>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17" name="Google Shape;417;g38cc39a1969_0_376"/>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18" name="Google Shape;418;g38cc39a1969_0_376"/>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19" name="Google Shape;419;g38cc39a1969_0_376"/>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20" name="Google Shape;420;g38cc39a1969_0_376"/>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21" name="Google Shape;421;g38cc39a1969_0_376"/>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22" name="Google Shape;422;g38cc39a1969_0_376"/>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23" name="Google Shape;423;g38cc39a1969_0_376"/>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24" name="Google Shape;424;g38cc39a1969_0_376"/>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2185"/>
              <a:buFont typeface="Lato"/>
              <a:buNone/>
            </a:pPr>
            <a:r>
              <a:rPr b="0" i="0" lang="en-US" sz="2185" u="none" cap="none" strike="noStrike">
                <a:solidFill>
                  <a:srgbClr val="D46A0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25" name="Google Shape;425;g38cc39a1969_0_376"/>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26" name="Google Shape;426;g38cc39a1969_0_376"/>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27" name="Google Shape;427;g38cc39a1969_0_376"/>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28" name="Google Shape;428;g38cc39a1969_0_376"/>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29" name="Google Shape;429;g38cc39a1969_0_376"/>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30" name="Google Shape;430;g38cc39a1969_0_376"/>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31" name="Google Shape;431;g38cc39a1969_0_376"/>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32" name="Google Shape;432;g38cc39a1969_0_376"/>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33" name="Google Shape;433;g38cc39a1969_0_376"/>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34" name="Google Shape;434;g38cc39a1969_0_376"/>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1820"/>
              <a:buFont typeface="Lato"/>
              <a:buNone/>
            </a:pPr>
            <a:r>
              <a:rPr b="0" i="0" lang="en-US" sz="1820" u="none" cap="none" strike="noStrike">
                <a:solidFill>
                  <a:srgbClr val="D46A0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35" name="Google Shape;435;g38cc39a1969_0_376"/>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436" name="Google Shape;436;g38cc39a1969_0_376"/>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437" name="Google Shape;437;g38cc39a1969_0_376"/>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438" name="Google Shape;438;g38cc39a1969_0_376"/>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439" name="Google Shape;439;g38cc39a1969_0_376"/>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440" name="Google Shape;440;g38cc39a1969_0_376"/>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441" name="Google Shape;441;g38cc39a1969_0_376"/>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442" name="Google Shape;442;g38cc39a1969_0_376"/>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443" name="Google Shape;443;g38cc39a1969_0_376"/>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444" name="Google Shape;444;g38cc39a1969_0_376"/>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445" name="Google Shape;445;g38cc39a1969_0_376"/>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446" name="Google Shape;446;g38cc39a1969_0_376"/>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447" name="Google Shape;447;g38cc39a1969_0_376"/>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448" name="Google Shape;448;g38cc39a1969_0_376"/>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449" name="Google Shape;449;g38cc39a1969_0_376"/>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450" name="Google Shape;450;g38cc39a1969_0_376"/>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451" name="Google Shape;451;g38cc39a1969_0_376"/>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452" name="Google Shape;452;g38cc39a1969_0_376"/>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453" name="Google Shape;453;g38cc39a1969_0_376"/>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454" name="Google Shape;454;g38cc39a1969_0_376"/>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455" name="Google Shape;455;g38cc39a1969_0_376"/>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456" name="Google Shape;456;g38cc39a1969_0_376"/>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457" name="Google Shape;457;g38cc39a1969_0_37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8cc39a1969_0_376"/>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9" name="Google Shape;459;g38cc39a1969_0_376"/>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460" name="Google Shape;460;g38cc39a1969_0_376"/>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461" name="Google Shape;461;g38cc39a1969_0_376"/>
          <p:cNvSpPr/>
          <p:nvPr/>
        </p:nvSpPr>
        <p:spPr>
          <a:xfrm>
            <a:off x="16473959" y="6365379"/>
            <a:ext cx="14481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38cc39a1969_0_376"/>
          <p:cNvSpPr/>
          <p:nvPr/>
        </p:nvSpPr>
        <p:spPr>
          <a:xfrm>
            <a:off x="16473959" y="6356350"/>
            <a:ext cx="1651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34.574</a:t>
            </a:r>
            <a:endParaRPr b="0" i="0" sz="4800" u="none" cap="none" strike="noStrike">
              <a:solidFill>
                <a:schemeClr val="dk1"/>
              </a:solidFill>
              <a:latin typeface="Calibri"/>
              <a:ea typeface="Calibri"/>
              <a:cs typeface="Calibri"/>
              <a:sym typeface="Calibri"/>
            </a:endParaRPr>
          </a:p>
        </p:txBody>
      </p:sp>
      <p:sp>
        <p:nvSpPr>
          <p:cNvPr id="463" name="Google Shape;463;g38cc39a1969_0_376"/>
          <p:cNvSpPr/>
          <p:nvPr/>
        </p:nvSpPr>
        <p:spPr>
          <a:xfrm>
            <a:off x="16753394" y="71183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464" name="Google Shape;464;g38cc39a1969_0_376"/>
          <p:cNvSpPr/>
          <p:nvPr/>
        </p:nvSpPr>
        <p:spPr>
          <a:xfrm>
            <a:off x="13260457" y="10515600"/>
            <a:ext cx="78750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g38cc39a1969_0_376"/>
          <p:cNvSpPr/>
          <p:nvPr/>
        </p:nvSpPr>
        <p:spPr>
          <a:xfrm>
            <a:off x="13260457" y="10515600"/>
            <a:ext cx="78750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38cc39a1969_0_376"/>
          <p:cNvSpPr/>
          <p:nvPr/>
        </p:nvSpPr>
        <p:spPr>
          <a:xfrm>
            <a:off x="13158845"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Treasure Found</a:t>
            </a:r>
            <a:endParaRPr b="0" i="0" sz="4800" u="none" cap="none" strike="noStrike">
              <a:solidFill>
                <a:schemeClr val="dk1"/>
              </a:solidFill>
              <a:latin typeface="Calibri"/>
              <a:ea typeface="Calibri"/>
              <a:cs typeface="Calibri"/>
              <a:sym typeface="Calibri"/>
            </a:endParaRPr>
          </a:p>
        </p:txBody>
      </p:sp>
      <p:sp>
        <p:nvSpPr>
          <p:cNvPr id="467" name="Google Shape;467;g38cc39a1969_0_376"/>
          <p:cNvSpPr/>
          <p:nvPr/>
        </p:nvSpPr>
        <p:spPr>
          <a:xfrm>
            <a:off x="13192716" y="113792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68" name="Google Shape;468;g38cc39a1969_0_376"/>
          <p:cNvSpPr/>
          <p:nvPr/>
        </p:nvSpPr>
        <p:spPr>
          <a:xfrm>
            <a:off x="3251606" y="10515600"/>
            <a:ext cx="78750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38cc39a1969_0_376"/>
          <p:cNvSpPr/>
          <p:nvPr/>
        </p:nvSpPr>
        <p:spPr>
          <a:xfrm>
            <a:off x="3251606" y="10515600"/>
            <a:ext cx="78750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38cc39a1969_0_376"/>
          <p:cNvSpPr/>
          <p:nvPr/>
        </p:nvSpPr>
        <p:spPr>
          <a:xfrm>
            <a:off x="3149994" y="10515600"/>
            <a:ext cx="80781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Spellcasting Progress</a:t>
            </a:r>
            <a:endParaRPr b="0" i="0" sz="4800" u="none" cap="none" strike="noStrike">
              <a:solidFill>
                <a:schemeClr val="dk1"/>
              </a:solidFill>
              <a:latin typeface="Calibri"/>
              <a:ea typeface="Calibri"/>
              <a:cs typeface="Calibri"/>
              <a:sym typeface="Calibri"/>
            </a:endParaRPr>
          </a:p>
        </p:txBody>
      </p:sp>
      <p:sp>
        <p:nvSpPr>
          <p:cNvPr id="471" name="Google Shape;471;g38cc39a1969_0_376"/>
          <p:cNvSpPr/>
          <p:nvPr/>
        </p:nvSpPr>
        <p:spPr>
          <a:xfrm>
            <a:off x="3183865" y="113792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476" name="Shape 476"/>
        <p:cNvGrpSpPr/>
        <p:nvPr/>
      </p:nvGrpSpPr>
      <p:grpSpPr>
        <a:xfrm>
          <a:off x="0" y="0"/>
          <a:ext cx="0" cy="0"/>
          <a:chOff x="0" y="0"/>
          <a:chExt cx="0" cy="0"/>
        </a:xfrm>
      </p:grpSpPr>
      <p:pic>
        <p:nvPicPr>
          <p:cNvPr descr=" " id="477" name="Google Shape;477;g38cc39a1969_0_446"/>
          <p:cNvPicPr preferRelativeResize="0"/>
          <p:nvPr/>
        </p:nvPicPr>
        <p:blipFill rotWithShape="1">
          <a:blip r:embed="rId3">
            <a:alphaModFix/>
          </a:blip>
          <a:srcRect b="0" l="0" r="0" t="0"/>
          <a:stretch/>
        </p:blipFill>
        <p:spPr>
          <a:xfrm>
            <a:off x="-2745999" y="-231775"/>
            <a:ext cx="5677610" cy="4916339"/>
          </a:xfrm>
          <a:prstGeom prst="rect">
            <a:avLst/>
          </a:prstGeom>
          <a:noFill/>
          <a:ln>
            <a:noFill/>
          </a:ln>
        </p:spPr>
      </p:pic>
      <p:pic>
        <p:nvPicPr>
          <p:cNvPr descr=" " id="478" name="Google Shape;478;g38cc39a1969_0_446"/>
          <p:cNvPicPr preferRelativeResize="0"/>
          <p:nvPr/>
        </p:nvPicPr>
        <p:blipFill rotWithShape="1">
          <a:blip r:embed="rId4">
            <a:alphaModFix/>
          </a:blip>
          <a:srcRect b="0" l="0" r="0" t="0"/>
          <a:stretch/>
        </p:blipFill>
        <p:spPr>
          <a:xfrm>
            <a:off x="1687761" y="2341364"/>
            <a:ext cx="5677610" cy="4916339"/>
          </a:xfrm>
          <a:prstGeom prst="rect">
            <a:avLst/>
          </a:prstGeom>
          <a:noFill/>
          <a:ln>
            <a:noFill/>
          </a:ln>
        </p:spPr>
      </p:pic>
      <p:pic>
        <p:nvPicPr>
          <p:cNvPr descr=" " id="479" name="Google Shape;479;g38cc39a1969_0_446"/>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480" name="Google Shape;480;g38cc39a1969_0_446"/>
          <p:cNvPicPr preferRelativeResize="0"/>
          <p:nvPr/>
        </p:nvPicPr>
        <p:blipFill rotWithShape="1">
          <a:blip r:embed="rId6">
            <a:alphaModFix/>
          </a:blip>
          <a:srcRect b="0" l="0" r="0" t="0"/>
          <a:stretch/>
        </p:blipFill>
        <p:spPr>
          <a:xfrm>
            <a:off x="18417947" y="5081811"/>
            <a:ext cx="10066927" cy="8717111"/>
          </a:xfrm>
          <a:prstGeom prst="rect">
            <a:avLst/>
          </a:prstGeom>
          <a:noFill/>
          <a:ln>
            <a:noFill/>
          </a:ln>
        </p:spPr>
      </p:pic>
      <p:sp>
        <p:nvSpPr>
          <p:cNvPr id="481" name="Google Shape;481;g38cc39a1969_0_4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2" name="Google Shape;482;g38cc39a1969_0_44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83" name="Google Shape;483;g38cc39a1969_0_446"/>
          <p:cNvSpPr/>
          <p:nvPr/>
        </p:nvSpPr>
        <p:spPr>
          <a:xfrm>
            <a:off x="13450981" y="5753100"/>
            <a:ext cx="87387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38cc39a1969_0_446"/>
          <p:cNvSpPr/>
          <p:nvPr/>
        </p:nvSpPr>
        <p:spPr>
          <a:xfrm>
            <a:off x="13450981" y="5753100"/>
            <a:ext cx="87387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8cc39a1969_0_446"/>
          <p:cNvSpPr/>
          <p:nvPr/>
        </p:nvSpPr>
        <p:spPr>
          <a:xfrm>
            <a:off x="13450981" y="57531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A web application</a:t>
            </a:r>
            <a:endParaRPr b="0" i="0" sz="4800" u="none" cap="none" strike="noStrike">
              <a:solidFill>
                <a:schemeClr val="dk1"/>
              </a:solidFill>
              <a:latin typeface="Calibri"/>
              <a:ea typeface="Calibri"/>
              <a:cs typeface="Calibri"/>
              <a:sym typeface="Calibri"/>
            </a:endParaRPr>
          </a:p>
        </p:txBody>
      </p:sp>
      <p:sp>
        <p:nvSpPr>
          <p:cNvPr id="486" name="Google Shape;486;g38cc39a1969_0_446"/>
          <p:cNvSpPr/>
          <p:nvPr/>
        </p:nvSpPr>
        <p:spPr>
          <a:xfrm>
            <a:off x="13450981" y="67183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87" name="Google Shape;487;g38cc39a1969_0_446"/>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488" name="Google Shape;488;g38cc39a1969_0_446"/>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489" name="Google Shape;489;g38cc39a1969_0_446"/>
          <p:cNvSpPr/>
          <p:nvPr/>
        </p:nvSpPr>
        <p:spPr>
          <a:xfrm>
            <a:off x="7633654" y="1524000"/>
            <a:ext cx="7870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494" name="Shape 494"/>
        <p:cNvGrpSpPr/>
        <p:nvPr/>
      </p:nvGrpSpPr>
      <p:grpSpPr>
        <a:xfrm>
          <a:off x="0" y="0"/>
          <a:ext cx="0" cy="0"/>
          <a:chOff x="0" y="0"/>
          <a:chExt cx="0" cy="0"/>
        </a:xfrm>
      </p:grpSpPr>
      <p:pic>
        <p:nvPicPr>
          <p:cNvPr descr=" " id="495" name="Google Shape;495;g38cc39a1969_0_463"/>
          <p:cNvPicPr preferRelativeResize="0"/>
          <p:nvPr/>
        </p:nvPicPr>
        <p:blipFill rotWithShape="1">
          <a:blip r:embed="rId3">
            <a:alphaModFix/>
          </a:blip>
          <a:srcRect b="0" l="0" r="0" t="0"/>
          <a:stretch/>
        </p:blipFill>
        <p:spPr>
          <a:xfrm>
            <a:off x="-2972171" y="6966669"/>
            <a:ext cx="6172972" cy="5345261"/>
          </a:xfrm>
          <a:prstGeom prst="rect">
            <a:avLst/>
          </a:prstGeom>
          <a:noFill/>
          <a:ln>
            <a:noFill/>
          </a:ln>
        </p:spPr>
      </p:pic>
      <p:pic>
        <p:nvPicPr>
          <p:cNvPr descr=" " id="496" name="Google Shape;496;g38cc39a1969_0_463"/>
          <p:cNvPicPr preferRelativeResize="0"/>
          <p:nvPr/>
        </p:nvPicPr>
        <p:blipFill rotWithShape="1">
          <a:blip r:embed="rId3">
            <a:alphaModFix/>
          </a:blip>
          <a:srcRect b="0" l="0" r="0" t="0"/>
          <a:stretch/>
        </p:blipFill>
        <p:spPr>
          <a:xfrm>
            <a:off x="15025978" y="14993069"/>
            <a:ext cx="6172972" cy="5345261"/>
          </a:xfrm>
          <a:prstGeom prst="rect">
            <a:avLst/>
          </a:prstGeom>
          <a:noFill/>
          <a:ln>
            <a:noFill/>
          </a:ln>
        </p:spPr>
      </p:pic>
      <p:pic>
        <p:nvPicPr>
          <p:cNvPr descr=" " id="497" name="Google Shape;497;g38cc39a1969_0_463"/>
          <p:cNvPicPr preferRelativeResize="0"/>
          <p:nvPr/>
        </p:nvPicPr>
        <p:blipFill rotWithShape="1">
          <a:blip r:embed="rId3">
            <a:alphaModFix/>
          </a:blip>
          <a:srcRect b="0" l="0" r="0" t="0"/>
          <a:stretch/>
        </p:blipFill>
        <p:spPr>
          <a:xfrm>
            <a:off x="1867133" y="4185369"/>
            <a:ext cx="6172972" cy="5345261"/>
          </a:xfrm>
          <a:prstGeom prst="rect">
            <a:avLst/>
          </a:prstGeom>
          <a:noFill/>
          <a:ln>
            <a:noFill/>
          </a:ln>
        </p:spPr>
      </p:pic>
      <p:pic>
        <p:nvPicPr>
          <p:cNvPr descr=" " id="498" name="Google Shape;498;g38cc39a1969_0_463"/>
          <p:cNvPicPr preferRelativeResize="0"/>
          <p:nvPr/>
        </p:nvPicPr>
        <p:blipFill rotWithShape="1">
          <a:blip r:embed="rId3">
            <a:alphaModFix/>
          </a:blip>
          <a:srcRect b="0" l="0" r="0" t="0"/>
          <a:stretch/>
        </p:blipFill>
        <p:spPr>
          <a:xfrm>
            <a:off x="19865283" y="12211769"/>
            <a:ext cx="6172972" cy="5345261"/>
          </a:xfrm>
          <a:prstGeom prst="rect">
            <a:avLst/>
          </a:prstGeom>
          <a:noFill/>
          <a:ln>
            <a:noFill/>
          </a:ln>
        </p:spPr>
      </p:pic>
      <p:pic>
        <p:nvPicPr>
          <p:cNvPr descr=" " id="499" name="Google Shape;499;g38cc39a1969_0_463"/>
          <p:cNvPicPr preferRelativeResize="0"/>
          <p:nvPr/>
        </p:nvPicPr>
        <p:blipFill rotWithShape="1">
          <a:blip r:embed="rId3">
            <a:alphaModFix/>
          </a:blip>
          <a:srcRect b="0" l="0" r="0" t="0"/>
          <a:stretch/>
        </p:blipFill>
        <p:spPr>
          <a:xfrm>
            <a:off x="-2972171" y="1404069"/>
            <a:ext cx="6172972" cy="5345261"/>
          </a:xfrm>
          <a:prstGeom prst="rect">
            <a:avLst/>
          </a:prstGeom>
          <a:noFill/>
          <a:ln>
            <a:noFill/>
          </a:ln>
        </p:spPr>
      </p:pic>
      <p:pic>
        <p:nvPicPr>
          <p:cNvPr descr=" " id="500" name="Google Shape;500;g38cc39a1969_0_463"/>
          <p:cNvPicPr preferRelativeResize="0"/>
          <p:nvPr/>
        </p:nvPicPr>
        <p:blipFill rotWithShape="1">
          <a:blip r:embed="rId3">
            <a:alphaModFix/>
          </a:blip>
          <a:srcRect b="0" l="0" r="0" t="0"/>
          <a:stretch/>
        </p:blipFill>
        <p:spPr>
          <a:xfrm>
            <a:off x="15025978" y="9430469"/>
            <a:ext cx="6172972" cy="5345261"/>
          </a:xfrm>
          <a:prstGeom prst="rect">
            <a:avLst/>
          </a:prstGeom>
          <a:noFill/>
          <a:ln>
            <a:noFill/>
          </a:ln>
        </p:spPr>
      </p:pic>
      <p:sp>
        <p:nvSpPr>
          <p:cNvPr id="501" name="Google Shape;501;g38cc39a1969_0_46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38cc39a1969_0_46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03" name="Google Shape;503;g38cc39a1969_0_463"/>
          <p:cNvSpPr/>
          <p:nvPr/>
        </p:nvSpPr>
        <p:spPr>
          <a:xfrm>
            <a:off x="2946768" y="4660900"/>
            <a:ext cx="87387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38cc39a1969_0_463"/>
          <p:cNvSpPr/>
          <p:nvPr/>
        </p:nvSpPr>
        <p:spPr>
          <a:xfrm>
            <a:off x="2946768" y="4660900"/>
            <a:ext cx="87387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8cc39a1969_0_463"/>
          <p:cNvSpPr/>
          <p:nvPr/>
        </p:nvSpPr>
        <p:spPr>
          <a:xfrm>
            <a:off x="2946768" y="4660900"/>
            <a:ext cx="89418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An mobile app</a:t>
            </a:r>
            <a:endParaRPr b="0" i="0" sz="4800" u="none" cap="none" strike="noStrike">
              <a:solidFill>
                <a:schemeClr val="dk1"/>
              </a:solidFill>
              <a:latin typeface="Calibri"/>
              <a:ea typeface="Calibri"/>
              <a:cs typeface="Calibri"/>
              <a:sym typeface="Calibri"/>
            </a:endParaRPr>
          </a:p>
        </p:txBody>
      </p:sp>
      <p:sp>
        <p:nvSpPr>
          <p:cNvPr id="506" name="Google Shape;506;g38cc39a1969_0_463"/>
          <p:cNvSpPr/>
          <p:nvPr/>
        </p:nvSpPr>
        <p:spPr>
          <a:xfrm>
            <a:off x="2946768" y="56261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507" name="Google Shape;507;g38cc39a1969_0_463"/>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508" name="Google Shape;508;g38cc39a1969_0_463"/>
          <p:cNvSpPr/>
          <p:nvPr/>
        </p:nvSpPr>
        <p:spPr>
          <a:xfrm>
            <a:off x="2946768" y="2159000"/>
            <a:ext cx="8582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Future of Fantasy</a:t>
            </a:r>
            <a:endParaRPr b="0" i="0" sz="8000" u="none" cap="none" strike="noStrike">
              <a:solidFill>
                <a:schemeClr val="dk1"/>
              </a:solidFill>
              <a:latin typeface="Calibri"/>
              <a:ea typeface="Calibri"/>
              <a:cs typeface="Calibri"/>
              <a:sym typeface="Calibri"/>
            </a:endParaRPr>
          </a:p>
        </p:txBody>
      </p:sp>
      <p:pic>
        <p:nvPicPr>
          <p:cNvPr descr=" " id="509" name="Google Shape;509;g38cc39a1969_0_463"/>
          <p:cNvPicPr preferRelativeResize="0"/>
          <p:nvPr/>
        </p:nvPicPr>
        <p:blipFill rotWithShape="1">
          <a:blip r:embed="rId5">
            <a:alphaModFix/>
          </a:blip>
          <a:srcRect b="0" l="0" r="0" t="0"/>
          <a:stretch/>
        </p:blipFill>
        <p:spPr>
          <a:xfrm>
            <a:off x="15457832" y="1028700"/>
            <a:ext cx="5474384" cy="11849100"/>
          </a:xfrm>
          <a:prstGeom prst="rect">
            <a:avLst/>
          </a:prstGeom>
          <a:noFill/>
          <a:ln>
            <a:noFill/>
          </a:ln>
        </p:spPr>
      </p:pic>
      <p:pic>
        <p:nvPicPr>
          <p:cNvPr descr=" " id="510" name="Google Shape;510;g38cc39a1969_0_463"/>
          <p:cNvPicPr preferRelativeResize="0"/>
          <p:nvPr/>
        </p:nvPicPr>
        <p:blipFill rotWithShape="1">
          <a:blip r:embed="rId6">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515" name="Shape 515"/>
        <p:cNvGrpSpPr/>
        <p:nvPr/>
      </p:nvGrpSpPr>
      <p:grpSpPr>
        <a:xfrm>
          <a:off x="0" y="0"/>
          <a:ext cx="0" cy="0"/>
          <a:chOff x="0" y="0"/>
          <a:chExt cx="0" cy="0"/>
        </a:xfrm>
      </p:grpSpPr>
      <p:pic>
        <p:nvPicPr>
          <p:cNvPr descr=" " id="516" name="Google Shape;516;g38cc39a1969_0_483"/>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517" name="Google Shape;517;g38cc39a1969_0_483"/>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518" name="Google Shape;518;g38cc39a1969_0_483"/>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519" name="Google Shape;519;g38cc39a1969_0_483"/>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520" name="Google Shape;520;g38cc39a1969_0_483"/>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521" name="Google Shape;521;g38cc39a1969_0_483"/>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522" name="Google Shape;522;g38cc39a1969_0_4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3" name="Google Shape;523;g38cc39a1969_0_48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24" name="Google Shape;524;g38cc39a1969_0_483"/>
          <p:cNvSpPr/>
          <p:nvPr/>
        </p:nvSpPr>
        <p:spPr>
          <a:xfrm>
            <a:off x="876410" y="9309100"/>
            <a:ext cx="5715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8cc39a1969_0_483"/>
          <p:cNvSpPr/>
          <p:nvPr/>
        </p:nvSpPr>
        <p:spPr>
          <a:xfrm>
            <a:off x="876410" y="9309100"/>
            <a:ext cx="5715600" cy="193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8cc39a1969_0_483"/>
          <p:cNvSpPr/>
          <p:nvPr/>
        </p:nvSpPr>
        <p:spPr>
          <a:xfrm>
            <a:off x="876410" y="9309100"/>
            <a:ext cx="59190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A web application</a:t>
            </a:r>
            <a:endParaRPr b="0" i="0" sz="4800" u="none" cap="none" strike="noStrike">
              <a:solidFill>
                <a:schemeClr val="dk1"/>
              </a:solidFill>
              <a:latin typeface="Calibri"/>
              <a:ea typeface="Calibri"/>
              <a:cs typeface="Calibri"/>
              <a:sym typeface="Calibri"/>
            </a:endParaRPr>
          </a:p>
        </p:txBody>
      </p:sp>
      <p:sp>
        <p:nvSpPr>
          <p:cNvPr id="527" name="Google Shape;527;g38cc39a1969_0_483"/>
          <p:cNvSpPr/>
          <p:nvPr/>
        </p:nvSpPr>
        <p:spPr>
          <a:xfrm>
            <a:off x="876410" y="102743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28" name="Google Shape;528;g38cc39a1969_0_483"/>
          <p:cNvSpPr/>
          <p:nvPr/>
        </p:nvSpPr>
        <p:spPr>
          <a:xfrm>
            <a:off x="876410" y="2476500"/>
            <a:ext cx="5330400" cy="541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Wonder</a:t>
            </a:r>
            <a:endParaRPr b="0" i="0" sz="8000" u="none" cap="none" strike="noStrike">
              <a:solidFill>
                <a:schemeClr val="dk1"/>
              </a:solidFill>
              <a:latin typeface="Calibri"/>
              <a:ea typeface="Calibri"/>
              <a:cs typeface="Calibri"/>
              <a:sym typeface="Calibri"/>
            </a:endParaRPr>
          </a:p>
        </p:txBody>
      </p:sp>
      <p:sp>
        <p:nvSpPr>
          <p:cNvPr id="529" name="Google Shape;529;g38cc39a1969_0_483"/>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530" name="Google Shape;530;g38cc39a1969_0_483"/>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531" name="Google Shape;531;g38cc39a1969_0_483"/>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536" name="Shape 536"/>
        <p:cNvGrpSpPr/>
        <p:nvPr/>
      </p:nvGrpSpPr>
      <p:grpSpPr>
        <a:xfrm>
          <a:off x="0" y="0"/>
          <a:ext cx="0" cy="0"/>
          <a:chOff x="0" y="0"/>
          <a:chExt cx="0" cy="0"/>
        </a:xfrm>
      </p:grpSpPr>
      <p:pic>
        <p:nvPicPr>
          <p:cNvPr descr=" " id="537" name="Google Shape;537;g38cc39a1969_0_50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38" name="Google Shape;538;g38cc39a1969_0_5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9" name="Google Shape;539;g38cc39a1969_0_50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40" name="Google Shape;540;g38cc39a1969_0_503"/>
          <p:cNvSpPr/>
          <p:nvPr/>
        </p:nvSpPr>
        <p:spPr>
          <a:xfrm>
            <a:off x="17528191" y="850900"/>
            <a:ext cx="61815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lack And White Picture"/>
              <a:buNone/>
            </a:pPr>
            <a:r>
              <a:rPr b="0" i="0" lang="en-US" sz="8000" u="none" cap="none" strike="noStrike">
                <a:solidFill>
                  <a:srgbClr val="FFFFFF"/>
                </a:solidFill>
                <a:latin typeface="Black And White Picture"/>
                <a:ea typeface="Black And White Picture"/>
                <a:cs typeface="Black And White Picture"/>
                <a:sym typeface="Black And White Pictur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30" name="Shape 30"/>
        <p:cNvGrpSpPr/>
        <p:nvPr/>
      </p:nvGrpSpPr>
      <p:grpSpPr>
        <a:xfrm>
          <a:off x="0" y="0"/>
          <a:ext cx="0" cy="0"/>
          <a:chOff x="0" y="0"/>
          <a:chExt cx="0" cy="0"/>
        </a:xfrm>
      </p:grpSpPr>
      <p:pic>
        <p:nvPicPr>
          <p:cNvPr descr=" " id="31" name="Google Shape;31;g38cc39a1969_0_14"/>
          <p:cNvPicPr preferRelativeResize="0"/>
          <p:nvPr/>
        </p:nvPicPr>
        <p:blipFill rotWithShape="1">
          <a:blip r:embed="rId3">
            <a:alphaModFix/>
          </a:blip>
          <a:srcRect b="0" l="0" r="0" t="0"/>
          <a:stretch/>
        </p:blipFill>
        <p:spPr>
          <a:xfrm>
            <a:off x="-3010276" y="365578"/>
            <a:ext cx="7354219" cy="6368145"/>
          </a:xfrm>
          <a:prstGeom prst="rect">
            <a:avLst/>
          </a:prstGeom>
          <a:noFill/>
          <a:ln>
            <a:noFill/>
          </a:ln>
        </p:spPr>
      </p:pic>
      <p:pic>
        <p:nvPicPr>
          <p:cNvPr descr=" " id="32" name="Google Shape;32;g38cc39a1969_0_14"/>
          <p:cNvPicPr preferRelativeResize="0"/>
          <p:nvPr/>
        </p:nvPicPr>
        <p:blipFill rotWithShape="1">
          <a:blip r:embed="rId3">
            <a:alphaModFix/>
          </a:blip>
          <a:srcRect b="0" l="0" r="0" t="0"/>
          <a:stretch/>
        </p:blipFill>
        <p:spPr>
          <a:xfrm>
            <a:off x="20246330" y="365578"/>
            <a:ext cx="7354219" cy="6368145"/>
          </a:xfrm>
          <a:prstGeom prst="rect">
            <a:avLst/>
          </a:prstGeom>
          <a:noFill/>
          <a:ln>
            <a:noFill/>
          </a:ln>
        </p:spPr>
      </p:pic>
      <p:pic>
        <p:nvPicPr>
          <p:cNvPr descr=" " id="33" name="Google Shape;33;g38cc39a1969_0_14"/>
          <p:cNvPicPr preferRelativeResize="0"/>
          <p:nvPr/>
        </p:nvPicPr>
        <p:blipFill rotWithShape="1">
          <a:blip r:embed="rId4">
            <a:alphaModFix/>
          </a:blip>
          <a:srcRect b="0" l="0" r="0" t="0"/>
          <a:stretch/>
        </p:blipFill>
        <p:spPr>
          <a:xfrm>
            <a:off x="-8764095" y="3679427"/>
            <a:ext cx="7354219" cy="6357147"/>
          </a:xfrm>
          <a:prstGeom prst="rect">
            <a:avLst/>
          </a:prstGeom>
          <a:noFill/>
          <a:ln>
            <a:noFill/>
          </a:ln>
        </p:spPr>
      </p:pic>
      <p:pic>
        <p:nvPicPr>
          <p:cNvPr descr=" " id="34" name="Google Shape;34;g38cc39a1969_0_14"/>
          <p:cNvPicPr preferRelativeResize="0"/>
          <p:nvPr/>
        </p:nvPicPr>
        <p:blipFill rotWithShape="1">
          <a:blip r:embed="rId4">
            <a:alphaModFix/>
          </a:blip>
          <a:srcRect b="0" l="0" r="0" t="0"/>
          <a:stretch/>
        </p:blipFill>
        <p:spPr>
          <a:xfrm>
            <a:off x="26000150" y="3679427"/>
            <a:ext cx="7354219" cy="6357147"/>
          </a:xfrm>
          <a:prstGeom prst="rect">
            <a:avLst/>
          </a:prstGeom>
          <a:noFill/>
          <a:ln>
            <a:noFill/>
          </a:ln>
        </p:spPr>
      </p:pic>
      <p:pic>
        <p:nvPicPr>
          <p:cNvPr descr=" " id="35" name="Google Shape;35;g38cc39a1969_0_14"/>
          <p:cNvPicPr preferRelativeResize="0"/>
          <p:nvPr/>
        </p:nvPicPr>
        <p:blipFill rotWithShape="1">
          <a:blip r:embed="rId3">
            <a:alphaModFix/>
          </a:blip>
          <a:srcRect b="0" l="0" r="0" t="0"/>
          <a:stretch/>
        </p:blipFill>
        <p:spPr>
          <a:xfrm>
            <a:off x="-3010276" y="6982278"/>
            <a:ext cx="7354219" cy="6368145"/>
          </a:xfrm>
          <a:prstGeom prst="rect">
            <a:avLst/>
          </a:prstGeom>
          <a:noFill/>
          <a:ln>
            <a:noFill/>
          </a:ln>
        </p:spPr>
      </p:pic>
      <p:pic>
        <p:nvPicPr>
          <p:cNvPr descr=" " id="36" name="Google Shape;36;g38cc39a1969_0_14"/>
          <p:cNvPicPr preferRelativeResize="0"/>
          <p:nvPr/>
        </p:nvPicPr>
        <p:blipFill rotWithShape="1">
          <a:blip r:embed="rId3">
            <a:alphaModFix/>
          </a:blip>
          <a:srcRect b="0" l="0" r="0" t="0"/>
          <a:stretch/>
        </p:blipFill>
        <p:spPr>
          <a:xfrm>
            <a:off x="20246330" y="6982278"/>
            <a:ext cx="7354219" cy="6368145"/>
          </a:xfrm>
          <a:prstGeom prst="rect">
            <a:avLst/>
          </a:prstGeom>
          <a:noFill/>
          <a:ln>
            <a:noFill/>
          </a:ln>
        </p:spPr>
      </p:pic>
      <p:sp>
        <p:nvSpPr>
          <p:cNvPr id="37" name="Google Shape;37;g38cc39a1969_0_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 name="Google Shape;38;g38cc39a1969_0_1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9" name="Google Shape;39;g38cc39a1969_0_14"/>
          <p:cNvSpPr/>
          <p:nvPr/>
        </p:nvSpPr>
        <p:spPr>
          <a:xfrm>
            <a:off x="9754819" y="3924300"/>
            <a:ext cx="54192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Welcome</a:t>
            </a:r>
            <a:endParaRPr b="0" i="0" sz="12800" u="none" cap="none" strike="noStrike">
              <a:solidFill>
                <a:schemeClr val="dk1"/>
              </a:solidFill>
              <a:latin typeface="Calibri"/>
              <a:ea typeface="Calibri"/>
              <a:cs typeface="Calibri"/>
              <a:sym typeface="Calibri"/>
            </a:endParaRPr>
          </a:p>
        </p:txBody>
      </p:sp>
      <p:sp>
        <p:nvSpPr>
          <p:cNvPr id="40" name="Google Shape;40;g38cc39a1969_0_14"/>
          <p:cNvSpPr/>
          <p:nvPr/>
        </p:nvSpPr>
        <p:spPr>
          <a:xfrm>
            <a:off x="5000192" y="6921500"/>
            <a:ext cx="14399400" cy="206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545" name="Shape 545"/>
        <p:cNvGrpSpPr/>
        <p:nvPr/>
      </p:nvGrpSpPr>
      <p:grpSpPr>
        <a:xfrm>
          <a:off x="0" y="0"/>
          <a:ext cx="0" cy="0"/>
          <a:chOff x="0" y="0"/>
          <a:chExt cx="0" cy="0"/>
        </a:xfrm>
      </p:grpSpPr>
      <p:pic>
        <p:nvPicPr>
          <p:cNvPr descr=" " id="546" name="Google Shape;546;g38cc39a1969_0_511"/>
          <p:cNvPicPr preferRelativeResize="0"/>
          <p:nvPr/>
        </p:nvPicPr>
        <p:blipFill rotWithShape="1">
          <a:blip r:embed="rId3">
            <a:alphaModFix/>
          </a:blip>
          <a:srcRect b="0" l="0" r="0" t="0"/>
          <a:stretch/>
        </p:blipFill>
        <p:spPr>
          <a:xfrm>
            <a:off x="-2972171" y="6966669"/>
            <a:ext cx="6172972" cy="5345261"/>
          </a:xfrm>
          <a:prstGeom prst="rect">
            <a:avLst/>
          </a:prstGeom>
          <a:noFill/>
          <a:ln>
            <a:noFill/>
          </a:ln>
        </p:spPr>
      </p:pic>
      <p:pic>
        <p:nvPicPr>
          <p:cNvPr descr=" " id="547" name="Google Shape;547;g38cc39a1969_0_511"/>
          <p:cNvPicPr preferRelativeResize="0"/>
          <p:nvPr/>
        </p:nvPicPr>
        <p:blipFill rotWithShape="1">
          <a:blip r:embed="rId3">
            <a:alphaModFix/>
          </a:blip>
          <a:srcRect b="0" l="0" r="0" t="0"/>
          <a:stretch/>
        </p:blipFill>
        <p:spPr>
          <a:xfrm>
            <a:off x="15025978" y="14993069"/>
            <a:ext cx="6172972" cy="5345261"/>
          </a:xfrm>
          <a:prstGeom prst="rect">
            <a:avLst/>
          </a:prstGeom>
          <a:noFill/>
          <a:ln>
            <a:noFill/>
          </a:ln>
        </p:spPr>
      </p:pic>
      <p:pic>
        <p:nvPicPr>
          <p:cNvPr descr=" " id="548" name="Google Shape;548;g38cc39a1969_0_511"/>
          <p:cNvPicPr preferRelativeResize="0"/>
          <p:nvPr/>
        </p:nvPicPr>
        <p:blipFill rotWithShape="1">
          <a:blip r:embed="rId3">
            <a:alphaModFix/>
          </a:blip>
          <a:srcRect b="0" l="0" r="0" t="0"/>
          <a:stretch/>
        </p:blipFill>
        <p:spPr>
          <a:xfrm>
            <a:off x="1867133" y="4185369"/>
            <a:ext cx="6172972" cy="5345261"/>
          </a:xfrm>
          <a:prstGeom prst="rect">
            <a:avLst/>
          </a:prstGeom>
          <a:noFill/>
          <a:ln>
            <a:noFill/>
          </a:ln>
        </p:spPr>
      </p:pic>
      <p:pic>
        <p:nvPicPr>
          <p:cNvPr descr=" " id="549" name="Google Shape;549;g38cc39a1969_0_511"/>
          <p:cNvPicPr preferRelativeResize="0"/>
          <p:nvPr/>
        </p:nvPicPr>
        <p:blipFill rotWithShape="1">
          <a:blip r:embed="rId3">
            <a:alphaModFix/>
          </a:blip>
          <a:srcRect b="0" l="0" r="0" t="0"/>
          <a:stretch/>
        </p:blipFill>
        <p:spPr>
          <a:xfrm>
            <a:off x="19865283" y="12211769"/>
            <a:ext cx="6172972" cy="5345261"/>
          </a:xfrm>
          <a:prstGeom prst="rect">
            <a:avLst/>
          </a:prstGeom>
          <a:noFill/>
          <a:ln>
            <a:noFill/>
          </a:ln>
        </p:spPr>
      </p:pic>
      <p:pic>
        <p:nvPicPr>
          <p:cNvPr descr=" " id="550" name="Google Shape;550;g38cc39a1969_0_511"/>
          <p:cNvPicPr preferRelativeResize="0"/>
          <p:nvPr/>
        </p:nvPicPr>
        <p:blipFill rotWithShape="1">
          <a:blip r:embed="rId3">
            <a:alphaModFix/>
          </a:blip>
          <a:srcRect b="0" l="0" r="0" t="0"/>
          <a:stretch/>
        </p:blipFill>
        <p:spPr>
          <a:xfrm>
            <a:off x="-2972171" y="1404069"/>
            <a:ext cx="6172972" cy="5345261"/>
          </a:xfrm>
          <a:prstGeom prst="rect">
            <a:avLst/>
          </a:prstGeom>
          <a:noFill/>
          <a:ln>
            <a:noFill/>
          </a:ln>
        </p:spPr>
      </p:pic>
      <p:pic>
        <p:nvPicPr>
          <p:cNvPr descr=" " id="551" name="Google Shape;551;g38cc39a1969_0_511"/>
          <p:cNvPicPr preferRelativeResize="0"/>
          <p:nvPr/>
        </p:nvPicPr>
        <p:blipFill rotWithShape="1">
          <a:blip r:embed="rId3">
            <a:alphaModFix/>
          </a:blip>
          <a:srcRect b="0" l="0" r="0" t="0"/>
          <a:stretch/>
        </p:blipFill>
        <p:spPr>
          <a:xfrm>
            <a:off x="15025978" y="9430469"/>
            <a:ext cx="6172972" cy="5345261"/>
          </a:xfrm>
          <a:prstGeom prst="rect">
            <a:avLst/>
          </a:prstGeom>
          <a:noFill/>
          <a:ln>
            <a:noFill/>
          </a:ln>
        </p:spPr>
      </p:pic>
      <p:sp>
        <p:nvSpPr>
          <p:cNvPr id="552" name="Google Shape;552;g38cc39a1969_0_5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g38cc39a1969_0_5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554" name="Google Shape;554;g38cc39a1969_0_511"/>
          <p:cNvPicPr preferRelativeResize="0"/>
          <p:nvPr/>
        </p:nvPicPr>
        <p:blipFill rotWithShape="1">
          <a:blip r:embed="rId5">
            <a:alphaModFix/>
          </a:blip>
          <a:srcRect b="0" l="0" r="0" t="0"/>
          <a:stretch/>
        </p:blipFill>
        <p:spPr>
          <a:xfrm>
            <a:off x="508063" y="3911600"/>
            <a:ext cx="14479810" cy="7861300"/>
          </a:xfrm>
          <a:prstGeom prst="rect">
            <a:avLst/>
          </a:prstGeom>
          <a:noFill/>
          <a:ln>
            <a:noFill/>
          </a:ln>
        </p:spPr>
      </p:pic>
      <p:sp>
        <p:nvSpPr>
          <p:cNvPr id="555" name="Google Shape;555;g38cc39a1969_0_511"/>
          <p:cNvSpPr/>
          <p:nvPr/>
        </p:nvSpPr>
        <p:spPr>
          <a:xfrm>
            <a:off x="6192024" y="1250950"/>
            <a:ext cx="101316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Fantasy Realm at a Glance</a:t>
            </a:r>
            <a:endParaRPr b="0" i="0" sz="8000" u="none" cap="none" strike="noStrike">
              <a:solidFill>
                <a:schemeClr val="dk1"/>
              </a:solidFill>
              <a:latin typeface="Calibri"/>
              <a:ea typeface="Calibri"/>
              <a:cs typeface="Calibri"/>
              <a:sym typeface="Calibri"/>
            </a:endParaRPr>
          </a:p>
        </p:txBody>
      </p:sp>
      <p:sp>
        <p:nvSpPr>
          <p:cNvPr id="556" name="Google Shape;556;g38cc39a1969_0_511"/>
          <p:cNvSpPr/>
          <p:nvPr/>
        </p:nvSpPr>
        <p:spPr>
          <a:xfrm>
            <a:off x="16118315" y="370205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8cc39a1969_0_511"/>
          <p:cNvSpPr/>
          <p:nvPr/>
        </p:nvSpPr>
        <p:spPr>
          <a:xfrm>
            <a:off x="16118315" y="370205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38cc39a1969_0_511"/>
          <p:cNvSpPr/>
          <p:nvPr/>
        </p:nvSpPr>
        <p:spPr>
          <a:xfrm>
            <a:off x="16118315" y="370205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The Forest</a:t>
            </a:r>
            <a:endParaRPr b="0" i="0" sz="4800" u="none" cap="none" strike="noStrike">
              <a:solidFill>
                <a:schemeClr val="dk1"/>
              </a:solidFill>
              <a:latin typeface="Calibri"/>
              <a:ea typeface="Calibri"/>
              <a:cs typeface="Calibri"/>
              <a:sym typeface="Calibri"/>
            </a:endParaRPr>
          </a:p>
        </p:txBody>
      </p:sp>
      <p:sp>
        <p:nvSpPr>
          <p:cNvPr id="559" name="Google Shape;559;g38cc39a1969_0_511"/>
          <p:cNvSpPr/>
          <p:nvPr/>
        </p:nvSpPr>
        <p:spPr>
          <a:xfrm>
            <a:off x="16118315" y="45656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560" name="Google Shape;560;g38cc39a1969_0_511"/>
          <p:cNvSpPr/>
          <p:nvPr/>
        </p:nvSpPr>
        <p:spPr>
          <a:xfrm>
            <a:off x="16118315" y="687070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38cc39a1969_0_511"/>
          <p:cNvSpPr/>
          <p:nvPr/>
        </p:nvSpPr>
        <p:spPr>
          <a:xfrm>
            <a:off x="16118315" y="687070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38cc39a1969_0_511"/>
          <p:cNvSpPr/>
          <p:nvPr/>
        </p:nvSpPr>
        <p:spPr>
          <a:xfrm>
            <a:off x="16118315" y="68707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The Caves</a:t>
            </a:r>
            <a:endParaRPr b="0" i="0" sz="4800" u="none" cap="none" strike="noStrike">
              <a:solidFill>
                <a:schemeClr val="dk1"/>
              </a:solidFill>
              <a:latin typeface="Calibri"/>
              <a:ea typeface="Calibri"/>
              <a:cs typeface="Calibri"/>
              <a:sym typeface="Calibri"/>
            </a:endParaRPr>
          </a:p>
        </p:txBody>
      </p:sp>
      <p:sp>
        <p:nvSpPr>
          <p:cNvPr id="563" name="Google Shape;563;g38cc39a1969_0_511"/>
          <p:cNvSpPr/>
          <p:nvPr/>
        </p:nvSpPr>
        <p:spPr>
          <a:xfrm>
            <a:off x="16118315" y="77343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564" name="Google Shape;564;g38cc39a1969_0_511"/>
          <p:cNvSpPr/>
          <p:nvPr/>
        </p:nvSpPr>
        <p:spPr>
          <a:xfrm>
            <a:off x="16118315" y="1003300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8cc39a1969_0_511"/>
          <p:cNvSpPr/>
          <p:nvPr/>
        </p:nvSpPr>
        <p:spPr>
          <a:xfrm>
            <a:off x="16118315" y="10033000"/>
            <a:ext cx="6935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38cc39a1969_0_511"/>
          <p:cNvSpPr/>
          <p:nvPr/>
        </p:nvSpPr>
        <p:spPr>
          <a:xfrm>
            <a:off x="16118315" y="10033000"/>
            <a:ext cx="7138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The Lair</a:t>
            </a:r>
            <a:endParaRPr b="0" i="0" sz="4800" u="none" cap="none" strike="noStrike">
              <a:solidFill>
                <a:schemeClr val="dk1"/>
              </a:solidFill>
              <a:latin typeface="Calibri"/>
              <a:ea typeface="Calibri"/>
              <a:cs typeface="Calibri"/>
              <a:sym typeface="Calibri"/>
            </a:endParaRPr>
          </a:p>
        </p:txBody>
      </p:sp>
      <p:sp>
        <p:nvSpPr>
          <p:cNvPr id="567" name="Google Shape;567;g38cc39a1969_0_511"/>
          <p:cNvSpPr/>
          <p:nvPr/>
        </p:nvSpPr>
        <p:spPr>
          <a:xfrm>
            <a:off x="16118315" y="108966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572" name="Shape 572"/>
        <p:cNvGrpSpPr/>
        <p:nvPr/>
      </p:nvGrpSpPr>
      <p:grpSpPr>
        <a:xfrm>
          <a:off x="0" y="0"/>
          <a:ext cx="0" cy="0"/>
          <a:chOff x="0" y="0"/>
          <a:chExt cx="0" cy="0"/>
        </a:xfrm>
      </p:grpSpPr>
      <p:pic>
        <p:nvPicPr>
          <p:cNvPr descr=" " id="573" name="Google Shape;573;g38cc39a1969_0_537"/>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574" name="Google Shape;574;g38cc39a1969_0_537"/>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575" name="Google Shape;575;g38cc39a1969_0_537"/>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576" name="Google Shape;576;g38cc39a1969_0_537"/>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577" name="Google Shape;577;g38cc39a1969_0_537"/>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578" name="Google Shape;578;g38cc39a1969_0_537"/>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579" name="Google Shape;579;g38cc39a1969_0_53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0" name="Google Shape;580;g38cc39a1969_0_53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1" name="Google Shape;581;g38cc39a1969_0_537"/>
          <p:cNvSpPr/>
          <p:nvPr/>
        </p:nvSpPr>
        <p:spPr>
          <a:xfrm>
            <a:off x="10021553" y="908050"/>
            <a:ext cx="4682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Timeline</a:t>
            </a:r>
            <a:endParaRPr b="0" i="0" sz="8000" u="none" cap="none" strike="noStrike">
              <a:solidFill>
                <a:schemeClr val="dk1"/>
              </a:solidFill>
              <a:latin typeface="Calibri"/>
              <a:ea typeface="Calibri"/>
              <a:cs typeface="Calibri"/>
              <a:sym typeface="Calibri"/>
            </a:endParaRPr>
          </a:p>
        </p:txBody>
      </p:sp>
      <p:sp>
        <p:nvSpPr>
          <p:cNvPr id="582" name="Google Shape;582;g38cc39a1969_0_537"/>
          <p:cNvSpPr/>
          <p:nvPr/>
        </p:nvSpPr>
        <p:spPr>
          <a:xfrm>
            <a:off x="1143143" y="2717800"/>
            <a:ext cx="22100700" cy="99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38cc39a1969_0_537"/>
          <p:cNvSpPr/>
          <p:nvPr/>
        </p:nvSpPr>
        <p:spPr>
          <a:xfrm>
            <a:off x="1143143" y="2717800"/>
            <a:ext cx="4572600" cy="99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38cc39a1969_0_537"/>
          <p:cNvSpPr/>
          <p:nvPr/>
        </p:nvSpPr>
        <p:spPr>
          <a:xfrm>
            <a:off x="2616527" y="27178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5" name="Google Shape;585;g38cc39a1969_0_537"/>
          <p:cNvPicPr preferRelativeResize="0"/>
          <p:nvPr/>
        </p:nvPicPr>
        <p:blipFill rotWithShape="1">
          <a:blip r:embed="rId6">
            <a:alphaModFix/>
          </a:blip>
          <a:srcRect b="0" l="0" r="0" t="0"/>
          <a:stretch/>
        </p:blipFill>
        <p:spPr>
          <a:xfrm>
            <a:off x="3334167" y="2717800"/>
            <a:ext cx="190524" cy="2603500"/>
          </a:xfrm>
          <a:prstGeom prst="rect">
            <a:avLst/>
          </a:prstGeom>
          <a:noFill/>
          <a:ln>
            <a:noFill/>
          </a:ln>
        </p:spPr>
      </p:pic>
      <p:pic>
        <p:nvPicPr>
          <p:cNvPr descr=" " id="586" name="Google Shape;586;g38cc39a1969_0_537"/>
          <p:cNvPicPr preferRelativeResize="0"/>
          <p:nvPr/>
        </p:nvPicPr>
        <p:blipFill rotWithShape="1">
          <a:blip r:embed="rId7">
            <a:alphaModFix/>
          </a:blip>
          <a:srcRect b="0" l="0" r="0" t="0"/>
          <a:stretch/>
        </p:blipFill>
        <p:spPr>
          <a:xfrm>
            <a:off x="2616527" y="5321300"/>
            <a:ext cx="1625803" cy="1625600"/>
          </a:xfrm>
          <a:prstGeom prst="rect">
            <a:avLst/>
          </a:prstGeom>
          <a:noFill/>
          <a:ln>
            <a:noFill/>
          </a:ln>
        </p:spPr>
      </p:pic>
      <p:sp>
        <p:nvSpPr>
          <p:cNvPr id="587" name="Google Shape;587;g38cc39a1969_0_537"/>
          <p:cNvSpPr/>
          <p:nvPr/>
        </p:nvSpPr>
        <p:spPr>
          <a:xfrm>
            <a:off x="2616527" y="53213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38cc39a1969_0_537"/>
          <p:cNvSpPr/>
          <p:nvPr/>
        </p:nvSpPr>
        <p:spPr>
          <a:xfrm>
            <a:off x="2984873" y="5772150"/>
            <a:ext cx="889200" cy="72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lack And White Picture"/>
              <a:buNone/>
            </a:pPr>
            <a:r>
              <a:rPr b="0" i="0" lang="en-US" sz="3600" u="none" cap="none" strike="noStrike">
                <a:solidFill>
                  <a:srgbClr val="000000"/>
                </a:solidFill>
                <a:latin typeface="Black And White Picture"/>
                <a:ea typeface="Black And White Picture"/>
                <a:cs typeface="Black And White Picture"/>
                <a:sym typeface="Black And White Picture"/>
              </a:rPr>
              <a:t>2015</a:t>
            </a:r>
            <a:endParaRPr b="0" i="0" sz="3600" u="none" cap="none" strike="noStrike">
              <a:solidFill>
                <a:schemeClr val="dk1"/>
              </a:solidFill>
              <a:latin typeface="Calibri"/>
              <a:ea typeface="Calibri"/>
              <a:cs typeface="Calibri"/>
              <a:sym typeface="Calibri"/>
            </a:endParaRPr>
          </a:p>
        </p:txBody>
      </p:sp>
      <p:sp>
        <p:nvSpPr>
          <p:cNvPr id="589" name="Google Shape;589;g38cc39a1969_0_537"/>
          <p:cNvSpPr/>
          <p:nvPr/>
        </p:nvSpPr>
        <p:spPr>
          <a:xfrm>
            <a:off x="1143143"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38cc39a1969_0_537"/>
          <p:cNvSpPr/>
          <p:nvPr/>
        </p:nvSpPr>
        <p:spPr>
          <a:xfrm>
            <a:off x="1143143"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38cc39a1969_0_537"/>
          <p:cNvSpPr/>
          <p:nvPr/>
        </p:nvSpPr>
        <p:spPr>
          <a:xfrm>
            <a:off x="1143143"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8cc39a1969_0_537"/>
          <p:cNvSpPr/>
          <p:nvPr/>
        </p:nvSpPr>
        <p:spPr>
          <a:xfrm>
            <a:off x="1066933" y="75565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Eclipse</a:t>
            </a:r>
            <a:endParaRPr b="0" i="0" sz="3600" u="none" cap="none" strike="noStrike">
              <a:solidFill>
                <a:schemeClr val="dk1"/>
              </a:solidFill>
              <a:latin typeface="Calibri"/>
              <a:ea typeface="Calibri"/>
              <a:cs typeface="Calibri"/>
              <a:sym typeface="Calibri"/>
            </a:endParaRPr>
          </a:p>
        </p:txBody>
      </p:sp>
      <p:sp>
        <p:nvSpPr>
          <p:cNvPr id="593" name="Google Shape;593;g38cc39a1969_0_537"/>
          <p:cNvSpPr/>
          <p:nvPr/>
        </p:nvSpPr>
        <p:spPr>
          <a:xfrm>
            <a:off x="1075401" y="8331200"/>
            <a:ext cx="4708200" cy="450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rare eclipse occurs, causing strange and unpredictable magical effects.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594" name="Google Shape;594;g38cc39a1969_0_537"/>
          <p:cNvSpPr/>
          <p:nvPr/>
        </p:nvSpPr>
        <p:spPr>
          <a:xfrm>
            <a:off x="6985873" y="2717800"/>
            <a:ext cx="4572600" cy="949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38cc39a1969_0_537"/>
          <p:cNvSpPr/>
          <p:nvPr/>
        </p:nvSpPr>
        <p:spPr>
          <a:xfrm>
            <a:off x="8459257" y="27178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6" name="Google Shape;596;g38cc39a1969_0_537"/>
          <p:cNvPicPr preferRelativeResize="0"/>
          <p:nvPr/>
        </p:nvPicPr>
        <p:blipFill rotWithShape="1">
          <a:blip r:embed="rId6">
            <a:alphaModFix/>
          </a:blip>
          <a:srcRect b="0" l="0" r="0" t="0"/>
          <a:stretch/>
        </p:blipFill>
        <p:spPr>
          <a:xfrm>
            <a:off x="9176897" y="2717800"/>
            <a:ext cx="190524" cy="2603500"/>
          </a:xfrm>
          <a:prstGeom prst="rect">
            <a:avLst/>
          </a:prstGeom>
          <a:noFill/>
          <a:ln>
            <a:noFill/>
          </a:ln>
        </p:spPr>
      </p:pic>
      <p:pic>
        <p:nvPicPr>
          <p:cNvPr descr=" " id="597" name="Google Shape;597;g38cc39a1969_0_537"/>
          <p:cNvPicPr preferRelativeResize="0"/>
          <p:nvPr/>
        </p:nvPicPr>
        <p:blipFill rotWithShape="1">
          <a:blip r:embed="rId7">
            <a:alphaModFix/>
          </a:blip>
          <a:srcRect b="0" l="0" r="0" t="0"/>
          <a:stretch/>
        </p:blipFill>
        <p:spPr>
          <a:xfrm>
            <a:off x="8459257" y="5321300"/>
            <a:ext cx="1625803" cy="1625600"/>
          </a:xfrm>
          <a:prstGeom prst="rect">
            <a:avLst/>
          </a:prstGeom>
          <a:noFill/>
          <a:ln>
            <a:noFill/>
          </a:ln>
        </p:spPr>
      </p:pic>
      <p:sp>
        <p:nvSpPr>
          <p:cNvPr id="598" name="Google Shape;598;g38cc39a1969_0_537"/>
          <p:cNvSpPr/>
          <p:nvPr/>
        </p:nvSpPr>
        <p:spPr>
          <a:xfrm>
            <a:off x="8459257" y="53213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38cc39a1969_0_537"/>
          <p:cNvSpPr/>
          <p:nvPr/>
        </p:nvSpPr>
        <p:spPr>
          <a:xfrm>
            <a:off x="8827603" y="5772150"/>
            <a:ext cx="889200" cy="72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lack And White Picture"/>
              <a:buNone/>
            </a:pPr>
            <a:r>
              <a:rPr b="0" i="0" lang="en-US" sz="3600" u="none" cap="none" strike="noStrike">
                <a:solidFill>
                  <a:srgbClr val="000000"/>
                </a:solidFill>
                <a:latin typeface="Black And White Picture"/>
                <a:ea typeface="Black And White Picture"/>
                <a:cs typeface="Black And White Picture"/>
                <a:sym typeface="Black And White Picture"/>
              </a:rPr>
              <a:t>2015</a:t>
            </a:r>
            <a:endParaRPr b="0" i="0" sz="3600" u="none" cap="none" strike="noStrike">
              <a:solidFill>
                <a:schemeClr val="dk1"/>
              </a:solidFill>
              <a:latin typeface="Calibri"/>
              <a:ea typeface="Calibri"/>
              <a:cs typeface="Calibri"/>
              <a:sym typeface="Calibri"/>
            </a:endParaRPr>
          </a:p>
        </p:txBody>
      </p:sp>
      <p:sp>
        <p:nvSpPr>
          <p:cNvPr id="600" name="Google Shape;600;g38cc39a1969_0_537"/>
          <p:cNvSpPr/>
          <p:nvPr/>
        </p:nvSpPr>
        <p:spPr>
          <a:xfrm>
            <a:off x="698587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8cc39a1969_0_537"/>
          <p:cNvSpPr/>
          <p:nvPr/>
        </p:nvSpPr>
        <p:spPr>
          <a:xfrm>
            <a:off x="698587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g38cc39a1969_0_537"/>
          <p:cNvSpPr/>
          <p:nvPr/>
        </p:nvSpPr>
        <p:spPr>
          <a:xfrm>
            <a:off x="698587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8cc39a1969_0_537"/>
          <p:cNvSpPr/>
          <p:nvPr/>
        </p:nvSpPr>
        <p:spPr>
          <a:xfrm>
            <a:off x="6909664" y="75565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War</a:t>
            </a:r>
            <a:endParaRPr b="0" i="0" sz="3600" u="none" cap="none" strike="noStrike">
              <a:solidFill>
                <a:schemeClr val="dk1"/>
              </a:solidFill>
              <a:latin typeface="Calibri"/>
              <a:ea typeface="Calibri"/>
              <a:cs typeface="Calibri"/>
              <a:sym typeface="Calibri"/>
            </a:endParaRPr>
          </a:p>
        </p:txBody>
      </p:sp>
      <p:sp>
        <p:nvSpPr>
          <p:cNvPr id="604" name="Google Shape;604;g38cc39a1969_0_537"/>
          <p:cNvSpPr/>
          <p:nvPr/>
        </p:nvSpPr>
        <p:spPr>
          <a:xfrm>
            <a:off x="6918131" y="83312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volcanic eruption devastates a nearby city, forcing its inhabitants.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civilization of the Shimmering City is founded by a group of powerful wizards.</a:t>
            </a:r>
            <a:endParaRPr b="0" i="0" sz="3200" u="none" cap="none" strike="noStrike">
              <a:solidFill>
                <a:schemeClr val="dk1"/>
              </a:solidFill>
              <a:latin typeface="Calibri"/>
              <a:ea typeface="Calibri"/>
              <a:cs typeface="Calibri"/>
              <a:sym typeface="Calibri"/>
            </a:endParaRPr>
          </a:p>
        </p:txBody>
      </p:sp>
      <p:sp>
        <p:nvSpPr>
          <p:cNvPr id="605" name="Google Shape;605;g38cc39a1969_0_537"/>
          <p:cNvSpPr/>
          <p:nvPr/>
        </p:nvSpPr>
        <p:spPr>
          <a:xfrm>
            <a:off x="12828603" y="2717800"/>
            <a:ext cx="4572600" cy="949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38cc39a1969_0_537"/>
          <p:cNvSpPr/>
          <p:nvPr/>
        </p:nvSpPr>
        <p:spPr>
          <a:xfrm>
            <a:off x="14301988" y="27178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7" name="Google Shape;607;g38cc39a1969_0_537"/>
          <p:cNvPicPr preferRelativeResize="0"/>
          <p:nvPr/>
        </p:nvPicPr>
        <p:blipFill rotWithShape="1">
          <a:blip r:embed="rId8">
            <a:alphaModFix/>
          </a:blip>
          <a:srcRect b="0" l="0" r="0" t="0"/>
          <a:stretch/>
        </p:blipFill>
        <p:spPr>
          <a:xfrm>
            <a:off x="15019627" y="2717800"/>
            <a:ext cx="190524" cy="2603500"/>
          </a:xfrm>
          <a:prstGeom prst="rect">
            <a:avLst/>
          </a:prstGeom>
          <a:noFill/>
          <a:ln>
            <a:noFill/>
          </a:ln>
        </p:spPr>
      </p:pic>
      <p:pic>
        <p:nvPicPr>
          <p:cNvPr descr=" " id="608" name="Google Shape;608;g38cc39a1969_0_537"/>
          <p:cNvPicPr preferRelativeResize="0"/>
          <p:nvPr/>
        </p:nvPicPr>
        <p:blipFill rotWithShape="1">
          <a:blip r:embed="rId7">
            <a:alphaModFix/>
          </a:blip>
          <a:srcRect b="0" l="0" r="0" t="0"/>
          <a:stretch/>
        </p:blipFill>
        <p:spPr>
          <a:xfrm>
            <a:off x="14301988" y="5321300"/>
            <a:ext cx="1625803" cy="1625600"/>
          </a:xfrm>
          <a:prstGeom prst="rect">
            <a:avLst/>
          </a:prstGeom>
          <a:noFill/>
          <a:ln>
            <a:noFill/>
          </a:ln>
        </p:spPr>
      </p:pic>
      <p:sp>
        <p:nvSpPr>
          <p:cNvPr id="609" name="Google Shape;609;g38cc39a1969_0_537"/>
          <p:cNvSpPr/>
          <p:nvPr/>
        </p:nvSpPr>
        <p:spPr>
          <a:xfrm>
            <a:off x="14301988" y="53213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38cc39a1969_0_537"/>
          <p:cNvSpPr/>
          <p:nvPr/>
        </p:nvSpPr>
        <p:spPr>
          <a:xfrm>
            <a:off x="14670334" y="5772150"/>
            <a:ext cx="889200" cy="72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lack And White Picture"/>
              <a:buNone/>
            </a:pPr>
            <a:r>
              <a:rPr b="0" i="0" lang="en-US" sz="3600" u="none" cap="none" strike="noStrike">
                <a:solidFill>
                  <a:srgbClr val="000000"/>
                </a:solidFill>
                <a:latin typeface="Black And White Picture"/>
                <a:ea typeface="Black And White Picture"/>
                <a:cs typeface="Black And White Picture"/>
                <a:sym typeface="Black And White Picture"/>
              </a:rPr>
              <a:t>2015</a:t>
            </a:r>
            <a:endParaRPr b="0" i="0" sz="3600" u="none" cap="none" strike="noStrike">
              <a:solidFill>
                <a:schemeClr val="dk1"/>
              </a:solidFill>
              <a:latin typeface="Calibri"/>
              <a:ea typeface="Calibri"/>
              <a:cs typeface="Calibri"/>
              <a:sym typeface="Calibri"/>
            </a:endParaRPr>
          </a:p>
        </p:txBody>
      </p:sp>
      <p:sp>
        <p:nvSpPr>
          <p:cNvPr id="611" name="Google Shape;611;g38cc39a1969_0_537"/>
          <p:cNvSpPr/>
          <p:nvPr/>
        </p:nvSpPr>
        <p:spPr>
          <a:xfrm>
            <a:off x="1282860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38cc39a1969_0_537"/>
          <p:cNvSpPr/>
          <p:nvPr/>
        </p:nvSpPr>
        <p:spPr>
          <a:xfrm>
            <a:off x="1282860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38cc39a1969_0_537"/>
          <p:cNvSpPr/>
          <p:nvPr/>
        </p:nvSpPr>
        <p:spPr>
          <a:xfrm>
            <a:off x="12828603" y="7556500"/>
            <a:ext cx="4572600" cy="466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38cc39a1969_0_537"/>
          <p:cNvSpPr/>
          <p:nvPr/>
        </p:nvSpPr>
        <p:spPr>
          <a:xfrm>
            <a:off x="12752394" y="75565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Obtain</a:t>
            </a:r>
            <a:endParaRPr b="0" i="0" sz="3600" u="none" cap="none" strike="noStrike">
              <a:solidFill>
                <a:schemeClr val="dk1"/>
              </a:solidFill>
              <a:latin typeface="Calibri"/>
              <a:ea typeface="Calibri"/>
              <a:cs typeface="Calibri"/>
              <a:sym typeface="Calibri"/>
            </a:endParaRPr>
          </a:p>
        </p:txBody>
      </p:sp>
      <p:sp>
        <p:nvSpPr>
          <p:cNvPr id="615" name="Google Shape;615;g38cc39a1969_0_537"/>
          <p:cNvSpPr/>
          <p:nvPr/>
        </p:nvSpPr>
        <p:spPr>
          <a:xfrm>
            <a:off x="12760862" y="8331200"/>
            <a:ext cx="4708200" cy="4021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group of adventurers sets out to recover an ancient artifact.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p:txBody>
      </p:sp>
      <p:sp>
        <p:nvSpPr>
          <p:cNvPr id="616" name="Google Shape;616;g38cc39a1969_0_537"/>
          <p:cNvSpPr/>
          <p:nvPr/>
        </p:nvSpPr>
        <p:spPr>
          <a:xfrm>
            <a:off x="18671334" y="2717800"/>
            <a:ext cx="4572600" cy="99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38cc39a1969_0_537"/>
          <p:cNvSpPr/>
          <p:nvPr/>
        </p:nvSpPr>
        <p:spPr>
          <a:xfrm>
            <a:off x="20144718" y="27178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38cc39a1969_0_537"/>
          <p:cNvPicPr preferRelativeResize="0"/>
          <p:nvPr/>
        </p:nvPicPr>
        <p:blipFill rotWithShape="1">
          <a:blip r:embed="rId6">
            <a:alphaModFix/>
          </a:blip>
          <a:srcRect b="0" l="0" r="0" t="0"/>
          <a:stretch/>
        </p:blipFill>
        <p:spPr>
          <a:xfrm>
            <a:off x="20862357" y="2717800"/>
            <a:ext cx="190524" cy="2603500"/>
          </a:xfrm>
          <a:prstGeom prst="rect">
            <a:avLst/>
          </a:prstGeom>
          <a:noFill/>
          <a:ln>
            <a:noFill/>
          </a:ln>
        </p:spPr>
      </p:pic>
      <p:pic>
        <p:nvPicPr>
          <p:cNvPr descr=" " id="619" name="Google Shape;619;g38cc39a1969_0_537"/>
          <p:cNvPicPr preferRelativeResize="0"/>
          <p:nvPr/>
        </p:nvPicPr>
        <p:blipFill rotWithShape="1">
          <a:blip r:embed="rId7">
            <a:alphaModFix/>
          </a:blip>
          <a:srcRect b="0" l="0" r="0" t="0"/>
          <a:stretch/>
        </p:blipFill>
        <p:spPr>
          <a:xfrm>
            <a:off x="20144718" y="5321300"/>
            <a:ext cx="1625803" cy="1625600"/>
          </a:xfrm>
          <a:prstGeom prst="rect">
            <a:avLst/>
          </a:prstGeom>
          <a:noFill/>
          <a:ln>
            <a:noFill/>
          </a:ln>
        </p:spPr>
      </p:pic>
      <p:sp>
        <p:nvSpPr>
          <p:cNvPr id="620" name="Google Shape;620;g38cc39a1969_0_537"/>
          <p:cNvSpPr/>
          <p:nvPr/>
        </p:nvSpPr>
        <p:spPr>
          <a:xfrm>
            <a:off x="20144718" y="5321300"/>
            <a:ext cx="1625700" cy="1625700"/>
          </a:xfrm>
          <a:prstGeom prst="roundRect">
            <a:avLst>
              <a:gd fmla="val 12375" name="adj"/>
            </a:avLst>
          </a:prstGeom>
          <a:no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38cc39a1969_0_537"/>
          <p:cNvSpPr/>
          <p:nvPr/>
        </p:nvSpPr>
        <p:spPr>
          <a:xfrm>
            <a:off x="20513064" y="5772150"/>
            <a:ext cx="889200" cy="723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lack And White Picture"/>
              <a:buNone/>
            </a:pPr>
            <a:r>
              <a:rPr b="0" i="0" lang="en-US" sz="3600" u="none" cap="none" strike="noStrike">
                <a:solidFill>
                  <a:srgbClr val="000000"/>
                </a:solidFill>
                <a:latin typeface="Black And White Picture"/>
                <a:ea typeface="Black And White Picture"/>
                <a:cs typeface="Black And White Picture"/>
                <a:sym typeface="Black And White Picture"/>
              </a:rPr>
              <a:t>2015</a:t>
            </a:r>
            <a:endParaRPr b="0" i="0" sz="3600" u="none" cap="none" strike="noStrike">
              <a:solidFill>
                <a:schemeClr val="dk1"/>
              </a:solidFill>
              <a:latin typeface="Calibri"/>
              <a:ea typeface="Calibri"/>
              <a:cs typeface="Calibri"/>
              <a:sym typeface="Calibri"/>
            </a:endParaRPr>
          </a:p>
        </p:txBody>
      </p:sp>
      <p:sp>
        <p:nvSpPr>
          <p:cNvPr id="622" name="Google Shape;622;g38cc39a1969_0_537"/>
          <p:cNvSpPr/>
          <p:nvPr/>
        </p:nvSpPr>
        <p:spPr>
          <a:xfrm>
            <a:off x="18671334"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38cc39a1969_0_537"/>
          <p:cNvSpPr/>
          <p:nvPr/>
        </p:nvSpPr>
        <p:spPr>
          <a:xfrm>
            <a:off x="18671334"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38cc39a1969_0_537"/>
          <p:cNvSpPr/>
          <p:nvPr/>
        </p:nvSpPr>
        <p:spPr>
          <a:xfrm>
            <a:off x="18671334" y="7556500"/>
            <a:ext cx="4572600" cy="5143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g38cc39a1969_0_537"/>
          <p:cNvSpPr/>
          <p:nvPr/>
        </p:nvSpPr>
        <p:spPr>
          <a:xfrm>
            <a:off x="18595124" y="7556500"/>
            <a:ext cx="4725000"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Foundation</a:t>
            </a:r>
            <a:endParaRPr b="0" i="0" sz="3600" u="none" cap="none" strike="noStrike">
              <a:solidFill>
                <a:schemeClr val="dk1"/>
              </a:solidFill>
              <a:latin typeface="Calibri"/>
              <a:ea typeface="Calibri"/>
              <a:cs typeface="Calibri"/>
              <a:sym typeface="Calibri"/>
            </a:endParaRPr>
          </a:p>
        </p:txBody>
      </p:sp>
      <p:sp>
        <p:nvSpPr>
          <p:cNvPr id="626" name="Google Shape;626;g38cc39a1969_0_537"/>
          <p:cNvSpPr/>
          <p:nvPr/>
        </p:nvSpPr>
        <p:spPr>
          <a:xfrm>
            <a:off x="18603592" y="8331200"/>
            <a:ext cx="4708200" cy="4504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civilization of the Shimmering City is founded by a group of powerful wizards.</a:t>
            </a:r>
            <a:endParaRPr b="0" i="0" sz="3200" u="none" cap="none" strike="noStrike">
              <a:solidFill>
                <a:schemeClr val="dk1"/>
              </a:solidFill>
              <a:latin typeface="Calibri"/>
              <a:ea typeface="Calibri"/>
              <a:cs typeface="Calibri"/>
              <a:sym typeface="Calibri"/>
            </a:endParaRPr>
          </a:p>
        </p:txBody>
      </p:sp>
      <p:pic>
        <p:nvPicPr>
          <p:cNvPr descr=" " id="627" name="Google Shape;627;g38cc39a1969_0_537"/>
          <p:cNvPicPr preferRelativeResize="0"/>
          <p:nvPr/>
        </p:nvPicPr>
        <p:blipFill rotWithShape="1">
          <a:blip r:embed="rId9">
            <a:alphaModFix/>
          </a:blip>
          <a:srcRect b="0" l="0" r="0" t="0"/>
          <a:stretch/>
        </p:blipFill>
        <p:spPr>
          <a:xfrm>
            <a:off x="3429429" y="2794000"/>
            <a:ext cx="17528191" cy="381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632" name="Shape 632"/>
        <p:cNvGrpSpPr/>
        <p:nvPr/>
      </p:nvGrpSpPr>
      <p:grpSpPr>
        <a:xfrm>
          <a:off x="0" y="0"/>
          <a:ext cx="0" cy="0"/>
          <a:chOff x="0" y="0"/>
          <a:chExt cx="0" cy="0"/>
        </a:xfrm>
      </p:grpSpPr>
      <p:pic>
        <p:nvPicPr>
          <p:cNvPr descr=" " id="633" name="Google Shape;633;g38cc39a1969_0_596"/>
          <p:cNvPicPr preferRelativeResize="0"/>
          <p:nvPr/>
        </p:nvPicPr>
        <p:blipFill rotWithShape="1">
          <a:blip r:embed="rId3">
            <a:alphaModFix/>
          </a:blip>
          <a:srcRect b="0" l="0" r="0" t="0"/>
          <a:stretch/>
        </p:blipFill>
        <p:spPr>
          <a:xfrm>
            <a:off x="-2745999" y="-231775"/>
            <a:ext cx="5677610" cy="4916339"/>
          </a:xfrm>
          <a:prstGeom prst="rect">
            <a:avLst/>
          </a:prstGeom>
          <a:noFill/>
          <a:ln>
            <a:noFill/>
          </a:ln>
        </p:spPr>
      </p:pic>
      <p:pic>
        <p:nvPicPr>
          <p:cNvPr descr=" " id="634" name="Google Shape;634;g38cc39a1969_0_596"/>
          <p:cNvPicPr preferRelativeResize="0"/>
          <p:nvPr/>
        </p:nvPicPr>
        <p:blipFill rotWithShape="1">
          <a:blip r:embed="rId4">
            <a:alphaModFix/>
          </a:blip>
          <a:srcRect b="0" l="0" r="0" t="0"/>
          <a:stretch/>
        </p:blipFill>
        <p:spPr>
          <a:xfrm>
            <a:off x="1687761" y="2341364"/>
            <a:ext cx="5677610" cy="4916339"/>
          </a:xfrm>
          <a:prstGeom prst="rect">
            <a:avLst/>
          </a:prstGeom>
          <a:noFill/>
          <a:ln>
            <a:noFill/>
          </a:ln>
        </p:spPr>
      </p:pic>
      <p:pic>
        <p:nvPicPr>
          <p:cNvPr descr=" " id="635" name="Google Shape;635;g38cc39a1969_0_596"/>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636" name="Google Shape;636;g38cc39a1969_0_596"/>
          <p:cNvPicPr preferRelativeResize="0"/>
          <p:nvPr/>
        </p:nvPicPr>
        <p:blipFill rotWithShape="1">
          <a:blip r:embed="rId6">
            <a:alphaModFix/>
          </a:blip>
          <a:srcRect b="0" l="0" r="0" t="0"/>
          <a:stretch/>
        </p:blipFill>
        <p:spPr>
          <a:xfrm>
            <a:off x="18417947" y="5081811"/>
            <a:ext cx="10066927" cy="8717111"/>
          </a:xfrm>
          <a:prstGeom prst="rect">
            <a:avLst/>
          </a:prstGeom>
          <a:noFill/>
          <a:ln>
            <a:noFill/>
          </a:ln>
        </p:spPr>
      </p:pic>
      <p:sp>
        <p:nvSpPr>
          <p:cNvPr id="637" name="Google Shape;637;g38cc39a1969_0_5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8" name="Google Shape;638;g38cc39a1969_0_59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39" name="Google Shape;639;g38cc39a1969_0_596"/>
          <p:cNvSpPr/>
          <p:nvPr/>
        </p:nvSpPr>
        <p:spPr>
          <a:xfrm>
            <a:off x="9894537" y="1536700"/>
            <a:ext cx="38190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Our Team</a:t>
            </a:r>
            <a:endParaRPr b="0" i="0" sz="8000" u="none" cap="none" strike="noStrike">
              <a:solidFill>
                <a:schemeClr val="dk1"/>
              </a:solidFill>
              <a:latin typeface="Calibri"/>
              <a:ea typeface="Calibri"/>
              <a:cs typeface="Calibri"/>
              <a:sym typeface="Calibri"/>
            </a:endParaRPr>
          </a:p>
        </p:txBody>
      </p:sp>
      <p:sp>
        <p:nvSpPr>
          <p:cNvPr id="640" name="Google Shape;640;g38cc39a1969_0_596"/>
          <p:cNvSpPr/>
          <p:nvPr/>
        </p:nvSpPr>
        <p:spPr>
          <a:xfrm>
            <a:off x="2070359"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38cc39a1969_0_596"/>
          <p:cNvPicPr preferRelativeResize="0"/>
          <p:nvPr/>
        </p:nvPicPr>
        <p:blipFill rotWithShape="1">
          <a:blip r:embed="rId8">
            <a:alphaModFix/>
          </a:blip>
          <a:srcRect b="0" l="0" r="0" t="0"/>
          <a:stretch/>
        </p:blipFill>
        <p:spPr>
          <a:xfrm>
            <a:off x="2070359" y="3962400"/>
            <a:ext cx="6096762" cy="6096000"/>
          </a:xfrm>
          <a:prstGeom prst="rect">
            <a:avLst/>
          </a:prstGeom>
          <a:noFill/>
          <a:ln>
            <a:noFill/>
          </a:ln>
        </p:spPr>
      </p:pic>
      <p:sp>
        <p:nvSpPr>
          <p:cNvPr id="642" name="Google Shape;642;g38cc39a1969_0_596"/>
          <p:cNvSpPr/>
          <p:nvPr/>
        </p:nvSpPr>
        <p:spPr>
          <a:xfrm>
            <a:off x="2070359"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38cc39a1969_0_596"/>
          <p:cNvSpPr/>
          <p:nvPr/>
        </p:nvSpPr>
        <p:spPr>
          <a:xfrm>
            <a:off x="2070359"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g38cc39a1969_0_596"/>
          <p:cNvSpPr/>
          <p:nvPr/>
        </p:nvSpPr>
        <p:spPr>
          <a:xfrm>
            <a:off x="1968746" y="10261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Eldruin</a:t>
            </a:r>
            <a:endParaRPr b="0" i="0" sz="4800" u="none" cap="none" strike="noStrike">
              <a:solidFill>
                <a:schemeClr val="dk1"/>
              </a:solidFill>
              <a:latin typeface="Calibri"/>
              <a:ea typeface="Calibri"/>
              <a:cs typeface="Calibri"/>
              <a:sym typeface="Calibri"/>
            </a:endParaRPr>
          </a:p>
        </p:txBody>
      </p:sp>
      <p:sp>
        <p:nvSpPr>
          <p:cNvPr id="645" name="Google Shape;645;g38cc39a1969_0_596"/>
          <p:cNvSpPr/>
          <p:nvPr/>
        </p:nvSpPr>
        <p:spPr>
          <a:xfrm>
            <a:off x="2002617" y="111760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646" name="Google Shape;646;g38cc39a1969_0_596"/>
          <p:cNvSpPr/>
          <p:nvPr/>
        </p:nvSpPr>
        <p:spPr>
          <a:xfrm>
            <a:off x="9145143"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7" name="Google Shape;647;g38cc39a1969_0_596"/>
          <p:cNvPicPr preferRelativeResize="0"/>
          <p:nvPr/>
        </p:nvPicPr>
        <p:blipFill rotWithShape="1">
          <a:blip r:embed="rId9">
            <a:alphaModFix/>
          </a:blip>
          <a:srcRect b="0" l="0" r="0" t="0"/>
          <a:stretch/>
        </p:blipFill>
        <p:spPr>
          <a:xfrm>
            <a:off x="9145143" y="3962400"/>
            <a:ext cx="6096762" cy="6096000"/>
          </a:xfrm>
          <a:prstGeom prst="rect">
            <a:avLst/>
          </a:prstGeom>
          <a:noFill/>
          <a:ln>
            <a:noFill/>
          </a:ln>
        </p:spPr>
      </p:pic>
      <p:sp>
        <p:nvSpPr>
          <p:cNvPr id="648" name="Google Shape;648;g38cc39a1969_0_596"/>
          <p:cNvSpPr/>
          <p:nvPr/>
        </p:nvSpPr>
        <p:spPr>
          <a:xfrm>
            <a:off x="9145143"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g38cc39a1969_0_596"/>
          <p:cNvSpPr/>
          <p:nvPr/>
        </p:nvSpPr>
        <p:spPr>
          <a:xfrm>
            <a:off x="9145143"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g38cc39a1969_0_596"/>
          <p:cNvSpPr/>
          <p:nvPr/>
        </p:nvSpPr>
        <p:spPr>
          <a:xfrm>
            <a:off x="9043530" y="10261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Elementalen</a:t>
            </a:r>
            <a:endParaRPr b="0" i="0" sz="4800" u="none" cap="none" strike="noStrike">
              <a:solidFill>
                <a:schemeClr val="dk1"/>
              </a:solidFill>
              <a:latin typeface="Calibri"/>
              <a:ea typeface="Calibri"/>
              <a:cs typeface="Calibri"/>
              <a:sym typeface="Calibri"/>
            </a:endParaRPr>
          </a:p>
        </p:txBody>
      </p:sp>
      <p:sp>
        <p:nvSpPr>
          <p:cNvPr id="651" name="Google Shape;651;g38cc39a1969_0_596"/>
          <p:cNvSpPr/>
          <p:nvPr/>
        </p:nvSpPr>
        <p:spPr>
          <a:xfrm>
            <a:off x="9077401" y="111760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652" name="Google Shape;652;g38cc39a1969_0_596"/>
          <p:cNvSpPr/>
          <p:nvPr/>
        </p:nvSpPr>
        <p:spPr>
          <a:xfrm>
            <a:off x="16219927" y="3962400"/>
            <a:ext cx="6096900" cy="769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3" name="Google Shape;653;g38cc39a1969_0_596"/>
          <p:cNvPicPr preferRelativeResize="0"/>
          <p:nvPr/>
        </p:nvPicPr>
        <p:blipFill rotWithShape="1">
          <a:blip r:embed="rId10">
            <a:alphaModFix/>
          </a:blip>
          <a:srcRect b="0" l="0" r="0" t="0"/>
          <a:stretch/>
        </p:blipFill>
        <p:spPr>
          <a:xfrm>
            <a:off x="16219927" y="3962400"/>
            <a:ext cx="6096762" cy="6096000"/>
          </a:xfrm>
          <a:prstGeom prst="rect">
            <a:avLst/>
          </a:prstGeom>
          <a:noFill/>
          <a:ln>
            <a:noFill/>
          </a:ln>
        </p:spPr>
      </p:pic>
      <p:sp>
        <p:nvSpPr>
          <p:cNvPr id="654" name="Google Shape;654;g38cc39a1969_0_596"/>
          <p:cNvSpPr/>
          <p:nvPr/>
        </p:nvSpPr>
        <p:spPr>
          <a:xfrm>
            <a:off x="16219927"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38cc39a1969_0_596"/>
          <p:cNvSpPr/>
          <p:nvPr/>
        </p:nvSpPr>
        <p:spPr>
          <a:xfrm>
            <a:off x="16219927" y="10261600"/>
            <a:ext cx="6096900" cy="139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38cc39a1969_0_596"/>
          <p:cNvSpPr/>
          <p:nvPr/>
        </p:nvSpPr>
        <p:spPr>
          <a:xfrm>
            <a:off x="16118315" y="10261600"/>
            <a:ext cx="63000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Lunaria</a:t>
            </a:r>
            <a:endParaRPr b="0" i="0" sz="4800" u="none" cap="none" strike="noStrike">
              <a:solidFill>
                <a:schemeClr val="dk1"/>
              </a:solidFill>
              <a:latin typeface="Calibri"/>
              <a:ea typeface="Calibri"/>
              <a:cs typeface="Calibri"/>
              <a:sym typeface="Calibri"/>
            </a:endParaRPr>
          </a:p>
        </p:txBody>
      </p:sp>
      <p:sp>
        <p:nvSpPr>
          <p:cNvPr id="657" name="Google Shape;657;g38cc39a1969_0_596"/>
          <p:cNvSpPr/>
          <p:nvPr/>
        </p:nvSpPr>
        <p:spPr>
          <a:xfrm>
            <a:off x="16152185" y="111760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662" name="Shape 662"/>
        <p:cNvGrpSpPr/>
        <p:nvPr/>
      </p:nvGrpSpPr>
      <p:grpSpPr>
        <a:xfrm>
          <a:off x="0" y="0"/>
          <a:ext cx="0" cy="0"/>
          <a:chOff x="0" y="0"/>
          <a:chExt cx="0" cy="0"/>
        </a:xfrm>
      </p:grpSpPr>
      <p:pic>
        <p:nvPicPr>
          <p:cNvPr descr=" " id="663" name="Google Shape;663;g38cc39a1969_0_625"/>
          <p:cNvPicPr preferRelativeResize="0"/>
          <p:nvPr/>
        </p:nvPicPr>
        <p:blipFill rotWithShape="1">
          <a:blip r:embed="rId3">
            <a:alphaModFix/>
          </a:blip>
          <a:srcRect b="0" l="0" r="0" t="0"/>
          <a:stretch/>
        </p:blipFill>
        <p:spPr>
          <a:xfrm>
            <a:off x="-2972171" y="6966669"/>
            <a:ext cx="6172972" cy="5345261"/>
          </a:xfrm>
          <a:prstGeom prst="rect">
            <a:avLst/>
          </a:prstGeom>
          <a:noFill/>
          <a:ln>
            <a:noFill/>
          </a:ln>
        </p:spPr>
      </p:pic>
      <p:pic>
        <p:nvPicPr>
          <p:cNvPr descr=" " id="664" name="Google Shape;664;g38cc39a1969_0_625"/>
          <p:cNvPicPr preferRelativeResize="0"/>
          <p:nvPr/>
        </p:nvPicPr>
        <p:blipFill rotWithShape="1">
          <a:blip r:embed="rId3">
            <a:alphaModFix/>
          </a:blip>
          <a:srcRect b="0" l="0" r="0" t="0"/>
          <a:stretch/>
        </p:blipFill>
        <p:spPr>
          <a:xfrm>
            <a:off x="15025978" y="14993069"/>
            <a:ext cx="6172972" cy="5345261"/>
          </a:xfrm>
          <a:prstGeom prst="rect">
            <a:avLst/>
          </a:prstGeom>
          <a:noFill/>
          <a:ln>
            <a:noFill/>
          </a:ln>
        </p:spPr>
      </p:pic>
      <p:pic>
        <p:nvPicPr>
          <p:cNvPr descr=" " id="665" name="Google Shape;665;g38cc39a1969_0_625"/>
          <p:cNvPicPr preferRelativeResize="0"/>
          <p:nvPr/>
        </p:nvPicPr>
        <p:blipFill rotWithShape="1">
          <a:blip r:embed="rId3">
            <a:alphaModFix/>
          </a:blip>
          <a:srcRect b="0" l="0" r="0" t="0"/>
          <a:stretch/>
        </p:blipFill>
        <p:spPr>
          <a:xfrm>
            <a:off x="1867133" y="4185369"/>
            <a:ext cx="6172972" cy="5345261"/>
          </a:xfrm>
          <a:prstGeom prst="rect">
            <a:avLst/>
          </a:prstGeom>
          <a:noFill/>
          <a:ln>
            <a:noFill/>
          </a:ln>
        </p:spPr>
      </p:pic>
      <p:pic>
        <p:nvPicPr>
          <p:cNvPr descr=" " id="666" name="Google Shape;666;g38cc39a1969_0_625"/>
          <p:cNvPicPr preferRelativeResize="0"/>
          <p:nvPr/>
        </p:nvPicPr>
        <p:blipFill rotWithShape="1">
          <a:blip r:embed="rId3">
            <a:alphaModFix/>
          </a:blip>
          <a:srcRect b="0" l="0" r="0" t="0"/>
          <a:stretch/>
        </p:blipFill>
        <p:spPr>
          <a:xfrm>
            <a:off x="19865283" y="12211769"/>
            <a:ext cx="6172972" cy="5345261"/>
          </a:xfrm>
          <a:prstGeom prst="rect">
            <a:avLst/>
          </a:prstGeom>
          <a:noFill/>
          <a:ln>
            <a:noFill/>
          </a:ln>
        </p:spPr>
      </p:pic>
      <p:pic>
        <p:nvPicPr>
          <p:cNvPr descr=" " id="667" name="Google Shape;667;g38cc39a1969_0_625"/>
          <p:cNvPicPr preferRelativeResize="0"/>
          <p:nvPr/>
        </p:nvPicPr>
        <p:blipFill rotWithShape="1">
          <a:blip r:embed="rId3">
            <a:alphaModFix/>
          </a:blip>
          <a:srcRect b="0" l="0" r="0" t="0"/>
          <a:stretch/>
        </p:blipFill>
        <p:spPr>
          <a:xfrm>
            <a:off x="-2972171" y="1404069"/>
            <a:ext cx="6172972" cy="5345261"/>
          </a:xfrm>
          <a:prstGeom prst="rect">
            <a:avLst/>
          </a:prstGeom>
          <a:noFill/>
          <a:ln>
            <a:noFill/>
          </a:ln>
        </p:spPr>
      </p:pic>
      <p:pic>
        <p:nvPicPr>
          <p:cNvPr descr=" " id="668" name="Google Shape;668;g38cc39a1969_0_625"/>
          <p:cNvPicPr preferRelativeResize="0"/>
          <p:nvPr/>
        </p:nvPicPr>
        <p:blipFill rotWithShape="1">
          <a:blip r:embed="rId3">
            <a:alphaModFix/>
          </a:blip>
          <a:srcRect b="0" l="0" r="0" t="0"/>
          <a:stretch/>
        </p:blipFill>
        <p:spPr>
          <a:xfrm>
            <a:off x="15025978" y="9430469"/>
            <a:ext cx="6172972" cy="5345261"/>
          </a:xfrm>
          <a:prstGeom prst="rect">
            <a:avLst/>
          </a:prstGeom>
          <a:noFill/>
          <a:ln>
            <a:noFill/>
          </a:ln>
        </p:spPr>
      </p:pic>
      <p:sp>
        <p:nvSpPr>
          <p:cNvPr id="669" name="Google Shape;669;g38cc39a1969_0_6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0" name="Google Shape;670;g38cc39a1969_0_62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71" name="Google Shape;671;g38cc39a1969_0_625"/>
          <p:cNvSpPr/>
          <p:nvPr/>
        </p:nvSpPr>
        <p:spPr>
          <a:xfrm>
            <a:off x="10173972" y="2336800"/>
            <a:ext cx="1791000" cy="99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38cc39a1969_0_625"/>
          <p:cNvSpPr/>
          <p:nvPr/>
        </p:nvSpPr>
        <p:spPr>
          <a:xfrm>
            <a:off x="10199375" y="2336800"/>
            <a:ext cx="17400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g38cc39a1969_0_625"/>
          <p:cNvSpPr/>
          <p:nvPr/>
        </p:nvSpPr>
        <p:spPr>
          <a:xfrm>
            <a:off x="10199375" y="2336800"/>
            <a:ext cx="2078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8000"/>
              <a:buFont typeface="Black And White Picture"/>
              <a:buNone/>
            </a:pPr>
            <a:r>
              <a:rPr b="0" i="0" lang="en-US" sz="8000" u="none" cap="none" strike="noStrike">
                <a:solidFill>
                  <a:srgbClr val="D46A0F"/>
                </a:solidFill>
                <a:latin typeface="Black And White Picture"/>
                <a:ea typeface="Black And White Picture"/>
                <a:cs typeface="Black And White Picture"/>
                <a:sym typeface="Black And White Picture"/>
              </a:rPr>
              <a:t>2023</a:t>
            </a:r>
            <a:endParaRPr b="0" i="0" sz="8000" u="none" cap="none" strike="noStrike">
              <a:solidFill>
                <a:schemeClr val="dk1"/>
              </a:solidFill>
              <a:latin typeface="Calibri"/>
              <a:ea typeface="Calibri"/>
              <a:cs typeface="Calibri"/>
              <a:sym typeface="Calibri"/>
            </a:endParaRPr>
          </a:p>
        </p:txBody>
      </p:sp>
      <p:pic>
        <p:nvPicPr>
          <p:cNvPr descr=" " id="674" name="Google Shape;674;g38cc39a1969_0_625"/>
          <p:cNvPicPr preferRelativeResize="0"/>
          <p:nvPr/>
        </p:nvPicPr>
        <p:blipFill rotWithShape="1">
          <a:blip r:embed="rId5">
            <a:alphaModFix/>
          </a:blip>
          <a:srcRect b="0" l="0" r="0" t="0"/>
          <a:stretch/>
        </p:blipFill>
        <p:spPr>
          <a:xfrm>
            <a:off x="11031329" y="3606800"/>
            <a:ext cx="38105" cy="1625600"/>
          </a:xfrm>
          <a:prstGeom prst="rect">
            <a:avLst/>
          </a:prstGeom>
          <a:noFill/>
          <a:ln>
            <a:noFill/>
          </a:ln>
        </p:spPr>
      </p:pic>
      <p:sp>
        <p:nvSpPr>
          <p:cNvPr id="675" name="Google Shape;675;g38cc39a1969_0_625"/>
          <p:cNvSpPr/>
          <p:nvPr/>
        </p:nvSpPr>
        <p:spPr>
          <a:xfrm>
            <a:off x="10173972" y="5232400"/>
            <a:ext cx="17910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38cc39a1969_0_625"/>
          <p:cNvSpPr/>
          <p:nvPr/>
        </p:nvSpPr>
        <p:spPr>
          <a:xfrm>
            <a:off x="10173972" y="5232400"/>
            <a:ext cx="2129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8000"/>
              <a:buFont typeface="Black And White Picture"/>
              <a:buNone/>
            </a:pPr>
            <a:r>
              <a:rPr b="0" i="0" lang="en-US" sz="8000" u="none" cap="none" strike="noStrike">
                <a:solidFill>
                  <a:srgbClr val="D46A0F"/>
                </a:solidFill>
                <a:latin typeface="Black And White Picture"/>
                <a:ea typeface="Black And White Picture"/>
                <a:cs typeface="Black And White Picture"/>
                <a:sym typeface="Black And White Picture"/>
              </a:rPr>
              <a:t>2024</a:t>
            </a:r>
            <a:endParaRPr b="0" i="0" sz="8000" u="none" cap="none" strike="noStrike">
              <a:solidFill>
                <a:schemeClr val="dk1"/>
              </a:solidFill>
              <a:latin typeface="Calibri"/>
              <a:ea typeface="Calibri"/>
              <a:cs typeface="Calibri"/>
              <a:sym typeface="Calibri"/>
            </a:endParaRPr>
          </a:p>
        </p:txBody>
      </p:sp>
      <p:pic>
        <p:nvPicPr>
          <p:cNvPr descr=" " id="677" name="Google Shape;677;g38cc39a1969_0_625"/>
          <p:cNvPicPr preferRelativeResize="0"/>
          <p:nvPr/>
        </p:nvPicPr>
        <p:blipFill rotWithShape="1">
          <a:blip r:embed="rId5">
            <a:alphaModFix/>
          </a:blip>
          <a:srcRect b="0" l="0" r="0" t="0"/>
          <a:stretch/>
        </p:blipFill>
        <p:spPr>
          <a:xfrm>
            <a:off x="11031329" y="6502400"/>
            <a:ext cx="38105" cy="1625600"/>
          </a:xfrm>
          <a:prstGeom prst="rect">
            <a:avLst/>
          </a:prstGeom>
          <a:noFill/>
          <a:ln>
            <a:noFill/>
          </a:ln>
        </p:spPr>
      </p:pic>
      <p:sp>
        <p:nvSpPr>
          <p:cNvPr id="678" name="Google Shape;678;g38cc39a1969_0_625"/>
          <p:cNvSpPr/>
          <p:nvPr/>
        </p:nvSpPr>
        <p:spPr>
          <a:xfrm>
            <a:off x="10173972" y="8128000"/>
            <a:ext cx="17910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g38cc39a1969_0_625"/>
          <p:cNvSpPr/>
          <p:nvPr/>
        </p:nvSpPr>
        <p:spPr>
          <a:xfrm>
            <a:off x="10173972" y="8128000"/>
            <a:ext cx="2129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8000"/>
              <a:buFont typeface="Black And White Picture"/>
              <a:buNone/>
            </a:pPr>
            <a:r>
              <a:rPr b="0" i="0" lang="en-US" sz="8000" u="none" cap="none" strike="noStrike">
                <a:solidFill>
                  <a:srgbClr val="D46A0F"/>
                </a:solidFill>
                <a:latin typeface="Black And White Picture"/>
                <a:ea typeface="Black And White Picture"/>
                <a:cs typeface="Black And White Picture"/>
                <a:sym typeface="Black And White Picture"/>
              </a:rPr>
              <a:t>2025</a:t>
            </a:r>
            <a:endParaRPr b="0" i="0" sz="8000" u="none" cap="none" strike="noStrike">
              <a:solidFill>
                <a:schemeClr val="dk1"/>
              </a:solidFill>
              <a:latin typeface="Calibri"/>
              <a:ea typeface="Calibri"/>
              <a:cs typeface="Calibri"/>
              <a:sym typeface="Calibri"/>
            </a:endParaRPr>
          </a:p>
        </p:txBody>
      </p:sp>
      <p:pic>
        <p:nvPicPr>
          <p:cNvPr descr=" " id="680" name="Google Shape;680;g38cc39a1969_0_625"/>
          <p:cNvPicPr preferRelativeResize="0"/>
          <p:nvPr/>
        </p:nvPicPr>
        <p:blipFill rotWithShape="1">
          <a:blip r:embed="rId5">
            <a:alphaModFix/>
          </a:blip>
          <a:srcRect b="0" l="0" r="0" t="0"/>
          <a:stretch/>
        </p:blipFill>
        <p:spPr>
          <a:xfrm>
            <a:off x="11031329" y="9398000"/>
            <a:ext cx="38105" cy="1625600"/>
          </a:xfrm>
          <a:prstGeom prst="rect">
            <a:avLst/>
          </a:prstGeom>
          <a:noFill/>
          <a:ln>
            <a:noFill/>
          </a:ln>
        </p:spPr>
      </p:pic>
      <p:sp>
        <p:nvSpPr>
          <p:cNvPr id="681" name="Google Shape;681;g38cc39a1969_0_625"/>
          <p:cNvSpPr/>
          <p:nvPr/>
        </p:nvSpPr>
        <p:spPr>
          <a:xfrm>
            <a:off x="10180322" y="11023600"/>
            <a:ext cx="1778100" cy="126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38cc39a1969_0_625"/>
          <p:cNvSpPr/>
          <p:nvPr/>
        </p:nvSpPr>
        <p:spPr>
          <a:xfrm>
            <a:off x="10180322" y="11023600"/>
            <a:ext cx="21168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D46A0F"/>
              </a:buClr>
              <a:buSzPts val="8000"/>
              <a:buFont typeface="Black And White Picture"/>
              <a:buNone/>
            </a:pPr>
            <a:r>
              <a:rPr b="0" i="0" lang="en-US" sz="8000" u="none" cap="none" strike="noStrike">
                <a:solidFill>
                  <a:srgbClr val="D46A0F"/>
                </a:solidFill>
                <a:latin typeface="Black And White Picture"/>
                <a:ea typeface="Black And White Picture"/>
                <a:cs typeface="Black And White Picture"/>
                <a:sym typeface="Black And White Picture"/>
              </a:rPr>
              <a:t>2026</a:t>
            </a:r>
            <a:endParaRPr b="0" i="0" sz="8000" u="none" cap="none" strike="noStrike">
              <a:solidFill>
                <a:schemeClr val="dk1"/>
              </a:solidFill>
              <a:latin typeface="Calibri"/>
              <a:ea typeface="Calibri"/>
              <a:cs typeface="Calibri"/>
              <a:sym typeface="Calibri"/>
            </a:endParaRPr>
          </a:p>
        </p:txBody>
      </p:sp>
      <p:sp>
        <p:nvSpPr>
          <p:cNvPr id="683" name="Google Shape;683;g38cc39a1969_0_625"/>
          <p:cNvSpPr/>
          <p:nvPr/>
        </p:nvSpPr>
        <p:spPr>
          <a:xfrm>
            <a:off x="11431429" y="38608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684" name="Google Shape;684;g38cc39a1969_0_625"/>
          <p:cNvSpPr/>
          <p:nvPr/>
        </p:nvSpPr>
        <p:spPr>
          <a:xfrm>
            <a:off x="11431429" y="67945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685" name="Google Shape;685;g38cc39a1969_0_625"/>
          <p:cNvSpPr/>
          <p:nvPr/>
        </p:nvSpPr>
        <p:spPr>
          <a:xfrm>
            <a:off x="11431429" y="9690100"/>
            <a:ext cx="11808300" cy="1164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686" name="Google Shape;686;g38cc39a1969_0_625"/>
          <p:cNvSpPr/>
          <p:nvPr/>
        </p:nvSpPr>
        <p:spPr>
          <a:xfrm>
            <a:off x="10173972" y="692150"/>
            <a:ext cx="48477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Mystery</a:t>
            </a:r>
            <a:endParaRPr b="0" i="0" sz="8000" u="none" cap="none" strike="noStrike">
              <a:solidFill>
                <a:schemeClr val="dk1"/>
              </a:solidFill>
              <a:latin typeface="Calibri"/>
              <a:ea typeface="Calibri"/>
              <a:cs typeface="Calibri"/>
              <a:sym typeface="Calibri"/>
            </a:endParaRPr>
          </a:p>
        </p:txBody>
      </p:sp>
      <p:pic>
        <p:nvPicPr>
          <p:cNvPr descr=" " id="687" name="Google Shape;687;g38cc39a1969_0_625"/>
          <p:cNvPicPr preferRelativeResize="0"/>
          <p:nvPr/>
        </p:nvPicPr>
        <p:blipFill rotWithShape="1">
          <a:blip r:embed="rId6">
            <a:alphaModFix/>
          </a:blip>
          <a:srcRect b="0" l="0" r="0" t="0"/>
          <a:stretch/>
        </p:blipFill>
        <p:spPr>
          <a:xfrm>
            <a:off x="0" y="2552700"/>
            <a:ext cx="10173972" cy="9537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692" name="Shape 692"/>
        <p:cNvGrpSpPr/>
        <p:nvPr/>
      </p:nvGrpSpPr>
      <p:grpSpPr>
        <a:xfrm>
          <a:off x="0" y="0"/>
          <a:ext cx="0" cy="0"/>
          <a:chOff x="0" y="0"/>
          <a:chExt cx="0" cy="0"/>
        </a:xfrm>
      </p:grpSpPr>
      <p:pic>
        <p:nvPicPr>
          <p:cNvPr descr=" " id="693" name="Google Shape;693;g38cc39a1969_0_654"/>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694" name="Google Shape;694;g38cc39a1969_0_654"/>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695" name="Google Shape;695;g38cc39a1969_0_654"/>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696" name="Google Shape;696;g38cc39a1969_0_654"/>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697" name="Google Shape;697;g38cc39a1969_0_654"/>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698" name="Google Shape;698;g38cc39a1969_0_654"/>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699" name="Google Shape;699;g38cc39a1969_0_65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0" name="Google Shape;700;g38cc39a1969_0_65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01" name="Google Shape;701;g38cc39a1969_0_654"/>
          <p:cNvSpPr/>
          <p:nvPr/>
        </p:nvSpPr>
        <p:spPr>
          <a:xfrm>
            <a:off x="7747968" y="12801600"/>
            <a:ext cx="78072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 download more editable chart, </a:t>
            </a:r>
            <a:r>
              <a:rPr b="0" i="0" lang="en-US" sz="3200" u="sng" cap="none" strike="noStrike">
                <a:solidFill>
                  <a:srgbClr val="0E0E0E"/>
                </a:solidFill>
                <a:latin typeface="Lato"/>
                <a:ea typeface="Lato"/>
                <a:cs typeface="Lato"/>
                <a:sym typeface="Lato"/>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02" name="Google Shape;702;g38cc39a1969_0_654"/>
          <p:cNvSpPr/>
          <p:nvPr/>
        </p:nvSpPr>
        <p:spPr>
          <a:xfrm>
            <a:off x="8848773" y="939800"/>
            <a:ext cx="67023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Organization</a:t>
            </a:r>
            <a:endParaRPr b="0" i="0" sz="8000" u="none" cap="none" strike="noStrike">
              <a:solidFill>
                <a:schemeClr val="dk1"/>
              </a:solidFill>
              <a:latin typeface="Calibri"/>
              <a:ea typeface="Calibri"/>
              <a:cs typeface="Calibri"/>
              <a:sym typeface="Calibri"/>
            </a:endParaRPr>
          </a:p>
        </p:txBody>
      </p:sp>
      <p:sp>
        <p:nvSpPr>
          <p:cNvPr id="703" name="Google Shape;703;g38cc39a1969_0_654"/>
          <p:cNvSpPr/>
          <p:nvPr/>
        </p:nvSpPr>
        <p:spPr>
          <a:xfrm>
            <a:off x="609676" y="3111500"/>
            <a:ext cx="23167800" cy="864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g38cc39a1969_0_654"/>
          <p:cNvSpPr/>
          <p:nvPr/>
        </p:nvSpPr>
        <p:spPr>
          <a:xfrm>
            <a:off x="9996149" y="31115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5" name="Google Shape;705;g38cc39a1969_0_654"/>
          <p:cNvPicPr preferRelativeResize="0"/>
          <p:nvPr/>
        </p:nvPicPr>
        <p:blipFill rotWithShape="1">
          <a:blip r:embed="rId7">
            <a:alphaModFix/>
          </a:blip>
          <a:srcRect b="0" l="0" r="0" t="0"/>
          <a:stretch/>
        </p:blipFill>
        <p:spPr>
          <a:xfrm>
            <a:off x="10300987" y="3333750"/>
            <a:ext cx="1117740" cy="1117600"/>
          </a:xfrm>
          <a:prstGeom prst="rect">
            <a:avLst/>
          </a:prstGeom>
          <a:noFill/>
          <a:ln>
            <a:noFill/>
          </a:ln>
        </p:spPr>
      </p:pic>
      <p:sp>
        <p:nvSpPr>
          <p:cNvPr id="706" name="Google Shape;706;g38cc39a1969_0_654"/>
          <p:cNvSpPr/>
          <p:nvPr/>
        </p:nvSpPr>
        <p:spPr>
          <a:xfrm>
            <a:off x="11621953" y="33147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38cc39a1969_0_654"/>
          <p:cNvSpPr/>
          <p:nvPr/>
        </p:nvSpPr>
        <p:spPr>
          <a:xfrm>
            <a:off x="11621953" y="33147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Chloe Ng</a:t>
            </a:r>
            <a:endParaRPr b="0" i="0" sz="3600" u="none" cap="none" strike="noStrike">
              <a:solidFill>
                <a:schemeClr val="dk1"/>
              </a:solidFill>
              <a:latin typeface="Calibri"/>
              <a:ea typeface="Calibri"/>
              <a:cs typeface="Calibri"/>
              <a:sym typeface="Calibri"/>
            </a:endParaRPr>
          </a:p>
        </p:txBody>
      </p:sp>
      <p:sp>
        <p:nvSpPr>
          <p:cNvPr id="708" name="Google Shape;708;g38cc39a1969_0_654"/>
          <p:cNvSpPr/>
          <p:nvPr/>
        </p:nvSpPr>
        <p:spPr>
          <a:xfrm>
            <a:off x="11621953" y="39878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709" name="Google Shape;709;g38cc39a1969_0_654"/>
          <p:cNvSpPr/>
          <p:nvPr/>
        </p:nvSpPr>
        <p:spPr>
          <a:xfrm>
            <a:off x="609676" y="54737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0" name="Google Shape;710;g38cc39a1969_0_654"/>
          <p:cNvPicPr preferRelativeResize="0"/>
          <p:nvPr/>
        </p:nvPicPr>
        <p:blipFill rotWithShape="1">
          <a:blip r:embed="rId8">
            <a:alphaModFix/>
          </a:blip>
          <a:srcRect b="0" l="0" r="0" t="0"/>
          <a:stretch/>
        </p:blipFill>
        <p:spPr>
          <a:xfrm>
            <a:off x="914514" y="5695950"/>
            <a:ext cx="1117740" cy="1117600"/>
          </a:xfrm>
          <a:prstGeom prst="rect">
            <a:avLst/>
          </a:prstGeom>
          <a:noFill/>
          <a:ln>
            <a:noFill/>
          </a:ln>
        </p:spPr>
      </p:pic>
      <p:sp>
        <p:nvSpPr>
          <p:cNvPr id="711" name="Google Shape;711;g38cc39a1969_0_654"/>
          <p:cNvSpPr/>
          <p:nvPr/>
        </p:nvSpPr>
        <p:spPr>
          <a:xfrm>
            <a:off x="2235479" y="56769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g38cc39a1969_0_654"/>
          <p:cNvSpPr/>
          <p:nvPr/>
        </p:nvSpPr>
        <p:spPr>
          <a:xfrm>
            <a:off x="2235479" y="56769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Valtorin</a:t>
            </a:r>
            <a:endParaRPr b="0" i="0" sz="3600" u="none" cap="none" strike="noStrike">
              <a:solidFill>
                <a:schemeClr val="dk1"/>
              </a:solidFill>
              <a:latin typeface="Calibri"/>
              <a:ea typeface="Calibri"/>
              <a:cs typeface="Calibri"/>
              <a:sym typeface="Calibri"/>
            </a:endParaRPr>
          </a:p>
        </p:txBody>
      </p:sp>
      <p:sp>
        <p:nvSpPr>
          <p:cNvPr id="713" name="Google Shape;713;g38cc39a1969_0_654"/>
          <p:cNvSpPr/>
          <p:nvPr/>
        </p:nvSpPr>
        <p:spPr>
          <a:xfrm>
            <a:off x="2235479" y="635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714" name="Google Shape;714;g38cc39a1969_0_654"/>
          <p:cNvSpPr/>
          <p:nvPr/>
        </p:nvSpPr>
        <p:spPr>
          <a:xfrm>
            <a:off x="3658057" y="78105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15" name="Google Shape;715;g38cc39a1969_0_654"/>
          <p:cNvPicPr preferRelativeResize="0"/>
          <p:nvPr/>
        </p:nvPicPr>
        <p:blipFill rotWithShape="1">
          <a:blip r:embed="rId9">
            <a:alphaModFix/>
          </a:blip>
          <a:srcRect b="0" l="0" r="0" t="0"/>
          <a:stretch/>
        </p:blipFill>
        <p:spPr>
          <a:xfrm>
            <a:off x="3962895" y="8032750"/>
            <a:ext cx="1117740" cy="1117600"/>
          </a:xfrm>
          <a:prstGeom prst="rect">
            <a:avLst/>
          </a:prstGeom>
          <a:noFill/>
          <a:ln>
            <a:noFill/>
          </a:ln>
        </p:spPr>
      </p:pic>
      <p:sp>
        <p:nvSpPr>
          <p:cNvPr id="716" name="Google Shape;716;g38cc39a1969_0_654"/>
          <p:cNvSpPr/>
          <p:nvPr/>
        </p:nvSpPr>
        <p:spPr>
          <a:xfrm>
            <a:off x="5283860" y="80137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g38cc39a1969_0_654"/>
          <p:cNvSpPr/>
          <p:nvPr/>
        </p:nvSpPr>
        <p:spPr>
          <a:xfrm>
            <a:off x="5283860" y="80137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Lucian</a:t>
            </a:r>
            <a:endParaRPr b="0" i="0" sz="3600" u="none" cap="none" strike="noStrike">
              <a:solidFill>
                <a:schemeClr val="dk1"/>
              </a:solidFill>
              <a:latin typeface="Calibri"/>
              <a:ea typeface="Calibri"/>
              <a:cs typeface="Calibri"/>
              <a:sym typeface="Calibri"/>
            </a:endParaRPr>
          </a:p>
        </p:txBody>
      </p:sp>
      <p:sp>
        <p:nvSpPr>
          <p:cNvPr id="718" name="Google Shape;718;g38cc39a1969_0_654"/>
          <p:cNvSpPr/>
          <p:nvPr/>
        </p:nvSpPr>
        <p:spPr>
          <a:xfrm>
            <a:off x="5283860" y="86868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719" name="Google Shape;719;g38cc39a1969_0_654"/>
          <p:cNvSpPr/>
          <p:nvPr/>
        </p:nvSpPr>
        <p:spPr>
          <a:xfrm>
            <a:off x="3658057" y="101981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0" name="Google Shape;720;g38cc39a1969_0_654"/>
          <p:cNvPicPr preferRelativeResize="0"/>
          <p:nvPr/>
        </p:nvPicPr>
        <p:blipFill rotWithShape="1">
          <a:blip r:embed="rId10">
            <a:alphaModFix/>
          </a:blip>
          <a:srcRect b="0" l="0" r="0" t="0"/>
          <a:stretch/>
        </p:blipFill>
        <p:spPr>
          <a:xfrm>
            <a:off x="3962895" y="10420350"/>
            <a:ext cx="1117740" cy="1117600"/>
          </a:xfrm>
          <a:prstGeom prst="rect">
            <a:avLst/>
          </a:prstGeom>
          <a:noFill/>
          <a:ln>
            <a:noFill/>
          </a:ln>
        </p:spPr>
      </p:pic>
      <p:sp>
        <p:nvSpPr>
          <p:cNvPr id="721" name="Google Shape;721;g38cc39a1969_0_654"/>
          <p:cNvSpPr/>
          <p:nvPr/>
        </p:nvSpPr>
        <p:spPr>
          <a:xfrm>
            <a:off x="5283860" y="104013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38cc39a1969_0_654"/>
          <p:cNvSpPr/>
          <p:nvPr/>
        </p:nvSpPr>
        <p:spPr>
          <a:xfrm>
            <a:off x="5283860" y="104013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Cedric</a:t>
            </a:r>
            <a:endParaRPr b="0" i="0" sz="3600" u="none" cap="none" strike="noStrike">
              <a:solidFill>
                <a:schemeClr val="dk1"/>
              </a:solidFill>
              <a:latin typeface="Calibri"/>
              <a:ea typeface="Calibri"/>
              <a:cs typeface="Calibri"/>
              <a:sym typeface="Calibri"/>
            </a:endParaRPr>
          </a:p>
        </p:txBody>
      </p:sp>
      <p:sp>
        <p:nvSpPr>
          <p:cNvPr id="723" name="Google Shape;723;g38cc39a1969_0_654"/>
          <p:cNvSpPr/>
          <p:nvPr/>
        </p:nvSpPr>
        <p:spPr>
          <a:xfrm>
            <a:off x="5283860" y="11074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724" name="Google Shape;724;g38cc39a1969_0_654"/>
          <p:cNvSpPr/>
          <p:nvPr/>
        </p:nvSpPr>
        <p:spPr>
          <a:xfrm>
            <a:off x="15165695" y="78359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25" name="Google Shape;725;g38cc39a1969_0_654"/>
          <p:cNvPicPr preferRelativeResize="0"/>
          <p:nvPr/>
        </p:nvPicPr>
        <p:blipFill rotWithShape="1">
          <a:blip r:embed="rId11">
            <a:alphaModFix/>
          </a:blip>
          <a:srcRect b="0" l="0" r="0" t="0"/>
          <a:stretch/>
        </p:blipFill>
        <p:spPr>
          <a:xfrm>
            <a:off x="15470534" y="8058150"/>
            <a:ext cx="1117740" cy="1117600"/>
          </a:xfrm>
          <a:prstGeom prst="rect">
            <a:avLst/>
          </a:prstGeom>
          <a:noFill/>
          <a:ln>
            <a:noFill/>
          </a:ln>
        </p:spPr>
      </p:pic>
      <p:sp>
        <p:nvSpPr>
          <p:cNvPr id="726" name="Google Shape;726;g38cc39a1969_0_654"/>
          <p:cNvSpPr/>
          <p:nvPr/>
        </p:nvSpPr>
        <p:spPr>
          <a:xfrm>
            <a:off x="16791499" y="80391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g38cc39a1969_0_654"/>
          <p:cNvSpPr/>
          <p:nvPr/>
        </p:nvSpPr>
        <p:spPr>
          <a:xfrm>
            <a:off x="16791499" y="80391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Elvina</a:t>
            </a:r>
            <a:endParaRPr b="0" i="0" sz="3600" u="none" cap="none" strike="noStrike">
              <a:solidFill>
                <a:schemeClr val="dk1"/>
              </a:solidFill>
              <a:latin typeface="Calibri"/>
              <a:ea typeface="Calibri"/>
              <a:cs typeface="Calibri"/>
              <a:sym typeface="Calibri"/>
            </a:endParaRPr>
          </a:p>
        </p:txBody>
      </p:sp>
      <p:sp>
        <p:nvSpPr>
          <p:cNvPr id="728" name="Google Shape;728;g38cc39a1969_0_654"/>
          <p:cNvSpPr/>
          <p:nvPr/>
        </p:nvSpPr>
        <p:spPr>
          <a:xfrm>
            <a:off x="16791499" y="87122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729" name="Google Shape;729;g38cc39a1969_0_654"/>
          <p:cNvSpPr/>
          <p:nvPr/>
        </p:nvSpPr>
        <p:spPr>
          <a:xfrm>
            <a:off x="15165695" y="101981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0" name="Google Shape;730;g38cc39a1969_0_654"/>
          <p:cNvPicPr preferRelativeResize="0"/>
          <p:nvPr/>
        </p:nvPicPr>
        <p:blipFill rotWithShape="1">
          <a:blip r:embed="rId12">
            <a:alphaModFix/>
          </a:blip>
          <a:srcRect b="0" l="0" r="0" t="0"/>
          <a:stretch/>
        </p:blipFill>
        <p:spPr>
          <a:xfrm>
            <a:off x="15470534" y="10420350"/>
            <a:ext cx="1117740" cy="1117600"/>
          </a:xfrm>
          <a:prstGeom prst="rect">
            <a:avLst/>
          </a:prstGeom>
          <a:noFill/>
          <a:ln>
            <a:noFill/>
          </a:ln>
        </p:spPr>
      </p:pic>
      <p:sp>
        <p:nvSpPr>
          <p:cNvPr id="731" name="Google Shape;731;g38cc39a1969_0_654"/>
          <p:cNvSpPr/>
          <p:nvPr/>
        </p:nvSpPr>
        <p:spPr>
          <a:xfrm>
            <a:off x="16791499" y="104013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38cc39a1969_0_654"/>
          <p:cNvSpPr/>
          <p:nvPr/>
        </p:nvSpPr>
        <p:spPr>
          <a:xfrm>
            <a:off x="16791499" y="104013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Seraphina</a:t>
            </a:r>
            <a:endParaRPr b="0" i="0" sz="3600" u="none" cap="none" strike="noStrike">
              <a:solidFill>
                <a:schemeClr val="dk1"/>
              </a:solidFill>
              <a:latin typeface="Calibri"/>
              <a:ea typeface="Calibri"/>
              <a:cs typeface="Calibri"/>
              <a:sym typeface="Calibri"/>
            </a:endParaRPr>
          </a:p>
        </p:txBody>
      </p:sp>
      <p:sp>
        <p:nvSpPr>
          <p:cNvPr id="733" name="Google Shape;733;g38cc39a1969_0_654"/>
          <p:cNvSpPr/>
          <p:nvPr/>
        </p:nvSpPr>
        <p:spPr>
          <a:xfrm>
            <a:off x="16791499" y="110744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734" name="Google Shape;734;g38cc39a1969_0_654"/>
          <p:cNvSpPr/>
          <p:nvPr/>
        </p:nvSpPr>
        <p:spPr>
          <a:xfrm>
            <a:off x="6503213" y="54737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5" name="Google Shape;735;g38cc39a1969_0_654"/>
          <p:cNvPicPr preferRelativeResize="0"/>
          <p:nvPr/>
        </p:nvPicPr>
        <p:blipFill rotWithShape="1">
          <a:blip r:embed="rId13">
            <a:alphaModFix/>
          </a:blip>
          <a:srcRect b="0" l="0" r="0" t="0"/>
          <a:stretch/>
        </p:blipFill>
        <p:spPr>
          <a:xfrm>
            <a:off x="6808051" y="5695950"/>
            <a:ext cx="1117740" cy="1117600"/>
          </a:xfrm>
          <a:prstGeom prst="rect">
            <a:avLst/>
          </a:prstGeom>
          <a:noFill/>
          <a:ln>
            <a:noFill/>
          </a:ln>
        </p:spPr>
      </p:pic>
      <p:sp>
        <p:nvSpPr>
          <p:cNvPr id="736" name="Google Shape;736;g38cc39a1969_0_654"/>
          <p:cNvSpPr/>
          <p:nvPr/>
        </p:nvSpPr>
        <p:spPr>
          <a:xfrm>
            <a:off x="8129016" y="56769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g38cc39a1969_0_654"/>
          <p:cNvSpPr/>
          <p:nvPr/>
        </p:nvSpPr>
        <p:spPr>
          <a:xfrm>
            <a:off x="8129016" y="56769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Aurielle</a:t>
            </a:r>
            <a:endParaRPr b="0" i="0" sz="3600" u="none" cap="none" strike="noStrike">
              <a:solidFill>
                <a:schemeClr val="dk1"/>
              </a:solidFill>
              <a:latin typeface="Calibri"/>
              <a:ea typeface="Calibri"/>
              <a:cs typeface="Calibri"/>
              <a:sym typeface="Calibri"/>
            </a:endParaRPr>
          </a:p>
        </p:txBody>
      </p:sp>
      <p:sp>
        <p:nvSpPr>
          <p:cNvPr id="738" name="Google Shape;738;g38cc39a1969_0_654"/>
          <p:cNvSpPr/>
          <p:nvPr/>
        </p:nvSpPr>
        <p:spPr>
          <a:xfrm>
            <a:off x="8129016" y="635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739" name="Google Shape;739;g38cc39a1969_0_654"/>
          <p:cNvSpPr/>
          <p:nvPr/>
        </p:nvSpPr>
        <p:spPr>
          <a:xfrm>
            <a:off x="18290286" y="54737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0" name="Google Shape;740;g38cc39a1969_0_654"/>
          <p:cNvPicPr preferRelativeResize="0"/>
          <p:nvPr/>
        </p:nvPicPr>
        <p:blipFill rotWithShape="1">
          <a:blip r:embed="rId14">
            <a:alphaModFix/>
          </a:blip>
          <a:srcRect b="0" l="0" r="0" t="0"/>
          <a:stretch/>
        </p:blipFill>
        <p:spPr>
          <a:xfrm>
            <a:off x="18595124" y="5695950"/>
            <a:ext cx="1117740" cy="1117600"/>
          </a:xfrm>
          <a:prstGeom prst="rect">
            <a:avLst/>
          </a:prstGeom>
          <a:noFill/>
          <a:ln>
            <a:noFill/>
          </a:ln>
        </p:spPr>
      </p:pic>
      <p:sp>
        <p:nvSpPr>
          <p:cNvPr id="741" name="Google Shape;741;g38cc39a1969_0_654"/>
          <p:cNvSpPr/>
          <p:nvPr/>
        </p:nvSpPr>
        <p:spPr>
          <a:xfrm>
            <a:off x="19916089" y="56769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g38cc39a1969_0_654"/>
          <p:cNvSpPr/>
          <p:nvPr/>
        </p:nvSpPr>
        <p:spPr>
          <a:xfrm>
            <a:off x="19916089" y="56769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Dariana</a:t>
            </a:r>
            <a:endParaRPr b="0" i="0" sz="3600" u="none" cap="none" strike="noStrike">
              <a:solidFill>
                <a:schemeClr val="dk1"/>
              </a:solidFill>
              <a:latin typeface="Calibri"/>
              <a:ea typeface="Calibri"/>
              <a:cs typeface="Calibri"/>
              <a:sym typeface="Calibri"/>
            </a:endParaRPr>
          </a:p>
        </p:txBody>
      </p:sp>
      <p:sp>
        <p:nvSpPr>
          <p:cNvPr id="743" name="Google Shape;743;g38cc39a1969_0_654"/>
          <p:cNvSpPr/>
          <p:nvPr/>
        </p:nvSpPr>
        <p:spPr>
          <a:xfrm>
            <a:off x="19916089" y="635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744" name="Google Shape;744;g38cc39a1969_0_654"/>
          <p:cNvSpPr/>
          <p:nvPr/>
        </p:nvSpPr>
        <p:spPr>
          <a:xfrm>
            <a:off x="12396749" y="5473700"/>
            <a:ext cx="5487000" cy="15621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5" name="Google Shape;745;g38cc39a1969_0_654"/>
          <p:cNvPicPr preferRelativeResize="0"/>
          <p:nvPr/>
        </p:nvPicPr>
        <p:blipFill rotWithShape="1">
          <a:blip r:embed="rId15">
            <a:alphaModFix/>
          </a:blip>
          <a:srcRect b="0" l="0" r="0" t="0"/>
          <a:stretch/>
        </p:blipFill>
        <p:spPr>
          <a:xfrm>
            <a:off x="12701588" y="5695950"/>
            <a:ext cx="1117740" cy="1117600"/>
          </a:xfrm>
          <a:prstGeom prst="rect">
            <a:avLst/>
          </a:prstGeom>
          <a:noFill/>
          <a:ln>
            <a:noFill/>
          </a:ln>
        </p:spPr>
      </p:pic>
      <p:sp>
        <p:nvSpPr>
          <p:cNvPr id="746" name="Google Shape;746;g38cc39a1969_0_654"/>
          <p:cNvSpPr/>
          <p:nvPr/>
        </p:nvSpPr>
        <p:spPr>
          <a:xfrm>
            <a:off x="14022553" y="5676900"/>
            <a:ext cx="3556500" cy="1155600"/>
          </a:xfrm>
          <a:prstGeom prst="roundRect">
            <a:avLst>
              <a:gd fmla="val 47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38cc39a1969_0_654"/>
          <p:cNvSpPr/>
          <p:nvPr/>
        </p:nvSpPr>
        <p:spPr>
          <a:xfrm>
            <a:off x="14022553" y="5676900"/>
            <a:ext cx="37089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Theronis</a:t>
            </a:r>
            <a:endParaRPr b="0" i="0" sz="3600" u="none" cap="none" strike="noStrike">
              <a:solidFill>
                <a:schemeClr val="dk1"/>
              </a:solidFill>
              <a:latin typeface="Calibri"/>
              <a:ea typeface="Calibri"/>
              <a:cs typeface="Calibri"/>
              <a:sym typeface="Calibri"/>
            </a:endParaRPr>
          </a:p>
        </p:txBody>
      </p:sp>
      <p:sp>
        <p:nvSpPr>
          <p:cNvPr id="748" name="Google Shape;748;g38cc39a1969_0_654"/>
          <p:cNvSpPr/>
          <p:nvPr/>
        </p:nvSpPr>
        <p:spPr>
          <a:xfrm>
            <a:off x="14022553" y="63500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749" name="Google Shape;749;g38cc39a1969_0_654"/>
          <p:cNvPicPr preferRelativeResize="0"/>
          <p:nvPr/>
        </p:nvPicPr>
        <p:blipFill rotWithShape="1">
          <a:blip r:embed="rId16">
            <a:alphaModFix/>
          </a:blip>
          <a:srcRect b="0" l="0" r="0" t="0"/>
          <a:stretch/>
        </p:blipFill>
        <p:spPr>
          <a:xfrm>
            <a:off x="3175397" y="5054600"/>
            <a:ext cx="17680610" cy="12700"/>
          </a:xfrm>
          <a:prstGeom prst="rect">
            <a:avLst/>
          </a:prstGeom>
          <a:noFill/>
          <a:ln>
            <a:noFill/>
          </a:ln>
        </p:spPr>
      </p:pic>
      <p:pic>
        <p:nvPicPr>
          <p:cNvPr descr=" " id="750" name="Google Shape;750;g38cc39a1969_0_654"/>
          <p:cNvPicPr preferRelativeResize="0"/>
          <p:nvPr/>
        </p:nvPicPr>
        <p:blipFill rotWithShape="1">
          <a:blip r:embed="rId17">
            <a:alphaModFix/>
          </a:blip>
          <a:srcRect b="0" l="0" r="0" t="0"/>
          <a:stretch/>
        </p:blipFill>
        <p:spPr>
          <a:xfrm>
            <a:off x="12828603" y="4660900"/>
            <a:ext cx="12702" cy="406400"/>
          </a:xfrm>
          <a:prstGeom prst="rect">
            <a:avLst/>
          </a:prstGeom>
          <a:noFill/>
          <a:ln>
            <a:noFill/>
          </a:ln>
        </p:spPr>
      </p:pic>
      <p:pic>
        <p:nvPicPr>
          <p:cNvPr descr=" " id="751" name="Google Shape;751;g38cc39a1969_0_654"/>
          <p:cNvPicPr preferRelativeResize="0"/>
          <p:nvPr/>
        </p:nvPicPr>
        <p:blipFill rotWithShape="1">
          <a:blip r:embed="rId18">
            <a:alphaModFix/>
          </a:blip>
          <a:srcRect b="0" l="0" r="0" t="0"/>
          <a:stretch/>
        </p:blipFill>
        <p:spPr>
          <a:xfrm>
            <a:off x="3175397" y="5067300"/>
            <a:ext cx="12702" cy="419100"/>
          </a:xfrm>
          <a:prstGeom prst="rect">
            <a:avLst/>
          </a:prstGeom>
          <a:noFill/>
          <a:ln>
            <a:noFill/>
          </a:ln>
        </p:spPr>
      </p:pic>
      <p:pic>
        <p:nvPicPr>
          <p:cNvPr descr=" " id="752" name="Google Shape;752;g38cc39a1969_0_654"/>
          <p:cNvPicPr preferRelativeResize="0"/>
          <p:nvPr/>
        </p:nvPicPr>
        <p:blipFill rotWithShape="1">
          <a:blip r:embed="rId18">
            <a:alphaModFix/>
          </a:blip>
          <a:srcRect b="0" l="0" r="0" t="0"/>
          <a:stretch/>
        </p:blipFill>
        <p:spPr>
          <a:xfrm>
            <a:off x="9335667" y="5067300"/>
            <a:ext cx="12702" cy="419100"/>
          </a:xfrm>
          <a:prstGeom prst="rect">
            <a:avLst/>
          </a:prstGeom>
          <a:noFill/>
          <a:ln>
            <a:noFill/>
          </a:ln>
        </p:spPr>
      </p:pic>
      <p:pic>
        <p:nvPicPr>
          <p:cNvPr descr=" " id="753" name="Google Shape;753;g38cc39a1969_0_654"/>
          <p:cNvPicPr preferRelativeResize="0"/>
          <p:nvPr/>
        </p:nvPicPr>
        <p:blipFill rotWithShape="1">
          <a:blip r:embed="rId18">
            <a:alphaModFix/>
          </a:blip>
          <a:srcRect b="0" l="0" r="0" t="0"/>
          <a:stretch/>
        </p:blipFill>
        <p:spPr>
          <a:xfrm>
            <a:off x="15229203" y="5067300"/>
            <a:ext cx="12702" cy="419100"/>
          </a:xfrm>
          <a:prstGeom prst="rect">
            <a:avLst/>
          </a:prstGeom>
          <a:noFill/>
          <a:ln>
            <a:noFill/>
          </a:ln>
        </p:spPr>
      </p:pic>
      <p:pic>
        <p:nvPicPr>
          <p:cNvPr descr=" " id="754" name="Google Shape;754;g38cc39a1969_0_654"/>
          <p:cNvPicPr preferRelativeResize="0"/>
          <p:nvPr/>
        </p:nvPicPr>
        <p:blipFill rotWithShape="1">
          <a:blip r:embed="rId18">
            <a:alphaModFix/>
          </a:blip>
          <a:srcRect b="0" l="0" r="0" t="0"/>
          <a:stretch/>
        </p:blipFill>
        <p:spPr>
          <a:xfrm>
            <a:off x="20843305" y="5067300"/>
            <a:ext cx="12702" cy="419100"/>
          </a:xfrm>
          <a:prstGeom prst="rect">
            <a:avLst/>
          </a:prstGeom>
          <a:noFill/>
          <a:ln>
            <a:noFill/>
          </a:ln>
        </p:spPr>
      </p:pic>
      <p:pic>
        <p:nvPicPr>
          <p:cNvPr descr=" " id="755" name="Google Shape;755;g38cc39a1969_0_654"/>
          <p:cNvPicPr preferRelativeResize="0"/>
          <p:nvPr/>
        </p:nvPicPr>
        <p:blipFill rotWithShape="1">
          <a:blip r:embed="rId19">
            <a:alphaModFix/>
          </a:blip>
          <a:srcRect b="0" l="0" r="0" t="0"/>
          <a:stretch/>
        </p:blipFill>
        <p:spPr>
          <a:xfrm>
            <a:off x="9335667" y="6883400"/>
            <a:ext cx="12702" cy="4165600"/>
          </a:xfrm>
          <a:prstGeom prst="rect">
            <a:avLst/>
          </a:prstGeom>
          <a:noFill/>
          <a:ln>
            <a:noFill/>
          </a:ln>
        </p:spPr>
      </p:pic>
      <p:pic>
        <p:nvPicPr>
          <p:cNvPr descr=" " id="756" name="Google Shape;756;g38cc39a1969_0_654"/>
          <p:cNvPicPr preferRelativeResize="0"/>
          <p:nvPr/>
        </p:nvPicPr>
        <p:blipFill rotWithShape="1">
          <a:blip r:embed="rId20">
            <a:alphaModFix/>
          </a:blip>
          <a:srcRect b="0" l="0" r="0" t="0"/>
          <a:stretch/>
        </p:blipFill>
        <p:spPr>
          <a:xfrm>
            <a:off x="9145143" y="8572500"/>
            <a:ext cx="203225" cy="12700"/>
          </a:xfrm>
          <a:prstGeom prst="rect">
            <a:avLst/>
          </a:prstGeom>
          <a:noFill/>
          <a:ln>
            <a:noFill/>
          </a:ln>
        </p:spPr>
      </p:pic>
      <p:pic>
        <p:nvPicPr>
          <p:cNvPr descr=" " id="757" name="Google Shape;757;g38cc39a1969_0_654"/>
          <p:cNvPicPr preferRelativeResize="0"/>
          <p:nvPr/>
        </p:nvPicPr>
        <p:blipFill rotWithShape="1">
          <a:blip r:embed="rId20">
            <a:alphaModFix/>
          </a:blip>
          <a:srcRect b="0" l="0" r="0" t="0"/>
          <a:stretch/>
        </p:blipFill>
        <p:spPr>
          <a:xfrm>
            <a:off x="20652781" y="8572500"/>
            <a:ext cx="203225" cy="12700"/>
          </a:xfrm>
          <a:prstGeom prst="rect">
            <a:avLst/>
          </a:prstGeom>
          <a:noFill/>
          <a:ln>
            <a:noFill/>
          </a:ln>
        </p:spPr>
      </p:pic>
      <p:pic>
        <p:nvPicPr>
          <p:cNvPr descr=" " id="758" name="Google Shape;758;g38cc39a1969_0_654"/>
          <p:cNvPicPr preferRelativeResize="0"/>
          <p:nvPr/>
        </p:nvPicPr>
        <p:blipFill rotWithShape="1">
          <a:blip r:embed="rId20">
            <a:alphaModFix/>
          </a:blip>
          <a:srcRect b="0" l="0" r="0" t="0"/>
          <a:stretch/>
        </p:blipFill>
        <p:spPr>
          <a:xfrm>
            <a:off x="9145143" y="11036300"/>
            <a:ext cx="203225" cy="12700"/>
          </a:xfrm>
          <a:prstGeom prst="rect">
            <a:avLst/>
          </a:prstGeom>
          <a:noFill/>
          <a:ln>
            <a:noFill/>
          </a:ln>
        </p:spPr>
      </p:pic>
      <p:pic>
        <p:nvPicPr>
          <p:cNvPr descr=" " id="759" name="Google Shape;759;g38cc39a1969_0_654"/>
          <p:cNvPicPr preferRelativeResize="0"/>
          <p:nvPr/>
        </p:nvPicPr>
        <p:blipFill rotWithShape="1">
          <a:blip r:embed="rId20">
            <a:alphaModFix/>
          </a:blip>
          <a:srcRect b="0" l="0" r="0" t="0"/>
          <a:stretch/>
        </p:blipFill>
        <p:spPr>
          <a:xfrm>
            <a:off x="20652781" y="11036300"/>
            <a:ext cx="203225" cy="12700"/>
          </a:xfrm>
          <a:prstGeom prst="rect">
            <a:avLst/>
          </a:prstGeom>
          <a:noFill/>
          <a:ln>
            <a:noFill/>
          </a:ln>
        </p:spPr>
      </p:pic>
      <p:pic>
        <p:nvPicPr>
          <p:cNvPr descr=" " id="760" name="Google Shape;760;g38cc39a1969_0_654"/>
          <p:cNvPicPr preferRelativeResize="0"/>
          <p:nvPr/>
        </p:nvPicPr>
        <p:blipFill rotWithShape="1">
          <a:blip r:embed="rId21">
            <a:alphaModFix/>
          </a:blip>
          <a:srcRect b="0" l="0" r="0" t="0"/>
          <a:stretch/>
        </p:blipFill>
        <p:spPr>
          <a:xfrm>
            <a:off x="20843305" y="7023100"/>
            <a:ext cx="12702" cy="4025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765" name="Shape 765"/>
        <p:cNvGrpSpPr/>
        <p:nvPr/>
      </p:nvGrpSpPr>
      <p:grpSpPr>
        <a:xfrm>
          <a:off x="0" y="0"/>
          <a:ext cx="0" cy="0"/>
          <a:chOff x="0" y="0"/>
          <a:chExt cx="0" cy="0"/>
        </a:xfrm>
      </p:grpSpPr>
      <p:pic>
        <p:nvPicPr>
          <p:cNvPr descr=" " id="766" name="Google Shape;766;g38cc39a1969_0_726"/>
          <p:cNvPicPr preferRelativeResize="0"/>
          <p:nvPr/>
        </p:nvPicPr>
        <p:blipFill rotWithShape="1">
          <a:blip r:embed="rId3">
            <a:alphaModFix/>
          </a:blip>
          <a:srcRect b="0" l="0" r="0" t="0"/>
          <a:stretch/>
        </p:blipFill>
        <p:spPr>
          <a:xfrm>
            <a:off x="-3010276" y="365571"/>
            <a:ext cx="7354219" cy="6368157"/>
          </a:xfrm>
          <a:prstGeom prst="rect">
            <a:avLst/>
          </a:prstGeom>
          <a:noFill/>
          <a:ln>
            <a:noFill/>
          </a:ln>
        </p:spPr>
      </p:pic>
      <p:pic>
        <p:nvPicPr>
          <p:cNvPr descr=" " id="767" name="Google Shape;767;g38cc39a1969_0_726"/>
          <p:cNvPicPr preferRelativeResize="0"/>
          <p:nvPr/>
        </p:nvPicPr>
        <p:blipFill rotWithShape="1">
          <a:blip r:embed="rId3">
            <a:alphaModFix/>
          </a:blip>
          <a:srcRect b="0" l="0" r="0" t="0"/>
          <a:stretch/>
        </p:blipFill>
        <p:spPr>
          <a:xfrm>
            <a:off x="20246330" y="365571"/>
            <a:ext cx="7354219" cy="6368157"/>
          </a:xfrm>
          <a:prstGeom prst="rect">
            <a:avLst/>
          </a:prstGeom>
          <a:noFill/>
          <a:ln>
            <a:noFill/>
          </a:ln>
        </p:spPr>
      </p:pic>
      <p:pic>
        <p:nvPicPr>
          <p:cNvPr descr=" " id="768" name="Google Shape;768;g38cc39a1969_0_726"/>
          <p:cNvPicPr preferRelativeResize="0"/>
          <p:nvPr/>
        </p:nvPicPr>
        <p:blipFill rotWithShape="1">
          <a:blip r:embed="rId4">
            <a:alphaModFix/>
          </a:blip>
          <a:srcRect b="0" l="0" r="0" t="0"/>
          <a:stretch/>
        </p:blipFill>
        <p:spPr>
          <a:xfrm>
            <a:off x="-8764095" y="3679428"/>
            <a:ext cx="7354219" cy="6357144"/>
          </a:xfrm>
          <a:prstGeom prst="rect">
            <a:avLst/>
          </a:prstGeom>
          <a:noFill/>
          <a:ln>
            <a:noFill/>
          </a:ln>
        </p:spPr>
      </p:pic>
      <p:pic>
        <p:nvPicPr>
          <p:cNvPr descr=" " id="769" name="Google Shape;769;g38cc39a1969_0_726"/>
          <p:cNvPicPr preferRelativeResize="0"/>
          <p:nvPr/>
        </p:nvPicPr>
        <p:blipFill rotWithShape="1">
          <a:blip r:embed="rId4">
            <a:alphaModFix/>
          </a:blip>
          <a:srcRect b="0" l="0" r="0" t="0"/>
          <a:stretch/>
        </p:blipFill>
        <p:spPr>
          <a:xfrm>
            <a:off x="26000150" y="3679428"/>
            <a:ext cx="7354219" cy="6357144"/>
          </a:xfrm>
          <a:prstGeom prst="rect">
            <a:avLst/>
          </a:prstGeom>
          <a:noFill/>
          <a:ln>
            <a:noFill/>
          </a:ln>
        </p:spPr>
      </p:pic>
      <p:pic>
        <p:nvPicPr>
          <p:cNvPr descr=" " id="770" name="Google Shape;770;g38cc39a1969_0_726"/>
          <p:cNvPicPr preferRelativeResize="0"/>
          <p:nvPr/>
        </p:nvPicPr>
        <p:blipFill rotWithShape="1">
          <a:blip r:embed="rId3">
            <a:alphaModFix/>
          </a:blip>
          <a:srcRect b="0" l="0" r="0" t="0"/>
          <a:stretch/>
        </p:blipFill>
        <p:spPr>
          <a:xfrm>
            <a:off x="-3010276" y="6982271"/>
            <a:ext cx="7354219" cy="6368157"/>
          </a:xfrm>
          <a:prstGeom prst="rect">
            <a:avLst/>
          </a:prstGeom>
          <a:noFill/>
          <a:ln>
            <a:noFill/>
          </a:ln>
        </p:spPr>
      </p:pic>
      <p:pic>
        <p:nvPicPr>
          <p:cNvPr descr=" " id="771" name="Google Shape;771;g38cc39a1969_0_726"/>
          <p:cNvPicPr preferRelativeResize="0"/>
          <p:nvPr/>
        </p:nvPicPr>
        <p:blipFill rotWithShape="1">
          <a:blip r:embed="rId3">
            <a:alphaModFix/>
          </a:blip>
          <a:srcRect b="0" l="0" r="0" t="0"/>
          <a:stretch/>
        </p:blipFill>
        <p:spPr>
          <a:xfrm>
            <a:off x="20246330" y="6982271"/>
            <a:ext cx="7354219" cy="6368157"/>
          </a:xfrm>
          <a:prstGeom prst="rect">
            <a:avLst/>
          </a:prstGeom>
          <a:noFill/>
          <a:ln>
            <a:noFill/>
          </a:ln>
        </p:spPr>
      </p:pic>
      <p:sp>
        <p:nvSpPr>
          <p:cNvPr id="772" name="Google Shape;772;g38cc39a1969_0_72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3" name="Google Shape;773;g38cc39a1969_0_72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74" name="Google Shape;774;g38cc39a1969_0_726"/>
          <p:cNvSpPr/>
          <p:nvPr/>
        </p:nvSpPr>
        <p:spPr>
          <a:xfrm>
            <a:off x="13438280" y="2768600"/>
            <a:ext cx="9839400" cy="2878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choosing EaTemp</a:t>
            </a:r>
            <a:endParaRPr b="0" i="0" sz="8000" u="none" cap="none" strike="noStrike">
              <a:solidFill>
                <a:schemeClr val="dk1"/>
              </a:solidFill>
              <a:latin typeface="Calibri"/>
              <a:ea typeface="Calibri"/>
              <a:cs typeface="Calibri"/>
              <a:sym typeface="Calibri"/>
            </a:endParaRPr>
          </a:p>
        </p:txBody>
      </p:sp>
      <p:sp>
        <p:nvSpPr>
          <p:cNvPr id="775" name="Google Shape;775;g38cc39a1969_0_726"/>
          <p:cNvSpPr/>
          <p:nvPr/>
        </p:nvSpPr>
        <p:spPr>
          <a:xfrm>
            <a:off x="13438280" y="6223000"/>
            <a:ext cx="9636300" cy="503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776" name="Google Shape;776;g38cc39a1969_0_726"/>
          <p:cNvSpPr/>
          <p:nvPr/>
        </p:nvSpPr>
        <p:spPr>
          <a:xfrm rot="-5400000">
            <a:off x="21715273"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Credit | Image: </a:t>
            </a:r>
            <a:r>
              <a:rPr b="0" i="0" lang="en-US" sz="3200" u="sng" cap="none" strike="noStrike">
                <a:solidFill>
                  <a:srgbClr val="0E0E0E"/>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E0E0E"/>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777" name="Google Shape;777;g38cc39a1969_0_726"/>
          <p:cNvPicPr preferRelativeResize="0"/>
          <p:nvPr/>
        </p:nvPicPr>
        <p:blipFill rotWithShape="1">
          <a:blip r:embed="rId7">
            <a:alphaModFix/>
          </a:blip>
          <a:srcRect b="0" l="0" r="0" t="0"/>
          <a:stretch/>
        </p:blipFill>
        <p:spPr>
          <a:xfrm>
            <a:off x="1333667" y="2984500"/>
            <a:ext cx="11444130" cy="7759700"/>
          </a:xfrm>
          <a:prstGeom prst="rect">
            <a:avLst/>
          </a:prstGeom>
          <a:noFill/>
          <a:ln>
            <a:noFill/>
          </a:ln>
        </p:spPr>
      </p:pic>
      <p:pic>
        <p:nvPicPr>
          <p:cNvPr descr=" " id="778" name="Google Shape;778;g38cc39a1969_0_726"/>
          <p:cNvPicPr preferRelativeResize="0"/>
          <p:nvPr/>
        </p:nvPicPr>
        <p:blipFill rotWithShape="1">
          <a:blip r:embed="rId8">
            <a:alphaModFix/>
          </a:blip>
          <a:srcRect b="0" l="0" r="0" t="0"/>
          <a:stretch/>
        </p:blipFill>
        <p:spPr>
          <a:xfrm>
            <a:off x="19153994" y="1651000"/>
            <a:ext cx="4675372" cy="43155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45" name="Shape 45"/>
        <p:cNvGrpSpPr/>
        <p:nvPr/>
      </p:nvGrpSpPr>
      <p:grpSpPr>
        <a:xfrm>
          <a:off x="0" y="0"/>
          <a:ext cx="0" cy="0"/>
          <a:chOff x="0" y="0"/>
          <a:chExt cx="0" cy="0"/>
        </a:xfrm>
      </p:grpSpPr>
      <p:pic>
        <p:nvPicPr>
          <p:cNvPr descr=" " id="46" name="Google Shape;46;g38cc39a1969_0_28"/>
          <p:cNvPicPr preferRelativeResize="0"/>
          <p:nvPr/>
        </p:nvPicPr>
        <p:blipFill rotWithShape="1">
          <a:blip r:embed="rId3">
            <a:alphaModFix/>
          </a:blip>
          <a:srcRect b="0" l="0" r="0" t="0"/>
          <a:stretch/>
        </p:blipFill>
        <p:spPr>
          <a:xfrm>
            <a:off x="-2972171" y="6966660"/>
            <a:ext cx="6172972" cy="5345280"/>
          </a:xfrm>
          <a:prstGeom prst="rect">
            <a:avLst/>
          </a:prstGeom>
          <a:noFill/>
          <a:ln>
            <a:noFill/>
          </a:ln>
        </p:spPr>
      </p:pic>
      <p:pic>
        <p:nvPicPr>
          <p:cNvPr descr=" " id="47" name="Google Shape;47;g38cc39a1969_0_28"/>
          <p:cNvPicPr preferRelativeResize="0"/>
          <p:nvPr/>
        </p:nvPicPr>
        <p:blipFill rotWithShape="1">
          <a:blip r:embed="rId3">
            <a:alphaModFix/>
          </a:blip>
          <a:srcRect b="0" l="0" r="0" t="0"/>
          <a:stretch/>
        </p:blipFill>
        <p:spPr>
          <a:xfrm>
            <a:off x="15025978" y="14993060"/>
            <a:ext cx="6172972" cy="5345280"/>
          </a:xfrm>
          <a:prstGeom prst="rect">
            <a:avLst/>
          </a:prstGeom>
          <a:noFill/>
          <a:ln>
            <a:noFill/>
          </a:ln>
        </p:spPr>
      </p:pic>
      <p:pic>
        <p:nvPicPr>
          <p:cNvPr descr=" " id="48" name="Google Shape;48;g38cc39a1969_0_28"/>
          <p:cNvPicPr preferRelativeResize="0"/>
          <p:nvPr/>
        </p:nvPicPr>
        <p:blipFill rotWithShape="1">
          <a:blip r:embed="rId3">
            <a:alphaModFix/>
          </a:blip>
          <a:srcRect b="0" l="0" r="0" t="0"/>
          <a:stretch/>
        </p:blipFill>
        <p:spPr>
          <a:xfrm>
            <a:off x="1867133" y="4185360"/>
            <a:ext cx="6172972" cy="5345280"/>
          </a:xfrm>
          <a:prstGeom prst="rect">
            <a:avLst/>
          </a:prstGeom>
          <a:noFill/>
          <a:ln>
            <a:noFill/>
          </a:ln>
        </p:spPr>
      </p:pic>
      <p:pic>
        <p:nvPicPr>
          <p:cNvPr descr=" " id="49" name="Google Shape;49;g38cc39a1969_0_28"/>
          <p:cNvPicPr preferRelativeResize="0"/>
          <p:nvPr/>
        </p:nvPicPr>
        <p:blipFill rotWithShape="1">
          <a:blip r:embed="rId3">
            <a:alphaModFix/>
          </a:blip>
          <a:srcRect b="0" l="0" r="0" t="0"/>
          <a:stretch/>
        </p:blipFill>
        <p:spPr>
          <a:xfrm>
            <a:off x="19865283" y="12211760"/>
            <a:ext cx="6172972" cy="5345280"/>
          </a:xfrm>
          <a:prstGeom prst="rect">
            <a:avLst/>
          </a:prstGeom>
          <a:noFill/>
          <a:ln>
            <a:noFill/>
          </a:ln>
        </p:spPr>
      </p:pic>
      <p:pic>
        <p:nvPicPr>
          <p:cNvPr descr=" " id="50" name="Google Shape;50;g38cc39a1969_0_28"/>
          <p:cNvPicPr preferRelativeResize="0"/>
          <p:nvPr/>
        </p:nvPicPr>
        <p:blipFill rotWithShape="1">
          <a:blip r:embed="rId3">
            <a:alphaModFix/>
          </a:blip>
          <a:srcRect b="0" l="0" r="0" t="0"/>
          <a:stretch/>
        </p:blipFill>
        <p:spPr>
          <a:xfrm>
            <a:off x="-2972171" y="1404060"/>
            <a:ext cx="6172972" cy="5345280"/>
          </a:xfrm>
          <a:prstGeom prst="rect">
            <a:avLst/>
          </a:prstGeom>
          <a:noFill/>
          <a:ln>
            <a:noFill/>
          </a:ln>
        </p:spPr>
      </p:pic>
      <p:pic>
        <p:nvPicPr>
          <p:cNvPr descr=" " id="51" name="Google Shape;51;g38cc39a1969_0_28"/>
          <p:cNvPicPr preferRelativeResize="0"/>
          <p:nvPr/>
        </p:nvPicPr>
        <p:blipFill rotWithShape="1">
          <a:blip r:embed="rId3">
            <a:alphaModFix/>
          </a:blip>
          <a:srcRect b="0" l="0" r="0" t="0"/>
          <a:stretch/>
        </p:blipFill>
        <p:spPr>
          <a:xfrm>
            <a:off x="15025978" y="9430460"/>
            <a:ext cx="6172972" cy="5345280"/>
          </a:xfrm>
          <a:prstGeom prst="rect">
            <a:avLst/>
          </a:prstGeom>
          <a:noFill/>
          <a:ln>
            <a:noFill/>
          </a:ln>
        </p:spPr>
      </p:pic>
      <p:sp>
        <p:nvSpPr>
          <p:cNvPr id="52" name="Google Shape;52;g38cc39a1969_0_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 name="Google Shape;53;g38cc39a1969_0_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4" name="Google Shape;54;g38cc39a1969_0_28"/>
          <p:cNvSpPr/>
          <p:nvPr/>
        </p:nvSpPr>
        <p:spPr>
          <a:xfrm>
            <a:off x="5696662" y="920750"/>
            <a:ext cx="11084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Black And White Picture"/>
              <a:buNone/>
            </a:pPr>
            <a:r>
              <a:rPr b="0" i="0" lang="en-US" sz="12800" u="none" cap="none" strike="noStrike">
                <a:solidFill>
                  <a:srgbClr val="000000"/>
                </a:solidFill>
                <a:latin typeface="Black And White Picture"/>
                <a:ea typeface="Black And White Picture"/>
                <a:cs typeface="Black And White Picture"/>
                <a:sym typeface="Black And White Picture"/>
              </a:rPr>
              <a:t>Table of Contents</a:t>
            </a:r>
            <a:endParaRPr b="0" i="0" sz="12800" u="none" cap="none" strike="noStrike">
              <a:solidFill>
                <a:schemeClr val="dk1"/>
              </a:solidFill>
              <a:latin typeface="Calibri"/>
              <a:ea typeface="Calibri"/>
              <a:cs typeface="Calibri"/>
              <a:sym typeface="Calibri"/>
            </a:endParaRPr>
          </a:p>
        </p:txBody>
      </p:sp>
      <p:sp>
        <p:nvSpPr>
          <p:cNvPr id="55" name="Google Shape;55;g38cc39a1969_0_28"/>
          <p:cNvSpPr/>
          <p:nvPr/>
        </p:nvSpPr>
        <p:spPr>
          <a:xfrm>
            <a:off x="1219352" y="45212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8cc39a1969_0_28"/>
          <p:cNvSpPr/>
          <p:nvPr/>
        </p:nvSpPr>
        <p:spPr>
          <a:xfrm>
            <a:off x="1219352" y="4521200"/>
            <a:ext cx="1625700" cy="1625700"/>
          </a:xfrm>
          <a:prstGeom prst="roundRect">
            <a:avLst>
              <a:gd fmla="val 781313" name="adj"/>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8cc39a1969_0_28"/>
          <p:cNvSpPr/>
          <p:nvPr/>
        </p:nvSpPr>
        <p:spPr>
          <a:xfrm>
            <a:off x="1708364" y="4851400"/>
            <a:ext cx="6477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01</a:t>
            </a:r>
            <a:endParaRPr b="0" i="0" sz="4800" u="none" cap="none" strike="noStrike">
              <a:solidFill>
                <a:schemeClr val="dk1"/>
              </a:solidFill>
              <a:latin typeface="Calibri"/>
              <a:ea typeface="Calibri"/>
              <a:cs typeface="Calibri"/>
              <a:sym typeface="Calibri"/>
            </a:endParaRPr>
          </a:p>
        </p:txBody>
      </p:sp>
      <p:sp>
        <p:nvSpPr>
          <p:cNvPr id="58" name="Google Shape;58;g38cc39a1969_0_28"/>
          <p:cNvSpPr/>
          <p:nvPr/>
        </p:nvSpPr>
        <p:spPr>
          <a:xfrm>
            <a:off x="1219352" y="63500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38cc39a1969_0_28"/>
          <p:cNvSpPr/>
          <p:nvPr/>
        </p:nvSpPr>
        <p:spPr>
          <a:xfrm>
            <a:off x="1219352" y="6350000"/>
            <a:ext cx="751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Introduction</a:t>
            </a:r>
            <a:endParaRPr b="0" i="0" sz="4800" u="none" cap="none" strike="noStrike">
              <a:solidFill>
                <a:schemeClr val="dk1"/>
              </a:solidFill>
              <a:latin typeface="Calibri"/>
              <a:ea typeface="Calibri"/>
              <a:cs typeface="Calibri"/>
              <a:sym typeface="Calibri"/>
            </a:endParaRPr>
          </a:p>
        </p:txBody>
      </p:sp>
      <p:sp>
        <p:nvSpPr>
          <p:cNvPr id="60" name="Google Shape;60;g38cc39a1969_0_28"/>
          <p:cNvSpPr/>
          <p:nvPr/>
        </p:nvSpPr>
        <p:spPr>
          <a:xfrm>
            <a:off x="1219352" y="72136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61" name="Google Shape;61;g38cc39a1969_0_28"/>
          <p:cNvSpPr/>
          <p:nvPr/>
        </p:nvSpPr>
        <p:spPr>
          <a:xfrm>
            <a:off x="1219352" y="91567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38cc39a1969_0_28"/>
          <p:cNvSpPr/>
          <p:nvPr/>
        </p:nvSpPr>
        <p:spPr>
          <a:xfrm>
            <a:off x="1219352" y="9156700"/>
            <a:ext cx="1625700" cy="16257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8cc39a1969_0_28"/>
          <p:cNvSpPr/>
          <p:nvPr/>
        </p:nvSpPr>
        <p:spPr>
          <a:xfrm>
            <a:off x="1657557" y="9486900"/>
            <a:ext cx="7494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02</a:t>
            </a:r>
            <a:endParaRPr b="0" i="0" sz="4800" u="none" cap="none" strike="noStrike">
              <a:solidFill>
                <a:schemeClr val="dk1"/>
              </a:solidFill>
              <a:latin typeface="Calibri"/>
              <a:ea typeface="Calibri"/>
              <a:cs typeface="Calibri"/>
              <a:sym typeface="Calibri"/>
            </a:endParaRPr>
          </a:p>
        </p:txBody>
      </p:sp>
      <p:sp>
        <p:nvSpPr>
          <p:cNvPr id="64" name="Google Shape;64;g38cc39a1969_0_28"/>
          <p:cNvSpPr/>
          <p:nvPr/>
        </p:nvSpPr>
        <p:spPr>
          <a:xfrm>
            <a:off x="1219352" y="109855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38cc39a1969_0_28"/>
          <p:cNvSpPr/>
          <p:nvPr/>
        </p:nvSpPr>
        <p:spPr>
          <a:xfrm>
            <a:off x="1219352" y="10985500"/>
            <a:ext cx="751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Encounters</a:t>
            </a:r>
            <a:endParaRPr b="0" i="0" sz="4800" u="none" cap="none" strike="noStrike">
              <a:solidFill>
                <a:schemeClr val="dk1"/>
              </a:solidFill>
              <a:latin typeface="Calibri"/>
              <a:ea typeface="Calibri"/>
              <a:cs typeface="Calibri"/>
              <a:sym typeface="Calibri"/>
            </a:endParaRPr>
          </a:p>
        </p:txBody>
      </p:sp>
      <p:sp>
        <p:nvSpPr>
          <p:cNvPr id="66" name="Google Shape;66;g38cc39a1969_0_28"/>
          <p:cNvSpPr/>
          <p:nvPr/>
        </p:nvSpPr>
        <p:spPr>
          <a:xfrm>
            <a:off x="1219352" y="118491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67" name="Google Shape;67;g38cc39a1969_0_28"/>
          <p:cNvSpPr/>
          <p:nvPr/>
        </p:nvSpPr>
        <p:spPr>
          <a:xfrm>
            <a:off x="8535467" y="45212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8cc39a1969_0_28"/>
          <p:cNvSpPr/>
          <p:nvPr/>
        </p:nvSpPr>
        <p:spPr>
          <a:xfrm>
            <a:off x="8535467" y="4521200"/>
            <a:ext cx="1625700" cy="16257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8cc39a1969_0_28"/>
          <p:cNvSpPr/>
          <p:nvPr/>
        </p:nvSpPr>
        <p:spPr>
          <a:xfrm>
            <a:off x="8967321" y="4851400"/>
            <a:ext cx="7620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03</a:t>
            </a:r>
            <a:endParaRPr b="0" i="0" sz="4800" u="none" cap="none" strike="noStrike">
              <a:solidFill>
                <a:schemeClr val="dk1"/>
              </a:solidFill>
              <a:latin typeface="Calibri"/>
              <a:ea typeface="Calibri"/>
              <a:cs typeface="Calibri"/>
              <a:sym typeface="Calibri"/>
            </a:endParaRPr>
          </a:p>
        </p:txBody>
      </p:sp>
      <p:sp>
        <p:nvSpPr>
          <p:cNvPr id="70" name="Google Shape;70;g38cc39a1969_0_28"/>
          <p:cNvSpPr/>
          <p:nvPr/>
        </p:nvSpPr>
        <p:spPr>
          <a:xfrm>
            <a:off x="8535467" y="63500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38cc39a1969_0_28"/>
          <p:cNvSpPr/>
          <p:nvPr/>
        </p:nvSpPr>
        <p:spPr>
          <a:xfrm>
            <a:off x="8535467" y="6350000"/>
            <a:ext cx="751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Wonders</a:t>
            </a:r>
            <a:endParaRPr b="0" i="0" sz="4800" u="none" cap="none" strike="noStrike">
              <a:solidFill>
                <a:schemeClr val="dk1"/>
              </a:solidFill>
              <a:latin typeface="Calibri"/>
              <a:ea typeface="Calibri"/>
              <a:cs typeface="Calibri"/>
              <a:sym typeface="Calibri"/>
            </a:endParaRPr>
          </a:p>
        </p:txBody>
      </p:sp>
      <p:sp>
        <p:nvSpPr>
          <p:cNvPr id="72" name="Google Shape;72;g38cc39a1969_0_28"/>
          <p:cNvSpPr/>
          <p:nvPr/>
        </p:nvSpPr>
        <p:spPr>
          <a:xfrm>
            <a:off x="8535467" y="72136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73" name="Google Shape;73;g38cc39a1969_0_28"/>
          <p:cNvSpPr/>
          <p:nvPr/>
        </p:nvSpPr>
        <p:spPr>
          <a:xfrm>
            <a:off x="8535467" y="9156700"/>
            <a:ext cx="7316100" cy="317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38cc39a1969_0_28"/>
          <p:cNvSpPr/>
          <p:nvPr/>
        </p:nvSpPr>
        <p:spPr>
          <a:xfrm>
            <a:off x="8535467" y="9156700"/>
            <a:ext cx="1625700" cy="1625700"/>
          </a:xfrm>
          <a:prstGeom prst="roundRect">
            <a:avLst>
              <a:gd fmla="val 781313" name="adj"/>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8cc39a1969_0_28"/>
          <p:cNvSpPr/>
          <p:nvPr/>
        </p:nvSpPr>
        <p:spPr>
          <a:xfrm>
            <a:off x="8954619" y="9486900"/>
            <a:ext cx="787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04</a:t>
            </a:r>
            <a:endParaRPr b="0" i="0" sz="4800" u="none" cap="none" strike="noStrike">
              <a:solidFill>
                <a:schemeClr val="dk1"/>
              </a:solidFill>
              <a:latin typeface="Calibri"/>
              <a:ea typeface="Calibri"/>
              <a:cs typeface="Calibri"/>
              <a:sym typeface="Calibri"/>
            </a:endParaRPr>
          </a:p>
        </p:txBody>
      </p:sp>
      <p:sp>
        <p:nvSpPr>
          <p:cNvPr id="76" name="Google Shape;76;g38cc39a1969_0_28"/>
          <p:cNvSpPr/>
          <p:nvPr/>
        </p:nvSpPr>
        <p:spPr>
          <a:xfrm>
            <a:off x="8535467" y="10985500"/>
            <a:ext cx="7316100" cy="13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8cc39a1969_0_28"/>
          <p:cNvSpPr/>
          <p:nvPr/>
        </p:nvSpPr>
        <p:spPr>
          <a:xfrm>
            <a:off x="8535467" y="10985500"/>
            <a:ext cx="75192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Magic</a:t>
            </a:r>
            <a:endParaRPr b="0" i="0" sz="4800" u="none" cap="none" strike="noStrike">
              <a:solidFill>
                <a:schemeClr val="dk1"/>
              </a:solidFill>
              <a:latin typeface="Calibri"/>
              <a:ea typeface="Calibri"/>
              <a:cs typeface="Calibri"/>
              <a:sym typeface="Calibri"/>
            </a:endParaRPr>
          </a:p>
        </p:txBody>
      </p:sp>
      <p:sp>
        <p:nvSpPr>
          <p:cNvPr id="78" name="Google Shape;78;g38cc39a1969_0_28"/>
          <p:cNvSpPr/>
          <p:nvPr/>
        </p:nvSpPr>
        <p:spPr>
          <a:xfrm>
            <a:off x="8535467" y="118491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79" name="Google Shape;79;g38cc39a1969_0_28"/>
          <p:cNvPicPr preferRelativeResize="0"/>
          <p:nvPr/>
        </p:nvPicPr>
        <p:blipFill rotWithShape="1">
          <a:blip r:embed="rId5">
            <a:alphaModFix/>
          </a:blip>
          <a:srcRect b="0" l="0" r="0" t="0"/>
          <a:stretch/>
        </p:blipFill>
        <p:spPr>
          <a:xfrm>
            <a:off x="12193524" y="3797300"/>
            <a:ext cx="10682035" cy="890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84" name="Shape 84"/>
        <p:cNvGrpSpPr/>
        <p:nvPr/>
      </p:nvGrpSpPr>
      <p:grpSpPr>
        <a:xfrm>
          <a:off x="0" y="0"/>
          <a:ext cx="0" cy="0"/>
          <a:chOff x="0" y="0"/>
          <a:chExt cx="0" cy="0"/>
        </a:xfrm>
      </p:grpSpPr>
      <p:pic>
        <p:nvPicPr>
          <p:cNvPr descr=" " id="85" name="Google Shape;85;g38cc39a1969_0_66"/>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86" name="Google Shape;86;g38cc39a1969_0_66"/>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87" name="Google Shape;87;g38cc39a1969_0_66"/>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88" name="Google Shape;88;g38cc39a1969_0_66"/>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89" name="Google Shape;89;g38cc39a1969_0_66"/>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90" name="Google Shape;90;g38cc39a1969_0_66"/>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sp>
        <p:nvSpPr>
          <p:cNvPr id="91" name="Google Shape;91;g38cc39a1969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2" name="Google Shape;92;g38cc39a1969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3" name="Google Shape;93;g38cc39a1969_0_66"/>
          <p:cNvSpPr/>
          <p:nvPr/>
        </p:nvSpPr>
        <p:spPr>
          <a:xfrm>
            <a:off x="2959470" y="2432050"/>
            <a:ext cx="12329100" cy="160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Realm of the Extraordinary</a:t>
            </a:r>
            <a:endParaRPr b="0" i="0" sz="8000" u="none" cap="none" strike="noStrike">
              <a:solidFill>
                <a:schemeClr val="dk1"/>
              </a:solidFill>
              <a:latin typeface="Calibri"/>
              <a:ea typeface="Calibri"/>
              <a:cs typeface="Calibri"/>
              <a:sym typeface="Calibri"/>
            </a:endParaRPr>
          </a:p>
        </p:txBody>
      </p:sp>
      <p:sp>
        <p:nvSpPr>
          <p:cNvPr id="94" name="Google Shape;94;g38cc39a1969_0_6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5" name="Google Shape;95;g38cc39a1969_0_6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00" name="Shape 100"/>
        <p:cNvGrpSpPr/>
        <p:nvPr/>
      </p:nvGrpSpPr>
      <p:grpSpPr>
        <a:xfrm>
          <a:off x="0" y="0"/>
          <a:ext cx="0" cy="0"/>
          <a:chOff x="0" y="0"/>
          <a:chExt cx="0" cy="0"/>
        </a:xfrm>
      </p:grpSpPr>
      <p:pic>
        <p:nvPicPr>
          <p:cNvPr descr=" " id="101" name="Google Shape;101;g38cc39a1969_0_81"/>
          <p:cNvPicPr preferRelativeResize="0"/>
          <p:nvPr/>
        </p:nvPicPr>
        <p:blipFill rotWithShape="1">
          <a:blip r:embed="rId3">
            <a:alphaModFix/>
          </a:blip>
          <a:srcRect b="0" l="0" r="0" t="0"/>
          <a:stretch/>
        </p:blipFill>
        <p:spPr>
          <a:xfrm>
            <a:off x="-2745999" y="-231775"/>
            <a:ext cx="5677610" cy="4916339"/>
          </a:xfrm>
          <a:prstGeom prst="rect">
            <a:avLst/>
          </a:prstGeom>
          <a:noFill/>
          <a:ln>
            <a:noFill/>
          </a:ln>
        </p:spPr>
      </p:pic>
      <p:pic>
        <p:nvPicPr>
          <p:cNvPr descr=" " id="102" name="Google Shape;102;g38cc39a1969_0_81"/>
          <p:cNvPicPr preferRelativeResize="0"/>
          <p:nvPr/>
        </p:nvPicPr>
        <p:blipFill rotWithShape="1">
          <a:blip r:embed="rId4">
            <a:alphaModFix/>
          </a:blip>
          <a:srcRect b="0" l="0" r="0" t="0"/>
          <a:stretch/>
        </p:blipFill>
        <p:spPr>
          <a:xfrm>
            <a:off x="1687761" y="2341358"/>
            <a:ext cx="5677610" cy="4916339"/>
          </a:xfrm>
          <a:prstGeom prst="rect">
            <a:avLst/>
          </a:prstGeom>
          <a:noFill/>
          <a:ln>
            <a:noFill/>
          </a:ln>
        </p:spPr>
      </p:pic>
      <p:pic>
        <p:nvPicPr>
          <p:cNvPr descr=" " id="103" name="Google Shape;103;g38cc39a1969_0_81"/>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104" name="Google Shape;104;g38cc39a1969_0_81"/>
          <p:cNvPicPr preferRelativeResize="0"/>
          <p:nvPr/>
        </p:nvPicPr>
        <p:blipFill rotWithShape="1">
          <a:blip r:embed="rId6">
            <a:alphaModFix/>
          </a:blip>
          <a:srcRect b="0" l="0" r="0" t="0"/>
          <a:stretch/>
        </p:blipFill>
        <p:spPr>
          <a:xfrm>
            <a:off x="18417947" y="5081817"/>
            <a:ext cx="10066927" cy="8717123"/>
          </a:xfrm>
          <a:prstGeom prst="rect">
            <a:avLst/>
          </a:prstGeom>
          <a:noFill/>
          <a:ln>
            <a:noFill/>
          </a:ln>
        </p:spPr>
      </p:pic>
      <p:pic>
        <p:nvPicPr>
          <p:cNvPr descr=" " id="105" name="Google Shape;105;g38cc39a1969_0_81"/>
          <p:cNvPicPr preferRelativeResize="0"/>
          <p:nvPr/>
        </p:nvPicPr>
        <p:blipFill rotWithShape="1">
          <a:blip r:embed="rId7">
            <a:alphaModFix/>
          </a:blip>
          <a:srcRect b="0" l="0" r="0" t="0"/>
          <a:stretch/>
        </p:blipFill>
        <p:spPr>
          <a:xfrm>
            <a:off x="0" y="7175500"/>
            <a:ext cx="24387048" cy="6540500"/>
          </a:xfrm>
          <a:prstGeom prst="rect">
            <a:avLst/>
          </a:prstGeom>
          <a:noFill/>
          <a:ln>
            <a:noFill/>
          </a:ln>
        </p:spPr>
      </p:pic>
      <p:pic>
        <p:nvPicPr>
          <p:cNvPr descr=" " id="106" name="Google Shape;106;g38cc39a1969_0_81"/>
          <p:cNvPicPr preferRelativeResize="0"/>
          <p:nvPr/>
        </p:nvPicPr>
        <p:blipFill rotWithShape="1">
          <a:blip r:embed="rId8">
            <a:alphaModFix/>
          </a:blip>
          <a:srcRect b="0" l="0" r="0" t="0"/>
          <a:stretch/>
        </p:blipFill>
        <p:spPr>
          <a:xfrm>
            <a:off x="23370921" y="10515600"/>
            <a:ext cx="1016127" cy="3200400"/>
          </a:xfrm>
          <a:prstGeom prst="rect">
            <a:avLst/>
          </a:prstGeom>
          <a:noFill/>
          <a:ln>
            <a:noFill/>
          </a:ln>
        </p:spPr>
      </p:pic>
      <p:sp>
        <p:nvSpPr>
          <p:cNvPr id="107" name="Google Shape;107;g38cc39a1969_0_81"/>
          <p:cNvSpPr/>
          <p:nvPr/>
        </p:nvSpPr>
        <p:spPr>
          <a:xfrm>
            <a:off x="1905238" y="1651000"/>
            <a:ext cx="9869100" cy="48513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38cc39a1969_0_81"/>
          <p:cNvPicPr preferRelativeResize="0"/>
          <p:nvPr/>
        </p:nvPicPr>
        <p:blipFill rotWithShape="1">
          <a:blip r:embed="rId9">
            <a:alphaModFix/>
          </a:blip>
          <a:srcRect b="0" l="0" r="0" t="0"/>
          <a:stretch/>
        </p:blipFill>
        <p:spPr>
          <a:xfrm>
            <a:off x="5983071" y="1955800"/>
            <a:ext cx="1713471" cy="1625600"/>
          </a:xfrm>
          <a:prstGeom prst="rect">
            <a:avLst/>
          </a:prstGeom>
          <a:noFill/>
          <a:ln>
            <a:noFill/>
          </a:ln>
        </p:spPr>
      </p:pic>
      <p:sp>
        <p:nvSpPr>
          <p:cNvPr id="109" name="Google Shape;109;g38cc39a1969_0_81"/>
          <p:cNvSpPr/>
          <p:nvPr/>
        </p:nvSpPr>
        <p:spPr>
          <a:xfrm>
            <a:off x="2311689" y="3886200"/>
            <a:ext cx="90561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8cc39a1969_0_81"/>
          <p:cNvSpPr/>
          <p:nvPr/>
        </p:nvSpPr>
        <p:spPr>
          <a:xfrm>
            <a:off x="2210076" y="3886200"/>
            <a:ext cx="9259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Unicorn Sightings</a:t>
            </a:r>
            <a:endParaRPr b="0" i="0" sz="4800" u="none" cap="none" strike="noStrike">
              <a:solidFill>
                <a:schemeClr val="dk1"/>
              </a:solidFill>
              <a:latin typeface="Calibri"/>
              <a:ea typeface="Calibri"/>
              <a:cs typeface="Calibri"/>
              <a:sym typeface="Calibri"/>
            </a:endParaRPr>
          </a:p>
        </p:txBody>
      </p:sp>
      <p:sp>
        <p:nvSpPr>
          <p:cNvPr id="111" name="Google Shape;111;g38cc39a1969_0_81"/>
          <p:cNvSpPr/>
          <p:nvPr/>
        </p:nvSpPr>
        <p:spPr>
          <a:xfrm>
            <a:off x="2243947" y="47498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12" name="Google Shape;112;g38cc39a1969_0_81"/>
          <p:cNvSpPr/>
          <p:nvPr/>
        </p:nvSpPr>
        <p:spPr>
          <a:xfrm>
            <a:off x="12612676" y="1600200"/>
            <a:ext cx="9869100" cy="48513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3" name="Google Shape;113;g38cc39a1969_0_81"/>
          <p:cNvPicPr preferRelativeResize="0"/>
          <p:nvPr/>
        </p:nvPicPr>
        <p:blipFill rotWithShape="1">
          <a:blip r:embed="rId10">
            <a:alphaModFix/>
          </a:blip>
          <a:srcRect b="0" l="0" r="0" t="0"/>
          <a:stretch/>
        </p:blipFill>
        <p:spPr>
          <a:xfrm>
            <a:off x="16723407" y="1905000"/>
            <a:ext cx="1647671" cy="1625600"/>
          </a:xfrm>
          <a:prstGeom prst="rect">
            <a:avLst/>
          </a:prstGeom>
          <a:noFill/>
          <a:ln>
            <a:noFill/>
          </a:ln>
        </p:spPr>
      </p:pic>
      <p:sp>
        <p:nvSpPr>
          <p:cNvPr id="114" name="Google Shape;114;g38cc39a1969_0_81"/>
          <p:cNvSpPr/>
          <p:nvPr/>
        </p:nvSpPr>
        <p:spPr>
          <a:xfrm>
            <a:off x="13019127" y="3835400"/>
            <a:ext cx="9056100" cy="231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38cc39a1969_0_81"/>
          <p:cNvSpPr/>
          <p:nvPr/>
        </p:nvSpPr>
        <p:spPr>
          <a:xfrm>
            <a:off x="12917514" y="3835400"/>
            <a:ext cx="9259500" cy="965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Dragon Taming</a:t>
            </a:r>
            <a:endParaRPr b="0" i="0" sz="4800" u="none" cap="none" strike="noStrike">
              <a:solidFill>
                <a:schemeClr val="dk1"/>
              </a:solidFill>
              <a:latin typeface="Calibri"/>
              <a:ea typeface="Calibri"/>
              <a:cs typeface="Calibri"/>
              <a:sym typeface="Calibri"/>
            </a:endParaRPr>
          </a:p>
        </p:txBody>
      </p:sp>
      <p:sp>
        <p:nvSpPr>
          <p:cNvPr id="116" name="Google Shape;116;g38cc39a1969_0_81"/>
          <p:cNvSpPr/>
          <p:nvPr/>
        </p:nvSpPr>
        <p:spPr>
          <a:xfrm>
            <a:off x="12951385" y="46990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21" name="Shape 121"/>
        <p:cNvGrpSpPr/>
        <p:nvPr/>
      </p:nvGrpSpPr>
      <p:grpSpPr>
        <a:xfrm>
          <a:off x="0" y="0"/>
          <a:ext cx="0" cy="0"/>
          <a:chOff x="0" y="0"/>
          <a:chExt cx="0" cy="0"/>
        </a:xfrm>
      </p:grpSpPr>
      <p:pic>
        <p:nvPicPr>
          <p:cNvPr descr=" " id="122" name="Google Shape;122;g38cc39a1969_0_101"/>
          <p:cNvPicPr preferRelativeResize="0"/>
          <p:nvPr/>
        </p:nvPicPr>
        <p:blipFill rotWithShape="1">
          <a:blip r:embed="rId3">
            <a:alphaModFix/>
          </a:blip>
          <a:srcRect b="0" l="0" r="0" t="0"/>
          <a:stretch/>
        </p:blipFill>
        <p:spPr>
          <a:xfrm>
            <a:off x="-2972171" y="6966657"/>
            <a:ext cx="6172972" cy="5345286"/>
          </a:xfrm>
          <a:prstGeom prst="rect">
            <a:avLst/>
          </a:prstGeom>
          <a:noFill/>
          <a:ln>
            <a:noFill/>
          </a:ln>
        </p:spPr>
      </p:pic>
      <p:pic>
        <p:nvPicPr>
          <p:cNvPr descr=" " id="123" name="Google Shape;123;g38cc39a1969_0_101"/>
          <p:cNvPicPr preferRelativeResize="0"/>
          <p:nvPr/>
        </p:nvPicPr>
        <p:blipFill rotWithShape="1">
          <a:blip r:embed="rId3">
            <a:alphaModFix/>
          </a:blip>
          <a:srcRect b="0" l="0" r="0" t="0"/>
          <a:stretch/>
        </p:blipFill>
        <p:spPr>
          <a:xfrm>
            <a:off x="15025978" y="14993057"/>
            <a:ext cx="6172972" cy="5345286"/>
          </a:xfrm>
          <a:prstGeom prst="rect">
            <a:avLst/>
          </a:prstGeom>
          <a:noFill/>
          <a:ln>
            <a:noFill/>
          </a:ln>
        </p:spPr>
      </p:pic>
      <p:pic>
        <p:nvPicPr>
          <p:cNvPr descr=" " id="124" name="Google Shape;124;g38cc39a1969_0_101"/>
          <p:cNvPicPr preferRelativeResize="0"/>
          <p:nvPr/>
        </p:nvPicPr>
        <p:blipFill rotWithShape="1">
          <a:blip r:embed="rId3">
            <a:alphaModFix/>
          </a:blip>
          <a:srcRect b="0" l="0" r="0" t="0"/>
          <a:stretch/>
        </p:blipFill>
        <p:spPr>
          <a:xfrm>
            <a:off x="1867133" y="4185357"/>
            <a:ext cx="6172972" cy="5345286"/>
          </a:xfrm>
          <a:prstGeom prst="rect">
            <a:avLst/>
          </a:prstGeom>
          <a:noFill/>
          <a:ln>
            <a:noFill/>
          </a:ln>
        </p:spPr>
      </p:pic>
      <p:pic>
        <p:nvPicPr>
          <p:cNvPr descr=" " id="125" name="Google Shape;125;g38cc39a1969_0_101"/>
          <p:cNvPicPr preferRelativeResize="0"/>
          <p:nvPr/>
        </p:nvPicPr>
        <p:blipFill rotWithShape="1">
          <a:blip r:embed="rId3">
            <a:alphaModFix/>
          </a:blip>
          <a:srcRect b="0" l="0" r="0" t="0"/>
          <a:stretch/>
        </p:blipFill>
        <p:spPr>
          <a:xfrm>
            <a:off x="19865283" y="12211757"/>
            <a:ext cx="6172972" cy="5345286"/>
          </a:xfrm>
          <a:prstGeom prst="rect">
            <a:avLst/>
          </a:prstGeom>
          <a:noFill/>
          <a:ln>
            <a:noFill/>
          </a:ln>
        </p:spPr>
      </p:pic>
      <p:pic>
        <p:nvPicPr>
          <p:cNvPr descr=" " id="126" name="Google Shape;126;g38cc39a1969_0_101"/>
          <p:cNvPicPr preferRelativeResize="0"/>
          <p:nvPr/>
        </p:nvPicPr>
        <p:blipFill rotWithShape="1">
          <a:blip r:embed="rId3">
            <a:alphaModFix/>
          </a:blip>
          <a:srcRect b="0" l="0" r="0" t="0"/>
          <a:stretch/>
        </p:blipFill>
        <p:spPr>
          <a:xfrm>
            <a:off x="-2972171" y="1404057"/>
            <a:ext cx="6172972" cy="5345286"/>
          </a:xfrm>
          <a:prstGeom prst="rect">
            <a:avLst/>
          </a:prstGeom>
          <a:noFill/>
          <a:ln>
            <a:noFill/>
          </a:ln>
        </p:spPr>
      </p:pic>
      <p:pic>
        <p:nvPicPr>
          <p:cNvPr descr=" " id="127" name="Google Shape;127;g38cc39a1969_0_101"/>
          <p:cNvPicPr preferRelativeResize="0"/>
          <p:nvPr/>
        </p:nvPicPr>
        <p:blipFill rotWithShape="1">
          <a:blip r:embed="rId3">
            <a:alphaModFix/>
          </a:blip>
          <a:srcRect b="0" l="0" r="0" t="0"/>
          <a:stretch/>
        </p:blipFill>
        <p:spPr>
          <a:xfrm>
            <a:off x="15025978" y="9430457"/>
            <a:ext cx="6172972" cy="5345286"/>
          </a:xfrm>
          <a:prstGeom prst="rect">
            <a:avLst/>
          </a:prstGeom>
          <a:noFill/>
          <a:ln>
            <a:noFill/>
          </a:ln>
        </p:spPr>
      </p:pic>
      <p:sp>
        <p:nvSpPr>
          <p:cNvPr id="128" name="Google Shape;128;g38cc39a1969_0_1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38cc39a1969_0_10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30" name="Google Shape;130;g38cc39a1969_0_101"/>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1" name="Google Shape;131;g38cc39a1969_0_101"/>
          <p:cNvPicPr preferRelativeResize="0"/>
          <p:nvPr/>
        </p:nvPicPr>
        <p:blipFill rotWithShape="1">
          <a:blip r:embed="rId5">
            <a:alphaModFix/>
          </a:blip>
          <a:srcRect b="0" l="0" r="0" t="0"/>
          <a:stretch/>
        </p:blipFill>
        <p:spPr>
          <a:xfrm>
            <a:off x="2934067" y="1384300"/>
            <a:ext cx="8129016" cy="7658100"/>
          </a:xfrm>
          <a:prstGeom prst="rect">
            <a:avLst/>
          </a:prstGeom>
          <a:noFill/>
          <a:ln>
            <a:noFill/>
          </a:ln>
        </p:spPr>
      </p:pic>
      <p:sp>
        <p:nvSpPr>
          <p:cNvPr id="132" name="Google Shape;132;g38cc39a1969_0_101"/>
          <p:cNvSpPr/>
          <p:nvPr/>
        </p:nvSpPr>
        <p:spPr>
          <a:xfrm>
            <a:off x="2934067" y="9652000"/>
            <a:ext cx="8129100" cy="1371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38cc39a1969_0_101"/>
          <p:cNvSpPr/>
          <p:nvPr/>
        </p:nvSpPr>
        <p:spPr>
          <a:xfrm>
            <a:off x="3696162" y="9956800"/>
            <a:ext cx="41154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Unicorn Sightings</a:t>
            </a:r>
            <a:endParaRPr b="0" i="0" sz="4800" u="none" cap="none" strike="noStrike">
              <a:solidFill>
                <a:schemeClr val="dk1"/>
              </a:solidFill>
              <a:latin typeface="Calibri"/>
              <a:ea typeface="Calibri"/>
              <a:cs typeface="Calibri"/>
              <a:sym typeface="Calibri"/>
            </a:endParaRPr>
          </a:p>
        </p:txBody>
      </p:sp>
      <p:sp>
        <p:nvSpPr>
          <p:cNvPr id="134" name="Google Shape;134;g38cc39a1969_0_101"/>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8cc39a1969_0_101"/>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36" name="Google Shape;136;g38cc39a1969_0_101"/>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7" name="Google Shape;137;g38cc39a1969_0_101"/>
          <p:cNvPicPr preferRelativeResize="0"/>
          <p:nvPr/>
        </p:nvPicPr>
        <p:blipFill rotWithShape="1">
          <a:blip r:embed="rId6">
            <a:alphaModFix/>
          </a:blip>
          <a:srcRect b="0" l="0" r="0" t="0"/>
          <a:stretch/>
        </p:blipFill>
        <p:spPr>
          <a:xfrm>
            <a:off x="13323965" y="1384300"/>
            <a:ext cx="8129016" cy="7658100"/>
          </a:xfrm>
          <a:prstGeom prst="rect">
            <a:avLst/>
          </a:prstGeom>
          <a:noFill/>
          <a:ln>
            <a:noFill/>
          </a:ln>
        </p:spPr>
      </p:pic>
      <p:sp>
        <p:nvSpPr>
          <p:cNvPr id="138" name="Google Shape;138;g38cc39a1969_0_101"/>
          <p:cNvSpPr/>
          <p:nvPr/>
        </p:nvSpPr>
        <p:spPr>
          <a:xfrm>
            <a:off x="13323965" y="9652000"/>
            <a:ext cx="8129100" cy="1371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38cc39a1969_0_101"/>
          <p:cNvSpPr/>
          <p:nvPr/>
        </p:nvSpPr>
        <p:spPr>
          <a:xfrm>
            <a:off x="14086061" y="9956800"/>
            <a:ext cx="3480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Dragon Taming</a:t>
            </a:r>
            <a:endParaRPr b="0" i="0" sz="4800" u="none" cap="none" strike="noStrike">
              <a:solidFill>
                <a:schemeClr val="dk1"/>
              </a:solidFill>
              <a:latin typeface="Calibri"/>
              <a:ea typeface="Calibri"/>
              <a:cs typeface="Calibri"/>
              <a:sym typeface="Calibri"/>
            </a:endParaRPr>
          </a:p>
        </p:txBody>
      </p:sp>
      <p:sp>
        <p:nvSpPr>
          <p:cNvPr id="140" name="Google Shape;140;g38cc39a1969_0_101"/>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38cc39a1969_0_101"/>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46" name="Shape 146"/>
        <p:cNvGrpSpPr/>
        <p:nvPr/>
      </p:nvGrpSpPr>
      <p:grpSpPr>
        <a:xfrm>
          <a:off x="0" y="0"/>
          <a:ext cx="0" cy="0"/>
          <a:chOff x="0" y="0"/>
          <a:chExt cx="0" cy="0"/>
        </a:xfrm>
      </p:grpSpPr>
      <p:pic>
        <p:nvPicPr>
          <p:cNvPr descr=" " id="147" name="Google Shape;147;g38cc39a1969_0_125"/>
          <p:cNvPicPr preferRelativeResize="0"/>
          <p:nvPr/>
        </p:nvPicPr>
        <p:blipFill rotWithShape="1">
          <a:blip r:embed="rId3">
            <a:alphaModFix/>
          </a:blip>
          <a:srcRect b="0" l="0" r="0" t="0"/>
          <a:stretch/>
        </p:blipFill>
        <p:spPr>
          <a:xfrm>
            <a:off x="-3010276" y="365578"/>
            <a:ext cx="7354219" cy="6368145"/>
          </a:xfrm>
          <a:prstGeom prst="rect">
            <a:avLst/>
          </a:prstGeom>
          <a:noFill/>
          <a:ln>
            <a:noFill/>
          </a:ln>
        </p:spPr>
      </p:pic>
      <p:pic>
        <p:nvPicPr>
          <p:cNvPr descr=" " id="148" name="Google Shape;148;g38cc39a1969_0_125"/>
          <p:cNvPicPr preferRelativeResize="0"/>
          <p:nvPr/>
        </p:nvPicPr>
        <p:blipFill rotWithShape="1">
          <a:blip r:embed="rId3">
            <a:alphaModFix/>
          </a:blip>
          <a:srcRect b="0" l="0" r="0" t="0"/>
          <a:stretch/>
        </p:blipFill>
        <p:spPr>
          <a:xfrm>
            <a:off x="20246330" y="365578"/>
            <a:ext cx="7354219" cy="6368145"/>
          </a:xfrm>
          <a:prstGeom prst="rect">
            <a:avLst/>
          </a:prstGeom>
          <a:noFill/>
          <a:ln>
            <a:noFill/>
          </a:ln>
        </p:spPr>
      </p:pic>
      <p:pic>
        <p:nvPicPr>
          <p:cNvPr descr=" " id="149" name="Google Shape;149;g38cc39a1969_0_125"/>
          <p:cNvPicPr preferRelativeResize="0"/>
          <p:nvPr/>
        </p:nvPicPr>
        <p:blipFill rotWithShape="1">
          <a:blip r:embed="rId4">
            <a:alphaModFix/>
          </a:blip>
          <a:srcRect b="0" l="0" r="0" t="0"/>
          <a:stretch/>
        </p:blipFill>
        <p:spPr>
          <a:xfrm>
            <a:off x="-8764095" y="3679428"/>
            <a:ext cx="7354219" cy="6357144"/>
          </a:xfrm>
          <a:prstGeom prst="rect">
            <a:avLst/>
          </a:prstGeom>
          <a:noFill/>
          <a:ln>
            <a:noFill/>
          </a:ln>
        </p:spPr>
      </p:pic>
      <p:pic>
        <p:nvPicPr>
          <p:cNvPr descr=" " id="150" name="Google Shape;150;g38cc39a1969_0_125"/>
          <p:cNvPicPr preferRelativeResize="0"/>
          <p:nvPr/>
        </p:nvPicPr>
        <p:blipFill rotWithShape="1">
          <a:blip r:embed="rId4">
            <a:alphaModFix/>
          </a:blip>
          <a:srcRect b="0" l="0" r="0" t="0"/>
          <a:stretch/>
        </p:blipFill>
        <p:spPr>
          <a:xfrm>
            <a:off x="26000150" y="3679428"/>
            <a:ext cx="7354219" cy="6357144"/>
          </a:xfrm>
          <a:prstGeom prst="rect">
            <a:avLst/>
          </a:prstGeom>
          <a:noFill/>
          <a:ln>
            <a:noFill/>
          </a:ln>
        </p:spPr>
      </p:pic>
      <p:pic>
        <p:nvPicPr>
          <p:cNvPr descr=" " id="151" name="Google Shape;151;g38cc39a1969_0_125"/>
          <p:cNvPicPr preferRelativeResize="0"/>
          <p:nvPr/>
        </p:nvPicPr>
        <p:blipFill rotWithShape="1">
          <a:blip r:embed="rId3">
            <a:alphaModFix/>
          </a:blip>
          <a:srcRect b="0" l="0" r="0" t="0"/>
          <a:stretch/>
        </p:blipFill>
        <p:spPr>
          <a:xfrm>
            <a:off x="-3010276" y="6982278"/>
            <a:ext cx="7354219" cy="6368138"/>
          </a:xfrm>
          <a:prstGeom prst="rect">
            <a:avLst/>
          </a:prstGeom>
          <a:noFill/>
          <a:ln>
            <a:noFill/>
          </a:ln>
        </p:spPr>
      </p:pic>
      <p:pic>
        <p:nvPicPr>
          <p:cNvPr descr=" " id="152" name="Google Shape;152;g38cc39a1969_0_125"/>
          <p:cNvPicPr preferRelativeResize="0"/>
          <p:nvPr/>
        </p:nvPicPr>
        <p:blipFill rotWithShape="1">
          <a:blip r:embed="rId3">
            <a:alphaModFix/>
          </a:blip>
          <a:srcRect b="0" l="0" r="0" t="0"/>
          <a:stretch/>
        </p:blipFill>
        <p:spPr>
          <a:xfrm>
            <a:off x="20246330" y="6982278"/>
            <a:ext cx="7354219" cy="6368138"/>
          </a:xfrm>
          <a:prstGeom prst="rect">
            <a:avLst/>
          </a:prstGeom>
          <a:noFill/>
          <a:ln>
            <a:noFill/>
          </a:ln>
        </p:spPr>
      </p:pic>
      <p:sp>
        <p:nvSpPr>
          <p:cNvPr id="153" name="Google Shape;153;g38cc39a1969_0_12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4" name="Google Shape;154;g38cc39a1969_0_12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5" name="Google Shape;155;g38cc39a1969_0_125"/>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56" name="Google Shape;156;g38cc39a1969_0_125"/>
          <p:cNvSpPr/>
          <p:nvPr/>
        </p:nvSpPr>
        <p:spPr>
          <a:xfrm>
            <a:off x="5842730" y="4699000"/>
            <a:ext cx="13603500" cy="392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38cc39a1969_0_125"/>
          <p:cNvSpPr/>
          <p:nvPr/>
        </p:nvSpPr>
        <p:spPr>
          <a:xfrm>
            <a:off x="5842730" y="4699000"/>
            <a:ext cx="13806600" cy="3251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lack And White Picture"/>
              <a:buNone/>
            </a:pPr>
            <a:r>
              <a:rPr b="0" i="0" lang="en-US" sz="4800" u="none" cap="none" strike="noStrike">
                <a:solidFill>
                  <a:srgbClr val="0E0E0E"/>
                </a:solidFill>
                <a:latin typeface="Black And White Picture"/>
                <a:ea typeface="Black And White Picture"/>
                <a:cs typeface="Black And White Picture"/>
                <a:sym typeface="Black And White Pictur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58" name="Google Shape;158;g38cc39a1969_0_125"/>
          <p:cNvSpPr/>
          <p:nvPr/>
        </p:nvSpPr>
        <p:spPr>
          <a:xfrm>
            <a:off x="16461257" y="8051800"/>
            <a:ext cx="313740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lack And White Picture"/>
              <a:buNone/>
            </a:pPr>
            <a:r>
              <a:rPr b="0" i="0" lang="en-US" sz="3600" u="none" cap="none" strike="noStrike">
                <a:solidFill>
                  <a:srgbClr val="0E0E0E"/>
                </a:solidFill>
                <a:latin typeface="Black And White Picture"/>
                <a:ea typeface="Black And White Picture"/>
                <a:cs typeface="Black And White Picture"/>
                <a:sym typeface="Black And White Pictur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63" name="Shape 163"/>
        <p:cNvGrpSpPr/>
        <p:nvPr/>
      </p:nvGrpSpPr>
      <p:grpSpPr>
        <a:xfrm>
          <a:off x="0" y="0"/>
          <a:ext cx="0" cy="0"/>
          <a:chOff x="0" y="0"/>
          <a:chExt cx="0" cy="0"/>
        </a:xfrm>
      </p:grpSpPr>
      <p:pic>
        <p:nvPicPr>
          <p:cNvPr descr=" " id="164" name="Google Shape;164;g38cc39a1969_0_141"/>
          <p:cNvPicPr preferRelativeResize="0"/>
          <p:nvPr/>
        </p:nvPicPr>
        <p:blipFill rotWithShape="1">
          <a:blip r:embed="rId3">
            <a:alphaModFix/>
          </a:blip>
          <a:srcRect b="0" l="0" r="0" t="0"/>
          <a:stretch/>
        </p:blipFill>
        <p:spPr>
          <a:xfrm>
            <a:off x="17319201" y="-2070100"/>
            <a:ext cx="5015955" cy="5791200"/>
          </a:xfrm>
          <a:prstGeom prst="rect">
            <a:avLst/>
          </a:prstGeom>
          <a:noFill/>
          <a:ln>
            <a:noFill/>
          </a:ln>
        </p:spPr>
      </p:pic>
      <p:pic>
        <p:nvPicPr>
          <p:cNvPr descr=" " id="165" name="Google Shape;165;g38cc39a1969_0_141"/>
          <p:cNvPicPr preferRelativeResize="0"/>
          <p:nvPr/>
        </p:nvPicPr>
        <p:blipFill rotWithShape="1">
          <a:blip r:embed="rId3">
            <a:alphaModFix/>
          </a:blip>
          <a:srcRect b="0" l="0" r="0" t="0"/>
          <a:stretch/>
        </p:blipFill>
        <p:spPr>
          <a:xfrm>
            <a:off x="-463022" y="10617200"/>
            <a:ext cx="5015955" cy="5791200"/>
          </a:xfrm>
          <a:prstGeom prst="rect">
            <a:avLst/>
          </a:prstGeom>
          <a:noFill/>
          <a:ln>
            <a:noFill/>
          </a:ln>
        </p:spPr>
      </p:pic>
      <p:pic>
        <p:nvPicPr>
          <p:cNvPr descr=" " id="166" name="Google Shape;166;g38cc39a1969_0_141"/>
          <p:cNvPicPr preferRelativeResize="0"/>
          <p:nvPr/>
        </p:nvPicPr>
        <p:blipFill rotWithShape="1">
          <a:blip r:embed="rId4">
            <a:alphaModFix/>
          </a:blip>
          <a:srcRect b="0" l="0" r="0" t="0"/>
          <a:stretch/>
        </p:blipFill>
        <p:spPr>
          <a:xfrm>
            <a:off x="19923879" y="2463800"/>
            <a:ext cx="5026951" cy="5803900"/>
          </a:xfrm>
          <a:prstGeom prst="rect">
            <a:avLst/>
          </a:prstGeom>
          <a:noFill/>
          <a:ln>
            <a:noFill/>
          </a:ln>
        </p:spPr>
      </p:pic>
      <p:pic>
        <p:nvPicPr>
          <p:cNvPr descr=" " id="167" name="Google Shape;167;g38cc39a1969_0_141"/>
          <p:cNvPicPr preferRelativeResize="0"/>
          <p:nvPr/>
        </p:nvPicPr>
        <p:blipFill rotWithShape="1">
          <a:blip r:embed="rId4">
            <a:alphaModFix/>
          </a:blip>
          <a:srcRect b="0" l="0" r="0" t="0"/>
          <a:stretch/>
        </p:blipFill>
        <p:spPr>
          <a:xfrm>
            <a:off x="2141656" y="15151100"/>
            <a:ext cx="5026951" cy="5803900"/>
          </a:xfrm>
          <a:prstGeom prst="rect">
            <a:avLst/>
          </a:prstGeom>
          <a:noFill/>
          <a:ln>
            <a:noFill/>
          </a:ln>
        </p:spPr>
      </p:pic>
      <p:pic>
        <p:nvPicPr>
          <p:cNvPr descr=" " id="168" name="Google Shape;168;g38cc39a1969_0_141"/>
          <p:cNvPicPr preferRelativeResize="0"/>
          <p:nvPr/>
        </p:nvPicPr>
        <p:blipFill rotWithShape="1">
          <a:blip r:embed="rId3">
            <a:alphaModFix/>
          </a:blip>
          <a:srcRect b="0" l="0" r="0" t="0"/>
          <a:stretch/>
        </p:blipFill>
        <p:spPr>
          <a:xfrm>
            <a:off x="22539553" y="-2070100"/>
            <a:ext cx="5015952" cy="5791200"/>
          </a:xfrm>
          <a:prstGeom prst="rect">
            <a:avLst/>
          </a:prstGeom>
          <a:noFill/>
          <a:ln>
            <a:noFill/>
          </a:ln>
        </p:spPr>
      </p:pic>
      <p:pic>
        <p:nvPicPr>
          <p:cNvPr descr=" " id="169" name="Google Shape;169;g38cc39a1969_0_141"/>
          <p:cNvPicPr preferRelativeResize="0"/>
          <p:nvPr/>
        </p:nvPicPr>
        <p:blipFill rotWithShape="1">
          <a:blip r:embed="rId3">
            <a:alphaModFix/>
          </a:blip>
          <a:srcRect b="0" l="0" r="0" t="0"/>
          <a:stretch/>
        </p:blipFill>
        <p:spPr>
          <a:xfrm>
            <a:off x="4757331" y="10617200"/>
            <a:ext cx="5015955" cy="5791200"/>
          </a:xfrm>
          <a:prstGeom prst="rect">
            <a:avLst/>
          </a:prstGeom>
          <a:noFill/>
          <a:ln>
            <a:noFill/>
          </a:ln>
        </p:spPr>
      </p:pic>
      <p:pic>
        <p:nvPicPr>
          <p:cNvPr descr=" " id="170" name="Google Shape;170;g38cc39a1969_0_141"/>
          <p:cNvPicPr preferRelativeResize="0"/>
          <p:nvPr/>
        </p:nvPicPr>
        <p:blipFill rotWithShape="1">
          <a:blip r:embed="rId5">
            <a:alphaModFix/>
          </a:blip>
          <a:srcRect b="0" l="0" r="0" t="0"/>
          <a:stretch/>
        </p:blipFill>
        <p:spPr>
          <a:xfrm>
            <a:off x="16270734" y="5727700"/>
            <a:ext cx="7049381" cy="6400800"/>
          </a:xfrm>
          <a:prstGeom prst="rect">
            <a:avLst/>
          </a:prstGeom>
          <a:noFill/>
          <a:ln>
            <a:noFill/>
          </a:ln>
        </p:spPr>
      </p:pic>
      <p:pic>
        <p:nvPicPr>
          <p:cNvPr descr=" " id="171" name="Google Shape;171;g38cc39a1969_0_141"/>
          <p:cNvPicPr preferRelativeResize="0"/>
          <p:nvPr/>
        </p:nvPicPr>
        <p:blipFill rotWithShape="1">
          <a:blip r:embed="rId6">
            <a:alphaModFix/>
          </a:blip>
          <a:srcRect b="0" l="0" r="0" t="0"/>
          <a:stretch/>
        </p:blipFill>
        <p:spPr>
          <a:xfrm>
            <a:off x="889111" y="5727700"/>
            <a:ext cx="14835454" cy="6400800"/>
          </a:xfrm>
          <a:prstGeom prst="rect">
            <a:avLst/>
          </a:prstGeom>
          <a:noFill/>
          <a:ln>
            <a:noFill/>
          </a:ln>
        </p:spPr>
      </p:pic>
      <p:sp>
        <p:nvSpPr>
          <p:cNvPr id="172" name="Google Shape;172;g38cc39a1969_0_14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3" name="Google Shape;173;g38cc39a1969_0_14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74" name="Google Shape;174;g38cc39a1969_0_141"/>
          <p:cNvSpPr/>
          <p:nvPr/>
        </p:nvSpPr>
        <p:spPr>
          <a:xfrm>
            <a:off x="1079635" y="2247900"/>
            <a:ext cx="704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8cc39a1969_0_141"/>
          <p:cNvSpPr/>
          <p:nvPr/>
        </p:nvSpPr>
        <p:spPr>
          <a:xfrm>
            <a:off x="1079635" y="2247900"/>
            <a:ext cx="7049400" cy="1371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8cc39a1969_0_141"/>
          <p:cNvSpPr/>
          <p:nvPr/>
        </p:nvSpPr>
        <p:spPr>
          <a:xfrm>
            <a:off x="1841730" y="2552700"/>
            <a:ext cx="3480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Dragon Taming </a:t>
            </a:r>
            <a:endParaRPr b="0" i="0" sz="4800" u="none" cap="none" strike="noStrike">
              <a:solidFill>
                <a:schemeClr val="dk1"/>
              </a:solidFill>
              <a:latin typeface="Calibri"/>
              <a:ea typeface="Calibri"/>
              <a:cs typeface="Calibri"/>
              <a:sym typeface="Calibri"/>
            </a:endParaRPr>
          </a:p>
        </p:txBody>
      </p:sp>
      <p:sp>
        <p:nvSpPr>
          <p:cNvPr id="177" name="Google Shape;177;g38cc39a1969_0_141"/>
          <p:cNvSpPr/>
          <p:nvPr/>
        </p:nvSpPr>
        <p:spPr>
          <a:xfrm>
            <a:off x="1079635" y="39243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78" name="Google Shape;178;g38cc39a1969_0_141"/>
          <p:cNvSpPr/>
          <p:nvPr/>
        </p:nvSpPr>
        <p:spPr>
          <a:xfrm>
            <a:off x="8675184" y="2247900"/>
            <a:ext cx="704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8cc39a1969_0_141"/>
          <p:cNvSpPr/>
          <p:nvPr/>
        </p:nvSpPr>
        <p:spPr>
          <a:xfrm>
            <a:off x="8675184" y="2247900"/>
            <a:ext cx="7049400" cy="1371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38cc39a1969_0_141"/>
          <p:cNvSpPr/>
          <p:nvPr/>
        </p:nvSpPr>
        <p:spPr>
          <a:xfrm>
            <a:off x="9437280" y="2552700"/>
            <a:ext cx="28071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The Unicorn</a:t>
            </a:r>
            <a:endParaRPr b="0" i="0" sz="4800" u="none" cap="none" strike="noStrike">
              <a:solidFill>
                <a:schemeClr val="dk1"/>
              </a:solidFill>
              <a:latin typeface="Calibri"/>
              <a:ea typeface="Calibri"/>
              <a:cs typeface="Calibri"/>
              <a:sym typeface="Calibri"/>
            </a:endParaRPr>
          </a:p>
        </p:txBody>
      </p:sp>
      <p:sp>
        <p:nvSpPr>
          <p:cNvPr id="181" name="Google Shape;181;g38cc39a1969_0_141"/>
          <p:cNvSpPr/>
          <p:nvPr/>
        </p:nvSpPr>
        <p:spPr>
          <a:xfrm>
            <a:off x="8675184" y="39243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82" name="Google Shape;182;g38cc39a1969_0_141"/>
          <p:cNvSpPr/>
          <p:nvPr/>
        </p:nvSpPr>
        <p:spPr>
          <a:xfrm>
            <a:off x="16270734" y="2247900"/>
            <a:ext cx="704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8cc39a1969_0_141"/>
          <p:cNvSpPr/>
          <p:nvPr/>
        </p:nvSpPr>
        <p:spPr>
          <a:xfrm>
            <a:off x="16270734" y="2247900"/>
            <a:ext cx="7049400" cy="1371600"/>
          </a:xfrm>
          <a:prstGeom prst="rect">
            <a:avLst/>
          </a:prstGeom>
          <a:solidFill>
            <a:srgbClr val="F1D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38cc39a1969_0_141"/>
          <p:cNvSpPr/>
          <p:nvPr/>
        </p:nvSpPr>
        <p:spPr>
          <a:xfrm>
            <a:off x="17032829" y="2552700"/>
            <a:ext cx="3480300" cy="965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Black And White Picture"/>
              <a:buNone/>
            </a:pPr>
            <a:r>
              <a:rPr b="0" i="0" lang="en-US" sz="4800" u="none" cap="none" strike="noStrike">
                <a:solidFill>
                  <a:srgbClr val="000000"/>
                </a:solidFill>
                <a:latin typeface="Black And White Picture"/>
                <a:ea typeface="Black And White Picture"/>
                <a:cs typeface="Black And White Picture"/>
                <a:sym typeface="Black And White Picture"/>
              </a:rPr>
              <a:t>Dragon Taming </a:t>
            </a:r>
            <a:endParaRPr b="0" i="0" sz="4800" u="none" cap="none" strike="noStrike">
              <a:solidFill>
                <a:schemeClr val="dk1"/>
              </a:solidFill>
              <a:latin typeface="Calibri"/>
              <a:ea typeface="Calibri"/>
              <a:cs typeface="Calibri"/>
              <a:sym typeface="Calibri"/>
            </a:endParaRPr>
          </a:p>
        </p:txBody>
      </p:sp>
      <p:sp>
        <p:nvSpPr>
          <p:cNvPr id="185" name="Google Shape;185;g38cc39a1969_0_141"/>
          <p:cNvSpPr/>
          <p:nvPr/>
        </p:nvSpPr>
        <p:spPr>
          <a:xfrm>
            <a:off x="16270734" y="3924300"/>
            <a:ext cx="71850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BB8F"/>
        </a:solidFill>
      </p:bgPr>
    </p:bg>
    <p:spTree>
      <p:nvGrpSpPr>
        <p:cNvPr id="190" name="Shape 190"/>
        <p:cNvGrpSpPr/>
        <p:nvPr/>
      </p:nvGrpSpPr>
      <p:grpSpPr>
        <a:xfrm>
          <a:off x="0" y="0"/>
          <a:ext cx="0" cy="0"/>
          <a:chOff x="0" y="0"/>
          <a:chExt cx="0" cy="0"/>
        </a:xfrm>
      </p:grpSpPr>
      <p:pic>
        <p:nvPicPr>
          <p:cNvPr descr=" " id="191" name="Google Shape;191;g38cc39a1969_0_167"/>
          <p:cNvPicPr preferRelativeResize="0"/>
          <p:nvPr/>
        </p:nvPicPr>
        <p:blipFill rotWithShape="1">
          <a:blip r:embed="rId3">
            <a:alphaModFix/>
          </a:blip>
          <a:srcRect b="0" l="0" r="0" t="0"/>
          <a:stretch/>
        </p:blipFill>
        <p:spPr>
          <a:xfrm>
            <a:off x="-2745999" y="-231775"/>
            <a:ext cx="5677610" cy="4916339"/>
          </a:xfrm>
          <a:prstGeom prst="rect">
            <a:avLst/>
          </a:prstGeom>
          <a:noFill/>
          <a:ln>
            <a:noFill/>
          </a:ln>
        </p:spPr>
      </p:pic>
      <p:pic>
        <p:nvPicPr>
          <p:cNvPr descr=" " id="192" name="Google Shape;192;g38cc39a1969_0_167"/>
          <p:cNvPicPr preferRelativeResize="0"/>
          <p:nvPr/>
        </p:nvPicPr>
        <p:blipFill rotWithShape="1">
          <a:blip r:embed="rId4">
            <a:alphaModFix/>
          </a:blip>
          <a:srcRect b="0" l="0" r="0" t="0"/>
          <a:stretch/>
        </p:blipFill>
        <p:spPr>
          <a:xfrm>
            <a:off x="1687761" y="2341364"/>
            <a:ext cx="5677610" cy="4916339"/>
          </a:xfrm>
          <a:prstGeom prst="rect">
            <a:avLst/>
          </a:prstGeom>
          <a:noFill/>
          <a:ln>
            <a:noFill/>
          </a:ln>
        </p:spPr>
      </p:pic>
      <p:pic>
        <p:nvPicPr>
          <p:cNvPr descr=" " id="193" name="Google Shape;193;g38cc39a1969_0_167"/>
          <p:cNvPicPr preferRelativeResize="0"/>
          <p:nvPr/>
        </p:nvPicPr>
        <p:blipFill rotWithShape="1">
          <a:blip r:embed="rId5">
            <a:alphaModFix/>
          </a:blip>
          <a:srcRect b="0" l="0" r="0" t="0"/>
          <a:stretch/>
        </p:blipFill>
        <p:spPr>
          <a:xfrm>
            <a:off x="1675965" y="-2784475"/>
            <a:ext cx="5677610" cy="4916339"/>
          </a:xfrm>
          <a:prstGeom prst="rect">
            <a:avLst/>
          </a:prstGeom>
          <a:noFill/>
          <a:ln>
            <a:noFill/>
          </a:ln>
        </p:spPr>
      </p:pic>
      <p:pic>
        <p:nvPicPr>
          <p:cNvPr descr=" " id="194" name="Google Shape;194;g38cc39a1969_0_167"/>
          <p:cNvPicPr preferRelativeResize="0"/>
          <p:nvPr/>
        </p:nvPicPr>
        <p:blipFill rotWithShape="1">
          <a:blip r:embed="rId6">
            <a:alphaModFix/>
          </a:blip>
          <a:srcRect b="0" l="0" r="0" t="0"/>
          <a:stretch/>
        </p:blipFill>
        <p:spPr>
          <a:xfrm>
            <a:off x="18417947" y="5081823"/>
            <a:ext cx="10066927" cy="8717111"/>
          </a:xfrm>
          <a:prstGeom prst="rect">
            <a:avLst/>
          </a:prstGeom>
          <a:noFill/>
          <a:ln>
            <a:noFill/>
          </a:ln>
        </p:spPr>
      </p:pic>
      <p:sp>
        <p:nvSpPr>
          <p:cNvPr id="195" name="Google Shape;195;g38cc39a1969_0_167"/>
          <p:cNvSpPr/>
          <p:nvPr/>
        </p:nvSpPr>
        <p:spPr>
          <a:xfrm>
            <a:off x="5736884" y="1397000"/>
            <a:ext cx="12926100" cy="16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0000"/>
              </a:buClr>
              <a:buSzPts val="8000"/>
              <a:buFont typeface="Black And White Picture"/>
              <a:buNone/>
            </a:pPr>
            <a:r>
              <a:rPr b="0" i="0" lang="en-US" sz="8000" u="none" cap="none" strike="noStrike">
                <a:solidFill>
                  <a:srgbClr val="000000"/>
                </a:solidFill>
                <a:latin typeface="Black And White Picture"/>
                <a:ea typeface="Black And White Picture"/>
                <a:cs typeface="Black And White Picture"/>
                <a:sym typeface="Black And White Picture"/>
              </a:rPr>
              <a:t>The Magic of Dragons: A Research</a:t>
            </a:r>
            <a:endParaRPr b="0" i="0" sz="8000" u="none" cap="none" strike="noStrike">
              <a:solidFill>
                <a:schemeClr val="dk1"/>
              </a:solidFill>
              <a:latin typeface="Calibri"/>
              <a:ea typeface="Calibri"/>
              <a:cs typeface="Calibri"/>
              <a:sym typeface="Calibri"/>
            </a:endParaRPr>
          </a:p>
        </p:txBody>
      </p:sp>
      <p:sp>
        <p:nvSpPr>
          <p:cNvPr id="196" name="Google Shape;196;g38cc39a1969_0_167"/>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38cc39a1969_0_167"/>
          <p:cNvSpPr/>
          <p:nvPr/>
        </p:nvSpPr>
        <p:spPr>
          <a:xfrm>
            <a:off x="14200375" y="4406900"/>
            <a:ext cx="8205300" cy="8204100"/>
          </a:xfrm>
          <a:prstGeom prst="ellipse">
            <a:avLst/>
          </a:prstGeom>
          <a:solidFill>
            <a:srgbClr val="D46A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8cc39a1969_0_167"/>
          <p:cNvSpPr/>
          <p:nvPr/>
        </p:nvSpPr>
        <p:spPr>
          <a:xfrm>
            <a:off x="15229203" y="6299200"/>
            <a:ext cx="6160200" cy="6159600"/>
          </a:xfrm>
          <a:prstGeom prst="ellipse">
            <a:avLst/>
          </a:prstGeom>
          <a:solidFill>
            <a:srgbClr val="E5B0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38cc39a1969_0_167"/>
          <p:cNvSpPr/>
          <p:nvPr/>
        </p:nvSpPr>
        <p:spPr>
          <a:xfrm>
            <a:off x="16258032" y="8178800"/>
            <a:ext cx="4089900" cy="4089300"/>
          </a:xfrm>
          <a:prstGeom prst="ellipse">
            <a:avLst/>
          </a:prstGeom>
          <a:solidFill>
            <a:srgbClr val="E7B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8cc39a1969_0_167"/>
          <p:cNvSpPr/>
          <p:nvPr/>
        </p:nvSpPr>
        <p:spPr>
          <a:xfrm>
            <a:off x="17680610" y="4927600"/>
            <a:ext cx="12321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E7BB8F"/>
              </a:buClr>
              <a:buSzPts val="4800"/>
              <a:buFont typeface="Black And White Picture"/>
              <a:buNone/>
            </a:pPr>
            <a:r>
              <a:rPr b="0" i="0" lang="en-US" sz="4800" u="none" cap="none" strike="noStrike">
                <a:solidFill>
                  <a:srgbClr val="E7BB8F"/>
                </a:solidFill>
                <a:latin typeface="Black And White Picture"/>
                <a:ea typeface="Black And White Picture"/>
                <a:cs typeface="Black And White Picture"/>
                <a:sym typeface="Black And White Picture"/>
              </a:rPr>
              <a:t>6.7M</a:t>
            </a:r>
            <a:endParaRPr b="0" i="0" sz="4800" u="none" cap="none" strike="noStrike">
              <a:solidFill>
                <a:schemeClr val="dk1"/>
              </a:solidFill>
              <a:latin typeface="Calibri"/>
              <a:ea typeface="Calibri"/>
              <a:cs typeface="Calibri"/>
              <a:sym typeface="Calibri"/>
            </a:endParaRPr>
          </a:p>
        </p:txBody>
      </p:sp>
      <p:sp>
        <p:nvSpPr>
          <p:cNvPr id="201" name="Google Shape;201;g38cc39a1969_0_167"/>
          <p:cNvSpPr/>
          <p:nvPr/>
        </p:nvSpPr>
        <p:spPr>
          <a:xfrm>
            <a:off x="17693311" y="9740900"/>
            <a:ext cx="12195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lack And White Picture"/>
              <a:buNone/>
            </a:pPr>
            <a:r>
              <a:rPr b="0" i="0" lang="en-US" sz="4800" u="none" cap="none" strike="noStrike">
                <a:solidFill>
                  <a:srgbClr val="272727"/>
                </a:solidFill>
                <a:latin typeface="Black And White Picture"/>
                <a:ea typeface="Black And White Picture"/>
                <a:cs typeface="Black And White Picture"/>
                <a:sym typeface="Black And White Picture"/>
              </a:rPr>
              <a:t>2.3M</a:t>
            </a:r>
            <a:endParaRPr b="0" i="0" sz="4800" u="none" cap="none" strike="noStrike">
              <a:solidFill>
                <a:schemeClr val="dk1"/>
              </a:solidFill>
              <a:latin typeface="Calibri"/>
              <a:ea typeface="Calibri"/>
              <a:cs typeface="Calibri"/>
              <a:sym typeface="Calibri"/>
            </a:endParaRPr>
          </a:p>
        </p:txBody>
      </p:sp>
      <p:sp>
        <p:nvSpPr>
          <p:cNvPr id="202" name="Google Shape;202;g38cc39a1969_0_167"/>
          <p:cNvSpPr/>
          <p:nvPr/>
        </p:nvSpPr>
        <p:spPr>
          <a:xfrm>
            <a:off x="17667908" y="6807200"/>
            <a:ext cx="1282800" cy="9651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272727"/>
              </a:buClr>
              <a:buSzPts val="4800"/>
              <a:buFont typeface="Black And White Picture"/>
              <a:buNone/>
            </a:pPr>
            <a:r>
              <a:rPr b="0" i="0" lang="en-US" sz="4800" u="none" cap="none" strike="noStrike">
                <a:solidFill>
                  <a:srgbClr val="272727"/>
                </a:solidFill>
                <a:latin typeface="Black And White Picture"/>
                <a:ea typeface="Black And White Picture"/>
                <a:cs typeface="Black And White Picture"/>
                <a:sym typeface="Black And White Picture"/>
              </a:rPr>
              <a:t>4.4M</a:t>
            </a:r>
            <a:endParaRPr b="0" i="0" sz="4800" u="none" cap="none" strike="noStrike">
              <a:solidFill>
                <a:schemeClr val="dk1"/>
              </a:solidFill>
              <a:latin typeface="Calibri"/>
              <a:ea typeface="Calibri"/>
              <a:cs typeface="Calibri"/>
              <a:sym typeface="Calibri"/>
            </a:endParaRPr>
          </a:p>
        </p:txBody>
      </p:sp>
      <p:sp>
        <p:nvSpPr>
          <p:cNvPr id="203" name="Google Shape;203;g38cc39a1969_0_1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38cc39a1969_0_16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05" name="Google Shape;205;g38cc39a1969_0_167"/>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38cc39a1969_0_167"/>
          <p:cNvPicPr preferRelativeResize="0"/>
          <p:nvPr/>
        </p:nvPicPr>
        <p:blipFill rotWithShape="1">
          <a:blip r:embed="rId8">
            <a:alphaModFix/>
          </a:blip>
          <a:srcRect b="0" l="0" r="0" t="0"/>
          <a:stretch/>
        </p:blipFill>
        <p:spPr>
          <a:xfrm>
            <a:off x="3734267" y="3594100"/>
            <a:ext cx="1117740" cy="1117600"/>
          </a:xfrm>
          <a:prstGeom prst="rect">
            <a:avLst/>
          </a:prstGeom>
          <a:noFill/>
          <a:ln>
            <a:noFill/>
          </a:ln>
        </p:spPr>
      </p:pic>
      <p:sp>
        <p:nvSpPr>
          <p:cNvPr id="207" name="Google Shape;207;g38cc39a1969_0_167"/>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8cc39a1969_0_167"/>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09" name="Google Shape;209;g38cc39a1969_0_167"/>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0" name="Google Shape;210;g38cc39a1969_0_167"/>
          <p:cNvPicPr preferRelativeResize="0"/>
          <p:nvPr/>
        </p:nvPicPr>
        <p:blipFill rotWithShape="1">
          <a:blip r:embed="rId9">
            <a:alphaModFix/>
          </a:blip>
          <a:srcRect b="0" l="0" r="0" t="0"/>
          <a:stretch/>
        </p:blipFill>
        <p:spPr>
          <a:xfrm>
            <a:off x="3734267" y="6946900"/>
            <a:ext cx="1333667" cy="1117600"/>
          </a:xfrm>
          <a:prstGeom prst="rect">
            <a:avLst/>
          </a:prstGeom>
          <a:noFill/>
          <a:ln>
            <a:noFill/>
          </a:ln>
        </p:spPr>
      </p:pic>
      <p:sp>
        <p:nvSpPr>
          <p:cNvPr id="211" name="Google Shape;211;g38cc39a1969_0_167"/>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8cc39a1969_0_167"/>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213" name="Google Shape;213;g38cc39a1969_0_167"/>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38cc39a1969_0_167"/>
          <p:cNvPicPr preferRelativeResize="0"/>
          <p:nvPr/>
        </p:nvPicPr>
        <p:blipFill rotWithShape="1">
          <a:blip r:embed="rId10">
            <a:alphaModFix/>
          </a:blip>
          <a:srcRect b="0" l="0" r="0" t="0"/>
          <a:stretch/>
        </p:blipFill>
        <p:spPr>
          <a:xfrm>
            <a:off x="3734267" y="10299700"/>
            <a:ext cx="774797" cy="1117600"/>
          </a:xfrm>
          <a:prstGeom prst="rect">
            <a:avLst/>
          </a:prstGeom>
          <a:noFill/>
          <a:ln>
            <a:noFill/>
          </a:ln>
        </p:spPr>
      </p:pic>
      <p:sp>
        <p:nvSpPr>
          <p:cNvPr id="215" name="Google Shape;215;g38cc39a1969_0_167"/>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8cc39a1969_0_167"/>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2025-09-23T08:52:27Z</dcterms:created>
  <dc:creator>PptxGenJS</dc:creator>
</cp:coreProperties>
</file>