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4" r:id="rId2"/>
    <p:sldId id="289" r:id="rId3"/>
    <p:sldId id="313" r:id="rId4"/>
    <p:sldId id="315" r:id="rId5"/>
    <p:sldId id="316" r:id="rId6"/>
    <p:sldId id="318" r:id="rId7"/>
    <p:sldId id="317"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1" d="100"/>
          <a:sy n="121" d="100"/>
        </p:scale>
        <p:origin x="523"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6A9A43C3-3AFB-4FA0-9212-9452A1B1F24B}" type="datetimeFigureOut">
              <a:rPr lang="en-US" smtClean="0"/>
              <a:t>3/4/2026</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A90E212C-5B6E-4262-B747-83DECB8E7348}" type="slidenum">
              <a:rPr lang="en-US" smtClean="0"/>
              <a:t>‹#›</a:t>
            </a:fld>
            <a:endParaRPr lang="en-US"/>
          </a:p>
        </p:txBody>
      </p:sp>
    </p:spTree>
    <p:extLst>
      <p:ext uri="{BB962C8B-B14F-4D97-AF65-F5344CB8AC3E}">
        <p14:creationId xmlns:p14="http://schemas.microsoft.com/office/powerpoint/2010/main" val="168327649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A9A43C3-3AFB-4FA0-9212-9452A1B1F24B}" type="datetimeFigureOut">
              <a:rPr lang="en-US" smtClean="0"/>
              <a:t>3/4/2026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0E212C-5B6E-4262-B747-83DECB8E7348}" type="slidenum">
              <a:rPr lang="en-US" smtClean="0"/>
              <a:t>‹#›</a:t>
            </a:fld>
            <a:endParaRPr lang="en-US"/>
          </a:p>
        </p:txBody>
      </p:sp>
    </p:spTree>
    <p:extLst>
      <p:ext uri="{BB962C8B-B14F-4D97-AF65-F5344CB8AC3E}">
        <p14:creationId xmlns:p14="http://schemas.microsoft.com/office/powerpoint/2010/main" val="2843165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A9A43C3-3AFB-4FA0-9212-9452A1B1F24B}" type="datetimeFigureOut">
              <a:rPr lang="en-US" smtClean="0"/>
              <a:t>3/4/2026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0E212C-5B6E-4262-B747-83DECB8E7348}" type="slidenum">
              <a:rPr lang="en-US" smtClean="0"/>
              <a:t>‹#›</a:t>
            </a:fld>
            <a:endParaRPr lang="en-US"/>
          </a:p>
        </p:txBody>
      </p:sp>
    </p:spTree>
    <p:extLst>
      <p:ext uri="{BB962C8B-B14F-4D97-AF65-F5344CB8AC3E}">
        <p14:creationId xmlns:p14="http://schemas.microsoft.com/office/powerpoint/2010/main" val="5310391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A9A43C3-3AFB-4FA0-9212-9452A1B1F24B}" type="datetimeFigureOut">
              <a:rPr lang="en-US" smtClean="0"/>
              <a:t>3/4/2026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90E212C-5B6E-4262-B747-83DECB8E7348}" type="slidenum">
              <a:rPr lang="en-US" smtClean="0"/>
              <a:t>‹#›</a:t>
            </a:fld>
            <a:endParaRPr lang="en-US"/>
          </a:p>
        </p:txBody>
      </p:sp>
    </p:spTree>
    <p:extLst>
      <p:ext uri="{BB962C8B-B14F-4D97-AF65-F5344CB8AC3E}">
        <p14:creationId xmlns:p14="http://schemas.microsoft.com/office/powerpoint/2010/main" val="1904853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6A9A43C3-3AFB-4FA0-9212-9452A1B1F24B}" type="datetimeFigureOut">
              <a:rPr lang="en-US" smtClean="0"/>
              <a:t>3/4/2026</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A90E212C-5B6E-4262-B747-83DECB8E7348}" type="slidenum">
              <a:rPr lang="en-US" smtClean="0"/>
              <a:t>‹#›</a:t>
            </a:fld>
            <a:endParaRPr lang="en-US"/>
          </a:p>
        </p:txBody>
      </p:sp>
    </p:spTree>
    <p:extLst>
      <p:ext uri="{BB962C8B-B14F-4D97-AF65-F5344CB8AC3E}">
        <p14:creationId xmlns:p14="http://schemas.microsoft.com/office/powerpoint/2010/main" val="40682130"/>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A9A43C3-3AFB-4FA0-9212-9452A1B1F24B}" type="datetimeFigureOut">
              <a:rPr lang="en-US" smtClean="0"/>
              <a:t>3/4/2026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0E212C-5B6E-4262-B747-83DECB8E7348}" type="slidenum">
              <a:rPr lang="en-US" smtClean="0"/>
              <a:t>‹#›</a:t>
            </a:fld>
            <a:endParaRPr lang="en-US"/>
          </a:p>
        </p:txBody>
      </p:sp>
    </p:spTree>
    <p:extLst>
      <p:ext uri="{BB962C8B-B14F-4D97-AF65-F5344CB8AC3E}">
        <p14:creationId xmlns:p14="http://schemas.microsoft.com/office/powerpoint/2010/main" val="9947680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A9A43C3-3AFB-4FA0-9212-9452A1B1F24B}" type="datetimeFigureOut">
              <a:rPr lang="en-US" smtClean="0"/>
              <a:t>3/4/2026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90E212C-5B6E-4262-B747-83DECB8E7348}" type="slidenum">
              <a:rPr lang="en-US" smtClean="0"/>
              <a:t>‹#›</a:t>
            </a:fld>
            <a:endParaRPr lang="en-US"/>
          </a:p>
        </p:txBody>
      </p:sp>
    </p:spTree>
    <p:extLst>
      <p:ext uri="{BB962C8B-B14F-4D97-AF65-F5344CB8AC3E}">
        <p14:creationId xmlns:p14="http://schemas.microsoft.com/office/powerpoint/2010/main" val="1459682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A9A43C3-3AFB-4FA0-9212-9452A1B1F24B}" type="datetimeFigureOut">
              <a:rPr lang="en-US" smtClean="0"/>
              <a:t>3/4/2026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90E212C-5B6E-4262-B747-83DECB8E7348}" type="slidenum">
              <a:rPr lang="en-US" smtClean="0"/>
              <a:t>‹#›</a:t>
            </a:fld>
            <a:endParaRPr lang="en-US"/>
          </a:p>
        </p:txBody>
      </p:sp>
    </p:spTree>
    <p:extLst>
      <p:ext uri="{BB962C8B-B14F-4D97-AF65-F5344CB8AC3E}">
        <p14:creationId xmlns:p14="http://schemas.microsoft.com/office/powerpoint/2010/main" val="5544788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9A43C3-3AFB-4FA0-9212-9452A1B1F24B}" type="datetimeFigureOut">
              <a:rPr lang="en-US" smtClean="0"/>
              <a:t>3/4/2026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90E212C-5B6E-4262-B747-83DECB8E7348}" type="slidenum">
              <a:rPr lang="en-US" smtClean="0"/>
              <a:t>‹#›</a:t>
            </a:fld>
            <a:endParaRPr lang="en-US"/>
          </a:p>
        </p:txBody>
      </p:sp>
    </p:spTree>
    <p:extLst>
      <p:ext uri="{BB962C8B-B14F-4D97-AF65-F5344CB8AC3E}">
        <p14:creationId xmlns:p14="http://schemas.microsoft.com/office/powerpoint/2010/main" val="57805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6A9A43C3-3AFB-4FA0-9212-9452A1B1F24B}" type="datetimeFigureOut">
              <a:rPr lang="en-US" smtClean="0"/>
              <a:t>3/4/2026</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A90E212C-5B6E-4262-B747-83DECB8E734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6162319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6A9A43C3-3AFB-4FA0-9212-9452A1B1F24B}" type="datetimeFigureOut">
              <a:rPr lang="en-US" smtClean="0"/>
              <a:t>3/4/2026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A90E212C-5B6E-4262-B747-83DECB8E734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52985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6A9A43C3-3AFB-4FA0-9212-9452A1B1F24B}" type="datetimeFigureOut">
              <a:rPr lang="en-US" smtClean="0"/>
              <a:t>3/4/2026</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A90E212C-5B6E-4262-B747-83DECB8E7348}" type="slidenum">
              <a:rPr lang="en-US" smtClean="0"/>
              <a:t>‹#›</a:t>
            </a:fld>
            <a:endParaRPr lang="en-US"/>
          </a:p>
        </p:txBody>
      </p:sp>
    </p:spTree>
    <p:extLst>
      <p:ext uri="{BB962C8B-B14F-4D97-AF65-F5344CB8AC3E}">
        <p14:creationId xmlns:p14="http://schemas.microsoft.com/office/powerpoint/2010/main" val="23521381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600" b="1" dirty="0">
                <a:solidFill>
                  <a:srgbClr val="FF0000"/>
                </a:solidFill>
                <a:latin typeface="Times New Roman" panose="02020603050405020304" pitchFamily="18" charset="0"/>
                <a:cs typeface="Times New Roman" panose="02020603050405020304" pitchFamily="18" charset="0"/>
              </a:rPr>
              <a:t>TRỞ VỀ BÊN CHÚA</a:t>
            </a: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125859"/>
            <a:ext cx="12575567" cy="7109717"/>
          </a:xfrm>
          <a:prstGeom prst="rect">
            <a:avLst/>
          </a:prstGeom>
        </p:spPr>
      </p:pic>
      <p:sp>
        <p:nvSpPr>
          <p:cNvPr id="4" name="Rectangle 3"/>
          <p:cNvSpPr/>
          <p:nvPr/>
        </p:nvSpPr>
        <p:spPr>
          <a:xfrm>
            <a:off x="438727" y="103031"/>
            <a:ext cx="11319684" cy="5816977"/>
          </a:xfrm>
          <a:prstGeom prst="rect">
            <a:avLst/>
          </a:prstGeom>
        </p:spPr>
        <p:txBody>
          <a:bodyPr wrap="square">
            <a:spAutoFit/>
          </a:bodyPr>
          <a:lstStyle/>
          <a:p>
            <a:pPr algn="just"/>
            <a:r>
              <a:rPr lang="en-US" sz="7200" b="1" dirty="0">
                <a:solidFill>
                  <a:srgbClr val="FF0000"/>
                </a:solidFill>
                <a:effectLst/>
                <a:latin typeface="Arial" panose="020B0604020202020204" pitchFamily="34" charset="0"/>
                <a:cs typeface="Arial" panose="020B0604020202020204" pitchFamily="34" charset="0"/>
              </a:rPr>
              <a:t>1</a:t>
            </a:r>
            <a:r>
              <a:rPr lang="vi-VN" sz="7200" b="1" dirty="0">
                <a:solidFill>
                  <a:srgbClr val="FF0000"/>
                </a:solidFill>
                <a:effectLst/>
                <a:latin typeface="Arial" panose="020B0604020202020204" pitchFamily="34" charset="0"/>
                <a:cs typeface="Arial" panose="020B0604020202020204" pitchFamily="34" charset="0"/>
              </a:rPr>
              <a:t>.</a:t>
            </a:r>
            <a:r>
              <a:rPr lang="vi-VN" sz="6000" b="1" dirty="0">
                <a:solidFill>
                  <a:srgbClr val="FF0000"/>
                </a:solidFill>
                <a:effectLst/>
                <a:latin typeface="Arial" panose="020B0604020202020204" pitchFamily="34" charset="0"/>
                <a:cs typeface="Arial" panose="020B0604020202020204" pitchFamily="34" charset="0"/>
              </a:rPr>
              <a:t> </a:t>
            </a:r>
            <a:r>
              <a:rPr lang="vi-VN" dirty="0"/>
              <a:t> </a:t>
            </a:r>
            <a:r>
              <a:rPr lang="vi-VN" sz="6000" b="1" dirty="0">
                <a:latin typeface="Times New Roman" panose="02020603050405020304" pitchFamily="18" charset="0"/>
                <a:cs typeface="Times New Roman" panose="02020603050405020304" pitchFamily="18" charset="0"/>
              </a:rPr>
              <a:t>Con trở về bên Chúa khi tâm hồn héo úa. Con trở về bên Chúa xin thương tha thứ lỗi lầm. Đời con đã bao nhiêu lần tội lỗi cách xa nhan Ngài. Nguyện từ nay xin quay bước trở về.</a:t>
            </a:r>
            <a:endParaRPr lang="vi-VN" sz="60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92087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C33665-B991-094A-977B-FCC00F6A39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C18A82-887E-DC6E-1C22-BB4DE73122E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2C9D244-8F95-9216-0DA7-D22F7E75B2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125859"/>
            <a:ext cx="12575567" cy="7109717"/>
          </a:xfrm>
          <a:prstGeom prst="rect">
            <a:avLst/>
          </a:prstGeom>
        </p:spPr>
      </p:pic>
      <p:sp>
        <p:nvSpPr>
          <p:cNvPr id="4" name="Rectangle 3">
            <a:extLst>
              <a:ext uri="{FF2B5EF4-FFF2-40B4-BE49-F238E27FC236}">
                <a16:creationId xmlns:a16="http://schemas.microsoft.com/office/drawing/2014/main" id="{AB8C2E69-C9E3-39CB-4F79-D8FC777A2F9F}"/>
              </a:ext>
            </a:extLst>
          </p:cNvPr>
          <p:cNvSpPr/>
          <p:nvPr/>
        </p:nvSpPr>
        <p:spPr>
          <a:xfrm>
            <a:off x="438727" y="103031"/>
            <a:ext cx="11319684" cy="5663089"/>
          </a:xfrm>
          <a:prstGeom prst="rect">
            <a:avLst/>
          </a:prstGeom>
        </p:spPr>
        <p:txBody>
          <a:bodyPr wrap="square">
            <a:spAutoFit/>
          </a:bodyPr>
          <a:lstStyle/>
          <a:p>
            <a:pPr algn="just"/>
            <a:r>
              <a:rPr lang="en-US" sz="7200" b="1" dirty="0">
                <a:solidFill>
                  <a:srgbClr val="FF0000"/>
                </a:solidFill>
                <a:effectLst/>
                <a:latin typeface="Arial" panose="020B0604020202020204" pitchFamily="34" charset="0"/>
                <a:cs typeface="Arial" panose="020B0604020202020204" pitchFamily="34" charset="0"/>
              </a:rPr>
              <a:t>ĐK</a:t>
            </a:r>
            <a:r>
              <a:rPr lang="vi-VN" sz="7200" b="1" dirty="0">
                <a:solidFill>
                  <a:srgbClr val="FF0000"/>
                </a:solidFill>
                <a:effectLst/>
                <a:latin typeface="Arial" panose="020B0604020202020204" pitchFamily="34" charset="0"/>
                <a:cs typeface="Arial" panose="020B0604020202020204" pitchFamily="34" charset="0"/>
              </a:rPr>
              <a:t>.</a:t>
            </a:r>
            <a:r>
              <a:rPr lang="vi-VN" sz="6000" b="1" dirty="0">
                <a:solidFill>
                  <a:srgbClr val="FF0000"/>
                </a:solidFill>
                <a:effectLst/>
                <a:latin typeface="Arial" panose="020B0604020202020204" pitchFamily="34" charset="0"/>
                <a:cs typeface="Arial" panose="020B0604020202020204" pitchFamily="34" charset="0"/>
              </a:rPr>
              <a:t> </a:t>
            </a:r>
            <a:r>
              <a:rPr lang="vi-VN" sz="7200" b="1" dirty="0"/>
              <a:t> </a:t>
            </a:r>
            <a:r>
              <a:rPr lang="en-US" sz="5800" b="1" dirty="0" err="1">
                <a:latin typeface="Times New Roman" panose="02020603050405020304" pitchFamily="18" charset="0"/>
                <a:cs typeface="Times New Roman" panose="02020603050405020304" pitchFamily="18" charset="0"/>
              </a:rPr>
              <a:t>Trở</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về</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bên</a:t>
            </a:r>
            <a:r>
              <a:rPr lang="en-US" sz="5800" b="1" dirty="0">
                <a:latin typeface="Times New Roman" panose="02020603050405020304" pitchFamily="18" charset="0"/>
                <a:cs typeface="Times New Roman" panose="02020603050405020304" pitchFamily="18" charset="0"/>
              </a:rPr>
              <a:t> Chúa, </a:t>
            </a:r>
            <a:r>
              <a:rPr lang="en-US" sz="5800" b="1" dirty="0" err="1">
                <a:latin typeface="Times New Roman" panose="02020603050405020304" pitchFamily="18" charset="0"/>
                <a:cs typeface="Times New Roman" panose="02020603050405020304" pitchFamily="18" charset="0"/>
              </a:rPr>
              <a:t>Ngài</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là</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Đấng</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Cứu</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Độ</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của</a:t>
            </a:r>
            <a:r>
              <a:rPr lang="en-US" sz="5800" b="1" dirty="0">
                <a:latin typeface="Times New Roman" panose="02020603050405020304" pitchFamily="18" charset="0"/>
                <a:cs typeface="Times New Roman" panose="02020603050405020304" pitchFamily="18" charset="0"/>
              </a:rPr>
              <a:t> con. </a:t>
            </a:r>
            <a:r>
              <a:rPr lang="en-US" sz="5800" b="1" dirty="0" err="1">
                <a:latin typeface="Times New Roman" panose="02020603050405020304" pitchFamily="18" charset="0"/>
                <a:cs typeface="Times New Roman" panose="02020603050405020304" pitchFamily="18" charset="0"/>
              </a:rPr>
              <a:t>Ngài</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hằng</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tha</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thứ</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những</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khi</a:t>
            </a:r>
            <a:r>
              <a:rPr lang="en-US" sz="5800" b="1" dirty="0">
                <a:latin typeface="Times New Roman" panose="02020603050405020304" pitchFamily="18" charset="0"/>
                <a:cs typeface="Times New Roman" panose="02020603050405020304" pitchFamily="18" charset="0"/>
              </a:rPr>
              <a:t> con </a:t>
            </a:r>
            <a:r>
              <a:rPr lang="en-US" sz="5800" b="1" dirty="0" err="1">
                <a:latin typeface="Times New Roman" panose="02020603050405020304" pitchFamily="18" charset="0"/>
                <a:cs typeface="Times New Roman" panose="02020603050405020304" pitchFamily="18" charset="0"/>
              </a:rPr>
              <a:t>lỗi</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lầm</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Một</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lòng</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thống</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hối</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nguyện</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cầu</a:t>
            </a:r>
            <a:r>
              <a:rPr lang="en-US" sz="5800" b="1" dirty="0">
                <a:latin typeface="Times New Roman" panose="02020603050405020304" pitchFamily="18" charset="0"/>
                <a:cs typeface="Times New Roman" panose="02020603050405020304" pitchFamily="18" charset="0"/>
              </a:rPr>
              <a:t> Chúa </a:t>
            </a:r>
            <a:r>
              <a:rPr lang="en-US" sz="5800" b="1" dirty="0" err="1">
                <a:latin typeface="Times New Roman" panose="02020603050405020304" pitchFamily="18" charset="0"/>
                <a:cs typeface="Times New Roman" panose="02020603050405020304" pitchFamily="18" charset="0"/>
              </a:rPr>
              <a:t>rửa</a:t>
            </a:r>
            <a:r>
              <a:rPr lang="en-US" sz="5800" b="1" dirty="0">
                <a:latin typeface="Times New Roman" panose="02020603050405020304" pitchFamily="18" charset="0"/>
                <a:cs typeface="Times New Roman" panose="02020603050405020304" pitchFamily="18" charset="0"/>
              </a:rPr>
              <a:t> con </a:t>
            </a:r>
            <a:r>
              <a:rPr lang="en-US" sz="5800" b="1" dirty="0" err="1">
                <a:latin typeface="Times New Roman" panose="02020603050405020304" pitchFamily="18" charset="0"/>
                <a:cs typeface="Times New Roman" panose="02020603050405020304" pitchFamily="18" charset="0"/>
              </a:rPr>
              <a:t>sạch</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trong</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Để</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rồi</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từ</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đây</a:t>
            </a:r>
            <a:r>
              <a:rPr lang="en-US" sz="5800" b="1" dirty="0">
                <a:latin typeface="Times New Roman" panose="02020603050405020304" pitchFamily="18" charset="0"/>
                <a:cs typeface="Times New Roman" panose="02020603050405020304" pitchFamily="18" charset="0"/>
              </a:rPr>
              <a:t> con </a:t>
            </a:r>
            <a:r>
              <a:rPr lang="en-US" sz="5800" b="1" dirty="0" err="1">
                <a:latin typeface="Times New Roman" panose="02020603050405020304" pitchFamily="18" charset="0"/>
                <a:cs typeface="Times New Roman" panose="02020603050405020304" pitchFamily="18" charset="0"/>
              </a:rPr>
              <a:t>mãi</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sống</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trong</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tình</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Ngài</a:t>
            </a:r>
            <a:r>
              <a:rPr lang="en-US" sz="5800" b="1" dirty="0">
                <a:latin typeface="Times New Roman" panose="02020603050405020304" pitchFamily="18" charset="0"/>
                <a:cs typeface="Times New Roman" panose="02020603050405020304" pitchFamily="18" charset="0"/>
              </a:rPr>
              <a:t>.</a:t>
            </a:r>
            <a:endParaRPr lang="vi-VN" sz="58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80505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09D438-A8E3-2B49-520D-B97927C9A9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272DA7-DF5D-FFF0-8CDA-ABDE4D0EAA8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5D0B64DC-EB6B-1344-8BBD-0BCD9B73ED5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125859"/>
            <a:ext cx="12575567" cy="7109717"/>
          </a:xfrm>
          <a:prstGeom prst="rect">
            <a:avLst/>
          </a:prstGeom>
        </p:spPr>
      </p:pic>
      <p:sp>
        <p:nvSpPr>
          <p:cNvPr id="4" name="Rectangle 3">
            <a:extLst>
              <a:ext uri="{FF2B5EF4-FFF2-40B4-BE49-F238E27FC236}">
                <a16:creationId xmlns:a16="http://schemas.microsoft.com/office/drawing/2014/main" id="{53ED4789-AE62-D452-C4FE-EE5C06CC794C}"/>
              </a:ext>
            </a:extLst>
          </p:cNvPr>
          <p:cNvSpPr/>
          <p:nvPr/>
        </p:nvSpPr>
        <p:spPr>
          <a:xfrm>
            <a:off x="438727" y="103031"/>
            <a:ext cx="11319684" cy="6740307"/>
          </a:xfrm>
          <a:prstGeom prst="rect">
            <a:avLst/>
          </a:prstGeom>
        </p:spPr>
        <p:txBody>
          <a:bodyPr wrap="square">
            <a:spAutoFit/>
          </a:bodyPr>
          <a:lstStyle/>
          <a:p>
            <a:pPr algn="just"/>
            <a:r>
              <a:rPr lang="en-US" sz="7200" b="1" dirty="0">
                <a:solidFill>
                  <a:srgbClr val="FF0000"/>
                </a:solidFill>
                <a:effectLst/>
                <a:latin typeface="Arial" panose="020B0604020202020204" pitchFamily="34" charset="0"/>
                <a:cs typeface="Arial" panose="020B0604020202020204" pitchFamily="34" charset="0"/>
              </a:rPr>
              <a:t>2</a:t>
            </a:r>
            <a:r>
              <a:rPr lang="vi-VN" sz="7200" b="1" dirty="0">
                <a:solidFill>
                  <a:srgbClr val="FF0000"/>
                </a:solidFill>
                <a:effectLst/>
                <a:latin typeface="Arial" panose="020B0604020202020204" pitchFamily="34" charset="0"/>
                <a:cs typeface="Arial" panose="020B0604020202020204" pitchFamily="34" charset="0"/>
              </a:rPr>
              <a:t>.</a:t>
            </a:r>
            <a:r>
              <a:rPr lang="vi-VN" sz="6000" b="1" dirty="0">
                <a:solidFill>
                  <a:srgbClr val="FF0000"/>
                </a:solidFill>
                <a:effectLst/>
                <a:latin typeface="Arial" panose="020B0604020202020204" pitchFamily="34" charset="0"/>
                <a:cs typeface="Arial" panose="020B0604020202020204" pitchFamily="34" charset="0"/>
              </a:rPr>
              <a:t> </a:t>
            </a:r>
            <a:r>
              <a:rPr lang="vi-VN" sz="6600" b="1" dirty="0">
                <a:latin typeface="Times New Roman" panose="02020603050405020304" pitchFamily="18" charset="0"/>
                <a:cs typeface="Times New Roman" panose="02020603050405020304" pitchFamily="18" charset="0"/>
              </a:rPr>
              <a:t> </a:t>
            </a:r>
            <a:r>
              <a:rPr lang="vi-VN" sz="6000" b="1" dirty="0">
                <a:latin typeface="Times New Roman" panose="02020603050405020304" pitchFamily="18" charset="0"/>
                <a:cs typeface="Times New Roman" panose="02020603050405020304" pitchFamily="18" charset="0"/>
              </a:rPr>
              <a:t>Con trở về bên Chúa trong u sầu chất ngất. Con trở về bên Chúa ăn năn đau đớn vô vàn. Vì con đã bao nhiêu lần từ khước sống cho Tin Mừng. Lòng con vương vinh hoa thế trần.</a:t>
            </a:r>
            <a:br>
              <a:rPr lang="vi-VN" sz="6000" b="1" dirty="0">
                <a:latin typeface="Times New Roman" panose="02020603050405020304" pitchFamily="18" charset="0"/>
                <a:cs typeface="Times New Roman" panose="02020603050405020304" pitchFamily="18" charset="0"/>
              </a:rPr>
            </a:br>
            <a:endParaRPr lang="vi-VN" sz="60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775667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B7A1BD-DEE6-3D41-FB09-5174354437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D9A8DC-31FC-86FC-273A-2E094E45E20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A0F8AC8-151C-F53E-DEFF-142C1DEF1E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125859"/>
            <a:ext cx="12575567" cy="7109717"/>
          </a:xfrm>
          <a:prstGeom prst="rect">
            <a:avLst/>
          </a:prstGeom>
        </p:spPr>
      </p:pic>
      <p:sp>
        <p:nvSpPr>
          <p:cNvPr id="4" name="Rectangle 3">
            <a:extLst>
              <a:ext uri="{FF2B5EF4-FFF2-40B4-BE49-F238E27FC236}">
                <a16:creationId xmlns:a16="http://schemas.microsoft.com/office/drawing/2014/main" id="{377A8EE2-18C6-5FAE-102E-A4DEB234DEEC}"/>
              </a:ext>
            </a:extLst>
          </p:cNvPr>
          <p:cNvSpPr/>
          <p:nvPr/>
        </p:nvSpPr>
        <p:spPr>
          <a:xfrm>
            <a:off x="438727" y="103031"/>
            <a:ext cx="11319684" cy="5663089"/>
          </a:xfrm>
          <a:prstGeom prst="rect">
            <a:avLst/>
          </a:prstGeom>
        </p:spPr>
        <p:txBody>
          <a:bodyPr wrap="square">
            <a:spAutoFit/>
          </a:bodyPr>
          <a:lstStyle/>
          <a:p>
            <a:pPr algn="just"/>
            <a:r>
              <a:rPr lang="en-US" sz="7200" b="1" dirty="0">
                <a:solidFill>
                  <a:srgbClr val="FF0000"/>
                </a:solidFill>
                <a:effectLst/>
                <a:latin typeface="Arial" panose="020B0604020202020204" pitchFamily="34" charset="0"/>
                <a:cs typeface="Arial" panose="020B0604020202020204" pitchFamily="34" charset="0"/>
              </a:rPr>
              <a:t>ĐK</a:t>
            </a:r>
            <a:r>
              <a:rPr lang="vi-VN" sz="7200" b="1" dirty="0">
                <a:solidFill>
                  <a:srgbClr val="FF0000"/>
                </a:solidFill>
                <a:effectLst/>
                <a:latin typeface="Arial" panose="020B0604020202020204" pitchFamily="34" charset="0"/>
                <a:cs typeface="Arial" panose="020B0604020202020204" pitchFamily="34" charset="0"/>
              </a:rPr>
              <a:t>.</a:t>
            </a:r>
            <a:r>
              <a:rPr lang="vi-VN" sz="6000" b="1" dirty="0">
                <a:solidFill>
                  <a:srgbClr val="FF0000"/>
                </a:solidFill>
                <a:effectLst/>
                <a:latin typeface="Arial" panose="020B0604020202020204" pitchFamily="34" charset="0"/>
                <a:cs typeface="Arial" panose="020B0604020202020204" pitchFamily="34" charset="0"/>
              </a:rPr>
              <a:t> </a:t>
            </a:r>
            <a:r>
              <a:rPr lang="vi-VN" sz="7200" b="1" dirty="0"/>
              <a:t> </a:t>
            </a:r>
            <a:r>
              <a:rPr lang="en-US" sz="5800" b="1" dirty="0" err="1">
                <a:latin typeface="Times New Roman" panose="02020603050405020304" pitchFamily="18" charset="0"/>
                <a:cs typeface="Times New Roman" panose="02020603050405020304" pitchFamily="18" charset="0"/>
              </a:rPr>
              <a:t>Trở</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về</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bên</a:t>
            </a:r>
            <a:r>
              <a:rPr lang="en-US" sz="5800" b="1" dirty="0">
                <a:latin typeface="Times New Roman" panose="02020603050405020304" pitchFamily="18" charset="0"/>
                <a:cs typeface="Times New Roman" panose="02020603050405020304" pitchFamily="18" charset="0"/>
              </a:rPr>
              <a:t> Chúa, </a:t>
            </a:r>
            <a:r>
              <a:rPr lang="en-US" sz="5800" b="1" dirty="0" err="1">
                <a:latin typeface="Times New Roman" panose="02020603050405020304" pitchFamily="18" charset="0"/>
                <a:cs typeface="Times New Roman" panose="02020603050405020304" pitchFamily="18" charset="0"/>
              </a:rPr>
              <a:t>Ngài</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là</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Đấng</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Cứu</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Độ</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của</a:t>
            </a:r>
            <a:r>
              <a:rPr lang="en-US" sz="5800" b="1" dirty="0">
                <a:latin typeface="Times New Roman" panose="02020603050405020304" pitchFamily="18" charset="0"/>
                <a:cs typeface="Times New Roman" panose="02020603050405020304" pitchFamily="18" charset="0"/>
              </a:rPr>
              <a:t> con. </a:t>
            </a:r>
            <a:r>
              <a:rPr lang="en-US" sz="5800" b="1" dirty="0" err="1">
                <a:latin typeface="Times New Roman" panose="02020603050405020304" pitchFamily="18" charset="0"/>
                <a:cs typeface="Times New Roman" panose="02020603050405020304" pitchFamily="18" charset="0"/>
              </a:rPr>
              <a:t>Ngài</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hằng</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tha</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thứ</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những</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khi</a:t>
            </a:r>
            <a:r>
              <a:rPr lang="en-US" sz="5800" b="1" dirty="0">
                <a:latin typeface="Times New Roman" panose="02020603050405020304" pitchFamily="18" charset="0"/>
                <a:cs typeface="Times New Roman" panose="02020603050405020304" pitchFamily="18" charset="0"/>
              </a:rPr>
              <a:t> con </a:t>
            </a:r>
            <a:r>
              <a:rPr lang="en-US" sz="5800" b="1" dirty="0" err="1">
                <a:latin typeface="Times New Roman" panose="02020603050405020304" pitchFamily="18" charset="0"/>
                <a:cs typeface="Times New Roman" panose="02020603050405020304" pitchFamily="18" charset="0"/>
              </a:rPr>
              <a:t>lỗi</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lầm</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Một</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lòng</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thống</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hối</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nguyện</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cầu</a:t>
            </a:r>
            <a:r>
              <a:rPr lang="en-US" sz="5800" b="1" dirty="0">
                <a:latin typeface="Times New Roman" panose="02020603050405020304" pitchFamily="18" charset="0"/>
                <a:cs typeface="Times New Roman" panose="02020603050405020304" pitchFamily="18" charset="0"/>
              </a:rPr>
              <a:t> Chúa </a:t>
            </a:r>
            <a:r>
              <a:rPr lang="en-US" sz="5800" b="1" dirty="0" err="1">
                <a:latin typeface="Times New Roman" panose="02020603050405020304" pitchFamily="18" charset="0"/>
                <a:cs typeface="Times New Roman" panose="02020603050405020304" pitchFamily="18" charset="0"/>
              </a:rPr>
              <a:t>rửa</a:t>
            </a:r>
            <a:r>
              <a:rPr lang="en-US" sz="5800" b="1" dirty="0">
                <a:latin typeface="Times New Roman" panose="02020603050405020304" pitchFamily="18" charset="0"/>
                <a:cs typeface="Times New Roman" panose="02020603050405020304" pitchFamily="18" charset="0"/>
              </a:rPr>
              <a:t> con </a:t>
            </a:r>
            <a:r>
              <a:rPr lang="en-US" sz="5800" b="1" dirty="0" err="1">
                <a:latin typeface="Times New Roman" panose="02020603050405020304" pitchFamily="18" charset="0"/>
                <a:cs typeface="Times New Roman" panose="02020603050405020304" pitchFamily="18" charset="0"/>
              </a:rPr>
              <a:t>sạch</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trong</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Để</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rồi</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từ</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đây</a:t>
            </a:r>
            <a:r>
              <a:rPr lang="en-US" sz="5800" b="1" dirty="0">
                <a:latin typeface="Times New Roman" panose="02020603050405020304" pitchFamily="18" charset="0"/>
                <a:cs typeface="Times New Roman" panose="02020603050405020304" pitchFamily="18" charset="0"/>
              </a:rPr>
              <a:t> con </a:t>
            </a:r>
            <a:r>
              <a:rPr lang="en-US" sz="5800" b="1" dirty="0" err="1">
                <a:latin typeface="Times New Roman" panose="02020603050405020304" pitchFamily="18" charset="0"/>
                <a:cs typeface="Times New Roman" panose="02020603050405020304" pitchFamily="18" charset="0"/>
              </a:rPr>
              <a:t>mãi</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sống</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trong</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tình</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Ngài</a:t>
            </a:r>
            <a:r>
              <a:rPr lang="en-US" sz="5800" b="1" dirty="0">
                <a:latin typeface="Times New Roman" panose="02020603050405020304" pitchFamily="18" charset="0"/>
                <a:cs typeface="Times New Roman" panose="02020603050405020304" pitchFamily="18" charset="0"/>
              </a:rPr>
              <a:t>.</a:t>
            </a:r>
            <a:endParaRPr lang="vi-VN" sz="58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51798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A8723C-C71C-CCCD-9F0C-59180F6488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8259B1-B679-C44F-6FB3-E5C83D87046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33FF30C-515F-FA3D-8B2C-2C73B74CA7A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125859"/>
            <a:ext cx="12575567" cy="7109717"/>
          </a:xfrm>
          <a:prstGeom prst="rect">
            <a:avLst/>
          </a:prstGeom>
        </p:spPr>
      </p:pic>
      <p:sp>
        <p:nvSpPr>
          <p:cNvPr id="4" name="Rectangle 3">
            <a:extLst>
              <a:ext uri="{FF2B5EF4-FFF2-40B4-BE49-F238E27FC236}">
                <a16:creationId xmlns:a16="http://schemas.microsoft.com/office/drawing/2014/main" id="{D1119DF9-462F-7D6F-43AE-BC1A680E2606}"/>
              </a:ext>
            </a:extLst>
          </p:cNvPr>
          <p:cNvSpPr/>
          <p:nvPr/>
        </p:nvSpPr>
        <p:spPr>
          <a:xfrm>
            <a:off x="438727" y="103031"/>
            <a:ext cx="11319684" cy="6740307"/>
          </a:xfrm>
          <a:prstGeom prst="rect">
            <a:avLst/>
          </a:prstGeom>
        </p:spPr>
        <p:txBody>
          <a:bodyPr wrap="square">
            <a:spAutoFit/>
          </a:bodyPr>
          <a:lstStyle/>
          <a:p>
            <a:pPr algn="just"/>
            <a:r>
              <a:rPr lang="en-US" sz="7200" b="1" dirty="0">
                <a:solidFill>
                  <a:srgbClr val="FF0000"/>
                </a:solidFill>
                <a:effectLst/>
                <a:latin typeface="Arial" panose="020B0604020202020204" pitchFamily="34" charset="0"/>
                <a:cs typeface="Arial" panose="020B0604020202020204" pitchFamily="34" charset="0"/>
              </a:rPr>
              <a:t>3</a:t>
            </a:r>
            <a:r>
              <a:rPr lang="vi-VN" sz="7200" b="1" dirty="0">
                <a:solidFill>
                  <a:srgbClr val="FF0000"/>
                </a:solidFill>
                <a:effectLst/>
                <a:latin typeface="Arial" panose="020B0604020202020204" pitchFamily="34" charset="0"/>
                <a:cs typeface="Arial" panose="020B0604020202020204" pitchFamily="34" charset="0"/>
              </a:rPr>
              <a:t>.</a:t>
            </a:r>
            <a:r>
              <a:rPr lang="vi-VN" sz="6000" b="1" dirty="0">
                <a:solidFill>
                  <a:srgbClr val="FF0000"/>
                </a:solidFill>
                <a:effectLst/>
                <a:latin typeface="Arial" panose="020B0604020202020204" pitchFamily="34" charset="0"/>
                <a:cs typeface="Arial" panose="020B0604020202020204" pitchFamily="34" charset="0"/>
              </a:rPr>
              <a:t> </a:t>
            </a:r>
            <a:r>
              <a:rPr lang="vi-VN" sz="7200" b="1" dirty="0"/>
              <a:t> </a:t>
            </a:r>
            <a:r>
              <a:rPr lang="vi-VN" sz="6000" b="1" dirty="0">
                <a:latin typeface="Times New Roman" panose="02020603050405020304" pitchFamily="18" charset="0"/>
                <a:cs typeface="Times New Roman" panose="02020603050405020304" pitchFamily="18" charset="0"/>
              </a:rPr>
              <a:t>Con trở về bên Chúa trong chay tịnh nước mắt. Con trở về bên Chúa xin thương thanh tẩy tâm hồn. Lạy Chúa! Đấng con tôn thờ Ngài vẫn xót thương vô bờ. Hằng chờ mong con quay bước trở về.</a:t>
            </a:r>
            <a:endParaRPr lang="vi-VN" sz="60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98491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2D1878-EF17-8B04-887D-3C21B6C4B2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6DE93A-80A3-09CB-D810-FB5BB89B3D8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0A2AA8F-15F2-2038-8CF5-0C888D0E9FF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125859"/>
            <a:ext cx="12575567" cy="7109717"/>
          </a:xfrm>
          <a:prstGeom prst="rect">
            <a:avLst/>
          </a:prstGeom>
        </p:spPr>
      </p:pic>
      <p:sp>
        <p:nvSpPr>
          <p:cNvPr id="4" name="Rectangle 3">
            <a:extLst>
              <a:ext uri="{FF2B5EF4-FFF2-40B4-BE49-F238E27FC236}">
                <a16:creationId xmlns:a16="http://schemas.microsoft.com/office/drawing/2014/main" id="{27DB4B4B-C3AE-3575-CC6A-F9CA3EA19EEB}"/>
              </a:ext>
            </a:extLst>
          </p:cNvPr>
          <p:cNvSpPr/>
          <p:nvPr/>
        </p:nvSpPr>
        <p:spPr>
          <a:xfrm>
            <a:off x="438727" y="103031"/>
            <a:ext cx="11319684" cy="5663089"/>
          </a:xfrm>
          <a:prstGeom prst="rect">
            <a:avLst/>
          </a:prstGeom>
        </p:spPr>
        <p:txBody>
          <a:bodyPr wrap="square">
            <a:spAutoFit/>
          </a:bodyPr>
          <a:lstStyle/>
          <a:p>
            <a:pPr algn="just"/>
            <a:r>
              <a:rPr lang="en-US" sz="7200" b="1" dirty="0">
                <a:solidFill>
                  <a:srgbClr val="FF0000"/>
                </a:solidFill>
                <a:effectLst/>
                <a:latin typeface="Arial" panose="020B0604020202020204" pitchFamily="34" charset="0"/>
                <a:cs typeface="Arial" panose="020B0604020202020204" pitchFamily="34" charset="0"/>
              </a:rPr>
              <a:t>ĐK</a:t>
            </a:r>
            <a:r>
              <a:rPr lang="vi-VN" sz="7200" b="1" dirty="0">
                <a:solidFill>
                  <a:srgbClr val="FF0000"/>
                </a:solidFill>
                <a:effectLst/>
                <a:latin typeface="Arial" panose="020B0604020202020204" pitchFamily="34" charset="0"/>
                <a:cs typeface="Arial" panose="020B0604020202020204" pitchFamily="34" charset="0"/>
              </a:rPr>
              <a:t>.</a:t>
            </a:r>
            <a:r>
              <a:rPr lang="vi-VN" sz="6000" b="1" dirty="0">
                <a:solidFill>
                  <a:srgbClr val="FF0000"/>
                </a:solidFill>
                <a:effectLst/>
                <a:latin typeface="Arial" panose="020B0604020202020204" pitchFamily="34" charset="0"/>
                <a:cs typeface="Arial" panose="020B0604020202020204" pitchFamily="34" charset="0"/>
              </a:rPr>
              <a:t> </a:t>
            </a:r>
            <a:r>
              <a:rPr lang="vi-VN" sz="7200" b="1" dirty="0"/>
              <a:t> </a:t>
            </a:r>
            <a:r>
              <a:rPr lang="en-US" sz="5800" b="1" dirty="0" err="1">
                <a:latin typeface="Times New Roman" panose="02020603050405020304" pitchFamily="18" charset="0"/>
                <a:cs typeface="Times New Roman" panose="02020603050405020304" pitchFamily="18" charset="0"/>
              </a:rPr>
              <a:t>Trở</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về</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bên</a:t>
            </a:r>
            <a:r>
              <a:rPr lang="en-US" sz="5800" b="1" dirty="0">
                <a:latin typeface="Times New Roman" panose="02020603050405020304" pitchFamily="18" charset="0"/>
                <a:cs typeface="Times New Roman" panose="02020603050405020304" pitchFamily="18" charset="0"/>
              </a:rPr>
              <a:t> Chúa, </a:t>
            </a:r>
            <a:r>
              <a:rPr lang="en-US" sz="5800" b="1" dirty="0" err="1">
                <a:latin typeface="Times New Roman" panose="02020603050405020304" pitchFamily="18" charset="0"/>
                <a:cs typeface="Times New Roman" panose="02020603050405020304" pitchFamily="18" charset="0"/>
              </a:rPr>
              <a:t>Ngài</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là</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Đấng</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Cứu</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Độ</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của</a:t>
            </a:r>
            <a:r>
              <a:rPr lang="en-US" sz="5800" b="1" dirty="0">
                <a:latin typeface="Times New Roman" panose="02020603050405020304" pitchFamily="18" charset="0"/>
                <a:cs typeface="Times New Roman" panose="02020603050405020304" pitchFamily="18" charset="0"/>
              </a:rPr>
              <a:t> con. </a:t>
            </a:r>
            <a:r>
              <a:rPr lang="en-US" sz="5800" b="1" dirty="0" err="1">
                <a:latin typeface="Times New Roman" panose="02020603050405020304" pitchFamily="18" charset="0"/>
                <a:cs typeface="Times New Roman" panose="02020603050405020304" pitchFamily="18" charset="0"/>
              </a:rPr>
              <a:t>Ngài</a:t>
            </a:r>
            <a:r>
              <a:rPr lang="en-US" sz="5800" b="1" dirty="0">
                <a:latin typeface="Times New Roman" panose="02020603050405020304" pitchFamily="18" charset="0"/>
                <a:cs typeface="Times New Roman" panose="02020603050405020304" pitchFamily="18" charset="0"/>
              </a:rPr>
              <a:t> </a:t>
            </a:r>
            <a:r>
              <a:rPr lang="en-US" sz="5800" b="1">
                <a:latin typeface="Times New Roman" panose="02020603050405020304" pitchFamily="18" charset="0"/>
                <a:cs typeface="Times New Roman" panose="02020603050405020304" pitchFamily="18" charset="0"/>
              </a:rPr>
              <a:t>hằng</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tha</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thứ</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những</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khi</a:t>
            </a:r>
            <a:r>
              <a:rPr lang="en-US" sz="5800" b="1" dirty="0">
                <a:latin typeface="Times New Roman" panose="02020603050405020304" pitchFamily="18" charset="0"/>
                <a:cs typeface="Times New Roman" panose="02020603050405020304" pitchFamily="18" charset="0"/>
              </a:rPr>
              <a:t> con </a:t>
            </a:r>
            <a:r>
              <a:rPr lang="en-US" sz="5800" b="1" dirty="0" err="1">
                <a:latin typeface="Times New Roman" panose="02020603050405020304" pitchFamily="18" charset="0"/>
                <a:cs typeface="Times New Roman" panose="02020603050405020304" pitchFamily="18" charset="0"/>
              </a:rPr>
              <a:t>lỗi</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lầm</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Một</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lòng</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thống</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hối</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nguyện</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cầu</a:t>
            </a:r>
            <a:r>
              <a:rPr lang="en-US" sz="5800" b="1" dirty="0">
                <a:latin typeface="Times New Roman" panose="02020603050405020304" pitchFamily="18" charset="0"/>
                <a:cs typeface="Times New Roman" panose="02020603050405020304" pitchFamily="18" charset="0"/>
              </a:rPr>
              <a:t> Chúa </a:t>
            </a:r>
            <a:r>
              <a:rPr lang="en-US" sz="5800" b="1" dirty="0" err="1">
                <a:latin typeface="Times New Roman" panose="02020603050405020304" pitchFamily="18" charset="0"/>
                <a:cs typeface="Times New Roman" panose="02020603050405020304" pitchFamily="18" charset="0"/>
              </a:rPr>
              <a:t>rửa</a:t>
            </a:r>
            <a:r>
              <a:rPr lang="en-US" sz="5800" b="1" dirty="0">
                <a:latin typeface="Times New Roman" panose="02020603050405020304" pitchFamily="18" charset="0"/>
                <a:cs typeface="Times New Roman" panose="02020603050405020304" pitchFamily="18" charset="0"/>
              </a:rPr>
              <a:t> con </a:t>
            </a:r>
            <a:r>
              <a:rPr lang="en-US" sz="5800" b="1" dirty="0" err="1">
                <a:latin typeface="Times New Roman" panose="02020603050405020304" pitchFamily="18" charset="0"/>
                <a:cs typeface="Times New Roman" panose="02020603050405020304" pitchFamily="18" charset="0"/>
              </a:rPr>
              <a:t>sạch</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trong</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Để</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rồi</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từ</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đây</a:t>
            </a:r>
            <a:r>
              <a:rPr lang="en-US" sz="5800" b="1" dirty="0">
                <a:latin typeface="Times New Roman" panose="02020603050405020304" pitchFamily="18" charset="0"/>
                <a:cs typeface="Times New Roman" panose="02020603050405020304" pitchFamily="18" charset="0"/>
              </a:rPr>
              <a:t> con </a:t>
            </a:r>
            <a:r>
              <a:rPr lang="en-US" sz="5800" b="1" dirty="0" err="1">
                <a:latin typeface="Times New Roman" panose="02020603050405020304" pitchFamily="18" charset="0"/>
                <a:cs typeface="Times New Roman" panose="02020603050405020304" pitchFamily="18" charset="0"/>
              </a:rPr>
              <a:t>mãi</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sống</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trong</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tình</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Ngài</a:t>
            </a:r>
            <a:r>
              <a:rPr lang="en-US" sz="5800" b="1" dirty="0">
                <a:latin typeface="Times New Roman" panose="02020603050405020304" pitchFamily="18" charset="0"/>
                <a:cs typeface="Times New Roman" panose="02020603050405020304" pitchFamily="18" charset="0"/>
              </a:rPr>
              <a:t>.</a:t>
            </a:r>
            <a:endParaRPr lang="vi-VN" sz="58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9728623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122</TotalTime>
  <Words>290</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Century Gothic</vt:lpstr>
      <vt:lpstr>Garamond</vt:lpstr>
      <vt:lpstr>Times New Roman</vt:lpstr>
      <vt:lpstr>Savon</vt:lpstr>
      <vt:lpstr>TRỞ VỀ BÊN CHÚA</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LOÀI NGƯỜI ƠI</dc:title>
  <dc:creator>Admin</dc:creator>
  <cp:lastModifiedBy>DINH GIA</cp:lastModifiedBy>
  <cp:revision>44</cp:revision>
  <dcterms:created xsi:type="dcterms:W3CDTF">2024-12-09T14:34:39Z</dcterms:created>
  <dcterms:modified xsi:type="dcterms:W3CDTF">2026-03-04T06:29:40Z</dcterms:modified>
</cp:coreProperties>
</file>