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6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47482341" r:id="rId16"/>
    <p:sldId id="2134808273" r:id="rId17"/>
    <p:sldId id="2134808849" r:id="rId18"/>
    <p:sldId id="2147482342" r:id="rId19"/>
    <p:sldId id="2134808870" r:id="rId20"/>
    <p:sldId id="2134808951" r:id="rId21"/>
    <p:sldId id="2134808846" r:id="rId22"/>
    <p:sldId id="2134808901" r:id="rId23"/>
    <p:sldId id="2134808902" r:id="rId24"/>
    <p:sldId id="2134808903" r:id="rId25"/>
    <p:sldId id="2134808904" r:id="rId26"/>
    <p:sldId id="2134808852" r:id="rId27"/>
    <p:sldId id="2134808851" r:id="rId28"/>
    <p:sldId id="2134808949" r:id="rId29"/>
    <p:sldId id="2134806216" r:id="rId30"/>
    <p:sldId id="2134808933" r:id="rId31"/>
    <p:sldId id="2134808839" r:id="rId32"/>
    <p:sldId id="2134808935" r:id="rId33"/>
    <p:sldId id="2147482350" r:id="rId34"/>
    <p:sldId id="2134808862" r:id="rId35"/>
    <p:sldId id="2134808615" r:id="rId36"/>
    <p:sldId id="2134808617" r:id="rId37"/>
    <p:sldId id="2134808619" r:id="rId38"/>
    <p:sldId id="2147482353" r:id="rId39"/>
    <p:sldId id="2147482355" r:id="rId40"/>
    <p:sldId id="2147482357" r:id="rId41"/>
    <p:sldId id="2147482358" r:id="rId42"/>
    <p:sldId id="2134808857" r:id="rId43"/>
    <p:sldId id="2134805975" r:id="rId44"/>
    <p:sldId id="2134805827" r:id="rId45"/>
    <p:sldId id="2134805828" r:id="rId46"/>
    <p:sldId id="2134805527" r:id="rId47"/>
    <p:sldId id="2134805896" r:id="rId48"/>
    <p:sldId id="2134805897" r:id="rId49"/>
    <p:sldId id="2134808914" r:id="rId50"/>
    <p:sldId id="2134805528" r:id="rId51"/>
    <p:sldId id="2134808436" r:id="rId52"/>
    <p:sldId id="2134805829" r:id="rId53"/>
    <p:sldId id="2134805530" r:id="rId54"/>
    <p:sldId id="2134808433" r:id="rId55"/>
    <p:sldId id="2134808434" r:id="rId56"/>
    <p:sldId id="2134808956" r:id="rId57"/>
    <p:sldId id="2134808957" r:id="rId58"/>
    <p:sldId id="2134808431" r:id="rId59"/>
    <p:sldId id="2134808425" r:id="rId60"/>
    <p:sldId id="2134807509" r:id="rId61"/>
    <p:sldId id="2134808958" r:id="rId62"/>
    <p:sldId id="2134808775" r:id="rId63"/>
    <p:sldId id="2134808474" r:id="rId64"/>
    <p:sldId id="2147482339" r:id="rId65"/>
  </p:sldIdLst>
  <p:sldSz cx="13716000" cy="10287000"/>
  <p:notesSz cx="6858000" cy="9144000"/>
  <p:embeddedFontLst>
    <p:embeddedFont>
      <p:font typeface="Cambria" panose="02040503050406030204" pitchFamily="18" charset="0"/>
      <p:regular r:id="rId67"/>
      <p:bold r:id="rId68"/>
      <p:italic r:id="rId69"/>
      <p:boldItalic r:id="rId70"/>
    </p:embeddedFont>
    <p:embeddedFont>
      <p:font typeface="Carelia" panose="020B0604020202020204" charset="0"/>
      <p:regular r:id="rId71"/>
    </p:embeddedFont>
    <p:embeddedFont>
      <p:font typeface="Dosis" pitchFamily="2" charset="0"/>
      <p:regular r:id="rId72"/>
      <p:bold r:id="rId73"/>
    </p:embeddedFont>
    <p:embeddedFont>
      <p:font typeface="Dosis Bold" charset="0"/>
      <p:regular r:id="rId74"/>
      <p:bold r:id="rId75"/>
    </p:embeddedFont>
    <p:embeddedFont>
      <p:font typeface="KG Primary Penmanship Alt" panose="020B0604020202020204" charset="0"/>
      <p:regular r:id="rId76"/>
    </p:embeddedFont>
    <p:embeddedFont>
      <p:font typeface="Montserrat" panose="00000500000000000000" pitchFamily="2" charset="0"/>
      <p:regular r:id="rId77"/>
      <p:bold r:id="rId78"/>
      <p:italic r:id="rId79"/>
      <p:boldItalic r:id="rId80"/>
    </p:embeddedFont>
    <p:embeddedFont>
      <p:font typeface="Traditional Arabic" panose="02020603050405020304" pitchFamily="18" charset="-78"/>
      <p:regular r:id="rId81"/>
      <p:bold r:id="rId82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font" Target="fonts/font2.fntdata"/><Relationship Id="rId84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8.fntdata"/><Relationship Id="rId79" Type="http://schemas.openxmlformats.org/officeDocument/2006/relationships/font" Target="fonts/font13.fntdata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font" Target="fonts/font3.fntdata"/><Relationship Id="rId77" Type="http://schemas.openxmlformats.org/officeDocument/2006/relationships/font" Target="fonts/font11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6.fntdata"/><Relationship Id="rId80" Type="http://schemas.openxmlformats.org/officeDocument/2006/relationships/font" Target="fonts/font14.fntdata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1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4.fntdata"/><Relationship Id="rId75" Type="http://schemas.openxmlformats.org/officeDocument/2006/relationships/font" Target="fonts/font9.fntdata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7.fntdata"/><Relationship Id="rId78" Type="http://schemas.openxmlformats.org/officeDocument/2006/relationships/font" Target="fonts/font12.fntdata"/><Relationship Id="rId81" Type="http://schemas.openxmlformats.org/officeDocument/2006/relationships/font" Target="fonts/font15.fntdata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10.fntdata"/><Relationship Id="rId7" Type="http://schemas.openxmlformats.org/officeDocument/2006/relationships/slide" Target="slides/slide3.xml"/><Relationship Id="rId71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notesMaster" Target="notesMasters/notesMaster1.xml"/><Relationship Id="rId61" Type="http://schemas.openxmlformats.org/officeDocument/2006/relationships/slide" Target="slides/slide57.xml"/><Relationship Id="rId82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13/07/2025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64BA5DBC-630B-6D2B-86EF-B2541E791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c9da5e15f_2_12:notes">
            <a:extLst>
              <a:ext uri="{FF2B5EF4-FFF2-40B4-BE49-F238E27FC236}">
                <a16:creationId xmlns:a16="http://schemas.microsoft.com/office/drawing/2014/main" id="{1C01961B-CCB2-14C6-E970-85FA2E43B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860425"/>
            <a:ext cx="5726113" cy="42941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21c9da5e15f_2_12:notes">
            <a:extLst>
              <a:ext uri="{FF2B5EF4-FFF2-40B4-BE49-F238E27FC236}">
                <a16:creationId xmlns:a16="http://schemas.microsoft.com/office/drawing/2014/main" id="{92AAF120-4EAE-105C-0096-6AB849D21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5898" y="5441279"/>
            <a:ext cx="5887174" cy="515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00" tIns="104700" rIns="104700" bIns="10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300"/>
          </a:p>
        </p:txBody>
      </p:sp>
    </p:spTree>
    <p:extLst>
      <p:ext uri="{BB962C8B-B14F-4D97-AF65-F5344CB8AC3E}">
        <p14:creationId xmlns:p14="http://schemas.microsoft.com/office/powerpoint/2010/main" val="235686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2708687" y="9326435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7109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786" y="2382"/>
          <a:ext cx="1787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6" y="2382"/>
                        <a:ext cx="1787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67550" y="890051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/>
          <p:nvPr/>
        </p:nvSpPr>
        <p:spPr>
          <a:xfrm>
            <a:off x="5531922" y="9838709"/>
            <a:ext cx="2652156" cy="22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fr" sz="1200" b="0" i="0" u="none" strike="noStrike" cap="none">
                <a:solidFill>
                  <a:srgbClr val="0563C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‹N°›</a:t>
            </a:fld>
            <a:endParaRPr sz="1200" b="0" i="0" u="none" strike="noStrike" cap="none">
              <a:solidFill>
                <a:srgbClr val="0563C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4" name="Google Shape;54;p13" descr="Résultat de recherche d'images pour &quot;logo royaume du maroc&quot;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45044" y="276097"/>
            <a:ext cx="602585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9858167"/>
            <a:ext cx="3583800" cy="30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1050" b="1" i="1" u="none" strike="noStrike" cap="none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Document confidentiel pour usage interne</a:t>
            </a:r>
            <a:endParaRPr sz="1800" b="1" i="1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16904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9.svg"/><Relationship Id="rId3" Type="http://schemas.openxmlformats.org/officeDocument/2006/relationships/tags" Target="../tags/tag4.xml"/><Relationship Id="rId21" Type="http://schemas.openxmlformats.org/officeDocument/2006/relationships/image" Target="../media/image12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8.png"/><Relationship Id="rId2" Type="http://schemas.openxmlformats.org/officeDocument/2006/relationships/tags" Target="../tags/tag3.xml"/><Relationship Id="rId16" Type="http://schemas.openxmlformats.org/officeDocument/2006/relationships/image" Target="../media/image7.svg"/><Relationship Id="rId20" Type="http://schemas.openxmlformats.org/officeDocument/2006/relationships/image" Target="../media/image11.sv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6.png"/><Relationship Id="rId10" Type="http://schemas.openxmlformats.org/officeDocument/2006/relationships/tags" Target="../tags/tag11.xml"/><Relationship Id="rId19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05.xml"/><Relationship Id="rId7" Type="http://schemas.openxmlformats.org/officeDocument/2006/relationships/image" Target="../media/image5.jpe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07.xml"/><Relationship Id="rId10" Type="http://schemas.openxmlformats.org/officeDocument/2006/relationships/image" Target="../media/image8.png"/><Relationship Id="rId4" Type="http://schemas.openxmlformats.org/officeDocument/2006/relationships/tags" Target="../tags/tag106.xml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image" Target="../media/image36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16.svg"/><Relationship Id="rId5" Type="http://schemas.openxmlformats.org/officeDocument/2006/relationships/tags" Target="../tags/tag112.xml"/><Relationship Id="rId10" Type="http://schemas.openxmlformats.org/officeDocument/2006/relationships/image" Target="../media/image15.png"/><Relationship Id="rId4" Type="http://schemas.openxmlformats.org/officeDocument/2006/relationships/tags" Target="../tags/tag111.xml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image" Target="../media/image16.svg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image" Target="../media/image15.pn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image" Target="../media/image5.jpeg"/><Relationship Id="rId5" Type="http://schemas.openxmlformats.org/officeDocument/2006/relationships/tags" Target="../tags/tag11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8.xml"/><Relationship Id="rId9" Type="http://schemas.openxmlformats.org/officeDocument/2006/relationships/tags" Target="../tags/tag12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6.xml"/><Relationship Id="rId7" Type="http://schemas.openxmlformats.org/officeDocument/2006/relationships/image" Target="../media/image5.jpeg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28.xml"/><Relationship Id="rId10" Type="http://schemas.openxmlformats.org/officeDocument/2006/relationships/image" Target="../media/image8.png"/><Relationship Id="rId4" Type="http://schemas.openxmlformats.org/officeDocument/2006/relationships/tags" Target="../tags/tag127.xml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1.xml"/><Relationship Id="rId18" Type="http://schemas.openxmlformats.org/officeDocument/2006/relationships/tags" Target="../tags/tag146.xml"/><Relationship Id="rId26" Type="http://schemas.openxmlformats.org/officeDocument/2006/relationships/tags" Target="../tags/tag154.xml"/><Relationship Id="rId3" Type="http://schemas.openxmlformats.org/officeDocument/2006/relationships/tags" Target="../tags/tag131.xml"/><Relationship Id="rId21" Type="http://schemas.openxmlformats.org/officeDocument/2006/relationships/tags" Target="../tags/tag149.xml"/><Relationship Id="rId7" Type="http://schemas.openxmlformats.org/officeDocument/2006/relationships/tags" Target="../tags/tag135.xml"/><Relationship Id="rId12" Type="http://schemas.openxmlformats.org/officeDocument/2006/relationships/tags" Target="../tags/tag140.xml"/><Relationship Id="rId17" Type="http://schemas.openxmlformats.org/officeDocument/2006/relationships/tags" Target="../tags/tag145.xml"/><Relationship Id="rId25" Type="http://schemas.openxmlformats.org/officeDocument/2006/relationships/tags" Target="../tags/tag153.xml"/><Relationship Id="rId33" Type="http://schemas.openxmlformats.org/officeDocument/2006/relationships/image" Target="../media/image29.svg"/><Relationship Id="rId2" Type="http://schemas.openxmlformats.org/officeDocument/2006/relationships/tags" Target="../tags/tag130.xml"/><Relationship Id="rId16" Type="http://schemas.openxmlformats.org/officeDocument/2006/relationships/tags" Target="../tags/tag144.xml"/><Relationship Id="rId20" Type="http://schemas.openxmlformats.org/officeDocument/2006/relationships/tags" Target="../tags/tag148.xml"/><Relationship Id="rId29" Type="http://schemas.openxmlformats.org/officeDocument/2006/relationships/tags" Target="../tags/tag157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tags" Target="../tags/tag139.xml"/><Relationship Id="rId24" Type="http://schemas.openxmlformats.org/officeDocument/2006/relationships/tags" Target="../tags/tag152.xml"/><Relationship Id="rId32" Type="http://schemas.openxmlformats.org/officeDocument/2006/relationships/image" Target="../media/image15.png"/><Relationship Id="rId5" Type="http://schemas.openxmlformats.org/officeDocument/2006/relationships/tags" Target="../tags/tag133.xml"/><Relationship Id="rId15" Type="http://schemas.openxmlformats.org/officeDocument/2006/relationships/tags" Target="../tags/tag143.xml"/><Relationship Id="rId23" Type="http://schemas.openxmlformats.org/officeDocument/2006/relationships/tags" Target="../tags/tag151.xml"/><Relationship Id="rId28" Type="http://schemas.openxmlformats.org/officeDocument/2006/relationships/tags" Target="../tags/tag156.xml"/><Relationship Id="rId10" Type="http://schemas.openxmlformats.org/officeDocument/2006/relationships/tags" Target="../tags/tag138.xml"/><Relationship Id="rId19" Type="http://schemas.openxmlformats.org/officeDocument/2006/relationships/tags" Target="../tags/tag147.xml"/><Relationship Id="rId31" Type="http://schemas.openxmlformats.org/officeDocument/2006/relationships/image" Target="../media/image5.jpeg"/><Relationship Id="rId4" Type="http://schemas.openxmlformats.org/officeDocument/2006/relationships/tags" Target="../tags/tag132.xml"/><Relationship Id="rId9" Type="http://schemas.openxmlformats.org/officeDocument/2006/relationships/tags" Target="../tags/tag137.xml"/><Relationship Id="rId14" Type="http://schemas.openxmlformats.org/officeDocument/2006/relationships/tags" Target="../tags/tag142.xml"/><Relationship Id="rId22" Type="http://schemas.openxmlformats.org/officeDocument/2006/relationships/tags" Target="../tags/tag150.xml"/><Relationship Id="rId27" Type="http://schemas.openxmlformats.org/officeDocument/2006/relationships/tags" Target="../tags/tag155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60.xml"/><Relationship Id="rId7" Type="http://schemas.openxmlformats.org/officeDocument/2006/relationships/image" Target="../media/image5.jpeg"/><Relationship Id="rId12" Type="http://schemas.openxmlformats.org/officeDocument/2006/relationships/image" Target="../media/image39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8.png"/><Relationship Id="rId5" Type="http://schemas.openxmlformats.org/officeDocument/2006/relationships/tags" Target="../tags/tag162.xml"/><Relationship Id="rId10" Type="http://schemas.openxmlformats.org/officeDocument/2006/relationships/image" Target="../media/image37.png"/><Relationship Id="rId4" Type="http://schemas.openxmlformats.org/officeDocument/2006/relationships/tags" Target="../tags/tag161.xml"/><Relationship Id="rId9" Type="http://schemas.openxmlformats.org/officeDocument/2006/relationships/image" Target="../media/image1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65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11" Type="http://schemas.openxmlformats.org/officeDocument/2006/relationships/image" Target="../media/image8.png"/><Relationship Id="rId5" Type="http://schemas.openxmlformats.org/officeDocument/2006/relationships/tags" Target="../tags/tag167.xml"/><Relationship Id="rId10" Type="http://schemas.openxmlformats.org/officeDocument/2006/relationships/image" Target="../media/image7.svg"/><Relationship Id="rId4" Type="http://schemas.openxmlformats.org/officeDocument/2006/relationships/tags" Target="../tags/tag166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6.xml"/><Relationship Id="rId13" Type="http://schemas.openxmlformats.org/officeDocument/2006/relationships/image" Target="../media/image5.jpeg"/><Relationship Id="rId18" Type="http://schemas.openxmlformats.org/officeDocument/2006/relationships/image" Target="../media/image42.png"/><Relationship Id="rId3" Type="http://schemas.openxmlformats.org/officeDocument/2006/relationships/tags" Target="../tags/tag171.xml"/><Relationship Id="rId7" Type="http://schemas.openxmlformats.org/officeDocument/2006/relationships/tags" Target="../tags/tag175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41.svg"/><Relationship Id="rId2" Type="http://schemas.openxmlformats.org/officeDocument/2006/relationships/tags" Target="../tags/tag170.xml"/><Relationship Id="rId16" Type="http://schemas.openxmlformats.org/officeDocument/2006/relationships/image" Target="../media/image40.png"/><Relationship Id="rId1" Type="http://schemas.openxmlformats.org/officeDocument/2006/relationships/tags" Target="../tags/tag169.xml"/><Relationship Id="rId6" Type="http://schemas.openxmlformats.org/officeDocument/2006/relationships/tags" Target="../tags/tag174.xml"/><Relationship Id="rId11" Type="http://schemas.openxmlformats.org/officeDocument/2006/relationships/tags" Target="../tags/tag179.xml"/><Relationship Id="rId5" Type="http://schemas.openxmlformats.org/officeDocument/2006/relationships/tags" Target="../tags/tag173.xml"/><Relationship Id="rId15" Type="http://schemas.openxmlformats.org/officeDocument/2006/relationships/image" Target="../media/image29.svg"/><Relationship Id="rId10" Type="http://schemas.openxmlformats.org/officeDocument/2006/relationships/tags" Target="../tags/tag178.xml"/><Relationship Id="rId4" Type="http://schemas.openxmlformats.org/officeDocument/2006/relationships/tags" Target="../tags/tag172.xml"/><Relationship Id="rId9" Type="http://schemas.openxmlformats.org/officeDocument/2006/relationships/tags" Target="../tags/tag177.xml"/><Relationship Id="rId1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7.xml"/><Relationship Id="rId13" Type="http://schemas.openxmlformats.org/officeDocument/2006/relationships/image" Target="../media/image43.png"/><Relationship Id="rId3" Type="http://schemas.openxmlformats.org/officeDocument/2006/relationships/tags" Target="../tags/tag182.xml"/><Relationship Id="rId7" Type="http://schemas.openxmlformats.org/officeDocument/2006/relationships/tags" Target="../tags/tag186.xml"/><Relationship Id="rId12" Type="http://schemas.openxmlformats.org/officeDocument/2006/relationships/image" Target="../media/image19.sv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tags" Target="../tags/tag185.xml"/><Relationship Id="rId11" Type="http://schemas.openxmlformats.org/officeDocument/2006/relationships/image" Target="../media/image18.png"/><Relationship Id="rId5" Type="http://schemas.openxmlformats.org/officeDocument/2006/relationships/tags" Target="../tags/tag18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3.xml"/><Relationship Id="rId9" Type="http://schemas.openxmlformats.org/officeDocument/2006/relationships/tags" Target="../tags/tag18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191.xml"/><Relationship Id="rId7" Type="http://schemas.openxmlformats.org/officeDocument/2006/relationships/image" Target="../media/image18.png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3.xml"/><Relationship Id="rId4" Type="http://schemas.openxmlformats.org/officeDocument/2006/relationships/tags" Target="../tags/tag192.xm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8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7.svg"/><Relationship Id="rId2" Type="http://schemas.openxmlformats.org/officeDocument/2006/relationships/tags" Target="../tags/tag15.xml"/><Relationship Id="rId16" Type="http://schemas.openxmlformats.org/officeDocument/2006/relationships/image" Target="../media/image1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10" Type="http://schemas.openxmlformats.org/officeDocument/2006/relationships/image" Target="../media/image5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196.xml"/><Relationship Id="rId7" Type="http://schemas.openxmlformats.org/officeDocument/2006/relationships/image" Target="../media/image18.pn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9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201.xml"/><Relationship Id="rId7" Type="http://schemas.openxmlformats.org/officeDocument/2006/relationships/image" Target="../media/image18.png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3.xml"/><Relationship Id="rId4" Type="http://schemas.openxmlformats.org/officeDocument/2006/relationships/tags" Target="../tags/tag202.xml"/><Relationship Id="rId9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206.xml"/><Relationship Id="rId7" Type="http://schemas.openxmlformats.org/officeDocument/2006/relationships/image" Target="../media/image18.png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8.xml"/><Relationship Id="rId4" Type="http://schemas.openxmlformats.org/officeDocument/2006/relationships/tags" Target="../tags/tag207.xml"/><Relationship Id="rId9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211.xml"/><Relationship Id="rId7" Type="http://schemas.openxmlformats.org/officeDocument/2006/relationships/image" Target="../media/image19.svg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6.jpeg"/><Relationship Id="rId4" Type="http://schemas.openxmlformats.org/officeDocument/2006/relationships/tags" Target="../tags/tag212.xml"/><Relationship Id="rId9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215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6.jpeg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tags" Target="../tags/tag218.xml"/><Relationship Id="rId11" Type="http://schemas.openxmlformats.org/officeDocument/2006/relationships/image" Target="../media/image45.png"/><Relationship Id="rId5" Type="http://schemas.openxmlformats.org/officeDocument/2006/relationships/tags" Target="../tags/tag217.xml"/><Relationship Id="rId10" Type="http://schemas.openxmlformats.org/officeDocument/2006/relationships/image" Target="../media/image23.png"/><Relationship Id="rId4" Type="http://schemas.openxmlformats.org/officeDocument/2006/relationships/tags" Target="../tags/tag216.xml"/><Relationship Id="rId9" Type="http://schemas.openxmlformats.org/officeDocument/2006/relationships/image" Target="../media/image19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22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image" Target="../media/image8.png"/><Relationship Id="rId5" Type="http://schemas.openxmlformats.org/officeDocument/2006/relationships/tags" Target="../tags/tag223.xml"/><Relationship Id="rId10" Type="http://schemas.openxmlformats.org/officeDocument/2006/relationships/image" Target="../media/image7.svg"/><Relationship Id="rId4" Type="http://schemas.openxmlformats.org/officeDocument/2006/relationships/tags" Target="../tags/tag222.xml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1.svg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12" Type="http://schemas.openxmlformats.org/officeDocument/2006/relationships/tags" Target="../tags/tag236.xml"/><Relationship Id="rId17" Type="http://schemas.openxmlformats.org/officeDocument/2006/relationships/image" Target="../media/image40.png"/><Relationship Id="rId2" Type="http://schemas.openxmlformats.org/officeDocument/2006/relationships/tags" Target="../tags/tag226.xml"/><Relationship Id="rId16" Type="http://schemas.openxmlformats.org/officeDocument/2006/relationships/image" Target="../media/image29.svg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tags" Target="../tags/tag235.xml"/><Relationship Id="rId5" Type="http://schemas.openxmlformats.org/officeDocument/2006/relationships/tags" Target="../tags/tag229.xml"/><Relationship Id="rId15" Type="http://schemas.openxmlformats.org/officeDocument/2006/relationships/image" Target="../media/image15.png"/><Relationship Id="rId10" Type="http://schemas.openxmlformats.org/officeDocument/2006/relationships/tags" Target="../tags/tag234.xml"/><Relationship Id="rId19" Type="http://schemas.openxmlformats.org/officeDocument/2006/relationships/image" Target="../media/image42.png"/><Relationship Id="rId4" Type="http://schemas.openxmlformats.org/officeDocument/2006/relationships/tags" Target="../tags/tag228.xml"/><Relationship Id="rId9" Type="http://schemas.openxmlformats.org/officeDocument/2006/relationships/tags" Target="../tags/tag233.xml"/><Relationship Id="rId1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9.png"/><Relationship Id="rId3" Type="http://schemas.openxmlformats.org/officeDocument/2006/relationships/tags" Target="../tags/tag239.xml"/><Relationship Id="rId7" Type="http://schemas.openxmlformats.org/officeDocument/2006/relationships/tags" Target="../tags/tag243.xml"/><Relationship Id="rId12" Type="http://schemas.openxmlformats.org/officeDocument/2006/relationships/tags" Target="../tags/tag248.xml"/><Relationship Id="rId17" Type="http://schemas.openxmlformats.org/officeDocument/2006/relationships/image" Target="../media/image48.PNG"/><Relationship Id="rId2" Type="http://schemas.openxmlformats.org/officeDocument/2006/relationships/tags" Target="../tags/tag238.xml"/><Relationship Id="rId16" Type="http://schemas.openxmlformats.org/officeDocument/2006/relationships/image" Target="../media/image47.png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tags" Target="../tags/tag247.xml"/><Relationship Id="rId5" Type="http://schemas.openxmlformats.org/officeDocument/2006/relationships/tags" Target="../tags/tag241.xml"/><Relationship Id="rId15" Type="http://schemas.openxmlformats.org/officeDocument/2006/relationships/image" Target="../media/image19.svg"/><Relationship Id="rId10" Type="http://schemas.openxmlformats.org/officeDocument/2006/relationships/tags" Target="../tags/tag246.xml"/><Relationship Id="rId4" Type="http://schemas.openxmlformats.org/officeDocument/2006/relationships/tags" Target="../tags/tag240.xml"/><Relationship Id="rId9" Type="http://schemas.openxmlformats.org/officeDocument/2006/relationships/tags" Target="../tags/tag245.xml"/><Relationship Id="rId1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259.xml"/><Relationship Id="rId18" Type="http://schemas.openxmlformats.org/officeDocument/2006/relationships/image" Target="../media/image49.png"/><Relationship Id="rId3" Type="http://schemas.openxmlformats.org/officeDocument/2006/relationships/tags" Target="../tags/tag251.xml"/><Relationship Id="rId7" Type="http://schemas.openxmlformats.org/officeDocument/2006/relationships/tags" Target="../tags/tag255.xml"/><Relationship Id="rId12" Type="http://schemas.openxmlformats.org/officeDocument/2006/relationships/tags" Target="../tags/tag258.xml"/><Relationship Id="rId17" Type="http://schemas.openxmlformats.org/officeDocument/2006/relationships/image" Target="../media/image48.PNG"/><Relationship Id="rId2" Type="http://schemas.openxmlformats.org/officeDocument/2006/relationships/tags" Target="../tags/tag250.xml"/><Relationship Id="rId16" Type="http://schemas.openxmlformats.org/officeDocument/2006/relationships/image" Target="../media/image47.png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11" Type="http://schemas.openxmlformats.org/officeDocument/2006/relationships/tags" Target="../tags/tag257.xml"/><Relationship Id="rId5" Type="http://schemas.openxmlformats.org/officeDocument/2006/relationships/tags" Target="../tags/tag253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56.xml"/><Relationship Id="rId19" Type="http://schemas.openxmlformats.org/officeDocument/2006/relationships/image" Target="../media/image50.png"/><Relationship Id="rId4" Type="http://schemas.openxmlformats.org/officeDocument/2006/relationships/tags" Target="../tags/tag252.xml"/><Relationship Id="rId9" Type="http://schemas.openxmlformats.org/officeDocument/2006/relationships/audio" Target="../media/media1.wav"/><Relationship Id="rId14" Type="http://schemas.openxmlformats.org/officeDocument/2006/relationships/tags" Target="../tags/tag26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68.xml"/><Relationship Id="rId13" Type="http://schemas.openxmlformats.org/officeDocument/2006/relationships/image" Target="../media/image19.svg"/><Relationship Id="rId3" Type="http://schemas.openxmlformats.org/officeDocument/2006/relationships/tags" Target="../tags/tag263.xml"/><Relationship Id="rId7" Type="http://schemas.openxmlformats.org/officeDocument/2006/relationships/tags" Target="../tags/tag267.xml"/><Relationship Id="rId12" Type="http://schemas.openxmlformats.org/officeDocument/2006/relationships/image" Target="../media/image18.png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tags" Target="../tags/tag26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65.xml"/><Relationship Id="rId10" Type="http://schemas.openxmlformats.org/officeDocument/2006/relationships/tags" Target="../tags/tag270.xml"/><Relationship Id="rId4" Type="http://schemas.openxmlformats.org/officeDocument/2006/relationships/tags" Target="../tags/tag264.xml"/><Relationship Id="rId9" Type="http://schemas.openxmlformats.org/officeDocument/2006/relationships/tags" Target="../tags/tag269.xml"/><Relationship Id="rId1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4.xml"/><Relationship Id="rId7" Type="http://schemas.openxmlformats.org/officeDocument/2006/relationships/image" Target="../media/image5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26.xml"/><Relationship Id="rId10" Type="http://schemas.openxmlformats.org/officeDocument/2006/relationships/image" Target="../media/image8.png"/><Relationship Id="rId4" Type="http://schemas.openxmlformats.org/officeDocument/2006/relationships/tags" Target="../tags/tag25.xml"/><Relationship Id="rId9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281.xml"/><Relationship Id="rId18" Type="http://schemas.openxmlformats.org/officeDocument/2006/relationships/image" Target="../media/image49.png"/><Relationship Id="rId3" Type="http://schemas.openxmlformats.org/officeDocument/2006/relationships/tags" Target="../tags/tag273.xml"/><Relationship Id="rId7" Type="http://schemas.openxmlformats.org/officeDocument/2006/relationships/tags" Target="../tags/tag277.xml"/><Relationship Id="rId12" Type="http://schemas.openxmlformats.org/officeDocument/2006/relationships/tags" Target="../tags/tag280.xml"/><Relationship Id="rId17" Type="http://schemas.openxmlformats.org/officeDocument/2006/relationships/image" Target="../media/image48.PNG"/><Relationship Id="rId2" Type="http://schemas.openxmlformats.org/officeDocument/2006/relationships/tags" Target="../tags/tag272.xml"/><Relationship Id="rId16" Type="http://schemas.openxmlformats.org/officeDocument/2006/relationships/image" Target="../media/image47.png"/><Relationship Id="rId1" Type="http://schemas.openxmlformats.org/officeDocument/2006/relationships/tags" Target="../tags/tag271.xml"/><Relationship Id="rId6" Type="http://schemas.openxmlformats.org/officeDocument/2006/relationships/tags" Target="../tags/tag276.xml"/><Relationship Id="rId11" Type="http://schemas.openxmlformats.org/officeDocument/2006/relationships/tags" Target="../tags/tag279.xml"/><Relationship Id="rId5" Type="http://schemas.openxmlformats.org/officeDocument/2006/relationships/tags" Target="../tags/tag275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78.xml"/><Relationship Id="rId19" Type="http://schemas.openxmlformats.org/officeDocument/2006/relationships/image" Target="../media/image50.png"/><Relationship Id="rId4" Type="http://schemas.openxmlformats.org/officeDocument/2006/relationships/tags" Target="../tags/tag274.xml"/><Relationship Id="rId9" Type="http://schemas.openxmlformats.org/officeDocument/2006/relationships/audio" Target="../media/media1.wav"/><Relationship Id="rId14" Type="http://schemas.openxmlformats.org/officeDocument/2006/relationships/tags" Target="../tags/tag28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52.png"/><Relationship Id="rId3" Type="http://schemas.openxmlformats.org/officeDocument/2006/relationships/tags" Target="../tags/tag285.xml"/><Relationship Id="rId7" Type="http://schemas.openxmlformats.org/officeDocument/2006/relationships/tags" Target="../tags/tag289.xml"/><Relationship Id="rId12" Type="http://schemas.openxmlformats.org/officeDocument/2006/relationships/image" Target="../media/image48.PNG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6" Type="http://schemas.openxmlformats.org/officeDocument/2006/relationships/tags" Target="../tags/tag288.xml"/><Relationship Id="rId11" Type="http://schemas.openxmlformats.org/officeDocument/2006/relationships/image" Target="../media/image47.png"/><Relationship Id="rId5" Type="http://schemas.openxmlformats.org/officeDocument/2006/relationships/tags" Target="../tags/tag287.xml"/><Relationship Id="rId10" Type="http://schemas.openxmlformats.org/officeDocument/2006/relationships/image" Target="../media/image19.svg"/><Relationship Id="rId4" Type="http://schemas.openxmlformats.org/officeDocument/2006/relationships/tags" Target="../tags/tag286.xml"/><Relationship Id="rId9" Type="http://schemas.openxmlformats.org/officeDocument/2006/relationships/image" Target="../media/image18.png"/><Relationship Id="rId1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53.png"/><Relationship Id="rId3" Type="http://schemas.openxmlformats.org/officeDocument/2006/relationships/tags" Target="../tags/tag29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2.png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tags" Target="../tags/tag295.xml"/><Relationship Id="rId11" Type="http://schemas.openxmlformats.org/officeDocument/2006/relationships/image" Target="../media/image54.png"/><Relationship Id="rId5" Type="http://schemas.openxmlformats.org/officeDocument/2006/relationships/tags" Target="../tags/tag294.xml"/><Relationship Id="rId10" Type="http://schemas.openxmlformats.org/officeDocument/2006/relationships/image" Target="../media/image48.PNG"/><Relationship Id="rId4" Type="http://schemas.openxmlformats.org/officeDocument/2006/relationships/tags" Target="../tags/tag293.xml"/><Relationship Id="rId9" Type="http://schemas.openxmlformats.org/officeDocument/2006/relationships/image" Target="../media/image19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53.png"/><Relationship Id="rId3" Type="http://schemas.openxmlformats.org/officeDocument/2006/relationships/tags" Target="../tags/tag298.xml"/><Relationship Id="rId7" Type="http://schemas.openxmlformats.org/officeDocument/2006/relationships/image" Target="../media/image18.png"/><Relationship Id="rId12" Type="http://schemas.openxmlformats.org/officeDocument/2006/relationships/image" Target="../media/image56.jpeg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5.jpeg"/><Relationship Id="rId5" Type="http://schemas.openxmlformats.org/officeDocument/2006/relationships/tags" Target="../tags/tag300.xml"/><Relationship Id="rId10" Type="http://schemas.openxmlformats.org/officeDocument/2006/relationships/image" Target="../media/image49.png"/><Relationship Id="rId4" Type="http://schemas.openxmlformats.org/officeDocument/2006/relationships/tags" Target="../tags/tag299.xml"/><Relationship Id="rId9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53.png"/><Relationship Id="rId3" Type="http://schemas.openxmlformats.org/officeDocument/2006/relationships/tags" Target="../tags/tag303.xml"/><Relationship Id="rId7" Type="http://schemas.openxmlformats.org/officeDocument/2006/relationships/image" Target="../media/image49.png"/><Relationship Id="rId12" Type="http://schemas.openxmlformats.org/officeDocument/2006/relationships/image" Target="../media/image56.jpeg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4.png"/><Relationship Id="rId5" Type="http://schemas.openxmlformats.org/officeDocument/2006/relationships/tags" Target="../tags/tag305.xml"/><Relationship Id="rId10" Type="http://schemas.openxmlformats.org/officeDocument/2006/relationships/image" Target="../media/image19.svg"/><Relationship Id="rId4" Type="http://schemas.openxmlformats.org/officeDocument/2006/relationships/tags" Target="../tags/tag304.xml"/><Relationship Id="rId9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08.xml"/><Relationship Id="rId7" Type="http://schemas.openxmlformats.org/officeDocument/2006/relationships/tags" Target="../tags/tag312.xml"/><Relationship Id="rId12" Type="http://schemas.openxmlformats.org/officeDocument/2006/relationships/image" Target="../media/image56.jpeg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11" Type="http://schemas.openxmlformats.org/officeDocument/2006/relationships/image" Target="../media/image47.png"/><Relationship Id="rId5" Type="http://schemas.openxmlformats.org/officeDocument/2006/relationships/tags" Target="../tags/tag310.xml"/><Relationship Id="rId10" Type="http://schemas.openxmlformats.org/officeDocument/2006/relationships/image" Target="../media/image19.svg"/><Relationship Id="rId4" Type="http://schemas.openxmlformats.org/officeDocument/2006/relationships/tags" Target="../tags/tag309.xml"/><Relationship Id="rId9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15.xml"/><Relationship Id="rId7" Type="http://schemas.openxmlformats.org/officeDocument/2006/relationships/image" Target="../media/image18.png"/><Relationship Id="rId12" Type="http://schemas.openxmlformats.org/officeDocument/2006/relationships/image" Target="../media/image56.jpeg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7.png"/><Relationship Id="rId5" Type="http://schemas.openxmlformats.org/officeDocument/2006/relationships/tags" Target="../tags/tag317.xml"/><Relationship Id="rId10" Type="http://schemas.openxmlformats.org/officeDocument/2006/relationships/image" Target="../media/image53.png"/><Relationship Id="rId4" Type="http://schemas.openxmlformats.org/officeDocument/2006/relationships/tags" Target="../tags/tag316.xml"/><Relationship Id="rId9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20.xml"/><Relationship Id="rId7" Type="http://schemas.openxmlformats.org/officeDocument/2006/relationships/image" Target="../media/image18.png"/><Relationship Id="rId12" Type="http://schemas.openxmlformats.org/officeDocument/2006/relationships/image" Target="../media/image45.png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6.jpeg"/><Relationship Id="rId5" Type="http://schemas.openxmlformats.org/officeDocument/2006/relationships/tags" Target="../tags/tag322.xml"/><Relationship Id="rId10" Type="http://schemas.openxmlformats.org/officeDocument/2006/relationships/image" Target="../media/image57.png"/><Relationship Id="rId4" Type="http://schemas.openxmlformats.org/officeDocument/2006/relationships/tags" Target="../tags/tag321.xml"/><Relationship Id="rId9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25.xml"/><Relationship Id="rId7" Type="http://schemas.openxmlformats.org/officeDocument/2006/relationships/image" Target="../media/image18.png"/><Relationship Id="rId12" Type="http://schemas.openxmlformats.org/officeDocument/2006/relationships/image" Target="../media/image56.jpeg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8.png"/><Relationship Id="rId5" Type="http://schemas.openxmlformats.org/officeDocument/2006/relationships/tags" Target="../tags/tag327.xml"/><Relationship Id="rId10" Type="http://schemas.openxmlformats.org/officeDocument/2006/relationships/image" Target="../media/image57.png"/><Relationship Id="rId4" Type="http://schemas.openxmlformats.org/officeDocument/2006/relationships/tags" Target="../tags/tag326.xml"/><Relationship Id="rId9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33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tags" Target="../tags/tag333.xml"/><Relationship Id="rId11" Type="http://schemas.openxmlformats.org/officeDocument/2006/relationships/image" Target="../media/image8.png"/><Relationship Id="rId5" Type="http://schemas.openxmlformats.org/officeDocument/2006/relationships/tags" Target="../tags/tag332.xml"/><Relationship Id="rId10" Type="http://schemas.openxmlformats.org/officeDocument/2006/relationships/image" Target="../media/image7.svg"/><Relationship Id="rId4" Type="http://schemas.openxmlformats.org/officeDocument/2006/relationships/tags" Target="../tags/tag331.xm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image" Target="../media/image16.svg"/><Relationship Id="rId3" Type="http://schemas.openxmlformats.org/officeDocument/2006/relationships/tags" Target="../tags/tag29.xml"/><Relationship Id="rId21" Type="http://schemas.openxmlformats.org/officeDocument/2006/relationships/image" Target="../media/image19.svg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image" Target="../media/image15.png"/><Relationship Id="rId2" Type="http://schemas.openxmlformats.org/officeDocument/2006/relationships/tags" Target="../tags/tag28.xml"/><Relationship Id="rId16" Type="http://schemas.openxmlformats.org/officeDocument/2006/relationships/image" Target="../media/image5.jpeg"/><Relationship Id="rId20" Type="http://schemas.openxmlformats.org/officeDocument/2006/relationships/image" Target="../media/image18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.xml"/><Relationship Id="rId19" Type="http://schemas.openxmlformats.org/officeDocument/2006/relationships/image" Target="../media/image17.pn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41.xml"/><Relationship Id="rId13" Type="http://schemas.openxmlformats.org/officeDocument/2006/relationships/image" Target="../media/image29.svg"/><Relationship Id="rId3" Type="http://schemas.openxmlformats.org/officeDocument/2006/relationships/tags" Target="../tags/tag336.xml"/><Relationship Id="rId7" Type="http://schemas.openxmlformats.org/officeDocument/2006/relationships/tags" Target="../tags/tag340.xml"/><Relationship Id="rId12" Type="http://schemas.openxmlformats.org/officeDocument/2006/relationships/image" Target="../media/image15.png"/><Relationship Id="rId2" Type="http://schemas.openxmlformats.org/officeDocument/2006/relationships/tags" Target="../tags/tag335.xml"/><Relationship Id="rId16" Type="http://schemas.openxmlformats.org/officeDocument/2006/relationships/image" Target="../media/image42.png"/><Relationship Id="rId1" Type="http://schemas.openxmlformats.org/officeDocument/2006/relationships/tags" Target="../tags/tag334.xml"/><Relationship Id="rId6" Type="http://schemas.openxmlformats.org/officeDocument/2006/relationships/tags" Target="../tags/tag339.xml"/><Relationship Id="rId11" Type="http://schemas.openxmlformats.org/officeDocument/2006/relationships/image" Target="../media/image5.jpeg"/><Relationship Id="rId5" Type="http://schemas.openxmlformats.org/officeDocument/2006/relationships/tags" Target="../tags/tag338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37.xml"/><Relationship Id="rId9" Type="http://schemas.openxmlformats.org/officeDocument/2006/relationships/tags" Target="../tags/tag342.xml"/><Relationship Id="rId14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45.xml"/><Relationship Id="rId7" Type="http://schemas.openxmlformats.org/officeDocument/2006/relationships/image" Target="../media/image18.pn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7.xml"/><Relationship Id="rId4" Type="http://schemas.openxmlformats.org/officeDocument/2006/relationships/tags" Target="../tags/tag346.xml"/><Relationship Id="rId9" Type="http://schemas.openxmlformats.org/officeDocument/2006/relationships/image" Target="../media/image59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355.xml"/><Relationship Id="rId13" Type="http://schemas.openxmlformats.org/officeDocument/2006/relationships/image" Target="../media/image18.png"/><Relationship Id="rId3" Type="http://schemas.openxmlformats.org/officeDocument/2006/relationships/tags" Target="../tags/tag350.xml"/><Relationship Id="rId7" Type="http://schemas.openxmlformats.org/officeDocument/2006/relationships/tags" Target="../tags/tag354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11" Type="http://schemas.openxmlformats.org/officeDocument/2006/relationships/tags" Target="../tags/tag358.xml"/><Relationship Id="rId5" Type="http://schemas.openxmlformats.org/officeDocument/2006/relationships/tags" Target="../tags/tag352.xml"/><Relationship Id="rId15" Type="http://schemas.openxmlformats.org/officeDocument/2006/relationships/image" Target="../media/image59.jpeg"/><Relationship Id="rId10" Type="http://schemas.openxmlformats.org/officeDocument/2006/relationships/tags" Target="../tags/tag357.xml"/><Relationship Id="rId4" Type="http://schemas.openxmlformats.org/officeDocument/2006/relationships/tags" Target="../tags/tag351.xml"/><Relationship Id="rId9" Type="http://schemas.openxmlformats.org/officeDocument/2006/relationships/tags" Target="../tags/tag356.xml"/><Relationship Id="rId14" Type="http://schemas.openxmlformats.org/officeDocument/2006/relationships/image" Target="../media/image19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361.xml"/><Relationship Id="rId7" Type="http://schemas.openxmlformats.org/officeDocument/2006/relationships/image" Target="../media/image19.svg"/><Relationship Id="rId2" Type="http://schemas.openxmlformats.org/officeDocument/2006/relationships/tags" Target="../tags/tag360.xml"/><Relationship Id="rId1" Type="http://schemas.openxmlformats.org/officeDocument/2006/relationships/tags" Target="../tags/tag359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62.xml"/><Relationship Id="rId9" Type="http://schemas.openxmlformats.org/officeDocument/2006/relationships/image" Target="../media/image6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370.xml"/><Relationship Id="rId13" Type="http://schemas.openxmlformats.org/officeDocument/2006/relationships/tags" Target="../tags/tag375.xml"/><Relationship Id="rId18" Type="http://schemas.openxmlformats.org/officeDocument/2006/relationships/image" Target="../media/image19.svg"/><Relationship Id="rId3" Type="http://schemas.openxmlformats.org/officeDocument/2006/relationships/tags" Target="../tags/tag365.xml"/><Relationship Id="rId7" Type="http://schemas.openxmlformats.org/officeDocument/2006/relationships/tags" Target="../tags/tag369.xml"/><Relationship Id="rId12" Type="http://schemas.openxmlformats.org/officeDocument/2006/relationships/tags" Target="../tags/tag374.xml"/><Relationship Id="rId17" Type="http://schemas.openxmlformats.org/officeDocument/2006/relationships/image" Target="../media/image18.png"/><Relationship Id="rId2" Type="http://schemas.openxmlformats.org/officeDocument/2006/relationships/tags" Target="../tags/tag364.xml"/><Relationship Id="rId16" Type="http://schemas.openxmlformats.org/officeDocument/2006/relationships/slideLayout" Target="../slideLayouts/slideLayout7.xml"/><Relationship Id="rId20" Type="http://schemas.openxmlformats.org/officeDocument/2006/relationships/image" Target="../media/image62.png"/><Relationship Id="rId1" Type="http://schemas.openxmlformats.org/officeDocument/2006/relationships/tags" Target="../tags/tag363.xml"/><Relationship Id="rId6" Type="http://schemas.openxmlformats.org/officeDocument/2006/relationships/tags" Target="../tags/tag368.xml"/><Relationship Id="rId11" Type="http://schemas.openxmlformats.org/officeDocument/2006/relationships/tags" Target="../tags/tag373.xml"/><Relationship Id="rId5" Type="http://schemas.openxmlformats.org/officeDocument/2006/relationships/tags" Target="../tags/tag367.xml"/><Relationship Id="rId15" Type="http://schemas.openxmlformats.org/officeDocument/2006/relationships/tags" Target="../tags/tag377.xml"/><Relationship Id="rId10" Type="http://schemas.openxmlformats.org/officeDocument/2006/relationships/tags" Target="../tags/tag372.xml"/><Relationship Id="rId19" Type="http://schemas.openxmlformats.org/officeDocument/2006/relationships/image" Target="../media/image59.jpeg"/><Relationship Id="rId4" Type="http://schemas.openxmlformats.org/officeDocument/2006/relationships/tags" Target="../tags/tag366.xml"/><Relationship Id="rId9" Type="http://schemas.openxmlformats.org/officeDocument/2006/relationships/tags" Target="../tags/tag371.xml"/><Relationship Id="rId14" Type="http://schemas.openxmlformats.org/officeDocument/2006/relationships/tags" Target="../tags/tag37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tags" Target="../tags/tag380.xml"/><Relationship Id="rId7" Type="http://schemas.openxmlformats.org/officeDocument/2006/relationships/image" Target="../media/image19.svg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1.png"/><Relationship Id="rId4" Type="http://schemas.openxmlformats.org/officeDocument/2006/relationships/tags" Target="../tags/tag381.xml"/><Relationship Id="rId9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84.xml"/><Relationship Id="rId7" Type="http://schemas.openxmlformats.org/officeDocument/2006/relationships/image" Target="../media/image18.png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6.xml"/><Relationship Id="rId10" Type="http://schemas.openxmlformats.org/officeDocument/2006/relationships/image" Target="../media/image64.jpeg"/><Relationship Id="rId4" Type="http://schemas.openxmlformats.org/officeDocument/2006/relationships/tags" Target="../tags/tag385.xml"/><Relationship Id="rId9" Type="http://schemas.openxmlformats.org/officeDocument/2006/relationships/image" Target="../media/image3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89.xml"/><Relationship Id="rId7" Type="http://schemas.openxmlformats.org/officeDocument/2006/relationships/image" Target="../media/image18.png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1.xml"/><Relationship Id="rId4" Type="http://schemas.openxmlformats.org/officeDocument/2006/relationships/tags" Target="../tags/tag390.xml"/><Relationship Id="rId9" Type="http://schemas.openxmlformats.org/officeDocument/2006/relationships/image" Target="../media/image6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399.xml"/><Relationship Id="rId13" Type="http://schemas.openxmlformats.org/officeDocument/2006/relationships/image" Target="../media/image19.svg"/><Relationship Id="rId3" Type="http://schemas.openxmlformats.org/officeDocument/2006/relationships/tags" Target="../tags/tag394.xml"/><Relationship Id="rId7" Type="http://schemas.openxmlformats.org/officeDocument/2006/relationships/tags" Target="../tags/tag398.xml"/><Relationship Id="rId12" Type="http://schemas.openxmlformats.org/officeDocument/2006/relationships/image" Target="../media/image18.png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6" Type="http://schemas.openxmlformats.org/officeDocument/2006/relationships/tags" Target="../tags/tag39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96.xml"/><Relationship Id="rId10" Type="http://schemas.openxmlformats.org/officeDocument/2006/relationships/tags" Target="../tags/tag401.xml"/><Relationship Id="rId4" Type="http://schemas.openxmlformats.org/officeDocument/2006/relationships/tags" Target="../tags/tag395.xml"/><Relationship Id="rId9" Type="http://schemas.openxmlformats.org/officeDocument/2006/relationships/tags" Target="../tags/tag400.xml"/><Relationship Id="rId14" Type="http://schemas.openxmlformats.org/officeDocument/2006/relationships/image" Target="../media/image6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09.xml"/><Relationship Id="rId13" Type="http://schemas.openxmlformats.org/officeDocument/2006/relationships/image" Target="../media/image18.png"/><Relationship Id="rId3" Type="http://schemas.openxmlformats.org/officeDocument/2006/relationships/tags" Target="../tags/tag404.xml"/><Relationship Id="rId7" Type="http://schemas.openxmlformats.org/officeDocument/2006/relationships/tags" Target="../tags/tag408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403.xml"/><Relationship Id="rId1" Type="http://schemas.openxmlformats.org/officeDocument/2006/relationships/tags" Target="../tags/tag402.xml"/><Relationship Id="rId6" Type="http://schemas.openxmlformats.org/officeDocument/2006/relationships/tags" Target="../tags/tag407.xml"/><Relationship Id="rId11" Type="http://schemas.openxmlformats.org/officeDocument/2006/relationships/tags" Target="../tags/tag412.xml"/><Relationship Id="rId5" Type="http://schemas.openxmlformats.org/officeDocument/2006/relationships/tags" Target="../tags/tag406.xml"/><Relationship Id="rId15" Type="http://schemas.openxmlformats.org/officeDocument/2006/relationships/image" Target="../media/image59.jpeg"/><Relationship Id="rId10" Type="http://schemas.openxmlformats.org/officeDocument/2006/relationships/tags" Target="../tags/tag411.xml"/><Relationship Id="rId4" Type="http://schemas.openxmlformats.org/officeDocument/2006/relationships/tags" Target="../tags/tag405.xml"/><Relationship Id="rId9" Type="http://schemas.openxmlformats.org/officeDocument/2006/relationships/tags" Target="../tags/tag410.xml"/><Relationship Id="rId1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image" Target="../media/image21.jpeg"/><Relationship Id="rId3" Type="http://schemas.openxmlformats.org/officeDocument/2006/relationships/tags" Target="../tags/tag43.xml"/><Relationship Id="rId21" Type="http://schemas.openxmlformats.org/officeDocument/2006/relationships/tags" Target="../tags/tag61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image" Target="../media/image16.svg"/><Relationship Id="rId33" Type="http://schemas.openxmlformats.org/officeDocument/2006/relationships/image" Target="../media/image28.png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24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image" Target="../media/image15.png"/><Relationship Id="rId32" Type="http://schemas.openxmlformats.org/officeDocument/2006/relationships/image" Target="../media/image27.png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image" Target="../media/image5.jpeg"/><Relationship Id="rId28" Type="http://schemas.openxmlformats.org/officeDocument/2006/relationships/image" Target="../media/image23.png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31" Type="http://schemas.openxmlformats.org/officeDocument/2006/relationships/image" Target="../media/image26.jpeg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2.png"/><Relationship Id="rId30" Type="http://schemas.openxmlformats.org/officeDocument/2006/relationships/image" Target="../media/image25.jpeg"/><Relationship Id="rId8" Type="http://schemas.openxmlformats.org/officeDocument/2006/relationships/tags" Target="../tags/tag4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415.xml"/><Relationship Id="rId7" Type="http://schemas.openxmlformats.org/officeDocument/2006/relationships/image" Target="../media/image19.svg"/><Relationship Id="rId2" Type="http://schemas.openxmlformats.org/officeDocument/2006/relationships/tags" Target="../tags/tag414.xml"/><Relationship Id="rId1" Type="http://schemas.openxmlformats.org/officeDocument/2006/relationships/tags" Target="../tags/tag413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16.xml"/><Relationship Id="rId9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424.xml"/><Relationship Id="rId13" Type="http://schemas.openxmlformats.org/officeDocument/2006/relationships/tags" Target="../tags/tag429.xml"/><Relationship Id="rId18" Type="http://schemas.openxmlformats.org/officeDocument/2006/relationships/image" Target="../media/image62.png"/><Relationship Id="rId3" Type="http://schemas.openxmlformats.org/officeDocument/2006/relationships/tags" Target="../tags/tag419.xml"/><Relationship Id="rId7" Type="http://schemas.openxmlformats.org/officeDocument/2006/relationships/tags" Target="../tags/tag423.xml"/><Relationship Id="rId12" Type="http://schemas.openxmlformats.org/officeDocument/2006/relationships/tags" Target="../tags/tag428.xml"/><Relationship Id="rId17" Type="http://schemas.openxmlformats.org/officeDocument/2006/relationships/image" Target="../media/image19.svg"/><Relationship Id="rId2" Type="http://schemas.openxmlformats.org/officeDocument/2006/relationships/tags" Target="../tags/tag418.xml"/><Relationship Id="rId16" Type="http://schemas.openxmlformats.org/officeDocument/2006/relationships/image" Target="../media/image18.png"/><Relationship Id="rId1" Type="http://schemas.openxmlformats.org/officeDocument/2006/relationships/tags" Target="../tags/tag417.xml"/><Relationship Id="rId6" Type="http://schemas.openxmlformats.org/officeDocument/2006/relationships/tags" Target="../tags/tag422.xml"/><Relationship Id="rId11" Type="http://schemas.openxmlformats.org/officeDocument/2006/relationships/tags" Target="../tags/tag427.xml"/><Relationship Id="rId5" Type="http://schemas.openxmlformats.org/officeDocument/2006/relationships/tags" Target="../tags/tag42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426.xml"/><Relationship Id="rId4" Type="http://schemas.openxmlformats.org/officeDocument/2006/relationships/tags" Target="../tags/tag420.xml"/><Relationship Id="rId9" Type="http://schemas.openxmlformats.org/officeDocument/2006/relationships/tags" Target="../tags/tag425.xml"/><Relationship Id="rId14" Type="http://schemas.openxmlformats.org/officeDocument/2006/relationships/tags" Target="../tags/tag430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tags" Target="../tags/tag433.xml"/><Relationship Id="rId7" Type="http://schemas.openxmlformats.org/officeDocument/2006/relationships/image" Target="../media/image19.svg"/><Relationship Id="rId2" Type="http://schemas.openxmlformats.org/officeDocument/2006/relationships/tags" Target="../tags/tag432.xml"/><Relationship Id="rId1" Type="http://schemas.openxmlformats.org/officeDocument/2006/relationships/tags" Target="../tags/tag431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7.png"/><Relationship Id="rId4" Type="http://schemas.openxmlformats.org/officeDocument/2006/relationships/tags" Target="../tags/tag434.xml"/><Relationship Id="rId9" Type="http://schemas.microsoft.com/office/2007/relationships/hdphoto" Target="../media/hdphoto1.wdp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3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36.xml"/><Relationship Id="rId1" Type="http://schemas.openxmlformats.org/officeDocument/2006/relationships/tags" Target="../tags/tag435.xml"/><Relationship Id="rId6" Type="http://schemas.openxmlformats.org/officeDocument/2006/relationships/tags" Target="../tags/tag440.xml"/><Relationship Id="rId11" Type="http://schemas.openxmlformats.org/officeDocument/2006/relationships/image" Target="../media/image65.png"/><Relationship Id="rId5" Type="http://schemas.openxmlformats.org/officeDocument/2006/relationships/tags" Target="../tags/tag439.xml"/><Relationship Id="rId10" Type="http://schemas.openxmlformats.org/officeDocument/2006/relationships/image" Target="../media/image33.png"/><Relationship Id="rId4" Type="http://schemas.openxmlformats.org/officeDocument/2006/relationships/tags" Target="../tags/tag438.xml"/><Relationship Id="rId9" Type="http://schemas.openxmlformats.org/officeDocument/2006/relationships/image" Target="../media/image19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448.xml"/><Relationship Id="rId13" Type="http://schemas.openxmlformats.org/officeDocument/2006/relationships/image" Target="../media/image19.svg"/><Relationship Id="rId3" Type="http://schemas.openxmlformats.org/officeDocument/2006/relationships/tags" Target="../tags/tag443.xml"/><Relationship Id="rId7" Type="http://schemas.openxmlformats.org/officeDocument/2006/relationships/tags" Target="../tags/tag447.xml"/><Relationship Id="rId12" Type="http://schemas.openxmlformats.org/officeDocument/2006/relationships/image" Target="../media/image18.png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6" Type="http://schemas.openxmlformats.org/officeDocument/2006/relationships/tags" Target="../tags/tag44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45.xml"/><Relationship Id="rId10" Type="http://schemas.openxmlformats.org/officeDocument/2006/relationships/tags" Target="../tags/tag450.xml"/><Relationship Id="rId4" Type="http://schemas.openxmlformats.org/officeDocument/2006/relationships/tags" Target="../tags/tag444.xml"/><Relationship Id="rId9" Type="http://schemas.openxmlformats.org/officeDocument/2006/relationships/tags" Target="../tags/tag449.xml"/><Relationship Id="rId14" Type="http://schemas.openxmlformats.org/officeDocument/2006/relationships/image" Target="../media/image6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5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52.xml"/><Relationship Id="rId1" Type="http://schemas.openxmlformats.org/officeDocument/2006/relationships/tags" Target="../tags/tag451.xml"/><Relationship Id="rId6" Type="http://schemas.openxmlformats.org/officeDocument/2006/relationships/tags" Target="../tags/tag456.xml"/><Relationship Id="rId11" Type="http://schemas.openxmlformats.org/officeDocument/2006/relationships/image" Target="../media/image68.png"/><Relationship Id="rId5" Type="http://schemas.openxmlformats.org/officeDocument/2006/relationships/tags" Target="../tags/tag455.xml"/><Relationship Id="rId10" Type="http://schemas.openxmlformats.org/officeDocument/2006/relationships/image" Target="../media/image32.png"/><Relationship Id="rId4" Type="http://schemas.openxmlformats.org/officeDocument/2006/relationships/tags" Target="../tags/tag454.xml"/><Relationship Id="rId9" Type="http://schemas.openxmlformats.org/officeDocument/2006/relationships/image" Target="../media/image19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59.xml"/><Relationship Id="rId7" Type="http://schemas.openxmlformats.org/officeDocument/2006/relationships/image" Target="../media/image18.png"/><Relationship Id="rId2" Type="http://schemas.openxmlformats.org/officeDocument/2006/relationships/tags" Target="../tags/tag458.xml"/><Relationship Id="rId1" Type="http://schemas.openxmlformats.org/officeDocument/2006/relationships/tags" Target="../tags/tag45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61.xml"/><Relationship Id="rId10" Type="http://schemas.openxmlformats.org/officeDocument/2006/relationships/image" Target="../media/image39.png"/><Relationship Id="rId4" Type="http://schemas.openxmlformats.org/officeDocument/2006/relationships/tags" Target="../tags/tag460.xml"/><Relationship Id="rId9" Type="http://schemas.openxmlformats.org/officeDocument/2006/relationships/image" Target="../media/image64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69.xml"/><Relationship Id="rId13" Type="http://schemas.openxmlformats.org/officeDocument/2006/relationships/image" Target="../media/image26.jpeg"/><Relationship Id="rId3" Type="http://schemas.openxmlformats.org/officeDocument/2006/relationships/tags" Target="../tags/tag464.xml"/><Relationship Id="rId7" Type="http://schemas.openxmlformats.org/officeDocument/2006/relationships/tags" Target="../tags/tag468.xml"/><Relationship Id="rId12" Type="http://schemas.openxmlformats.org/officeDocument/2006/relationships/image" Target="../media/image19.svg"/><Relationship Id="rId2" Type="http://schemas.openxmlformats.org/officeDocument/2006/relationships/tags" Target="../tags/tag463.xml"/><Relationship Id="rId1" Type="http://schemas.openxmlformats.org/officeDocument/2006/relationships/tags" Target="../tags/tag462.xml"/><Relationship Id="rId6" Type="http://schemas.openxmlformats.org/officeDocument/2006/relationships/tags" Target="../tags/tag467.xml"/><Relationship Id="rId11" Type="http://schemas.openxmlformats.org/officeDocument/2006/relationships/image" Target="../media/image18.png"/><Relationship Id="rId5" Type="http://schemas.openxmlformats.org/officeDocument/2006/relationships/tags" Target="../tags/tag46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65.xml"/><Relationship Id="rId9" Type="http://schemas.openxmlformats.org/officeDocument/2006/relationships/tags" Target="../tags/tag470.xml"/><Relationship Id="rId14" Type="http://schemas.openxmlformats.org/officeDocument/2006/relationships/image" Target="../media/image69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76.xml"/><Relationship Id="rId13" Type="http://schemas.openxmlformats.org/officeDocument/2006/relationships/tags" Target="../tags/tag481.xml"/><Relationship Id="rId18" Type="http://schemas.openxmlformats.org/officeDocument/2006/relationships/image" Target="../media/image50.png"/><Relationship Id="rId3" Type="http://schemas.openxmlformats.org/officeDocument/2006/relationships/tags" Target="../tags/tag473.xml"/><Relationship Id="rId7" Type="http://schemas.openxmlformats.org/officeDocument/2006/relationships/audio" Target="../media/media2.mp3"/><Relationship Id="rId12" Type="http://schemas.openxmlformats.org/officeDocument/2006/relationships/tags" Target="../tags/tag480.xml"/><Relationship Id="rId17" Type="http://schemas.openxmlformats.org/officeDocument/2006/relationships/image" Target="../media/image70.gif"/><Relationship Id="rId2" Type="http://schemas.openxmlformats.org/officeDocument/2006/relationships/tags" Target="../tags/tag472.xml"/><Relationship Id="rId16" Type="http://schemas.openxmlformats.org/officeDocument/2006/relationships/image" Target="../media/image19.svg"/><Relationship Id="rId1" Type="http://schemas.openxmlformats.org/officeDocument/2006/relationships/tags" Target="../tags/tag471.xml"/><Relationship Id="rId6" Type="http://schemas.microsoft.com/office/2007/relationships/media" Target="../media/media2.mp3"/><Relationship Id="rId11" Type="http://schemas.openxmlformats.org/officeDocument/2006/relationships/tags" Target="../tags/tag479.xml"/><Relationship Id="rId5" Type="http://schemas.openxmlformats.org/officeDocument/2006/relationships/tags" Target="../tags/tag475.xml"/><Relationship Id="rId15" Type="http://schemas.openxmlformats.org/officeDocument/2006/relationships/image" Target="../media/image18.png"/><Relationship Id="rId10" Type="http://schemas.openxmlformats.org/officeDocument/2006/relationships/tags" Target="../tags/tag478.xml"/><Relationship Id="rId4" Type="http://schemas.openxmlformats.org/officeDocument/2006/relationships/tags" Target="../tags/tag474.xml"/><Relationship Id="rId9" Type="http://schemas.openxmlformats.org/officeDocument/2006/relationships/tags" Target="../tags/tag477.xml"/><Relationship Id="rId14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489.xml"/><Relationship Id="rId13" Type="http://schemas.openxmlformats.org/officeDocument/2006/relationships/tags" Target="../tags/tag494.xml"/><Relationship Id="rId18" Type="http://schemas.openxmlformats.org/officeDocument/2006/relationships/image" Target="../media/image56.jpeg"/><Relationship Id="rId3" Type="http://schemas.openxmlformats.org/officeDocument/2006/relationships/tags" Target="../tags/tag484.xml"/><Relationship Id="rId21" Type="http://schemas.microsoft.com/office/2007/relationships/hdphoto" Target="../media/hdphoto2.wdp"/><Relationship Id="rId7" Type="http://schemas.openxmlformats.org/officeDocument/2006/relationships/tags" Target="../tags/tag488.xml"/><Relationship Id="rId12" Type="http://schemas.openxmlformats.org/officeDocument/2006/relationships/tags" Target="../tags/tag493.xml"/><Relationship Id="rId17" Type="http://schemas.openxmlformats.org/officeDocument/2006/relationships/image" Target="../media/image71.jpg"/><Relationship Id="rId2" Type="http://schemas.openxmlformats.org/officeDocument/2006/relationships/tags" Target="../tags/tag483.xml"/><Relationship Id="rId16" Type="http://schemas.openxmlformats.org/officeDocument/2006/relationships/image" Target="../media/image19.svg"/><Relationship Id="rId20" Type="http://schemas.openxmlformats.org/officeDocument/2006/relationships/image" Target="../media/image73.png"/><Relationship Id="rId1" Type="http://schemas.openxmlformats.org/officeDocument/2006/relationships/tags" Target="../tags/tag482.xml"/><Relationship Id="rId6" Type="http://schemas.openxmlformats.org/officeDocument/2006/relationships/tags" Target="../tags/tag487.xml"/><Relationship Id="rId11" Type="http://schemas.openxmlformats.org/officeDocument/2006/relationships/tags" Target="../tags/tag492.xml"/><Relationship Id="rId5" Type="http://schemas.openxmlformats.org/officeDocument/2006/relationships/tags" Target="../tags/tag486.xml"/><Relationship Id="rId15" Type="http://schemas.openxmlformats.org/officeDocument/2006/relationships/image" Target="../media/image18.png"/><Relationship Id="rId10" Type="http://schemas.openxmlformats.org/officeDocument/2006/relationships/tags" Target="../tags/tag491.xml"/><Relationship Id="rId19" Type="http://schemas.openxmlformats.org/officeDocument/2006/relationships/image" Target="../media/image72.jpg"/><Relationship Id="rId4" Type="http://schemas.openxmlformats.org/officeDocument/2006/relationships/tags" Target="../tags/tag485.xml"/><Relationship Id="rId9" Type="http://schemas.openxmlformats.org/officeDocument/2006/relationships/tags" Target="../tags/tag490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26" Type="http://schemas.openxmlformats.org/officeDocument/2006/relationships/image" Target="../media/image13.png"/><Relationship Id="rId3" Type="http://schemas.openxmlformats.org/officeDocument/2006/relationships/tags" Target="../tags/tag64.xml"/><Relationship Id="rId21" Type="http://schemas.openxmlformats.org/officeDocument/2006/relationships/tags" Target="../tags/tag82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5" Type="http://schemas.openxmlformats.org/officeDocument/2006/relationships/image" Target="../media/image29.svg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29" Type="http://schemas.openxmlformats.org/officeDocument/2006/relationships/image" Target="../media/image32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image" Target="../media/image15.png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image" Target="../media/image5.jpeg"/><Relationship Id="rId28" Type="http://schemas.openxmlformats.org/officeDocument/2006/relationships/image" Target="../media/image31.png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502.xml"/><Relationship Id="rId13" Type="http://schemas.openxmlformats.org/officeDocument/2006/relationships/image" Target="../media/image43.png"/><Relationship Id="rId3" Type="http://schemas.openxmlformats.org/officeDocument/2006/relationships/tags" Target="../tags/tag497.xml"/><Relationship Id="rId7" Type="http://schemas.openxmlformats.org/officeDocument/2006/relationships/tags" Target="../tags/tag501.xml"/><Relationship Id="rId12" Type="http://schemas.openxmlformats.org/officeDocument/2006/relationships/image" Target="../media/image19.svg"/><Relationship Id="rId2" Type="http://schemas.openxmlformats.org/officeDocument/2006/relationships/tags" Target="../tags/tag496.xml"/><Relationship Id="rId1" Type="http://schemas.openxmlformats.org/officeDocument/2006/relationships/tags" Target="../tags/tag495.xml"/><Relationship Id="rId6" Type="http://schemas.openxmlformats.org/officeDocument/2006/relationships/tags" Target="../tags/tag500.xml"/><Relationship Id="rId11" Type="http://schemas.openxmlformats.org/officeDocument/2006/relationships/image" Target="../media/image18.png"/><Relationship Id="rId5" Type="http://schemas.openxmlformats.org/officeDocument/2006/relationships/tags" Target="../tags/tag49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98.xml"/><Relationship Id="rId9" Type="http://schemas.openxmlformats.org/officeDocument/2006/relationships/tags" Target="../tags/tag50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5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504.xml"/><Relationship Id="rId6" Type="http://schemas.openxmlformats.org/officeDocument/2006/relationships/hyperlink" Target="https://docs.google.com/forms/d/e/1FAIpQLSeGbEh4eCfj0ri_aqOht0VG2q1xZDER-dmv6wFZwOP759wbuA/formResponse" TargetMode="Externa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5.png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image" Target="../media/image34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image" Target="../media/image29.svg"/><Relationship Id="rId5" Type="http://schemas.openxmlformats.org/officeDocument/2006/relationships/tags" Target="../tags/tag87.xml"/><Relationship Id="rId10" Type="http://schemas.openxmlformats.org/officeDocument/2006/relationships/image" Target="../media/image15.png"/><Relationship Id="rId4" Type="http://schemas.openxmlformats.org/officeDocument/2006/relationships/tags" Target="../tags/tag86.xml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2.xml"/><Relationship Id="rId7" Type="http://schemas.openxmlformats.org/officeDocument/2006/relationships/image" Target="../media/image5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94.xml"/><Relationship Id="rId10" Type="http://schemas.openxmlformats.org/officeDocument/2006/relationships/image" Target="../media/image8.png"/><Relationship Id="rId4" Type="http://schemas.openxmlformats.org/officeDocument/2006/relationships/tags" Target="../tags/tag93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29.sv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image" Target="../media/image15.png"/><Relationship Id="rId5" Type="http://schemas.openxmlformats.org/officeDocument/2006/relationships/tags" Target="../tags/tag99.xml"/><Relationship Id="rId10" Type="http://schemas.openxmlformats.org/officeDocument/2006/relationships/image" Target="../media/image5.jpeg"/><Relationship Id="rId4" Type="http://schemas.openxmlformats.org/officeDocument/2006/relationships/tags" Target="../tags/tag98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2 - Séance </a:t>
            </a:r>
            <a:r>
              <a:rPr lang="ar-MA" sz="4001" b="1" dirty="0">
                <a:solidFill>
                  <a:prstClr val="white"/>
                </a:solidFill>
                <a:latin typeface="Dosis Bold"/>
              </a:rPr>
              <a:t>3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454286" y="8574280"/>
            <a:ext cx="805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       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2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47875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4881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2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A08482B-FEA8-B81D-619C-DFF9DE4FE4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7843" y="2946315"/>
            <a:ext cx="3787468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922854-5225-0363-6EBE-0C8F99FCD4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8076" y="2954889"/>
            <a:ext cx="377984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57CCC88-1E96-530A-8FA6-51E87B3C3B5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54889"/>
            <a:ext cx="378746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9784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as…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m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</a:t>
            </a:r>
            <a:r>
              <a:rPr lang="ar-MA" sz="6000" b="1" dirty="0">
                <a:solidFill>
                  <a:srgbClr val="215968"/>
                </a:solidFill>
                <a:latin typeface="Dosis" pitchFamily="2" charset="0"/>
              </a:rPr>
              <a:t>3</a:t>
            </a: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FDA3E-92BD-765A-2B48-F7AFC4877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6F4D9A8-903B-5552-5D18-796CBD7B154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l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6D93450-997D-0074-45EB-61D24727C2E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9AF070-19E1-6F66-CF0D-B2B31890C88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FB2D534-5FE0-624F-97AE-02C03063EF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54686" y="5755526"/>
            <a:ext cx="1220662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Lola   olive   stylo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964C9C7-DD52-D6DF-13B9-00E3F54B3AB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4968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518A3-F439-DBD7-1377-A72BEFC24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96C3A31-B89F-C6A6-A4DB-50C81D6E596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l dans les mots.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22AA798-BB8D-09F3-EA4F-23CFD4EF66B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FAABFB2-5EED-504A-C2FA-23D5C442517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51C90C-36A9-545B-B007-BB8E7DE9EDF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BF5909A-90A3-E9E7-67C7-424705726C7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54686" y="5755526"/>
            <a:ext cx="1220662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L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o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l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a   o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l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ive   sty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l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3857293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41D3E-4062-E299-3C6F-71CF296E8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098BC95-BD9B-46C1-6CB7-62AAD209092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qui veut passer au tableau pour montrer la lettre o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EF3296BA-0CB1-0B68-C16B-7336E6B16D5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846A38-DE92-A0D7-8B5B-466E313174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8D0B8AA-73D1-7D41-90E6-2C8524CF23C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FA63D33-FBC5-5E7E-FF3E-A2263B2B355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54686" y="5755526"/>
            <a:ext cx="1220662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Lola   olive   stylo</a:t>
            </a:r>
          </a:p>
        </p:txBody>
      </p:sp>
    </p:spTree>
    <p:extLst>
      <p:ext uri="{BB962C8B-B14F-4D97-AF65-F5344CB8AC3E}">
        <p14:creationId xmlns:p14="http://schemas.microsoft.com/office/powerpoint/2010/main" val="4011619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2D036-E572-5973-FDD3-D677F590D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3C81DC7-D9C7-D0EF-46B1-A2193AA94F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o dans les mots.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0E10487C-A9FC-4B3C-874E-01E8C152E8F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B6D1B71-E9D5-6E6E-9758-7C5808A4C89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46A97EB-CD3C-7860-85B0-3CEDA0A8E60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2DF9A62-2230-2EF2-B292-53CA05EF78A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54686" y="5755526"/>
            <a:ext cx="1220662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L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o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la   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o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live   styl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802053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05539DE-D945-3565-E38E-E6056CBE279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1F95249-94F9-695E-B5FA-0BAD24F8609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954" y="4118218"/>
            <a:ext cx="1737423" cy="2136287"/>
          </a:xfrm>
          <a:prstGeom prst="rect">
            <a:avLst/>
          </a:prstGeom>
        </p:spPr>
      </p:pic>
      <p:pic>
        <p:nvPicPr>
          <p:cNvPr id="3" name="Image 2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49837EE0-0086-41F3-CB47-3B1346CC39E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699" y="4297511"/>
            <a:ext cx="1950372" cy="212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65FF4B-9582-9689-14E3-A65CC34D2BE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6090FFC6-62D3-F02A-08F2-67F14DCE2BB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138263" y="6755712"/>
            <a:ext cx="3629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crayon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6E249DC-FC99-4A60-A65C-5D6FBD719D0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804771" y="6755712"/>
            <a:ext cx="5134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 crayons de couleur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2C2F336-FE7F-FD1B-627F-A67E5FDE43B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954" y="4118218"/>
            <a:ext cx="1737423" cy="2136287"/>
          </a:xfrm>
          <a:prstGeom prst="rect">
            <a:avLst/>
          </a:prstGeom>
        </p:spPr>
      </p:pic>
      <p:pic>
        <p:nvPicPr>
          <p:cNvPr id="23" name="Image 22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68190A50-0E9B-F370-BC73-ACBD86A0709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699" y="4297511"/>
            <a:ext cx="1950372" cy="212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Est-ce que tu as…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m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Est-ce que tu as…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Oui, j’ai … / Non, je n’ai pas … .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C043C-12B3-BD6D-9C88-EF36185D455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82039527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7218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arcours_1_Pd_2_S2_Dialogue">
            <a:hlinkClick r:id="" action="ppaction://media"/>
            <a:extLst>
              <a:ext uri="{FF2B5EF4-FFF2-40B4-BE49-F238E27FC236}">
                <a16:creationId xmlns:a16="http://schemas.microsoft.com/office/drawing/2014/main" id="{2BDAF100-CE51-7628-5D74-3BE6F7FA4527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38243" y="755821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5B0F165-B078-A537-C410-7264F247214E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67815932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3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arcours_1_Pd_2_S2_Dialogue">
            <a:hlinkClick r:id="" action="ppaction://media"/>
            <a:extLst>
              <a:ext uri="{FF2B5EF4-FFF2-40B4-BE49-F238E27FC236}">
                <a16:creationId xmlns:a16="http://schemas.microsoft.com/office/drawing/2014/main" id="{2BDAF100-CE51-7628-5D74-3BE6F7FA4527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38243" y="755821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2D0A5E-3274-BBE5-F4F8-FE549AD7113D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246785963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077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Est-ce que tu as une gomme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879080" y="1912466"/>
            <a:ext cx="4998721" cy="1661723"/>
          </a:xfrm>
          <a:prstGeom prst="wedgeEllipseCallout">
            <a:avLst>
              <a:gd name="adj1" fmla="val -22115"/>
              <a:gd name="adj2" fmla="val 947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gomme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560C1FF-779F-537E-F07F-090D793E169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27748264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748E017C-B456-6837-BBAC-6050F4D2C07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64291" y="4505201"/>
            <a:ext cx="2861233" cy="428092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6806509-88DF-BB69-7E22-69A25E1FDD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78440" y="6600587"/>
            <a:ext cx="1620711" cy="91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2783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E3DE1-94F4-19B5-D541-0D1F79EC9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4940E9B-C322-0955-0EB5-982731D078C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2ED714-10B7-17A7-7992-DA1D833B8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Est-ce que tu as une gomme ?» en arabe ? 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5FF54FF2-7830-49F0-C800-238DF8F3428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879080" y="1912466"/>
            <a:ext cx="4998721" cy="1661723"/>
          </a:xfrm>
          <a:prstGeom prst="wedgeEllipseCallout">
            <a:avLst>
              <a:gd name="adj1" fmla="val -22115"/>
              <a:gd name="adj2" fmla="val 947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une gomme ?</a:t>
            </a:r>
          </a:p>
        </p:txBody>
      </p:sp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4EBA31A7-CF79-E183-D657-C2969FC041F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DB31AE1-1502-4BF7-F7DA-45970DCE08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4143134A-CEF4-4D47-AAF0-7A034FAC42D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93030785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F17393FA-955E-0870-6179-9AD40D68A4B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64291" y="4505201"/>
            <a:ext cx="2861233" cy="428092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198C206-6784-D677-0A40-5F1A4746CEB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78440" y="6600587"/>
            <a:ext cx="1620711" cy="91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03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Non, je n’ai pas de gomme ?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607839" y="1908384"/>
            <a:ext cx="4535786" cy="1661723"/>
          </a:xfrm>
          <a:prstGeom prst="wedgeEllipseCallout">
            <a:avLst>
              <a:gd name="adj1" fmla="val 13943"/>
              <a:gd name="adj2" fmla="val 7943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je </a:t>
            </a:r>
            <a:r>
              <a:rPr lang="fr-FR" sz="3600" b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n’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ai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gomme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CFC0816-6568-49F2-F040-1BEE8AC538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55B18E-80E7-000B-8F88-79DCAD385F0D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659275" y="3844602"/>
            <a:ext cx="5573271" cy="5080291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6246705-90A0-9E0E-B0A5-66CB81D4A2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7715297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77A5E2AC-6421-A888-0F02-FDDA8BAA47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494242" y="4984649"/>
            <a:ext cx="1260049" cy="140540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58F4B9-828F-5D98-AD6D-4732681F53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32358" y="6743291"/>
            <a:ext cx="1620711" cy="91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5592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7A716-CA65-A61F-B095-2AA1AB0EA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8A5B7F-A1E0-A408-2F70-5697AF4F19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0B3D949-816D-481E-0CC3-74B6817122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F203547A-B8F3-B982-0C17-70DF9970ED4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659275" y="3844602"/>
            <a:ext cx="5573271" cy="5080291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C70D97DD-4876-4E78-91C9-222209AEF6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5FD001-C5C9-9891-CD34-D60F33630D6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Non, je n’ai pas de gomme. » en arabe ? 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958AA77-EC17-7395-F6CD-42D78BAE0F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805062AC-14F1-2A9B-187C-F31D6973565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617569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Bulle narrative : ronde 3">
            <a:extLst>
              <a:ext uri="{FF2B5EF4-FFF2-40B4-BE49-F238E27FC236}">
                <a16:creationId xmlns:a16="http://schemas.microsoft.com/office/drawing/2014/main" id="{4832CB01-5B6C-A031-C077-079254D6337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607839" y="1908384"/>
            <a:ext cx="4535786" cy="1661723"/>
          </a:xfrm>
          <a:prstGeom prst="wedgeEllipseCallout">
            <a:avLst>
              <a:gd name="adj1" fmla="val 13943"/>
              <a:gd name="adj2" fmla="val 7943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je </a:t>
            </a:r>
            <a:r>
              <a:rPr lang="fr-FR" sz="3600" b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n’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ai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gomme ?</a:t>
            </a:r>
          </a:p>
        </p:txBody>
      </p:sp>
      <p:pic>
        <p:nvPicPr>
          <p:cNvPr id="19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352003E2-6B14-1BF8-5451-37B14B16B2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494242" y="4984649"/>
            <a:ext cx="1260049" cy="140540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81E4BF0-73C7-B437-605C-78D3799A32E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32358" y="6743291"/>
            <a:ext cx="1620711" cy="91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308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retenir ! Non je n’ai pas 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795867" y="3511877"/>
            <a:ext cx="9893145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43204" y="4074996"/>
            <a:ext cx="4799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Non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,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’ai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43DE959-D06F-7AF9-0E2D-A8F19A52F4A1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5880500" y="5491585"/>
            <a:ext cx="1724631" cy="192357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A5BEA38E-1EE8-2023-8748-BA295F91A02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03520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DF1A8-8D9F-411A-B8FB-957CA84E2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6A6DB88-7E50-A6B6-855F-F0DA387A87F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87957" y="6757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E180AEA-334F-A507-17F1-5A51FD00378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une gomme ? Que va dire Imad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8087DE-60BC-F6F1-9784-1B9D2859245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B6784A-668F-FC23-627E-56128942A67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996BC06-F9E5-ADFB-7858-2B2FD70561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13425" y="4732670"/>
            <a:ext cx="2049082" cy="1162460"/>
          </a:xfrm>
          <a:prstGeom prst="rect">
            <a:avLst/>
          </a:prstGeom>
        </p:spPr>
      </p:pic>
      <p:sp>
        <p:nvSpPr>
          <p:cNvPr id="7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/>
        </p:nvSpPr>
        <p:spPr>
          <a:xfrm>
            <a:off x="2025647" y="2283593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tu as une gomme ?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EF76AE-075E-5CE7-5157-68CB59F96C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4519474" y="3754464"/>
            <a:ext cx="1890114" cy="4884352"/>
          </a:xfrm>
          <a:prstGeom prst="rect">
            <a:avLst/>
          </a:prstGeom>
        </p:spPr>
      </p:pic>
      <p:pic>
        <p:nvPicPr>
          <p:cNvPr id="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F6305D0D-04B7-6825-B0F3-1131687394E2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7819415" y="6289266"/>
            <a:ext cx="1724631" cy="192357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7876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337F9-4E7F-CD68-3C23-A75EACBAD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2DD6BFF-1E04-F953-F44B-66D0F18BB22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87957" y="6757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C7A908E-F484-63DE-7E20-38C8003B830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un crayon ? Que va dire Imad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C8CE563-026F-9240-C390-548204FCDB6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7078072-03E4-81E0-B8DE-85259F8BDF3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5">
            <a:extLst>
              <a:ext uri="{FF2B5EF4-FFF2-40B4-BE49-F238E27FC236}">
                <a16:creationId xmlns:a16="http://schemas.microsoft.com/office/drawing/2014/main" id="{51ACEF89-09F6-B32B-AB65-3A671B587D5D}"/>
              </a:ext>
            </a:extLst>
          </p:cNvPr>
          <p:cNvSpPr txBox="1"/>
          <p:nvPr/>
        </p:nvSpPr>
        <p:spPr>
          <a:xfrm>
            <a:off x="2025647" y="2283593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tu as un crayon ?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4393399-92C1-02D5-E34D-E1EFB00D99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4519474" y="3754464"/>
            <a:ext cx="1890114" cy="4884352"/>
          </a:xfrm>
          <a:prstGeom prst="rect">
            <a:avLst/>
          </a:prstGeom>
        </p:spPr>
      </p:pic>
      <p:pic>
        <p:nvPicPr>
          <p:cNvPr id="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D4258302-0C74-6DD3-9705-2D27F0AED42C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8019443" y="6289266"/>
            <a:ext cx="1724631" cy="192357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70F531A-AD4C-557E-42BF-4954F39E22C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443" y="3997734"/>
            <a:ext cx="1737423" cy="213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349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8BF94-ECF4-7AB0-94D8-347535C5A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5A8E133-D84B-A217-0792-8F0BDA861CB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87957" y="6757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9BCC5-3500-B846-38E7-7AE808F3AE0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une trousse ? Que va dire Imad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37A2D8-0C90-5F5E-9EDF-F9BDC1F8EB7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2F92C1-BE4F-3445-2B6C-F7405676BC2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5">
            <a:extLst>
              <a:ext uri="{FF2B5EF4-FFF2-40B4-BE49-F238E27FC236}">
                <a16:creationId xmlns:a16="http://schemas.microsoft.com/office/drawing/2014/main" id="{ABB3DA25-CC22-A0F0-0948-3A63A9C431E5}"/>
              </a:ext>
            </a:extLst>
          </p:cNvPr>
          <p:cNvSpPr txBox="1"/>
          <p:nvPr/>
        </p:nvSpPr>
        <p:spPr>
          <a:xfrm>
            <a:off x="2025647" y="2283593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tu as une trousse ?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C77C71D-B243-2E1E-78EE-1CCAA5EE85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4519474" y="3754464"/>
            <a:ext cx="1890114" cy="4884352"/>
          </a:xfrm>
          <a:prstGeom prst="rect">
            <a:avLst/>
          </a:prstGeom>
        </p:spPr>
      </p:pic>
      <p:pic>
        <p:nvPicPr>
          <p:cNvPr id="9" name="Image 8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8E609547-8D2E-3BDA-F2D3-4C86AACDC34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452" y="3842110"/>
            <a:ext cx="2120555" cy="2607376"/>
          </a:xfrm>
          <a:prstGeom prst="rect">
            <a:avLst/>
          </a:prstGeom>
        </p:spPr>
      </p:pic>
      <p:pic>
        <p:nvPicPr>
          <p:cNvPr id="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8810E4E1-3516-8260-6932-F54E0F935975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8019443" y="6289266"/>
            <a:ext cx="1724631" cy="192357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6840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as…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j’ai … / Non, je n’ai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la lettre m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 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817758" y="4525824"/>
            <a:ext cx="11135299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la lettre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m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 minuscule et en majuscule.</a:t>
            </a: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10385" y="81018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45165" y="594285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Aujourd’hui, nous allons apprendre à écrire la lettre m.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C397133-3B63-D0EF-FD33-E67E0051484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EEAEF4CB-2D3D-E65E-2E2D-A7EA0C5F639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BA30D5-F842-8174-EEA4-123688E6F2B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0855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050B2665-851D-5817-D641-7774DA33899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436113-2632-84B4-3579-C1E413C2C5B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C9AB5C-6CBB-BD2F-C21F-876A5C4DE4B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CE49FEBD-08A4-E378-78EE-49BEF6B114F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A9739E2-6692-63F8-F68E-EDFC00C2A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4FCE06C6-1C3D-35EC-6CDA-CD3DEC2FBCB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DA6DB58-6797-11BB-A452-C76C8A378BE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m. Elle fait le son «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D6F09EA-E9C0-A1C1-7551-8F0BC9868ED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m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F05E1CF-9A9B-ECD5-24EB-2640BDBC7E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6477" y="3807507"/>
            <a:ext cx="4383046" cy="267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983A0D2-E856-115C-0C4A-E683175BEEE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175E43C-E1FE-EDDA-88E3-353D8280154E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5AC2355-3DB6-0D06-EE8E-1E68B568F6A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9D8DE82B-AEE0-416F-CEE2-E231A194F9BB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0C0A6AE6-EA6C-3090-8676-2D35C9451FC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5" name="Rectangle : coins arrondis 14">
                  <a:extLst>
                    <a:ext uri="{FF2B5EF4-FFF2-40B4-BE49-F238E27FC236}">
                      <a16:creationId xmlns:a16="http://schemas.microsoft.com/office/drawing/2014/main" id="{7D2B40C5-A88D-F492-0348-E7185C43AEC7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44C945C7-1548-1CA8-0426-BEE02238B32F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2EB083-BFB1-14C1-6D88-449D1662BAD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75852" y="300300"/>
            <a:ext cx="13164293" cy="97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20A7842-31D1-E83A-106C-F4974ABD94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31021" y="317191"/>
            <a:ext cx="13154395" cy="1066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85852" y="70738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122408" y="449753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CDCAB31-A21D-CCF8-FB9D-037DB6EC96C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C87C69E-F24F-42A2-E36B-A4C25096BAF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964E9903-F4C0-C95C-1E37-DAB9FB818802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CB51ECA7-A790-0642-DAEB-4B995D1E74F6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9023DB6-2940-965F-5079-403ADAC1458D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398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26906" y="82501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85863" y="604451"/>
            <a:ext cx="1212089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C34AFF0-2DB3-AD0D-0A55-847357D971E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6BA8C27-2AD6-E69C-034B-31925AD391D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06ECE1D-BD16-3AB8-17E9-7DD4269FDC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66477" y="3807507"/>
            <a:ext cx="4383046" cy="267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1386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lettre m.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73F77A1-1337-6BFB-EAA9-D4E26FDEBA0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745B0D6-F6BE-738E-C7D5-EE81E5326F5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C327E97-B8EA-2CB4-5486-726DE77AC20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AE078784-8BC9-1DAB-CF3D-95E1EBE0544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2302BE8B-BD83-3294-44E4-2EF459658DB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161D2F40-6E7B-775E-1879-9262F57F77C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42296624-1EB0-6649-8240-5A8EB91B22B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39402BF7-46ED-1B6B-6D82-626F18388DA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77782" y="84098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31227" y="746209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m en majuscule. Elle fait le son « m ».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91FB1A5-8B7A-72AC-3F1C-98F91D9A987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391647-629C-6B7D-A486-691573E07C9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91379A3-E8FA-4A23-930F-390FBFC7370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 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966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38120" y="84001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A5BBB0D-2CC7-F3B2-E206-A3F130E62D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6409" y="763323"/>
            <a:ext cx="10187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majuscule au tableau. Regardez comment je fais.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58CD46E-CED5-5AA6-4A37-498A5FB4F0B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2BA4CE40-7740-59D1-4903-51EA704438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0C3EED4-9546-B82F-AE3C-F32A8E8DA6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66644" y="3261064"/>
            <a:ext cx="3982712" cy="376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763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9A4AD-B9B7-0992-706A-32541C3FC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A9A0C56-4BC2-4699-BDC5-1B6B306006B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42C8966-222F-0369-8C29-8CA067E2378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C3E2152-D568-2ED2-555D-A6F5EC70281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F9E888AC-A199-9C90-2575-E9046FB3270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47360699-AA23-CABE-6B29-24072186660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5" name="Rectangle : coins arrondis 14">
                  <a:extLst>
                    <a:ext uri="{FF2B5EF4-FFF2-40B4-BE49-F238E27FC236}">
                      <a16:creationId xmlns:a16="http://schemas.microsoft.com/office/drawing/2014/main" id="{3C91C83D-B26E-66EE-718E-B2B1206FCD5C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5410ADF6-AB16-ADFE-888D-B2FB022E398E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81B1752-C1B8-46FE-275C-A8A68EB5FC2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75852" y="300300"/>
            <a:ext cx="13164293" cy="97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D18FF4-55C5-3408-A16C-9001FD867E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31021" y="317191"/>
            <a:ext cx="13154395" cy="1066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0ABF934-A073-0156-18E6-705DB665BC2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A524720-D28C-BD90-E516-607FF07518A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97775" y="80223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0D508E9-C65D-4274-E415-27AB8FD75D8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34331" y="544598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A44FC88-0D63-65DF-C65D-7B2C4F65C63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B1F5938-7DB9-6181-587E-2523FC0A674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63B3E6AD-307F-9ED9-F825-B4E27D2313B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2F63EB9-509F-1A07-F9D5-D6128326FB1C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509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539FD-409A-2F78-E371-C53EFB493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6076EB3-277A-02EA-4817-E4BD1731EB9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26906" y="79643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D226640-FE2A-DA40-BFFA-96B4B75914F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3013" y="575875"/>
            <a:ext cx="1206374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m majuscule 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16D72B0-2E76-E485-910C-5BFC422E9FF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BCE9DA8-2D66-CDCB-1698-3EEA2439F6C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2EF520-8CEC-B6D5-0528-442F81E075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66644" y="3261064"/>
            <a:ext cx="3982712" cy="376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81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m en majuscule.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9BA79AA-1088-1A5B-BBFE-A5CDEE33A5B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227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43A89D7-053F-03D1-408B-C62601A628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F6F31AA-D977-8209-1045-ED74E7F93E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D27285-988E-2EF8-885E-8ACBC7D1BB6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29BB99A-6A9F-00DE-A9FF-E6F0C6FE1EE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7453B1F-2478-3590-2C72-F0C1A1F0724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A6B0082-8F6D-4DF7-8826-C417E9BA43A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28123A8-346C-D79E-0F4F-D7ED369ED4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D4DC20-95C4-8F8C-65A3-E06F8D2E968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BB3A263-5CB7-95D8-DFCB-941352D9EAD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3234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3E845F-604F-C835-1434-6653962B02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29.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118A26B-DDC3-1595-4D48-00E712BF1E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36523" y="1693201"/>
            <a:ext cx="5671526" cy="802229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871910" y="2771773"/>
            <a:ext cx="6143628" cy="18288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7638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1. J’écris la lettre m en minuscule et en majuscule.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473F0E4-E47F-D2F3-38C4-078E5973AEA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0687" y="3228801"/>
            <a:ext cx="11514626" cy="418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4059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4434A310-1ACB-7B37-A2E4-A787BD12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3F884051-55D2-3C83-2FA7-6431BA98E9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86" y="1287661"/>
          <a:ext cx="1787" cy="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884051-55D2-3C83-2FA7-6431BA98E9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86" y="1287661"/>
                        <a:ext cx="1787" cy="1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Google Shape;71;p16">
            <a:extLst>
              <a:ext uri="{FF2B5EF4-FFF2-40B4-BE49-F238E27FC236}">
                <a16:creationId xmlns:a16="http://schemas.microsoft.com/office/drawing/2014/main" id="{A378AFD9-7C33-AC53-B240-DF15D58DA6DE}"/>
              </a:ext>
            </a:extLst>
          </p:cNvPr>
          <p:cNvSpPr/>
          <p:nvPr/>
        </p:nvSpPr>
        <p:spPr>
          <a:xfrm>
            <a:off x="6813727" y="8681309"/>
            <a:ext cx="96490" cy="111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02862" tIns="51413" rIns="102862" bIns="51413" anchor="ctr" anchorCtr="0">
            <a:noAutofit/>
          </a:bodyPr>
          <a:lstStyle/>
          <a:p>
            <a:pPr algn="ctr" defTabSz="1371566">
              <a:buClr>
                <a:srgbClr val="000000"/>
              </a:buClr>
              <a:buSzPts val="1800"/>
              <a:defRPr/>
            </a:pPr>
            <a:endParaRPr sz="3150" b="1" kern="0">
              <a:solidFill>
                <a:srgbClr val="000000"/>
              </a:solidFill>
              <a:latin typeface="Traditional Arabic" panose="02020603050405020304" pitchFamily="18" charset="-78"/>
              <a:ea typeface="Arial"/>
              <a:cs typeface="Traditional Arabic" panose="02020603050405020304" pitchFamily="18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B0B7A3-933D-E89F-0AFB-610F9586A0A5}"/>
              </a:ext>
            </a:extLst>
          </p:cNvPr>
          <p:cNvSpPr/>
          <p:nvPr/>
        </p:nvSpPr>
        <p:spPr>
          <a:xfrm>
            <a:off x="136334" y="8529247"/>
            <a:ext cx="3148070" cy="415198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FR" sz="2250" b="1">
              <a:solidFill>
                <a:srgbClr val="FFFFFF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174FDD-9916-4F25-C9A7-7C414CF7576F}"/>
              </a:ext>
            </a:extLst>
          </p:cNvPr>
          <p:cNvSpPr txBox="1"/>
          <p:nvPr/>
        </p:nvSpPr>
        <p:spPr>
          <a:xfrm>
            <a:off x="136334" y="1342556"/>
            <a:ext cx="1262510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المرجو ملء الاستبيان حول الحصص الدراسية المقدمة في إطار التدريس الصريح</a:t>
            </a:r>
            <a:endParaRPr lang="en-GB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 defTabSz="1028700" rtl="1"/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(استمارة موجهة للأساتذة)</a:t>
            </a:r>
            <a:endParaRPr lang="fr-FR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ACC59-15BA-D1C2-C94B-7EE31EA88D6F}"/>
              </a:ext>
            </a:extLst>
          </p:cNvPr>
          <p:cNvSpPr txBox="1"/>
          <p:nvPr/>
        </p:nvSpPr>
        <p:spPr>
          <a:xfrm>
            <a:off x="5409085" y="4814564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الولوج عبر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hlinkClick r:id="rId6"/>
              </a:rPr>
              <a:t>الرابط أسفله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019654-2264-8A09-83FF-AEC6AFD5A871}"/>
              </a:ext>
            </a:extLst>
          </p:cNvPr>
          <p:cNvSpPr txBox="1"/>
          <p:nvPr/>
        </p:nvSpPr>
        <p:spPr>
          <a:xfrm>
            <a:off x="-912437" y="3179076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مسح رمز الاستجابة السريعة 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en-GB" sz="3600" b="1" dirty="0" err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Qr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code)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4840F-AB6A-304A-DD8A-58BCB8681D23}"/>
              </a:ext>
            </a:extLst>
          </p:cNvPr>
          <p:cNvSpPr txBox="1"/>
          <p:nvPr/>
        </p:nvSpPr>
        <p:spPr>
          <a:xfrm>
            <a:off x="5808658" y="3248600"/>
            <a:ext cx="151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C63DB-90E7-27C4-6516-CED8FFAC0E2C}"/>
              </a:ext>
            </a:extLst>
          </p:cNvPr>
          <p:cNvSpPr txBox="1"/>
          <p:nvPr/>
        </p:nvSpPr>
        <p:spPr>
          <a:xfrm>
            <a:off x="6672280" y="5930679"/>
            <a:ext cx="733991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00"/>
            <a:r>
              <a:rPr lang="fr-FR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https://forms.gle/MPZzCzLAsK9AdG8x7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419A47C-151D-1A28-EA5F-3EECEDF796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40" y="4244656"/>
            <a:ext cx="4547728" cy="454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12805</TotalTime>
  <Words>1669</Words>
  <PresentationFormat>Personnalisé</PresentationFormat>
  <Paragraphs>318</Paragraphs>
  <Slides>61</Slides>
  <Notes>1</Notes>
  <HiddenSlides>0</HiddenSlides>
  <MMClips>3</MMClips>
  <ScaleCrop>false</ScaleCrop>
  <HeadingPairs>
    <vt:vector size="8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77" baseType="lpstr">
      <vt:lpstr>Carelia</vt:lpstr>
      <vt:lpstr>Montserrat</vt:lpstr>
      <vt:lpstr>Dosis</vt:lpstr>
      <vt:lpstr>Helvetica Neue Light</vt:lpstr>
      <vt:lpstr>Calibri</vt:lpstr>
      <vt:lpstr>Traditional Arabic</vt:lpstr>
      <vt:lpstr>Calibri </vt:lpstr>
      <vt:lpstr>Dosis Bold</vt:lpstr>
      <vt:lpstr>Arial</vt:lpstr>
      <vt:lpstr>Cambria</vt:lpstr>
      <vt:lpstr>KG Primary Penmanship Alt</vt:lpstr>
      <vt:lpstr>1_Office Theme</vt:lpstr>
      <vt:lpstr>Office Theme</vt:lpstr>
      <vt:lpstr>2_Office Theme</vt:lpstr>
      <vt:lpstr>2_Simple Light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2025-07-13T10:35:20Z</dcterms:modified>
</cp:coreProperties>
</file>