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9" r:id="rId4"/>
    <p:sldId id="266" r:id="rId5"/>
    <p:sldId id="295" r:id="rId6"/>
    <p:sldId id="287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B&#234;n%20l&#242;ng%20Ch&#250;a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Giang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Tâm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7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ngất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đăm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say.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ngự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kì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giây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668" y="573605"/>
            <a:ext cx="111304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ngỏ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yếm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33544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400" b="1" dirty="0"/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náu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ngát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nguồn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kiên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cường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dìu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668" y="573605"/>
            <a:ext cx="111304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ngỏ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yếm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309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99245"/>
            <a:ext cx="111982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700" y="270827"/>
            <a:ext cx="1147873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Khấn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nguyện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dâng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lên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tình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con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thiết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khấn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nguyện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dâng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lên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tâm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hồn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con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nở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hoa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Khấn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nguyện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dâng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lên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bao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tình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yêu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mến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chan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hòa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trọn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đời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con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khúc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hoan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ca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tháng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năm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dần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qua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chẳng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phai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6000" b="1" dirty="0" err="1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nhòa</a:t>
            </a:r>
            <a:r>
              <a:rPr lang="en-US" sz="60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668" y="573605"/>
            <a:ext cx="1113045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ngỏ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dàng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yếm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con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7096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86</TotalTime>
  <Words>29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Garamond</vt:lpstr>
      <vt:lpstr>Roboto</vt:lpstr>
      <vt:lpstr>Times New Roman</vt:lpstr>
      <vt:lpstr>Verdana</vt:lpstr>
      <vt:lpstr>Savon</vt:lpstr>
      <vt:lpstr>Bên long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2025-05-05T15:25:47Z</dcterms:modified>
</cp:coreProperties>
</file>