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Open Sauce" charset="1" panose="00000500000000000000"/>
      <p:regular r:id="rId25"/>
    </p:embeddedFont>
    <p:embeddedFont>
      <p:font typeface="Akzidenz-Grotesk Heavy" charset="1" panose="02000503050000020004"/>
      <p:regular r:id="rId26"/>
    </p:embeddedFont>
    <p:embeddedFont>
      <p:font typeface="Akzidenz-Grotesk Bold" charset="1" panose="02000803050000020004"/>
      <p:regular r:id="rId27"/>
    </p:embeddedFont>
    <p:embeddedFont>
      <p:font typeface="Open Sauce Bold" charset="1" panose="00000800000000000000"/>
      <p:regular r:id="rId28"/>
    </p:embeddedFont>
    <p:embeddedFont>
      <p:font typeface="Akzidenz-Grotesk" charset="1" panose="02000503030000020003"/>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jpe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26.jpe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7.jpeg" Type="http://schemas.openxmlformats.org/officeDocument/2006/relationships/image"/><Relationship Id="rId5" Target="../media/image28.jpeg" Type="http://schemas.openxmlformats.org/officeDocument/2006/relationships/image"/><Relationship Id="rId6" Target="../media/image2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30.jpeg" Type="http://schemas.openxmlformats.org/officeDocument/2006/relationships/image"/><Relationship Id="rId5" Target="../media/image31.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32.jpeg" Type="http://schemas.openxmlformats.org/officeDocument/2006/relationships/image"/><Relationship Id="rId5" Target="../media/image33.jpeg" Type="http://schemas.openxmlformats.org/officeDocument/2006/relationships/image"/><Relationship Id="rId6" Target="../media/image34.jpeg" Type="http://schemas.openxmlformats.org/officeDocument/2006/relationships/image"/><Relationship Id="rId7" Target="../media/image3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svg" Type="http://schemas.openxmlformats.org/officeDocument/2006/relationships/image"/><Relationship Id="rId4" Target="../media/image36.jpeg" Type="http://schemas.openxmlformats.org/officeDocument/2006/relationships/image"/><Relationship Id="rId5" Target="../media/image37.jpeg" Type="http://schemas.openxmlformats.org/officeDocument/2006/relationships/image"/><Relationship Id="rId6" Target="../media/image38.jpeg" Type="http://schemas.openxmlformats.org/officeDocument/2006/relationships/image"/><Relationship Id="rId7" Target="../media/image3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40.jpeg" Type="http://schemas.openxmlformats.org/officeDocument/2006/relationships/image"/><Relationship Id="rId5" Target="../media/image18.png" Type="http://schemas.openxmlformats.org/officeDocument/2006/relationships/image"/><Relationship Id="rId6" Target="../media/image19.svg" Type="http://schemas.openxmlformats.org/officeDocument/2006/relationships/image"/><Relationship Id="rId7" Target="../media/image41.jpeg" Type="http://schemas.openxmlformats.org/officeDocument/2006/relationships/image"/><Relationship Id="rId8" Target="../media/image42.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49.png" Type="http://schemas.openxmlformats.org/officeDocument/2006/relationships/image"/><Relationship Id="rId7" Target="../media/image50.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jpeg" Type="http://schemas.openxmlformats.org/officeDocument/2006/relationships/image"/><Relationship Id="rId5" Target="../media/image1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2.jpeg" Type="http://schemas.openxmlformats.org/officeDocument/2006/relationships/image"/><Relationship Id="rId5" Target="../media/image1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21.jpe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22.jpeg" Type="http://schemas.openxmlformats.org/officeDocument/2006/relationships/image"/><Relationship Id="rId5" Target="../media/image23.jpeg" Type="http://schemas.openxmlformats.org/officeDocument/2006/relationships/image"/><Relationship Id="rId6" Target="../media/image24.jpeg" Type="http://schemas.openxmlformats.org/officeDocument/2006/relationships/image"/><Relationship Id="rId7" Target="../media/image25.jpeg" Type="http://schemas.openxmlformats.org/officeDocument/2006/relationships/image"/><Relationship Id="rId8" Target="../media/image13.jpeg" Type="http://schemas.openxmlformats.org/officeDocument/2006/relationships/image"/><Relationship Id="rId9" Target="../media/image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411911" y="2308063"/>
            <a:ext cx="17464177" cy="10373846"/>
            <a:chOff x="0" y="0"/>
            <a:chExt cx="4599619" cy="2732206"/>
          </a:xfrm>
        </p:grpSpPr>
        <p:sp>
          <p:nvSpPr>
            <p:cNvPr name="Freeform 3" id="3"/>
            <p:cNvSpPr/>
            <p:nvPr/>
          </p:nvSpPr>
          <p:spPr>
            <a:xfrm flipH="false" flipV="false" rot="0">
              <a:off x="0" y="0"/>
              <a:ext cx="4599619" cy="2732206"/>
            </a:xfrm>
            <a:custGeom>
              <a:avLst/>
              <a:gdLst/>
              <a:ahLst/>
              <a:cxnLst/>
              <a:rect r="r" b="b" t="t" l="l"/>
              <a:pathLst>
                <a:path h="2732206" w="4599619">
                  <a:moveTo>
                    <a:pt x="44330" y="0"/>
                  </a:moveTo>
                  <a:lnTo>
                    <a:pt x="4555289" y="0"/>
                  </a:lnTo>
                  <a:cubicBezTo>
                    <a:pt x="4579772" y="0"/>
                    <a:pt x="4599619" y="19847"/>
                    <a:pt x="4599619" y="44330"/>
                  </a:cubicBezTo>
                  <a:lnTo>
                    <a:pt x="4599619" y="2687876"/>
                  </a:lnTo>
                  <a:cubicBezTo>
                    <a:pt x="4599619" y="2699633"/>
                    <a:pt x="4594948" y="2710909"/>
                    <a:pt x="4586635" y="2719222"/>
                  </a:cubicBezTo>
                  <a:cubicBezTo>
                    <a:pt x="4578321" y="2727536"/>
                    <a:pt x="4567046" y="2732206"/>
                    <a:pt x="4555289" y="2732206"/>
                  </a:cubicBezTo>
                  <a:lnTo>
                    <a:pt x="44330" y="2732206"/>
                  </a:lnTo>
                  <a:cubicBezTo>
                    <a:pt x="32573" y="2732206"/>
                    <a:pt x="21298" y="2727536"/>
                    <a:pt x="12984" y="2719222"/>
                  </a:cubicBezTo>
                  <a:cubicBezTo>
                    <a:pt x="4670" y="2710909"/>
                    <a:pt x="0" y="2699633"/>
                    <a:pt x="0" y="2687876"/>
                  </a:cubicBezTo>
                  <a:lnTo>
                    <a:pt x="0" y="44330"/>
                  </a:lnTo>
                  <a:cubicBezTo>
                    <a:pt x="0" y="32573"/>
                    <a:pt x="4670" y="21298"/>
                    <a:pt x="12984" y="12984"/>
                  </a:cubicBezTo>
                  <a:cubicBezTo>
                    <a:pt x="21298" y="4670"/>
                    <a:pt x="32573" y="0"/>
                    <a:pt x="44330" y="0"/>
                  </a:cubicBezTo>
                  <a:close/>
                </a:path>
              </a:pathLst>
            </a:custGeom>
            <a:solidFill>
              <a:srgbClr val="D6FF3F"/>
            </a:solidFill>
          </p:spPr>
        </p:sp>
        <p:sp>
          <p:nvSpPr>
            <p:cNvPr name="TextBox 4" id="4"/>
            <p:cNvSpPr txBox="true"/>
            <p:nvPr/>
          </p:nvSpPr>
          <p:spPr>
            <a:xfrm>
              <a:off x="0" y="-38100"/>
              <a:ext cx="4599619" cy="2770306"/>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4643834" y="863181"/>
            <a:ext cx="3512299" cy="669965"/>
            <a:chOff x="0" y="0"/>
            <a:chExt cx="4683065" cy="893286"/>
          </a:xfrm>
        </p:grpSpPr>
        <p:grpSp>
          <p:nvGrpSpPr>
            <p:cNvPr name="Group 6" id="6"/>
            <p:cNvGrpSpPr/>
            <p:nvPr/>
          </p:nvGrpSpPr>
          <p:grpSpPr>
            <a:xfrm rot="0">
              <a:off x="0" y="0"/>
              <a:ext cx="3900061" cy="893286"/>
              <a:chOff x="0" y="0"/>
              <a:chExt cx="1774330" cy="406400"/>
            </a:xfrm>
          </p:grpSpPr>
          <p:sp>
            <p:nvSpPr>
              <p:cNvPr name="Freeform 7" id="7"/>
              <p:cNvSpPr/>
              <p:nvPr/>
            </p:nvSpPr>
            <p:spPr>
              <a:xfrm flipH="false" flipV="false" rot="0">
                <a:off x="0" y="0"/>
                <a:ext cx="1774330" cy="406400"/>
              </a:xfrm>
              <a:custGeom>
                <a:avLst/>
                <a:gdLst/>
                <a:ahLst/>
                <a:cxnLst/>
                <a:rect r="r" b="b" t="t" l="l"/>
                <a:pathLst>
                  <a:path h="406400" w="1774330">
                    <a:moveTo>
                      <a:pt x="1571130" y="0"/>
                    </a:moveTo>
                    <a:cubicBezTo>
                      <a:pt x="1683354" y="0"/>
                      <a:pt x="1774330" y="90976"/>
                      <a:pt x="1774330" y="203200"/>
                    </a:cubicBezTo>
                    <a:cubicBezTo>
                      <a:pt x="1774330" y="315424"/>
                      <a:pt x="1683354" y="406400"/>
                      <a:pt x="1571130"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8" id="8"/>
              <p:cNvSpPr txBox="true"/>
              <p:nvPr/>
            </p:nvSpPr>
            <p:spPr>
              <a:xfrm>
                <a:off x="0" y="-38100"/>
                <a:ext cx="1774330" cy="44450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28502" y="178936"/>
              <a:ext cx="535179" cy="535414"/>
            </a:xfrm>
            <a:custGeom>
              <a:avLst/>
              <a:gdLst/>
              <a:ahLst/>
              <a:cxnLst/>
              <a:rect r="r" b="b" t="t" l="l"/>
              <a:pathLst>
                <a:path h="535414" w="535179">
                  <a:moveTo>
                    <a:pt x="0" y="0"/>
                  </a:moveTo>
                  <a:lnTo>
                    <a:pt x="535179" y="0"/>
                  </a:lnTo>
                  <a:lnTo>
                    <a:pt x="535179" y="535414"/>
                  </a:lnTo>
                  <a:lnTo>
                    <a:pt x="0" y="5354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0">
              <a:off x="1187095" y="185446"/>
              <a:ext cx="3495970" cy="484294"/>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Presentation</a:t>
              </a:r>
            </a:p>
          </p:txBody>
        </p:sp>
      </p:grpSp>
      <p:sp>
        <p:nvSpPr>
          <p:cNvPr name="AutoShape 11" id="11"/>
          <p:cNvSpPr/>
          <p:nvPr/>
        </p:nvSpPr>
        <p:spPr>
          <a:xfrm flipV="true">
            <a:off x="7863505" y="1198163"/>
            <a:ext cx="7960575" cy="0"/>
          </a:xfrm>
          <a:prstGeom prst="line">
            <a:avLst/>
          </a:prstGeom>
          <a:ln cap="rnd" w="19050">
            <a:solidFill>
              <a:srgbClr val="D6FF3F"/>
            </a:solidFill>
            <a:prstDash val="solid"/>
            <a:headEnd type="none" len="sm" w="sm"/>
            <a:tailEnd type="oval" len="lg" w="lg"/>
          </a:ln>
        </p:spPr>
      </p:sp>
      <p:grpSp>
        <p:nvGrpSpPr>
          <p:cNvPr name="Group 12" id="12"/>
          <p:cNvGrpSpPr/>
          <p:nvPr/>
        </p:nvGrpSpPr>
        <p:grpSpPr>
          <a:xfrm rot="0">
            <a:off x="1195837" y="863181"/>
            <a:ext cx="3185304" cy="669965"/>
            <a:chOff x="0" y="0"/>
            <a:chExt cx="4247072" cy="893286"/>
          </a:xfrm>
        </p:grpSpPr>
        <p:grpSp>
          <p:nvGrpSpPr>
            <p:cNvPr name="Group 13" id="13"/>
            <p:cNvGrpSpPr/>
            <p:nvPr/>
          </p:nvGrpSpPr>
          <p:grpSpPr>
            <a:xfrm rot="0">
              <a:off x="0" y="0"/>
              <a:ext cx="4247072" cy="893286"/>
              <a:chOff x="0" y="0"/>
              <a:chExt cx="1932203" cy="406400"/>
            </a:xfrm>
          </p:grpSpPr>
          <p:sp>
            <p:nvSpPr>
              <p:cNvPr name="Freeform 14" id="14"/>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15" id="15"/>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sp>
        <p:nvSpPr>
          <p:cNvPr name="Freeform 17" id="17"/>
          <p:cNvSpPr/>
          <p:nvPr/>
        </p:nvSpPr>
        <p:spPr>
          <a:xfrm flipH="false" flipV="false" rot="0">
            <a:off x="16481053" y="1056290"/>
            <a:ext cx="283746" cy="283746"/>
          </a:xfrm>
          <a:custGeom>
            <a:avLst/>
            <a:gdLst/>
            <a:ahLst/>
            <a:cxnLst/>
            <a:rect r="r" b="b" t="t" l="l"/>
            <a:pathLst>
              <a:path h="283746" w="283746">
                <a:moveTo>
                  <a:pt x="0" y="0"/>
                </a:moveTo>
                <a:lnTo>
                  <a:pt x="283747" y="0"/>
                </a:lnTo>
                <a:lnTo>
                  <a:pt x="283747" y="283746"/>
                </a:lnTo>
                <a:lnTo>
                  <a:pt x="0" y="2837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16829037" y="1056290"/>
            <a:ext cx="283746" cy="283746"/>
          </a:xfrm>
          <a:custGeom>
            <a:avLst/>
            <a:gdLst/>
            <a:ahLst/>
            <a:cxnLst/>
            <a:rect r="r" b="b" t="t" l="l"/>
            <a:pathLst>
              <a:path h="283746" w="283746">
                <a:moveTo>
                  <a:pt x="0" y="0"/>
                </a:moveTo>
                <a:lnTo>
                  <a:pt x="283746" y="0"/>
                </a:lnTo>
                <a:lnTo>
                  <a:pt x="283746" y="283746"/>
                </a:lnTo>
                <a:lnTo>
                  <a:pt x="0" y="2837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rnd">
            <a:noFill/>
            <a:prstDash val="solid"/>
            <a:round/>
          </a:ln>
        </p:spPr>
      </p:sp>
      <p:sp>
        <p:nvSpPr>
          <p:cNvPr name="Freeform 19" id="19"/>
          <p:cNvSpPr/>
          <p:nvPr/>
        </p:nvSpPr>
        <p:spPr>
          <a:xfrm flipH="false" flipV="false" rot="0">
            <a:off x="16132227" y="1056290"/>
            <a:ext cx="283746" cy="283746"/>
          </a:xfrm>
          <a:custGeom>
            <a:avLst/>
            <a:gdLst/>
            <a:ahLst/>
            <a:cxnLst/>
            <a:rect r="r" b="b" t="t" l="l"/>
            <a:pathLst>
              <a:path h="283746" w="283746">
                <a:moveTo>
                  <a:pt x="0" y="0"/>
                </a:moveTo>
                <a:lnTo>
                  <a:pt x="283746" y="0"/>
                </a:lnTo>
                <a:lnTo>
                  <a:pt x="283746" y="283746"/>
                </a:lnTo>
                <a:lnTo>
                  <a:pt x="0" y="2837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0" id="20"/>
          <p:cNvGrpSpPr/>
          <p:nvPr/>
        </p:nvGrpSpPr>
        <p:grpSpPr>
          <a:xfrm rot="0">
            <a:off x="1994848" y="5527884"/>
            <a:ext cx="7453135" cy="7297265"/>
            <a:chOff x="0" y="0"/>
            <a:chExt cx="1154686" cy="1130537"/>
          </a:xfrm>
        </p:grpSpPr>
        <p:sp>
          <p:nvSpPr>
            <p:cNvPr name="Freeform 21" id="21"/>
            <p:cNvSpPr/>
            <p:nvPr/>
          </p:nvSpPr>
          <p:spPr>
            <a:xfrm flipH="false" flipV="false" rot="0">
              <a:off x="0" y="0"/>
              <a:ext cx="1154686" cy="1130537"/>
            </a:xfrm>
            <a:custGeom>
              <a:avLst/>
              <a:gdLst/>
              <a:ahLst/>
              <a:cxnLst/>
              <a:rect r="r" b="b" t="t" l="l"/>
              <a:pathLst>
                <a:path h="1130537" w="1154686">
                  <a:moveTo>
                    <a:pt x="77906" y="0"/>
                  </a:moveTo>
                  <a:lnTo>
                    <a:pt x="1076780" y="0"/>
                  </a:lnTo>
                  <a:cubicBezTo>
                    <a:pt x="1097442" y="0"/>
                    <a:pt x="1117257" y="8208"/>
                    <a:pt x="1131867" y="22818"/>
                  </a:cubicBezTo>
                  <a:cubicBezTo>
                    <a:pt x="1146478" y="37428"/>
                    <a:pt x="1154686" y="57244"/>
                    <a:pt x="1154686" y="77906"/>
                  </a:cubicBezTo>
                  <a:lnTo>
                    <a:pt x="1154686" y="1052631"/>
                  </a:lnTo>
                  <a:cubicBezTo>
                    <a:pt x="1154686" y="1073293"/>
                    <a:pt x="1146478" y="1093109"/>
                    <a:pt x="1131867" y="1107719"/>
                  </a:cubicBezTo>
                  <a:cubicBezTo>
                    <a:pt x="1117257" y="1122329"/>
                    <a:pt x="1097442" y="1130537"/>
                    <a:pt x="1076780" y="1130537"/>
                  </a:cubicBezTo>
                  <a:lnTo>
                    <a:pt x="77906" y="1130537"/>
                  </a:lnTo>
                  <a:cubicBezTo>
                    <a:pt x="34880" y="1130537"/>
                    <a:pt x="0" y="1095658"/>
                    <a:pt x="0" y="1052631"/>
                  </a:cubicBezTo>
                  <a:lnTo>
                    <a:pt x="0" y="77906"/>
                  </a:lnTo>
                  <a:cubicBezTo>
                    <a:pt x="0" y="57244"/>
                    <a:pt x="8208" y="37428"/>
                    <a:pt x="22818" y="22818"/>
                  </a:cubicBezTo>
                  <a:cubicBezTo>
                    <a:pt x="37428" y="8208"/>
                    <a:pt x="57244" y="0"/>
                    <a:pt x="77906" y="0"/>
                  </a:cubicBezTo>
                  <a:close/>
                </a:path>
              </a:pathLst>
            </a:custGeom>
            <a:blipFill>
              <a:blip r:embed="rId8"/>
              <a:stretch>
                <a:fillRect l="-924" t="-51451" r="-26392" b="-43604"/>
              </a:stretch>
            </a:blipFill>
          </p:spPr>
        </p:sp>
      </p:grpSp>
      <p:grpSp>
        <p:nvGrpSpPr>
          <p:cNvPr name="Group 22" id="22"/>
          <p:cNvGrpSpPr/>
          <p:nvPr/>
        </p:nvGrpSpPr>
        <p:grpSpPr>
          <a:xfrm rot="0">
            <a:off x="2190314" y="5746057"/>
            <a:ext cx="1344522" cy="1344522"/>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1717"/>
            </a:solidFill>
            <a:ln cap="sq">
              <a:noFill/>
              <a:prstDash val="solid"/>
              <a:miter/>
            </a:ln>
          </p:spPr>
        </p:sp>
        <p:sp>
          <p:nvSpPr>
            <p:cNvPr name="TextBox 24" id="2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2528527" y="6084269"/>
            <a:ext cx="668096" cy="668096"/>
          </a:xfrm>
          <a:custGeom>
            <a:avLst/>
            <a:gdLst/>
            <a:ahLst/>
            <a:cxnLst/>
            <a:rect r="r" b="b" t="t" l="l"/>
            <a:pathLst>
              <a:path h="668096" w="668096">
                <a:moveTo>
                  <a:pt x="0" y="0"/>
                </a:moveTo>
                <a:lnTo>
                  <a:pt x="668096" y="0"/>
                </a:lnTo>
                <a:lnTo>
                  <a:pt x="668096" y="668097"/>
                </a:lnTo>
                <a:lnTo>
                  <a:pt x="0" y="6680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TextBox 26" id="26"/>
          <p:cNvSpPr txBox="true"/>
          <p:nvPr/>
        </p:nvSpPr>
        <p:spPr>
          <a:xfrm rot="0">
            <a:off x="1195837" y="3245052"/>
            <a:ext cx="11114793" cy="2282832"/>
          </a:xfrm>
          <a:prstGeom prst="rect">
            <a:avLst/>
          </a:prstGeom>
        </p:spPr>
        <p:txBody>
          <a:bodyPr anchor="t" rtlCol="false" tIns="0" lIns="0" bIns="0" rIns="0">
            <a:spAutoFit/>
          </a:bodyPr>
          <a:lstStyle/>
          <a:p>
            <a:pPr algn="r" marL="0" indent="0" lvl="0">
              <a:lnSpc>
                <a:spcPts val="14164"/>
              </a:lnSpc>
              <a:spcBef>
                <a:spcPct val="0"/>
              </a:spcBef>
            </a:pPr>
            <a:r>
              <a:rPr lang="en-US" b="true" sz="16470" spc="-312" strike="noStrike" u="none">
                <a:solidFill>
                  <a:srgbClr val="171717"/>
                </a:solidFill>
                <a:latin typeface="Akzidenz-Grotesk Heavy"/>
                <a:ea typeface="Akzidenz-Grotesk Heavy"/>
                <a:cs typeface="Akzidenz-Grotesk Heavy"/>
                <a:sym typeface="Akzidenz-Grotesk Heavy"/>
              </a:rPr>
              <a:t>CREATIVE  </a:t>
            </a:r>
          </a:p>
        </p:txBody>
      </p:sp>
      <p:sp>
        <p:nvSpPr>
          <p:cNvPr name="TextBox 27" id="27"/>
          <p:cNvSpPr txBox="true"/>
          <p:nvPr/>
        </p:nvSpPr>
        <p:spPr>
          <a:xfrm rot="0">
            <a:off x="10500157" y="7709109"/>
            <a:ext cx="5915816" cy="1648460"/>
          </a:xfrm>
          <a:prstGeom prst="rect">
            <a:avLst/>
          </a:prstGeom>
        </p:spPr>
        <p:txBody>
          <a:bodyPr anchor="t" rtlCol="false" tIns="0" lIns="0" bIns="0" rIns="0">
            <a:spAutoFit/>
          </a:bodyPr>
          <a:lstStyle/>
          <a:p>
            <a:pPr algn="l">
              <a:lnSpc>
                <a:spcPts val="2635"/>
              </a:lnSpc>
            </a:pPr>
            <a:r>
              <a:rPr lang="en-US" sz="1700">
                <a:solidFill>
                  <a:srgbClr val="171717"/>
                </a:solidFill>
                <a:latin typeface="Open Sauce"/>
                <a:ea typeface="Open Sauce"/>
                <a:cs typeface="Open Sauce"/>
                <a:sym typeface="Open Sauce"/>
              </a:rPr>
              <a:t>Presentations serve as versatile communication tools, utilized for demonstrations, lectures, speeches, reports, and more. Typically delivered before an audience, they fulfill various purposes, making presentations powerful tools for both persuasion and education.</a:t>
            </a:r>
          </a:p>
        </p:txBody>
      </p:sp>
      <p:sp>
        <p:nvSpPr>
          <p:cNvPr name="TextBox 28" id="28"/>
          <p:cNvSpPr txBox="true"/>
          <p:nvPr/>
        </p:nvSpPr>
        <p:spPr>
          <a:xfrm rot="0">
            <a:off x="10087019" y="5483427"/>
            <a:ext cx="6535907" cy="2282832"/>
          </a:xfrm>
          <a:prstGeom prst="rect">
            <a:avLst/>
          </a:prstGeom>
        </p:spPr>
        <p:txBody>
          <a:bodyPr anchor="t" rtlCol="false" tIns="0" lIns="0" bIns="0" rIns="0">
            <a:spAutoFit/>
          </a:bodyPr>
          <a:lstStyle/>
          <a:p>
            <a:pPr algn="r" marL="0" indent="0" lvl="0">
              <a:lnSpc>
                <a:spcPts val="14164"/>
              </a:lnSpc>
              <a:spcBef>
                <a:spcPct val="0"/>
              </a:spcBef>
            </a:pPr>
            <a:r>
              <a:rPr lang="en-US" b="true" sz="16470" spc="-312" strike="noStrike" u="none">
                <a:solidFill>
                  <a:srgbClr val="171717"/>
                </a:solidFill>
                <a:latin typeface="Akzidenz-Grotesk Heavy"/>
                <a:ea typeface="Akzidenz-Grotesk Heavy"/>
                <a:cs typeface="Akzidenz-Grotesk Heavy"/>
                <a:sym typeface="Akzidenz-Grotesk Heavy"/>
              </a:rPr>
              <a:t>BRIEF</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3372240" cy="669965"/>
            <a:chOff x="0" y="0"/>
            <a:chExt cx="2045598" cy="406400"/>
          </a:xfrm>
        </p:grpSpPr>
        <p:sp>
          <p:nvSpPr>
            <p:cNvPr name="Freeform 3" id="3"/>
            <p:cNvSpPr/>
            <p:nvPr/>
          </p:nvSpPr>
          <p:spPr>
            <a:xfrm flipH="false" flipV="false" rot="0">
              <a:off x="0" y="0"/>
              <a:ext cx="2045598" cy="406400"/>
            </a:xfrm>
            <a:custGeom>
              <a:avLst/>
              <a:gdLst/>
              <a:ahLst/>
              <a:cxnLst/>
              <a:rect r="r" b="b" t="t" l="l"/>
              <a:pathLst>
                <a:path h="406400" w="2045598">
                  <a:moveTo>
                    <a:pt x="1842398" y="0"/>
                  </a:moveTo>
                  <a:cubicBezTo>
                    <a:pt x="1954622" y="0"/>
                    <a:pt x="2045598" y="90976"/>
                    <a:pt x="2045598" y="203200"/>
                  </a:cubicBezTo>
                  <a:cubicBezTo>
                    <a:pt x="2045598" y="315424"/>
                    <a:pt x="1954622" y="406400"/>
                    <a:pt x="1842398"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2045598"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680084"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sp>
        <p:nvSpPr>
          <p:cNvPr name="TextBox 11" id="11"/>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12" id="12"/>
          <p:cNvSpPr txBox="true"/>
          <p:nvPr/>
        </p:nvSpPr>
        <p:spPr>
          <a:xfrm rot="0">
            <a:off x="1932470" y="657758"/>
            <a:ext cx="2382205"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Target Audience</a:t>
            </a:r>
          </a:p>
        </p:txBody>
      </p:sp>
      <p:sp>
        <p:nvSpPr>
          <p:cNvPr name="TextBox 13" id="13"/>
          <p:cNvSpPr txBox="true"/>
          <p:nvPr/>
        </p:nvSpPr>
        <p:spPr>
          <a:xfrm rot="0">
            <a:off x="411911" y="1993390"/>
            <a:ext cx="16528387" cy="1845137"/>
          </a:xfrm>
          <a:prstGeom prst="rect">
            <a:avLst/>
          </a:prstGeom>
        </p:spPr>
        <p:txBody>
          <a:bodyPr anchor="t" rtlCol="false" tIns="0" lIns="0" bIns="0" rIns="0">
            <a:spAutoFit/>
          </a:bodyPr>
          <a:lstStyle/>
          <a:p>
            <a:pPr algn="r" marL="0" indent="0" lvl="0">
              <a:lnSpc>
                <a:spcPts val="11328"/>
              </a:lnSpc>
              <a:spcBef>
                <a:spcPct val="0"/>
              </a:spcBef>
            </a:pPr>
            <a:r>
              <a:rPr lang="en-US" b="true" sz="13172" spc="-289">
                <a:solidFill>
                  <a:srgbClr val="FFFFFF"/>
                </a:solidFill>
                <a:latin typeface="Akzidenz-Grotesk Heavy"/>
                <a:ea typeface="Akzidenz-Grotesk Heavy"/>
                <a:cs typeface="Akzidenz-Grotesk Heavy"/>
                <a:sym typeface="Akzidenz-Grotesk Heavy"/>
              </a:rPr>
              <a:t>TARGET AUDIENCE</a:t>
            </a:r>
          </a:p>
        </p:txBody>
      </p:sp>
      <p:grpSp>
        <p:nvGrpSpPr>
          <p:cNvPr name="Group 14" id="14"/>
          <p:cNvGrpSpPr/>
          <p:nvPr/>
        </p:nvGrpSpPr>
        <p:grpSpPr>
          <a:xfrm rot="0">
            <a:off x="17027608" y="3064067"/>
            <a:ext cx="231692" cy="23169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8145492" y="4238204"/>
            <a:ext cx="8314784" cy="1240200"/>
          </a:xfrm>
          <a:prstGeom prst="rect">
            <a:avLst/>
          </a:prstGeom>
        </p:spPr>
        <p:txBody>
          <a:bodyPr anchor="t" rtlCol="false" tIns="0" lIns="0" bIns="0" rIns="0">
            <a:spAutoFit/>
          </a:bodyPr>
          <a:lstStyle/>
          <a:p>
            <a:pPr algn="just" marL="0" indent="0" lvl="0">
              <a:lnSpc>
                <a:spcPts val="2548"/>
              </a:lnSpc>
              <a:spcBef>
                <a:spcPct val="0"/>
              </a:spcBef>
            </a:pPr>
            <a:r>
              <a:rPr lang="en-US" sz="1698" strike="noStrike" u="none">
                <a:solidFill>
                  <a:srgbClr val="FFFFFF"/>
                </a:solidFill>
                <a:latin typeface="Open Sauce"/>
                <a:ea typeface="Open Sauce"/>
                <a:cs typeface="Open Sauce"/>
                <a:sym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grpSp>
        <p:nvGrpSpPr>
          <p:cNvPr name="Group 18" id="18"/>
          <p:cNvGrpSpPr/>
          <p:nvPr/>
        </p:nvGrpSpPr>
        <p:grpSpPr>
          <a:xfrm rot="0">
            <a:off x="8145492" y="5933997"/>
            <a:ext cx="2261641" cy="543047"/>
            <a:chOff x="0" y="0"/>
            <a:chExt cx="3015521" cy="724062"/>
          </a:xfrm>
        </p:grpSpPr>
        <p:grpSp>
          <p:nvGrpSpPr>
            <p:cNvPr name="Group 19" id="19"/>
            <p:cNvGrpSpPr/>
            <p:nvPr/>
          </p:nvGrpSpPr>
          <p:grpSpPr>
            <a:xfrm rot="0">
              <a:off x="0" y="0"/>
              <a:ext cx="3015521" cy="724062"/>
              <a:chOff x="0" y="0"/>
              <a:chExt cx="1692544" cy="406400"/>
            </a:xfrm>
          </p:grpSpPr>
          <p:sp>
            <p:nvSpPr>
              <p:cNvPr name="Freeform 20" id="20"/>
              <p:cNvSpPr/>
              <p:nvPr/>
            </p:nvSpPr>
            <p:spPr>
              <a:xfrm flipH="false" flipV="false" rot="0">
                <a:off x="0" y="0"/>
                <a:ext cx="1692544" cy="406400"/>
              </a:xfrm>
              <a:custGeom>
                <a:avLst/>
                <a:gdLst/>
                <a:ahLst/>
                <a:cxnLst/>
                <a:rect r="r" b="b" t="t" l="l"/>
                <a:pathLst>
                  <a:path h="406400" w="1692544">
                    <a:moveTo>
                      <a:pt x="1489344" y="0"/>
                    </a:moveTo>
                    <a:cubicBezTo>
                      <a:pt x="1601569" y="0"/>
                      <a:pt x="1692544" y="90976"/>
                      <a:pt x="1692544" y="203200"/>
                    </a:cubicBezTo>
                    <a:cubicBezTo>
                      <a:pt x="1692544" y="315424"/>
                      <a:pt x="1601569" y="406400"/>
                      <a:pt x="1489344"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21" id="21"/>
              <p:cNvSpPr txBox="true"/>
              <p:nvPr/>
            </p:nvSpPr>
            <p:spPr>
              <a:xfrm>
                <a:off x="0" y="-38100"/>
                <a:ext cx="1692544" cy="444500"/>
              </a:xfrm>
              <a:prstGeom prst="rect">
                <a:avLst/>
              </a:prstGeom>
            </p:spPr>
            <p:txBody>
              <a:bodyPr anchor="ctr" rtlCol="false" tIns="50800" lIns="50800" bIns="50800" rIns="50800"/>
              <a:lstStyle/>
              <a:p>
                <a:pPr algn="ctr">
                  <a:lnSpc>
                    <a:spcPts val="2660"/>
                  </a:lnSpc>
                </a:pPr>
              </a:p>
            </p:txBody>
          </p:sp>
        </p:grpSp>
        <p:sp>
          <p:nvSpPr>
            <p:cNvPr name="TextBox 22" id="22"/>
            <p:cNvSpPr txBox="true"/>
            <p:nvPr/>
          </p:nvSpPr>
          <p:spPr>
            <a:xfrm rot="0">
              <a:off x="81518" y="152623"/>
              <a:ext cx="2852485" cy="390242"/>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Target Audience</a:t>
              </a:r>
            </a:p>
          </p:txBody>
        </p:sp>
      </p:grpSp>
      <p:grpSp>
        <p:nvGrpSpPr>
          <p:cNvPr name="Group 23" id="23"/>
          <p:cNvGrpSpPr/>
          <p:nvPr/>
        </p:nvGrpSpPr>
        <p:grpSpPr>
          <a:xfrm rot="0">
            <a:off x="10571755" y="5925705"/>
            <a:ext cx="1330575" cy="543047"/>
            <a:chOff x="0" y="0"/>
            <a:chExt cx="995762" cy="406400"/>
          </a:xfrm>
        </p:grpSpPr>
        <p:sp>
          <p:nvSpPr>
            <p:cNvPr name="Freeform 24" id="24"/>
            <p:cNvSpPr/>
            <p:nvPr/>
          </p:nvSpPr>
          <p:spPr>
            <a:xfrm flipH="false" flipV="false" rot="0">
              <a:off x="0" y="0"/>
              <a:ext cx="995762" cy="406400"/>
            </a:xfrm>
            <a:custGeom>
              <a:avLst/>
              <a:gdLst/>
              <a:ahLst/>
              <a:cxnLst/>
              <a:rect r="r" b="b" t="t" l="l"/>
              <a:pathLst>
                <a:path h="406400" w="995762">
                  <a:moveTo>
                    <a:pt x="792562" y="0"/>
                  </a:moveTo>
                  <a:cubicBezTo>
                    <a:pt x="904787" y="0"/>
                    <a:pt x="995762" y="90976"/>
                    <a:pt x="995762" y="203200"/>
                  </a:cubicBezTo>
                  <a:cubicBezTo>
                    <a:pt x="995762" y="315424"/>
                    <a:pt x="904787" y="406400"/>
                    <a:pt x="79256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25" id="25"/>
            <p:cNvSpPr txBox="true"/>
            <p:nvPr/>
          </p:nvSpPr>
          <p:spPr>
            <a:xfrm>
              <a:off x="0" y="-38100"/>
              <a:ext cx="995762" cy="444500"/>
            </a:xfrm>
            <a:prstGeom prst="rect">
              <a:avLst/>
            </a:prstGeom>
          </p:spPr>
          <p:txBody>
            <a:bodyPr anchor="ctr" rtlCol="false" tIns="41176" lIns="41176" bIns="41176" rIns="41176"/>
            <a:lstStyle/>
            <a:p>
              <a:pPr algn="ctr">
                <a:lnSpc>
                  <a:spcPts val="2660"/>
                </a:lnSpc>
              </a:pPr>
            </a:p>
          </p:txBody>
        </p:sp>
      </p:grpSp>
      <p:grpSp>
        <p:nvGrpSpPr>
          <p:cNvPr name="Group 26" id="26"/>
          <p:cNvGrpSpPr/>
          <p:nvPr/>
        </p:nvGrpSpPr>
        <p:grpSpPr>
          <a:xfrm rot="0">
            <a:off x="12121405" y="5925705"/>
            <a:ext cx="2951283" cy="543047"/>
            <a:chOff x="0" y="0"/>
            <a:chExt cx="2208652" cy="406400"/>
          </a:xfrm>
        </p:grpSpPr>
        <p:sp>
          <p:nvSpPr>
            <p:cNvPr name="Freeform 27" id="27"/>
            <p:cNvSpPr/>
            <p:nvPr/>
          </p:nvSpPr>
          <p:spPr>
            <a:xfrm flipH="false" flipV="false" rot="0">
              <a:off x="0" y="0"/>
              <a:ext cx="2208652" cy="406400"/>
            </a:xfrm>
            <a:custGeom>
              <a:avLst/>
              <a:gdLst/>
              <a:ahLst/>
              <a:cxnLst/>
              <a:rect r="r" b="b" t="t" l="l"/>
              <a:pathLst>
                <a:path h="406400" w="2208652">
                  <a:moveTo>
                    <a:pt x="2005452" y="0"/>
                  </a:moveTo>
                  <a:cubicBezTo>
                    <a:pt x="2117676" y="0"/>
                    <a:pt x="2208652" y="90976"/>
                    <a:pt x="2208652" y="203200"/>
                  </a:cubicBezTo>
                  <a:cubicBezTo>
                    <a:pt x="2208652" y="315424"/>
                    <a:pt x="2117676" y="406400"/>
                    <a:pt x="200545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28" id="28"/>
            <p:cNvSpPr txBox="true"/>
            <p:nvPr/>
          </p:nvSpPr>
          <p:spPr>
            <a:xfrm>
              <a:off x="0" y="-38100"/>
              <a:ext cx="2208652" cy="444500"/>
            </a:xfrm>
            <a:prstGeom prst="rect">
              <a:avLst/>
            </a:prstGeom>
          </p:spPr>
          <p:txBody>
            <a:bodyPr anchor="ctr" rtlCol="false" tIns="41176" lIns="41176" bIns="41176" rIns="41176"/>
            <a:lstStyle/>
            <a:p>
              <a:pPr algn="ctr">
                <a:lnSpc>
                  <a:spcPts val="2660"/>
                </a:lnSpc>
              </a:pPr>
            </a:p>
          </p:txBody>
        </p:sp>
      </p:grpSp>
      <p:sp>
        <p:nvSpPr>
          <p:cNvPr name="Freeform 29" id="29"/>
          <p:cNvSpPr/>
          <p:nvPr/>
        </p:nvSpPr>
        <p:spPr>
          <a:xfrm flipH="false" flipV="false" rot="0">
            <a:off x="12341478" y="6079185"/>
            <a:ext cx="221999" cy="219501"/>
          </a:xfrm>
          <a:custGeom>
            <a:avLst/>
            <a:gdLst/>
            <a:ahLst/>
            <a:cxnLst/>
            <a:rect r="r" b="b" t="t" l="l"/>
            <a:pathLst>
              <a:path h="219501" w="221999">
                <a:moveTo>
                  <a:pt x="0" y="0"/>
                </a:moveTo>
                <a:lnTo>
                  <a:pt x="221999" y="0"/>
                </a:lnTo>
                <a:lnTo>
                  <a:pt x="221999" y="219501"/>
                </a:lnTo>
                <a:lnTo>
                  <a:pt x="0" y="2195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0" id="30"/>
          <p:cNvSpPr txBox="true"/>
          <p:nvPr/>
        </p:nvSpPr>
        <p:spPr>
          <a:xfrm rot="0">
            <a:off x="10623416" y="6033028"/>
            <a:ext cx="1227253" cy="299825"/>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2024</a:t>
            </a:r>
          </a:p>
        </p:txBody>
      </p:sp>
      <p:sp>
        <p:nvSpPr>
          <p:cNvPr name="TextBox 31" id="31"/>
          <p:cNvSpPr txBox="true"/>
          <p:nvPr/>
        </p:nvSpPr>
        <p:spPr>
          <a:xfrm rot="0">
            <a:off x="12725402" y="6033028"/>
            <a:ext cx="2115890" cy="297606"/>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Paucek and Lage</a:t>
            </a:r>
          </a:p>
        </p:txBody>
      </p:sp>
      <p:grpSp>
        <p:nvGrpSpPr>
          <p:cNvPr name="Group 32" id="32"/>
          <p:cNvGrpSpPr/>
          <p:nvPr/>
        </p:nvGrpSpPr>
        <p:grpSpPr>
          <a:xfrm rot="766180">
            <a:off x="-51544" y="4034784"/>
            <a:ext cx="5693411" cy="5693411"/>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6"/>
              <a:stretch>
                <a:fillRect l="0" t="-25000" r="0" b="-25000"/>
              </a:stretch>
            </a:blipFill>
          </p:spPr>
        </p:sp>
      </p:grpSp>
      <p:sp>
        <p:nvSpPr>
          <p:cNvPr name="Freeform 34" id="34"/>
          <p:cNvSpPr/>
          <p:nvPr/>
        </p:nvSpPr>
        <p:spPr>
          <a:xfrm flipH="false" flipV="false" rot="0">
            <a:off x="4571858" y="6208374"/>
            <a:ext cx="1859135" cy="1859135"/>
          </a:xfrm>
          <a:custGeom>
            <a:avLst/>
            <a:gdLst/>
            <a:ahLst/>
            <a:cxnLst/>
            <a:rect r="r" b="b" t="t" l="l"/>
            <a:pathLst>
              <a:path h="1859135" w="1859135">
                <a:moveTo>
                  <a:pt x="0" y="0"/>
                </a:moveTo>
                <a:lnTo>
                  <a:pt x="1859134" y="0"/>
                </a:lnTo>
                <a:lnTo>
                  <a:pt x="1859134" y="1859135"/>
                </a:lnTo>
                <a:lnTo>
                  <a:pt x="0" y="18591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3372240" cy="669965"/>
            <a:chOff x="0" y="0"/>
            <a:chExt cx="2045598" cy="406400"/>
          </a:xfrm>
        </p:grpSpPr>
        <p:sp>
          <p:nvSpPr>
            <p:cNvPr name="Freeform 3" id="3"/>
            <p:cNvSpPr/>
            <p:nvPr/>
          </p:nvSpPr>
          <p:spPr>
            <a:xfrm flipH="false" flipV="false" rot="0">
              <a:off x="0" y="0"/>
              <a:ext cx="2045598" cy="406400"/>
            </a:xfrm>
            <a:custGeom>
              <a:avLst/>
              <a:gdLst/>
              <a:ahLst/>
              <a:cxnLst/>
              <a:rect r="r" b="b" t="t" l="l"/>
              <a:pathLst>
                <a:path h="406400" w="2045598">
                  <a:moveTo>
                    <a:pt x="1842398" y="0"/>
                  </a:moveTo>
                  <a:cubicBezTo>
                    <a:pt x="1954622" y="0"/>
                    <a:pt x="2045598" y="90976"/>
                    <a:pt x="2045598" y="203200"/>
                  </a:cubicBezTo>
                  <a:cubicBezTo>
                    <a:pt x="2045598" y="315424"/>
                    <a:pt x="1954622" y="406400"/>
                    <a:pt x="1842398"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2045598"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680084"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grpSp>
        <p:nvGrpSpPr>
          <p:cNvPr name="Group 11" id="11"/>
          <p:cNvGrpSpPr/>
          <p:nvPr/>
        </p:nvGrpSpPr>
        <p:grpSpPr>
          <a:xfrm rot="0">
            <a:off x="966901" y="2124522"/>
            <a:ext cx="5022790" cy="4640046"/>
            <a:chOff x="0" y="0"/>
            <a:chExt cx="1101325" cy="1017403"/>
          </a:xfrm>
        </p:grpSpPr>
        <p:sp>
          <p:nvSpPr>
            <p:cNvPr name="Freeform 12" id="12"/>
            <p:cNvSpPr/>
            <p:nvPr/>
          </p:nvSpPr>
          <p:spPr>
            <a:xfrm flipH="false" flipV="false" rot="0">
              <a:off x="0" y="0"/>
              <a:ext cx="1101325" cy="1017403"/>
            </a:xfrm>
            <a:custGeom>
              <a:avLst/>
              <a:gdLst/>
              <a:ahLst/>
              <a:cxnLst/>
              <a:rect r="r" b="b" t="t" l="l"/>
              <a:pathLst>
                <a:path h="1017403" w="1101325">
                  <a:moveTo>
                    <a:pt x="0" y="0"/>
                  </a:moveTo>
                  <a:lnTo>
                    <a:pt x="1101325" y="0"/>
                  </a:lnTo>
                  <a:lnTo>
                    <a:pt x="1101325" y="1017403"/>
                  </a:lnTo>
                  <a:lnTo>
                    <a:pt x="0" y="1017403"/>
                  </a:lnTo>
                  <a:close/>
                </a:path>
              </a:pathLst>
            </a:custGeom>
            <a:blipFill>
              <a:blip r:embed="rId4"/>
              <a:stretch>
                <a:fillRect l="0" t="-31186" r="0" b="-31186"/>
              </a:stretch>
            </a:blipFill>
          </p:spPr>
        </p:sp>
      </p:grpSp>
      <p:grpSp>
        <p:nvGrpSpPr>
          <p:cNvPr name="Group 13" id="13"/>
          <p:cNvGrpSpPr/>
          <p:nvPr/>
        </p:nvGrpSpPr>
        <p:grpSpPr>
          <a:xfrm rot="-10800000">
            <a:off x="966901" y="5009513"/>
            <a:ext cx="5022790" cy="4058287"/>
            <a:chOff x="0" y="0"/>
            <a:chExt cx="1322875" cy="1068849"/>
          </a:xfrm>
        </p:grpSpPr>
        <p:sp>
          <p:nvSpPr>
            <p:cNvPr name="Freeform 14" id="14"/>
            <p:cNvSpPr/>
            <p:nvPr/>
          </p:nvSpPr>
          <p:spPr>
            <a:xfrm flipH="false" flipV="false" rot="0">
              <a:off x="0" y="0"/>
              <a:ext cx="1322875" cy="1048476"/>
            </a:xfrm>
            <a:custGeom>
              <a:avLst/>
              <a:gdLst/>
              <a:ahLst/>
              <a:cxnLst/>
              <a:rect r="r" b="b" t="t" l="l"/>
              <a:pathLst>
                <a:path h="1048476" w="1322875">
                  <a:moveTo>
                    <a:pt x="1276634" y="0"/>
                  </a:moveTo>
                  <a:lnTo>
                    <a:pt x="46241" y="0"/>
                  </a:lnTo>
                  <a:cubicBezTo>
                    <a:pt x="20703" y="0"/>
                    <a:pt x="0" y="20703"/>
                    <a:pt x="0" y="46241"/>
                  </a:cubicBezTo>
                  <a:lnTo>
                    <a:pt x="0" y="834648"/>
                  </a:lnTo>
                  <a:cubicBezTo>
                    <a:pt x="0" y="860186"/>
                    <a:pt x="20703" y="880889"/>
                    <a:pt x="46241" y="880889"/>
                  </a:cubicBezTo>
                  <a:lnTo>
                    <a:pt x="111239" y="880889"/>
                  </a:lnTo>
                  <a:cubicBezTo>
                    <a:pt x="136777" y="880889"/>
                    <a:pt x="157480" y="901592"/>
                    <a:pt x="157480" y="927130"/>
                  </a:cubicBezTo>
                  <a:lnTo>
                    <a:pt x="157480" y="1022608"/>
                  </a:lnTo>
                  <a:cubicBezTo>
                    <a:pt x="157480" y="1031975"/>
                    <a:pt x="162544" y="1040611"/>
                    <a:pt x="170719" y="1045183"/>
                  </a:cubicBezTo>
                  <a:cubicBezTo>
                    <a:pt x="178893" y="1049756"/>
                    <a:pt x="188902" y="1049553"/>
                    <a:pt x="196884" y="1044651"/>
                  </a:cubicBezTo>
                  <a:lnTo>
                    <a:pt x="424146" y="905087"/>
                  </a:lnTo>
                  <a:cubicBezTo>
                    <a:pt x="449911" y="889265"/>
                    <a:pt x="479555" y="880889"/>
                    <a:pt x="509791" y="880889"/>
                  </a:cubicBezTo>
                  <a:lnTo>
                    <a:pt x="1276634" y="880889"/>
                  </a:lnTo>
                  <a:cubicBezTo>
                    <a:pt x="1302172" y="880889"/>
                    <a:pt x="1322875" y="860186"/>
                    <a:pt x="1322875" y="834648"/>
                  </a:cubicBezTo>
                  <a:lnTo>
                    <a:pt x="1322875" y="46241"/>
                  </a:lnTo>
                  <a:cubicBezTo>
                    <a:pt x="1322875" y="33977"/>
                    <a:pt x="1318003" y="22215"/>
                    <a:pt x="1309331" y="13544"/>
                  </a:cubicBezTo>
                  <a:cubicBezTo>
                    <a:pt x="1300659" y="4872"/>
                    <a:pt x="1288898" y="0"/>
                    <a:pt x="1276634" y="0"/>
                  </a:cubicBezTo>
                  <a:close/>
                </a:path>
              </a:pathLst>
            </a:custGeom>
            <a:solidFill>
              <a:srgbClr val="D6FF3F"/>
            </a:solidFill>
            <a:ln cap="rnd">
              <a:noFill/>
              <a:prstDash val="solid"/>
              <a:round/>
            </a:ln>
          </p:spPr>
        </p:sp>
        <p:sp>
          <p:nvSpPr>
            <p:cNvPr name="TextBox 15" id="15"/>
            <p:cNvSpPr txBox="true"/>
            <p:nvPr/>
          </p:nvSpPr>
          <p:spPr>
            <a:xfrm>
              <a:off x="0" y="-38100"/>
              <a:ext cx="1322875" cy="916449"/>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6" id="16"/>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17" id="17"/>
          <p:cNvSpPr txBox="true"/>
          <p:nvPr/>
        </p:nvSpPr>
        <p:spPr>
          <a:xfrm rot="0">
            <a:off x="1932470" y="657758"/>
            <a:ext cx="2382205"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Target Audience</a:t>
            </a:r>
          </a:p>
        </p:txBody>
      </p:sp>
      <p:grpSp>
        <p:nvGrpSpPr>
          <p:cNvPr name="Group 18" id="18"/>
          <p:cNvGrpSpPr/>
          <p:nvPr/>
        </p:nvGrpSpPr>
        <p:grpSpPr>
          <a:xfrm rot="0">
            <a:off x="6632605" y="2124522"/>
            <a:ext cx="5022790" cy="4640046"/>
            <a:chOff x="0" y="0"/>
            <a:chExt cx="1101325" cy="1017403"/>
          </a:xfrm>
        </p:grpSpPr>
        <p:sp>
          <p:nvSpPr>
            <p:cNvPr name="Freeform 19" id="19"/>
            <p:cNvSpPr/>
            <p:nvPr/>
          </p:nvSpPr>
          <p:spPr>
            <a:xfrm flipH="false" flipV="false" rot="0">
              <a:off x="0" y="0"/>
              <a:ext cx="1101325" cy="1017403"/>
            </a:xfrm>
            <a:custGeom>
              <a:avLst/>
              <a:gdLst/>
              <a:ahLst/>
              <a:cxnLst/>
              <a:rect r="r" b="b" t="t" l="l"/>
              <a:pathLst>
                <a:path h="1017403" w="1101325">
                  <a:moveTo>
                    <a:pt x="0" y="0"/>
                  </a:moveTo>
                  <a:lnTo>
                    <a:pt x="1101325" y="0"/>
                  </a:lnTo>
                  <a:lnTo>
                    <a:pt x="1101325" y="1017403"/>
                  </a:lnTo>
                  <a:lnTo>
                    <a:pt x="0" y="1017403"/>
                  </a:lnTo>
                  <a:close/>
                </a:path>
              </a:pathLst>
            </a:custGeom>
            <a:blipFill>
              <a:blip r:embed="rId5"/>
              <a:stretch>
                <a:fillRect l="-119197" t="-34223" r="-55228" b="-63818"/>
              </a:stretch>
            </a:blipFill>
          </p:spPr>
        </p:sp>
      </p:grpSp>
      <p:grpSp>
        <p:nvGrpSpPr>
          <p:cNvPr name="Group 20" id="20"/>
          <p:cNvGrpSpPr/>
          <p:nvPr/>
        </p:nvGrpSpPr>
        <p:grpSpPr>
          <a:xfrm rot="-10800000">
            <a:off x="6632605" y="5009513"/>
            <a:ext cx="5022790" cy="4058287"/>
            <a:chOff x="0" y="0"/>
            <a:chExt cx="1322875" cy="1068849"/>
          </a:xfrm>
        </p:grpSpPr>
        <p:sp>
          <p:nvSpPr>
            <p:cNvPr name="Freeform 21" id="21"/>
            <p:cNvSpPr/>
            <p:nvPr/>
          </p:nvSpPr>
          <p:spPr>
            <a:xfrm flipH="false" flipV="false" rot="0">
              <a:off x="0" y="0"/>
              <a:ext cx="1322875" cy="1048476"/>
            </a:xfrm>
            <a:custGeom>
              <a:avLst/>
              <a:gdLst/>
              <a:ahLst/>
              <a:cxnLst/>
              <a:rect r="r" b="b" t="t" l="l"/>
              <a:pathLst>
                <a:path h="1048476" w="1322875">
                  <a:moveTo>
                    <a:pt x="1276634" y="0"/>
                  </a:moveTo>
                  <a:lnTo>
                    <a:pt x="46241" y="0"/>
                  </a:lnTo>
                  <a:cubicBezTo>
                    <a:pt x="20703" y="0"/>
                    <a:pt x="0" y="20703"/>
                    <a:pt x="0" y="46241"/>
                  </a:cubicBezTo>
                  <a:lnTo>
                    <a:pt x="0" y="834648"/>
                  </a:lnTo>
                  <a:cubicBezTo>
                    <a:pt x="0" y="860186"/>
                    <a:pt x="20703" y="880889"/>
                    <a:pt x="46241" y="880889"/>
                  </a:cubicBezTo>
                  <a:lnTo>
                    <a:pt x="111239" y="880889"/>
                  </a:lnTo>
                  <a:cubicBezTo>
                    <a:pt x="136777" y="880889"/>
                    <a:pt x="157480" y="901592"/>
                    <a:pt x="157480" y="927130"/>
                  </a:cubicBezTo>
                  <a:lnTo>
                    <a:pt x="157480" y="1022608"/>
                  </a:lnTo>
                  <a:cubicBezTo>
                    <a:pt x="157480" y="1031975"/>
                    <a:pt x="162544" y="1040611"/>
                    <a:pt x="170719" y="1045183"/>
                  </a:cubicBezTo>
                  <a:cubicBezTo>
                    <a:pt x="178893" y="1049756"/>
                    <a:pt x="188902" y="1049553"/>
                    <a:pt x="196884" y="1044651"/>
                  </a:cubicBezTo>
                  <a:lnTo>
                    <a:pt x="424146" y="905087"/>
                  </a:lnTo>
                  <a:cubicBezTo>
                    <a:pt x="449911" y="889265"/>
                    <a:pt x="479555" y="880889"/>
                    <a:pt x="509791" y="880889"/>
                  </a:cubicBezTo>
                  <a:lnTo>
                    <a:pt x="1276634" y="880889"/>
                  </a:lnTo>
                  <a:cubicBezTo>
                    <a:pt x="1302172" y="880889"/>
                    <a:pt x="1322875" y="860186"/>
                    <a:pt x="1322875" y="834648"/>
                  </a:cubicBezTo>
                  <a:lnTo>
                    <a:pt x="1322875" y="46241"/>
                  </a:lnTo>
                  <a:cubicBezTo>
                    <a:pt x="1322875" y="33977"/>
                    <a:pt x="1318003" y="22215"/>
                    <a:pt x="1309331" y="13544"/>
                  </a:cubicBezTo>
                  <a:cubicBezTo>
                    <a:pt x="1300659" y="4872"/>
                    <a:pt x="1288898" y="0"/>
                    <a:pt x="1276634" y="0"/>
                  </a:cubicBezTo>
                  <a:close/>
                </a:path>
              </a:pathLst>
            </a:custGeom>
            <a:solidFill>
              <a:srgbClr val="D6FF3F"/>
            </a:solidFill>
            <a:ln cap="rnd">
              <a:noFill/>
              <a:prstDash val="solid"/>
              <a:round/>
            </a:ln>
          </p:spPr>
        </p:sp>
        <p:sp>
          <p:nvSpPr>
            <p:cNvPr name="TextBox 22" id="22"/>
            <p:cNvSpPr txBox="true"/>
            <p:nvPr/>
          </p:nvSpPr>
          <p:spPr>
            <a:xfrm>
              <a:off x="0" y="-38100"/>
              <a:ext cx="1322875" cy="916449"/>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23" id="23"/>
          <p:cNvGrpSpPr/>
          <p:nvPr/>
        </p:nvGrpSpPr>
        <p:grpSpPr>
          <a:xfrm rot="0">
            <a:off x="12298309" y="2124522"/>
            <a:ext cx="5022790" cy="4640046"/>
            <a:chOff x="0" y="0"/>
            <a:chExt cx="1101325" cy="1017403"/>
          </a:xfrm>
        </p:grpSpPr>
        <p:sp>
          <p:nvSpPr>
            <p:cNvPr name="Freeform 24" id="24"/>
            <p:cNvSpPr/>
            <p:nvPr/>
          </p:nvSpPr>
          <p:spPr>
            <a:xfrm flipH="false" flipV="false" rot="0">
              <a:off x="0" y="0"/>
              <a:ext cx="1101325" cy="1017403"/>
            </a:xfrm>
            <a:custGeom>
              <a:avLst/>
              <a:gdLst/>
              <a:ahLst/>
              <a:cxnLst/>
              <a:rect r="r" b="b" t="t" l="l"/>
              <a:pathLst>
                <a:path h="1017403" w="1101325">
                  <a:moveTo>
                    <a:pt x="0" y="0"/>
                  </a:moveTo>
                  <a:lnTo>
                    <a:pt x="1101325" y="0"/>
                  </a:lnTo>
                  <a:lnTo>
                    <a:pt x="1101325" y="1017403"/>
                  </a:lnTo>
                  <a:lnTo>
                    <a:pt x="0" y="1017403"/>
                  </a:lnTo>
                  <a:close/>
                </a:path>
              </a:pathLst>
            </a:custGeom>
            <a:blipFill>
              <a:blip r:embed="rId6"/>
              <a:stretch>
                <a:fillRect l="-88248" t="-47641" r="-57741" b="-251779"/>
              </a:stretch>
            </a:blipFill>
          </p:spPr>
        </p:sp>
      </p:grpSp>
      <p:grpSp>
        <p:nvGrpSpPr>
          <p:cNvPr name="Group 25" id="25"/>
          <p:cNvGrpSpPr/>
          <p:nvPr/>
        </p:nvGrpSpPr>
        <p:grpSpPr>
          <a:xfrm rot="-10800000">
            <a:off x="12298309" y="5009513"/>
            <a:ext cx="5022790" cy="4058287"/>
            <a:chOff x="0" y="0"/>
            <a:chExt cx="1322875" cy="1068849"/>
          </a:xfrm>
        </p:grpSpPr>
        <p:sp>
          <p:nvSpPr>
            <p:cNvPr name="Freeform 26" id="26"/>
            <p:cNvSpPr/>
            <p:nvPr/>
          </p:nvSpPr>
          <p:spPr>
            <a:xfrm flipH="false" flipV="false" rot="0">
              <a:off x="0" y="0"/>
              <a:ext cx="1322875" cy="1048476"/>
            </a:xfrm>
            <a:custGeom>
              <a:avLst/>
              <a:gdLst/>
              <a:ahLst/>
              <a:cxnLst/>
              <a:rect r="r" b="b" t="t" l="l"/>
              <a:pathLst>
                <a:path h="1048476" w="1322875">
                  <a:moveTo>
                    <a:pt x="1276634" y="0"/>
                  </a:moveTo>
                  <a:lnTo>
                    <a:pt x="46241" y="0"/>
                  </a:lnTo>
                  <a:cubicBezTo>
                    <a:pt x="20703" y="0"/>
                    <a:pt x="0" y="20703"/>
                    <a:pt x="0" y="46241"/>
                  </a:cubicBezTo>
                  <a:lnTo>
                    <a:pt x="0" y="834648"/>
                  </a:lnTo>
                  <a:cubicBezTo>
                    <a:pt x="0" y="860186"/>
                    <a:pt x="20703" y="880889"/>
                    <a:pt x="46241" y="880889"/>
                  </a:cubicBezTo>
                  <a:lnTo>
                    <a:pt x="111239" y="880889"/>
                  </a:lnTo>
                  <a:cubicBezTo>
                    <a:pt x="136777" y="880889"/>
                    <a:pt x="157480" y="901592"/>
                    <a:pt x="157480" y="927130"/>
                  </a:cubicBezTo>
                  <a:lnTo>
                    <a:pt x="157480" y="1022608"/>
                  </a:lnTo>
                  <a:cubicBezTo>
                    <a:pt x="157480" y="1031975"/>
                    <a:pt x="162544" y="1040611"/>
                    <a:pt x="170719" y="1045183"/>
                  </a:cubicBezTo>
                  <a:cubicBezTo>
                    <a:pt x="178893" y="1049756"/>
                    <a:pt x="188902" y="1049553"/>
                    <a:pt x="196884" y="1044651"/>
                  </a:cubicBezTo>
                  <a:lnTo>
                    <a:pt x="424146" y="905087"/>
                  </a:lnTo>
                  <a:cubicBezTo>
                    <a:pt x="449911" y="889265"/>
                    <a:pt x="479555" y="880889"/>
                    <a:pt x="509791" y="880889"/>
                  </a:cubicBezTo>
                  <a:lnTo>
                    <a:pt x="1276634" y="880889"/>
                  </a:lnTo>
                  <a:cubicBezTo>
                    <a:pt x="1302172" y="880889"/>
                    <a:pt x="1322875" y="860186"/>
                    <a:pt x="1322875" y="834648"/>
                  </a:cubicBezTo>
                  <a:lnTo>
                    <a:pt x="1322875" y="46241"/>
                  </a:lnTo>
                  <a:cubicBezTo>
                    <a:pt x="1322875" y="33977"/>
                    <a:pt x="1318003" y="22215"/>
                    <a:pt x="1309331" y="13544"/>
                  </a:cubicBezTo>
                  <a:cubicBezTo>
                    <a:pt x="1300659" y="4872"/>
                    <a:pt x="1288898" y="0"/>
                    <a:pt x="1276634" y="0"/>
                  </a:cubicBezTo>
                  <a:close/>
                </a:path>
              </a:pathLst>
            </a:custGeom>
            <a:solidFill>
              <a:srgbClr val="D6FF3F"/>
            </a:solidFill>
          </p:spPr>
        </p:sp>
        <p:sp>
          <p:nvSpPr>
            <p:cNvPr name="TextBox 27" id="27"/>
            <p:cNvSpPr txBox="true"/>
            <p:nvPr/>
          </p:nvSpPr>
          <p:spPr>
            <a:xfrm>
              <a:off x="0" y="-38100"/>
              <a:ext cx="1322875" cy="916449"/>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1355695" y="6093961"/>
            <a:ext cx="3535756" cy="847725"/>
          </a:xfrm>
          <a:prstGeom prst="rect">
            <a:avLst/>
          </a:prstGeom>
        </p:spPr>
        <p:txBody>
          <a:bodyPr anchor="t" rtlCol="false" tIns="0" lIns="0" bIns="0" rIns="0">
            <a:spAutoFit/>
          </a:bodyPr>
          <a:lstStyle/>
          <a:p>
            <a:pPr algn="l">
              <a:lnSpc>
                <a:spcPts val="3359"/>
              </a:lnSpc>
            </a:pPr>
            <a:r>
              <a:rPr lang="en-US" sz="2799" spc="-139" b="true">
                <a:solidFill>
                  <a:srgbClr val="292929"/>
                </a:solidFill>
                <a:latin typeface="Open Sauce Bold"/>
                <a:ea typeface="Open Sauce Bold"/>
                <a:cs typeface="Open Sauce Bold"/>
                <a:sym typeface="Open Sauce Bold"/>
              </a:rPr>
              <a:t>Pedro Fernandes,</a:t>
            </a:r>
          </a:p>
          <a:p>
            <a:pPr algn="l" marL="0" indent="0" lvl="1">
              <a:lnSpc>
                <a:spcPts val="3359"/>
              </a:lnSpc>
              <a:spcBef>
                <a:spcPct val="0"/>
              </a:spcBef>
            </a:pPr>
            <a:r>
              <a:rPr lang="en-US" b="true" sz="2799" spc="-139">
                <a:solidFill>
                  <a:srgbClr val="292929"/>
                </a:solidFill>
                <a:latin typeface="Open Sauce Bold"/>
                <a:ea typeface="Open Sauce Bold"/>
                <a:cs typeface="Open Sauce Bold"/>
                <a:sym typeface="Open Sauce Bold"/>
              </a:rPr>
              <a:t>Any City</a:t>
            </a:r>
          </a:p>
        </p:txBody>
      </p:sp>
      <p:sp>
        <p:nvSpPr>
          <p:cNvPr name="TextBox 29" id="29"/>
          <p:cNvSpPr txBox="true"/>
          <p:nvPr/>
        </p:nvSpPr>
        <p:spPr>
          <a:xfrm rot="0">
            <a:off x="1355695" y="7128045"/>
            <a:ext cx="4095810" cy="1594485"/>
          </a:xfrm>
          <a:prstGeom prst="rect">
            <a:avLst/>
          </a:prstGeom>
        </p:spPr>
        <p:txBody>
          <a:bodyPr anchor="t" rtlCol="false" tIns="0" lIns="0" bIns="0" rIns="0">
            <a:spAutoFit/>
          </a:bodyPr>
          <a:lstStyle/>
          <a:p>
            <a:pPr algn="l" marL="0" indent="0" lvl="0">
              <a:lnSpc>
                <a:spcPts val="2100"/>
              </a:lnSpc>
              <a:spcBef>
                <a:spcPct val="0"/>
              </a:spcBef>
            </a:pPr>
            <a:r>
              <a:rPr lang="en-US" sz="1400">
                <a:solidFill>
                  <a:srgbClr val="292929"/>
                </a:solidFill>
                <a:latin typeface="Open Sauce"/>
                <a:ea typeface="Open Sauce"/>
                <a:cs typeface="Open Sauce"/>
                <a:sym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sp>
        <p:nvSpPr>
          <p:cNvPr name="TextBox 30" id="30"/>
          <p:cNvSpPr txBox="true"/>
          <p:nvPr/>
        </p:nvSpPr>
        <p:spPr>
          <a:xfrm rot="0">
            <a:off x="7148825" y="6093961"/>
            <a:ext cx="3535756" cy="847725"/>
          </a:xfrm>
          <a:prstGeom prst="rect">
            <a:avLst/>
          </a:prstGeom>
        </p:spPr>
        <p:txBody>
          <a:bodyPr anchor="t" rtlCol="false" tIns="0" lIns="0" bIns="0" rIns="0">
            <a:spAutoFit/>
          </a:bodyPr>
          <a:lstStyle/>
          <a:p>
            <a:pPr algn="l" marL="0" indent="0" lvl="1">
              <a:lnSpc>
                <a:spcPts val="3359"/>
              </a:lnSpc>
              <a:spcBef>
                <a:spcPct val="0"/>
              </a:spcBef>
            </a:pPr>
            <a:r>
              <a:rPr lang="en-US" b="true" sz="2799" spc="-139">
                <a:solidFill>
                  <a:srgbClr val="292929"/>
                </a:solidFill>
                <a:latin typeface="Open Sauce Bold"/>
                <a:ea typeface="Open Sauce Bold"/>
                <a:cs typeface="Open Sauce Bold"/>
                <a:sym typeface="Open Sauce Bold"/>
              </a:rPr>
              <a:t>Eleanor Fitzgerald</a:t>
            </a:r>
            <a:r>
              <a:rPr lang="en-US" b="true" sz="2799" spc="-139" strike="noStrike" u="none">
                <a:solidFill>
                  <a:srgbClr val="292929"/>
                </a:solidFill>
                <a:latin typeface="Open Sauce Bold"/>
                <a:ea typeface="Open Sauce Bold"/>
                <a:cs typeface="Open Sauce Bold"/>
                <a:sym typeface="Open Sauce Bold"/>
              </a:rPr>
              <a:t>,</a:t>
            </a:r>
          </a:p>
          <a:p>
            <a:pPr algn="l" marL="0" indent="0" lvl="1">
              <a:lnSpc>
                <a:spcPts val="3359"/>
              </a:lnSpc>
              <a:spcBef>
                <a:spcPct val="0"/>
              </a:spcBef>
            </a:pPr>
            <a:r>
              <a:rPr lang="en-US" b="true" sz="2799" spc="-139" strike="noStrike" u="none">
                <a:solidFill>
                  <a:srgbClr val="292929"/>
                </a:solidFill>
                <a:latin typeface="Open Sauce Bold"/>
                <a:ea typeface="Open Sauce Bold"/>
                <a:cs typeface="Open Sauce Bold"/>
                <a:sym typeface="Open Sauce Bold"/>
              </a:rPr>
              <a:t>Any City</a:t>
            </a:r>
          </a:p>
        </p:txBody>
      </p:sp>
      <p:sp>
        <p:nvSpPr>
          <p:cNvPr name="TextBox 31" id="31"/>
          <p:cNvSpPr txBox="true"/>
          <p:nvPr/>
        </p:nvSpPr>
        <p:spPr>
          <a:xfrm rot="0">
            <a:off x="7148825" y="7128045"/>
            <a:ext cx="4007266" cy="1594485"/>
          </a:xfrm>
          <a:prstGeom prst="rect">
            <a:avLst/>
          </a:prstGeom>
        </p:spPr>
        <p:txBody>
          <a:bodyPr anchor="t" rtlCol="false" tIns="0" lIns="0" bIns="0" rIns="0">
            <a:spAutoFit/>
          </a:bodyPr>
          <a:lstStyle/>
          <a:p>
            <a:pPr algn="l" marL="0" indent="0" lvl="0">
              <a:lnSpc>
                <a:spcPts val="2100"/>
              </a:lnSpc>
              <a:spcBef>
                <a:spcPct val="0"/>
              </a:spcBef>
            </a:pPr>
            <a:r>
              <a:rPr lang="en-US" sz="1400">
                <a:solidFill>
                  <a:srgbClr val="292929"/>
                </a:solidFill>
                <a:latin typeface="Open Sauce"/>
                <a:ea typeface="Open Sauce"/>
                <a:cs typeface="Open Sauce"/>
                <a:sym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sp>
        <p:nvSpPr>
          <p:cNvPr name="TextBox 32" id="32"/>
          <p:cNvSpPr txBox="true"/>
          <p:nvPr/>
        </p:nvSpPr>
        <p:spPr>
          <a:xfrm rot="0">
            <a:off x="12835944" y="6093961"/>
            <a:ext cx="3535756" cy="847725"/>
          </a:xfrm>
          <a:prstGeom prst="rect">
            <a:avLst/>
          </a:prstGeom>
        </p:spPr>
        <p:txBody>
          <a:bodyPr anchor="t" rtlCol="false" tIns="0" lIns="0" bIns="0" rIns="0">
            <a:spAutoFit/>
          </a:bodyPr>
          <a:lstStyle/>
          <a:p>
            <a:pPr algn="l" marL="0" indent="0" lvl="1">
              <a:lnSpc>
                <a:spcPts val="3359"/>
              </a:lnSpc>
              <a:spcBef>
                <a:spcPct val="0"/>
              </a:spcBef>
            </a:pPr>
            <a:r>
              <a:rPr lang="en-US" b="true" sz="2799" spc="-139">
                <a:solidFill>
                  <a:srgbClr val="292929"/>
                </a:solidFill>
                <a:latin typeface="Open Sauce Bold"/>
                <a:ea typeface="Open Sauce Bold"/>
                <a:cs typeface="Open Sauce Bold"/>
                <a:sym typeface="Open Sauce Bold"/>
              </a:rPr>
              <a:t>Margarita Perez</a:t>
            </a:r>
            <a:r>
              <a:rPr lang="en-US" b="true" sz="2799" spc="-139" strike="noStrike" u="none">
                <a:solidFill>
                  <a:srgbClr val="292929"/>
                </a:solidFill>
                <a:latin typeface="Open Sauce Bold"/>
                <a:ea typeface="Open Sauce Bold"/>
                <a:cs typeface="Open Sauce Bold"/>
                <a:sym typeface="Open Sauce Bold"/>
              </a:rPr>
              <a:t>,</a:t>
            </a:r>
          </a:p>
          <a:p>
            <a:pPr algn="l" marL="0" indent="0" lvl="1">
              <a:lnSpc>
                <a:spcPts val="3359"/>
              </a:lnSpc>
              <a:spcBef>
                <a:spcPct val="0"/>
              </a:spcBef>
            </a:pPr>
            <a:r>
              <a:rPr lang="en-US" b="true" sz="2799" spc="-139" strike="noStrike" u="none">
                <a:solidFill>
                  <a:srgbClr val="292929"/>
                </a:solidFill>
                <a:latin typeface="Open Sauce Bold"/>
                <a:ea typeface="Open Sauce Bold"/>
                <a:cs typeface="Open Sauce Bold"/>
                <a:sym typeface="Open Sauce Bold"/>
              </a:rPr>
              <a:t>Any City</a:t>
            </a:r>
          </a:p>
        </p:txBody>
      </p:sp>
      <p:sp>
        <p:nvSpPr>
          <p:cNvPr name="TextBox 33" id="33"/>
          <p:cNvSpPr txBox="true"/>
          <p:nvPr/>
        </p:nvSpPr>
        <p:spPr>
          <a:xfrm rot="0">
            <a:off x="12835944" y="7128045"/>
            <a:ext cx="4007266" cy="1594485"/>
          </a:xfrm>
          <a:prstGeom prst="rect">
            <a:avLst/>
          </a:prstGeom>
        </p:spPr>
        <p:txBody>
          <a:bodyPr anchor="t" rtlCol="false" tIns="0" lIns="0" bIns="0" rIns="0">
            <a:spAutoFit/>
          </a:bodyPr>
          <a:lstStyle/>
          <a:p>
            <a:pPr algn="l" marL="0" indent="0" lvl="0">
              <a:lnSpc>
                <a:spcPts val="2100"/>
              </a:lnSpc>
              <a:spcBef>
                <a:spcPct val="0"/>
              </a:spcBef>
            </a:pPr>
            <a:r>
              <a:rPr lang="en-US" sz="1400">
                <a:solidFill>
                  <a:srgbClr val="292929"/>
                </a:solidFill>
                <a:latin typeface="Open Sauce"/>
                <a:ea typeface="Open Sauce"/>
                <a:cs typeface="Open Sauce"/>
                <a:sym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2882342" cy="669965"/>
            <a:chOff x="0" y="0"/>
            <a:chExt cx="1748426" cy="406400"/>
          </a:xfrm>
        </p:grpSpPr>
        <p:sp>
          <p:nvSpPr>
            <p:cNvPr name="Freeform 3" id="3"/>
            <p:cNvSpPr/>
            <p:nvPr/>
          </p:nvSpPr>
          <p:spPr>
            <a:xfrm flipH="false" flipV="false" rot="0">
              <a:off x="0" y="0"/>
              <a:ext cx="1748426" cy="406400"/>
            </a:xfrm>
            <a:custGeom>
              <a:avLst/>
              <a:gdLst/>
              <a:ahLst/>
              <a:cxnLst/>
              <a:rect r="r" b="b" t="t" l="l"/>
              <a:pathLst>
                <a:path h="406400" w="1748426">
                  <a:moveTo>
                    <a:pt x="1545226" y="0"/>
                  </a:moveTo>
                  <a:cubicBezTo>
                    <a:pt x="1657451" y="0"/>
                    <a:pt x="1748426" y="90976"/>
                    <a:pt x="1748426" y="203200"/>
                  </a:cubicBezTo>
                  <a:cubicBezTo>
                    <a:pt x="1748426" y="315424"/>
                    <a:pt x="1657451" y="406400"/>
                    <a:pt x="1545226"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1748426"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099059"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sp>
        <p:nvSpPr>
          <p:cNvPr name="TextBox 11" id="11"/>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12" id="12"/>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References</a:t>
            </a:r>
          </a:p>
        </p:txBody>
      </p:sp>
      <p:grpSp>
        <p:nvGrpSpPr>
          <p:cNvPr name="Group 13" id="13"/>
          <p:cNvGrpSpPr/>
          <p:nvPr/>
        </p:nvGrpSpPr>
        <p:grpSpPr>
          <a:xfrm rot="0">
            <a:off x="9767031" y="5173466"/>
            <a:ext cx="7492269" cy="4131068"/>
            <a:chOff x="0" y="0"/>
            <a:chExt cx="1474126" cy="812800"/>
          </a:xfrm>
        </p:grpSpPr>
        <p:sp>
          <p:nvSpPr>
            <p:cNvPr name="Freeform 14" id="14"/>
            <p:cNvSpPr/>
            <p:nvPr/>
          </p:nvSpPr>
          <p:spPr>
            <a:xfrm flipH="false" flipV="false" rot="0">
              <a:off x="0" y="0"/>
              <a:ext cx="1474126" cy="812800"/>
            </a:xfrm>
            <a:custGeom>
              <a:avLst/>
              <a:gdLst/>
              <a:ahLst/>
              <a:cxnLst/>
              <a:rect r="r" b="b" t="t" l="l"/>
              <a:pathLst>
                <a:path h="812800" w="1474126">
                  <a:moveTo>
                    <a:pt x="0" y="0"/>
                  </a:moveTo>
                  <a:lnTo>
                    <a:pt x="1474126" y="0"/>
                  </a:lnTo>
                  <a:lnTo>
                    <a:pt x="1474126" y="812800"/>
                  </a:lnTo>
                  <a:lnTo>
                    <a:pt x="0" y="812800"/>
                  </a:lnTo>
                  <a:close/>
                </a:path>
              </a:pathLst>
            </a:custGeom>
            <a:blipFill>
              <a:blip r:embed="rId4"/>
              <a:stretch>
                <a:fillRect l="0" t="-10454" r="0" b="-10454"/>
              </a:stretch>
            </a:blipFill>
          </p:spPr>
        </p:sp>
      </p:grpSp>
      <p:grpSp>
        <p:nvGrpSpPr>
          <p:cNvPr name="Group 15" id="15"/>
          <p:cNvGrpSpPr/>
          <p:nvPr/>
        </p:nvGrpSpPr>
        <p:grpSpPr>
          <a:xfrm rot="-1010438">
            <a:off x="5790329" y="5173466"/>
            <a:ext cx="4131068" cy="4131068"/>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0" t="-25000" r="0" b="-25000"/>
              </a:stretch>
            </a:blipFill>
          </p:spPr>
        </p:sp>
      </p:grpSp>
      <p:sp>
        <p:nvSpPr>
          <p:cNvPr name="TextBox 17" id="17"/>
          <p:cNvSpPr txBox="true"/>
          <p:nvPr/>
        </p:nvSpPr>
        <p:spPr>
          <a:xfrm rot="0">
            <a:off x="411911" y="2031970"/>
            <a:ext cx="16443168" cy="2754742"/>
          </a:xfrm>
          <a:prstGeom prst="rect">
            <a:avLst/>
          </a:prstGeom>
        </p:spPr>
        <p:txBody>
          <a:bodyPr anchor="t" rtlCol="false" tIns="0" lIns="0" bIns="0" rIns="0">
            <a:spAutoFit/>
          </a:bodyPr>
          <a:lstStyle/>
          <a:p>
            <a:pPr algn="r" marL="0" indent="0" lvl="0">
              <a:lnSpc>
                <a:spcPts val="16848"/>
              </a:lnSpc>
              <a:spcBef>
                <a:spcPct val="0"/>
              </a:spcBef>
            </a:pPr>
            <a:r>
              <a:rPr lang="en-US" b="true" sz="19590" spc="-705">
                <a:solidFill>
                  <a:srgbClr val="FFFFFF"/>
                </a:solidFill>
                <a:latin typeface="Akzidenz-Grotesk Bold"/>
                <a:ea typeface="Akzidenz-Grotesk Bold"/>
                <a:cs typeface="Akzidenz-Grotesk Bold"/>
                <a:sym typeface="Akzidenz-Grotesk Bold"/>
              </a:rPr>
              <a:t>REFERENCES</a:t>
            </a:r>
          </a:p>
        </p:txBody>
      </p:sp>
      <p:grpSp>
        <p:nvGrpSpPr>
          <p:cNvPr name="Group 18" id="18"/>
          <p:cNvGrpSpPr/>
          <p:nvPr/>
        </p:nvGrpSpPr>
        <p:grpSpPr>
          <a:xfrm rot="0">
            <a:off x="17027608" y="3646350"/>
            <a:ext cx="231692" cy="231692"/>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p:spPr>
        </p:sp>
        <p:sp>
          <p:nvSpPr>
            <p:cNvPr name="TextBox 20" id="20"/>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1" id="21"/>
          <p:cNvSpPr txBox="true"/>
          <p:nvPr/>
        </p:nvSpPr>
        <p:spPr>
          <a:xfrm rot="0">
            <a:off x="1028700" y="7154666"/>
            <a:ext cx="3131226" cy="847725"/>
          </a:xfrm>
          <a:prstGeom prst="rect">
            <a:avLst/>
          </a:prstGeom>
        </p:spPr>
        <p:txBody>
          <a:bodyPr anchor="t" rtlCol="false" tIns="0" lIns="0" bIns="0" rIns="0">
            <a:spAutoFit/>
          </a:bodyPr>
          <a:lstStyle/>
          <a:p>
            <a:pPr algn="l" marL="0" indent="0" lvl="1">
              <a:lnSpc>
                <a:spcPts val="3359"/>
              </a:lnSpc>
              <a:spcBef>
                <a:spcPct val="0"/>
              </a:spcBef>
            </a:pPr>
            <a:r>
              <a:rPr lang="en-US" b="true" sz="2799" spc="-139" strike="noStrike" u="none">
                <a:solidFill>
                  <a:srgbClr val="D6FF3F"/>
                </a:solidFill>
                <a:latin typeface="Open Sauce Bold"/>
                <a:ea typeface="Open Sauce Bold"/>
                <a:cs typeface="Open Sauce Bold"/>
                <a:sym typeface="Open Sauce Bold"/>
              </a:rPr>
              <a:t>Some nice things to inspire creatives.</a:t>
            </a:r>
          </a:p>
        </p:txBody>
      </p:sp>
      <p:sp>
        <p:nvSpPr>
          <p:cNvPr name="TextBox 22" id="22"/>
          <p:cNvSpPr txBox="true"/>
          <p:nvPr/>
        </p:nvSpPr>
        <p:spPr>
          <a:xfrm rot="0">
            <a:off x="1547107" y="8707241"/>
            <a:ext cx="2612819" cy="577215"/>
          </a:xfrm>
          <a:prstGeom prst="rect">
            <a:avLst/>
          </a:prstGeom>
        </p:spPr>
        <p:txBody>
          <a:bodyPr anchor="t" rtlCol="false" tIns="0" lIns="0" bIns="0" rIns="0">
            <a:spAutoFit/>
          </a:bodyPr>
          <a:lstStyle/>
          <a:p>
            <a:pPr algn="l" marL="0" indent="0" lvl="0">
              <a:lnSpc>
                <a:spcPts val="2399"/>
              </a:lnSpc>
              <a:spcBef>
                <a:spcPct val="0"/>
              </a:spcBef>
            </a:pPr>
            <a:r>
              <a:rPr lang="en-US" sz="1599" strike="noStrike" u="none">
                <a:solidFill>
                  <a:srgbClr val="EDEDED"/>
                </a:solidFill>
                <a:latin typeface="Open Sauce"/>
                <a:ea typeface="Open Sauce"/>
                <a:cs typeface="Open Sauce"/>
                <a:sym typeface="Open Sauce"/>
              </a:rPr>
              <a:t>Love the perspective in this product shot.</a:t>
            </a:r>
          </a:p>
        </p:txBody>
      </p:sp>
      <p:sp>
        <p:nvSpPr>
          <p:cNvPr name="TextBox 23" id="23"/>
          <p:cNvSpPr txBox="true"/>
          <p:nvPr/>
        </p:nvSpPr>
        <p:spPr>
          <a:xfrm rot="0">
            <a:off x="672878" y="8754866"/>
            <a:ext cx="667175" cy="409575"/>
          </a:xfrm>
          <a:prstGeom prst="rect">
            <a:avLst/>
          </a:prstGeom>
        </p:spPr>
        <p:txBody>
          <a:bodyPr anchor="t" rtlCol="false" tIns="0" lIns="0" bIns="0" rIns="0">
            <a:spAutoFit/>
          </a:bodyPr>
          <a:lstStyle/>
          <a:p>
            <a:pPr algn="r" marL="0" indent="0" lvl="1">
              <a:lnSpc>
                <a:spcPts val="3236"/>
              </a:lnSpc>
              <a:spcBef>
                <a:spcPct val="0"/>
              </a:spcBef>
            </a:pPr>
            <a:r>
              <a:rPr lang="en-US" b="true" sz="2697">
                <a:solidFill>
                  <a:srgbClr val="EDEDED"/>
                </a:solidFill>
                <a:latin typeface="Open Sauce Bold"/>
                <a:ea typeface="Open Sauce Bold"/>
                <a:cs typeface="Open Sauce Bold"/>
                <a:sym typeface="Open Sauce Bold"/>
              </a:rPr>
              <a:t>/</a:t>
            </a:r>
            <a:r>
              <a:rPr lang="en-US" b="true" sz="2697" strike="noStrike" u="none">
                <a:solidFill>
                  <a:srgbClr val="EDEDED"/>
                </a:solidFill>
                <a:latin typeface="Open Sauce Bold"/>
                <a:ea typeface="Open Sauce Bold"/>
                <a:cs typeface="Open Sauce Bold"/>
                <a:sym typeface="Open Sauce Bold"/>
              </a:rPr>
              <a:t>1</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797949" y="9258300"/>
            <a:ext cx="19883899" cy="1271812"/>
            <a:chOff x="0" y="0"/>
            <a:chExt cx="5236912" cy="334963"/>
          </a:xfrm>
        </p:grpSpPr>
        <p:sp>
          <p:nvSpPr>
            <p:cNvPr name="Freeform 3" id="3"/>
            <p:cNvSpPr/>
            <p:nvPr/>
          </p:nvSpPr>
          <p:spPr>
            <a:xfrm flipH="false" flipV="false" rot="0">
              <a:off x="0" y="0"/>
              <a:ext cx="5236912" cy="334963"/>
            </a:xfrm>
            <a:custGeom>
              <a:avLst/>
              <a:gdLst/>
              <a:ahLst/>
              <a:cxnLst/>
              <a:rect r="r" b="b" t="t" l="l"/>
              <a:pathLst>
                <a:path h="334963" w="5236912">
                  <a:moveTo>
                    <a:pt x="0" y="0"/>
                  </a:moveTo>
                  <a:lnTo>
                    <a:pt x="5236912" y="0"/>
                  </a:lnTo>
                  <a:lnTo>
                    <a:pt x="5236912" y="334963"/>
                  </a:lnTo>
                  <a:lnTo>
                    <a:pt x="0" y="334963"/>
                  </a:lnTo>
                  <a:close/>
                </a:path>
              </a:pathLst>
            </a:custGeom>
            <a:solidFill>
              <a:srgbClr val="D6FF3F"/>
            </a:solidFill>
          </p:spPr>
        </p:sp>
        <p:sp>
          <p:nvSpPr>
            <p:cNvPr name="TextBox 4" id="4"/>
            <p:cNvSpPr txBox="true"/>
            <p:nvPr/>
          </p:nvSpPr>
          <p:spPr>
            <a:xfrm>
              <a:off x="0" y="-38100"/>
              <a:ext cx="5236912" cy="37306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528198"/>
            <a:ext cx="2882342" cy="669965"/>
            <a:chOff x="0" y="0"/>
            <a:chExt cx="1748426" cy="406400"/>
          </a:xfrm>
        </p:grpSpPr>
        <p:sp>
          <p:nvSpPr>
            <p:cNvPr name="Freeform 6" id="6"/>
            <p:cNvSpPr/>
            <p:nvPr/>
          </p:nvSpPr>
          <p:spPr>
            <a:xfrm flipH="false" flipV="false" rot="0">
              <a:off x="0" y="0"/>
              <a:ext cx="1748426" cy="406400"/>
            </a:xfrm>
            <a:custGeom>
              <a:avLst/>
              <a:gdLst/>
              <a:ahLst/>
              <a:cxnLst/>
              <a:rect r="r" b="b" t="t" l="l"/>
              <a:pathLst>
                <a:path h="406400" w="1748426">
                  <a:moveTo>
                    <a:pt x="1545226" y="0"/>
                  </a:moveTo>
                  <a:cubicBezTo>
                    <a:pt x="1657451" y="0"/>
                    <a:pt x="1748426" y="90976"/>
                    <a:pt x="1748426" y="203200"/>
                  </a:cubicBezTo>
                  <a:cubicBezTo>
                    <a:pt x="1748426" y="315424"/>
                    <a:pt x="1657451" y="406400"/>
                    <a:pt x="1545226"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7" id="7"/>
            <p:cNvSpPr txBox="true"/>
            <p:nvPr/>
          </p:nvSpPr>
          <p:spPr>
            <a:xfrm>
              <a:off x="0" y="-38100"/>
              <a:ext cx="1748426" cy="444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9" id="9"/>
          <p:cNvGrpSpPr/>
          <p:nvPr/>
        </p:nvGrpSpPr>
        <p:grpSpPr>
          <a:xfrm rot="0">
            <a:off x="4099059" y="528198"/>
            <a:ext cx="3185304" cy="669965"/>
            <a:chOff x="0" y="0"/>
            <a:chExt cx="4247072" cy="893286"/>
          </a:xfrm>
        </p:grpSpPr>
        <p:grpSp>
          <p:nvGrpSpPr>
            <p:cNvPr name="Group 10" id="10"/>
            <p:cNvGrpSpPr/>
            <p:nvPr/>
          </p:nvGrpSpPr>
          <p:grpSpPr>
            <a:xfrm rot="0">
              <a:off x="0" y="0"/>
              <a:ext cx="4247072" cy="893286"/>
              <a:chOff x="0" y="0"/>
              <a:chExt cx="1932203" cy="406400"/>
            </a:xfrm>
          </p:grpSpPr>
          <p:sp>
            <p:nvSpPr>
              <p:cNvPr name="Freeform 11" id="11"/>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12" id="12"/>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sp>
        <p:nvSpPr>
          <p:cNvPr name="TextBox 14" id="14"/>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15" id="15"/>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References</a:t>
            </a:r>
          </a:p>
        </p:txBody>
      </p:sp>
      <p:grpSp>
        <p:nvGrpSpPr>
          <p:cNvPr name="Group 16" id="16"/>
          <p:cNvGrpSpPr/>
          <p:nvPr/>
        </p:nvGrpSpPr>
        <p:grpSpPr>
          <a:xfrm rot="0">
            <a:off x="13772252" y="1934022"/>
            <a:ext cx="3487048" cy="824865"/>
            <a:chOff x="0" y="0"/>
            <a:chExt cx="4649397" cy="1099820"/>
          </a:xfrm>
        </p:grpSpPr>
        <p:sp>
          <p:nvSpPr>
            <p:cNvPr name="TextBox 17" id="17"/>
            <p:cNvSpPr txBox="true"/>
            <p:nvPr/>
          </p:nvSpPr>
          <p:spPr>
            <a:xfrm rot="0">
              <a:off x="1165639" y="-47625"/>
              <a:ext cx="3483758" cy="1147445"/>
            </a:xfrm>
            <a:prstGeom prst="rect">
              <a:avLst/>
            </a:prstGeom>
          </p:spPr>
          <p:txBody>
            <a:bodyPr anchor="t" rtlCol="false" tIns="0" lIns="0" bIns="0" rIns="0">
              <a:spAutoFit/>
            </a:bodyPr>
            <a:lstStyle/>
            <a:p>
              <a:pPr algn="l" marL="0" indent="0" lvl="0">
                <a:lnSpc>
                  <a:spcPts val="2399"/>
                </a:lnSpc>
                <a:spcBef>
                  <a:spcPct val="0"/>
                </a:spcBef>
              </a:pPr>
              <a:r>
                <a:rPr lang="en-US" sz="1599">
                  <a:solidFill>
                    <a:srgbClr val="EDEDED"/>
                  </a:solidFill>
                  <a:latin typeface="Open Sauce"/>
                  <a:ea typeface="Open Sauce"/>
                  <a:cs typeface="Open Sauce"/>
                  <a:sym typeface="Open Sauce"/>
                </a:rPr>
                <a:t>Black futuristic eyeglasses paired with a stylish leather jacket.</a:t>
              </a:r>
            </a:p>
          </p:txBody>
        </p:sp>
        <p:sp>
          <p:nvSpPr>
            <p:cNvPr name="TextBox 18" id="18"/>
            <p:cNvSpPr txBox="true"/>
            <p:nvPr/>
          </p:nvSpPr>
          <p:spPr>
            <a:xfrm rot="0">
              <a:off x="0" y="0"/>
              <a:ext cx="889567" cy="546100"/>
            </a:xfrm>
            <a:prstGeom prst="rect">
              <a:avLst/>
            </a:prstGeom>
          </p:spPr>
          <p:txBody>
            <a:bodyPr anchor="t" rtlCol="false" tIns="0" lIns="0" bIns="0" rIns="0">
              <a:spAutoFit/>
            </a:bodyPr>
            <a:lstStyle/>
            <a:p>
              <a:pPr algn="r" marL="0" indent="0" lvl="1">
                <a:lnSpc>
                  <a:spcPts val="3236"/>
                </a:lnSpc>
                <a:spcBef>
                  <a:spcPct val="0"/>
                </a:spcBef>
              </a:pPr>
              <a:r>
                <a:rPr lang="en-US" b="true" sz="2697">
                  <a:solidFill>
                    <a:srgbClr val="EDEDED"/>
                  </a:solidFill>
                  <a:latin typeface="Open Sauce Bold"/>
                  <a:ea typeface="Open Sauce Bold"/>
                  <a:cs typeface="Open Sauce Bold"/>
                  <a:sym typeface="Open Sauce Bold"/>
                </a:rPr>
                <a:t>/2</a:t>
              </a:r>
            </a:p>
          </p:txBody>
        </p:sp>
      </p:grpSp>
      <p:grpSp>
        <p:nvGrpSpPr>
          <p:cNvPr name="Group 19" id="19"/>
          <p:cNvGrpSpPr/>
          <p:nvPr/>
        </p:nvGrpSpPr>
        <p:grpSpPr>
          <a:xfrm rot="0">
            <a:off x="13772252" y="3133752"/>
            <a:ext cx="3487048" cy="529590"/>
            <a:chOff x="0" y="0"/>
            <a:chExt cx="4649397" cy="706120"/>
          </a:xfrm>
        </p:grpSpPr>
        <p:sp>
          <p:nvSpPr>
            <p:cNvPr name="TextBox 20" id="20"/>
            <p:cNvSpPr txBox="true"/>
            <p:nvPr/>
          </p:nvSpPr>
          <p:spPr>
            <a:xfrm rot="0">
              <a:off x="1165639" y="-47625"/>
              <a:ext cx="3483758" cy="753745"/>
            </a:xfrm>
            <a:prstGeom prst="rect">
              <a:avLst/>
            </a:prstGeom>
          </p:spPr>
          <p:txBody>
            <a:bodyPr anchor="t" rtlCol="false" tIns="0" lIns="0" bIns="0" rIns="0">
              <a:spAutoFit/>
            </a:bodyPr>
            <a:lstStyle/>
            <a:p>
              <a:pPr algn="l" marL="0" indent="0" lvl="0">
                <a:lnSpc>
                  <a:spcPts val="2399"/>
                </a:lnSpc>
                <a:spcBef>
                  <a:spcPct val="0"/>
                </a:spcBef>
              </a:pPr>
              <a:r>
                <a:rPr lang="en-US" sz="1599">
                  <a:solidFill>
                    <a:srgbClr val="EDEDED"/>
                  </a:solidFill>
                  <a:latin typeface="Open Sauce"/>
                  <a:ea typeface="Open Sauce"/>
                  <a:cs typeface="Open Sauce"/>
                  <a:sym typeface="Open Sauce"/>
                </a:rPr>
                <a:t>Simple style in futuristic vibes.</a:t>
              </a:r>
            </a:p>
          </p:txBody>
        </p:sp>
        <p:sp>
          <p:nvSpPr>
            <p:cNvPr name="TextBox 21" id="21"/>
            <p:cNvSpPr txBox="true"/>
            <p:nvPr/>
          </p:nvSpPr>
          <p:spPr>
            <a:xfrm rot="0">
              <a:off x="0" y="0"/>
              <a:ext cx="889567" cy="546100"/>
            </a:xfrm>
            <a:prstGeom prst="rect">
              <a:avLst/>
            </a:prstGeom>
          </p:spPr>
          <p:txBody>
            <a:bodyPr anchor="t" rtlCol="false" tIns="0" lIns="0" bIns="0" rIns="0">
              <a:spAutoFit/>
            </a:bodyPr>
            <a:lstStyle/>
            <a:p>
              <a:pPr algn="r" marL="0" indent="0" lvl="1">
                <a:lnSpc>
                  <a:spcPts val="3236"/>
                </a:lnSpc>
                <a:spcBef>
                  <a:spcPct val="0"/>
                </a:spcBef>
              </a:pPr>
              <a:r>
                <a:rPr lang="en-US" b="true" sz="2697">
                  <a:solidFill>
                    <a:srgbClr val="EDEDED"/>
                  </a:solidFill>
                  <a:latin typeface="Open Sauce Bold"/>
                  <a:ea typeface="Open Sauce Bold"/>
                  <a:cs typeface="Open Sauce Bold"/>
                  <a:sym typeface="Open Sauce Bold"/>
                </a:rPr>
                <a:t>/3</a:t>
              </a:r>
            </a:p>
          </p:txBody>
        </p:sp>
      </p:grpSp>
      <p:grpSp>
        <p:nvGrpSpPr>
          <p:cNvPr name="Group 22" id="22"/>
          <p:cNvGrpSpPr/>
          <p:nvPr/>
        </p:nvGrpSpPr>
        <p:grpSpPr>
          <a:xfrm rot="0">
            <a:off x="13772252" y="4038208"/>
            <a:ext cx="3487048" cy="824865"/>
            <a:chOff x="0" y="0"/>
            <a:chExt cx="4649397" cy="1099820"/>
          </a:xfrm>
        </p:grpSpPr>
        <p:sp>
          <p:nvSpPr>
            <p:cNvPr name="TextBox 23" id="23"/>
            <p:cNvSpPr txBox="true"/>
            <p:nvPr/>
          </p:nvSpPr>
          <p:spPr>
            <a:xfrm rot="0">
              <a:off x="1165639" y="-47625"/>
              <a:ext cx="3483758" cy="1147445"/>
            </a:xfrm>
            <a:prstGeom prst="rect">
              <a:avLst/>
            </a:prstGeom>
          </p:spPr>
          <p:txBody>
            <a:bodyPr anchor="t" rtlCol="false" tIns="0" lIns="0" bIns="0" rIns="0">
              <a:spAutoFit/>
            </a:bodyPr>
            <a:lstStyle/>
            <a:p>
              <a:pPr algn="l" marL="0" indent="0" lvl="0">
                <a:lnSpc>
                  <a:spcPts val="2399"/>
                </a:lnSpc>
                <a:spcBef>
                  <a:spcPct val="0"/>
                </a:spcBef>
              </a:pPr>
              <a:r>
                <a:rPr lang="en-US" sz="1599">
                  <a:solidFill>
                    <a:srgbClr val="EDEDED"/>
                  </a:solidFill>
                  <a:latin typeface="Open Sauce"/>
                  <a:ea typeface="Open Sauce"/>
                  <a:cs typeface="Open Sauce"/>
                  <a:sym typeface="Open Sauce"/>
                </a:rPr>
                <a:t>The trendy eyeglasses complement the techno style.</a:t>
              </a:r>
            </a:p>
          </p:txBody>
        </p:sp>
        <p:sp>
          <p:nvSpPr>
            <p:cNvPr name="TextBox 24" id="24"/>
            <p:cNvSpPr txBox="true"/>
            <p:nvPr/>
          </p:nvSpPr>
          <p:spPr>
            <a:xfrm rot="0">
              <a:off x="0" y="0"/>
              <a:ext cx="889567" cy="546100"/>
            </a:xfrm>
            <a:prstGeom prst="rect">
              <a:avLst/>
            </a:prstGeom>
          </p:spPr>
          <p:txBody>
            <a:bodyPr anchor="t" rtlCol="false" tIns="0" lIns="0" bIns="0" rIns="0">
              <a:spAutoFit/>
            </a:bodyPr>
            <a:lstStyle/>
            <a:p>
              <a:pPr algn="r" marL="0" indent="0" lvl="1">
                <a:lnSpc>
                  <a:spcPts val="3236"/>
                </a:lnSpc>
                <a:spcBef>
                  <a:spcPct val="0"/>
                </a:spcBef>
              </a:pPr>
              <a:r>
                <a:rPr lang="en-US" b="true" sz="2697">
                  <a:solidFill>
                    <a:srgbClr val="EDEDED"/>
                  </a:solidFill>
                  <a:latin typeface="Open Sauce Bold"/>
                  <a:ea typeface="Open Sauce Bold"/>
                  <a:cs typeface="Open Sauce Bold"/>
                  <a:sym typeface="Open Sauce Bold"/>
                </a:rPr>
                <a:t>/4</a:t>
              </a:r>
            </a:p>
          </p:txBody>
        </p:sp>
      </p:grpSp>
      <p:sp>
        <p:nvSpPr>
          <p:cNvPr name="TextBox 25" id="25"/>
          <p:cNvSpPr txBox="true"/>
          <p:nvPr/>
        </p:nvSpPr>
        <p:spPr>
          <a:xfrm rot="0">
            <a:off x="14646481" y="5190314"/>
            <a:ext cx="2612819" cy="872490"/>
          </a:xfrm>
          <a:prstGeom prst="rect">
            <a:avLst/>
          </a:prstGeom>
        </p:spPr>
        <p:txBody>
          <a:bodyPr anchor="t" rtlCol="false" tIns="0" lIns="0" bIns="0" rIns="0">
            <a:spAutoFit/>
          </a:bodyPr>
          <a:lstStyle/>
          <a:p>
            <a:pPr algn="l" marL="0" indent="0" lvl="0">
              <a:lnSpc>
                <a:spcPts val="2399"/>
              </a:lnSpc>
              <a:spcBef>
                <a:spcPct val="0"/>
              </a:spcBef>
            </a:pPr>
            <a:r>
              <a:rPr lang="en-US" sz="1599">
                <a:solidFill>
                  <a:srgbClr val="EDEDED"/>
                </a:solidFill>
                <a:latin typeface="Open Sauce"/>
                <a:ea typeface="Open Sauce"/>
                <a:cs typeface="Open Sauce"/>
                <a:sym typeface="Open Sauce"/>
              </a:rPr>
              <a:t>tech n' bold-inspired hoodie brings a futuristic vibe.</a:t>
            </a:r>
          </a:p>
        </p:txBody>
      </p:sp>
      <p:sp>
        <p:nvSpPr>
          <p:cNvPr name="TextBox 26" id="26"/>
          <p:cNvSpPr txBox="true"/>
          <p:nvPr/>
        </p:nvSpPr>
        <p:spPr>
          <a:xfrm rot="0">
            <a:off x="13772252" y="5237939"/>
            <a:ext cx="667175" cy="409575"/>
          </a:xfrm>
          <a:prstGeom prst="rect">
            <a:avLst/>
          </a:prstGeom>
        </p:spPr>
        <p:txBody>
          <a:bodyPr anchor="t" rtlCol="false" tIns="0" lIns="0" bIns="0" rIns="0">
            <a:spAutoFit/>
          </a:bodyPr>
          <a:lstStyle/>
          <a:p>
            <a:pPr algn="r" marL="0" indent="0" lvl="1">
              <a:lnSpc>
                <a:spcPts val="3236"/>
              </a:lnSpc>
              <a:spcBef>
                <a:spcPct val="0"/>
              </a:spcBef>
            </a:pPr>
            <a:r>
              <a:rPr lang="en-US" b="true" sz="2697">
                <a:solidFill>
                  <a:srgbClr val="EDEDED"/>
                </a:solidFill>
                <a:latin typeface="Open Sauce Bold"/>
                <a:ea typeface="Open Sauce Bold"/>
                <a:cs typeface="Open Sauce Bold"/>
                <a:sym typeface="Open Sauce Bold"/>
              </a:rPr>
              <a:t>/5</a:t>
            </a:r>
          </a:p>
        </p:txBody>
      </p:sp>
      <p:grpSp>
        <p:nvGrpSpPr>
          <p:cNvPr name="Group 27" id="27"/>
          <p:cNvGrpSpPr/>
          <p:nvPr/>
        </p:nvGrpSpPr>
        <p:grpSpPr>
          <a:xfrm rot="0">
            <a:off x="1350622" y="1931735"/>
            <a:ext cx="6975292" cy="3846019"/>
            <a:chOff x="0" y="0"/>
            <a:chExt cx="1474126" cy="812800"/>
          </a:xfrm>
        </p:grpSpPr>
        <p:sp>
          <p:nvSpPr>
            <p:cNvPr name="Freeform 28" id="28"/>
            <p:cNvSpPr/>
            <p:nvPr/>
          </p:nvSpPr>
          <p:spPr>
            <a:xfrm flipH="false" flipV="false" rot="0">
              <a:off x="0" y="0"/>
              <a:ext cx="1474126" cy="812800"/>
            </a:xfrm>
            <a:custGeom>
              <a:avLst/>
              <a:gdLst/>
              <a:ahLst/>
              <a:cxnLst/>
              <a:rect r="r" b="b" t="t" l="l"/>
              <a:pathLst>
                <a:path h="812800" w="1474126">
                  <a:moveTo>
                    <a:pt x="0" y="0"/>
                  </a:moveTo>
                  <a:lnTo>
                    <a:pt x="1474126" y="0"/>
                  </a:lnTo>
                  <a:lnTo>
                    <a:pt x="1474126" y="812800"/>
                  </a:lnTo>
                  <a:lnTo>
                    <a:pt x="0" y="812800"/>
                  </a:lnTo>
                  <a:close/>
                </a:path>
              </a:pathLst>
            </a:custGeom>
            <a:blipFill>
              <a:blip r:embed="rId4"/>
              <a:stretch>
                <a:fillRect l="0" t="-10454" r="0" b="-10454"/>
              </a:stretch>
            </a:blipFill>
          </p:spPr>
        </p:sp>
      </p:grpSp>
      <p:grpSp>
        <p:nvGrpSpPr>
          <p:cNvPr name="Group 29" id="29"/>
          <p:cNvGrpSpPr/>
          <p:nvPr/>
        </p:nvGrpSpPr>
        <p:grpSpPr>
          <a:xfrm rot="0">
            <a:off x="8599902" y="1935018"/>
            <a:ext cx="4006875" cy="3846019"/>
            <a:chOff x="0" y="0"/>
            <a:chExt cx="846795" cy="812800"/>
          </a:xfrm>
        </p:grpSpPr>
        <p:sp>
          <p:nvSpPr>
            <p:cNvPr name="Freeform 30" id="30"/>
            <p:cNvSpPr/>
            <p:nvPr/>
          </p:nvSpPr>
          <p:spPr>
            <a:xfrm flipH="false" flipV="false" rot="0">
              <a:off x="0" y="0"/>
              <a:ext cx="846795" cy="812800"/>
            </a:xfrm>
            <a:custGeom>
              <a:avLst/>
              <a:gdLst/>
              <a:ahLst/>
              <a:cxnLst/>
              <a:rect r="r" b="b" t="t" l="l"/>
              <a:pathLst>
                <a:path h="812800" w="846795">
                  <a:moveTo>
                    <a:pt x="0" y="0"/>
                  </a:moveTo>
                  <a:lnTo>
                    <a:pt x="846795" y="0"/>
                  </a:lnTo>
                  <a:lnTo>
                    <a:pt x="846795" y="812800"/>
                  </a:lnTo>
                  <a:lnTo>
                    <a:pt x="0" y="812800"/>
                  </a:lnTo>
                  <a:close/>
                </a:path>
              </a:pathLst>
            </a:custGeom>
            <a:blipFill>
              <a:blip r:embed="rId5"/>
              <a:stretch>
                <a:fillRect l="-21989" t="0" r="-21989" b="0"/>
              </a:stretch>
            </a:blipFill>
          </p:spPr>
        </p:sp>
      </p:grpSp>
      <p:grpSp>
        <p:nvGrpSpPr>
          <p:cNvPr name="Group 31" id="31"/>
          <p:cNvGrpSpPr/>
          <p:nvPr/>
        </p:nvGrpSpPr>
        <p:grpSpPr>
          <a:xfrm rot="-883945">
            <a:off x="713225" y="5994717"/>
            <a:ext cx="4006875" cy="3846019"/>
            <a:chOff x="0" y="0"/>
            <a:chExt cx="846795" cy="812800"/>
          </a:xfrm>
        </p:grpSpPr>
        <p:sp>
          <p:nvSpPr>
            <p:cNvPr name="Freeform 32" id="32"/>
            <p:cNvSpPr/>
            <p:nvPr/>
          </p:nvSpPr>
          <p:spPr>
            <a:xfrm flipH="false" flipV="false" rot="0">
              <a:off x="0" y="0"/>
              <a:ext cx="846795" cy="812800"/>
            </a:xfrm>
            <a:custGeom>
              <a:avLst/>
              <a:gdLst/>
              <a:ahLst/>
              <a:cxnLst/>
              <a:rect r="r" b="b" t="t" l="l"/>
              <a:pathLst>
                <a:path h="812800" w="846795">
                  <a:moveTo>
                    <a:pt x="0" y="0"/>
                  </a:moveTo>
                  <a:lnTo>
                    <a:pt x="846795" y="0"/>
                  </a:lnTo>
                  <a:lnTo>
                    <a:pt x="846795" y="812800"/>
                  </a:lnTo>
                  <a:lnTo>
                    <a:pt x="0" y="812800"/>
                  </a:lnTo>
                  <a:close/>
                </a:path>
              </a:pathLst>
            </a:custGeom>
            <a:blipFill>
              <a:blip r:embed="rId6"/>
              <a:stretch>
                <a:fillRect l="-21989" t="0" r="-21989" b="0"/>
              </a:stretch>
            </a:blipFill>
          </p:spPr>
        </p:sp>
      </p:grpSp>
      <p:grpSp>
        <p:nvGrpSpPr>
          <p:cNvPr name="Group 33" id="33"/>
          <p:cNvGrpSpPr/>
          <p:nvPr/>
        </p:nvGrpSpPr>
        <p:grpSpPr>
          <a:xfrm rot="0">
            <a:off x="5631486" y="5994717"/>
            <a:ext cx="6975292" cy="3846019"/>
            <a:chOff x="0" y="0"/>
            <a:chExt cx="1474126" cy="812800"/>
          </a:xfrm>
        </p:grpSpPr>
        <p:sp>
          <p:nvSpPr>
            <p:cNvPr name="Freeform 34" id="34"/>
            <p:cNvSpPr/>
            <p:nvPr/>
          </p:nvSpPr>
          <p:spPr>
            <a:xfrm flipH="false" flipV="false" rot="0">
              <a:off x="0" y="0"/>
              <a:ext cx="1474126" cy="812800"/>
            </a:xfrm>
            <a:custGeom>
              <a:avLst/>
              <a:gdLst/>
              <a:ahLst/>
              <a:cxnLst/>
              <a:rect r="r" b="b" t="t" l="l"/>
              <a:pathLst>
                <a:path h="812800" w="1474126">
                  <a:moveTo>
                    <a:pt x="0" y="0"/>
                  </a:moveTo>
                  <a:lnTo>
                    <a:pt x="1474126" y="0"/>
                  </a:lnTo>
                  <a:lnTo>
                    <a:pt x="1474126" y="812800"/>
                  </a:lnTo>
                  <a:lnTo>
                    <a:pt x="0" y="812800"/>
                  </a:lnTo>
                  <a:close/>
                </a:path>
              </a:pathLst>
            </a:custGeom>
            <a:blipFill>
              <a:blip r:embed="rId7"/>
              <a:stretch>
                <a:fillRect l="0" t="-86022" r="0" b="-86022"/>
              </a:stretch>
            </a:blipFill>
          </p:spPr>
        </p:sp>
      </p:grpSp>
      <p:grpSp>
        <p:nvGrpSpPr>
          <p:cNvPr name="Group 35" id="35"/>
          <p:cNvGrpSpPr/>
          <p:nvPr/>
        </p:nvGrpSpPr>
        <p:grpSpPr>
          <a:xfrm rot="0">
            <a:off x="1558585" y="2224473"/>
            <a:ext cx="534414" cy="534414"/>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a:ln cap="sq">
              <a:noFill/>
              <a:prstDash val="solid"/>
              <a:miter/>
            </a:ln>
          </p:spPr>
        </p:sp>
        <p:sp>
          <p:nvSpPr>
            <p:cNvPr name="TextBox 37" id="37"/>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38" id="38"/>
          <p:cNvSpPr txBox="true"/>
          <p:nvPr/>
        </p:nvSpPr>
        <p:spPr>
          <a:xfrm rot="0">
            <a:off x="1558585" y="2374069"/>
            <a:ext cx="368936" cy="246399"/>
          </a:xfrm>
          <a:prstGeom prst="rect">
            <a:avLst/>
          </a:prstGeom>
        </p:spPr>
        <p:txBody>
          <a:bodyPr anchor="t" rtlCol="false" tIns="0" lIns="0" bIns="0" rIns="0">
            <a:spAutoFit/>
          </a:bodyPr>
          <a:lstStyle/>
          <a:p>
            <a:pPr algn="r" marL="0" indent="0" lvl="1">
              <a:lnSpc>
                <a:spcPts val="1947"/>
              </a:lnSpc>
              <a:spcBef>
                <a:spcPct val="0"/>
              </a:spcBef>
            </a:pPr>
            <a:r>
              <a:rPr lang="en-US" b="true" sz="1622">
                <a:solidFill>
                  <a:srgbClr val="292929"/>
                </a:solidFill>
                <a:latin typeface="Open Sauce Bold"/>
                <a:ea typeface="Open Sauce Bold"/>
                <a:cs typeface="Open Sauce Bold"/>
                <a:sym typeface="Open Sauce Bold"/>
              </a:rPr>
              <a:t>/2</a:t>
            </a:r>
          </a:p>
        </p:txBody>
      </p:sp>
      <p:grpSp>
        <p:nvGrpSpPr>
          <p:cNvPr name="Group 39" id="39"/>
          <p:cNvGrpSpPr/>
          <p:nvPr/>
        </p:nvGrpSpPr>
        <p:grpSpPr>
          <a:xfrm rot="0">
            <a:off x="8876793" y="2224473"/>
            <a:ext cx="534414" cy="534414"/>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a:ln cap="sq">
              <a:noFill/>
              <a:prstDash val="solid"/>
              <a:miter/>
            </a:ln>
          </p:spPr>
        </p:sp>
        <p:sp>
          <p:nvSpPr>
            <p:cNvPr name="TextBox 41" id="41"/>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2" id="42"/>
          <p:cNvSpPr txBox="true"/>
          <p:nvPr/>
        </p:nvSpPr>
        <p:spPr>
          <a:xfrm rot="0">
            <a:off x="8876793" y="2374069"/>
            <a:ext cx="368936" cy="246399"/>
          </a:xfrm>
          <a:prstGeom prst="rect">
            <a:avLst/>
          </a:prstGeom>
        </p:spPr>
        <p:txBody>
          <a:bodyPr anchor="t" rtlCol="false" tIns="0" lIns="0" bIns="0" rIns="0">
            <a:spAutoFit/>
          </a:bodyPr>
          <a:lstStyle/>
          <a:p>
            <a:pPr algn="r" marL="0" indent="0" lvl="1">
              <a:lnSpc>
                <a:spcPts val="1947"/>
              </a:lnSpc>
              <a:spcBef>
                <a:spcPct val="0"/>
              </a:spcBef>
            </a:pPr>
            <a:r>
              <a:rPr lang="en-US" b="true" sz="1622">
                <a:solidFill>
                  <a:srgbClr val="292929"/>
                </a:solidFill>
                <a:latin typeface="Open Sauce Bold"/>
                <a:ea typeface="Open Sauce Bold"/>
                <a:cs typeface="Open Sauce Bold"/>
                <a:sym typeface="Open Sauce Bold"/>
              </a:rPr>
              <a:t>/3</a:t>
            </a:r>
          </a:p>
        </p:txBody>
      </p:sp>
      <p:grpSp>
        <p:nvGrpSpPr>
          <p:cNvPr name="Group 43" id="43"/>
          <p:cNvGrpSpPr/>
          <p:nvPr/>
        </p:nvGrpSpPr>
        <p:grpSpPr>
          <a:xfrm rot="0">
            <a:off x="747280" y="6676387"/>
            <a:ext cx="534414" cy="534414"/>
            <a:chOff x="0" y="0"/>
            <a:chExt cx="812800" cy="812800"/>
          </a:xfrm>
        </p:grpSpPr>
        <p:sp>
          <p:nvSpPr>
            <p:cNvPr name="Freeform 44" id="4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a:ln cap="sq">
              <a:noFill/>
              <a:prstDash val="solid"/>
              <a:miter/>
            </a:ln>
          </p:spPr>
        </p:sp>
        <p:sp>
          <p:nvSpPr>
            <p:cNvPr name="TextBox 45" id="4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46" id="46"/>
          <p:cNvSpPr txBox="true"/>
          <p:nvPr/>
        </p:nvSpPr>
        <p:spPr>
          <a:xfrm rot="0">
            <a:off x="747280" y="6825982"/>
            <a:ext cx="368936" cy="246399"/>
          </a:xfrm>
          <a:prstGeom prst="rect">
            <a:avLst/>
          </a:prstGeom>
        </p:spPr>
        <p:txBody>
          <a:bodyPr anchor="t" rtlCol="false" tIns="0" lIns="0" bIns="0" rIns="0">
            <a:spAutoFit/>
          </a:bodyPr>
          <a:lstStyle/>
          <a:p>
            <a:pPr algn="r" marL="0" indent="0" lvl="1">
              <a:lnSpc>
                <a:spcPts val="1947"/>
              </a:lnSpc>
              <a:spcBef>
                <a:spcPct val="0"/>
              </a:spcBef>
            </a:pPr>
            <a:r>
              <a:rPr lang="en-US" b="true" sz="1622">
                <a:solidFill>
                  <a:srgbClr val="292929"/>
                </a:solidFill>
                <a:latin typeface="Open Sauce Bold"/>
                <a:ea typeface="Open Sauce Bold"/>
                <a:cs typeface="Open Sauce Bold"/>
                <a:sym typeface="Open Sauce Bold"/>
              </a:rPr>
              <a:t>/4</a:t>
            </a:r>
          </a:p>
        </p:txBody>
      </p:sp>
      <p:grpSp>
        <p:nvGrpSpPr>
          <p:cNvPr name="Group 47" id="47"/>
          <p:cNvGrpSpPr/>
          <p:nvPr/>
        </p:nvGrpSpPr>
        <p:grpSpPr>
          <a:xfrm rot="0">
            <a:off x="6000932" y="6291569"/>
            <a:ext cx="534414" cy="534414"/>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a:ln cap="sq">
              <a:noFill/>
              <a:prstDash val="solid"/>
              <a:miter/>
            </a:ln>
          </p:spPr>
        </p:sp>
        <p:sp>
          <p:nvSpPr>
            <p:cNvPr name="TextBox 49" id="4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50" id="50"/>
          <p:cNvSpPr txBox="true"/>
          <p:nvPr/>
        </p:nvSpPr>
        <p:spPr>
          <a:xfrm rot="0">
            <a:off x="6000932" y="6441164"/>
            <a:ext cx="368936" cy="246399"/>
          </a:xfrm>
          <a:prstGeom prst="rect">
            <a:avLst/>
          </a:prstGeom>
        </p:spPr>
        <p:txBody>
          <a:bodyPr anchor="t" rtlCol="false" tIns="0" lIns="0" bIns="0" rIns="0">
            <a:spAutoFit/>
          </a:bodyPr>
          <a:lstStyle/>
          <a:p>
            <a:pPr algn="r" marL="0" indent="0" lvl="1">
              <a:lnSpc>
                <a:spcPts val="1947"/>
              </a:lnSpc>
              <a:spcBef>
                <a:spcPct val="0"/>
              </a:spcBef>
            </a:pPr>
            <a:r>
              <a:rPr lang="en-US" b="true" sz="1622">
                <a:solidFill>
                  <a:srgbClr val="292929"/>
                </a:solidFill>
                <a:latin typeface="Open Sauce Bold"/>
                <a:ea typeface="Open Sauce Bold"/>
                <a:cs typeface="Open Sauce Bold"/>
                <a:sym typeface="Open Sauce Bold"/>
              </a:rPr>
              <a:t>/5</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D6FF3F"/>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2882342" cy="669965"/>
            <a:chOff x="0" y="0"/>
            <a:chExt cx="1748426" cy="406400"/>
          </a:xfrm>
        </p:grpSpPr>
        <p:sp>
          <p:nvSpPr>
            <p:cNvPr name="Freeform 3" id="3"/>
            <p:cNvSpPr/>
            <p:nvPr/>
          </p:nvSpPr>
          <p:spPr>
            <a:xfrm flipH="false" flipV="false" rot="0">
              <a:off x="0" y="0"/>
              <a:ext cx="1748426" cy="406400"/>
            </a:xfrm>
            <a:custGeom>
              <a:avLst/>
              <a:gdLst/>
              <a:ahLst/>
              <a:cxnLst/>
              <a:rect r="r" b="b" t="t" l="l"/>
              <a:pathLst>
                <a:path h="406400" w="1748426">
                  <a:moveTo>
                    <a:pt x="1545226" y="0"/>
                  </a:moveTo>
                  <a:cubicBezTo>
                    <a:pt x="1657451" y="0"/>
                    <a:pt x="1748426" y="90976"/>
                    <a:pt x="1748426" y="203200"/>
                  </a:cubicBezTo>
                  <a:cubicBezTo>
                    <a:pt x="1748426" y="315424"/>
                    <a:pt x="1657451" y="406400"/>
                    <a:pt x="1545226" y="406400"/>
                  </a:cubicBezTo>
                  <a:lnTo>
                    <a:pt x="203200" y="406400"/>
                  </a:lnTo>
                  <a:cubicBezTo>
                    <a:pt x="90976" y="406400"/>
                    <a:pt x="0" y="315424"/>
                    <a:pt x="0" y="203200"/>
                  </a:cubicBezTo>
                  <a:cubicBezTo>
                    <a:pt x="0" y="90976"/>
                    <a:pt x="90976" y="0"/>
                    <a:pt x="203200" y="0"/>
                  </a:cubicBezTo>
                  <a:close/>
                </a:path>
              </a:pathLst>
            </a:custGeom>
            <a:ln w="19050" cap="sq">
              <a:solidFill>
                <a:srgbClr val="292929"/>
              </a:solidFill>
              <a:prstDash val="solid"/>
              <a:miter/>
            </a:ln>
          </p:spPr>
        </p:sp>
        <p:sp>
          <p:nvSpPr>
            <p:cNvPr name="TextBox 4" id="4"/>
            <p:cNvSpPr txBox="true"/>
            <p:nvPr/>
          </p:nvSpPr>
          <p:spPr>
            <a:xfrm>
              <a:off x="0" y="-38100"/>
              <a:ext cx="1748426"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099059"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292929"/>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292929"/>
                  </a:solidFill>
                  <a:latin typeface="Open Sauce"/>
                  <a:ea typeface="Open Sauce"/>
                  <a:cs typeface="Open Sauce"/>
                  <a:sym typeface="Open Sauce"/>
                </a:rPr>
                <a:t>Paucek and Lage</a:t>
              </a:r>
            </a:p>
          </p:txBody>
        </p:sp>
      </p:grpSp>
      <p:sp>
        <p:nvSpPr>
          <p:cNvPr name="TextBox 11" id="11"/>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292929"/>
                </a:solidFill>
                <a:latin typeface="Akzidenz-Grotesk Bold"/>
                <a:ea typeface="Akzidenz-Grotesk Bold"/>
                <a:cs typeface="Akzidenz-Grotesk Bold"/>
                <a:sym typeface="Akzidenz-Grotesk Bold"/>
              </a:rPr>
              <a:t>2024</a:t>
            </a:r>
          </a:p>
        </p:txBody>
      </p:sp>
      <p:sp>
        <p:nvSpPr>
          <p:cNvPr name="TextBox 12" id="12"/>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292929"/>
                </a:solidFill>
                <a:latin typeface="Open Sauce"/>
                <a:ea typeface="Open Sauce"/>
                <a:cs typeface="Open Sauce"/>
                <a:sym typeface="Open Sauce"/>
              </a:rPr>
              <a:t>References</a:t>
            </a:r>
          </a:p>
        </p:txBody>
      </p:sp>
      <p:grpSp>
        <p:nvGrpSpPr>
          <p:cNvPr name="Group 13" id="13"/>
          <p:cNvGrpSpPr/>
          <p:nvPr/>
        </p:nvGrpSpPr>
        <p:grpSpPr>
          <a:xfrm rot="0">
            <a:off x="1028700" y="1934966"/>
            <a:ext cx="16230600" cy="2976968"/>
            <a:chOff x="0" y="0"/>
            <a:chExt cx="3193419" cy="585727"/>
          </a:xfrm>
        </p:grpSpPr>
        <p:sp>
          <p:nvSpPr>
            <p:cNvPr name="Freeform 14" id="14"/>
            <p:cNvSpPr/>
            <p:nvPr/>
          </p:nvSpPr>
          <p:spPr>
            <a:xfrm flipH="false" flipV="false" rot="0">
              <a:off x="0" y="0"/>
              <a:ext cx="3193419" cy="585727"/>
            </a:xfrm>
            <a:custGeom>
              <a:avLst/>
              <a:gdLst/>
              <a:ahLst/>
              <a:cxnLst/>
              <a:rect r="r" b="b" t="t" l="l"/>
              <a:pathLst>
                <a:path h="585727" w="3193419">
                  <a:moveTo>
                    <a:pt x="0" y="0"/>
                  </a:moveTo>
                  <a:lnTo>
                    <a:pt x="3193419" y="0"/>
                  </a:lnTo>
                  <a:lnTo>
                    <a:pt x="3193419" y="585727"/>
                  </a:lnTo>
                  <a:lnTo>
                    <a:pt x="0" y="585727"/>
                  </a:lnTo>
                  <a:close/>
                </a:path>
              </a:pathLst>
            </a:custGeom>
            <a:blipFill>
              <a:blip r:embed="rId4"/>
              <a:stretch>
                <a:fillRect l="0" t="-131735" r="0" b="-131735"/>
              </a:stretch>
            </a:blipFill>
          </p:spPr>
        </p:sp>
      </p:grpSp>
      <p:grpSp>
        <p:nvGrpSpPr>
          <p:cNvPr name="Group 15" id="15"/>
          <p:cNvGrpSpPr/>
          <p:nvPr/>
        </p:nvGrpSpPr>
        <p:grpSpPr>
          <a:xfrm rot="0">
            <a:off x="5707751" y="5143500"/>
            <a:ext cx="4590231" cy="4731589"/>
            <a:chOff x="0" y="0"/>
            <a:chExt cx="903142" cy="930954"/>
          </a:xfrm>
        </p:grpSpPr>
        <p:sp>
          <p:nvSpPr>
            <p:cNvPr name="Freeform 16" id="16"/>
            <p:cNvSpPr/>
            <p:nvPr/>
          </p:nvSpPr>
          <p:spPr>
            <a:xfrm flipH="false" flipV="false" rot="0">
              <a:off x="0" y="0"/>
              <a:ext cx="903142" cy="930954"/>
            </a:xfrm>
            <a:custGeom>
              <a:avLst/>
              <a:gdLst/>
              <a:ahLst/>
              <a:cxnLst/>
              <a:rect r="r" b="b" t="t" l="l"/>
              <a:pathLst>
                <a:path h="930954" w="903142">
                  <a:moveTo>
                    <a:pt x="0" y="0"/>
                  </a:moveTo>
                  <a:lnTo>
                    <a:pt x="903142" y="0"/>
                  </a:lnTo>
                  <a:lnTo>
                    <a:pt x="903142" y="930954"/>
                  </a:lnTo>
                  <a:lnTo>
                    <a:pt x="0" y="930954"/>
                  </a:lnTo>
                  <a:close/>
                </a:path>
              </a:pathLst>
            </a:custGeom>
            <a:blipFill>
              <a:blip r:embed="rId5"/>
              <a:stretch>
                <a:fillRect l="0" t="-22759" r="0" b="-22759"/>
              </a:stretch>
            </a:blipFill>
          </p:spPr>
        </p:sp>
      </p:grpSp>
      <p:grpSp>
        <p:nvGrpSpPr>
          <p:cNvPr name="Group 17" id="17"/>
          <p:cNvGrpSpPr/>
          <p:nvPr/>
        </p:nvGrpSpPr>
        <p:grpSpPr>
          <a:xfrm rot="-1010438">
            <a:off x="1307831" y="5151678"/>
            <a:ext cx="4204520" cy="4204520"/>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6"/>
              <a:stretch>
                <a:fillRect l="0" t="-25000" r="0" b="-25000"/>
              </a:stretch>
            </a:blipFill>
          </p:spPr>
        </p:sp>
      </p:grpSp>
      <p:grpSp>
        <p:nvGrpSpPr>
          <p:cNvPr name="Group 19" id="19"/>
          <p:cNvGrpSpPr/>
          <p:nvPr/>
        </p:nvGrpSpPr>
        <p:grpSpPr>
          <a:xfrm rot="0">
            <a:off x="10575247" y="5143500"/>
            <a:ext cx="6675754" cy="4731589"/>
            <a:chOff x="0" y="0"/>
            <a:chExt cx="1313475" cy="930954"/>
          </a:xfrm>
        </p:grpSpPr>
        <p:sp>
          <p:nvSpPr>
            <p:cNvPr name="Freeform 20" id="20"/>
            <p:cNvSpPr/>
            <p:nvPr/>
          </p:nvSpPr>
          <p:spPr>
            <a:xfrm flipH="false" flipV="false" rot="0">
              <a:off x="0" y="0"/>
              <a:ext cx="1313475" cy="930954"/>
            </a:xfrm>
            <a:custGeom>
              <a:avLst/>
              <a:gdLst/>
              <a:ahLst/>
              <a:cxnLst/>
              <a:rect r="r" b="b" t="t" l="l"/>
              <a:pathLst>
                <a:path h="930954" w="1313475">
                  <a:moveTo>
                    <a:pt x="0" y="0"/>
                  </a:moveTo>
                  <a:lnTo>
                    <a:pt x="1313475" y="0"/>
                  </a:lnTo>
                  <a:lnTo>
                    <a:pt x="1313475" y="930954"/>
                  </a:lnTo>
                  <a:lnTo>
                    <a:pt x="0" y="930954"/>
                  </a:lnTo>
                  <a:close/>
                </a:path>
              </a:pathLst>
            </a:custGeom>
            <a:blipFill>
              <a:blip r:embed="rId7"/>
              <a:stretch>
                <a:fillRect l="0" t="-55816" r="0" b="-55816"/>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3035976" cy="669965"/>
            <a:chOff x="0" y="0"/>
            <a:chExt cx="1841620" cy="406400"/>
          </a:xfrm>
        </p:grpSpPr>
        <p:sp>
          <p:nvSpPr>
            <p:cNvPr name="Freeform 3" id="3"/>
            <p:cNvSpPr/>
            <p:nvPr/>
          </p:nvSpPr>
          <p:spPr>
            <a:xfrm flipH="false" flipV="false" rot="0">
              <a:off x="0" y="0"/>
              <a:ext cx="1841620" cy="406400"/>
            </a:xfrm>
            <a:custGeom>
              <a:avLst/>
              <a:gdLst/>
              <a:ahLst/>
              <a:cxnLst/>
              <a:rect r="r" b="b" t="t" l="l"/>
              <a:pathLst>
                <a:path h="406400" w="1841620">
                  <a:moveTo>
                    <a:pt x="1638420" y="0"/>
                  </a:moveTo>
                  <a:cubicBezTo>
                    <a:pt x="1750644" y="0"/>
                    <a:pt x="1841620" y="90976"/>
                    <a:pt x="1841620" y="203200"/>
                  </a:cubicBezTo>
                  <a:cubicBezTo>
                    <a:pt x="1841620" y="315424"/>
                    <a:pt x="1750644" y="406400"/>
                    <a:pt x="1638420"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1841620"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289559"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grpSp>
        <p:nvGrpSpPr>
          <p:cNvPr name="Group 11" id="11"/>
          <p:cNvGrpSpPr/>
          <p:nvPr/>
        </p:nvGrpSpPr>
        <p:grpSpPr>
          <a:xfrm rot="0">
            <a:off x="1028700" y="4174197"/>
            <a:ext cx="4824169" cy="5700892"/>
            <a:chOff x="0" y="0"/>
            <a:chExt cx="1270563" cy="1501469"/>
          </a:xfrm>
        </p:grpSpPr>
        <p:sp>
          <p:nvSpPr>
            <p:cNvPr name="Freeform 12" id="12"/>
            <p:cNvSpPr/>
            <p:nvPr/>
          </p:nvSpPr>
          <p:spPr>
            <a:xfrm flipH="false" flipV="false" rot="0">
              <a:off x="0" y="0"/>
              <a:ext cx="1270563" cy="1501469"/>
            </a:xfrm>
            <a:custGeom>
              <a:avLst/>
              <a:gdLst/>
              <a:ahLst/>
              <a:cxnLst/>
              <a:rect r="r" b="b" t="t" l="l"/>
              <a:pathLst>
                <a:path h="1501469" w="1270563">
                  <a:moveTo>
                    <a:pt x="57774" y="0"/>
                  </a:moveTo>
                  <a:lnTo>
                    <a:pt x="1212789" y="0"/>
                  </a:lnTo>
                  <a:cubicBezTo>
                    <a:pt x="1244697" y="0"/>
                    <a:pt x="1270563" y="25866"/>
                    <a:pt x="1270563" y="57774"/>
                  </a:cubicBezTo>
                  <a:lnTo>
                    <a:pt x="1270563" y="1443696"/>
                  </a:lnTo>
                  <a:cubicBezTo>
                    <a:pt x="1270563" y="1459019"/>
                    <a:pt x="1264476" y="1473713"/>
                    <a:pt x="1253642" y="1484548"/>
                  </a:cubicBezTo>
                  <a:cubicBezTo>
                    <a:pt x="1242807" y="1495383"/>
                    <a:pt x="1228112" y="1501469"/>
                    <a:pt x="1212789" y="1501469"/>
                  </a:cubicBezTo>
                  <a:lnTo>
                    <a:pt x="57774" y="1501469"/>
                  </a:lnTo>
                  <a:cubicBezTo>
                    <a:pt x="25866" y="1501469"/>
                    <a:pt x="0" y="1475603"/>
                    <a:pt x="0" y="1443696"/>
                  </a:cubicBezTo>
                  <a:lnTo>
                    <a:pt x="0" y="57774"/>
                  </a:lnTo>
                  <a:cubicBezTo>
                    <a:pt x="0" y="25866"/>
                    <a:pt x="25866" y="0"/>
                    <a:pt x="57774" y="0"/>
                  </a:cubicBezTo>
                  <a:close/>
                </a:path>
              </a:pathLst>
            </a:custGeom>
            <a:solidFill>
              <a:srgbClr val="292929">
                <a:alpha val="44706"/>
              </a:srgbClr>
            </a:solidFill>
          </p:spPr>
        </p:sp>
        <p:sp>
          <p:nvSpPr>
            <p:cNvPr name="TextBox 13" id="13"/>
            <p:cNvSpPr txBox="true"/>
            <p:nvPr/>
          </p:nvSpPr>
          <p:spPr>
            <a:xfrm>
              <a:off x="0" y="-38100"/>
              <a:ext cx="1270563" cy="1539569"/>
            </a:xfrm>
            <a:prstGeom prst="rect">
              <a:avLst/>
            </a:prstGeom>
          </p:spPr>
          <p:txBody>
            <a:bodyPr anchor="ctr" rtlCol="false" tIns="50800" lIns="50800" bIns="50800" rIns="50800"/>
            <a:lstStyle/>
            <a:p>
              <a:pPr algn="ctr">
                <a:lnSpc>
                  <a:spcPts val="2659"/>
                </a:lnSpc>
              </a:pPr>
            </a:p>
          </p:txBody>
        </p:sp>
      </p:grpSp>
      <p:grpSp>
        <p:nvGrpSpPr>
          <p:cNvPr name="Group 14" id="14"/>
          <p:cNvGrpSpPr/>
          <p:nvPr/>
        </p:nvGrpSpPr>
        <p:grpSpPr>
          <a:xfrm rot="0">
            <a:off x="1269974" y="4430297"/>
            <a:ext cx="4341622" cy="3136958"/>
            <a:chOff x="0" y="0"/>
            <a:chExt cx="936328" cy="676526"/>
          </a:xfrm>
        </p:grpSpPr>
        <p:sp>
          <p:nvSpPr>
            <p:cNvPr name="Freeform 15" id="15"/>
            <p:cNvSpPr/>
            <p:nvPr/>
          </p:nvSpPr>
          <p:spPr>
            <a:xfrm flipH="false" flipV="false" rot="0">
              <a:off x="0" y="0"/>
              <a:ext cx="936328" cy="676526"/>
            </a:xfrm>
            <a:custGeom>
              <a:avLst/>
              <a:gdLst/>
              <a:ahLst/>
              <a:cxnLst/>
              <a:rect r="r" b="b" t="t" l="l"/>
              <a:pathLst>
                <a:path h="676526" w="936328">
                  <a:moveTo>
                    <a:pt x="64195" y="0"/>
                  </a:moveTo>
                  <a:lnTo>
                    <a:pt x="872133" y="0"/>
                  </a:lnTo>
                  <a:cubicBezTo>
                    <a:pt x="889159" y="0"/>
                    <a:pt x="905487" y="6763"/>
                    <a:pt x="917526" y="18802"/>
                  </a:cubicBezTo>
                  <a:cubicBezTo>
                    <a:pt x="929564" y="30841"/>
                    <a:pt x="936328" y="47169"/>
                    <a:pt x="936328" y="64195"/>
                  </a:cubicBezTo>
                  <a:lnTo>
                    <a:pt x="936328" y="612332"/>
                  </a:lnTo>
                  <a:cubicBezTo>
                    <a:pt x="936328" y="647785"/>
                    <a:pt x="907587" y="676526"/>
                    <a:pt x="872133" y="676526"/>
                  </a:cubicBezTo>
                  <a:lnTo>
                    <a:pt x="64195" y="676526"/>
                  </a:lnTo>
                  <a:cubicBezTo>
                    <a:pt x="28741" y="676526"/>
                    <a:pt x="0" y="647785"/>
                    <a:pt x="0" y="612332"/>
                  </a:cubicBezTo>
                  <a:lnTo>
                    <a:pt x="0" y="64195"/>
                  </a:lnTo>
                  <a:cubicBezTo>
                    <a:pt x="0" y="28741"/>
                    <a:pt x="28741" y="0"/>
                    <a:pt x="64195" y="0"/>
                  </a:cubicBezTo>
                  <a:close/>
                </a:path>
              </a:pathLst>
            </a:custGeom>
            <a:blipFill>
              <a:blip r:embed="rId4"/>
              <a:stretch>
                <a:fillRect l="-4189" t="0" r="-4189" b="0"/>
              </a:stretch>
            </a:blipFill>
          </p:spPr>
        </p:sp>
      </p:grpSp>
      <p:grpSp>
        <p:nvGrpSpPr>
          <p:cNvPr name="Group 16" id="16"/>
          <p:cNvGrpSpPr/>
          <p:nvPr/>
        </p:nvGrpSpPr>
        <p:grpSpPr>
          <a:xfrm rot="0">
            <a:off x="1497631" y="4640977"/>
            <a:ext cx="1203634" cy="601817"/>
            <a:chOff x="0" y="0"/>
            <a:chExt cx="812800" cy="406400"/>
          </a:xfrm>
        </p:grpSpPr>
        <p:sp>
          <p:nvSpPr>
            <p:cNvPr name="Freeform 17" id="17"/>
            <p:cNvSpPr/>
            <p:nvPr/>
          </p:nvSpPr>
          <p:spPr>
            <a:xfrm flipH="false" flipV="false" rot="0">
              <a:off x="0" y="0"/>
              <a:ext cx="812800" cy="406400"/>
            </a:xfrm>
            <a:custGeom>
              <a:avLst/>
              <a:gdLst/>
              <a:ahLst/>
              <a:cxnLst/>
              <a:rect r="r" b="b" t="t" l="l"/>
              <a:pathLst>
                <a:path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D6FF3F"/>
            </a:solidFill>
          </p:spPr>
        </p:sp>
        <p:sp>
          <p:nvSpPr>
            <p:cNvPr name="TextBox 18" id="18"/>
            <p:cNvSpPr txBox="true"/>
            <p:nvPr/>
          </p:nvSpPr>
          <p:spPr>
            <a:xfrm>
              <a:off x="0" y="-38100"/>
              <a:ext cx="812800" cy="444500"/>
            </a:xfrm>
            <a:prstGeom prst="rect">
              <a:avLst/>
            </a:prstGeom>
          </p:spPr>
          <p:txBody>
            <a:bodyPr anchor="ctr" rtlCol="false" tIns="50800" lIns="50800" bIns="50800" rIns="50800"/>
            <a:lstStyle/>
            <a:p>
              <a:pPr algn="ctr">
                <a:lnSpc>
                  <a:spcPts val="2659"/>
                </a:lnSpc>
              </a:pPr>
            </a:p>
          </p:txBody>
        </p:sp>
      </p:grpSp>
      <p:sp>
        <p:nvSpPr>
          <p:cNvPr name="Freeform 19" id="19"/>
          <p:cNvSpPr/>
          <p:nvPr/>
        </p:nvSpPr>
        <p:spPr>
          <a:xfrm flipH="false" flipV="false" rot="0">
            <a:off x="1910904" y="4753341"/>
            <a:ext cx="377090" cy="377090"/>
          </a:xfrm>
          <a:custGeom>
            <a:avLst/>
            <a:gdLst/>
            <a:ahLst/>
            <a:cxnLst/>
            <a:rect r="r" b="b" t="t" l="l"/>
            <a:pathLst>
              <a:path h="377090" w="377090">
                <a:moveTo>
                  <a:pt x="0" y="0"/>
                </a:moveTo>
                <a:lnTo>
                  <a:pt x="377089" y="0"/>
                </a:lnTo>
                <a:lnTo>
                  <a:pt x="377089" y="377089"/>
                </a:lnTo>
                <a:lnTo>
                  <a:pt x="0" y="37708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0" id="20"/>
          <p:cNvGrpSpPr/>
          <p:nvPr/>
        </p:nvGrpSpPr>
        <p:grpSpPr>
          <a:xfrm rot="-10800000">
            <a:off x="6948026" y="4074903"/>
            <a:ext cx="4824169" cy="5700892"/>
            <a:chOff x="0" y="0"/>
            <a:chExt cx="1270563" cy="1501469"/>
          </a:xfrm>
        </p:grpSpPr>
        <p:sp>
          <p:nvSpPr>
            <p:cNvPr name="Freeform 21" id="21"/>
            <p:cNvSpPr/>
            <p:nvPr/>
          </p:nvSpPr>
          <p:spPr>
            <a:xfrm flipH="false" flipV="false" rot="0">
              <a:off x="0" y="0"/>
              <a:ext cx="1270563" cy="1501469"/>
            </a:xfrm>
            <a:custGeom>
              <a:avLst/>
              <a:gdLst/>
              <a:ahLst/>
              <a:cxnLst/>
              <a:rect r="r" b="b" t="t" l="l"/>
              <a:pathLst>
                <a:path h="1501469" w="1270563">
                  <a:moveTo>
                    <a:pt x="57774" y="0"/>
                  </a:moveTo>
                  <a:lnTo>
                    <a:pt x="1212789" y="0"/>
                  </a:lnTo>
                  <a:cubicBezTo>
                    <a:pt x="1244697" y="0"/>
                    <a:pt x="1270563" y="25866"/>
                    <a:pt x="1270563" y="57774"/>
                  </a:cubicBezTo>
                  <a:lnTo>
                    <a:pt x="1270563" y="1443696"/>
                  </a:lnTo>
                  <a:cubicBezTo>
                    <a:pt x="1270563" y="1459019"/>
                    <a:pt x="1264476" y="1473713"/>
                    <a:pt x="1253642" y="1484548"/>
                  </a:cubicBezTo>
                  <a:cubicBezTo>
                    <a:pt x="1242807" y="1495383"/>
                    <a:pt x="1228112" y="1501469"/>
                    <a:pt x="1212789" y="1501469"/>
                  </a:cubicBezTo>
                  <a:lnTo>
                    <a:pt x="57774" y="1501469"/>
                  </a:lnTo>
                  <a:cubicBezTo>
                    <a:pt x="25866" y="1501469"/>
                    <a:pt x="0" y="1475603"/>
                    <a:pt x="0" y="1443696"/>
                  </a:cubicBezTo>
                  <a:lnTo>
                    <a:pt x="0" y="57774"/>
                  </a:lnTo>
                  <a:cubicBezTo>
                    <a:pt x="0" y="25866"/>
                    <a:pt x="25866" y="0"/>
                    <a:pt x="57774" y="0"/>
                  </a:cubicBezTo>
                  <a:close/>
                </a:path>
              </a:pathLst>
            </a:custGeom>
            <a:gradFill rotWithShape="true">
              <a:gsLst>
                <a:gs pos="0">
                  <a:srgbClr val="292929">
                    <a:alpha val="100000"/>
                  </a:srgbClr>
                </a:gs>
                <a:gs pos="100000">
                  <a:srgbClr val="7D7D7D">
                    <a:alpha val="0"/>
                  </a:srgbClr>
                </a:gs>
              </a:gsLst>
              <a:lin ang="5400000"/>
            </a:gradFill>
          </p:spPr>
        </p:sp>
        <p:sp>
          <p:nvSpPr>
            <p:cNvPr name="TextBox 22" id="22"/>
            <p:cNvSpPr txBox="true"/>
            <p:nvPr/>
          </p:nvSpPr>
          <p:spPr>
            <a:xfrm>
              <a:off x="0" y="-38100"/>
              <a:ext cx="1270563" cy="1539569"/>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6731916" y="3826918"/>
            <a:ext cx="4824169" cy="5700892"/>
            <a:chOff x="0" y="0"/>
            <a:chExt cx="1270563" cy="1501469"/>
          </a:xfrm>
        </p:grpSpPr>
        <p:sp>
          <p:nvSpPr>
            <p:cNvPr name="Freeform 24" id="24"/>
            <p:cNvSpPr/>
            <p:nvPr/>
          </p:nvSpPr>
          <p:spPr>
            <a:xfrm flipH="false" flipV="false" rot="0">
              <a:off x="0" y="0"/>
              <a:ext cx="1270563" cy="1501469"/>
            </a:xfrm>
            <a:custGeom>
              <a:avLst/>
              <a:gdLst/>
              <a:ahLst/>
              <a:cxnLst/>
              <a:rect r="r" b="b" t="t" l="l"/>
              <a:pathLst>
                <a:path h="1501469" w="1270563">
                  <a:moveTo>
                    <a:pt x="57774" y="0"/>
                  </a:moveTo>
                  <a:lnTo>
                    <a:pt x="1212789" y="0"/>
                  </a:lnTo>
                  <a:cubicBezTo>
                    <a:pt x="1244697" y="0"/>
                    <a:pt x="1270563" y="25866"/>
                    <a:pt x="1270563" y="57774"/>
                  </a:cubicBezTo>
                  <a:lnTo>
                    <a:pt x="1270563" y="1443696"/>
                  </a:lnTo>
                  <a:cubicBezTo>
                    <a:pt x="1270563" y="1459019"/>
                    <a:pt x="1264476" y="1473713"/>
                    <a:pt x="1253642" y="1484548"/>
                  </a:cubicBezTo>
                  <a:cubicBezTo>
                    <a:pt x="1242807" y="1495383"/>
                    <a:pt x="1228112" y="1501469"/>
                    <a:pt x="1212789" y="1501469"/>
                  </a:cubicBezTo>
                  <a:lnTo>
                    <a:pt x="57774" y="1501469"/>
                  </a:lnTo>
                  <a:cubicBezTo>
                    <a:pt x="25866" y="1501469"/>
                    <a:pt x="0" y="1475603"/>
                    <a:pt x="0" y="1443696"/>
                  </a:cubicBezTo>
                  <a:lnTo>
                    <a:pt x="0" y="57774"/>
                  </a:lnTo>
                  <a:cubicBezTo>
                    <a:pt x="0" y="25866"/>
                    <a:pt x="25866" y="0"/>
                    <a:pt x="57774" y="0"/>
                  </a:cubicBezTo>
                  <a:close/>
                </a:path>
              </a:pathLst>
            </a:custGeom>
            <a:solidFill>
              <a:srgbClr val="D6FF3F"/>
            </a:solidFill>
          </p:spPr>
        </p:sp>
        <p:sp>
          <p:nvSpPr>
            <p:cNvPr name="TextBox 25" id="25"/>
            <p:cNvSpPr txBox="true"/>
            <p:nvPr/>
          </p:nvSpPr>
          <p:spPr>
            <a:xfrm>
              <a:off x="0" y="-38100"/>
              <a:ext cx="1270563" cy="1539569"/>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6973189" y="4074903"/>
            <a:ext cx="4341622" cy="3136958"/>
            <a:chOff x="0" y="0"/>
            <a:chExt cx="936328" cy="676526"/>
          </a:xfrm>
        </p:grpSpPr>
        <p:sp>
          <p:nvSpPr>
            <p:cNvPr name="Freeform 27" id="27"/>
            <p:cNvSpPr/>
            <p:nvPr/>
          </p:nvSpPr>
          <p:spPr>
            <a:xfrm flipH="false" flipV="false" rot="0">
              <a:off x="0" y="0"/>
              <a:ext cx="936328" cy="676526"/>
            </a:xfrm>
            <a:custGeom>
              <a:avLst/>
              <a:gdLst/>
              <a:ahLst/>
              <a:cxnLst/>
              <a:rect r="r" b="b" t="t" l="l"/>
              <a:pathLst>
                <a:path h="676526" w="936328">
                  <a:moveTo>
                    <a:pt x="64195" y="0"/>
                  </a:moveTo>
                  <a:lnTo>
                    <a:pt x="872133" y="0"/>
                  </a:lnTo>
                  <a:cubicBezTo>
                    <a:pt x="889159" y="0"/>
                    <a:pt x="905487" y="6763"/>
                    <a:pt x="917526" y="18802"/>
                  </a:cubicBezTo>
                  <a:cubicBezTo>
                    <a:pt x="929564" y="30841"/>
                    <a:pt x="936328" y="47169"/>
                    <a:pt x="936328" y="64195"/>
                  </a:cubicBezTo>
                  <a:lnTo>
                    <a:pt x="936328" y="612332"/>
                  </a:lnTo>
                  <a:cubicBezTo>
                    <a:pt x="936328" y="647785"/>
                    <a:pt x="907587" y="676526"/>
                    <a:pt x="872133" y="676526"/>
                  </a:cubicBezTo>
                  <a:lnTo>
                    <a:pt x="64195" y="676526"/>
                  </a:lnTo>
                  <a:cubicBezTo>
                    <a:pt x="28741" y="676526"/>
                    <a:pt x="0" y="647785"/>
                    <a:pt x="0" y="612332"/>
                  </a:cubicBezTo>
                  <a:lnTo>
                    <a:pt x="0" y="64195"/>
                  </a:lnTo>
                  <a:cubicBezTo>
                    <a:pt x="0" y="28741"/>
                    <a:pt x="28741" y="0"/>
                    <a:pt x="64195" y="0"/>
                  </a:cubicBezTo>
                  <a:close/>
                </a:path>
              </a:pathLst>
            </a:custGeom>
            <a:blipFill>
              <a:blip r:embed="rId7"/>
              <a:stretch>
                <a:fillRect l="-4189" t="0" r="-4189" b="0"/>
              </a:stretch>
            </a:blipFill>
          </p:spPr>
        </p:sp>
      </p:grpSp>
      <p:grpSp>
        <p:nvGrpSpPr>
          <p:cNvPr name="Group 28" id="28"/>
          <p:cNvGrpSpPr/>
          <p:nvPr/>
        </p:nvGrpSpPr>
        <p:grpSpPr>
          <a:xfrm rot="0">
            <a:off x="7200847" y="4285583"/>
            <a:ext cx="1203634" cy="601817"/>
            <a:chOff x="0" y="0"/>
            <a:chExt cx="812800" cy="406400"/>
          </a:xfrm>
        </p:grpSpPr>
        <p:sp>
          <p:nvSpPr>
            <p:cNvPr name="Freeform 29" id="29"/>
            <p:cNvSpPr/>
            <p:nvPr/>
          </p:nvSpPr>
          <p:spPr>
            <a:xfrm flipH="false" flipV="false" rot="0">
              <a:off x="0" y="0"/>
              <a:ext cx="812800" cy="406400"/>
            </a:xfrm>
            <a:custGeom>
              <a:avLst/>
              <a:gdLst/>
              <a:ahLst/>
              <a:cxnLst/>
              <a:rect r="r" b="b" t="t" l="l"/>
              <a:pathLst>
                <a:path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292929"/>
            </a:solidFill>
          </p:spPr>
        </p:sp>
        <p:sp>
          <p:nvSpPr>
            <p:cNvPr name="TextBox 30" id="30"/>
            <p:cNvSpPr txBox="true"/>
            <p:nvPr/>
          </p:nvSpPr>
          <p:spPr>
            <a:xfrm>
              <a:off x="0" y="-38100"/>
              <a:ext cx="812800" cy="444500"/>
            </a:xfrm>
            <a:prstGeom prst="rect">
              <a:avLst/>
            </a:prstGeom>
          </p:spPr>
          <p:txBody>
            <a:bodyPr anchor="ctr" rtlCol="false" tIns="50800" lIns="50800" bIns="50800" rIns="50800"/>
            <a:lstStyle/>
            <a:p>
              <a:pPr algn="ctr">
                <a:lnSpc>
                  <a:spcPts val="2659"/>
                </a:lnSpc>
              </a:pPr>
            </a:p>
          </p:txBody>
        </p:sp>
      </p:grpSp>
      <p:sp>
        <p:nvSpPr>
          <p:cNvPr name="Freeform 31" id="31"/>
          <p:cNvSpPr/>
          <p:nvPr/>
        </p:nvSpPr>
        <p:spPr>
          <a:xfrm flipH="false" flipV="false" rot="0">
            <a:off x="7614119" y="4397946"/>
            <a:ext cx="377090" cy="377090"/>
          </a:xfrm>
          <a:custGeom>
            <a:avLst/>
            <a:gdLst/>
            <a:ahLst/>
            <a:cxnLst/>
            <a:rect r="r" b="b" t="t" l="l"/>
            <a:pathLst>
              <a:path h="377090" w="377090">
                <a:moveTo>
                  <a:pt x="0" y="0"/>
                </a:moveTo>
                <a:lnTo>
                  <a:pt x="377090" y="0"/>
                </a:lnTo>
                <a:lnTo>
                  <a:pt x="377090" y="377090"/>
                </a:lnTo>
                <a:lnTo>
                  <a:pt x="0" y="3770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2" id="32"/>
          <p:cNvGrpSpPr/>
          <p:nvPr/>
        </p:nvGrpSpPr>
        <p:grpSpPr>
          <a:xfrm rot="0">
            <a:off x="12435131" y="4174197"/>
            <a:ext cx="4824169" cy="5700892"/>
            <a:chOff x="0" y="0"/>
            <a:chExt cx="1270563" cy="1501469"/>
          </a:xfrm>
        </p:grpSpPr>
        <p:sp>
          <p:nvSpPr>
            <p:cNvPr name="Freeform 33" id="33"/>
            <p:cNvSpPr/>
            <p:nvPr/>
          </p:nvSpPr>
          <p:spPr>
            <a:xfrm flipH="false" flipV="false" rot="0">
              <a:off x="0" y="0"/>
              <a:ext cx="1270563" cy="1501469"/>
            </a:xfrm>
            <a:custGeom>
              <a:avLst/>
              <a:gdLst/>
              <a:ahLst/>
              <a:cxnLst/>
              <a:rect r="r" b="b" t="t" l="l"/>
              <a:pathLst>
                <a:path h="1501469" w="1270563">
                  <a:moveTo>
                    <a:pt x="57774" y="0"/>
                  </a:moveTo>
                  <a:lnTo>
                    <a:pt x="1212789" y="0"/>
                  </a:lnTo>
                  <a:cubicBezTo>
                    <a:pt x="1244697" y="0"/>
                    <a:pt x="1270563" y="25866"/>
                    <a:pt x="1270563" y="57774"/>
                  </a:cubicBezTo>
                  <a:lnTo>
                    <a:pt x="1270563" y="1443696"/>
                  </a:lnTo>
                  <a:cubicBezTo>
                    <a:pt x="1270563" y="1459019"/>
                    <a:pt x="1264476" y="1473713"/>
                    <a:pt x="1253642" y="1484548"/>
                  </a:cubicBezTo>
                  <a:cubicBezTo>
                    <a:pt x="1242807" y="1495383"/>
                    <a:pt x="1228112" y="1501469"/>
                    <a:pt x="1212789" y="1501469"/>
                  </a:cubicBezTo>
                  <a:lnTo>
                    <a:pt x="57774" y="1501469"/>
                  </a:lnTo>
                  <a:cubicBezTo>
                    <a:pt x="25866" y="1501469"/>
                    <a:pt x="0" y="1475603"/>
                    <a:pt x="0" y="1443696"/>
                  </a:cubicBezTo>
                  <a:lnTo>
                    <a:pt x="0" y="57774"/>
                  </a:lnTo>
                  <a:cubicBezTo>
                    <a:pt x="0" y="25866"/>
                    <a:pt x="25866" y="0"/>
                    <a:pt x="57774" y="0"/>
                  </a:cubicBezTo>
                  <a:close/>
                </a:path>
              </a:pathLst>
            </a:custGeom>
            <a:solidFill>
              <a:srgbClr val="292929">
                <a:alpha val="44706"/>
              </a:srgbClr>
            </a:solidFill>
          </p:spPr>
        </p:sp>
        <p:sp>
          <p:nvSpPr>
            <p:cNvPr name="TextBox 34" id="34"/>
            <p:cNvSpPr txBox="true"/>
            <p:nvPr/>
          </p:nvSpPr>
          <p:spPr>
            <a:xfrm>
              <a:off x="0" y="-38100"/>
              <a:ext cx="1270563" cy="1539569"/>
            </a:xfrm>
            <a:prstGeom prst="rect">
              <a:avLst/>
            </a:prstGeom>
          </p:spPr>
          <p:txBody>
            <a:bodyPr anchor="ctr" rtlCol="false" tIns="50800" lIns="50800" bIns="50800" rIns="50800"/>
            <a:lstStyle/>
            <a:p>
              <a:pPr algn="ctr">
                <a:lnSpc>
                  <a:spcPts val="2659"/>
                </a:lnSpc>
              </a:pPr>
            </a:p>
          </p:txBody>
        </p:sp>
      </p:grpSp>
      <p:grpSp>
        <p:nvGrpSpPr>
          <p:cNvPr name="Group 35" id="35"/>
          <p:cNvGrpSpPr/>
          <p:nvPr/>
        </p:nvGrpSpPr>
        <p:grpSpPr>
          <a:xfrm rot="0">
            <a:off x="12676405" y="4430297"/>
            <a:ext cx="4341622" cy="3136958"/>
            <a:chOff x="0" y="0"/>
            <a:chExt cx="936328" cy="676526"/>
          </a:xfrm>
        </p:grpSpPr>
        <p:sp>
          <p:nvSpPr>
            <p:cNvPr name="Freeform 36" id="36"/>
            <p:cNvSpPr/>
            <p:nvPr/>
          </p:nvSpPr>
          <p:spPr>
            <a:xfrm flipH="false" flipV="false" rot="0">
              <a:off x="0" y="0"/>
              <a:ext cx="936328" cy="676526"/>
            </a:xfrm>
            <a:custGeom>
              <a:avLst/>
              <a:gdLst/>
              <a:ahLst/>
              <a:cxnLst/>
              <a:rect r="r" b="b" t="t" l="l"/>
              <a:pathLst>
                <a:path h="676526" w="936328">
                  <a:moveTo>
                    <a:pt x="64195" y="0"/>
                  </a:moveTo>
                  <a:lnTo>
                    <a:pt x="872133" y="0"/>
                  </a:lnTo>
                  <a:cubicBezTo>
                    <a:pt x="889159" y="0"/>
                    <a:pt x="905487" y="6763"/>
                    <a:pt x="917526" y="18802"/>
                  </a:cubicBezTo>
                  <a:cubicBezTo>
                    <a:pt x="929564" y="30841"/>
                    <a:pt x="936328" y="47169"/>
                    <a:pt x="936328" y="64195"/>
                  </a:cubicBezTo>
                  <a:lnTo>
                    <a:pt x="936328" y="612332"/>
                  </a:lnTo>
                  <a:cubicBezTo>
                    <a:pt x="936328" y="647785"/>
                    <a:pt x="907587" y="676526"/>
                    <a:pt x="872133" y="676526"/>
                  </a:cubicBezTo>
                  <a:lnTo>
                    <a:pt x="64195" y="676526"/>
                  </a:lnTo>
                  <a:cubicBezTo>
                    <a:pt x="28741" y="676526"/>
                    <a:pt x="0" y="647785"/>
                    <a:pt x="0" y="612332"/>
                  </a:cubicBezTo>
                  <a:lnTo>
                    <a:pt x="0" y="64195"/>
                  </a:lnTo>
                  <a:cubicBezTo>
                    <a:pt x="0" y="28741"/>
                    <a:pt x="28741" y="0"/>
                    <a:pt x="64195" y="0"/>
                  </a:cubicBezTo>
                  <a:close/>
                </a:path>
              </a:pathLst>
            </a:custGeom>
            <a:blipFill>
              <a:blip r:embed="rId8"/>
              <a:stretch>
                <a:fillRect l="0" t="-42268" r="0" b="-42268"/>
              </a:stretch>
            </a:blipFill>
          </p:spPr>
        </p:sp>
      </p:grpSp>
      <p:grpSp>
        <p:nvGrpSpPr>
          <p:cNvPr name="Group 37" id="37"/>
          <p:cNvGrpSpPr/>
          <p:nvPr/>
        </p:nvGrpSpPr>
        <p:grpSpPr>
          <a:xfrm rot="0">
            <a:off x="12904062" y="4640977"/>
            <a:ext cx="1203634" cy="601817"/>
            <a:chOff x="0" y="0"/>
            <a:chExt cx="812800" cy="406400"/>
          </a:xfrm>
        </p:grpSpPr>
        <p:sp>
          <p:nvSpPr>
            <p:cNvPr name="Freeform 38" id="38"/>
            <p:cNvSpPr/>
            <p:nvPr/>
          </p:nvSpPr>
          <p:spPr>
            <a:xfrm flipH="false" flipV="false" rot="0">
              <a:off x="0" y="0"/>
              <a:ext cx="812800" cy="406400"/>
            </a:xfrm>
            <a:custGeom>
              <a:avLst/>
              <a:gdLst/>
              <a:ahLst/>
              <a:cxnLst/>
              <a:rect r="r" b="b" t="t" l="l"/>
              <a:pathLst>
                <a:path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D6FF3F"/>
            </a:solidFill>
          </p:spPr>
        </p:sp>
        <p:sp>
          <p:nvSpPr>
            <p:cNvPr name="TextBox 39" id="39"/>
            <p:cNvSpPr txBox="true"/>
            <p:nvPr/>
          </p:nvSpPr>
          <p:spPr>
            <a:xfrm>
              <a:off x="0" y="-38100"/>
              <a:ext cx="812800" cy="444500"/>
            </a:xfrm>
            <a:prstGeom prst="rect">
              <a:avLst/>
            </a:prstGeom>
          </p:spPr>
          <p:txBody>
            <a:bodyPr anchor="ctr" rtlCol="false" tIns="50800" lIns="50800" bIns="50800" rIns="50800"/>
            <a:lstStyle/>
            <a:p>
              <a:pPr algn="ctr">
                <a:lnSpc>
                  <a:spcPts val="2659"/>
                </a:lnSpc>
              </a:pPr>
            </a:p>
          </p:txBody>
        </p:sp>
      </p:grpSp>
      <p:sp>
        <p:nvSpPr>
          <p:cNvPr name="Freeform 40" id="40"/>
          <p:cNvSpPr/>
          <p:nvPr/>
        </p:nvSpPr>
        <p:spPr>
          <a:xfrm flipH="false" flipV="false" rot="0">
            <a:off x="13317335" y="4753341"/>
            <a:ext cx="377090" cy="377090"/>
          </a:xfrm>
          <a:custGeom>
            <a:avLst/>
            <a:gdLst/>
            <a:ahLst/>
            <a:cxnLst/>
            <a:rect r="r" b="b" t="t" l="l"/>
            <a:pathLst>
              <a:path h="377090" w="377090">
                <a:moveTo>
                  <a:pt x="0" y="0"/>
                </a:moveTo>
                <a:lnTo>
                  <a:pt x="377090" y="0"/>
                </a:lnTo>
                <a:lnTo>
                  <a:pt x="377090" y="377089"/>
                </a:lnTo>
                <a:lnTo>
                  <a:pt x="0" y="37708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1" id="41"/>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42" id="42"/>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Competitors</a:t>
            </a:r>
          </a:p>
        </p:txBody>
      </p:sp>
      <p:sp>
        <p:nvSpPr>
          <p:cNvPr name="TextBox 43" id="43"/>
          <p:cNvSpPr txBox="true"/>
          <p:nvPr/>
        </p:nvSpPr>
        <p:spPr>
          <a:xfrm rot="0">
            <a:off x="1028700" y="1884837"/>
            <a:ext cx="4824169" cy="1942081"/>
          </a:xfrm>
          <a:prstGeom prst="rect">
            <a:avLst/>
          </a:prstGeom>
        </p:spPr>
        <p:txBody>
          <a:bodyPr anchor="t" rtlCol="false" tIns="0" lIns="0" bIns="0" rIns="0">
            <a:spAutoFit/>
          </a:bodyPr>
          <a:lstStyle/>
          <a:p>
            <a:pPr algn="l" marL="0" indent="0" lvl="0">
              <a:lnSpc>
                <a:spcPts val="6695"/>
              </a:lnSpc>
              <a:spcBef>
                <a:spcPct val="0"/>
              </a:spcBef>
            </a:pPr>
            <a:r>
              <a:rPr lang="en-US" b="true" sz="7785" spc="-280">
                <a:solidFill>
                  <a:srgbClr val="FFFFFF"/>
                </a:solidFill>
                <a:latin typeface="Akzidenz-Grotesk Bold"/>
                <a:ea typeface="Akzidenz-Grotesk Bold"/>
                <a:cs typeface="Akzidenz-Grotesk Bold"/>
                <a:sym typeface="Akzidenz-Grotesk Bold"/>
              </a:rPr>
              <a:t>COMPETI-TORS</a:t>
            </a:r>
          </a:p>
        </p:txBody>
      </p:sp>
      <p:sp>
        <p:nvSpPr>
          <p:cNvPr name="TextBox 44" id="44"/>
          <p:cNvSpPr txBox="true"/>
          <p:nvPr/>
        </p:nvSpPr>
        <p:spPr>
          <a:xfrm rot="0">
            <a:off x="1728772" y="7797500"/>
            <a:ext cx="3697086" cy="409575"/>
          </a:xfrm>
          <a:prstGeom prst="rect">
            <a:avLst/>
          </a:prstGeom>
        </p:spPr>
        <p:txBody>
          <a:bodyPr anchor="t" rtlCol="false" tIns="0" lIns="0" bIns="0" rIns="0">
            <a:spAutoFit/>
          </a:bodyPr>
          <a:lstStyle/>
          <a:p>
            <a:pPr algn="l" marL="0" indent="0" lvl="1">
              <a:lnSpc>
                <a:spcPts val="3240"/>
              </a:lnSpc>
              <a:spcBef>
                <a:spcPct val="0"/>
              </a:spcBef>
            </a:pPr>
            <a:r>
              <a:rPr lang="en-US" sz="2700" spc="-24">
                <a:solidFill>
                  <a:srgbClr val="EDEDED"/>
                </a:solidFill>
                <a:latin typeface="Open Sauce"/>
                <a:ea typeface="Open Sauce"/>
                <a:cs typeface="Open Sauce"/>
                <a:sym typeface="Open Sauce"/>
              </a:rPr>
              <a:t>a. </a:t>
            </a:r>
            <a:r>
              <a:rPr lang="en-US" sz="2700" spc="-24" strike="noStrike" u="none">
                <a:solidFill>
                  <a:srgbClr val="EDEDED"/>
                </a:solidFill>
                <a:latin typeface="Open Sauce"/>
                <a:ea typeface="Open Sauce"/>
                <a:cs typeface="Open Sauce"/>
                <a:sym typeface="Open Sauce"/>
              </a:rPr>
              <a:t>Competitor 01</a:t>
            </a:r>
          </a:p>
        </p:txBody>
      </p:sp>
      <p:sp>
        <p:nvSpPr>
          <p:cNvPr name="TextBox 45" id="45"/>
          <p:cNvSpPr txBox="true"/>
          <p:nvPr/>
        </p:nvSpPr>
        <p:spPr>
          <a:xfrm rot="0">
            <a:off x="2099448" y="8397575"/>
            <a:ext cx="3326410" cy="906780"/>
          </a:xfrm>
          <a:prstGeom prst="rect">
            <a:avLst/>
          </a:prstGeom>
        </p:spPr>
        <p:txBody>
          <a:bodyPr anchor="t" rtlCol="false" tIns="0" lIns="0" bIns="0" rIns="0">
            <a:spAutoFit/>
          </a:bodyPr>
          <a:lstStyle/>
          <a:p>
            <a:pPr algn="l" marL="0" indent="0" lvl="0">
              <a:lnSpc>
                <a:spcPts val="1800"/>
              </a:lnSpc>
              <a:spcBef>
                <a:spcPct val="0"/>
              </a:spcBef>
            </a:pPr>
            <a:r>
              <a:rPr lang="en-US" sz="1200">
                <a:solidFill>
                  <a:srgbClr val="EDEDED"/>
                </a:solidFill>
                <a:latin typeface="Open Sauce"/>
                <a:ea typeface="Open Sauce"/>
                <a:cs typeface="Open Sauce"/>
                <a:sym typeface="Open Sauce"/>
              </a:rPr>
              <a:t>Presentations are communication tools that can be used as demonstrations, lectures, speeches, reports, and more. It is mostly presented before an audience.</a:t>
            </a:r>
          </a:p>
        </p:txBody>
      </p:sp>
      <p:sp>
        <p:nvSpPr>
          <p:cNvPr name="TextBox 46" id="46"/>
          <p:cNvSpPr txBox="true"/>
          <p:nvPr/>
        </p:nvSpPr>
        <p:spPr>
          <a:xfrm rot="0">
            <a:off x="7511567" y="7522845"/>
            <a:ext cx="3697086" cy="409575"/>
          </a:xfrm>
          <a:prstGeom prst="rect">
            <a:avLst/>
          </a:prstGeom>
        </p:spPr>
        <p:txBody>
          <a:bodyPr anchor="t" rtlCol="false" tIns="0" lIns="0" bIns="0" rIns="0">
            <a:spAutoFit/>
          </a:bodyPr>
          <a:lstStyle/>
          <a:p>
            <a:pPr algn="l" marL="0" indent="0" lvl="1">
              <a:lnSpc>
                <a:spcPts val="3240"/>
              </a:lnSpc>
              <a:spcBef>
                <a:spcPct val="0"/>
              </a:spcBef>
            </a:pPr>
            <a:r>
              <a:rPr lang="en-US" sz="2700" spc="-24">
                <a:solidFill>
                  <a:srgbClr val="292929"/>
                </a:solidFill>
                <a:latin typeface="Open Sauce"/>
                <a:ea typeface="Open Sauce"/>
                <a:cs typeface="Open Sauce"/>
                <a:sym typeface="Open Sauce"/>
              </a:rPr>
              <a:t>b. </a:t>
            </a:r>
            <a:r>
              <a:rPr lang="en-US" sz="2700" spc="-24" strike="noStrike" u="none">
                <a:solidFill>
                  <a:srgbClr val="292929"/>
                </a:solidFill>
                <a:latin typeface="Open Sauce"/>
                <a:ea typeface="Open Sauce"/>
                <a:cs typeface="Open Sauce"/>
                <a:sym typeface="Open Sauce"/>
              </a:rPr>
              <a:t>Competitor 02</a:t>
            </a:r>
          </a:p>
        </p:txBody>
      </p:sp>
      <p:sp>
        <p:nvSpPr>
          <p:cNvPr name="TextBox 47" id="47"/>
          <p:cNvSpPr txBox="true"/>
          <p:nvPr/>
        </p:nvSpPr>
        <p:spPr>
          <a:xfrm rot="0">
            <a:off x="7882243" y="8122920"/>
            <a:ext cx="3326410" cy="906780"/>
          </a:xfrm>
          <a:prstGeom prst="rect">
            <a:avLst/>
          </a:prstGeom>
        </p:spPr>
        <p:txBody>
          <a:bodyPr anchor="t" rtlCol="false" tIns="0" lIns="0" bIns="0" rIns="0">
            <a:spAutoFit/>
          </a:bodyPr>
          <a:lstStyle/>
          <a:p>
            <a:pPr algn="l" marL="0" indent="0" lvl="0">
              <a:lnSpc>
                <a:spcPts val="1800"/>
              </a:lnSpc>
              <a:spcBef>
                <a:spcPct val="0"/>
              </a:spcBef>
            </a:pPr>
            <a:r>
              <a:rPr lang="en-US" sz="1200">
                <a:solidFill>
                  <a:srgbClr val="292929"/>
                </a:solidFill>
                <a:latin typeface="Open Sauce"/>
                <a:ea typeface="Open Sauce"/>
                <a:cs typeface="Open Sauce"/>
                <a:sym typeface="Open Sauce"/>
              </a:rPr>
              <a:t>Presentations are communication tools that can be used as demonstrations, lectures, speeches, reports, and more. It is mostly presented before an audience. </a:t>
            </a:r>
          </a:p>
        </p:txBody>
      </p:sp>
      <p:sp>
        <p:nvSpPr>
          <p:cNvPr name="TextBox 48" id="48"/>
          <p:cNvSpPr txBox="true"/>
          <p:nvPr/>
        </p:nvSpPr>
        <p:spPr>
          <a:xfrm rot="0">
            <a:off x="13135203" y="7797500"/>
            <a:ext cx="3697086" cy="409575"/>
          </a:xfrm>
          <a:prstGeom prst="rect">
            <a:avLst/>
          </a:prstGeom>
        </p:spPr>
        <p:txBody>
          <a:bodyPr anchor="t" rtlCol="false" tIns="0" lIns="0" bIns="0" rIns="0">
            <a:spAutoFit/>
          </a:bodyPr>
          <a:lstStyle/>
          <a:p>
            <a:pPr algn="l" marL="0" indent="0" lvl="1">
              <a:lnSpc>
                <a:spcPts val="3240"/>
              </a:lnSpc>
              <a:spcBef>
                <a:spcPct val="0"/>
              </a:spcBef>
            </a:pPr>
            <a:r>
              <a:rPr lang="en-US" sz="2700" spc="-24">
                <a:solidFill>
                  <a:srgbClr val="EDEDED"/>
                </a:solidFill>
                <a:latin typeface="Open Sauce"/>
                <a:ea typeface="Open Sauce"/>
                <a:cs typeface="Open Sauce"/>
                <a:sym typeface="Open Sauce"/>
              </a:rPr>
              <a:t>c. </a:t>
            </a:r>
            <a:r>
              <a:rPr lang="en-US" sz="2700" spc="-24" strike="noStrike" u="none">
                <a:solidFill>
                  <a:srgbClr val="EDEDED"/>
                </a:solidFill>
                <a:latin typeface="Open Sauce"/>
                <a:ea typeface="Open Sauce"/>
                <a:cs typeface="Open Sauce"/>
                <a:sym typeface="Open Sauce"/>
              </a:rPr>
              <a:t>Competitor 03</a:t>
            </a:r>
          </a:p>
        </p:txBody>
      </p:sp>
      <p:sp>
        <p:nvSpPr>
          <p:cNvPr name="TextBox 49" id="49"/>
          <p:cNvSpPr txBox="true"/>
          <p:nvPr/>
        </p:nvSpPr>
        <p:spPr>
          <a:xfrm rot="0">
            <a:off x="13505880" y="8397575"/>
            <a:ext cx="3326410" cy="906780"/>
          </a:xfrm>
          <a:prstGeom prst="rect">
            <a:avLst/>
          </a:prstGeom>
        </p:spPr>
        <p:txBody>
          <a:bodyPr anchor="t" rtlCol="false" tIns="0" lIns="0" bIns="0" rIns="0">
            <a:spAutoFit/>
          </a:bodyPr>
          <a:lstStyle/>
          <a:p>
            <a:pPr algn="l" marL="0" indent="0" lvl="0">
              <a:lnSpc>
                <a:spcPts val="1800"/>
              </a:lnSpc>
              <a:spcBef>
                <a:spcPct val="0"/>
              </a:spcBef>
            </a:pPr>
            <a:r>
              <a:rPr lang="en-US" sz="1200">
                <a:solidFill>
                  <a:srgbClr val="EDEDED"/>
                </a:solidFill>
                <a:latin typeface="Open Sauce"/>
                <a:ea typeface="Open Sauce"/>
                <a:cs typeface="Open Sauce"/>
                <a:sym typeface="Open Sauce"/>
              </a:rPr>
              <a:t>Presentations are communication tools that can be used as demonstrations, lectures, speeches, reports, and more. It is mostly presented before an audience.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D6FF3F"/>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3035976" cy="669965"/>
            <a:chOff x="0" y="0"/>
            <a:chExt cx="1841620" cy="406400"/>
          </a:xfrm>
        </p:grpSpPr>
        <p:sp>
          <p:nvSpPr>
            <p:cNvPr name="Freeform 3" id="3"/>
            <p:cNvSpPr/>
            <p:nvPr/>
          </p:nvSpPr>
          <p:spPr>
            <a:xfrm flipH="false" flipV="false" rot="0">
              <a:off x="0" y="0"/>
              <a:ext cx="1841620" cy="406400"/>
            </a:xfrm>
            <a:custGeom>
              <a:avLst/>
              <a:gdLst/>
              <a:ahLst/>
              <a:cxnLst/>
              <a:rect r="r" b="b" t="t" l="l"/>
              <a:pathLst>
                <a:path h="406400" w="1841620">
                  <a:moveTo>
                    <a:pt x="1638420" y="0"/>
                  </a:moveTo>
                  <a:cubicBezTo>
                    <a:pt x="1750644" y="0"/>
                    <a:pt x="1841620" y="90976"/>
                    <a:pt x="1841620" y="203200"/>
                  </a:cubicBezTo>
                  <a:cubicBezTo>
                    <a:pt x="1841620" y="315424"/>
                    <a:pt x="1750644" y="406400"/>
                    <a:pt x="1638420" y="406400"/>
                  </a:cubicBezTo>
                  <a:lnTo>
                    <a:pt x="203200" y="406400"/>
                  </a:lnTo>
                  <a:cubicBezTo>
                    <a:pt x="90976" y="406400"/>
                    <a:pt x="0" y="315424"/>
                    <a:pt x="0" y="203200"/>
                  </a:cubicBezTo>
                  <a:cubicBezTo>
                    <a:pt x="0" y="90976"/>
                    <a:pt x="90976" y="0"/>
                    <a:pt x="203200" y="0"/>
                  </a:cubicBezTo>
                  <a:close/>
                </a:path>
              </a:pathLst>
            </a:custGeom>
            <a:ln w="19050" cap="sq">
              <a:solidFill>
                <a:srgbClr val="171717"/>
              </a:solidFill>
              <a:prstDash val="solid"/>
              <a:miter/>
            </a:ln>
          </p:spPr>
        </p:sp>
        <p:sp>
          <p:nvSpPr>
            <p:cNvPr name="TextBox 4" id="4"/>
            <p:cNvSpPr txBox="true"/>
            <p:nvPr/>
          </p:nvSpPr>
          <p:spPr>
            <a:xfrm>
              <a:off x="0" y="-38100"/>
              <a:ext cx="1841620"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289559"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171717"/>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171717"/>
                  </a:solidFill>
                  <a:latin typeface="Open Sauce"/>
                  <a:ea typeface="Open Sauce"/>
                  <a:cs typeface="Open Sauce"/>
                  <a:sym typeface="Open Sauce"/>
                </a:rPr>
                <a:t>Paucek and Lage</a:t>
              </a:r>
            </a:p>
          </p:txBody>
        </p:sp>
      </p:grpSp>
      <p:sp>
        <p:nvSpPr>
          <p:cNvPr name="TextBox 11" id="11"/>
          <p:cNvSpPr txBox="true"/>
          <p:nvPr/>
        </p:nvSpPr>
        <p:spPr>
          <a:xfrm rot="0">
            <a:off x="411911" y="1898576"/>
            <a:ext cx="16184138" cy="2421037"/>
          </a:xfrm>
          <a:prstGeom prst="rect">
            <a:avLst/>
          </a:prstGeom>
        </p:spPr>
        <p:txBody>
          <a:bodyPr anchor="t" rtlCol="false" tIns="0" lIns="0" bIns="0" rIns="0">
            <a:spAutoFit/>
          </a:bodyPr>
          <a:lstStyle/>
          <a:p>
            <a:pPr algn="r" marL="0" indent="0" lvl="0">
              <a:lnSpc>
                <a:spcPts val="14899"/>
              </a:lnSpc>
              <a:spcBef>
                <a:spcPct val="0"/>
              </a:spcBef>
            </a:pPr>
            <a:r>
              <a:rPr lang="en-US" b="true" sz="17324" spc="-623">
                <a:solidFill>
                  <a:srgbClr val="292929"/>
                </a:solidFill>
                <a:latin typeface="Akzidenz-Grotesk Bold"/>
                <a:ea typeface="Akzidenz-Grotesk Bold"/>
                <a:cs typeface="Akzidenz-Grotesk Bold"/>
                <a:sym typeface="Akzidenz-Grotesk Bold"/>
              </a:rPr>
              <a:t>DELIVERABLES</a:t>
            </a:r>
          </a:p>
        </p:txBody>
      </p:sp>
      <p:grpSp>
        <p:nvGrpSpPr>
          <p:cNvPr name="Group 12" id="12"/>
          <p:cNvGrpSpPr/>
          <p:nvPr/>
        </p:nvGrpSpPr>
        <p:grpSpPr>
          <a:xfrm rot="0">
            <a:off x="1028700" y="4457613"/>
            <a:ext cx="4626616" cy="5467437"/>
            <a:chOff x="0" y="0"/>
            <a:chExt cx="1270563" cy="1501469"/>
          </a:xfrm>
        </p:grpSpPr>
        <p:sp>
          <p:nvSpPr>
            <p:cNvPr name="Freeform 13" id="13"/>
            <p:cNvSpPr/>
            <p:nvPr/>
          </p:nvSpPr>
          <p:spPr>
            <a:xfrm flipH="false" flipV="false" rot="0">
              <a:off x="0" y="0"/>
              <a:ext cx="1270563" cy="1501469"/>
            </a:xfrm>
            <a:custGeom>
              <a:avLst/>
              <a:gdLst/>
              <a:ahLst/>
              <a:cxnLst/>
              <a:rect r="r" b="b" t="t" l="l"/>
              <a:pathLst>
                <a:path h="1501469" w="1270563">
                  <a:moveTo>
                    <a:pt x="60240" y="0"/>
                  </a:moveTo>
                  <a:lnTo>
                    <a:pt x="1210323" y="0"/>
                  </a:lnTo>
                  <a:cubicBezTo>
                    <a:pt x="1243592" y="0"/>
                    <a:pt x="1270563" y="26971"/>
                    <a:pt x="1270563" y="60240"/>
                  </a:cubicBezTo>
                  <a:lnTo>
                    <a:pt x="1270563" y="1441229"/>
                  </a:lnTo>
                  <a:cubicBezTo>
                    <a:pt x="1270563" y="1457206"/>
                    <a:pt x="1264216" y="1472528"/>
                    <a:pt x="1252919" y="1483826"/>
                  </a:cubicBezTo>
                  <a:cubicBezTo>
                    <a:pt x="1241622" y="1495123"/>
                    <a:pt x="1226299" y="1501469"/>
                    <a:pt x="1210323" y="1501469"/>
                  </a:cubicBezTo>
                  <a:lnTo>
                    <a:pt x="60240" y="1501469"/>
                  </a:lnTo>
                  <a:cubicBezTo>
                    <a:pt x="26971" y="1501469"/>
                    <a:pt x="0" y="1474499"/>
                    <a:pt x="0" y="1441229"/>
                  </a:cubicBezTo>
                  <a:lnTo>
                    <a:pt x="0" y="60240"/>
                  </a:lnTo>
                  <a:cubicBezTo>
                    <a:pt x="0" y="26971"/>
                    <a:pt x="26971" y="0"/>
                    <a:pt x="60240" y="0"/>
                  </a:cubicBezTo>
                  <a:close/>
                </a:path>
              </a:pathLst>
            </a:custGeom>
            <a:solidFill>
              <a:srgbClr val="292929"/>
            </a:solidFill>
          </p:spPr>
        </p:sp>
        <p:sp>
          <p:nvSpPr>
            <p:cNvPr name="TextBox 14" id="14"/>
            <p:cNvSpPr txBox="true"/>
            <p:nvPr/>
          </p:nvSpPr>
          <p:spPr>
            <a:xfrm>
              <a:off x="0" y="-38100"/>
              <a:ext cx="1270563" cy="1539569"/>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6830692" y="4457613"/>
            <a:ext cx="4626616" cy="5467437"/>
            <a:chOff x="0" y="0"/>
            <a:chExt cx="1270563" cy="1501469"/>
          </a:xfrm>
        </p:grpSpPr>
        <p:sp>
          <p:nvSpPr>
            <p:cNvPr name="Freeform 16" id="16"/>
            <p:cNvSpPr/>
            <p:nvPr/>
          </p:nvSpPr>
          <p:spPr>
            <a:xfrm flipH="false" flipV="false" rot="0">
              <a:off x="0" y="0"/>
              <a:ext cx="1270563" cy="1501469"/>
            </a:xfrm>
            <a:custGeom>
              <a:avLst/>
              <a:gdLst/>
              <a:ahLst/>
              <a:cxnLst/>
              <a:rect r="r" b="b" t="t" l="l"/>
              <a:pathLst>
                <a:path h="1501469" w="1270563">
                  <a:moveTo>
                    <a:pt x="60240" y="0"/>
                  </a:moveTo>
                  <a:lnTo>
                    <a:pt x="1210323" y="0"/>
                  </a:lnTo>
                  <a:cubicBezTo>
                    <a:pt x="1243592" y="0"/>
                    <a:pt x="1270563" y="26971"/>
                    <a:pt x="1270563" y="60240"/>
                  </a:cubicBezTo>
                  <a:lnTo>
                    <a:pt x="1270563" y="1441229"/>
                  </a:lnTo>
                  <a:cubicBezTo>
                    <a:pt x="1270563" y="1457206"/>
                    <a:pt x="1264216" y="1472528"/>
                    <a:pt x="1252919" y="1483826"/>
                  </a:cubicBezTo>
                  <a:cubicBezTo>
                    <a:pt x="1241622" y="1495123"/>
                    <a:pt x="1226299" y="1501469"/>
                    <a:pt x="1210323" y="1501469"/>
                  </a:cubicBezTo>
                  <a:lnTo>
                    <a:pt x="60240" y="1501469"/>
                  </a:lnTo>
                  <a:cubicBezTo>
                    <a:pt x="26971" y="1501469"/>
                    <a:pt x="0" y="1474499"/>
                    <a:pt x="0" y="1441229"/>
                  </a:cubicBezTo>
                  <a:lnTo>
                    <a:pt x="0" y="60240"/>
                  </a:lnTo>
                  <a:cubicBezTo>
                    <a:pt x="0" y="26971"/>
                    <a:pt x="26971" y="0"/>
                    <a:pt x="60240" y="0"/>
                  </a:cubicBezTo>
                  <a:close/>
                </a:path>
              </a:pathLst>
            </a:custGeom>
            <a:solidFill>
              <a:srgbClr val="292929"/>
            </a:solidFill>
          </p:spPr>
        </p:sp>
        <p:sp>
          <p:nvSpPr>
            <p:cNvPr name="TextBox 17" id="17"/>
            <p:cNvSpPr txBox="true"/>
            <p:nvPr/>
          </p:nvSpPr>
          <p:spPr>
            <a:xfrm>
              <a:off x="0" y="-38100"/>
              <a:ext cx="1270563" cy="1539569"/>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171717"/>
                </a:solidFill>
                <a:latin typeface="Akzidenz-Grotesk Bold"/>
                <a:ea typeface="Akzidenz-Grotesk Bold"/>
                <a:cs typeface="Akzidenz-Grotesk Bold"/>
                <a:sym typeface="Akzidenz-Grotesk Bold"/>
              </a:rPr>
              <a:t>2024</a:t>
            </a:r>
          </a:p>
        </p:txBody>
      </p:sp>
      <p:sp>
        <p:nvSpPr>
          <p:cNvPr name="TextBox 19" id="19"/>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171717"/>
                </a:solidFill>
                <a:latin typeface="Open Sauce"/>
                <a:ea typeface="Open Sauce"/>
                <a:cs typeface="Open Sauce"/>
                <a:sym typeface="Open Sauce"/>
              </a:rPr>
              <a:t>Deliverables</a:t>
            </a:r>
          </a:p>
        </p:txBody>
      </p:sp>
      <p:grpSp>
        <p:nvGrpSpPr>
          <p:cNvPr name="Group 20" id="20"/>
          <p:cNvGrpSpPr/>
          <p:nvPr/>
        </p:nvGrpSpPr>
        <p:grpSpPr>
          <a:xfrm rot="0">
            <a:off x="12632684" y="4457613"/>
            <a:ext cx="4626616" cy="5467437"/>
            <a:chOff x="0" y="0"/>
            <a:chExt cx="1270563" cy="1501469"/>
          </a:xfrm>
        </p:grpSpPr>
        <p:sp>
          <p:nvSpPr>
            <p:cNvPr name="Freeform 21" id="21"/>
            <p:cNvSpPr/>
            <p:nvPr/>
          </p:nvSpPr>
          <p:spPr>
            <a:xfrm flipH="false" flipV="false" rot="0">
              <a:off x="0" y="0"/>
              <a:ext cx="1270563" cy="1501469"/>
            </a:xfrm>
            <a:custGeom>
              <a:avLst/>
              <a:gdLst/>
              <a:ahLst/>
              <a:cxnLst/>
              <a:rect r="r" b="b" t="t" l="l"/>
              <a:pathLst>
                <a:path h="1501469" w="1270563">
                  <a:moveTo>
                    <a:pt x="60240" y="0"/>
                  </a:moveTo>
                  <a:lnTo>
                    <a:pt x="1210323" y="0"/>
                  </a:lnTo>
                  <a:cubicBezTo>
                    <a:pt x="1243592" y="0"/>
                    <a:pt x="1270563" y="26971"/>
                    <a:pt x="1270563" y="60240"/>
                  </a:cubicBezTo>
                  <a:lnTo>
                    <a:pt x="1270563" y="1441229"/>
                  </a:lnTo>
                  <a:cubicBezTo>
                    <a:pt x="1270563" y="1457206"/>
                    <a:pt x="1264216" y="1472528"/>
                    <a:pt x="1252919" y="1483826"/>
                  </a:cubicBezTo>
                  <a:cubicBezTo>
                    <a:pt x="1241622" y="1495123"/>
                    <a:pt x="1226299" y="1501469"/>
                    <a:pt x="1210323" y="1501469"/>
                  </a:cubicBezTo>
                  <a:lnTo>
                    <a:pt x="60240" y="1501469"/>
                  </a:lnTo>
                  <a:cubicBezTo>
                    <a:pt x="26971" y="1501469"/>
                    <a:pt x="0" y="1474499"/>
                    <a:pt x="0" y="1441229"/>
                  </a:cubicBezTo>
                  <a:lnTo>
                    <a:pt x="0" y="60240"/>
                  </a:lnTo>
                  <a:cubicBezTo>
                    <a:pt x="0" y="26971"/>
                    <a:pt x="26971" y="0"/>
                    <a:pt x="60240" y="0"/>
                  </a:cubicBezTo>
                  <a:close/>
                </a:path>
              </a:pathLst>
            </a:custGeom>
            <a:solidFill>
              <a:srgbClr val="292929"/>
            </a:solidFill>
          </p:spPr>
        </p:sp>
        <p:sp>
          <p:nvSpPr>
            <p:cNvPr name="TextBox 22" id="22"/>
            <p:cNvSpPr txBox="true"/>
            <p:nvPr/>
          </p:nvSpPr>
          <p:spPr>
            <a:xfrm>
              <a:off x="0" y="-38100"/>
              <a:ext cx="1270563" cy="1539569"/>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7155183" y="4809254"/>
            <a:ext cx="1203634" cy="1203634"/>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127000" y="0"/>
                  </a:moveTo>
                  <a:lnTo>
                    <a:pt x="685800" y="0"/>
                  </a:lnTo>
                  <a:cubicBezTo>
                    <a:pt x="755940" y="0"/>
                    <a:pt x="812800" y="56860"/>
                    <a:pt x="812800" y="127000"/>
                  </a:cubicBezTo>
                  <a:lnTo>
                    <a:pt x="812800" y="685800"/>
                  </a:lnTo>
                  <a:cubicBezTo>
                    <a:pt x="812800" y="755940"/>
                    <a:pt x="755940" y="812800"/>
                    <a:pt x="685800" y="812800"/>
                  </a:cubicBezTo>
                  <a:lnTo>
                    <a:pt x="127000" y="812800"/>
                  </a:lnTo>
                  <a:cubicBezTo>
                    <a:pt x="93318" y="812800"/>
                    <a:pt x="61015" y="799420"/>
                    <a:pt x="37197" y="775603"/>
                  </a:cubicBezTo>
                  <a:cubicBezTo>
                    <a:pt x="13380" y="751785"/>
                    <a:pt x="0" y="719482"/>
                    <a:pt x="0" y="685800"/>
                  </a:cubicBezTo>
                  <a:lnTo>
                    <a:pt x="0" y="127000"/>
                  </a:lnTo>
                  <a:cubicBezTo>
                    <a:pt x="0" y="56860"/>
                    <a:pt x="56860" y="0"/>
                    <a:pt x="127000" y="0"/>
                  </a:cubicBezTo>
                  <a:close/>
                </a:path>
              </a:pathLst>
            </a:custGeom>
            <a:solidFill>
              <a:srgbClr val="D6FF3F"/>
            </a:solidFill>
          </p:spPr>
        </p:sp>
        <p:sp>
          <p:nvSpPr>
            <p:cNvPr name="TextBox 25" id="2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26" id="26"/>
          <p:cNvSpPr txBox="true"/>
          <p:nvPr/>
        </p:nvSpPr>
        <p:spPr>
          <a:xfrm rot="0">
            <a:off x="1548505" y="8165064"/>
            <a:ext cx="3587006" cy="1276980"/>
          </a:xfrm>
          <a:prstGeom prst="rect">
            <a:avLst/>
          </a:prstGeom>
        </p:spPr>
        <p:txBody>
          <a:bodyPr anchor="t" rtlCol="false" tIns="0" lIns="0" bIns="0" rIns="0">
            <a:spAutoFit/>
          </a:bodyPr>
          <a:lstStyle/>
          <a:p>
            <a:pPr algn="just" marL="0" indent="0" lvl="0">
              <a:lnSpc>
                <a:spcPts val="2600"/>
              </a:lnSpc>
              <a:spcBef>
                <a:spcPct val="0"/>
              </a:spcBef>
            </a:pPr>
            <a:r>
              <a:rPr lang="en-US" sz="1733">
                <a:solidFill>
                  <a:srgbClr val="EDEDED"/>
                </a:solidFill>
                <a:latin typeface="Open Sauce"/>
                <a:ea typeface="Open Sauce"/>
                <a:cs typeface="Open Sauce"/>
                <a:sym typeface="Open Sauce"/>
              </a:rPr>
              <a:t>Presentations are communication tools that can be used as demonstrations, lectures, speeches, reports, and more.</a:t>
            </a:r>
          </a:p>
        </p:txBody>
      </p:sp>
      <p:sp>
        <p:nvSpPr>
          <p:cNvPr name="TextBox 27" id="27"/>
          <p:cNvSpPr txBox="true"/>
          <p:nvPr/>
        </p:nvSpPr>
        <p:spPr>
          <a:xfrm rot="0">
            <a:off x="1550429" y="6538984"/>
            <a:ext cx="3585083" cy="511178"/>
          </a:xfrm>
          <a:prstGeom prst="rect">
            <a:avLst/>
          </a:prstGeom>
        </p:spPr>
        <p:txBody>
          <a:bodyPr anchor="t" rtlCol="false" tIns="0" lIns="0" bIns="0" rIns="0">
            <a:spAutoFit/>
          </a:bodyPr>
          <a:lstStyle/>
          <a:p>
            <a:pPr algn="l" marL="0" indent="0" lvl="1">
              <a:lnSpc>
                <a:spcPts val="4021"/>
              </a:lnSpc>
            </a:pPr>
            <a:r>
              <a:rPr lang="en-US" b="true" sz="3351" spc="-167">
                <a:solidFill>
                  <a:srgbClr val="EDEDED"/>
                </a:solidFill>
                <a:latin typeface="Open Sauce Bold"/>
                <a:ea typeface="Open Sauce Bold"/>
                <a:cs typeface="Open Sauce Bold"/>
                <a:sym typeface="Open Sauce Bold"/>
              </a:rPr>
              <a:t>PR Rollout</a:t>
            </a:r>
          </a:p>
        </p:txBody>
      </p:sp>
      <p:sp>
        <p:nvSpPr>
          <p:cNvPr name="TextBox 28" id="28"/>
          <p:cNvSpPr txBox="true"/>
          <p:nvPr/>
        </p:nvSpPr>
        <p:spPr>
          <a:xfrm rot="0">
            <a:off x="7350497" y="8165064"/>
            <a:ext cx="3587006" cy="1276980"/>
          </a:xfrm>
          <a:prstGeom prst="rect">
            <a:avLst/>
          </a:prstGeom>
        </p:spPr>
        <p:txBody>
          <a:bodyPr anchor="t" rtlCol="false" tIns="0" lIns="0" bIns="0" rIns="0">
            <a:spAutoFit/>
          </a:bodyPr>
          <a:lstStyle/>
          <a:p>
            <a:pPr algn="just" marL="0" indent="0" lvl="0">
              <a:lnSpc>
                <a:spcPts val="2600"/>
              </a:lnSpc>
              <a:spcBef>
                <a:spcPct val="0"/>
              </a:spcBef>
            </a:pPr>
            <a:r>
              <a:rPr lang="en-US" sz="1733">
                <a:solidFill>
                  <a:srgbClr val="EDEDED"/>
                </a:solidFill>
                <a:latin typeface="Open Sauce"/>
                <a:ea typeface="Open Sauce"/>
                <a:cs typeface="Open Sauce"/>
                <a:sym typeface="Open Sauce"/>
              </a:rPr>
              <a:t>Presentations are communication tools that can be used as demonstrations, lectures, speeches, reports, and more.</a:t>
            </a:r>
          </a:p>
        </p:txBody>
      </p:sp>
      <p:sp>
        <p:nvSpPr>
          <p:cNvPr name="TextBox 29" id="29"/>
          <p:cNvSpPr txBox="true"/>
          <p:nvPr/>
        </p:nvSpPr>
        <p:spPr>
          <a:xfrm rot="0">
            <a:off x="7352421" y="6538984"/>
            <a:ext cx="3585083" cy="1012831"/>
          </a:xfrm>
          <a:prstGeom prst="rect">
            <a:avLst/>
          </a:prstGeom>
        </p:spPr>
        <p:txBody>
          <a:bodyPr anchor="t" rtlCol="false" tIns="0" lIns="0" bIns="0" rIns="0">
            <a:spAutoFit/>
          </a:bodyPr>
          <a:lstStyle/>
          <a:p>
            <a:pPr algn="l" marL="0" indent="0" lvl="1">
              <a:lnSpc>
                <a:spcPts val="4021"/>
              </a:lnSpc>
            </a:pPr>
            <a:r>
              <a:rPr lang="en-US" b="true" sz="3351" spc="-167">
                <a:solidFill>
                  <a:srgbClr val="EDEDED"/>
                </a:solidFill>
                <a:latin typeface="Open Sauce Bold"/>
                <a:ea typeface="Open Sauce Bold"/>
                <a:cs typeface="Open Sauce Bold"/>
                <a:sym typeface="Open Sauce Bold"/>
              </a:rPr>
              <a:t>Social Media Campaign</a:t>
            </a:r>
          </a:p>
        </p:txBody>
      </p:sp>
      <p:sp>
        <p:nvSpPr>
          <p:cNvPr name="TextBox 30" id="30"/>
          <p:cNvSpPr txBox="true"/>
          <p:nvPr/>
        </p:nvSpPr>
        <p:spPr>
          <a:xfrm rot="0">
            <a:off x="13152489" y="8165064"/>
            <a:ext cx="3587006" cy="1276980"/>
          </a:xfrm>
          <a:prstGeom prst="rect">
            <a:avLst/>
          </a:prstGeom>
        </p:spPr>
        <p:txBody>
          <a:bodyPr anchor="t" rtlCol="false" tIns="0" lIns="0" bIns="0" rIns="0">
            <a:spAutoFit/>
          </a:bodyPr>
          <a:lstStyle/>
          <a:p>
            <a:pPr algn="just" marL="0" indent="0" lvl="0">
              <a:lnSpc>
                <a:spcPts val="2600"/>
              </a:lnSpc>
              <a:spcBef>
                <a:spcPct val="0"/>
              </a:spcBef>
            </a:pPr>
            <a:r>
              <a:rPr lang="en-US" sz="1733">
                <a:solidFill>
                  <a:srgbClr val="EDEDED"/>
                </a:solidFill>
                <a:latin typeface="Open Sauce"/>
                <a:ea typeface="Open Sauce"/>
                <a:cs typeface="Open Sauce"/>
                <a:sym typeface="Open Sauce"/>
              </a:rPr>
              <a:t>Presentations are communication tools that can be used as demonstrations, lectures, speeches, reports, and more.</a:t>
            </a:r>
          </a:p>
        </p:txBody>
      </p:sp>
      <p:sp>
        <p:nvSpPr>
          <p:cNvPr name="TextBox 31" id="31"/>
          <p:cNvSpPr txBox="true"/>
          <p:nvPr/>
        </p:nvSpPr>
        <p:spPr>
          <a:xfrm rot="0">
            <a:off x="13154412" y="6538984"/>
            <a:ext cx="3585083" cy="514350"/>
          </a:xfrm>
          <a:prstGeom prst="rect">
            <a:avLst/>
          </a:prstGeom>
        </p:spPr>
        <p:txBody>
          <a:bodyPr anchor="t" rtlCol="false" tIns="0" lIns="0" bIns="0" rIns="0">
            <a:spAutoFit/>
          </a:bodyPr>
          <a:lstStyle/>
          <a:p>
            <a:pPr algn="l" marL="0" indent="0" lvl="1">
              <a:lnSpc>
                <a:spcPts val="4021"/>
              </a:lnSpc>
            </a:pPr>
            <a:r>
              <a:rPr lang="en-US" b="true" sz="3351" spc="-167">
                <a:solidFill>
                  <a:srgbClr val="EDEDED"/>
                </a:solidFill>
                <a:latin typeface="Open Sauce Bold"/>
                <a:ea typeface="Open Sauce Bold"/>
                <a:cs typeface="Open Sauce Bold"/>
                <a:sym typeface="Open Sauce Bold"/>
              </a:rPr>
              <a:t>TVC</a:t>
            </a:r>
          </a:p>
        </p:txBody>
      </p:sp>
      <p:sp>
        <p:nvSpPr>
          <p:cNvPr name="TextBox 32" id="32"/>
          <p:cNvSpPr txBox="true"/>
          <p:nvPr/>
        </p:nvSpPr>
        <p:spPr>
          <a:xfrm rot="0">
            <a:off x="7620893" y="5295900"/>
            <a:ext cx="629269" cy="514350"/>
          </a:xfrm>
          <a:prstGeom prst="rect">
            <a:avLst/>
          </a:prstGeom>
        </p:spPr>
        <p:txBody>
          <a:bodyPr anchor="t" rtlCol="false" tIns="0" lIns="0" bIns="0" rIns="0">
            <a:spAutoFit/>
          </a:bodyPr>
          <a:lstStyle/>
          <a:p>
            <a:pPr algn="l" marL="0" indent="0" lvl="1">
              <a:lnSpc>
                <a:spcPts val="4021"/>
              </a:lnSpc>
            </a:pPr>
            <a:r>
              <a:rPr lang="en-US" b="true" sz="3351" spc="-167">
                <a:solidFill>
                  <a:srgbClr val="171717"/>
                </a:solidFill>
                <a:latin typeface="Open Sauce Bold"/>
                <a:ea typeface="Open Sauce Bold"/>
                <a:cs typeface="Open Sauce Bold"/>
                <a:sym typeface="Open Sauce Bold"/>
              </a:rPr>
              <a:t>/2</a:t>
            </a:r>
          </a:p>
        </p:txBody>
      </p:sp>
      <p:grpSp>
        <p:nvGrpSpPr>
          <p:cNvPr name="Group 33" id="33"/>
          <p:cNvGrpSpPr/>
          <p:nvPr/>
        </p:nvGrpSpPr>
        <p:grpSpPr>
          <a:xfrm rot="0">
            <a:off x="1548505" y="4809254"/>
            <a:ext cx="1203634" cy="1203634"/>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128642" y="0"/>
                  </a:moveTo>
                  <a:lnTo>
                    <a:pt x="684158" y="0"/>
                  </a:lnTo>
                  <a:cubicBezTo>
                    <a:pt x="755205" y="0"/>
                    <a:pt x="812800" y="57595"/>
                    <a:pt x="812800" y="128642"/>
                  </a:cubicBezTo>
                  <a:lnTo>
                    <a:pt x="812800" y="684158"/>
                  </a:lnTo>
                  <a:cubicBezTo>
                    <a:pt x="812800" y="755205"/>
                    <a:pt x="755205" y="812800"/>
                    <a:pt x="684158" y="812800"/>
                  </a:cubicBezTo>
                  <a:lnTo>
                    <a:pt x="128642" y="812800"/>
                  </a:lnTo>
                  <a:cubicBezTo>
                    <a:pt x="57595" y="812800"/>
                    <a:pt x="0" y="755205"/>
                    <a:pt x="0" y="684158"/>
                  </a:cubicBezTo>
                  <a:lnTo>
                    <a:pt x="0" y="128642"/>
                  </a:lnTo>
                  <a:cubicBezTo>
                    <a:pt x="0" y="57595"/>
                    <a:pt x="57595" y="0"/>
                    <a:pt x="128642" y="0"/>
                  </a:cubicBezTo>
                  <a:close/>
                </a:path>
              </a:pathLst>
            </a:custGeom>
            <a:solidFill>
              <a:srgbClr val="D6FF3F"/>
            </a:solidFill>
          </p:spPr>
        </p:sp>
        <p:sp>
          <p:nvSpPr>
            <p:cNvPr name="TextBox 35" id="35"/>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36" id="36"/>
          <p:cNvSpPr txBox="true"/>
          <p:nvPr/>
        </p:nvSpPr>
        <p:spPr>
          <a:xfrm rot="0">
            <a:off x="2014215" y="5295900"/>
            <a:ext cx="629269" cy="514350"/>
          </a:xfrm>
          <a:prstGeom prst="rect">
            <a:avLst/>
          </a:prstGeom>
        </p:spPr>
        <p:txBody>
          <a:bodyPr anchor="t" rtlCol="false" tIns="0" lIns="0" bIns="0" rIns="0">
            <a:spAutoFit/>
          </a:bodyPr>
          <a:lstStyle/>
          <a:p>
            <a:pPr algn="l" marL="0" indent="0" lvl="1">
              <a:lnSpc>
                <a:spcPts val="4021"/>
              </a:lnSpc>
            </a:pPr>
            <a:r>
              <a:rPr lang="en-US" b="true" sz="3351" spc="-167">
                <a:solidFill>
                  <a:srgbClr val="171717"/>
                </a:solidFill>
                <a:latin typeface="Open Sauce Bold"/>
                <a:ea typeface="Open Sauce Bold"/>
                <a:cs typeface="Open Sauce Bold"/>
                <a:sym typeface="Open Sauce Bold"/>
              </a:rPr>
              <a:t>/1</a:t>
            </a:r>
          </a:p>
        </p:txBody>
      </p:sp>
      <p:grpSp>
        <p:nvGrpSpPr>
          <p:cNvPr name="Group 37" id="37"/>
          <p:cNvGrpSpPr/>
          <p:nvPr/>
        </p:nvGrpSpPr>
        <p:grpSpPr>
          <a:xfrm rot="0">
            <a:off x="13154412" y="4809254"/>
            <a:ext cx="1203634" cy="1203634"/>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128642" y="0"/>
                  </a:moveTo>
                  <a:lnTo>
                    <a:pt x="684158" y="0"/>
                  </a:lnTo>
                  <a:cubicBezTo>
                    <a:pt x="755205" y="0"/>
                    <a:pt x="812800" y="57595"/>
                    <a:pt x="812800" y="128642"/>
                  </a:cubicBezTo>
                  <a:lnTo>
                    <a:pt x="812800" y="684158"/>
                  </a:lnTo>
                  <a:cubicBezTo>
                    <a:pt x="812800" y="755205"/>
                    <a:pt x="755205" y="812800"/>
                    <a:pt x="684158" y="812800"/>
                  </a:cubicBezTo>
                  <a:lnTo>
                    <a:pt x="128642" y="812800"/>
                  </a:lnTo>
                  <a:cubicBezTo>
                    <a:pt x="57595" y="812800"/>
                    <a:pt x="0" y="755205"/>
                    <a:pt x="0" y="684158"/>
                  </a:cubicBezTo>
                  <a:lnTo>
                    <a:pt x="0" y="128642"/>
                  </a:lnTo>
                  <a:cubicBezTo>
                    <a:pt x="0" y="57595"/>
                    <a:pt x="57595" y="0"/>
                    <a:pt x="128642" y="0"/>
                  </a:cubicBezTo>
                  <a:close/>
                </a:path>
              </a:pathLst>
            </a:custGeom>
            <a:solidFill>
              <a:srgbClr val="D6FF3F"/>
            </a:solidFill>
          </p:spPr>
        </p:sp>
        <p:sp>
          <p:nvSpPr>
            <p:cNvPr name="TextBox 39" id="39"/>
            <p:cNvSpPr txBox="true"/>
            <p:nvPr/>
          </p:nvSpPr>
          <p:spPr>
            <a:xfrm>
              <a:off x="0" y="-38100"/>
              <a:ext cx="812800" cy="850900"/>
            </a:xfrm>
            <a:prstGeom prst="rect">
              <a:avLst/>
            </a:prstGeom>
          </p:spPr>
          <p:txBody>
            <a:bodyPr anchor="ctr" rtlCol="false" tIns="50800" lIns="50800" bIns="50800" rIns="50800"/>
            <a:lstStyle/>
            <a:p>
              <a:pPr algn="ctr">
                <a:lnSpc>
                  <a:spcPts val="2659"/>
                </a:lnSpc>
              </a:pPr>
            </a:p>
          </p:txBody>
        </p:sp>
      </p:grpSp>
      <p:sp>
        <p:nvSpPr>
          <p:cNvPr name="TextBox 40" id="40"/>
          <p:cNvSpPr txBox="true"/>
          <p:nvPr/>
        </p:nvSpPr>
        <p:spPr>
          <a:xfrm rot="0">
            <a:off x="13620123" y="5295900"/>
            <a:ext cx="629269" cy="514350"/>
          </a:xfrm>
          <a:prstGeom prst="rect">
            <a:avLst/>
          </a:prstGeom>
        </p:spPr>
        <p:txBody>
          <a:bodyPr anchor="t" rtlCol="false" tIns="0" lIns="0" bIns="0" rIns="0">
            <a:spAutoFit/>
          </a:bodyPr>
          <a:lstStyle/>
          <a:p>
            <a:pPr algn="l" marL="0" indent="0" lvl="1">
              <a:lnSpc>
                <a:spcPts val="4021"/>
              </a:lnSpc>
            </a:pPr>
            <a:r>
              <a:rPr lang="en-US" b="true" sz="3351" spc="-167">
                <a:solidFill>
                  <a:srgbClr val="171717"/>
                </a:solidFill>
                <a:latin typeface="Open Sauce Bold"/>
                <a:ea typeface="Open Sauce Bold"/>
                <a:cs typeface="Open Sauce Bold"/>
                <a:sym typeface="Open Sauce Bold"/>
              </a:rPr>
              <a:t>/3</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473558" y="0"/>
            <a:ext cx="19171402" cy="4384527"/>
            <a:chOff x="0" y="0"/>
            <a:chExt cx="5049258" cy="1154772"/>
          </a:xfrm>
        </p:grpSpPr>
        <p:sp>
          <p:nvSpPr>
            <p:cNvPr name="Freeform 3" id="3"/>
            <p:cNvSpPr/>
            <p:nvPr/>
          </p:nvSpPr>
          <p:spPr>
            <a:xfrm flipH="false" flipV="false" rot="0">
              <a:off x="0" y="0"/>
              <a:ext cx="5049258" cy="1154772"/>
            </a:xfrm>
            <a:custGeom>
              <a:avLst/>
              <a:gdLst/>
              <a:ahLst/>
              <a:cxnLst/>
              <a:rect r="r" b="b" t="t" l="l"/>
              <a:pathLst>
                <a:path h="1154772" w="5049258">
                  <a:moveTo>
                    <a:pt x="0" y="0"/>
                  </a:moveTo>
                  <a:lnTo>
                    <a:pt x="5049258" y="0"/>
                  </a:lnTo>
                  <a:lnTo>
                    <a:pt x="5049258" y="1154772"/>
                  </a:lnTo>
                  <a:lnTo>
                    <a:pt x="0" y="1154772"/>
                  </a:lnTo>
                  <a:close/>
                </a:path>
              </a:pathLst>
            </a:custGeom>
            <a:solidFill>
              <a:srgbClr val="D6FF3F"/>
            </a:solidFill>
          </p:spPr>
        </p:sp>
        <p:sp>
          <p:nvSpPr>
            <p:cNvPr name="TextBox 4" id="4"/>
            <p:cNvSpPr txBox="true"/>
            <p:nvPr/>
          </p:nvSpPr>
          <p:spPr>
            <a:xfrm>
              <a:off x="0" y="-38100"/>
              <a:ext cx="5049258" cy="1192872"/>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528198"/>
            <a:ext cx="2667116" cy="669965"/>
            <a:chOff x="0" y="0"/>
            <a:chExt cx="1617870" cy="406400"/>
          </a:xfrm>
        </p:grpSpPr>
        <p:sp>
          <p:nvSpPr>
            <p:cNvPr name="Freeform 6" id="6"/>
            <p:cNvSpPr/>
            <p:nvPr/>
          </p:nvSpPr>
          <p:spPr>
            <a:xfrm flipH="false" flipV="false" rot="0">
              <a:off x="0" y="0"/>
              <a:ext cx="1617870" cy="406400"/>
            </a:xfrm>
            <a:custGeom>
              <a:avLst/>
              <a:gdLst/>
              <a:ahLst/>
              <a:cxnLst/>
              <a:rect r="r" b="b" t="t" l="l"/>
              <a:pathLst>
                <a:path h="406400" w="1617870">
                  <a:moveTo>
                    <a:pt x="1414670" y="0"/>
                  </a:moveTo>
                  <a:cubicBezTo>
                    <a:pt x="1526895" y="0"/>
                    <a:pt x="1617870" y="90976"/>
                    <a:pt x="1617870" y="203200"/>
                  </a:cubicBezTo>
                  <a:cubicBezTo>
                    <a:pt x="1617870" y="315424"/>
                    <a:pt x="1526895" y="406400"/>
                    <a:pt x="1414670" y="406400"/>
                  </a:cubicBezTo>
                  <a:lnTo>
                    <a:pt x="203200" y="406400"/>
                  </a:lnTo>
                  <a:cubicBezTo>
                    <a:pt x="90976" y="406400"/>
                    <a:pt x="0" y="315424"/>
                    <a:pt x="0" y="203200"/>
                  </a:cubicBezTo>
                  <a:cubicBezTo>
                    <a:pt x="0" y="90976"/>
                    <a:pt x="90976" y="0"/>
                    <a:pt x="203200" y="0"/>
                  </a:cubicBezTo>
                  <a:close/>
                </a:path>
              </a:pathLst>
            </a:custGeom>
            <a:ln w="19050" cap="sq">
              <a:solidFill>
                <a:srgbClr val="171717"/>
              </a:solidFill>
              <a:prstDash val="solid"/>
              <a:miter/>
            </a:ln>
          </p:spPr>
        </p:sp>
        <p:sp>
          <p:nvSpPr>
            <p:cNvPr name="TextBox 7" id="7"/>
            <p:cNvSpPr txBox="true"/>
            <p:nvPr/>
          </p:nvSpPr>
          <p:spPr>
            <a:xfrm>
              <a:off x="0" y="-38100"/>
              <a:ext cx="1617870" cy="444500"/>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Freeform 8" id="8"/>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9" id="9"/>
          <p:cNvGrpSpPr/>
          <p:nvPr/>
        </p:nvGrpSpPr>
        <p:grpSpPr>
          <a:xfrm rot="0">
            <a:off x="3822834" y="528198"/>
            <a:ext cx="3185304" cy="669965"/>
            <a:chOff x="0" y="0"/>
            <a:chExt cx="4247072" cy="893286"/>
          </a:xfrm>
        </p:grpSpPr>
        <p:grpSp>
          <p:nvGrpSpPr>
            <p:cNvPr name="Group 10" id="10"/>
            <p:cNvGrpSpPr/>
            <p:nvPr/>
          </p:nvGrpSpPr>
          <p:grpSpPr>
            <a:xfrm rot="0">
              <a:off x="0" y="0"/>
              <a:ext cx="4247072" cy="893286"/>
              <a:chOff x="0" y="0"/>
              <a:chExt cx="1932203" cy="406400"/>
            </a:xfrm>
          </p:grpSpPr>
          <p:sp>
            <p:nvSpPr>
              <p:cNvPr name="Freeform 11" id="11"/>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171717"/>
                </a:solidFill>
                <a:prstDash val="solid"/>
                <a:miter/>
              </a:ln>
            </p:spPr>
          </p:sp>
          <p:sp>
            <p:nvSpPr>
              <p:cNvPr name="TextBox 12" id="12"/>
              <p:cNvSpPr txBox="true"/>
              <p:nvPr/>
            </p:nvSpPr>
            <p:spPr>
              <a:xfrm>
                <a:off x="0" y="-38100"/>
                <a:ext cx="1932203" cy="444500"/>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3" id="13"/>
            <p:cNvSpPr txBox="true"/>
            <p:nvPr/>
          </p:nvSpPr>
          <p:spPr>
            <a:xfrm rot="0">
              <a:off x="114811" y="185446"/>
              <a:ext cx="4017450" cy="484294"/>
            </a:xfrm>
            <a:prstGeom prst="rect">
              <a:avLst/>
            </a:prstGeom>
          </p:spPr>
          <p:txBody>
            <a:bodyPr anchor="t" rtlCol="false" tIns="0" lIns="0" bIns="0" rIns="0">
              <a:spAutoFit/>
            </a:bodyPr>
            <a:lstStyle/>
            <a:p>
              <a:pPr algn="ctr" marL="0" indent="0" lvl="0">
                <a:lnSpc>
                  <a:spcPts val="3079"/>
                </a:lnSpc>
                <a:spcBef>
                  <a:spcPct val="0"/>
                </a:spcBef>
              </a:pPr>
              <a:r>
                <a:rPr lang="en-US" sz="2199" strike="noStrike" u="none">
                  <a:solidFill>
                    <a:srgbClr val="171717"/>
                  </a:solidFill>
                  <a:latin typeface="Open Sauce"/>
                  <a:ea typeface="Open Sauce"/>
                  <a:cs typeface="Open Sauce"/>
                  <a:sym typeface="Open Sauce"/>
                </a:rPr>
                <a:t>Paucek and Lage</a:t>
              </a:r>
            </a:p>
          </p:txBody>
        </p:sp>
      </p:grpSp>
      <p:sp>
        <p:nvSpPr>
          <p:cNvPr name="Freeform 14" id="14"/>
          <p:cNvSpPr/>
          <p:nvPr/>
        </p:nvSpPr>
        <p:spPr>
          <a:xfrm flipH="false" flipV="false" rot="0">
            <a:off x="677423" y="3379615"/>
            <a:ext cx="1859135" cy="1859135"/>
          </a:xfrm>
          <a:custGeom>
            <a:avLst/>
            <a:gdLst/>
            <a:ahLst/>
            <a:cxnLst/>
            <a:rect r="r" b="b" t="t" l="l"/>
            <a:pathLst>
              <a:path h="1859135" w="1859135">
                <a:moveTo>
                  <a:pt x="0" y="0"/>
                </a:moveTo>
                <a:lnTo>
                  <a:pt x="1859135" y="0"/>
                </a:lnTo>
                <a:lnTo>
                  <a:pt x="1859135" y="1859135"/>
                </a:lnTo>
                <a:lnTo>
                  <a:pt x="0" y="18591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6846459" y="1898576"/>
            <a:ext cx="10412841" cy="2421037"/>
          </a:xfrm>
          <a:prstGeom prst="rect">
            <a:avLst/>
          </a:prstGeom>
        </p:spPr>
        <p:txBody>
          <a:bodyPr anchor="t" rtlCol="false" tIns="0" lIns="0" bIns="0" rIns="0">
            <a:spAutoFit/>
          </a:bodyPr>
          <a:lstStyle/>
          <a:p>
            <a:pPr algn="r" marL="0" indent="0" lvl="0">
              <a:lnSpc>
                <a:spcPts val="14899"/>
              </a:lnSpc>
              <a:spcBef>
                <a:spcPct val="0"/>
              </a:spcBef>
            </a:pPr>
            <a:r>
              <a:rPr lang="en-US" b="true" sz="17324" spc="-623">
                <a:solidFill>
                  <a:srgbClr val="292929"/>
                </a:solidFill>
                <a:latin typeface="Akzidenz-Grotesk Bold"/>
                <a:ea typeface="Akzidenz-Grotesk Bold"/>
                <a:cs typeface="Akzidenz-Grotesk Bold"/>
                <a:sym typeface="Akzidenz-Grotesk Bold"/>
              </a:rPr>
              <a:t>TIMELINE</a:t>
            </a:r>
          </a:p>
        </p:txBody>
      </p:sp>
      <p:sp>
        <p:nvSpPr>
          <p:cNvPr name="TextBox 16" id="16"/>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strike="noStrike" u="none">
                <a:solidFill>
                  <a:srgbClr val="171717"/>
                </a:solidFill>
                <a:latin typeface="Akzidenz-Grotesk Bold"/>
                <a:ea typeface="Akzidenz-Grotesk Bold"/>
                <a:cs typeface="Akzidenz-Grotesk Bold"/>
                <a:sym typeface="Akzidenz-Grotesk Bold"/>
              </a:rPr>
              <a:t>2024</a:t>
            </a:r>
          </a:p>
        </p:txBody>
      </p:sp>
      <p:sp>
        <p:nvSpPr>
          <p:cNvPr name="TextBox 17" id="17"/>
          <p:cNvSpPr txBox="true"/>
          <p:nvPr/>
        </p:nvSpPr>
        <p:spPr>
          <a:xfrm rot="0">
            <a:off x="1980095" y="657758"/>
            <a:ext cx="2084580" cy="372745"/>
          </a:xfrm>
          <a:prstGeom prst="rect">
            <a:avLst/>
          </a:prstGeom>
        </p:spPr>
        <p:txBody>
          <a:bodyPr anchor="t" rtlCol="false" tIns="0" lIns="0" bIns="0" rIns="0">
            <a:spAutoFit/>
          </a:bodyPr>
          <a:lstStyle/>
          <a:p>
            <a:pPr algn="l" marL="0" indent="0" lvl="0">
              <a:lnSpc>
                <a:spcPts val="3079"/>
              </a:lnSpc>
              <a:spcBef>
                <a:spcPct val="0"/>
              </a:spcBef>
            </a:pPr>
            <a:r>
              <a:rPr lang="en-US" sz="2199">
                <a:solidFill>
                  <a:srgbClr val="171717"/>
                </a:solidFill>
                <a:latin typeface="Open Sauce"/>
                <a:ea typeface="Open Sauce"/>
                <a:cs typeface="Open Sauce"/>
                <a:sym typeface="Open Sauce"/>
              </a:rPr>
              <a:t>Timelines</a:t>
            </a:r>
          </a:p>
        </p:txBody>
      </p:sp>
      <p:sp>
        <p:nvSpPr>
          <p:cNvPr name="TextBox 18" id="18"/>
          <p:cNvSpPr txBox="true"/>
          <p:nvPr/>
        </p:nvSpPr>
        <p:spPr>
          <a:xfrm rot="0">
            <a:off x="1442823" y="6134646"/>
            <a:ext cx="4936000" cy="820540"/>
          </a:xfrm>
          <a:prstGeom prst="rect">
            <a:avLst/>
          </a:prstGeom>
        </p:spPr>
        <p:txBody>
          <a:bodyPr anchor="t" rtlCol="false" tIns="0" lIns="0" bIns="0" rIns="0">
            <a:spAutoFit/>
          </a:bodyPr>
          <a:lstStyle/>
          <a:p>
            <a:pPr algn="l" marL="0" indent="0" lvl="0">
              <a:lnSpc>
                <a:spcPts val="2224"/>
              </a:lnSpc>
            </a:pPr>
            <a:r>
              <a:rPr lang="en-US" sz="1738" strike="noStrike" u="none">
                <a:solidFill>
                  <a:srgbClr val="EDEDED"/>
                </a:solidFill>
                <a:latin typeface="Open Sauce"/>
                <a:ea typeface="Open Sauce"/>
                <a:cs typeface="Open Sauce"/>
                <a:sym typeface="Open Sauce"/>
              </a:rPr>
              <a:t>We completed a project earlier this month and are now gearing up to take the next step in the coming month.</a:t>
            </a:r>
          </a:p>
        </p:txBody>
      </p:sp>
      <p:sp>
        <p:nvSpPr>
          <p:cNvPr name="TextBox 19" id="19"/>
          <p:cNvSpPr txBox="true"/>
          <p:nvPr/>
        </p:nvSpPr>
        <p:spPr>
          <a:xfrm rot="0">
            <a:off x="1442823" y="5542298"/>
            <a:ext cx="2650135" cy="381000"/>
          </a:xfrm>
          <a:prstGeom prst="rect">
            <a:avLst/>
          </a:prstGeom>
        </p:spPr>
        <p:txBody>
          <a:bodyPr anchor="t" rtlCol="false" tIns="0" lIns="0" bIns="0" rIns="0">
            <a:spAutoFit/>
          </a:bodyPr>
          <a:lstStyle/>
          <a:p>
            <a:pPr algn="l" marL="0" indent="0" lvl="1">
              <a:lnSpc>
                <a:spcPts val="3080"/>
              </a:lnSpc>
            </a:pPr>
            <a:r>
              <a:rPr lang="en-US" b="true" sz="2566">
                <a:solidFill>
                  <a:srgbClr val="EDEDED"/>
                </a:solidFill>
                <a:latin typeface="Open Sauce Bold"/>
                <a:ea typeface="Open Sauce Bold"/>
                <a:cs typeface="Open Sauce Bold"/>
                <a:sym typeface="Open Sauce Bold"/>
              </a:rPr>
              <a:t>January</a:t>
            </a:r>
          </a:p>
        </p:txBody>
      </p:sp>
      <p:sp>
        <p:nvSpPr>
          <p:cNvPr name="TextBox 20" id="20"/>
          <p:cNvSpPr txBox="true"/>
          <p:nvPr/>
        </p:nvSpPr>
        <p:spPr>
          <a:xfrm rot="0">
            <a:off x="4166200" y="5308452"/>
            <a:ext cx="2212623" cy="304800"/>
          </a:xfrm>
          <a:prstGeom prst="rect">
            <a:avLst/>
          </a:prstGeom>
        </p:spPr>
        <p:txBody>
          <a:bodyPr anchor="t" rtlCol="false" tIns="0" lIns="0" bIns="0" rIns="0">
            <a:spAutoFit/>
          </a:bodyPr>
          <a:lstStyle/>
          <a:p>
            <a:pPr algn="r" marL="0" indent="0" lvl="1">
              <a:lnSpc>
                <a:spcPts val="2453"/>
              </a:lnSpc>
              <a:spcBef>
                <a:spcPct val="0"/>
              </a:spcBef>
            </a:pPr>
            <a:r>
              <a:rPr lang="en-US" b="true" sz="2044">
                <a:solidFill>
                  <a:srgbClr val="EDEDED"/>
                </a:solidFill>
                <a:latin typeface="Open Sauce Bold"/>
                <a:ea typeface="Open Sauce Bold"/>
                <a:cs typeface="Open Sauce Bold"/>
                <a:sym typeface="Open Sauce Bold"/>
              </a:rPr>
              <a:t>PROJECT </a:t>
            </a:r>
            <a:r>
              <a:rPr lang="en-US" b="true" sz="2044">
                <a:solidFill>
                  <a:srgbClr val="EDEDED"/>
                </a:solidFill>
                <a:latin typeface="Open Sauce Bold"/>
                <a:ea typeface="Open Sauce Bold"/>
                <a:cs typeface="Open Sauce Bold"/>
                <a:sym typeface="Open Sauce Bold"/>
              </a:rPr>
              <a:t>01</a:t>
            </a:r>
          </a:p>
        </p:txBody>
      </p:sp>
      <p:sp>
        <p:nvSpPr>
          <p:cNvPr name="TextBox 21" id="21"/>
          <p:cNvSpPr txBox="true"/>
          <p:nvPr/>
        </p:nvSpPr>
        <p:spPr>
          <a:xfrm rot="0">
            <a:off x="9107667" y="6160195"/>
            <a:ext cx="4936000" cy="820540"/>
          </a:xfrm>
          <a:prstGeom prst="rect">
            <a:avLst/>
          </a:prstGeom>
        </p:spPr>
        <p:txBody>
          <a:bodyPr anchor="t" rtlCol="false" tIns="0" lIns="0" bIns="0" rIns="0">
            <a:spAutoFit/>
          </a:bodyPr>
          <a:lstStyle/>
          <a:p>
            <a:pPr algn="l" marL="0" indent="0" lvl="0">
              <a:lnSpc>
                <a:spcPts val="2224"/>
              </a:lnSpc>
            </a:pPr>
            <a:r>
              <a:rPr lang="en-US" sz="1738" strike="noStrike" u="none">
                <a:solidFill>
                  <a:srgbClr val="EDEDED"/>
                </a:solidFill>
                <a:latin typeface="Open Sauce"/>
                <a:ea typeface="Open Sauce"/>
                <a:cs typeface="Open Sauce"/>
                <a:sym typeface="Open Sauce"/>
              </a:rPr>
              <a:t>We completed a project earlier this month and are now gearing up to take the next step in the coming month.</a:t>
            </a:r>
          </a:p>
        </p:txBody>
      </p:sp>
      <p:sp>
        <p:nvSpPr>
          <p:cNvPr name="TextBox 22" id="22"/>
          <p:cNvSpPr txBox="true"/>
          <p:nvPr/>
        </p:nvSpPr>
        <p:spPr>
          <a:xfrm rot="0">
            <a:off x="9107667" y="5567846"/>
            <a:ext cx="2650135" cy="381000"/>
          </a:xfrm>
          <a:prstGeom prst="rect">
            <a:avLst/>
          </a:prstGeom>
        </p:spPr>
        <p:txBody>
          <a:bodyPr anchor="t" rtlCol="false" tIns="0" lIns="0" bIns="0" rIns="0">
            <a:spAutoFit/>
          </a:bodyPr>
          <a:lstStyle/>
          <a:p>
            <a:pPr algn="l" marL="0" indent="0" lvl="1">
              <a:lnSpc>
                <a:spcPts val="3080"/>
              </a:lnSpc>
            </a:pPr>
            <a:r>
              <a:rPr lang="en-US" b="true" sz="2566">
                <a:solidFill>
                  <a:srgbClr val="EDEDED"/>
                </a:solidFill>
                <a:latin typeface="Open Sauce Bold"/>
                <a:ea typeface="Open Sauce Bold"/>
                <a:cs typeface="Open Sauce Bold"/>
                <a:sym typeface="Open Sauce Bold"/>
              </a:rPr>
              <a:t>March</a:t>
            </a:r>
          </a:p>
        </p:txBody>
      </p:sp>
      <p:sp>
        <p:nvSpPr>
          <p:cNvPr name="TextBox 23" id="23"/>
          <p:cNvSpPr txBox="true"/>
          <p:nvPr/>
        </p:nvSpPr>
        <p:spPr>
          <a:xfrm rot="0">
            <a:off x="11831044" y="5334000"/>
            <a:ext cx="2212623" cy="302320"/>
          </a:xfrm>
          <a:prstGeom prst="rect">
            <a:avLst/>
          </a:prstGeom>
        </p:spPr>
        <p:txBody>
          <a:bodyPr anchor="t" rtlCol="false" tIns="0" lIns="0" bIns="0" rIns="0">
            <a:spAutoFit/>
          </a:bodyPr>
          <a:lstStyle/>
          <a:p>
            <a:pPr algn="r" marL="0" indent="0" lvl="1">
              <a:lnSpc>
                <a:spcPts val="2453"/>
              </a:lnSpc>
              <a:spcBef>
                <a:spcPct val="0"/>
              </a:spcBef>
            </a:pPr>
            <a:r>
              <a:rPr lang="en-US" b="true" sz="2044">
                <a:solidFill>
                  <a:srgbClr val="EDEDED"/>
                </a:solidFill>
                <a:latin typeface="Open Sauce Bold"/>
                <a:ea typeface="Open Sauce Bold"/>
                <a:cs typeface="Open Sauce Bold"/>
                <a:sym typeface="Open Sauce Bold"/>
              </a:rPr>
              <a:t>PROJECT </a:t>
            </a:r>
            <a:r>
              <a:rPr lang="en-US" b="true" sz="2044">
                <a:solidFill>
                  <a:srgbClr val="EDEDED"/>
                </a:solidFill>
                <a:latin typeface="Open Sauce Bold"/>
                <a:ea typeface="Open Sauce Bold"/>
                <a:cs typeface="Open Sauce Bold"/>
                <a:sym typeface="Open Sauce Bold"/>
              </a:rPr>
              <a:t>03</a:t>
            </a:r>
          </a:p>
        </p:txBody>
      </p:sp>
      <p:sp>
        <p:nvSpPr>
          <p:cNvPr name="TextBox 24" id="24"/>
          <p:cNvSpPr txBox="true"/>
          <p:nvPr/>
        </p:nvSpPr>
        <p:spPr>
          <a:xfrm rot="0">
            <a:off x="5275245" y="8891384"/>
            <a:ext cx="4936000" cy="820540"/>
          </a:xfrm>
          <a:prstGeom prst="rect">
            <a:avLst/>
          </a:prstGeom>
        </p:spPr>
        <p:txBody>
          <a:bodyPr anchor="t" rtlCol="false" tIns="0" lIns="0" bIns="0" rIns="0">
            <a:spAutoFit/>
          </a:bodyPr>
          <a:lstStyle/>
          <a:p>
            <a:pPr algn="l" marL="0" indent="0" lvl="0">
              <a:lnSpc>
                <a:spcPts val="2224"/>
              </a:lnSpc>
            </a:pPr>
            <a:r>
              <a:rPr lang="en-US" sz="1738" strike="noStrike" u="none">
                <a:solidFill>
                  <a:srgbClr val="EDEDED"/>
                </a:solidFill>
                <a:latin typeface="Open Sauce"/>
                <a:ea typeface="Open Sauce"/>
                <a:cs typeface="Open Sauce"/>
                <a:sym typeface="Open Sauce"/>
              </a:rPr>
              <a:t>We completed a project earlier this month and are now gearing up to take the next step in the coming month.</a:t>
            </a:r>
          </a:p>
        </p:txBody>
      </p:sp>
      <p:sp>
        <p:nvSpPr>
          <p:cNvPr name="TextBox 25" id="25"/>
          <p:cNvSpPr txBox="true"/>
          <p:nvPr/>
        </p:nvSpPr>
        <p:spPr>
          <a:xfrm rot="0">
            <a:off x="5275245" y="8299035"/>
            <a:ext cx="2650135" cy="381000"/>
          </a:xfrm>
          <a:prstGeom prst="rect">
            <a:avLst/>
          </a:prstGeom>
        </p:spPr>
        <p:txBody>
          <a:bodyPr anchor="t" rtlCol="false" tIns="0" lIns="0" bIns="0" rIns="0">
            <a:spAutoFit/>
          </a:bodyPr>
          <a:lstStyle/>
          <a:p>
            <a:pPr algn="l" marL="0" indent="0" lvl="1">
              <a:lnSpc>
                <a:spcPts val="3080"/>
              </a:lnSpc>
            </a:pPr>
            <a:r>
              <a:rPr lang="en-US" b="true" sz="2566">
                <a:solidFill>
                  <a:srgbClr val="EDEDED"/>
                </a:solidFill>
                <a:latin typeface="Open Sauce Bold"/>
                <a:ea typeface="Open Sauce Bold"/>
                <a:cs typeface="Open Sauce Bold"/>
                <a:sym typeface="Open Sauce Bold"/>
              </a:rPr>
              <a:t>February</a:t>
            </a:r>
          </a:p>
        </p:txBody>
      </p:sp>
      <p:sp>
        <p:nvSpPr>
          <p:cNvPr name="TextBox 26" id="26"/>
          <p:cNvSpPr txBox="true"/>
          <p:nvPr/>
        </p:nvSpPr>
        <p:spPr>
          <a:xfrm rot="0">
            <a:off x="7998622" y="8065189"/>
            <a:ext cx="2212623" cy="302320"/>
          </a:xfrm>
          <a:prstGeom prst="rect">
            <a:avLst/>
          </a:prstGeom>
        </p:spPr>
        <p:txBody>
          <a:bodyPr anchor="t" rtlCol="false" tIns="0" lIns="0" bIns="0" rIns="0">
            <a:spAutoFit/>
          </a:bodyPr>
          <a:lstStyle/>
          <a:p>
            <a:pPr algn="r" marL="0" indent="0" lvl="1">
              <a:lnSpc>
                <a:spcPts val="2453"/>
              </a:lnSpc>
              <a:spcBef>
                <a:spcPct val="0"/>
              </a:spcBef>
            </a:pPr>
            <a:r>
              <a:rPr lang="en-US" b="true" sz="2044">
                <a:solidFill>
                  <a:srgbClr val="EDEDED"/>
                </a:solidFill>
                <a:latin typeface="Open Sauce Bold"/>
                <a:ea typeface="Open Sauce Bold"/>
                <a:cs typeface="Open Sauce Bold"/>
                <a:sym typeface="Open Sauce Bold"/>
              </a:rPr>
              <a:t>PROJECT </a:t>
            </a:r>
            <a:r>
              <a:rPr lang="en-US" b="true" sz="2044">
                <a:solidFill>
                  <a:srgbClr val="EDEDED"/>
                </a:solidFill>
                <a:latin typeface="Open Sauce Bold"/>
                <a:ea typeface="Open Sauce Bold"/>
                <a:cs typeface="Open Sauce Bold"/>
                <a:sym typeface="Open Sauce Bold"/>
              </a:rPr>
              <a:t>02</a:t>
            </a:r>
          </a:p>
        </p:txBody>
      </p:sp>
      <p:sp>
        <p:nvSpPr>
          <p:cNvPr name="TextBox 27" id="27"/>
          <p:cNvSpPr txBox="true"/>
          <p:nvPr/>
        </p:nvSpPr>
        <p:spPr>
          <a:xfrm rot="0">
            <a:off x="12940089" y="8891384"/>
            <a:ext cx="4936000" cy="820540"/>
          </a:xfrm>
          <a:prstGeom prst="rect">
            <a:avLst/>
          </a:prstGeom>
        </p:spPr>
        <p:txBody>
          <a:bodyPr anchor="t" rtlCol="false" tIns="0" lIns="0" bIns="0" rIns="0">
            <a:spAutoFit/>
          </a:bodyPr>
          <a:lstStyle/>
          <a:p>
            <a:pPr algn="l" marL="0" indent="0" lvl="0">
              <a:lnSpc>
                <a:spcPts val="2224"/>
              </a:lnSpc>
            </a:pPr>
            <a:r>
              <a:rPr lang="en-US" sz="1738" strike="noStrike" u="none">
                <a:solidFill>
                  <a:srgbClr val="EDEDED"/>
                </a:solidFill>
                <a:latin typeface="Open Sauce"/>
                <a:ea typeface="Open Sauce"/>
                <a:cs typeface="Open Sauce"/>
                <a:sym typeface="Open Sauce"/>
              </a:rPr>
              <a:t>We completed a project earlier this month and are now gearing up to take the next step in the coming month.</a:t>
            </a:r>
          </a:p>
        </p:txBody>
      </p:sp>
      <p:sp>
        <p:nvSpPr>
          <p:cNvPr name="TextBox 28" id="28"/>
          <p:cNvSpPr txBox="true"/>
          <p:nvPr/>
        </p:nvSpPr>
        <p:spPr>
          <a:xfrm rot="0">
            <a:off x="12940089" y="8299035"/>
            <a:ext cx="2650135" cy="381000"/>
          </a:xfrm>
          <a:prstGeom prst="rect">
            <a:avLst/>
          </a:prstGeom>
        </p:spPr>
        <p:txBody>
          <a:bodyPr anchor="t" rtlCol="false" tIns="0" lIns="0" bIns="0" rIns="0">
            <a:spAutoFit/>
          </a:bodyPr>
          <a:lstStyle/>
          <a:p>
            <a:pPr algn="l" marL="0" indent="0" lvl="1">
              <a:lnSpc>
                <a:spcPts val="3080"/>
              </a:lnSpc>
            </a:pPr>
            <a:r>
              <a:rPr lang="en-US" b="true" sz="2566">
                <a:solidFill>
                  <a:srgbClr val="EDEDED"/>
                </a:solidFill>
                <a:latin typeface="Open Sauce Bold"/>
                <a:ea typeface="Open Sauce Bold"/>
                <a:cs typeface="Open Sauce Bold"/>
                <a:sym typeface="Open Sauce Bold"/>
              </a:rPr>
              <a:t>April</a:t>
            </a:r>
          </a:p>
        </p:txBody>
      </p:sp>
      <p:sp>
        <p:nvSpPr>
          <p:cNvPr name="TextBox 29" id="29"/>
          <p:cNvSpPr txBox="true"/>
          <p:nvPr/>
        </p:nvSpPr>
        <p:spPr>
          <a:xfrm rot="0">
            <a:off x="15663466" y="8065189"/>
            <a:ext cx="2212623" cy="302320"/>
          </a:xfrm>
          <a:prstGeom prst="rect">
            <a:avLst/>
          </a:prstGeom>
        </p:spPr>
        <p:txBody>
          <a:bodyPr anchor="t" rtlCol="false" tIns="0" lIns="0" bIns="0" rIns="0">
            <a:spAutoFit/>
          </a:bodyPr>
          <a:lstStyle/>
          <a:p>
            <a:pPr algn="r" marL="0" indent="0" lvl="1">
              <a:lnSpc>
                <a:spcPts val="2453"/>
              </a:lnSpc>
              <a:spcBef>
                <a:spcPct val="0"/>
              </a:spcBef>
            </a:pPr>
            <a:r>
              <a:rPr lang="en-US" b="true" sz="2044">
                <a:solidFill>
                  <a:srgbClr val="EDEDED"/>
                </a:solidFill>
                <a:latin typeface="Open Sauce Bold"/>
                <a:ea typeface="Open Sauce Bold"/>
                <a:cs typeface="Open Sauce Bold"/>
                <a:sym typeface="Open Sauce Bold"/>
              </a:rPr>
              <a:t>PROJECT </a:t>
            </a:r>
            <a:r>
              <a:rPr lang="en-US" b="true" sz="2044">
                <a:solidFill>
                  <a:srgbClr val="EDEDED"/>
                </a:solidFill>
                <a:latin typeface="Open Sauce Bold"/>
                <a:ea typeface="Open Sauce Bold"/>
                <a:cs typeface="Open Sauce Bold"/>
                <a:sym typeface="Open Sauce Bold"/>
              </a:rPr>
              <a:t>04</a:t>
            </a:r>
          </a:p>
        </p:txBody>
      </p:sp>
      <p:sp>
        <p:nvSpPr>
          <p:cNvPr name="AutoShape 30" id="30"/>
          <p:cNvSpPr/>
          <p:nvPr/>
        </p:nvSpPr>
        <p:spPr>
          <a:xfrm flipV="true">
            <a:off x="-473558" y="7518750"/>
            <a:ext cx="19107688" cy="0"/>
          </a:xfrm>
          <a:prstGeom prst="line">
            <a:avLst/>
          </a:prstGeom>
          <a:ln cap="rnd" w="9525">
            <a:solidFill>
              <a:srgbClr val="EFEFEF"/>
            </a:solidFill>
            <a:prstDash val="solid"/>
            <a:headEnd type="none" len="sm" w="sm"/>
            <a:tailEnd type="none" len="sm" w="sm"/>
          </a:ln>
        </p:spPr>
      </p:sp>
      <p:grpSp>
        <p:nvGrpSpPr>
          <p:cNvPr name="Group 31" id="31"/>
          <p:cNvGrpSpPr/>
          <p:nvPr/>
        </p:nvGrpSpPr>
        <p:grpSpPr>
          <a:xfrm rot="0">
            <a:off x="1442823" y="7379987"/>
            <a:ext cx="285949" cy="285949"/>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a:ln w="19050" cap="sq">
              <a:solidFill>
                <a:srgbClr val="EFEFEF"/>
              </a:solidFill>
              <a:prstDash val="solid"/>
              <a:miter/>
            </a:ln>
          </p:spPr>
        </p:sp>
        <p:sp>
          <p:nvSpPr>
            <p:cNvPr name="TextBox 33" id="3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4" id="34"/>
          <p:cNvGrpSpPr/>
          <p:nvPr/>
        </p:nvGrpSpPr>
        <p:grpSpPr>
          <a:xfrm rot="0">
            <a:off x="9107667" y="7379987"/>
            <a:ext cx="285949" cy="285949"/>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a:ln w="19050" cap="sq">
              <a:solidFill>
                <a:srgbClr val="EFEFEF"/>
              </a:solidFill>
              <a:prstDash val="solid"/>
              <a:miter/>
            </a:ln>
          </p:spPr>
        </p:sp>
        <p:sp>
          <p:nvSpPr>
            <p:cNvPr name="TextBox 36" id="3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37" id="37"/>
          <p:cNvGrpSpPr/>
          <p:nvPr/>
        </p:nvGrpSpPr>
        <p:grpSpPr>
          <a:xfrm rot="0">
            <a:off x="5275245" y="7379987"/>
            <a:ext cx="285949" cy="285949"/>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a:ln w="19050" cap="sq">
              <a:solidFill>
                <a:srgbClr val="EFEFEF"/>
              </a:solidFill>
              <a:prstDash val="solid"/>
              <a:miter/>
            </a:ln>
          </p:spPr>
        </p:sp>
        <p:sp>
          <p:nvSpPr>
            <p:cNvPr name="TextBox 39" id="3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40" id="40"/>
          <p:cNvGrpSpPr/>
          <p:nvPr/>
        </p:nvGrpSpPr>
        <p:grpSpPr>
          <a:xfrm rot="0">
            <a:off x="12940089" y="7379987"/>
            <a:ext cx="285949" cy="285949"/>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a:ln w="19050" cap="sq">
              <a:solidFill>
                <a:srgbClr val="EFEFEF"/>
              </a:solidFill>
              <a:prstDash val="solid"/>
              <a:miter/>
            </a:ln>
          </p:spPr>
        </p:sp>
        <p:sp>
          <p:nvSpPr>
            <p:cNvPr name="TextBox 42" id="42"/>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43" id="43"/>
          <p:cNvGrpSpPr/>
          <p:nvPr/>
        </p:nvGrpSpPr>
        <p:grpSpPr>
          <a:xfrm rot="0">
            <a:off x="411911" y="1934022"/>
            <a:ext cx="6808245" cy="1689266"/>
            <a:chOff x="0" y="0"/>
            <a:chExt cx="1793118" cy="444910"/>
          </a:xfrm>
        </p:grpSpPr>
        <p:sp>
          <p:nvSpPr>
            <p:cNvPr name="Freeform 44" id="44"/>
            <p:cNvSpPr/>
            <p:nvPr/>
          </p:nvSpPr>
          <p:spPr>
            <a:xfrm flipH="false" flipV="false" rot="0">
              <a:off x="0" y="0"/>
              <a:ext cx="1793118" cy="444910"/>
            </a:xfrm>
            <a:custGeom>
              <a:avLst/>
              <a:gdLst/>
              <a:ahLst/>
              <a:cxnLst/>
              <a:rect r="r" b="b" t="t" l="l"/>
              <a:pathLst>
                <a:path h="444910" w="1793118">
                  <a:moveTo>
                    <a:pt x="1589918" y="0"/>
                  </a:moveTo>
                  <a:cubicBezTo>
                    <a:pt x="1702142" y="0"/>
                    <a:pt x="1793118" y="99596"/>
                    <a:pt x="1793118" y="222455"/>
                  </a:cubicBezTo>
                  <a:cubicBezTo>
                    <a:pt x="1793118" y="345313"/>
                    <a:pt x="1702142" y="444910"/>
                    <a:pt x="1589918" y="444910"/>
                  </a:cubicBezTo>
                  <a:lnTo>
                    <a:pt x="203200" y="444910"/>
                  </a:lnTo>
                  <a:cubicBezTo>
                    <a:pt x="90976" y="444910"/>
                    <a:pt x="0" y="345313"/>
                    <a:pt x="0" y="222455"/>
                  </a:cubicBezTo>
                  <a:cubicBezTo>
                    <a:pt x="0" y="99596"/>
                    <a:pt x="90976" y="0"/>
                    <a:pt x="203200" y="0"/>
                  </a:cubicBezTo>
                  <a:close/>
                </a:path>
              </a:pathLst>
            </a:custGeom>
            <a:solidFill>
              <a:srgbClr val="292929"/>
            </a:solidFill>
            <a:ln cap="sq">
              <a:noFill/>
              <a:prstDash val="solid"/>
              <a:miter/>
            </a:ln>
          </p:spPr>
        </p:sp>
        <p:sp>
          <p:nvSpPr>
            <p:cNvPr name="TextBox 45" id="45"/>
            <p:cNvSpPr txBox="true"/>
            <p:nvPr/>
          </p:nvSpPr>
          <p:spPr>
            <a:xfrm>
              <a:off x="0" y="-38100"/>
              <a:ext cx="1793118" cy="48301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1993686" cy="669965"/>
            <a:chOff x="0" y="0"/>
            <a:chExt cx="1209368" cy="406400"/>
          </a:xfrm>
        </p:grpSpPr>
        <p:sp>
          <p:nvSpPr>
            <p:cNvPr name="Freeform 3" id="3"/>
            <p:cNvSpPr/>
            <p:nvPr/>
          </p:nvSpPr>
          <p:spPr>
            <a:xfrm flipH="false" flipV="false" rot="0">
              <a:off x="0" y="0"/>
              <a:ext cx="1209368" cy="406400"/>
            </a:xfrm>
            <a:custGeom>
              <a:avLst/>
              <a:gdLst/>
              <a:ahLst/>
              <a:cxnLst/>
              <a:rect r="r" b="b" t="t" l="l"/>
              <a:pathLst>
                <a:path h="406400" w="1209368">
                  <a:moveTo>
                    <a:pt x="1006168" y="0"/>
                  </a:moveTo>
                  <a:cubicBezTo>
                    <a:pt x="1118392" y="0"/>
                    <a:pt x="1209368" y="90976"/>
                    <a:pt x="1209368" y="203200"/>
                  </a:cubicBezTo>
                  <a:cubicBezTo>
                    <a:pt x="1209368" y="315424"/>
                    <a:pt x="1118392" y="406400"/>
                    <a:pt x="1006168"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1209368"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3241809"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grpSp>
        <p:nvGrpSpPr>
          <p:cNvPr name="Group 11" id="11"/>
          <p:cNvGrpSpPr/>
          <p:nvPr/>
        </p:nvGrpSpPr>
        <p:grpSpPr>
          <a:xfrm rot="0">
            <a:off x="7892102" y="1934022"/>
            <a:ext cx="9367198" cy="1689266"/>
            <a:chOff x="0" y="0"/>
            <a:chExt cx="2467081" cy="444910"/>
          </a:xfrm>
        </p:grpSpPr>
        <p:sp>
          <p:nvSpPr>
            <p:cNvPr name="Freeform 12" id="12"/>
            <p:cNvSpPr/>
            <p:nvPr/>
          </p:nvSpPr>
          <p:spPr>
            <a:xfrm flipH="false" flipV="false" rot="0">
              <a:off x="0" y="0"/>
              <a:ext cx="2467081" cy="444910"/>
            </a:xfrm>
            <a:custGeom>
              <a:avLst/>
              <a:gdLst/>
              <a:ahLst/>
              <a:cxnLst/>
              <a:rect r="r" b="b" t="t" l="l"/>
              <a:pathLst>
                <a:path h="444910" w="2467081">
                  <a:moveTo>
                    <a:pt x="2263881" y="0"/>
                  </a:moveTo>
                  <a:cubicBezTo>
                    <a:pt x="2376105" y="0"/>
                    <a:pt x="2467081" y="99596"/>
                    <a:pt x="2467081" y="222455"/>
                  </a:cubicBezTo>
                  <a:cubicBezTo>
                    <a:pt x="2467081" y="345313"/>
                    <a:pt x="2376105" y="444910"/>
                    <a:pt x="2263881" y="444910"/>
                  </a:cubicBezTo>
                  <a:lnTo>
                    <a:pt x="203200" y="444910"/>
                  </a:lnTo>
                  <a:cubicBezTo>
                    <a:pt x="90976" y="444910"/>
                    <a:pt x="0" y="345313"/>
                    <a:pt x="0" y="222455"/>
                  </a:cubicBezTo>
                  <a:cubicBezTo>
                    <a:pt x="0" y="99596"/>
                    <a:pt x="90976" y="0"/>
                    <a:pt x="203200" y="0"/>
                  </a:cubicBezTo>
                  <a:close/>
                </a:path>
              </a:pathLst>
            </a:custGeom>
            <a:solidFill>
              <a:srgbClr val="D6FF3F"/>
            </a:solidFill>
            <a:ln cap="sq">
              <a:noFill/>
              <a:prstDash val="solid"/>
              <a:miter/>
            </a:ln>
          </p:spPr>
        </p:sp>
        <p:sp>
          <p:nvSpPr>
            <p:cNvPr name="TextBox 13" id="13"/>
            <p:cNvSpPr txBox="true"/>
            <p:nvPr/>
          </p:nvSpPr>
          <p:spPr>
            <a:xfrm>
              <a:off x="0" y="-38100"/>
              <a:ext cx="2467081" cy="483010"/>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15" id="15"/>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Goals</a:t>
            </a:r>
          </a:p>
        </p:txBody>
      </p:sp>
      <p:sp>
        <p:nvSpPr>
          <p:cNvPr name="TextBox 16" id="16"/>
          <p:cNvSpPr txBox="true"/>
          <p:nvPr/>
        </p:nvSpPr>
        <p:spPr>
          <a:xfrm rot="0">
            <a:off x="1028700" y="1984345"/>
            <a:ext cx="7079715" cy="2091347"/>
          </a:xfrm>
          <a:prstGeom prst="rect">
            <a:avLst/>
          </a:prstGeom>
        </p:spPr>
        <p:txBody>
          <a:bodyPr anchor="t" rtlCol="false" tIns="0" lIns="0" bIns="0" rIns="0">
            <a:spAutoFit/>
          </a:bodyPr>
          <a:lstStyle/>
          <a:p>
            <a:pPr algn="l" marL="0" indent="0" lvl="0">
              <a:lnSpc>
                <a:spcPts val="12893"/>
              </a:lnSpc>
              <a:spcBef>
                <a:spcPct val="0"/>
              </a:spcBef>
            </a:pPr>
            <a:r>
              <a:rPr lang="en-US" b="true" sz="14992" spc="-539">
                <a:solidFill>
                  <a:srgbClr val="FFFFFF"/>
                </a:solidFill>
                <a:latin typeface="Akzidenz-Grotesk Bold"/>
                <a:ea typeface="Akzidenz-Grotesk Bold"/>
                <a:cs typeface="Akzidenz-Grotesk Bold"/>
                <a:sym typeface="Akzidenz-Grotesk Bold"/>
              </a:rPr>
              <a:t>GOALS</a:t>
            </a:r>
          </a:p>
        </p:txBody>
      </p:sp>
      <p:sp>
        <p:nvSpPr>
          <p:cNvPr name="TextBox 17" id="17"/>
          <p:cNvSpPr txBox="true"/>
          <p:nvPr/>
        </p:nvSpPr>
        <p:spPr>
          <a:xfrm rot="0">
            <a:off x="1028700" y="7240736"/>
            <a:ext cx="8115300" cy="756329"/>
          </a:xfrm>
          <a:prstGeom prst="rect">
            <a:avLst/>
          </a:prstGeom>
        </p:spPr>
        <p:txBody>
          <a:bodyPr anchor="t" rtlCol="false" tIns="0" lIns="0" bIns="0" rIns="0">
            <a:spAutoFit/>
          </a:bodyPr>
          <a:lstStyle/>
          <a:p>
            <a:pPr algn="just" marL="0" indent="0" lvl="0">
              <a:lnSpc>
                <a:spcPts val="2098"/>
              </a:lnSpc>
              <a:spcBef>
                <a:spcPct val="0"/>
              </a:spcBef>
            </a:pPr>
            <a:r>
              <a:rPr lang="en-US" sz="1398">
                <a:solidFill>
                  <a:srgbClr val="EDEDED"/>
                </a:solidFill>
                <a:latin typeface="Open Sauce"/>
                <a:ea typeface="Open Sauce"/>
                <a:cs typeface="Open Sauce"/>
                <a:sym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grpSp>
        <p:nvGrpSpPr>
          <p:cNvPr name="Group 18" id="18"/>
          <p:cNvGrpSpPr/>
          <p:nvPr/>
        </p:nvGrpSpPr>
        <p:grpSpPr>
          <a:xfrm rot="0">
            <a:off x="1028700" y="8453033"/>
            <a:ext cx="1549963" cy="543047"/>
            <a:chOff x="0" y="0"/>
            <a:chExt cx="1159946" cy="406400"/>
          </a:xfrm>
        </p:grpSpPr>
        <p:sp>
          <p:nvSpPr>
            <p:cNvPr name="Freeform 19" id="19"/>
            <p:cNvSpPr/>
            <p:nvPr/>
          </p:nvSpPr>
          <p:spPr>
            <a:xfrm flipH="false" flipV="false" rot="0">
              <a:off x="0" y="0"/>
              <a:ext cx="1159946" cy="406400"/>
            </a:xfrm>
            <a:custGeom>
              <a:avLst/>
              <a:gdLst/>
              <a:ahLst/>
              <a:cxnLst/>
              <a:rect r="r" b="b" t="t" l="l"/>
              <a:pathLst>
                <a:path h="406400" w="1159946">
                  <a:moveTo>
                    <a:pt x="956746" y="0"/>
                  </a:moveTo>
                  <a:cubicBezTo>
                    <a:pt x="1068970" y="0"/>
                    <a:pt x="1159946" y="90976"/>
                    <a:pt x="1159946" y="203200"/>
                  </a:cubicBezTo>
                  <a:cubicBezTo>
                    <a:pt x="1159946" y="315424"/>
                    <a:pt x="1068970" y="406400"/>
                    <a:pt x="956746"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20" id="20"/>
            <p:cNvSpPr txBox="true"/>
            <p:nvPr/>
          </p:nvSpPr>
          <p:spPr>
            <a:xfrm>
              <a:off x="0" y="-38100"/>
              <a:ext cx="1159946" cy="444500"/>
            </a:xfrm>
            <a:prstGeom prst="rect">
              <a:avLst/>
            </a:prstGeom>
          </p:spPr>
          <p:txBody>
            <a:bodyPr anchor="ctr" rtlCol="false" tIns="41176" lIns="41176" bIns="41176" rIns="41176"/>
            <a:lstStyle/>
            <a:p>
              <a:pPr algn="ctr">
                <a:lnSpc>
                  <a:spcPts val="2660"/>
                </a:lnSpc>
              </a:pPr>
            </a:p>
          </p:txBody>
        </p:sp>
      </p:grpSp>
      <p:sp>
        <p:nvSpPr>
          <p:cNvPr name="TextBox 21" id="21"/>
          <p:cNvSpPr txBox="true"/>
          <p:nvPr/>
        </p:nvSpPr>
        <p:spPr>
          <a:xfrm rot="0">
            <a:off x="1117817" y="8560356"/>
            <a:ext cx="1371728" cy="299825"/>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Goal 02</a:t>
            </a:r>
          </a:p>
        </p:txBody>
      </p:sp>
      <p:grpSp>
        <p:nvGrpSpPr>
          <p:cNvPr name="Group 22" id="22"/>
          <p:cNvGrpSpPr/>
          <p:nvPr/>
        </p:nvGrpSpPr>
        <p:grpSpPr>
          <a:xfrm rot="0">
            <a:off x="2723881" y="8453033"/>
            <a:ext cx="1330575" cy="543047"/>
            <a:chOff x="0" y="0"/>
            <a:chExt cx="995762" cy="406400"/>
          </a:xfrm>
        </p:grpSpPr>
        <p:sp>
          <p:nvSpPr>
            <p:cNvPr name="Freeform 23" id="23"/>
            <p:cNvSpPr/>
            <p:nvPr/>
          </p:nvSpPr>
          <p:spPr>
            <a:xfrm flipH="false" flipV="false" rot="0">
              <a:off x="0" y="0"/>
              <a:ext cx="995762" cy="406400"/>
            </a:xfrm>
            <a:custGeom>
              <a:avLst/>
              <a:gdLst/>
              <a:ahLst/>
              <a:cxnLst/>
              <a:rect r="r" b="b" t="t" l="l"/>
              <a:pathLst>
                <a:path h="406400" w="995762">
                  <a:moveTo>
                    <a:pt x="792562" y="0"/>
                  </a:moveTo>
                  <a:cubicBezTo>
                    <a:pt x="904787" y="0"/>
                    <a:pt x="995762" y="90976"/>
                    <a:pt x="995762" y="203200"/>
                  </a:cubicBezTo>
                  <a:cubicBezTo>
                    <a:pt x="995762" y="315424"/>
                    <a:pt x="904787" y="406400"/>
                    <a:pt x="79256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24" id="24"/>
            <p:cNvSpPr txBox="true"/>
            <p:nvPr/>
          </p:nvSpPr>
          <p:spPr>
            <a:xfrm>
              <a:off x="0" y="-38100"/>
              <a:ext cx="995762" cy="444500"/>
            </a:xfrm>
            <a:prstGeom prst="rect">
              <a:avLst/>
            </a:prstGeom>
          </p:spPr>
          <p:txBody>
            <a:bodyPr anchor="ctr" rtlCol="false" tIns="41176" lIns="41176" bIns="41176" rIns="41176"/>
            <a:lstStyle/>
            <a:p>
              <a:pPr algn="ctr">
                <a:lnSpc>
                  <a:spcPts val="2660"/>
                </a:lnSpc>
              </a:pPr>
            </a:p>
          </p:txBody>
        </p:sp>
      </p:grpSp>
      <p:grpSp>
        <p:nvGrpSpPr>
          <p:cNvPr name="Group 25" id="25"/>
          <p:cNvGrpSpPr/>
          <p:nvPr/>
        </p:nvGrpSpPr>
        <p:grpSpPr>
          <a:xfrm rot="0">
            <a:off x="4273531" y="8453033"/>
            <a:ext cx="2951283" cy="543047"/>
            <a:chOff x="0" y="0"/>
            <a:chExt cx="2208652" cy="406400"/>
          </a:xfrm>
        </p:grpSpPr>
        <p:sp>
          <p:nvSpPr>
            <p:cNvPr name="Freeform 26" id="26"/>
            <p:cNvSpPr/>
            <p:nvPr/>
          </p:nvSpPr>
          <p:spPr>
            <a:xfrm flipH="false" flipV="false" rot="0">
              <a:off x="0" y="0"/>
              <a:ext cx="2208652" cy="406400"/>
            </a:xfrm>
            <a:custGeom>
              <a:avLst/>
              <a:gdLst/>
              <a:ahLst/>
              <a:cxnLst/>
              <a:rect r="r" b="b" t="t" l="l"/>
              <a:pathLst>
                <a:path h="406400" w="2208652">
                  <a:moveTo>
                    <a:pt x="2005452" y="0"/>
                  </a:moveTo>
                  <a:cubicBezTo>
                    <a:pt x="2117676" y="0"/>
                    <a:pt x="2208652" y="90976"/>
                    <a:pt x="2208652" y="203200"/>
                  </a:cubicBezTo>
                  <a:cubicBezTo>
                    <a:pt x="2208652" y="315424"/>
                    <a:pt x="2117676" y="406400"/>
                    <a:pt x="200545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27" id="27"/>
            <p:cNvSpPr txBox="true"/>
            <p:nvPr/>
          </p:nvSpPr>
          <p:spPr>
            <a:xfrm>
              <a:off x="0" y="-38100"/>
              <a:ext cx="2208652" cy="444500"/>
            </a:xfrm>
            <a:prstGeom prst="rect">
              <a:avLst/>
            </a:prstGeom>
          </p:spPr>
          <p:txBody>
            <a:bodyPr anchor="ctr" rtlCol="false" tIns="41176" lIns="41176" bIns="41176" rIns="41176"/>
            <a:lstStyle/>
            <a:p>
              <a:pPr algn="ctr">
                <a:lnSpc>
                  <a:spcPts val="2660"/>
                </a:lnSpc>
              </a:pPr>
            </a:p>
          </p:txBody>
        </p:sp>
      </p:grpSp>
      <p:sp>
        <p:nvSpPr>
          <p:cNvPr name="Freeform 28" id="28"/>
          <p:cNvSpPr/>
          <p:nvPr/>
        </p:nvSpPr>
        <p:spPr>
          <a:xfrm flipH="false" flipV="false" rot="0">
            <a:off x="4493604" y="8606513"/>
            <a:ext cx="221999" cy="219501"/>
          </a:xfrm>
          <a:custGeom>
            <a:avLst/>
            <a:gdLst/>
            <a:ahLst/>
            <a:cxnLst/>
            <a:rect r="r" b="b" t="t" l="l"/>
            <a:pathLst>
              <a:path h="219501" w="221999">
                <a:moveTo>
                  <a:pt x="0" y="0"/>
                </a:moveTo>
                <a:lnTo>
                  <a:pt x="221999" y="0"/>
                </a:lnTo>
                <a:lnTo>
                  <a:pt x="221999" y="219501"/>
                </a:lnTo>
                <a:lnTo>
                  <a:pt x="0" y="2195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9" id="29"/>
          <p:cNvSpPr txBox="true"/>
          <p:nvPr/>
        </p:nvSpPr>
        <p:spPr>
          <a:xfrm rot="0">
            <a:off x="2775542" y="8560356"/>
            <a:ext cx="1227253" cy="299825"/>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2024</a:t>
            </a:r>
          </a:p>
        </p:txBody>
      </p:sp>
      <p:sp>
        <p:nvSpPr>
          <p:cNvPr name="TextBox 30" id="30"/>
          <p:cNvSpPr txBox="true"/>
          <p:nvPr/>
        </p:nvSpPr>
        <p:spPr>
          <a:xfrm rot="0">
            <a:off x="4877528" y="8560356"/>
            <a:ext cx="2115890" cy="297606"/>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Paucek and Lage</a:t>
            </a:r>
          </a:p>
        </p:txBody>
      </p:sp>
      <p:sp>
        <p:nvSpPr>
          <p:cNvPr name="TextBox 31" id="31"/>
          <p:cNvSpPr txBox="true"/>
          <p:nvPr/>
        </p:nvSpPr>
        <p:spPr>
          <a:xfrm rot="0">
            <a:off x="1028700" y="4599567"/>
            <a:ext cx="8115300" cy="756329"/>
          </a:xfrm>
          <a:prstGeom prst="rect">
            <a:avLst/>
          </a:prstGeom>
        </p:spPr>
        <p:txBody>
          <a:bodyPr anchor="t" rtlCol="false" tIns="0" lIns="0" bIns="0" rIns="0">
            <a:spAutoFit/>
          </a:bodyPr>
          <a:lstStyle/>
          <a:p>
            <a:pPr algn="just" marL="0" indent="0" lvl="0">
              <a:lnSpc>
                <a:spcPts val="2098"/>
              </a:lnSpc>
              <a:spcBef>
                <a:spcPct val="0"/>
              </a:spcBef>
            </a:pPr>
            <a:r>
              <a:rPr lang="en-US" sz="1398">
                <a:solidFill>
                  <a:srgbClr val="EDEDED"/>
                </a:solidFill>
                <a:latin typeface="Open Sauce"/>
                <a:ea typeface="Open Sauce"/>
                <a:cs typeface="Open Sauce"/>
                <a:sym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grpSp>
        <p:nvGrpSpPr>
          <p:cNvPr name="Group 32" id="32"/>
          <p:cNvGrpSpPr/>
          <p:nvPr/>
        </p:nvGrpSpPr>
        <p:grpSpPr>
          <a:xfrm rot="0">
            <a:off x="1028700" y="5811864"/>
            <a:ext cx="1549963" cy="543047"/>
            <a:chOff x="0" y="0"/>
            <a:chExt cx="1159946" cy="406400"/>
          </a:xfrm>
        </p:grpSpPr>
        <p:sp>
          <p:nvSpPr>
            <p:cNvPr name="Freeform 33" id="33"/>
            <p:cNvSpPr/>
            <p:nvPr/>
          </p:nvSpPr>
          <p:spPr>
            <a:xfrm flipH="false" flipV="false" rot="0">
              <a:off x="0" y="0"/>
              <a:ext cx="1159946" cy="406400"/>
            </a:xfrm>
            <a:custGeom>
              <a:avLst/>
              <a:gdLst/>
              <a:ahLst/>
              <a:cxnLst/>
              <a:rect r="r" b="b" t="t" l="l"/>
              <a:pathLst>
                <a:path h="406400" w="1159946">
                  <a:moveTo>
                    <a:pt x="956746" y="0"/>
                  </a:moveTo>
                  <a:cubicBezTo>
                    <a:pt x="1068970" y="0"/>
                    <a:pt x="1159946" y="90976"/>
                    <a:pt x="1159946" y="203200"/>
                  </a:cubicBezTo>
                  <a:cubicBezTo>
                    <a:pt x="1159946" y="315424"/>
                    <a:pt x="1068970" y="406400"/>
                    <a:pt x="956746"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34" id="34"/>
            <p:cNvSpPr txBox="true"/>
            <p:nvPr/>
          </p:nvSpPr>
          <p:spPr>
            <a:xfrm>
              <a:off x="0" y="-38100"/>
              <a:ext cx="1159946" cy="444500"/>
            </a:xfrm>
            <a:prstGeom prst="rect">
              <a:avLst/>
            </a:prstGeom>
          </p:spPr>
          <p:txBody>
            <a:bodyPr anchor="ctr" rtlCol="false" tIns="41176" lIns="41176" bIns="41176" rIns="41176"/>
            <a:lstStyle/>
            <a:p>
              <a:pPr algn="ctr">
                <a:lnSpc>
                  <a:spcPts val="2660"/>
                </a:lnSpc>
              </a:pPr>
            </a:p>
          </p:txBody>
        </p:sp>
      </p:grpSp>
      <p:sp>
        <p:nvSpPr>
          <p:cNvPr name="TextBox 35" id="35"/>
          <p:cNvSpPr txBox="true"/>
          <p:nvPr/>
        </p:nvSpPr>
        <p:spPr>
          <a:xfrm rot="0">
            <a:off x="1117817" y="5919187"/>
            <a:ext cx="1371728" cy="299825"/>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Goal 01</a:t>
            </a:r>
          </a:p>
        </p:txBody>
      </p:sp>
      <p:grpSp>
        <p:nvGrpSpPr>
          <p:cNvPr name="Group 36" id="36"/>
          <p:cNvGrpSpPr/>
          <p:nvPr/>
        </p:nvGrpSpPr>
        <p:grpSpPr>
          <a:xfrm rot="0">
            <a:off x="2723881" y="5811864"/>
            <a:ext cx="1330575" cy="543047"/>
            <a:chOff x="0" y="0"/>
            <a:chExt cx="995762" cy="406400"/>
          </a:xfrm>
        </p:grpSpPr>
        <p:sp>
          <p:nvSpPr>
            <p:cNvPr name="Freeform 37" id="37"/>
            <p:cNvSpPr/>
            <p:nvPr/>
          </p:nvSpPr>
          <p:spPr>
            <a:xfrm flipH="false" flipV="false" rot="0">
              <a:off x="0" y="0"/>
              <a:ext cx="995762" cy="406400"/>
            </a:xfrm>
            <a:custGeom>
              <a:avLst/>
              <a:gdLst/>
              <a:ahLst/>
              <a:cxnLst/>
              <a:rect r="r" b="b" t="t" l="l"/>
              <a:pathLst>
                <a:path h="406400" w="995762">
                  <a:moveTo>
                    <a:pt x="792562" y="0"/>
                  </a:moveTo>
                  <a:cubicBezTo>
                    <a:pt x="904787" y="0"/>
                    <a:pt x="995762" y="90976"/>
                    <a:pt x="995762" y="203200"/>
                  </a:cubicBezTo>
                  <a:cubicBezTo>
                    <a:pt x="995762" y="315424"/>
                    <a:pt x="904787" y="406400"/>
                    <a:pt x="79256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38" id="38"/>
            <p:cNvSpPr txBox="true"/>
            <p:nvPr/>
          </p:nvSpPr>
          <p:spPr>
            <a:xfrm>
              <a:off x="0" y="-38100"/>
              <a:ext cx="995762" cy="444500"/>
            </a:xfrm>
            <a:prstGeom prst="rect">
              <a:avLst/>
            </a:prstGeom>
          </p:spPr>
          <p:txBody>
            <a:bodyPr anchor="ctr" rtlCol="false" tIns="41176" lIns="41176" bIns="41176" rIns="41176"/>
            <a:lstStyle/>
            <a:p>
              <a:pPr algn="ctr">
                <a:lnSpc>
                  <a:spcPts val="2660"/>
                </a:lnSpc>
              </a:pPr>
            </a:p>
          </p:txBody>
        </p:sp>
      </p:grpSp>
      <p:grpSp>
        <p:nvGrpSpPr>
          <p:cNvPr name="Group 39" id="39"/>
          <p:cNvGrpSpPr/>
          <p:nvPr/>
        </p:nvGrpSpPr>
        <p:grpSpPr>
          <a:xfrm rot="0">
            <a:off x="4273531" y="5811864"/>
            <a:ext cx="2951283" cy="543047"/>
            <a:chOff x="0" y="0"/>
            <a:chExt cx="2208652" cy="406400"/>
          </a:xfrm>
        </p:grpSpPr>
        <p:sp>
          <p:nvSpPr>
            <p:cNvPr name="Freeform 40" id="40"/>
            <p:cNvSpPr/>
            <p:nvPr/>
          </p:nvSpPr>
          <p:spPr>
            <a:xfrm flipH="false" flipV="false" rot="0">
              <a:off x="0" y="0"/>
              <a:ext cx="2208652" cy="406400"/>
            </a:xfrm>
            <a:custGeom>
              <a:avLst/>
              <a:gdLst/>
              <a:ahLst/>
              <a:cxnLst/>
              <a:rect r="r" b="b" t="t" l="l"/>
              <a:pathLst>
                <a:path h="406400" w="2208652">
                  <a:moveTo>
                    <a:pt x="2005452" y="0"/>
                  </a:moveTo>
                  <a:cubicBezTo>
                    <a:pt x="2117676" y="0"/>
                    <a:pt x="2208652" y="90976"/>
                    <a:pt x="2208652" y="203200"/>
                  </a:cubicBezTo>
                  <a:cubicBezTo>
                    <a:pt x="2208652" y="315424"/>
                    <a:pt x="2117676" y="406400"/>
                    <a:pt x="200545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41" id="41"/>
            <p:cNvSpPr txBox="true"/>
            <p:nvPr/>
          </p:nvSpPr>
          <p:spPr>
            <a:xfrm>
              <a:off x="0" y="-38100"/>
              <a:ext cx="2208652" cy="444500"/>
            </a:xfrm>
            <a:prstGeom prst="rect">
              <a:avLst/>
            </a:prstGeom>
          </p:spPr>
          <p:txBody>
            <a:bodyPr anchor="ctr" rtlCol="false" tIns="41176" lIns="41176" bIns="41176" rIns="41176"/>
            <a:lstStyle/>
            <a:p>
              <a:pPr algn="ctr">
                <a:lnSpc>
                  <a:spcPts val="2660"/>
                </a:lnSpc>
              </a:pPr>
            </a:p>
          </p:txBody>
        </p:sp>
      </p:grpSp>
      <p:sp>
        <p:nvSpPr>
          <p:cNvPr name="Freeform 42" id="42"/>
          <p:cNvSpPr/>
          <p:nvPr/>
        </p:nvSpPr>
        <p:spPr>
          <a:xfrm flipH="false" flipV="false" rot="0">
            <a:off x="4493604" y="5965344"/>
            <a:ext cx="221999" cy="219501"/>
          </a:xfrm>
          <a:custGeom>
            <a:avLst/>
            <a:gdLst/>
            <a:ahLst/>
            <a:cxnLst/>
            <a:rect r="r" b="b" t="t" l="l"/>
            <a:pathLst>
              <a:path h="219501" w="221999">
                <a:moveTo>
                  <a:pt x="0" y="0"/>
                </a:moveTo>
                <a:lnTo>
                  <a:pt x="221999" y="0"/>
                </a:lnTo>
                <a:lnTo>
                  <a:pt x="221999" y="219502"/>
                </a:lnTo>
                <a:lnTo>
                  <a:pt x="0" y="219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3" id="43"/>
          <p:cNvSpPr txBox="true"/>
          <p:nvPr/>
        </p:nvSpPr>
        <p:spPr>
          <a:xfrm rot="0">
            <a:off x="2775542" y="5919187"/>
            <a:ext cx="1227253" cy="299825"/>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2024</a:t>
            </a:r>
          </a:p>
        </p:txBody>
      </p:sp>
      <p:sp>
        <p:nvSpPr>
          <p:cNvPr name="TextBox 44" id="44"/>
          <p:cNvSpPr txBox="true"/>
          <p:nvPr/>
        </p:nvSpPr>
        <p:spPr>
          <a:xfrm rot="0">
            <a:off x="4877528" y="5919187"/>
            <a:ext cx="2115890" cy="297606"/>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Paucek and Lage</a:t>
            </a:r>
          </a:p>
        </p:txBody>
      </p:sp>
      <p:sp>
        <p:nvSpPr>
          <p:cNvPr name="TextBox 45" id="45"/>
          <p:cNvSpPr txBox="true"/>
          <p:nvPr/>
        </p:nvSpPr>
        <p:spPr>
          <a:xfrm rot="0">
            <a:off x="9760789" y="4599567"/>
            <a:ext cx="8115300" cy="756329"/>
          </a:xfrm>
          <a:prstGeom prst="rect">
            <a:avLst/>
          </a:prstGeom>
        </p:spPr>
        <p:txBody>
          <a:bodyPr anchor="t" rtlCol="false" tIns="0" lIns="0" bIns="0" rIns="0">
            <a:spAutoFit/>
          </a:bodyPr>
          <a:lstStyle/>
          <a:p>
            <a:pPr algn="just" marL="0" indent="0" lvl="0">
              <a:lnSpc>
                <a:spcPts val="2098"/>
              </a:lnSpc>
              <a:spcBef>
                <a:spcPct val="0"/>
              </a:spcBef>
            </a:pPr>
            <a:r>
              <a:rPr lang="en-US" sz="1398">
                <a:solidFill>
                  <a:srgbClr val="EDEDED"/>
                </a:solidFill>
                <a:latin typeface="Open Sauce"/>
                <a:ea typeface="Open Sauce"/>
                <a:cs typeface="Open Sauce"/>
                <a:sym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grpSp>
        <p:nvGrpSpPr>
          <p:cNvPr name="Group 46" id="46"/>
          <p:cNvGrpSpPr/>
          <p:nvPr/>
        </p:nvGrpSpPr>
        <p:grpSpPr>
          <a:xfrm rot="0">
            <a:off x="9760789" y="5811864"/>
            <a:ext cx="1549963" cy="543047"/>
            <a:chOff x="0" y="0"/>
            <a:chExt cx="1159946" cy="406400"/>
          </a:xfrm>
        </p:grpSpPr>
        <p:sp>
          <p:nvSpPr>
            <p:cNvPr name="Freeform 47" id="47"/>
            <p:cNvSpPr/>
            <p:nvPr/>
          </p:nvSpPr>
          <p:spPr>
            <a:xfrm flipH="false" flipV="false" rot="0">
              <a:off x="0" y="0"/>
              <a:ext cx="1159946" cy="406400"/>
            </a:xfrm>
            <a:custGeom>
              <a:avLst/>
              <a:gdLst/>
              <a:ahLst/>
              <a:cxnLst/>
              <a:rect r="r" b="b" t="t" l="l"/>
              <a:pathLst>
                <a:path h="406400" w="1159946">
                  <a:moveTo>
                    <a:pt x="956746" y="0"/>
                  </a:moveTo>
                  <a:cubicBezTo>
                    <a:pt x="1068970" y="0"/>
                    <a:pt x="1159946" y="90976"/>
                    <a:pt x="1159946" y="203200"/>
                  </a:cubicBezTo>
                  <a:cubicBezTo>
                    <a:pt x="1159946" y="315424"/>
                    <a:pt x="1068970" y="406400"/>
                    <a:pt x="956746"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48" id="48"/>
            <p:cNvSpPr txBox="true"/>
            <p:nvPr/>
          </p:nvSpPr>
          <p:spPr>
            <a:xfrm>
              <a:off x="0" y="-38100"/>
              <a:ext cx="1159946" cy="444500"/>
            </a:xfrm>
            <a:prstGeom prst="rect">
              <a:avLst/>
            </a:prstGeom>
          </p:spPr>
          <p:txBody>
            <a:bodyPr anchor="ctr" rtlCol="false" tIns="41176" lIns="41176" bIns="41176" rIns="41176"/>
            <a:lstStyle/>
            <a:p>
              <a:pPr algn="ctr">
                <a:lnSpc>
                  <a:spcPts val="2660"/>
                </a:lnSpc>
              </a:pPr>
            </a:p>
          </p:txBody>
        </p:sp>
      </p:grpSp>
      <p:sp>
        <p:nvSpPr>
          <p:cNvPr name="TextBox 49" id="49"/>
          <p:cNvSpPr txBox="true"/>
          <p:nvPr/>
        </p:nvSpPr>
        <p:spPr>
          <a:xfrm rot="0">
            <a:off x="9849906" y="5919187"/>
            <a:ext cx="1371728" cy="299825"/>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Goal 03</a:t>
            </a:r>
          </a:p>
        </p:txBody>
      </p:sp>
      <p:grpSp>
        <p:nvGrpSpPr>
          <p:cNvPr name="Group 50" id="50"/>
          <p:cNvGrpSpPr/>
          <p:nvPr/>
        </p:nvGrpSpPr>
        <p:grpSpPr>
          <a:xfrm rot="0">
            <a:off x="11455970" y="5811864"/>
            <a:ext cx="1330575" cy="543047"/>
            <a:chOff x="0" y="0"/>
            <a:chExt cx="995762" cy="406400"/>
          </a:xfrm>
        </p:grpSpPr>
        <p:sp>
          <p:nvSpPr>
            <p:cNvPr name="Freeform 51" id="51"/>
            <p:cNvSpPr/>
            <p:nvPr/>
          </p:nvSpPr>
          <p:spPr>
            <a:xfrm flipH="false" flipV="false" rot="0">
              <a:off x="0" y="0"/>
              <a:ext cx="995762" cy="406400"/>
            </a:xfrm>
            <a:custGeom>
              <a:avLst/>
              <a:gdLst/>
              <a:ahLst/>
              <a:cxnLst/>
              <a:rect r="r" b="b" t="t" l="l"/>
              <a:pathLst>
                <a:path h="406400" w="995762">
                  <a:moveTo>
                    <a:pt x="792562" y="0"/>
                  </a:moveTo>
                  <a:cubicBezTo>
                    <a:pt x="904787" y="0"/>
                    <a:pt x="995762" y="90976"/>
                    <a:pt x="995762" y="203200"/>
                  </a:cubicBezTo>
                  <a:cubicBezTo>
                    <a:pt x="995762" y="315424"/>
                    <a:pt x="904787" y="406400"/>
                    <a:pt x="79256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52" id="52"/>
            <p:cNvSpPr txBox="true"/>
            <p:nvPr/>
          </p:nvSpPr>
          <p:spPr>
            <a:xfrm>
              <a:off x="0" y="-38100"/>
              <a:ext cx="995762" cy="444500"/>
            </a:xfrm>
            <a:prstGeom prst="rect">
              <a:avLst/>
            </a:prstGeom>
          </p:spPr>
          <p:txBody>
            <a:bodyPr anchor="ctr" rtlCol="false" tIns="41176" lIns="41176" bIns="41176" rIns="41176"/>
            <a:lstStyle/>
            <a:p>
              <a:pPr algn="ctr">
                <a:lnSpc>
                  <a:spcPts val="2660"/>
                </a:lnSpc>
              </a:pPr>
            </a:p>
          </p:txBody>
        </p:sp>
      </p:grpSp>
      <p:grpSp>
        <p:nvGrpSpPr>
          <p:cNvPr name="Group 53" id="53"/>
          <p:cNvGrpSpPr/>
          <p:nvPr/>
        </p:nvGrpSpPr>
        <p:grpSpPr>
          <a:xfrm rot="0">
            <a:off x="13005620" y="5811864"/>
            <a:ext cx="2951283" cy="543047"/>
            <a:chOff x="0" y="0"/>
            <a:chExt cx="2208652" cy="406400"/>
          </a:xfrm>
        </p:grpSpPr>
        <p:sp>
          <p:nvSpPr>
            <p:cNvPr name="Freeform 54" id="54"/>
            <p:cNvSpPr/>
            <p:nvPr/>
          </p:nvSpPr>
          <p:spPr>
            <a:xfrm flipH="false" flipV="false" rot="0">
              <a:off x="0" y="0"/>
              <a:ext cx="2208652" cy="406400"/>
            </a:xfrm>
            <a:custGeom>
              <a:avLst/>
              <a:gdLst/>
              <a:ahLst/>
              <a:cxnLst/>
              <a:rect r="r" b="b" t="t" l="l"/>
              <a:pathLst>
                <a:path h="406400" w="2208652">
                  <a:moveTo>
                    <a:pt x="2005452" y="0"/>
                  </a:moveTo>
                  <a:cubicBezTo>
                    <a:pt x="2117676" y="0"/>
                    <a:pt x="2208652" y="90976"/>
                    <a:pt x="2208652" y="203200"/>
                  </a:cubicBezTo>
                  <a:cubicBezTo>
                    <a:pt x="2208652" y="315424"/>
                    <a:pt x="2117676" y="406400"/>
                    <a:pt x="200545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55" id="55"/>
            <p:cNvSpPr txBox="true"/>
            <p:nvPr/>
          </p:nvSpPr>
          <p:spPr>
            <a:xfrm>
              <a:off x="0" y="-38100"/>
              <a:ext cx="2208652" cy="444500"/>
            </a:xfrm>
            <a:prstGeom prst="rect">
              <a:avLst/>
            </a:prstGeom>
          </p:spPr>
          <p:txBody>
            <a:bodyPr anchor="ctr" rtlCol="false" tIns="41176" lIns="41176" bIns="41176" rIns="41176"/>
            <a:lstStyle/>
            <a:p>
              <a:pPr algn="ctr">
                <a:lnSpc>
                  <a:spcPts val="2660"/>
                </a:lnSpc>
              </a:pPr>
            </a:p>
          </p:txBody>
        </p:sp>
      </p:grpSp>
      <p:sp>
        <p:nvSpPr>
          <p:cNvPr name="Freeform 56" id="56"/>
          <p:cNvSpPr/>
          <p:nvPr/>
        </p:nvSpPr>
        <p:spPr>
          <a:xfrm flipH="false" flipV="false" rot="0">
            <a:off x="13225693" y="5965344"/>
            <a:ext cx="221999" cy="219501"/>
          </a:xfrm>
          <a:custGeom>
            <a:avLst/>
            <a:gdLst/>
            <a:ahLst/>
            <a:cxnLst/>
            <a:rect r="r" b="b" t="t" l="l"/>
            <a:pathLst>
              <a:path h="219501" w="221999">
                <a:moveTo>
                  <a:pt x="0" y="0"/>
                </a:moveTo>
                <a:lnTo>
                  <a:pt x="221999" y="0"/>
                </a:lnTo>
                <a:lnTo>
                  <a:pt x="221999" y="219502"/>
                </a:lnTo>
                <a:lnTo>
                  <a:pt x="0" y="219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7" id="57"/>
          <p:cNvSpPr txBox="true"/>
          <p:nvPr/>
        </p:nvSpPr>
        <p:spPr>
          <a:xfrm rot="0">
            <a:off x="11507631" y="5919187"/>
            <a:ext cx="1227253" cy="299825"/>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2024</a:t>
            </a:r>
          </a:p>
        </p:txBody>
      </p:sp>
      <p:sp>
        <p:nvSpPr>
          <p:cNvPr name="TextBox 58" id="58"/>
          <p:cNvSpPr txBox="true"/>
          <p:nvPr/>
        </p:nvSpPr>
        <p:spPr>
          <a:xfrm rot="0">
            <a:off x="13609617" y="5919187"/>
            <a:ext cx="2115890" cy="297606"/>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Paucek and Lage</a:t>
            </a:r>
          </a:p>
        </p:txBody>
      </p:sp>
      <p:sp>
        <p:nvSpPr>
          <p:cNvPr name="AutoShape 59" id="59"/>
          <p:cNvSpPr/>
          <p:nvPr/>
        </p:nvSpPr>
        <p:spPr>
          <a:xfrm flipV="true">
            <a:off x="-409844" y="6816873"/>
            <a:ext cx="19107688" cy="0"/>
          </a:xfrm>
          <a:prstGeom prst="line">
            <a:avLst/>
          </a:prstGeom>
          <a:ln cap="rnd" w="9525">
            <a:solidFill>
              <a:srgbClr val="EFEFEF"/>
            </a:solidFill>
            <a:prstDash val="solid"/>
            <a:headEnd type="none" len="sm" w="sm"/>
            <a:tailEnd type="none" len="sm" w="sm"/>
          </a:ln>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411911" y="-1194723"/>
            <a:ext cx="17464177" cy="7696843"/>
            <a:chOff x="0" y="0"/>
            <a:chExt cx="4599619" cy="2027152"/>
          </a:xfrm>
        </p:grpSpPr>
        <p:sp>
          <p:nvSpPr>
            <p:cNvPr name="Freeform 3" id="3"/>
            <p:cNvSpPr/>
            <p:nvPr/>
          </p:nvSpPr>
          <p:spPr>
            <a:xfrm flipH="false" flipV="false" rot="0">
              <a:off x="0" y="0"/>
              <a:ext cx="4599619" cy="2027152"/>
            </a:xfrm>
            <a:custGeom>
              <a:avLst/>
              <a:gdLst/>
              <a:ahLst/>
              <a:cxnLst/>
              <a:rect r="r" b="b" t="t" l="l"/>
              <a:pathLst>
                <a:path h="2027152" w="4599619">
                  <a:moveTo>
                    <a:pt x="44330" y="0"/>
                  </a:moveTo>
                  <a:lnTo>
                    <a:pt x="4555289" y="0"/>
                  </a:lnTo>
                  <a:cubicBezTo>
                    <a:pt x="4579772" y="0"/>
                    <a:pt x="4599619" y="19847"/>
                    <a:pt x="4599619" y="44330"/>
                  </a:cubicBezTo>
                  <a:lnTo>
                    <a:pt x="4599619" y="1982822"/>
                  </a:lnTo>
                  <a:cubicBezTo>
                    <a:pt x="4599619" y="1994579"/>
                    <a:pt x="4594948" y="2005855"/>
                    <a:pt x="4586635" y="2014168"/>
                  </a:cubicBezTo>
                  <a:cubicBezTo>
                    <a:pt x="4578321" y="2022482"/>
                    <a:pt x="4567046" y="2027152"/>
                    <a:pt x="4555289" y="2027152"/>
                  </a:cubicBezTo>
                  <a:lnTo>
                    <a:pt x="44330" y="2027152"/>
                  </a:lnTo>
                  <a:cubicBezTo>
                    <a:pt x="32573" y="2027152"/>
                    <a:pt x="21298" y="2022482"/>
                    <a:pt x="12984" y="2014168"/>
                  </a:cubicBezTo>
                  <a:cubicBezTo>
                    <a:pt x="4670" y="2005855"/>
                    <a:pt x="0" y="1994579"/>
                    <a:pt x="0" y="1982822"/>
                  </a:cubicBezTo>
                  <a:lnTo>
                    <a:pt x="0" y="44330"/>
                  </a:lnTo>
                  <a:cubicBezTo>
                    <a:pt x="0" y="32573"/>
                    <a:pt x="4670" y="21298"/>
                    <a:pt x="12984" y="12984"/>
                  </a:cubicBezTo>
                  <a:cubicBezTo>
                    <a:pt x="21298" y="4670"/>
                    <a:pt x="32573" y="0"/>
                    <a:pt x="44330" y="0"/>
                  </a:cubicBezTo>
                  <a:close/>
                </a:path>
              </a:pathLst>
            </a:custGeom>
            <a:solidFill>
              <a:srgbClr val="D6FF3F"/>
            </a:solidFill>
          </p:spPr>
        </p:sp>
        <p:sp>
          <p:nvSpPr>
            <p:cNvPr name="TextBox 4" id="4"/>
            <p:cNvSpPr txBox="true"/>
            <p:nvPr/>
          </p:nvSpPr>
          <p:spPr>
            <a:xfrm>
              <a:off x="0" y="-38100"/>
              <a:ext cx="4599619" cy="2065252"/>
            </a:xfrm>
            <a:prstGeom prst="rect">
              <a:avLst/>
            </a:prstGeom>
          </p:spPr>
          <p:txBody>
            <a:bodyPr anchor="ctr" rtlCol="false" tIns="50800" lIns="50800" bIns="50800" rIns="50800"/>
            <a:lstStyle/>
            <a:p>
              <a:pPr algn="ctr">
                <a:lnSpc>
                  <a:spcPts val="2659"/>
                </a:lnSpc>
              </a:pPr>
            </a:p>
          </p:txBody>
        </p:sp>
      </p:grpSp>
      <p:sp>
        <p:nvSpPr>
          <p:cNvPr name="TextBox 5" id="5"/>
          <p:cNvSpPr txBox="true"/>
          <p:nvPr/>
        </p:nvSpPr>
        <p:spPr>
          <a:xfrm rot="0">
            <a:off x="879807" y="2079115"/>
            <a:ext cx="16528387" cy="2624602"/>
          </a:xfrm>
          <a:prstGeom prst="rect">
            <a:avLst/>
          </a:prstGeom>
        </p:spPr>
        <p:txBody>
          <a:bodyPr anchor="t" rtlCol="false" tIns="0" lIns="0" bIns="0" rIns="0">
            <a:spAutoFit/>
          </a:bodyPr>
          <a:lstStyle/>
          <a:p>
            <a:pPr algn="ctr" marL="0" indent="0" lvl="0">
              <a:lnSpc>
                <a:spcPts val="16229"/>
              </a:lnSpc>
              <a:spcBef>
                <a:spcPct val="0"/>
              </a:spcBef>
            </a:pPr>
            <a:r>
              <a:rPr lang="en-US" b="true" sz="18871" spc="-735">
                <a:solidFill>
                  <a:srgbClr val="292929"/>
                </a:solidFill>
                <a:latin typeface="Akzidenz-Grotesk Heavy"/>
                <a:ea typeface="Akzidenz-Grotesk Heavy"/>
                <a:cs typeface="Akzidenz-Grotesk Heavy"/>
                <a:sym typeface="Akzidenz-Grotesk Heavy"/>
              </a:rPr>
              <a:t>THANK YOU</a:t>
            </a:r>
          </a:p>
        </p:txBody>
      </p:sp>
      <p:grpSp>
        <p:nvGrpSpPr>
          <p:cNvPr name="Group 6" id="6"/>
          <p:cNvGrpSpPr/>
          <p:nvPr/>
        </p:nvGrpSpPr>
        <p:grpSpPr>
          <a:xfrm rot="0">
            <a:off x="4643834" y="863181"/>
            <a:ext cx="3512299" cy="669965"/>
            <a:chOff x="0" y="0"/>
            <a:chExt cx="4683065" cy="893286"/>
          </a:xfrm>
        </p:grpSpPr>
        <p:grpSp>
          <p:nvGrpSpPr>
            <p:cNvPr name="Group 7" id="7"/>
            <p:cNvGrpSpPr/>
            <p:nvPr/>
          </p:nvGrpSpPr>
          <p:grpSpPr>
            <a:xfrm rot="0">
              <a:off x="0" y="0"/>
              <a:ext cx="3900061" cy="893286"/>
              <a:chOff x="0" y="0"/>
              <a:chExt cx="1774330" cy="406400"/>
            </a:xfrm>
          </p:grpSpPr>
          <p:sp>
            <p:nvSpPr>
              <p:cNvPr name="Freeform 8" id="8"/>
              <p:cNvSpPr/>
              <p:nvPr/>
            </p:nvSpPr>
            <p:spPr>
              <a:xfrm flipH="false" flipV="false" rot="0">
                <a:off x="0" y="0"/>
                <a:ext cx="1774330" cy="406400"/>
              </a:xfrm>
              <a:custGeom>
                <a:avLst/>
                <a:gdLst/>
                <a:ahLst/>
                <a:cxnLst/>
                <a:rect r="r" b="b" t="t" l="l"/>
                <a:pathLst>
                  <a:path h="406400" w="1774330">
                    <a:moveTo>
                      <a:pt x="1571130" y="0"/>
                    </a:moveTo>
                    <a:cubicBezTo>
                      <a:pt x="1683354" y="0"/>
                      <a:pt x="1774330" y="90976"/>
                      <a:pt x="1774330" y="203200"/>
                    </a:cubicBezTo>
                    <a:cubicBezTo>
                      <a:pt x="1774330" y="315424"/>
                      <a:pt x="1683354" y="406400"/>
                      <a:pt x="1571130" y="406400"/>
                    </a:cubicBezTo>
                    <a:lnTo>
                      <a:pt x="203200" y="406400"/>
                    </a:lnTo>
                    <a:cubicBezTo>
                      <a:pt x="90976" y="406400"/>
                      <a:pt x="0" y="315424"/>
                      <a:pt x="0" y="203200"/>
                    </a:cubicBezTo>
                    <a:cubicBezTo>
                      <a:pt x="0" y="90976"/>
                      <a:pt x="90976" y="0"/>
                      <a:pt x="203200" y="0"/>
                    </a:cubicBezTo>
                    <a:close/>
                  </a:path>
                </a:pathLst>
              </a:custGeom>
              <a:ln w="19050" cap="sq">
                <a:solidFill>
                  <a:srgbClr val="292929"/>
                </a:solidFill>
                <a:prstDash val="solid"/>
                <a:miter/>
              </a:ln>
            </p:spPr>
          </p:sp>
          <p:sp>
            <p:nvSpPr>
              <p:cNvPr name="TextBox 9" id="9"/>
              <p:cNvSpPr txBox="true"/>
              <p:nvPr/>
            </p:nvSpPr>
            <p:spPr>
              <a:xfrm>
                <a:off x="0" y="-38100"/>
                <a:ext cx="1774330" cy="444500"/>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428502" y="178936"/>
              <a:ext cx="535179" cy="535414"/>
            </a:xfrm>
            <a:custGeom>
              <a:avLst/>
              <a:gdLst/>
              <a:ahLst/>
              <a:cxnLst/>
              <a:rect r="r" b="b" t="t" l="l"/>
              <a:pathLst>
                <a:path h="535414" w="535179">
                  <a:moveTo>
                    <a:pt x="0" y="0"/>
                  </a:moveTo>
                  <a:lnTo>
                    <a:pt x="535179" y="0"/>
                  </a:lnTo>
                  <a:lnTo>
                    <a:pt x="535179" y="535414"/>
                  </a:lnTo>
                  <a:lnTo>
                    <a:pt x="0" y="5354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1" id="11"/>
            <p:cNvSpPr txBox="true"/>
            <p:nvPr/>
          </p:nvSpPr>
          <p:spPr>
            <a:xfrm rot="0">
              <a:off x="1187095" y="185446"/>
              <a:ext cx="3495970" cy="484294"/>
            </a:xfrm>
            <a:prstGeom prst="rect">
              <a:avLst/>
            </a:prstGeom>
          </p:spPr>
          <p:txBody>
            <a:bodyPr anchor="t" rtlCol="false" tIns="0" lIns="0" bIns="0" rIns="0">
              <a:spAutoFit/>
            </a:bodyPr>
            <a:lstStyle/>
            <a:p>
              <a:pPr algn="l">
                <a:lnSpc>
                  <a:spcPts val="3079"/>
                </a:lnSpc>
                <a:spcBef>
                  <a:spcPct val="0"/>
                </a:spcBef>
              </a:pPr>
              <a:r>
                <a:rPr lang="en-US" sz="2199">
                  <a:solidFill>
                    <a:srgbClr val="292929"/>
                  </a:solidFill>
                  <a:latin typeface="Open Sauce"/>
                  <a:ea typeface="Open Sauce"/>
                  <a:cs typeface="Open Sauce"/>
                  <a:sym typeface="Open Sauce"/>
                </a:rPr>
                <a:t>Presentation</a:t>
              </a:r>
            </a:p>
          </p:txBody>
        </p:sp>
      </p:grpSp>
      <p:sp>
        <p:nvSpPr>
          <p:cNvPr name="AutoShape 12" id="12"/>
          <p:cNvSpPr/>
          <p:nvPr/>
        </p:nvSpPr>
        <p:spPr>
          <a:xfrm flipV="true">
            <a:off x="7863505" y="1198163"/>
            <a:ext cx="7960575" cy="0"/>
          </a:xfrm>
          <a:prstGeom prst="line">
            <a:avLst/>
          </a:prstGeom>
          <a:ln cap="rnd" w="19050">
            <a:solidFill>
              <a:srgbClr val="292929"/>
            </a:solidFill>
            <a:prstDash val="solid"/>
            <a:headEnd type="none" len="sm" w="sm"/>
            <a:tailEnd type="oval" len="lg" w="lg"/>
          </a:ln>
        </p:spPr>
      </p:sp>
      <p:grpSp>
        <p:nvGrpSpPr>
          <p:cNvPr name="Group 13" id="13"/>
          <p:cNvGrpSpPr/>
          <p:nvPr/>
        </p:nvGrpSpPr>
        <p:grpSpPr>
          <a:xfrm rot="0">
            <a:off x="1195837" y="863181"/>
            <a:ext cx="3185304" cy="669965"/>
            <a:chOff x="0" y="0"/>
            <a:chExt cx="4247072" cy="893286"/>
          </a:xfrm>
        </p:grpSpPr>
        <p:grpSp>
          <p:nvGrpSpPr>
            <p:cNvPr name="Group 14" id="14"/>
            <p:cNvGrpSpPr/>
            <p:nvPr/>
          </p:nvGrpSpPr>
          <p:grpSpPr>
            <a:xfrm rot="0">
              <a:off x="0" y="0"/>
              <a:ext cx="4247072" cy="893286"/>
              <a:chOff x="0" y="0"/>
              <a:chExt cx="1932203" cy="406400"/>
            </a:xfrm>
          </p:grpSpPr>
          <p:sp>
            <p:nvSpPr>
              <p:cNvPr name="Freeform 15" id="15"/>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292929"/>
                </a:solidFill>
                <a:prstDash val="solid"/>
                <a:miter/>
              </a:ln>
            </p:spPr>
          </p:sp>
          <p:sp>
            <p:nvSpPr>
              <p:cNvPr name="TextBox 16" id="16"/>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292929"/>
                  </a:solidFill>
                  <a:latin typeface="Open Sauce"/>
                  <a:ea typeface="Open Sauce"/>
                  <a:cs typeface="Open Sauce"/>
                  <a:sym typeface="Open Sauce"/>
                </a:rPr>
                <a:t>Paucek and Lage</a:t>
              </a:r>
            </a:p>
          </p:txBody>
        </p:sp>
      </p:grpSp>
      <p:sp>
        <p:nvSpPr>
          <p:cNvPr name="Freeform 18" id="18"/>
          <p:cNvSpPr/>
          <p:nvPr/>
        </p:nvSpPr>
        <p:spPr>
          <a:xfrm flipH="false" flipV="false" rot="0">
            <a:off x="16481053" y="1056290"/>
            <a:ext cx="283746" cy="283746"/>
          </a:xfrm>
          <a:custGeom>
            <a:avLst/>
            <a:gdLst/>
            <a:ahLst/>
            <a:cxnLst/>
            <a:rect r="r" b="b" t="t" l="l"/>
            <a:pathLst>
              <a:path h="283746" w="283746">
                <a:moveTo>
                  <a:pt x="0" y="0"/>
                </a:moveTo>
                <a:lnTo>
                  <a:pt x="283747" y="0"/>
                </a:lnTo>
                <a:lnTo>
                  <a:pt x="283747" y="283746"/>
                </a:lnTo>
                <a:lnTo>
                  <a:pt x="0" y="2837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6829037" y="1056290"/>
            <a:ext cx="283746" cy="283746"/>
          </a:xfrm>
          <a:custGeom>
            <a:avLst/>
            <a:gdLst/>
            <a:ahLst/>
            <a:cxnLst/>
            <a:rect r="r" b="b" t="t" l="l"/>
            <a:pathLst>
              <a:path h="283746" w="283746">
                <a:moveTo>
                  <a:pt x="0" y="0"/>
                </a:moveTo>
                <a:lnTo>
                  <a:pt x="283746" y="0"/>
                </a:lnTo>
                <a:lnTo>
                  <a:pt x="283746" y="283746"/>
                </a:lnTo>
                <a:lnTo>
                  <a:pt x="0" y="2837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rnd">
            <a:noFill/>
            <a:prstDash val="solid"/>
            <a:round/>
          </a:ln>
        </p:spPr>
      </p:sp>
      <p:sp>
        <p:nvSpPr>
          <p:cNvPr name="Freeform 20" id="20"/>
          <p:cNvSpPr/>
          <p:nvPr/>
        </p:nvSpPr>
        <p:spPr>
          <a:xfrm flipH="false" flipV="false" rot="0">
            <a:off x="16132227" y="1056290"/>
            <a:ext cx="283746" cy="283746"/>
          </a:xfrm>
          <a:custGeom>
            <a:avLst/>
            <a:gdLst/>
            <a:ahLst/>
            <a:cxnLst/>
            <a:rect r="r" b="b" t="t" l="l"/>
            <a:pathLst>
              <a:path h="283746" w="283746">
                <a:moveTo>
                  <a:pt x="0" y="0"/>
                </a:moveTo>
                <a:lnTo>
                  <a:pt x="283746" y="0"/>
                </a:lnTo>
                <a:lnTo>
                  <a:pt x="283746" y="283746"/>
                </a:lnTo>
                <a:lnTo>
                  <a:pt x="0" y="2837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21" id="21"/>
          <p:cNvGrpSpPr/>
          <p:nvPr/>
        </p:nvGrpSpPr>
        <p:grpSpPr>
          <a:xfrm rot="0">
            <a:off x="5221216" y="4405309"/>
            <a:ext cx="7845569" cy="971087"/>
            <a:chOff x="0" y="0"/>
            <a:chExt cx="10460758" cy="1294782"/>
          </a:xfrm>
        </p:grpSpPr>
        <p:grpSp>
          <p:nvGrpSpPr>
            <p:cNvPr name="Group 22" id="22"/>
            <p:cNvGrpSpPr/>
            <p:nvPr/>
          </p:nvGrpSpPr>
          <p:grpSpPr>
            <a:xfrm rot="0">
              <a:off x="0" y="0"/>
              <a:ext cx="6877157" cy="1294782"/>
              <a:chOff x="0" y="0"/>
              <a:chExt cx="2363111" cy="444910"/>
            </a:xfrm>
          </p:grpSpPr>
          <p:sp>
            <p:nvSpPr>
              <p:cNvPr name="Freeform 23" id="23"/>
              <p:cNvSpPr/>
              <p:nvPr/>
            </p:nvSpPr>
            <p:spPr>
              <a:xfrm flipH="false" flipV="false" rot="0">
                <a:off x="0" y="0"/>
                <a:ext cx="2363111" cy="444910"/>
              </a:xfrm>
              <a:custGeom>
                <a:avLst/>
                <a:gdLst/>
                <a:ahLst/>
                <a:cxnLst/>
                <a:rect r="r" b="b" t="t" l="l"/>
                <a:pathLst>
                  <a:path h="444910" w="2363111">
                    <a:moveTo>
                      <a:pt x="2159911" y="0"/>
                    </a:moveTo>
                    <a:cubicBezTo>
                      <a:pt x="2272135" y="0"/>
                      <a:pt x="2363111" y="99596"/>
                      <a:pt x="2363111" y="222455"/>
                    </a:cubicBezTo>
                    <a:cubicBezTo>
                      <a:pt x="2363111" y="345313"/>
                      <a:pt x="2272135" y="444910"/>
                      <a:pt x="2159911" y="444910"/>
                    </a:cubicBezTo>
                    <a:lnTo>
                      <a:pt x="203200" y="444910"/>
                    </a:lnTo>
                    <a:cubicBezTo>
                      <a:pt x="90976" y="444910"/>
                      <a:pt x="0" y="345313"/>
                      <a:pt x="0" y="222455"/>
                    </a:cubicBezTo>
                    <a:cubicBezTo>
                      <a:pt x="0" y="99596"/>
                      <a:pt x="90976" y="0"/>
                      <a:pt x="203200" y="0"/>
                    </a:cubicBezTo>
                    <a:close/>
                  </a:path>
                </a:pathLst>
              </a:custGeom>
              <a:solidFill>
                <a:srgbClr val="D6FF3F"/>
              </a:solidFill>
              <a:ln w="19050" cap="sq">
                <a:solidFill>
                  <a:srgbClr val="292929"/>
                </a:solidFill>
                <a:prstDash val="solid"/>
                <a:miter/>
              </a:ln>
            </p:spPr>
          </p:sp>
          <p:sp>
            <p:nvSpPr>
              <p:cNvPr name="TextBox 24" id="24"/>
              <p:cNvSpPr txBox="true"/>
              <p:nvPr/>
            </p:nvSpPr>
            <p:spPr>
              <a:xfrm>
                <a:off x="0" y="-38100"/>
                <a:ext cx="2363111" cy="483010"/>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521386" y="156068"/>
              <a:ext cx="5834384" cy="839772"/>
            </a:xfrm>
            <a:prstGeom prst="rect">
              <a:avLst/>
            </a:prstGeom>
          </p:spPr>
          <p:txBody>
            <a:bodyPr anchor="t" rtlCol="false" tIns="0" lIns="0" bIns="0" rIns="0">
              <a:spAutoFit/>
            </a:bodyPr>
            <a:lstStyle/>
            <a:p>
              <a:pPr algn="ctr" marL="0" indent="0" lvl="0">
                <a:lnSpc>
                  <a:spcPts val="4852"/>
                </a:lnSpc>
                <a:spcBef>
                  <a:spcPct val="0"/>
                </a:spcBef>
              </a:pPr>
              <a:r>
                <a:rPr lang="en-US" sz="3466">
                  <a:solidFill>
                    <a:srgbClr val="171717"/>
                  </a:solidFill>
                  <a:latin typeface="Akzidenz-Grotesk"/>
                  <a:ea typeface="Akzidenz-Grotesk"/>
                  <a:cs typeface="Akzidenz-Grotesk"/>
                  <a:sym typeface="Akzidenz-Grotesk"/>
                </a:rPr>
                <a:t>@REALLYGREATSITE</a:t>
              </a:r>
            </a:p>
          </p:txBody>
        </p:sp>
        <p:grpSp>
          <p:nvGrpSpPr>
            <p:cNvPr name="Group 26" id="26"/>
            <p:cNvGrpSpPr/>
            <p:nvPr/>
          </p:nvGrpSpPr>
          <p:grpSpPr>
            <a:xfrm rot="0">
              <a:off x="7183936" y="0"/>
              <a:ext cx="3276823" cy="1294782"/>
              <a:chOff x="0" y="0"/>
              <a:chExt cx="1125973" cy="444910"/>
            </a:xfrm>
          </p:grpSpPr>
          <p:sp>
            <p:nvSpPr>
              <p:cNvPr name="Freeform 27" id="27"/>
              <p:cNvSpPr/>
              <p:nvPr/>
            </p:nvSpPr>
            <p:spPr>
              <a:xfrm flipH="false" flipV="false" rot="0">
                <a:off x="0" y="0"/>
                <a:ext cx="1125973" cy="444910"/>
              </a:xfrm>
              <a:custGeom>
                <a:avLst/>
                <a:gdLst/>
                <a:ahLst/>
                <a:cxnLst/>
                <a:rect r="r" b="b" t="t" l="l"/>
                <a:pathLst>
                  <a:path h="444910" w="1125973">
                    <a:moveTo>
                      <a:pt x="922773" y="0"/>
                    </a:moveTo>
                    <a:cubicBezTo>
                      <a:pt x="1034998" y="0"/>
                      <a:pt x="1125973" y="99596"/>
                      <a:pt x="1125973" y="222455"/>
                    </a:cubicBezTo>
                    <a:cubicBezTo>
                      <a:pt x="1125973" y="345313"/>
                      <a:pt x="1034998" y="444910"/>
                      <a:pt x="922773" y="444910"/>
                    </a:cubicBezTo>
                    <a:lnTo>
                      <a:pt x="203200" y="444910"/>
                    </a:lnTo>
                    <a:cubicBezTo>
                      <a:pt x="90976" y="444910"/>
                      <a:pt x="0" y="345313"/>
                      <a:pt x="0" y="222455"/>
                    </a:cubicBezTo>
                    <a:cubicBezTo>
                      <a:pt x="0" y="99596"/>
                      <a:pt x="90976" y="0"/>
                      <a:pt x="203200" y="0"/>
                    </a:cubicBezTo>
                    <a:close/>
                  </a:path>
                </a:pathLst>
              </a:custGeom>
              <a:solidFill>
                <a:srgbClr val="292929"/>
              </a:solidFill>
              <a:ln cap="sq">
                <a:noFill/>
                <a:prstDash val="solid"/>
                <a:miter/>
              </a:ln>
            </p:spPr>
          </p:sp>
          <p:sp>
            <p:nvSpPr>
              <p:cNvPr name="TextBox 28" id="28"/>
              <p:cNvSpPr txBox="true"/>
              <p:nvPr/>
            </p:nvSpPr>
            <p:spPr>
              <a:xfrm>
                <a:off x="0" y="-38100"/>
                <a:ext cx="1125973" cy="483010"/>
              </a:xfrm>
              <a:prstGeom prst="rect">
                <a:avLst/>
              </a:prstGeom>
            </p:spPr>
            <p:txBody>
              <a:bodyPr anchor="ctr" rtlCol="false" tIns="50800" lIns="50800" bIns="50800" rIns="50800"/>
              <a:lstStyle/>
              <a:p>
                <a:pPr algn="ctr">
                  <a:lnSpc>
                    <a:spcPts val="2659"/>
                  </a:lnSpc>
                </a:pPr>
              </a:p>
            </p:txBody>
          </p:sp>
        </p:grpSp>
        <p:sp>
          <p:nvSpPr>
            <p:cNvPr name="TextBox 29" id="29"/>
            <p:cNvSpPr txBox="true"/>
            <p:nvPr/>
          </p:nvSpPr>
          <p:spPr>
            <a:xfrm rot="0">
              <a:off x="7575304" y="156068"/>
              <a:ext cx="2494086" cy="839772"/>
            </a:xfrm>
            <a:prstGeom prst="rect">
              <a:avLst/>
            </a:prstGeom>
          </p:spPr>
          <p:txBody>
            <a:bodyPr anchor="t" rtlCol="false" tIns="0" lIns="0" bIns="0" rIns="0">
              <a:spAutoFit/>
            </a:bodyPr>
            <a:lstStyle/>
            <a:p>
              <a:pPr algn="ctr" marL="0" indent="0" lvl="0">
                <a:lnSpc>
                  <a:spcPts val="4852"/>
                </a:lnSpc>
                <a:spcBef>
                  <a:spcPct val="0"/>
                </a:spcBef>
              </a:pPr>
              <a:r>
                <a:rPr lang="en-US" sz="3466">
                  <a:solidFill>
                    <a:srgbClr val="D6FF3F"/>
                  </a:solidFill>
                  <a:latin typeface="Akzidenz-Grotesk"/>
                  <a:ea typeface="Akzidenz-Grotesk"/>
                  <a:cs typeface="Akzidenz-Grotesk"/>
                  <a:sym typeface="Akzidenz-Grotesk"/>
                </a:rPr>
                <a:t>2024</a:t>
              </a:r>
            </a:p>
          </p:txBody>
        </p:sp>
      </p:grpSp>
      <p:sp>
        <p:nvSpPr>
          <p:cNvPr name="TextBox 30" id="30"/>
          <p:cNvSpPr txBox="true"/>
          <p:nvPr/>
        </p:nvSpPr>
        <p:spPr>
          <a:xfrm rot="0">
            <a:off x="8292572" y="7458430"/>
            <a:ext cx="2582616" cy="295275"/>
          </a:xfrm>
          <a:prstGeom prst="rect">
            <a:avLst/>
          </a:prstGeom>
        </p:spPr>
        <p:txBody>
          <a:bodyPr anchor="t" rtlCol="false" tIns="0" lIns="0" bIns="0" rIns="0">
            <a:spAutoFit/>
          </a:bodyPr>
          <a:lstStyle/>
          <a:p>
            <a:pPr algn="ctr" marL="0" indent="0" lvl="1">
              <a:lnSpc>
                <a:spcPts val="2353"/>
              </a:lnSpc>
              <a:spcBef>
                <a:spcPct val="0"/>
              </a:spcBef>
            </a:pPr>
            <a:r>
              <a:rPr lang="en-US" b="true" sz="1960">
                <a:solidFill>
                  <a:srgbClr val="D6FF3F"/>
                </a:solidFill>
                <a:latin typeface="Open Sauce Bold"/>
                <a:ea typeface="Open Sauce Bold"/>
                <a:cs typeface="Open Sauce Bold"/>
                <a:sym typeface="Open Sauce Bold"/>
              </a:rPr>
              <a:t>Phone Number</a:t>
            </a:r>
          </a:p>
        </p:txBody>
      </p:sp>
      <p:sp>
        <p:nvSpPr>
          <p:cNvPr name="TextBox 31" id="31"/>
          <p:cNvSpPr txBox="true"/>
          <p:nvPr/>
        </p:nvSpPr>
        <p:spPr>
          <a:xfrm rot="0">
            <a:off x="8040043" y="7881123"/>
            <a:ext cx="3087674" cy="445209"/>
          </a:xfrm>
          <a:prstGeom prst="rect">
            <a:avLst/>
          </a:prstGeom>
        </p:spPr>
        <p:txBody>
          <a:bodyPr anchor="t" rtlCol="false" tIns="0" lIns="0" bIns="0" rIns="0">
            <a:spAutoFit/>
          </a:bodyPr>
          <a:lstStyle/>
          <a:p>
            <a:pPr algn="ctr" marL="0" indent="0" lvl="1">
              <a:lnSpc>
                <a:spcPts val="2902"/>
              </a:lnSpc>
              <a:spcBef>
                <a:spcPct val="0"/>
              </a:spcBef>
            </a:pPr>
            <a:r>
              <a:rPr lang="en-US" b="true" sz="2902">
                <a:solidFill>
                  <a:srgbClr val="EDEDED"/>
                </a:solidFill>
                <a:latin typeface="Akzidenz-Grotesk Bold"/>
                <a:ea typeface="Akzidenz-Grotesk Bold"/>
                <a:cs typeface="Akzidenz-Grotesk Bold"/>
                <a:sym typeface="Akzidenz-Grotesk Bold"/>
              </a:rPr>
              <a:t>123-456-7890</a:t>
            </a:r>
          </a:p>
        </p:txBody>
      </p:sp>
      <p:sp>
        <p:nvSpPr>
          <p:cNvPr name="TextBox 32" id="32"/>
          <p:cNvSpPr txBox="true"/>
          <p:nvPr/>
        </p:nvSpPr>
        <p:spPr>
          <a:xfrm rot="0">
            <a:off x="3395830" y="7456208"/>
            <a:ext cx="1373622" cy="295275"/>
          </a:xfrm>
          <a:prstGeom prst="rect">
            <a:avLst/>
          </a:prstGeom>
        </p:spPr>
        <p:txBody>
          <a:bodyPr anchor="t" rtlCol="false" tIns="0" lIns="0" bIns="0" rIns="0">
            <a:spAutoFit/>
          </a:bodyPr>
          <a:lstStyle/>
          <a:p>
            <a:pPr algn="ctr" marL="0" indent="0" lvl="1">
              <a:lnSpc>
                <a:spcPts val="2353"/>
              </a:lnSpc>
              <a:spcBef>
                <a:spcPct val="0"/>
              </a:spcBef>
            </a:pPr>
            <a:r>
              <a:rPr lang="en-US" b="true" sz="1960">
                <a:solidFill>
                  <a:srgbClr val="D6FF3F"/>
                </a:solidFill>
                <a:latin typeface="Open Sauce Bold"/>
                <a:ea typeface="Open Sauce Bold"/>
                <a:cs typeface="Open Sauce Bold"/>
                <a:sym typeface="Open Sauce Bold"/>
              </a:rPr>
              <a:t>E</a:t>
            </a:r>
            <a:r>
              <a:rPr lang="en-US" b="true" sz="1960" strike="noStrike" u="none">
                <a:solidFill>
                  <a:srgbClr val="D6FF3F"/>
                </a:solidFill>
                <a:latin typeface="Open Sauce Bold"/>
                <a:ea typeface="Open Sauce Bold"/>
                <a:cs typeface="Open Sauce Bold"/>
                <a:sym typeface="Open Sauce Bold"/>
              </a:rPr>
              <a:t>mail</a:t>
            </a:r>
          </a:p>
        </p:txBody>
      </p:sp>
      <p:sp>
        <p:nvSpPr>
          <p:cNvPr name="TextBox 33" id="33"/>
          <p:cNvSpPr txBox="true"/>
          <p:nvPr/>
        </p:nvSpPr>
        <p:spPr>
          <a:xfrm rot="0">
            <a:off x="517646" y="7881123"/>
            <a:ext cx="7129989" cy="445209"/>
          </a:xfrm>
          <a:prstGeom prst="rect">
            <a:avLst/>
          </a:prstGeom>
        </p:spPr>
        <p:txBody>
          <a:bodyPr anchor="t" rtlCol="false" tIns="0" lIns="0" bIns="0" rIns="0">
            <a:spAutoFit/>
          </a:bodyPr>
          <a:lstStyle/>
          <a:p>
            <a:pPr algn="ctr" marL="0" indent="0" lvl="1">
              <a:lnSpc>
                <a:spcPts val="2902"/>
              </a:lnSpc>
              <a:spcBef>
                <a:spcPct val="0"/>
              </a:spcBef>
            </a:pPr>
            <a:r>
              <a:rPr lang="en-US" b="true" sz="2902" strike="noStrike" u="none">
                <a:solidFill>
                  <a:srgbClr val="EDEDED"/>
                </a:solidFill>
                <a:latin typeface="Akzidenz-Grotesk Bold"/>
                <a:ea typeface="Akzidenz-Grotesk Bold"/>
                <a:cs typeface="Akzidenz-Grotesk Bold"/>
                <a:sym typeface="Akzidenz-Grotesk Bold"/>
              </a:rPr>
              <a:t>HELLO@REALLYGREATSITE.COM</a:t>
            </a:r>
          </a:p>
        </p:txBody>
      </p:sp>
      <p:sp>
        <p:nvSpPr>
          <p:cNvPr name="TextBox 34" id="34"/>
          <p:cNvSpPr txBox="true"/>
          <p:nvPr/>
        </p:nvSpPr>
        <p:spPr>
          <a:xfrm rot="0">
            <a:off x="13908722" y="7454620"/>
            <a:ext cx="1473036" cy="295275"/>
          </a:xfrm>
          <a:prstGeom prst="rect">
            <a:avLst/>
          </a:prstGeom>
        </p:spPr>
        <p:txBody>
          <a:bodyPr anchor="t" rtlCol="false" tIns="0" lIns="0" bIns="0" rIns="0">
            <a:spAutoFit/>
          </a:bodyPr>
          <a:lstStyle/>
          <a:p>
            <a:pPr algn="ctr" marL="0" indent="0" lvl="1">
              <a:lnSpc>
                <a:spcPts val="2353"/>
              </a:lnSpc>
              <a:spcBef>
                <a:spcPct val="0"/>
              </a:spcBef>
            </a:pPr>
            <a:r>
              <a:rPr lang="en-US" b="true" sz="1960">
                <a:solidFill>
                  <a:srgbClr val="D6FF3F"/>
                </a:solidFill>
                <a:latin typeface="Open Sauce Bold"/>
                <a:ea typeface="Open Sauce Bold"/>
                <a:cs typeface="Open Sauce Bold"/>
                <a:sym typeface="Open Sauce Bold"/>
              </a:rPr>
              <a:t>W</a:t>
            </a:r>
            <a:r>
              <a:rPr lang="en-US" b="true" sz="1960" strike="noStrike" u="none">
                <a:solidFill>
                  <a:srgbClr val="D6FF3F"/>
                </a:solidFill>
                <a:latin typeface="Open Sauce Bold"/>
                <a:ea typeface="Open Sauce Bold"/>
                <a:cs typeface="Open Sauce Bold"/>
                <a:sym typeface="Open Sauce Bold"/>
              </a:rPr>
              <a:t>ebsite</a:t>
            </a:r>
          </a:p>
        </p:txBody>
      </p:sp>
      <p:sp>
        <p:nvSpPr>
          <p:cNvPr name="TextBox 35" id="35"/>
          <p:cNvSpPr txBox="true"/>
          <p:nvPr/>
        </p:nvSpPr>
        <p:spPr>
          <a:xfrm rot="0">
            <a:off x="12031179" y="7877313"/>
            <a:ext cx="5228121" cy="452829"/>
          </a:xfrm>
          <a:prstGeom prst="rect">
            <a:avLst/>
          </a:prstGeom>
        </p:spPr>
        <p:txBody>
          <a:bodyPr anchor="t" rtlCol="false" tIns="0" lIns="0" bIns="0" rIns="0">
            <a:spAutoFit/>
          </a:bodyPr>
          <a:lstStyle/>
          <a:p>
            <a:pPr algn="ctr" marL="0" indent="0" lvl="1">
              <a:lnSpc>
                <a:spcPts val="2902"/>
              </a:lnSpc>
              <a:spcBef>
                <a:spcPct val="0"/>
              </a:spcBef>
            </a:pPr>
            <a:r>
              <a:rPr lang="en-US" b="true" sz="2902" strike="noStrike" u="none">
                <a:solidFill>
                  <a:srgbClr val="EDEDED"/>
                </a:solidFill>
                <a:latin typeface="Akzidenz-Grotesk Bold"/>
                <a:ea typeface="Akzidenz-Grotesk Bold"/>
                <a:cs typeface="Akzidenz-Grotesk Bold"/>
                <a:sym typeface="Akzidenz-Grotesk Bold"/>
              </a:rPr>
              <a:t>REALLYGREATSITE.COM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2745816" cy="669965"/>
            <a:chOff x="0" y="0"/>
            <a:chExt cx="1665610" cy="406400"/>
          </a:xfrm>
        </p:grpSpPr>
        <p:sp>
          <p:nvSpPr>
            <p:cNvPr name="Freeform 3" id="3"/>
            <p:cNvSpPr/>
            <p:nvPr/>
          </p:nvSpPr>
          <p:spPr>
            <a:xfrm flipH="false" flipV="false" rot="0">
              <a:off x="0" y="0"/>
              <a:ext cx="1665610" cy="406400"/>
            </a:xfrm>
            <a:custGeom>
              <a:avLst/>
              <a:gdLst/>
              <a:ahLst/>
              <a:cxnLst/>
              <a:rect r="r" b="b" t="t" l="l"/>
              <a:pathLst>
                <a:path h="406400" w="1665610">
                  <a:moveTo>
                    <a:pt x="1462410" y="0"/>
                  </a:moveTo>
                  <a:cubicBezTo>
                    <a:pt x="1574634" y="0"/>
                    <a:pt x="1665610" y="90976"/>
                    <a:pt x="1665610" y="203200"/>
                  </a:cubicBezTo>
                  <a:cubicBezTo>
                    <a:pt x="1665610" y="315424"/>
                    <a:pt x="1574634" y="406400"/>
                    <a:pt x="1462410"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1665610"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203834"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grpSp>
        <p:nvGrpSpPr>
          <p:cNvPr name="Group 11" id="11"/>
          <p:cNvGrpSpPr/>
          <p:nvPr/>
        </p:nvGrpSpPr>
        <p:grpSpPr>
          <a:xfrm rot="0">
            <a:off x="-2555132" y="1616458"/>
            <a:ext cx="23398263" cy="1375305"/>
            <a:chOff x="0" y="0"/>
            <a:chExt cx="6162506" cy="362220"/>
          </a:xfrm>
        </p:grpSpPr>
        <p:sp>
          <p:nvSpPr>
            <p:cNvPr name="Freeform 12" id="12"/>
            <p:cNvSpPr/>
            <p:nvPr/>
          </p:nvSpPr>
          <p:spPr>
            <a:xfrm flipH="false" flipV="false" rot="0">
              <a:off x="0" y="0"/>
              <a:ext cx="6162506" cy="362220"/>
            </a:xfrm>
            <a:custGeom>
              <a:avLst/>
              <a:gdLst/>
              <a:ahLst/>
              <a:cxnLst/>
              <a:rect r="r" b="b" t="t" l="l"/>
              <a:pathLst>
                <a:path h="362220" w="6162506">
                  <a:moveTo>
                    <a:pt x="0" y="0"/>
                  </a:moveTo>
                  <a:lnTo>
                    <a:pt x="6162506" y="0"/>
                  </a:lnTo>
                  <a:lnTo>
                    <a:pt x="6162506" y="362220"/>
                  </a:lnTo>
                  <a:lnTo>
                    <a:pt x="0" y="362220"/>
                  </a:lnTo>
                  <a:close/>
                </a:path>
              </a:pathLst>
            </a:custGeom>
            <a:solidFill>
              <a:srgbClr val="D6FF3F"/>
            </a:solidFill>
            <a:ln w="9525" cap="sq">
              <a:solidFill>
                <a:srgbClr val="EFEFEF"/>
              </a:solidFill>
              <a:prstDash val="solid"/>
              <a:miter/>
            </a:ln>
          </p:spPr>
        </p:sp>
        <p:sp>
          <p:nvSpPr>
            <p:cNvPr name="TextBox 13" id="13"/>
            <p:cNvSpPr txBox="true"/>
            <p:nvPr/>
          </p:nvSpPr>
          <p:spPr>
            <a:xfrm>
              <a:off x="0" y="-38100"/>
              <a:ext cx="6162506" cy="400320"/>
            </a:xfrm>
            <a:prstGeom prst="rect">
              <a:avLst/>
            </a:prstGeom>
          </p:spPr>
          <p:txBody>
            <a:bodyPr anchor="ctr" rtlCol="false" tIns="50800" lIns="50800" bIns="50800" rIns="50800"/>
            <a:lstStyle/>
            <a:p>
              <a:pPr algn="ctr" marL="0" indent="0" lvl="0">
                <a:lnSpc>
                  <a:spcPts val="2659"/>
                </a:lnSpc>
                <a:spcBef>
                  <a:spcPct val="0"/>
                </a:spcBef>
              </a:pPr>
            </a:p>
          </p:txBody>
        </p:sp>
      </p:grpSp>
      <p:sp>
        <p:nvSpPr>
          <p:cNvPr name="TextBox 14" id="14"/>
          <p:cNvSpPr txBox="true"/>
          <p:nvPr/>
        </p:nvSpPr>
        <p:spPr>
          <a:xfrm rot="0">
            <a:off x="1980095" y="657758"/>
            <a:ext cx="1794421"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Agenda</a:t>
            </a:r>
          </a:p>
        </p:txBody>
      </p:sp>
      <p:sp>
        <p:nvSpPr>
          <p:cNvPr name="TextBox 15" id="15"/>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grpSp>
        <p:nvGrpSpPr>
          <p:cNvPr name="Group 16" id="16"/>
          <p:cNvGrpSpPr/>
          <p:nvPr/>
        </p:nvGrpSpPr>
        <p:grpSpPr>
          <a:xfrm rot="0">
            <a:off x="23427" y="1827739"/>
            <a:ext cx="11863143" cy="1183891"/>
            <a:chOff x="0" y="0"/>
            <a:chExt cx="15817524" cy="1578521"/>
          </a:xfrm>
        </p:grpSpPr>
        <p:sp>
          <p:nvSpPr>
            <p:cNvPr name="TextBox 17" id="17"/>
            <p:cNvSpPr txBox="true"/>
            <p:nvPr/>
          </p:nvSpPr>
          <p:spPr>
            <a:xfrm rot="0">
              <a:off x="2230661" y="104775"/>
              <a:ext cx="13586863" cy="1473746"/>
            </a:xfrm>
            <a:prstGeom prst="rect">
              <a:avLst/>
            </a:prstGeom>
          </p:spPr>
          <p:txBody>
            <a:bodyPr anchor="t" rtlCol="false" tIns="0" lIns="0" bIns="0" rIns="0">
              <a:spAutoFit/>
            </a:bodyPr>
            <a:lstStyle/>
            <a:p>
              <a:pPr algn="just" marL="0" indent="0" lvl="0">
                <a:lnSpc>
                  <a:spcPts val="6695"/>
                </a:lnSpc>
                <a:spcBef>
                  <a:spcPct val="0"/>
                </a:spcBef>
              </a:pPr>
              <a:r>
                <a:rPr lang="en-US" b="true" sz="7785">
                  <a:solidFill>
                    <a:srgbClr val="292929"/>
                  </a:solidFill>
                  <a:latin typeface="Akzidenz-Grotesk Heavy"/>
                  <a:ea typeface="Akzidenz-Grotesk Heavy"/>
                  <a:cs typeface="Akzidenz-Grotesk Heavy"/>
                  <a:sym typeface="Akzidenz-Grotesk Heavy"/>
                </a:rPr>
                <a:t>AGENDA</a:t>
              </a:r>
            </a:p>
          </p:txBody>
        </p:sp>
        <p:sp>
          <p:nvSpPr>
            <p:cNvPr name="TextBox 18" id="18"/>
            <p:cNvSpPr txBox="true"/>
            <p:nvPr/>
          </p:nvSpPr>
          <p:spPr>
            <a:xfrm rot="0">
              <a:off x="0" y="76200"/>
              <a:ext cx="1819961" cy="388783"/>
            </a:xfrm>
            <a:prstGeom prst="rect">
              <a:avLst/>
            </a:prstGeom>
          </p:spPr>
          <p:txBody>
            <a:bodyPr anchor="t" rtlCol="false" tIns="0" lIns="0" bIns="0" rIns="0">
              <a:spAutoFit/>
            </a:bodyPr>
            <a:lstStyle/>
            <a:p>
              <a:pPr algn="r" marL="0" indent="0" lvl="0">
                <a:lnSpc>
                  <a:spcPts val="2013"/>
                </a:lnSpc>
                <a:spcBef>
                  <a:spcPct val="0"/>
                </a:spcBef>
              </a:pPr>
              <a:r>
                <a:rPr lang="en-US" sz="2341" spc="-154">
                  <a:solidFill>
                    <a:srgbClr val="292929"/>
                  </a:solidFill>
                  <a:latin typeface="Open Sauce"/>
                  <a:ea typeface="Open Sauce"/>
                  <a:cs typeface="Open Sauce"/>
                  <a:sym typeface="Open Sauce"/>
                </a:rPr>
                <a:t>/2</a:t>
              </a:r>
            </a:p>
          </p:txBody>
        </p:sp>
      </p:grpSp>
      <p:sp>
        <p:nvSpPr>
          <p:cNvPr name="TextBox 19" id="19"/>
          <p:cNvSpPr txBox="true"/>
          <p:nvPr/>
        </p:nvSpPr>
        <p:spPr>
          <a:xfrm rot="0">
            <a:off x="1696423" y="3575950"/>
            <a:ext cx="14197979" cy="1079116"/>
          </a:xfrm>
          <a:prstGeom prst="rect">
            <a:avLst/>
          </a:prstGeom>
        </p:spPr>
        <p:txBody>
          <a:bodyPr anchor="t" rtlCol="false" tIns="0" lIns="0" bIns="0" rIns="0">
            <a:spAutoFit/>
          </a:bodyPr>
          <a:lstStyle/>
          <a:p>
            <a:pPr algn="just" marL="0" indent="0" lvl="0">
              <a:lnSpc>
                <a:spcPts val="6695"/>
              </a:lnSpc>
              <a:spcBef>
                <a:spcPct val="0"/>
              </a:spcBef>
            </a:pPr>
            <a:r>
              <a:rPr lang="en-US" b="true" sz="7785">
                <a:solidFill>
                  <a:srgbClr val="FFFFFF"/>
                </a:solidFill>
                <a:latin typeface="Akzidenz-Grotesk Heavy"/>
                <a:ea typeface="Akzidenz-Grotesk Heavy"/>
                <a:cs typeface="Akzidenz-Grotesk Heavy"/>
                <a:sym typeface="Akzidenz-Grotesk Heavy"/>
              </a:rPr>
              <a:t>TARGET AUDIENCE</a:t>
            </a:r>
          </a:p>
        </p:txBody>
      </p:sp>
      <p:sp>
        <p:nvSpPr>
          <p:cNvPr name="TextBox 20" id="20"/>
          <p:cNvSpPr txBox="true"/>
          <p:nvPr/>
        </p:nvSpPr>
        <p:spPr>
          <a:xfrm rot="0">
            <a:off x="23427" y="3547375"/>
            <a:ext cx="1364970" cy="272537"/>
          </a:xfrm>
          <a:prstGeom prst="rect">
            <a:avLst/>
          </a:prstGeom>
        </p:spPr>
        <p:txBody>
          <a:bodyPr anchor="t" rtlCol="false" tIns="0" lIns="0" bIns="0" rIns="0">
            <a:spAutoFit/>
          </a:bodyPr>
          <a:lstStyle/>
          <a:p>
            <a:pPr algn="r" marL="0" indent="0" lvl="0">
              <a:lnSpc>
                <a:spcPts val="2013"/>
              </a:lnSpc>
              <a:spcBef>
                <a:spcPct val="0"/>
              </a:spcBef>
            </a:pPr>
            <a:r>
              <a:rPr lang="en-US" sz="2341" spc="-154">
                <a:solidFill>
                  <a:srgbClr val="D6FF3F"/>
                </a:solidFill>
                <a:latin typeface="Open Sauce"/>
                <a:ea typeface="Open Sauce"/>
                <a:cs typeface="Open Sauce"/>
                <a:sym typeface="Open Sauce"/>
              </a:rPr>
              <a:t>/10</a:t>
            </a:r>
          </a:p>
        </p:txBody>
      </p:sp>
      <p:sp>
        <p:nvSpPr>
          <p:cNvPr name="TextBox 21" id="21"/>
          <p:cNvSpPr txBox="true"/>
          <p:nvPr/>
        </p:nvSpPr>
        <p:spPr>
          <a:xfrm rot="0">
            <a:off x="1672996" y="5219386"/>
            <a:ext cx="14197979" cy="1079116"/>
          </a:xfrm>
          <a:prstGeom prst="rect">
            <a:avLst/>
          </a:prstGeom>
        </p:spPr>
        <p:txBody>
          <a:bodyPr anchor="t" rtlCol="false" tIns="0" lIns="0" bIns="0" rIns="0">
            <a:spAutoFit/>
          </a:bodyPr>
          <a:lstStyle/>
          <a:p>
            <a:pPr algn="just" marL="0" indent="0" lvl="0">
              <a:lnSpc>
                <a:spcPts val="6695"/>
              </a:lnSpc>
              <a:spcBef>
                <a:spcPct val="0"/>
              </a:spcBef>
            </a:pPr>
            <a:r>
              <a:rPr lang="en-US" b="true" sz="7785">
                <a:solidFill>
                  <a:srgbClr val="FFFFFF"/>
                </a:solidFill>
                <a:latin typeface="Akzidenz-Grotesk Heavy"/>
                <a:ea typeface="Akzidenz-Grotesk Heavy"/>
                <a:cs typeface="Akzidenz-Grotesk Heavy"/>
                <a:sym typeface="Akzidenz-Grotesk Heavy"/>
              </a:rPr>
              <a:t>REFERENCES</a:t>
            </a:r>
          </a:p>
        </p:txBody>
      </p:sp>
      <p:sp>
        <p:nvSpPr>
          <p:cNvPr name="TextBox 22" id="22"/>
          <p:cNvSpPr txBox="true"/>
          <p:nvPr/>
        </p:nvSpPr>
        <p:spPr>
          <a:xfrm rot="0">
            <a:off x="0" y="5190811"/>
            <a:ext cx="1364970" cy="272537"/>
          </a:xfrm>
          <a:prstGeom prst="rect">
            <a:avLst/>
          </a:prstGeom>
        </p:spPr>
        <p:txBody>
          <a:bodyPr anchor="t" rtlCol="false" tIns="0" lIns="0" bIns="0" rIns="0">
            <a:spAutoFit/>
          </a:bodyPr>
          <a:lstStyle/>
          <a:p>
            <a:pPr algn="r" marL="0" indent="0" lvl="0">
              <a:lnSpc>
                <a:spcPts val="2013"/>
              </a:lnSpc>
              <a:spcBef>
                <a:spcPct val="0"/>
              </a:spcBef>
            </a:pPr>
            <a:r>
              <a:rPr lang="en-US" sz="2341" spc="-154">
                <a:solidFill>
                  <a:srgbClr val="D6FF3F"/>
                </a:solidFill>
                <a:latin typeface="Open Sauce"/>
                <a:ea typeface="Open Sauce"/>
                <a:cs typeface="Open Sauce"/>
                <a:sym typeface="Open Sauce"/>
              </a:rPr>
              <a:t>/12</a:t>
            </a:r>
          </a:p>
        </p:txBody>
      </p:sp>
      <p:grpSp>
        <p:nvGrpSpPr>
          <p:cNvPr name="Group 23" id="23"/>
          <p:cNvGrpSpPr/>
          <p:nvPr/>
        </p:nvGrpSpPr>
        <p:grpSpPr>
          <a:xfrm rot="0">
            <a:off x="0" y="6758047"/>
            <a:ext cx="15870975" cy="1183891"/>
            <a:chOff x="0" y="0"/>
            <a:chExt cx="21161300" cy="1578521"/>
          </a:xfrm>
        </p:grpSpPr>
        <p:sp>
          <p:nvSpPr>
            <p:cNvPr name="TextBox 24" id="24"/>
            <p:cNvSpPr txBox="true"/>
            <p:nvPr/>
          </p:nvSpPr>
          <p:spPr>
            <a:xfrm rot="0">
              <a:off x="2230661" y="104775"/>
              <a:ext cx="18930638" cy="1473746"/>
            </a:xfrm>
            <a:prstGeom prst="rect">
              <a:avLst/>
            </a:prstGeom>
          </p:spPr>
          <p:txBody>
            <a:bodyPr anchor="t" rtlCol="false" tIns="0" lIns="0" bIns="0" rIns="0">
              <a:spAutoFit/>
            </a:bodyPr>
            <a:lstStyle/>
            <a:p>
              <a:pPr algn="just" marL="0" indent="0" lvl="0">
                <a:lnSpc>
                  <a:spcPts val="6695"/>
                </a:lnSpc>
                <a:spcBef>
                  <a:spcPct val="0"/>
                </a:spcBef>
              </a:pPr>
              <a:r>
                <a:rPr lang="en-US" b="true" sz="7785">
                  <a:solidFill>
                    <a:srgbClr val="FFFFFF"/>
                  </a:solidFill>
                  <a:latin typeface="Akzidenz-Grotesk Heavy"/>
                  <a:ea typeface="Akzidenz-Grotesk Heavy"/>
                  <a:cs typeface="Akzidenz-Grotesk Heavy"/>
                  <a:sym typeface="Akzidenz-Grotesk Heavy"/>
                </a:rPr>
                <a:t>DELIVERABLES</a:t>
              </a:r>
            </a:p>
          </p:txBody>
        </p:sp>
        <p:sp>
          <p:nvSpPr>
            <p:cNvPr name="TextBox 25" id="25"/>
            <p:cNvSpPr txBox="true"/>
            <p:nvPr/>
          </p:nvSpPr>
          <p:spPr>
            <a:xfrm rot="0">
              <a:off x="0" y="76200"/>
              <a:ext cx="1819961" cy="388783"/>
            </a:xfrm>
            <a:prstGeom prst="rect">
              <a:avLst/>
            </a:prstGeom>
          </p:spPr>
          <p:txBody>
            <a:bodyPr anchor="t" rtlCol="false" tIns="0" lIns="0" bIns="0" rIns="0">
              <a:spAutoFit/>
            </a:bodyPr>
            <a:lstStyle/>
            <a:p>
              <a:pPr algn="r" marL="0" indent="0" lvl="0">
                <a:lnSpc>
                  <a:spcPts val="2013"/>
                </a:lnSpc>
                <a:spcBef>
                  <a:spcPct val="0"/>
                </a:spcBef>
              </a:pPr>
              <a:r>
                <a:rPr lang="en-US" sz="2341" spc="-154">
                  <a:solidFill>
                    <a:srgbClr val="D6FF3F"/>
                  </a:solidFill>
                  <a:latin typeface="Open Sauce"/>
                  <a:ea typeface="Open Sauce"/>
                  <a:cs typeface="Open Sauce"/>
                  <a:sym typeface="Open Sauce"/>
                </a:rPr>
                <a:t>/16</a:t>
              </a:r>
            </a:p>
          </p:txBody>
        </p:sp>
      </p:grpSp>
      <p:grpSp>
        <p:nvGrpSpPr>
          <p:cNvPr name="Group 26" id="26"/>
          <p:cNvGrpSpPr/>
          <p:nvPr/>
        </p:nvGrpSpPr>
        <p:grpSpPr>
          <a:xfrm rot="0">
            <a:off x="23427" y="8401483"/>
            <a:ext cx="15870975" cy="1183891"/>
            <a:chOff x="0" y="0"/>
            <a:chExt cx="21161300" cy="1578521"/>
          </a:xfrm>
        </p:grpSpPr>
        <p:sp>
          <p:nvSpPr>
            <p:cNvPr name="TextBox 27" id="27"/>
            <p:cNvSpPr txBox="true"/>
            <p:nvPr/>
          </p:nvSpPr>
          <p:spPr>
            <a:xfrm rot="0">
              <a:off x="2230661" y="104775"/>
              <a:ext cx="18930638" cy="1473746"/>
            </a:xfrm>
            <a:prstGeom prst="rect">
              <a:avLst/>
            </a:prstGeom>
          </p:spPr>
          <p:txBody>
            <a:bodyPr anchor="t" rtlCol="false" tIns="0" lIns="0" bIns="0" rIns="0">
              <a:spAutoFit/>
            </a:bodyPr>
            <a:lstStyle/>
            <a:p>
              <a:pPr algn="just" marL="0" indent="0" lvl="0">
                <a:lnSpc>
                  <a:spcPts val="6695"/>
                </a:lnSpc>
                <a:spcBef>
                  <a:spcPct val="0"/>
                </a:spcBef>
              </a:pPr>
              <a:r>
                <a:rPr lang="en-US" b="true" sz="7785">
                  <a:solidFill>
                    <a:srgbClr val="FFFFFF"/>
                  </a:solidFill>
                  <a:latin typeface="Akzidenz-Grotesk Heavy"/>
                  <a:ea typeface="Akzidenz-Grotesk Heavy"/>
                  <a:cs typeface="Akzidenz-Grotesk Heavy"/>
                  <a:sym typeface="Akzidenz-Grotesk Heavy"/>
                </a:rPr>
                <a:t>CONTACT US</a:t>
              </a:r>
            </a:p>
          </p:txBody>
        </p:sp>
        <p:sp>
          <p:nvSpPr>
            <p:cNvPr name="TextBox 28" id="28"/>
            <p:cNvSpPr txBox="true"/>
            <p:nvPr/>
          </p:nvSpPr>
          <p:spPr>
            <a:xfrm rot="0">
              <a:off x="0" y="76200"/>
              <a:ext cx="1819961" cy="388783"/>
            </a:xfrm>
            <a:prstGeom prst="rect">
              <a:avLst/>
            </a:prstGeom>
          </p:spPr>
          <p:txBody>
            <a:bodyPr anchor="t" rtlCol="false" tIns="0" lIns="0" bIns="0" rIns="0">
              <a:spAutoFit/>
            </a:bodyPr>
            <a:lstStyle/>
            <a:p>
              <a:pPr algn="r" marL="0" indent="0" lvl="0">
                <a:lnSpc>
                  <a:spcPts val="2013"/>
                </a:lnSpc>
                <a:spcBef>
                  <a:spcPct val="0"/>
                </a:spcBef>
              </a:pPr>
              <a:r>
                <a:rPr lang="en-US" sz="2341" spc="-154">
                  <a:solidFill>
                    <a:srgbClr val="D6FF3F"/>
                  </a:solidFill>
                  <a:latin typeface="Open Sauce"/>
                  <a:ea typeface="Open Sauce"/>
                  <a:cs typeface="Open Sauce"/>
                  <a:sym typeface="Open Sauce"/>
                </a:rPr>
                <a:t>/19</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3035976" cy="669965"/>
            <a:chOff x="0" y="0"/>
            <a:chExt cx="1841620" cy="406400"/>
          </a:xfrm>
        </p:grpSpPr>
        <p:sp>
          <p:nvSpPr>
            <p:cNvPr name="Freeform 3" id="3"/>
            <p:cNvSpPr/>
            <p:nvPr/>
          </p:nvSpPr>
          <p:spPr>
            <a:xfrm flipH="false" flipV="false" rot="0">
              <a:off x="0" y="0"/>
              <a:ext cx="1841620" cy="406400"/>
            </a:xfrm>
            <a:custGeom>
              <a:avLst/>
              <a:gdLst/>
              <a:ahLst/>
              <a:cxnLst/>
              <a:rect r="r" b="b" t="t" l="l"/>
              <a:pathLst>
                <a:path h="406400" w="1841620">
                  <a:moveTo>
                    <a:pt x="1638420" y="0"/>
                  </a:moveTo>
                  <a:cubicBezTo>
                    <a:pt x="1750644" y="0"/>
                    <a:pt x="1841620" y="90976"/>
                    <a:pt x="1841620" y="203200"/>
                  </a:cubicBezTo>
                  <a:cubicBezTo>
                    <a:pt x="1841620" y="315424"/>
                    <a:pt x="1750644" y="406400"/>
                    <a:pt x="1638420"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1841620"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394334"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sp>
        <p:nvSpPr>
          <p:cNvPr name="TextBox 11" id="11"/>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12" id="12"/>
          <p:cNvSpPr txBox="true"/>
          <p:nvPr/>
        </p:nvSpPr>
        <p:spPr>
          <a:xfrm rot="0">
            <a:off x="1980095" y="657758"/>
            <a:ext cx="1794421"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Introduction</a:t>
            </a:r>
          </a:p>
        </p:txBody>
      </p:sp>
      <p:sp>
        <p:nvSpPr>
          <p:cNvPr name="TextBox 13" id="13"/>
          <p:cNvSpPr txBox="true"/>
          <p:nvPr/>
        </p:nvSpPr>
        <p:spPr>
          <a:xfrm rot="0">
            <a:off x="1028700" y="1936240"/>
            <a:ext cx="9083913" cy="1926841"/>
          </a:xfrm>
          <a:prstGeom prst="rect">
            <a:avLst/>
          </a:prstGeom>
        </p:spPr>
        <p:txBody>
          <a:bodyPr anchor="t" rtlCol="false" tIns="0" lIns="0" bIns="0" rIns="0">
            <a:spAutoFit/>
          </a:bodyPr>
          <a:lstStyle/>
          <a:p>
            <a:pPr algn="l" marL="0" indent="0" lvl="0">
              <a:lnSpc>
                <a:spcPts val="6695"/>
              </a:lnSpc>
              <a:spcBef>
                <a:spcPct val="0"/>
              </a:spcBef>
            </a:pPr>
            <a:r>
              <a:rPr lang="en-US" b="true" sz="7785">
                <a:solidFill>
                  <a:srgbClr val="FFFFFF"/>
                </a:solidFill>
                <a:latin typeface="Akzidenz-Grotesk Heavy"/>
                <a:ea typeface="Akzidenz-Grotesk Heavy"/>
                <a:cs typeface="Akzidenz-Grotesk Heavy"/>
                <a:sym typeface="Akzidenz-Grotesk Heavy"/>
              </a:rPr>
              <a:t>WE ARE A PROFESSIONAL </a:t>
            </a:r>
          </a:p>
        </p:txBody>
      </p:sp>
      <p:grpSp>
        <p:nvGrpSpPr>
          <p:cNvPr name="Group 14" id="14"/>
          <p:cNvGrpSpPr/>
          <p:nvPr/>
        </p:nvGrpSpPr>
        <p:grpSpPr>
          <a:xfrm rot="0">
            <a:off x="5450851" y="5173466"/>
            <a:ext cx="11808449" cy="4131068"/>
            <a:chOff x="0" y="0"/>
            <a:chExt cx="2323348" cy="812800"/>
          </a:xfrm>
        </p:grpSpPr>
        <p:sp>
          <p:nvSpPr>
            <p:cNvPr name="Freeform 15" id="15"/>
            <p:cNvSpPr/>
            <p:nvPr/>
          </p:nvSpPr>
          <p:spPr>
            <a:xfrm flipH="false" flipV="false" rot="0">
              <a:off x="0" y="0"/>
              <a:ext cx="2323348" cy="812800"/>
            </a:xfrm>
            <a:custGeom>
              <a:avLst/>
              <a:gdLst/>
              <a:ahLst/>
              <a:cxnLst/>
              <a:rect r="r" b="b" t="t" l="l"/>
              <a:pathLst>
                <a:path h="812800" w="2323348">
                  <a:moveTo>
                    <a:pt x="0" y="0"/>
                  </a:moveTo>
                  <a:lnTo>
                    <a:pt x="2323348" y="0"/>
                  </a:lnTo>
                  <a:lnTo>
                    <a:pt x="2323348" y="812800"/>
                  </a:lnTo>
                  <a:lnTo>
                    <a:pt x="0" y="812800"/>
                  </a:lnTo>
                  <a:close/>
                </a:path>
              </a:pathLst>
            </a:custGeom>
            <a:blipFill>
              <a:blip r:embed="rId4"/>
              <a:stretch>
                <a:fillRect l="0" t="-1066" r="0" b="-89496"/>
              </a:stretch>
            </a:blipFill>
          </p:spPr>
        </p:sp>
      </p:grpSp>
      <p:grpSp>
        <p:nvGrpSpPr>
          <p:cNvPr name="Group 16" id="16"/>
          <p:cNvGrpSpPr/>
          <p:nvPr/>
        </p:nvGrpSpPr>
        <p:grpSpPr>
          <a:xfrm rot="-1010438">
            <a:off x="1028700" y="5173466"/>
            <a:ext cx="4131068" cy="4131068"/>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0" t="-25000" r="0" b="-25000"/>
              </a:stretch>
            </a:blipFill>
          </p:spPr>
        </p:sp>
      </p:grpSp>
      <p:sp>
        <p:nvSpPr>
          <p:cNvPr name="TextBox 18" id="18"/>
          <p:cNvSpPr txBox="true"/>
          <p:nvPr/>
        </p:nvSpPr>
        <p:spPr>
          <a:xfrm rot="0">
            <a:off x="12624790" y="1905447"/>
            <a:ext cx="4634510" cy="1425348"/>
          </a:xfrm>
          <a:prstGeom prst="rect">
            <a:avLst/>
          </a:prstGeom>
        </p:spPr>
        <p:txBody>
          <a:bodyPr anchor="t" rtlCol="false" tIns="0" lIns="0" bIns="0" rIns="0">
            <a:spAutoFit/>
          </a:bodyPr>
          <a:lstStyle/>
          <a:p>
            <a:pPr algn="just" marL="0" indent="0" lvl="0">
              <a:lnSpc>
                <a:spcPts val="1930"/>
              </a:lnSpc>
            </a:pPr>
            <a:r>
              <a:rPr lang="en-US" sz="1398">
                <a:solidFill>
                  <a:srgbClr val="EDEDED"/>
                </a:solidFill>
                <a:latin typeface="Open Sauce"/>
                <a:ea typeface="Open Sauce"/>
                <a:cs typeface="Open Sauce"/>
                <a:sym typeface="Open Sauce"/>
              </a:rPr>
              <a:t>Presentations serve as versatile communication tools, utilized for demonstrations, lectures, speeches, reports, and more. Typically delivered before an audience, they fulfill various purposes, making presentations powerful tools for both persuasion and education.</a:t>
            </a:r>
          </a:p>
        </p:txBody>
      </p:sp>
      <p:sp>
        <p:nvSpPr>
          <p:cNvPr name="TextBox 19" id="19"/>
          <p:cNvSpPr txBox="true"/>
          <p:nvPr/>
        </p:nvSpPr>
        <p:spPr>
          <a:xfrm rot="0">
            <a:off x="1028700" y="3622624"/>
            <a:ext cx="9083913" cy="1079116"/>
          </a:xfrm>
          <a:prstGeom prst="rect">
            <a:avLst/>
          </a:prstGeom>
        </p:spPr>
        <p:txBody>
          <a:bodyPr anchor="t" rtlCol="false" tIns="0" lIns="0" bIns="0" rIns="0">
            <a:spAutoFit/>
          </a:bodyPr>
          <a:lstStyle/>
          <a:p>
            <a:pPr algn="l" marL="0" indent="0" lvl="0">
              <a:lnSpc>
                <a:spcPts val="6695"/>
              </a:lnSpc>
              <a:spcBef>
                <a:spcPct val="0"/>
              </a:spcBef>
            </a:pPr>
            <a:r>
              <a:rPr lang="en-US" b="true" sz="7785">
                <a:solidFill>
                  <a:srgbClr val="D6FF3F"/>
                </a:solidFill>
                <a:latin typeface="Akzidenz-Grotesk Heavy"/>
                <a:ea typeface="Akzidenz-Grotesk Heavy"/>
                <a:cs typeface="Akzidenz-Grotesk Heavy"/>
                <a:sym typeface="Akzidenz-Grotesk Heavy"/>
              </a:rPr>
              <a:t>DESIGN STUDIO</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3171987" cy="669965"/>
            <a:chOff x="0" y="0"/>
            <a:chExt cx="1924125" cy="406400"/>
          </a:xfrm>
        </p:grpSpPr>
        <p:sp>
          <p:nvSpPr>
            <p:cNvPr name="Freeform 3" id="3"/>
            <p:cNvSpPr/>
            <p:nvPr/>
          </p:nvSpPr>
          <p:spPr>
            <a:xfrm flipH="false" flipV="false" rot="0">
              <a:off x="0" y="0"/>
              <a:ext cx="1924125" cy="406400"/>
            </a:xfrm>
            <a:custGeom>
              <a:avLst/>
              <a:gdLst/>
              <a:ahLst/>
              <a:cxnLst/>
              <a:rect r="r" b="b" t="t" l="l"/>
              <a:pathLst>
                <a:path h="406400" w="1924125">
                  <a:moveTo>
                    <a:pt x="1720925" y="0"/>
                  </a:moveTo>
                  <a:cubicBezTo>
                    <a:pt x="1833149" y="0"/>
                    <a:pt x="1924125" y="90976"/>
                    <a:pt x="1924125" y="203200"/>
                  </a:cubicBezTo>
                  <a:cubicBezTo>
                    <a:pt x="1924125" y="315424"/>
                    <a:pt x="1833149" y="406400"/>
                    <a:pt x="1720925"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1924125"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394334"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sp>
        <p:nvSpPr>
          <p:cNvPr name="TextBox 11" id="11"/>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12" id="12"/>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The Campaign</a:t>
            </a:r>
          </a:p>
        </p:txBody>
      </p:sp>
      <p:sp>
        <p:nvSpPr>
          <p:cNvPr name="TextBox 13" id="13"/>
          <p:cNvSpPr txBox="true"/>
          <p:nvPr/>
        </p:nvSpPr>
        <p:spPr>
          <a:xfrm rot="0">
            <a:off x="411911" y="2041015"/>
            <a:ext cx="16528387" cy="2185977"/>
          </a:xfrm>
          <a:prstGeom prst="rect">
            <a:avLst/>
          </a:prstGeom>
        </p:spPr>
        <p:txBody>
          <a:bodyPr anchor="t" rtlCol="false" tIns="0" lIns="0" bIns="0" rIns="0">
            <a:spAutoFit/>
          </a:bodyPr>
          <a:lstStyle/>
          <a:p>
            <a:pPr algn="r" marL="0" indent="0" lvl="0">
              <a:lnSpc>
                <a:spcPts val="13563"/>
              </a:lnSpc>
              <a:spcBef>
                <a:spcPct val="0"/>
              </a:spcBef>
            </a:pPr>
            <a:r>
              <a:rPr lang="en-US" b="true" sz="15771" spc="-346">
                <a:solidFill>
                  <a:srgbClr val="FFFFFF"/>
                </a:solidFill>
                <a:latin typeface="Akzidenz-Grotesk Heavy"/>
                <a:ea typeface="Akzidenz-Grotesk Heavy"/>
                <a:cs typeface="Akzidenz-Grotesk Heavy"/>
                <a:sym typeface="Akzidenz-Grotesk Heavy"/>
              </a:rPr>
              <a:t>THE CAMPAIGN</a:t>
            </a:r>
          </a:p>
        </p:txBody>
      </p:sp>
      <p:grpSp>
        <p:nvGrpSpPr>
          <p:cNvPr name="Group 14" id="14"/>
          <p:cNvGrpSpPr/>
          <p:nvPr/>
        </p:nvGrpSpPr>
        <p:grpSpPr>
          <a:xfrm rot="0">
            <a:off x="17009784" y="3313570"/>
            <a:ext cx="231692" cy="231692"/>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p:spPr>
        </p:sp>
        <p:sp>
          <p:nvSpPr>
            <p:cNvPr name="TextBox 16" id="16"/>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1028700" y="7152811"/>
            <a:ext cx="5911842" cy="1554525"/>
          </a:xfrm>
          <a:prstGeom prst="rect">
            <a:avLst/>
          </a:prstGeom>
        </p:spPr>
        <p:txBody>
          <a:bodyPr anchor="t" rtlCol="false" tIns="0" lIns="0" bIns="0" rIns="0">
            <a:spAutoFit/>
          </a:bodyPr>
          <a:lstStyle/>
          <a:p>
            <a:pPr algn="l" marL="0" indent="0" lvl="0">
              <a:lnSpc>
                <a:spcPts val="2548"/>
              </a:lnSpc>
              <a:spcBef>
                <a:spcPct val="0"/>
              </a:spcBef>
            </a:pPr>
            <a:r>
              <a:rPr lang="en-US" sz="1698">
                <a:solidFill>
                  <a:srgbClr val="FFFFFF"/>
                </a:solidFill>
                <a:latin typeface="Open Sauce"/>
                <a:ea typeface="Open Sauce"/>
                <a:cs typeface="Open Sauce"/>
                <a:sym typeface="Open Sauce"/>
              </a:rPr>
              <a:t>This is it! The moment to introduce the campaign. Here, you set the tone for the entire brief. Offering your team a brief history of the campaign's background and establishing clear objectives based on what the client aims to achieve is crucial.</a:t>
            </a:r>
          </a:p>
        </p:txBody>
      </p:sp>
      <p:sp>
        <p:nvSpPr>
          <p:cNvPr name="TextBox 18" id="18"/>
          <p:cNvSpPr txBox="true"/>
          <p:nvPr/>
        </p:nvSpPr>
        <p:spPr>
          <a:xfrm rot="0">
            <a:off x="9144000" y="7152811"/>
            <a:ext cx="6182259" cy="1554525"/>
          </a:xfrm>
          <a:prstGeom prst="rect">
            <a:avLst/>
          </a:prstGeom>
        </p:spPr>
        <p:txBody>
          <a:bodyPr anchor="t" rtlCol="false" tIns="0" lIns="0" bIns="0" rIns="0">
            <a:spAutoFit/>
          </a:bodyPr>
          <a:lstStyle/>
          <a:p>
            <a:pPr algn="l" marL="0" indent="0" lvl="0">
              <a:lnSpc>
                <a:spcPts val="2548"/>
              </a:lnSpc>
              <a:spcBef>
                <a:spcPct val="0"/>
              </a:spcBef>
            </a:pPr>
            <a:r>
              <a:rPr lang="en-US" sz="1698" strike="noStrike" u="none">
                <a:solidFill>
                  <a:srgbClr val="FFFFFF"/>
                </a:solidFill>
                <a:latin typeface="Open Sauce"/>
                <a:ea typeface="Open Sauce"/>
                <a:cs typeface="Open Sauce"/>
                <a:sym typeface="Open Sauce"/>
              </a:rPr>
              <a:t>Creativity can be a lot of chaotic, messy fun. Briefs are here to keep creatives on track, while kickstarting the creative process. Make sure you balance being specific about what the client is looking for while encouraging creativity.</a:t>
            </a:r>
          </a:p>
        </p:txBody>
      </p:sp>
      <p:sp>
        <p:nvSpPr>
          <p:cNvPr name="TextBox 19" id="19"/>
          <p:cNvSpPr txBox="true"/>
          <p:nvPr/>
        </p:nvSpPr>
        <p:spPr>
          <a:xfrm rot="0">
            <a:off x="1028700" y="5458789"/>
            <a:ext cx="3236618" cy="847725"/>
          </a:xfrm>
          <a:prstGeom prst="rect">
            <a:avLst/>
          </a:prstGeom>
        </p:spPr>
        <p:txBody>
          <a:bodyPr anchor="t" rtlCol="false" tIns="0" lIns="0" bIns="0" rIns="0">
            <a:spAutoFit/>
          </a:bodyPr>
          <a:lstStyle/>
          <a:p>
            <a:pPr algn="l" marL="0" indent="0" lvl="1">
              <a:lnSpc>
                <a:spcPts val="3359"/>
              </a:lnSpc>
            </a:pPr>
            <a:r>
              <a:rPr lang="en-US" b="true" sz="2799" spc="-33">
                <a:solidFill>
                  <a:srgbClr val="FFFFFF"/>
                </a:solidFill>
                <a:latin typeface="Open Sauce Bold"/>
                <a:ea typeface="Open Sauce Bold"/>
                <a:cs typeface="Open Sauce Bold"/>
                <a:sym typeface="Open Sauce Bold"/>
              </a:rPr>
              <a:t>Introduce the Campaign</a:t>
            </a:r>
          </a:p>
        </p:txBody>
      </p:sp>
      <p:sp>
        <p:nvSpPr>
          <p:cNvPr name="TextBox 20" id="20"/>
          <p:cNvSpPr txBox="true"/>
          <p:nvPr/>
        </p:nvSpPr>
        <p:spPr>
          <a:xfrm rot="0">
            <a:off x="9144000" y="5450553"/>
            <a:ext cx="3236618" cy="847725"/>
          </a:xfrm>
          <a:prstGeom prst="rect">
            <a:avLst/>
          </a:prstGeom>
        </p:spPr>
        <p:txBody>
          <a:bodyPr anchor="t" rtlCol="false" tIns="0" lIns="0" bIns="0" rIns="0">
            <a:spAutoFit/>
          </a:bodyPr>
          <a:lstStyle/>
          <a:p>
            <a:pPr algn="l" marL="0" indent="0" lvl="1">
              <a:lnSpc>
                <a:spcPts val="3359"/>
              </a:lnSpc>
            </a:pPr>
            <a:r>
              <a:rPr lang="en-US" b="true" sz="2799" spc="-33" strike="noStrike">
                <a:solidFill>
                  <a:srgbClr val="FFFFFF"/>
                </a:solidFill>
                <a:latin typeface="Open Sauce Bold"/>
                <a:ea typeface="Open Sauce Bold"/>
                <a:cs typeface="Open Sauce Bold"/>
                <a:sym typeface="Open Sauce Bold"/>
              </a:rPr>
              <a:t>Keep Things on Track</a:t>
            </a:r>
          </a:p>
        </p:txBody>
      </p:sp>
      <p:sp>
        <p:nvSpPr>
          <p:cNvPr name="TextBox 21" id="21"/>
          <p:cNvSpPr txBox="true"/>
          <p:nvPr/>
        </p:nvSpPr>
        <p:spPr>
          <a:xfrm rot="0">
            <a:off x="0" y="5000311"/>
            <a:ext cx="1364970" cy="272537"/>
          </a:xfrm>
          <a:prstGeom prst="rect">
            <a:avLst/>
          </a:prstGeom>
        </p:spPr>
        <p:txBody>
          <a:bodyPr anchor="t" rtlCol="false" tIns="0" lIns="0" bIns="0" rIns="0">
            <a:spAutoFit/>
          </a:bodyPr>
          <a:lstStyle/>
          <a:p>
            <a:pPr algn="r" marL="0" indent="0" lvl="0">
              <a:lnSpc>
                <a:spcPts val="2013"/>
              </a:lnSpc>
              <a:spcBef>
                <a:spcPct val="0"/>
              </a:spcBef>
            </a:pPr>
            <a:r>
              <a:rPr lang="en-US" sz="2341" spc="-154">
                <a:solidFill>
                  <a:srgbClr val="D6FF3F"/>
                </a:solidFill>
                <a:latin typeface="Open Sauce"/>
                <a:ea typeface="Open Sauce"/>
                <a:cs typeface="Open Sauce"/>
                <a:sym typeface="Open Sauce"/>
              </a:rPr>
              <a:t>/1</a:t>
            </a:r>
          </a:p>
        </p:txBody>
      </p:sp>
      <p:sp>
        <p:nvSpPr>
          <p:cNvPr name="TextBox 22" id="22"/>
          <p:cNvSpPr txBox="true"/>
          <p:nvPr/>
        </p:nvSpPr>
        <p:spPr>
          <a:xfrm rot="0">
            <a:off x="8055603" y="5029200"/>
            <a:ext cx="1364970" cy="272537"/>
          </a:xfrm>
          <a:prstGeom prst="rect">
            <a:avLst/>
          </a:prstGeom>
        </p:spPr>
        <p:txBody>
          <a:bodyPr anchor="t" rtlCol="false" tIns="0" lIns="0" bIns="0" rIns="0">
            <a:spAutoFit/>
          </a:bodyPr>
          <a:lstStyle/>
          <a:p>
            <a:pPr algn="r" marL="0" indent="0" lvl="0">
              <a:lnSpc>
                <a:spcPts val="2013"/>
              </a:lnSpc>
              <a:spcBef>
                <a:spcPct val="0"/>
              </a:spcBef>
            </a:pPr>
            <a:r>
              <a:rPr lang="en-US" sz="2341" spc="-154">
                <a:solidFill>
                  <a:srgbClr val="D6FF3F"/>
                </a:solidFill>
                <a:latin typeface="Open Sauce"/>
                <a:ea typeface="Open Sauce"/>
                <a:cs typeface="Open Sauce"/>
                <a:sym typeface="Open Sauce"/>
              </a:rPr>
              <a:t>/2</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545833"/>
            <a:chOff x="0" y="0"/>
            <a:chExt cx="4816593" cy="407133"/>
          </a:xfrm>
        </p:grpSpPr>
        <p:sp>
          <p:nvSpPr>
            <p:cNvPr name="Freeform 3" id="3"/>
            <p:cNvSpPr/>
            <p:nvPr/>
          </p:nvSpPr>
          <p:spPr>
            <a:xfrm flipH="false" flipV="false" rot="0">
              <a:off x="0" y="0"/>
              <a:ext cx="4816592" cy="407133"/>
            </a:xfrm>
            <a:custGeom>
              <a:avLst/>
              <a:gdLst/>
              <a:ahLst/>
              <a:cxnLst/>
              <a:rect r="r" b="b" t="t" l="l"/>
              <a:pathLst>
                <a:path h="407133" w="4816592">
                  <a:moveTo>
                    <a:pt x="0" y="0"/>
                  </a:moveTo>
                  <a:lnTo>
                    <a:pt x="4816592" y="0"/>
                  </a:lnTo>
                  <a:lnTo>
                    <a:pt x="4816592" y="407133"/>
                  </a:lnTo>
                  <a:lnTo>
                    <a:pt x="0" y="407133"/>
                  </a:lnTo>
                  <a:close/>
                </a:path>
              </a:pathLst>
            </a:custGeom>
            <a:solidFill>
              <a:srgbClr val="171717"/>
            </a:solidFill>
          </p:spPr>
        </p:sp>
        <p:sp>
          <p:nvSpPr>
            <p:cNvPr name="TextBox 4" id="4"/>
            <p:cNvSpPr txBox="true"/>
            <p:nvPr/>
          </p:nvSpPr>
          <p:spPr>
            <a:xfrm>
              <a:off x="0" y="-38100"/>
              <a:ext cx="4816593" cy="445233"/>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028700" y="528198"/>
            <a:ext cx="2741285" cy="669965"/>
            <a:chOff x="0" y="0"/>
            <a:chExt cx="1662861" cy="406400"/>
          </a:xfrm>
        </p:grpSpPr>
        <p:sp>
          <p:nvSpPr>
            <p:cNvPr name="Freeform 6" id="6"/>
            <p:cNvSpPr/>
            <p:nvPr/>
          </p:nvSpPr>
          <p:spPr>
            <a:xfrm flipH="false" flipV="false" rot="0">
              <a:off x="0" y="0"/>
              <a:ext cx="1662861" cy="406400"/>
            </a:xfrm>
            <a:custGeom>
              <a:avLst/>
              <a:gdLst/>
              <a:ahLst/>
              <a:cxnLst/>
              <a:rect r="r" b="b" t="t" l="l"/>
              <a:pathLst>
                <a:path h="406400" w="1662861">
                  <a:moveTo>
                    <a:pt x="1459661" y="0"/>
                  </a:moveTo>
                  <a:cubicBezTo>
                    <a:pt x="1571886" y="0"/>
                    <a:pt x="1662861" y="90976"/>
                    <a:pt x="1662861" y="203200"/>
                  </a:cubicBezTo>
                  <a:cubicBezTo>
                    <a:pt x="1662861" y="315424"/>
                    <a:pt x="1571886" y="406400"/>
                    <a:pt x="1459661"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7" id="7"/>
            <p:cNvSpPr txBox="true"/>
            <p:nvPr/>
          </p:nvSpPr>
          <p:spPr>
            <a:xfrm>
              <a:off x="0" y="-38100"/>
              <a:ext cx="1662861" cy="444500"/>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9" id="9"/>
          <p:cNvGrpSpPr/>
          <p:nvPr/>
        </p:nvGrpSpPr>
        <p:grpSpPr>
          <a:xfrm rot="0">
            <a:off x="4013334" y="528198"/>
            <a:ext cx="3185304" cy="669965"/>
            <a:chOff x="0" y="0"/>
            <a:chExt cx="4247072" cy="893286"/>
          </a:xfrm>
        </p:grpSpPr>
        <p:grpSp>
          <p:nvGrpSpPr>
            <p:cNvPr name="Group 10" id="10"/>
            <p:cNvGrpSpPr/>
            <p:nvPr/>
          </p:nvGrpSpPr>
          <p:grpSpPr>
            <a:xfrm rot="0">
              <a:off x="0" y="0"/>
              <a:ext cx="4247072" cy="893286"/>
              <a:chOff x="0" y="0"/>
              <a:chExt cx="1932203" cy="406400"/>
            </a:xfrm>
          </p:grpSpPr>
          <p:sp>
            <p:nvSpPr>
              <p:cNvPr name="Freeform 11" id="11"/>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12" id="12"/>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sp>
        <p:nvSpPr>
          <p:cNvPr name="TextBox 14" id="14"/>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15" id="15"/>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The Brand</a:t>
            </a:r>
          </a:p>
        </p:txBody>
      </p:sp>
      <p:grpSp>
        <p:nvGrpSpPr>
          <p:cNvPr name="Group 16" id="16"/>
          <p:cNvGrpSpPr/>
          <p:nvPr/>
        </p:nvGrpSpPr>
        <p:grpSpPr>
          <a:xfrm rot="0">
            <a:off x="1028700" y="1934022"/>
            <a:ext cx="8357883" cy="7941067"/>
            <a:chOff x="0" y="0"/>
            <a:chExt cx="1644438" cy="1562429"/>
          </a:xfrm>
        </p:grpSpPr>
        <p:sp>
          <p:nvSpPr>
            <p:cNvPr name="Freeform 17" id="17"/>
            <p:cNvSpPr/>
            <p:nvPr/>
          </p:nvSpPr>
          <p:spPr>
            <a:xfrm flipH="false" flipV="false" rot="0">
              <a:off x="0" y="0"/>
              <a:ext cx="1644438" cy="1562429"/>
            </a:xfrm>
            <a:custGeom>
              <a:avLst/>
              <a:gdLst/>
              <a:ahLst/>
              <a:cxnLst/>
              <a:rect r="r" b="b" t="t" l="l"/>
              <a:pathLst>
                <a:path h="1562429" w="1644438">
                  <a:moveTo>
                    <a:pt x="0" y="0"/>
                  </a:moveTo>
                  <a:lnTo>
                    <a:pt x="1644438" y="0"/>
                  </a:lnTo>
                  <a:lnTo>
                    <a:pt x="1644438" y="1562429"/>
                  </a:lnTo>
                  <a:lnTo>
                    <a:pt x="0" y="1562429"/>
                  </a:lnTo>
                  <a:close/>
                </a:path>
              </a:pathLst>
            </a:custGeom>
            <a:blipFill>
              <a:blip r:embed="rId4"/>
              <a:stretch>
                <a:fillRect l="0" t="-28936" r="0" b="-28936"/>
              </a:stretch>
            </a:blipFill>
          </p:spPr>
        </p:sp>
      </p:grpSp>
      <p:grpSp>
        <p:nvGrpSpPr>
          <p:cNvPr name="Group 18" id="18"/>
          <p:cNvGrpSpPr/>
          <p:nvPr/>
        </p:nvGrpSpPr>
        <p:grpSpPr>
          <a:xfrm rot="-1010438">
            <a:off x="333808" y="3839021"/>
            <a:ext cx="4131068" cy="4131068"/>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0" t="-25000" r="0" b="-25000"/>
              </a:stretch>
            </a:blipFill>
          </p:spPr>
        </p:sp>
      </p:grpSp>
      <p:sp>
        <p:nvSpPr>
          <p:cNvPr name="TextBox 20" id="20"/>
          <p:cNvSpPr txBox="true"/>
          <p:nvPr/>
        </p:nvSpPr>
        <p:spPr>
          <a:xfrm rot="0">
            <a:off x="10332104" y="2910814"/>
            <a:ext cx="6927196" cy="1942081"/>
          </a:xfrm>
          <a:prstGeom prst="rect">
            <a:avLst/>
          </a:prstGeom>
        </p:spPr>
        <p:txBody>
          <a:bodyPr anchor="t" rtlCol="false" tIns="0" lIns="0" bIns="0" rIns="0">
            <a:spAutoFit/>
          </a:bodyPr>
          <a:lstStyle/>
          <a:p>
            <a:pPr algn="l" marL="0" indent="0" lvl="0">
              <a:lnSpc>
                <a:spcPts val="6695"/>
              </a:lnSpc>
              <a:spcBef>
                <a:spcPct val="0"/>
              </a:spcBef>
            </a:pPr>
            <a:r>
              <a:rPr lang="en-US" b="true" sz="7785" spc="-280">
                <a:solidFill>
                  <a:srgbClr val="FFFFFF"/>
                </a:solidFill>
                <a:latin typeface="Akzidenz-Grotesk Bold"/>
                <a:ea typeface="Akzidenz-Grotesk Bold"/>
                <a:cs typeface="Akzidenz-Grotesk Bold"/>
                <a:sym typeface="Akzidenz-Grotesk Bold"/>
              </a:rPr>
              <a:t>ABOUT THE BRAND</a:t>
            </a:r>
          </a:p>
        </p:txBody>
      </p:sp>
      <p:grpSp>
        <p:nvGrpSpPr>
          <p:cNvPr name="Group 21" id="21"/>
          <p:cNvGrpSpPr/>
          <p:nvPr/>
        </p:nvGrpSpPr>
        <p:grpSpPr>
          <a:xfrm rot="0">
            <a:off x="13804485" y="4231177"/>
            <a:ext cx="231692" cy="231692"/>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p:spPr>
        </p:sp>
        <p:sp>
          <p:nvSpPr>
            <p:cNvPr name="TextBox 23" id="23"/>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TextBox 24" id="24"/>
          <p:cNvSpPr txBox="true"/>
          <p:nvPr/>
        </p:nvSpPr>
        <p:spPr>
          <a:xfrm rot="0">
            <a:off x="10332104" y="5103480"/>
            <a:ext cx="6927196" cy="1554525"/>
          </a:xfrm>
          <a:prstGeom prst="rect">
            <a:avLst/>
          </a:prstGeom>
        </p:spPr>
        <p:txBody>
          <a:bodyPr anchor="t" rtlCol="false" tIns="0" lIns="0" bIns="0" rIns="0">
            <a:spAutoFit/>
          </a:bodyPr>
          <a:lstStyle/>
          <a:p>
            <a:pPr algn="just" marL="0" indent="0" lvl="0">
              <a:lnSpc>
                <a:spcPts val="2548"/>
              </a:lnSpc>
              <a:spcBef>
                <a:spcPct val="0"/>
              </a:spcBef>
            </a:pPr>
            <a:r>
              <a:rPr lang="en-US" sz="1698">
                <a:solidFill>
                  <a:srgbClr val="FFFFFF"/>
                </a:solidFill>
                <a:latin typeface="Open Sauce"/>
                <a:ea typeface="Open Sauce"/>
                <a:cs typeface="Open Sauce"/>
                <a:sym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2741285" cy="669965"/>
            <a:chOff x="0" y="0"/>
            <a:chExt cx="1662861" cy="406400"/>
          </a:xfrm>
        </p:grpSpPr>
        <p:sp>
          <p:nvSpPr>
            <p:cNvPr name="Freeform 3" id="3"/>
            <p:cNvSpPr/>
            <p:nvPr/>
          </p:nvSpPr>
          <p:spPr>
            <a:xfrm flipH="false" flipV="false" rot="0">
              <a:off x="0" y="0"/>
              <a:ext cx="1662861" cy="406400"/>
            </a:xfrm>
            <a:custGeom>
              <a:avLst/>
              <a:gdLst/>
              <a:ahLst/>
              <a:cxnLst/>
              <a:rect r="r" b="b" t="t" l="l"/>
              <a:pathLst>
                <a:path h="406400" w="1662861">
                  <a:moveTo>
                    <a:pt x="1459661" y="0"/>
                  </a:moveTo>
                  <a:cubicBezTo>
                    <a:pt x="1571886" y="0"/>
                    <a:pt x="1662861" y="90976"/>
                    <a:pt x="1662861" y="203200"/>
                  </a:cubicBezTo>
                  <a:cubicBezTo>
                    <a:pt x="1662861" y="315424"/>
                    <a:pt x="1571886" y="406400"/>
                    <a:pt x="1459661"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1662861"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013334"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sp>
        <p:nvSpPr>
          <p:cNvPr name="TextBox 11" id="11"/>
          <p:cNvSpPr txBox="true"/>
          <p:nvPr/>
        </p:nvSpPr>
        <p:spPr>
          <a:xfrm rot="0">
            <a:off x="411911" y="1984345"/>
            <a:ext cx="16615696" cy="2095799"/>
          </a:xfrm>
          <a:prstGeom prst="rect">
            <a:avLst/>
          </a:prstGeom>
        </p:spPr>
        <p:txBody>
          <a:bodyPr anchor="t" rtlCol="false" tIns="0" lIns="0" bIns="0" rIns="0">
            <a:spAutoFit/>
          </a:bodyPr>
          <a:lstStyle/>
          <a:p>
            <a:pPr algn="r" marL="0" indent="0" lvl="0">
              <a:lnSpc>
                <a:spcPts val="12893"/>
              </a:lnSpc>
              <a:spcBef>
                <a:spcPct val="0"/>
              </a:spcBef>
            </a:pPr>
            <a:r>
              <a:rPr lang="en-US" b="true" sz="14992" spc="-539">
                <a:solidFill>
                  <a:srgbClr val="FFFFFF"/>
                </a:solidFill>
                <a:latin typeface="Akzidenz-Grotesk Bold"/>
                <a:ea typeface="Akzidenz-Grotesk Bold"/>
                <a:cs typeface="Akzidenz-Grotesk Bold"/>
                <a:sym typeface="Akzidenz-Grotesk Bold"/>
              </a:rPr>
              <a:t>A BRIEF HISTORY</a:t>
            </a:r>
          </a:p>
        </p:txBody>
      </p:sp>
      <p:grpSp>
        <p:nvGrpSpPr>
          <p:cNvPr name="Group 12" id="12"/>
          <p:cNvGrpSpPr/>
          <p:nvPr/>
        </p:nvGrpSpPr>
        <p:grpSpPr>
          <a:xfrm rot="0">
            <a:off x="17027608" y="3301294"/>
            <a:ext cx="231692" cy="231692"/>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FF3F"/>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grpSp>
        <p:nvGrpSpPr>
          <p:cNvPr name="Group 15" id="15"/>
          <p:cNvGrpSpPr/>
          <p:nvPr/>
        </p:nvGrpSpPr>
        <p:grpSpPr>
          <a:xfrm rot="0">
            <a:off x="1188104" y="5866690"/>
            <a:ext cx="2261641" cy="543047"/>
            <a:chOff x="0" y="0"/>
            <a:chExt cx="1692544" cy="406400"/>
          </a:xfrm>
        </p:grpSpPr>
        <p:sp>
          <p:nvSpPr>
            <p:cNvPr name="Freeform 16" id="16"/>
            <p:cNvSpPr/>
            <p:nvPr/>
          </p:nvSpPr>
          <p:spPr>
            <a:xfrm flipH="false" flipV="false" rot="0">
              <a:off x="0" y="0"/>
              <a:ext cx="1692544" cy="406400"/>
            </a:xfrm>
            <a:custGeom>
              <a:avLst/>
              <a:gdLst/>
              <a:ahLst/>
              <a:cxnLst/>
              <a:rect r="r" b="b" t="t" l="l"/>
              <a:pathLst>
                <a:path h="406400" w="1692544">
                  <a:moveTo>
                    <a:pt x="1489344" y="0"/>
                  </a:moveTo>
                  <a:cubicBezTo>
                    <a:pt x="1601569" y="0"/>
                    <a:pt x="1692544" y="90976"/>
                    <a:pt x="1692544" y="203200"/>
                  </a:cubicBezTo>
                  <a:cubicBezTo>
                    <a:pt x="1692544" y="315424"/>
                    <a:pt x="1601569" y="406400"/>
                    <a:pt x="1489344"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17" id="17"/>
            <p:cNvSpPr txBox="true"/>
            <p:nvPr/>
          </p:nvSpPr>
          <p:spPr>
            <a:xfrm>
              <a:off x="0" y="-38100"/>
              <a:ext cx="1692544" cy="444500"/>
            </a:xfrm>
            <a:prstGeom prst="rect">
              <a:avLst/>
            </a:prstGeom>
          </p:spPr>
          <p:txBody>
            <a:bodyPr anchor="ctr" rtlCol="false" tIns="41176" lIns="41176" bIns="41176" rIns="41176"/>
            <a:lstStyle/>
            <a:p>
              <a:pPr algn="ctr">
                <a:lnSpc>
                  <a:spcPts val="2660"/>
                </a:lnSpc>
              </a:pPr>
            </a:p>
          </p:txBody>
        </p:sp>
      </p:grpSp>
      <p:sp>
        <p:nvSpPr>
          <p:cNvPr name="TextBox 18" id="18"/>
          <p:cNvSpPr txBox="true"/>
          <p:nvPr/>
        </p:nvSpPr>
        <p:spPr>
          <a:xfrm rot="0">
            <a:off x="1249243" y="5974013"/>
            <a:ext cx="2139363" cy="299825"/>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Product Photo</a:t>
            </a:r>
          </a:p>
        </p:txBody>
      </p:sp>
      <p:grpSp>
        <p:nvGrpSpPr>
          <p:cNvPr name="Group 19" id="19"/>
          <p:cNvGrpSpPr/>
          <p:nvPr/>
        </p:nvGrpSpPr>
        <p:grpSpPr>
          <a:xfrm rot="0">
            <a:off x="3614367" y="5858397"/>
            <a:ext cx="1330575" cy="543047"/>
            <a:chOff x="0" y="0"/>
            <a:chExt cx="995762" cy="406400"/>
          </a:xfrm>
        </p:grpSpPr>
        <p:sp>
          <p:nvSpPr>
            <p:cNvPr name="Freeform 20" id="20"/>
            <p:cNvSpPr/>
            <p:nvPr/>
          </p:nvSpPr>
          <p:spPr>
            <a:xfrm flipH="false" flipV="false" rot="0">
              <a:off x="0" y="0"/>
              <a:ext cx="995762" cy="406400"/>
            </a:xfrm>
            <a:custGeom>
              <a:avLst/>
              <a:gdLst/>
              <a:ahLst/>
              <a:cxnLst/>
              <a:rect r="r" b="b" t="t" l="l"/>
              <a:pathLst>
                <a:path h="406400" w="995762">
                  <a:moveTo>
                    <a:pt x="792562" y="0"/>
                  </a:moveTo>
                  <a:cubicBezTo>
                    <a:pt x="904787" y="0"/>
                    <a:pt x="995762" y="90976"/>
                    <a:pt x="995762" y="203200"/>
                  </a:cubicBezTo>
                  <a:cubicBezTo>
                    <a:pt x="995762" y="315424"/>
                    <a:pt x="904787" y="406400"/>
                    <a:pt x="79256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21" id="21"/>
            <p:cNvSpPr txBox="true"/>
            <p:nvPr/>
          </p:nvSpPr>
          <p:spPr>
            <a:xfrm>
              <a:off x="0" y="-38100"/>
              <a:ext cx="995762" cy="444500"/>
            </a:xfrm>
            <a:prstGeom prst="rect">
              <a:avLst/>
            </a:prstGeom>
          </p:spPr>
          <p:txBody>
            <a:bodyPr anchor="ctr" rtlCol="false" tIns="41176" lIns="41176" bIns="41176" rIns="41176"/>
            <a:lstStyle/>
            <a:p>
              <a:pPr algn="ctr">
                <a:lnSpc>
                  <a:spcPts val="2660"/>
                </a:lnSpc>
              </a:pPr>
            </a:p>
          </p:txBody>
        </p:sp>
      </p:grpSp>
      <p:grpSp>
        <p:nvGrpSpPr>
          <p:cNvPr name="Group 22" id="22"/>
          <p:cNvGrpSpPr/>
          <p:nvPr/>
        </p:nvGrpSpPr>
        <p:grpSpPr>
          <a:xfrm rot="0">
            <a:off x="5164017" y="5858397"/>
            <a:ext cx="2951283" cy="543047"/>
            <a:chOff x="0" y="0"/>
            <a:chExt cx="2208652" cy="406400"/>
          </a:xfrm>
        </p:grpSpPr>
        <p:sp>
          <p:nvSpPr>
            <p:cNvPr name="Freeform 23" id="23"/>
            <p:cNvSpPr/>
            <p:nvPr/>
          </p:nvSpPr>
          <p:spPr>
            <a:xfrm flipH="false" flipV="false" rot="0">
              <a:off x="0" y="0"/>
              <a:ext cx="2208652" cy="406400"/>
            </a:xfrm>
            <a:custGeom>
              <a:avLst/>
              <a:gdLst/>
              <a:ahLst/>
              <a:cxnLst/>
              <a:rect r="r" b="b" t="t" l="l"/>
              <a:pathLst>
                <a:path h="406400" w="2208652">
                  <a:moveTo>
                    <a:pt x="2005452" y="0"/>
                  </a:moveTo>
                  <a:cubicBezTo>
                    <a:pt x="2117676" y="0"/>
                    <a:pt x="2208652" y="90976"/>
                    <a:pt x="2208652" y="203200"/>
                  </a:cubicBezTo>
                  <a:cubicBezTo>
                    <a:pt x="2208652" y="315424"/>
                    <a:pt x="2117676" y="406400"/>
                    <a:pt x="2005452"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24" id="24"/>
            <p:cNvSpPr txBox="true"/>
            <p:nvPr/>
          </p:nvSpPr>
          <p:spPr>
            <a:xfrm>
              <a:off x="0" y="-38100"/>
              <a:ext cx="2208652" cy="444500"/>
            </a:xfrm>
            <a:prstGeom prst="rect">
              <a:avLst/>
            </a:prstGeom>
          </p:spPr>
          <p:txBody>
            <a:bodyPr anchor="ctr" rtlCol="false" tIns="41176" lIns="41176" bIns="41176" rIns="41176"/>
            <a:lstStyle/>
            <a:p>
              <a:pPr algn="ctr">
                <a:lnSpc>
                  <a:spcPts val="2660"/>
                </a:lnSpc>
              </a:pPr>
            </a:p>
          </p:txBody>
        </p:sp>
      </p:grpSp>
      <p:sp>
        <p:nvSpPr>
          <p:cNvPr name="Freeform 25" id="25"/>
          <p:cNvSpPr/>
          <p:nvPr/>
        </p:nvSpPr>
        <p:spPr>
          <a:xfrm flipH="false" flipV="false" rot="0">
            <a:off x="5384090" y="6011877"/>
            <a:ext cx="221999" cy="219501"/>
          </a:xfrm>
          <a:custGeom>
            <a:avLst/>
            <a:gdLst/>
            <a:ahLst/>
            <a:cxnLst/>
            <a:rect r="r" b="b" t="t" l="l"/>
            <a:pathLst>
              <a:path h="219501" w="221999">
                <a:moveTo>
                  <a:pt x="0" y="0"/>
                </a:moveTo>
                <a:lnTo>
                  <a:pt x="221999" y="0"/>
                </a:lnTo>
                <a:lnTo>
                  <a:pt x="221999" y="219502"/>
                </a:lnTo>
                <a:lnTo>
                  <a:pt x="0" y="219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27" id="27"/>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The Brand</a:t>
            </a:r>
          </a:p>
        </p:txBody>
      </p:sp>
      <p:sp>
        <p:nvSpPr>
          <p:cNvPr name="TextBox 28" id="28"/>
          <p:cNvSpPr txBox="true"/>
          <p:nvPr/>
        </p:nvSpPr>
        <p:spPr>
          <a:xfrm rot="0">
            <a:off x="1188104" y="4304545"/>
            <a:ext cx="6927196" cy="1095420"/>
          </a:xfrm>
          <a:prstGeom prst="rect">
            <a:avLst/>
          </a:prstGeom>
        </p:spPr>
        <p:txBody>
          <a:bodyPr anchor="t" rtlCol="false" tIns="0" lIns="0" bIns="0" rIns="0">
            <a:spAutoFit/>
          </a:bodyPr>
          <a:lstStyle/>
          <a:p>
            <a:pPr algn="just" marL="0" indent="0" lvl="0">
              <a:lnSpc>
                <a:spcPts val="2248"/>
              </a:lnSpc>
              <a:spcBef>
                <a:spcPct val="0"/>
              </a:spcBef>
            </a:pPr>
            <a:r>
              <a:rPr lang="en-US" sz="1498">
                <a:solidFill>
                  <a:srgbClr val="FFFFFF"/>
                </a:solidFill>
                <a:latin typeface="Open Sauce"/>
                <a:ea typeface="Open Sauce"/>
                <a:cs typeface="Open Sauce"/>
                <a:sym typeface="Open Sauce"/>
              </a:rPr>
              <a:t>Presentations are communication tools that can be used as demonstrations, lectures, speeches, reports, and more. It is mostly presented before an audience. It serves a variety of purposes, making presentations powerful tools for convincing and teaching.</a:t>
            </a:r>
          </a:p>
        </p:txBody>
      </p:sp>
      <p:sp>
        <p:nvSpPr>
          <p:cNvPr name="TextBox 29" id="29"/>
          <p:cNvSpPr txBox="true"/>
          <p:nvPr/>
        </p:nvSpPr>
        <p:spPr>
          <a:xfrm rot="0">
            <a:off x="3666028" y="5965720"/>
            <a:ext cx="1227253" cy="299825"/>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2024</a:t>
            </a:r>
          </a:p>
        </p:txBody>
      </p:sp>
      <p:sp>
        <p:nvSpPr>
          <p:cNvPr name="TextBox 30" id="30"/>
          <p:cNvSpPr txBox="true"/>
          <p:nvPr/>
        </p:nvSpPr>
        <p:spPr>
          <a:xfrm rot="0">
            <a:off x="5768014" y="5965720"/>
            <a:ext cx="2115890" cy="297606"/>
          </a:xfrm>
          <a:prstGeom prst="rect">
            <a:avLst/>
          </a:prstGeom>
        </p:spPr>
        <p:txBody>
          <a:bodyPr anchor="t" rtlCol="false" tIns="0" lIns="0" bIns="0" rIns="0">
            <a:spAutoFit/>
          </a:bodyPr>
          <a:lstStyle/>
          <a:p>
            <a:pPr algn="ctr">
              <a:lnSpc>
                <a:spcPts val="2496"/>
              </a:lnSpc>
              <a:spcBef>
                <a:spcPct val="0"/>
              </a:spcBef>
            </a:pPr>
            <a:r>
              <a:rPr lang="en-US" sz="1783">
                <a:solidFill>
                  <a:srgbClr val="FFFFFF"/>
                </a:solidFill>
                <a:latin typeface="Open Sauce"/>
                <a:ea typeface="Open Sauce"/>
                <a:cs typeface="Open Sauce"/>
                <a:sym typeface="Open Sauce"/>
              </a:rPr>
              <a:t>Paucek and Lage</a:t>
            </a:r>
          </a:p>
        </p:txBody>
      </p:sp>
      <p:grpSp>
        <p:nvGrpSpPr>
          <p:cNvPr name="Group 31" id="31"/>
          <p:cNvGrpSpPr/>
          <p:nvPr/>
        </p:nvGrpSpPr>
        <p:grpSpPr>
          <a:xfrm rot="0">
            <a:off x="8719759" y="4075945"/>
            <a:ext cx="8539541" cy="7297265"/>
            <a:chOff x="0" y="0"/>
            <a:chExt cx="1322998" cy="1130537"/>
          </a:xfrm>
        </p:grpSpPr>
        <p:sp>
          <p:nvSpPr>
            <p:cNvPr name="Freeform 32" id="32"/>
            <p:cNvSpPr/>
            <p:nvPr/>
          </p:nvSpPr>
          <p:spPr>
            <a:xfrm flipH="false" flipV="false" rot="0">
              <a:off x="0" y="0"/>
              <a:ext cx="1322998" cy="1130537"/>
            </a:xfrm>
            <a:custGeom>
              <a:avLst/>
              <a:gdLst/>
              <a:ahLst/>
              <a:cxnLst/>
              <a:rect r="r" b="b" t="t" l="l"/>
              <a:pathLst>
                <a:path h="1130537" w="1322998">
                  <a:moveTo>
                    <a:pt x="67995" y="0"/>
                  </a:moveTo>
                  <a:lnTo>
                    <a:pt x="1255004" y="0"/>
                  </a:lnTo>
                  <a:cubicBezTo>
                    <a:pt x="1292556" y="0"/>
                    <a:pt x="1322998" y="30442"/>
                    <a:pt x="1322998" y="67995"/>
                  </a:cubicBezTo>
                  <a:lnTo>
                    <a:pt x="1322998" y="1062543"/>
                  </a:lnTo>
                  <a:cubicBezTo>
                    <a:pt x="1322998" y="1080576"/>
                    <a:pt x="1315835" y="1097871"/>
                    <a:pt x="1303083" y="1110622"/>
                  </a:cubicBezTo>
                  <a:cubicBezTo>
                    <a:pt x="1290332" y="1123374"/>
                    <a:pt x="1273037" y="1130537"/>
                    <a:pt x="1255004" y="1130537"/>
                  </a:cubicBezTo>
                  <a:lnTo>
                    <a:pt x="67995" y="1130537"/>
                  </a:lnTo>
                  <a:cubicBezTo>
                    <a:pt x="30442" y="1130537"/>
                    <a:pt x="0" y="1100095"/>
                    <a:pt x="0" y="1062543"/>
                  </a:cubicBezTo>
                  <a:lnTo>
                    <a:pt x="0" y="67995"/>
                  </a:lnTo>
                  <a:cubicBezTo>
                    <a:pt x="0" y="49961"/>
                    <a:pt x="7164" y="32667"/>
                    <a:pt x="19915" y="19915"/>
                  </a:cubicBezTo>
                  <a:cubicBezTo>
                    <a:pt x="32667" y="7164"/>
                    <a:pt x="49961" y="0"/>
                    <a:pt x="67995" y="0"/>
                  </a:cubicBezTo>
                  <a:close/>
                </a:path>
              </a:pathLst>
            </a:custGeom>
            <a:blipFill>
              <a:blip r:embed="rId6"/>
              <a:stretch>
                <a:fillRect l="0" t="-37767" r="0" b="-37767"/>
              </a:stretch>
            </a:blipFill>
          </p:spPr>
        </p:sp>
      </p:grpSp>
      <p:grpSp>
        <p:nvGrpSpPr>
          <p:cNvPr name="Group 33" id="33"/>
          <p:cNvGrpSpPr/>
          <p:nvPr/>
        </p:nvGrpSpPr>
        <p:grpSpPr>
          <a:xfrm rot="0">
            <a:off x="8915225" y="4294117"/>
            <a:ext cx="1344522" cy="1344522"/>
            <a:chOff x="0" y="0"/>
            <a:chExt cx="812800" cy="812800"/>
          </a:xfrm>
        </p:grpSpPr>
        <p:sp>
          <p:nvSpPr>
            <p:cNvPr name="Freeform 34" id="3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929"/>
            </a:solidFill>
            <a:ln cap="sq">
              <a:noFill/>
              <a:prstDash val="solid"/>
              <a:miter/>
            </a:ln>
          </p:spPr>
        </p:sp>
        <p:sp>
          <p:nvSpPr>
            <p:cNvPr name="TextBox 35" id="35"/>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36" id="36"/>
          <p:cNvSpPr/>
          <p:nvPr/>
        </p:nvSpPr>
        <p:spPr>
          <a:xfrm flipH="false" flipV="false" rot="0">
            <a:off x="9253438" y="4632330"/>
            <a:ext cx="668096" cy="668096"/>
          </a:xfrm>
          <a:custGeom>
            <a:avLst/>
            <a:gdLst/>
            <a:ahLst/>
            <a:cxnLst/>
            <a:rect r="r" b="b" t="t" l="l"/>
            <a:pathLst>
              <a:path h="668096" w="668096">
                <a:moveTo>
                  <a:pt x="0" y="0"/>
                </a:moveTo>
                <a:lnTo>
                  <a:pt x="668096" y="0"/>
                </a:lnTo>
                <a:lnTo>
                  <a:pt x="668096" y="668096"/>
                </a:lnTo>
                <a:lnTo>
                  <a:pt x="0" y="6680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6FF3F"/>
        </a:solidFill>
      </p:bgPr>
    </p:bg>
    <p:spTree>
      <p:nvGrpSpPr>
        <p:cNvPr id="1" name=""/>
        <p:cNvGrpSpPr/>
        <p:nvPr/>
      </p:nvGrpSpPr>
      <p:grpSpPr>
        <a:xfrm>
          <a:off x="0" y="0"/>
          <a:ext cx="0" cy="0"/>
          <a:chOff x="0" y="0"/>
          <a:chExt cx="0" cy="0"/>
        </a:xfrm>
      </p:grpSpPr>
      <p:grpSp>
        <p:nvGrpSpPr>
          <p:cNvPr name="Group 2" id="2"/>
          <p:cNvGrpSpPr/>
          <p:nvPr/>
        </p:nvGrpSpPr>
        <p:grpSpPr>
          <a:xfrm rot="0">
            <a:off x="1028700" y="4032813"/>
            <a:ext cx="16230600" cy="7340397"/>
            <a:chOff x="0" y="0"/>
            <a:chExt cx="2514545" cy="1137220"/>
          </a:xfrm>
        </p:grpSpPr>
        <p:sp>
          <p:nvSpPr>
            <p:cNvPr name="Freeform 3" id="3"/>
            <p:cNvSpPr/>
            <p:nvPr/>
          </p:nvSpPr>
          <p:spPr>
            <a:xfrm flipH="false" flipV="false" rot="0">
              <a:off x="0" y="0"/>
              <a:ext cx="2514545" cy="1137220"/>
            </a:xfrm>
            <a:custGeom>
              <a:avLst/>
              <a:gdLst/>
              <a:ahLst/>
              <a:cxnLst/>
              <a:rect r="r" b="b" t="t" l="l"/>
              <a:pathLst>
                <a:path h="1137220" w="2514545">
                  <a:moveTo>
                    <a:pt x="35775" y="0"/>
                  </a:moveTo>
                  <a:lnTo>
                    <a:pt x="2478770" y="0"/>
                  </a:lnTo>
                  <a:cubicBezTo>
                    <a:pt x="2488258" y="0"/>
                    <a:pt x="2497357" y="3769"/>
                    <a:pt x="2504066" y="10478"/>
                  </a:cubicBezTo>
                  <a:cubicBezTo>
                    <a:pt x="2510775" y="17187"/>
                    <a:pt x="2514545" y="26287"/>
                    <a:pt x="2514545" y="35775"/>
                  </a:cubicBezTo>
                  <a:lnTo>
                    <a:pt x="2514545" y="1101445"/>
                  </a:lnTo>
                  <a:cubicBezTo>
                    <a:pt x="2514545" y="1121203"/>
                    <a:pt x="2498528" y="1137220"/>
                    <a:pt x="2478770" y="1137220"/>
                  </a:cubicBezTo>
                  <a:lnTo>
                    <a:pt x="35775" y="1137220"/>
                  </a:lnTo>
                  <a:cubicBezTo>
                    <a:pt x="16017" y="1137220"/>
                    <a:pt x="0" y="1121203"/>
                    <a:pt x="0" y="1101445"/>
                  </a:cubicBezTo>
                  <a:lnTo>
                    <a:pt x="0" y="35775"/>
                  </a:lnTo>
                  <a:cubicBezTo>
                    <a:pt x="0" y="16017"/>
                    <a:pt x="16017" y="0"/>
                    <a:pt x="35775" y="0"/>
                  </a:cubicBezTo>
                  <a:close/>
                </a:path>
              </a:pathLst>
            </a:custGeom>
            <a:blipFill>
              <a:blip r:embed="rId2"/>
              <a:stretch>
                <a:fillRect l="-16251" t="0" r="-212" b="-71678"/>
              </a:stretch>
            </a:blipFill>
          </p:spPr>
        </p:sp>
      </p:grpSp>
      <p:grpSp>
        <p:nvGrpSpPr>
          <p:cNvPr name="Group 4" id="4"/>
          <p:cNvGrpSpPr/>
          <p:nvPr/>
        </p:nvGrpSpPr>
        <p:grpSpPr>
          <a:xfrm rot="0">
            <a:off x="1028700" y="528198"/>
            <a:ext cx="2741285" cy="669965"/>
            <a:chOff x="0" y="0"/>
            <a:chExt cx="1662861" cy="406400"/>
          </a:xfrm>
        </p:grpSpPr>
        <p:sp>
          <p:nvSpPr>
            <p:cNvPr name="Freeform 5" id="5"/>
            <p:cNvSpPr/>
            <p:nvPr/>
          </p:nvSpPr>
          <p:spPr>
            <a:xfrm flipH="false" flipV="false" rot="0">
              <a:off x="0" y="0"/>
              <a:ext cx="1662861" cy="406400"/>
            </a:xfrm>
            <a:custGeom>
              <a:avLst/>
              <a:gdLst/>
              <a:ahLst/>
              <a:cxnLst/>
              <a:rect r="r" b="b" t="t" l="l"/>
              <a:pathLst>
                <a:path h="406400" w="1662861">
                  <a:moveTo>
                    <a:pt x="1459661" y="0"/>
                  </a:moveTo>
                  <a:cubicBezTo>
                    <a:pt x="1571886" y="0"/>
                    <a:pt x="1662861" y="90976"/>
                    <a:pt x="1662861" y="203200"/>
                  </a:cubicBezTo>
                  <a:cubicBezTo>
                    <a:pt x="1662861" y="315424"/>
                    <a:pt x="1571886" y="406400"/>
                    <a:pt x="1459661" y="406400"/>
                  </a:cubicBezTo>
                  <a:lnTo>
                    <a:pt x="203200" y="406400"/>
                  </a:lnTo>
                  <a:cubicBezTo>
                    <a:pt x="90976" y="406400"/>
                    <a:pt x="0" y="315424"/>
                    <a:pt x="0" y="203200"/>
                  </a:cubicBezTo>
                  <a:cubicBezTo>
                    <a:pt x="0" y="90976"/>
                    <a:pt x="90976" y="0"/>
                    <a:pt x="203200" y="0"/>
                  </a:cubicBezTo>
                  <a:close/>
                </a:path>
              </a:pathLst>
            </a:custGeom>
            <a:ln w="19050" cap="sq">
              <a:solidFill>
                <a:srgbClr val="292929"/>
              </a:solidFill>
              <a:prstDash val="solid"/>
              <a:miter/>
            </a:ln>
          </p:spPr>
        </p:sp>
        <p:sp>
          <p:nvSpPr>
            <p:cNvPr name="TextBox 6" id="6"/>
            <p:cNvSpPr txBox="true"/>
            <p:nvPr/>
          </p:nvSpPr>
          <p:spPr>
            <a:xfrm>
              <a:off x="0" y="-38100"/>
              <a:ext cx="1662861" cy="444500"/>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8" id="8"/>
          <p:cNvGrpSpPr/>
          <p:nvPr/>
        </p:nvGrpSpPr>
        <p:grpSpPr>
          <a:xfrm rot="0">
            <a:off x="4013334" y="528198"/>
            <a:ext cx="3185304" cy="669965"/>
            <a:chOff x="0" y="0"/>
            <a:chExt cx="4247072" cy="893286"/>
          </a:xfrm>
        </p:grpSpPr>
        <p:grpSp>
          <p:nvGrpSpPr>
            <p:cNvPr name="Group 9" id="9"/>
            <p:cNvGrpSpPr/>
            <p:nvPr/>
          </p:nvGrpSpPr>
          <p:grpSpPr>
            <a:xfrm rot="0">
              <a:off x="0" y="0"/>
              <a:ext cx="4247072" cy="893286"/>
              <a:chOff x="0" y="0"/>
              <a:chExt cx="1932203" cy="406400"/>
            </a:xfrm>
          </p:grpSpPr>
          <p:sp>
            <p:nvSpPr>
              <p:cNvPr name="Freeform 10" id="10"/>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292929"/>
                </a:solidFill>
                <a:prstDash val="solid"/>
                <a:miter/>
              </a:ln>
            </p:spPr>
          </p:sp>
          <p:sp>
            <p:nvSpPr>
              <p:cNvPr name="TextBox 11" id="11"/>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292929"/>
                  </a:solidFill>
                  <a:latin typeface="Open Sauce"/>
                  <a:ea typeface="Open Sauce"/>
                  <a:cs typeface="Open Sauce"/>
                  <a:sym typeface="Open Sauce"/>
                </a:rPr>
                <a:t>Paucek and Lage</a:t>
              </a:r>
            </a:p>
          </p:txBody>
        </p:sp>
      </p:grpSp>
      <p:sp>
        <p:nvSpPr>
          <p:cNvPr name="TextBox 13" id="13"/>
          <p:cNvSpPr txBox="true"/>
          <p:nvPr/>
        </p:nvSpPr>
        <p:spPr>
          <a:xfrm rot="0">
            <a:off x="9309838" y="1866975"/>
            <a:ext cx="7949462" cy="1926841"/>
          </a:xfrm>
          <a:prstGeom prst="rect">
            <a:avLst/>
          </a:prstGeom>
        </p:spPr>
        <p:txBody>
          <a:bodyPr anchor="t" rtlCol="false" tIns="0" lIns="0" bIns="0" rIns="0">
            <a:spAutoFit/>
          </a:bodyPr>
          <a:lstStyle/>
          <a:p>
            <a:pPr algn="l" marL="0" indent="0" lvl="0">
              <a:lnSpc>
                <a:spcPts val="6695"/>
              </a:lnSpc>
              <a:spcBef>
                <a:spcPct val="0"/>
              </a:spcBef>
            </a:pPr>
            <a:r>
              <a:rPr lang="en-US" b="true" sz="7785" spc="-280">
                <a:solidFill>
                  <a:srgbClr val="292929"/>
                </a:solidFill>
                <a:latin typeface="Akzidenz-Grotesk Bold"/>
                <a:ea typeface="Akzidenz-Grotesk Bold"/>
                <a:cs typeface="Akzidenz-Grotesk Bold"/>
                <a:sym typeface="Akzidenz-Grotesk Bold"/>
              </a:rPr>
              <a:t>PRODUCT PHOTOGRAPHY</a:t>
            </a:r>
          </a:p>
        </p:txBody>
      </p:sp>
      <p:sp>
        <p:nvSpPr>
          <p:cNvPr name="TextBox 14" id="14"/>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292929"/>
                </a:solidFill>
                <a:latin typeface="Akzidenz-Grotesk Bold"/>
                <a:ea typeface="Akzidenz-Grotesk Bold"/>
                <a:cs typeface="Akzidenz-Grotesk Bold"/>
                <a:sym typeface="Akzidenz-Grotesk Bold"/>
              </a:rPr>
              <a:t>2024</a:t>
            </a:r>
          </a:p>
        </p:txBody>
      </p:sp>
      <p:sp>
        <p:nvSpPr>
          <p:cNvPr name="TextBox 15" id="15"/>
          <p:cNvSpPr txBox="true"/>
          <p:nvPr/>
        </p:nvSpPr>
        <p:spPr>
          <a:xfrm rot="0">
            <a:off x="1980095"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292929"/>
                </a:solidFill>
                <a:latin typeface="Open Sauce"/>
                <a:ea typeface="Open Sauce"/>
                <a:cs typeface="Open Sauce"/>
                <a:sym typeface="Open Sauce"/>
              </a:rPr>
              <a:t>The Brand</a:t>
            </a:r>
          </a:p>
        </p:txBody>
      </p:sp>
      <p:sp>
        <p:nvSpPr>
          <p:cNvPr name="TextBox 16" id="16"/>
          <p:cNvSpPr txBox="true"/>
          <p:nvPr/>
        </p:nvSpPr>
        <p:spPr>
          <a:xfrm rot="0">
            <a:off x="1028700" y="1857822"/>
            <a:ext cx="5219248" cy="927806"/>
          </a:xfrm>
          <a:prstGeom prst="rect">
            <a:avLst/>
          </a:prstGeom>
        </p:spPr>
        <p:txBody>
          <a:bodyPr anchor="t" rtlCol="false" tIns="0" lIns="0" bIns="0" rIns="0">
            <a:spAutoFit/>
          </a:bodyPr>
          <a:lstStyle/>
          <a:p>
            <a:pPr algn="l" marL="0" indent="0" lvl="0">
              <a:lnSpc>
                <a:spcPts val="2518"/>
              </a:lnSpc>
            </a:pPr>
            <a:r>
              <a:rPr lang="en-US" sz="1498">
                <a:solidFill>
                  <a:srgbClr val="292929"/>
                </a:solidFill>
                <a:latin typeface="Open Sauce"/>
                <a:ea typeface="Open Sauce"/>
                <a:cs typeface="Open Sauce"/>
                <a:sym typeface="Open Sauce"/>
              </a:rPr>
              <a:t>Presentations are communication tools that can be used as demonstrations, lectures, speeches, reports, and more. It is mostly presented before an audience. </a:t>
            </a:r>
          </a:p>
        </p:txBody>
      </p:sp>
      <p:grpSp>
        <p:nvGrpSpPr>
          <p:cNvPr name="Group 17" id="17"/>
          <p:cNvGrpSpPr/>
          <p:nvPr/>
        </p:nvGrpSpPr>
        <p:grpSpPr>
          <a:xfrm rot="0">
            <a:off x="1388397" y="4496389"/>
            <a:ext cx="1344522" cy="1344522"/>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2929"/>
            </a:solidFill>
            <a:ln cap="sq">
              <a:noFill/>
              <a:prstDash val="solid"/>
              <a:miter/>
            </a:ln>
          </p:spPr>
        </p:sp>
        <p:sp>
          <p:nvSpPr>
            <p:cNvPr name="TextBox 19" id="19"/>
            <p:cNvSpPr txBox="true"/>
            <p:nvPr/>
          </p:nvSpPr>
          <p:spPr>
            <a:xfrm>
              <a:off x="76200" y="38100"/>
              <a:ext cx="660400" cy="698500"/>
            </a:xfrm>
            <a:prstGeom prst="rect">
              <a:avLst/>
            </a:prstGeom>
          </p:spPr>
          <p:txBody>
            <a:bodyPr anchor="ctr" rtlCol="false" tIns="50800" lIns="50800" bIns="50800" rIns="50800"/>
            <a:lstStyle/>
            <a:p>
              <a:pPr algn="ctr">
                <a:lnSpc>
                  <a:spcPts val="2659"/>
                </a:lnSpc>
              </a:pPr>
            </a:p>
          </p:txBody>
        </p:sp>
      </p:grpSp>
      <p:sp>
        <p:nvSpPr>
          <p:cNvPr name="Freeform 20" id="20"/>
          <p:cNvSpPr/>
          <p:nvPr/>
        </p:nvSpPr>
        <p:spPr>
          <a:xfrm flipH="false" flipV="false" rot="0">
            <a:off x="1726610" y="4834601"/>
            <a:ext cx="668096" cy="668096"/>
          </a:xfrm>
          <a:custGeom>
            <a:avLst/>
            <a:gdLst/>
            <a:ahLst/>
            <a:cxnLst/>
            <a:rect r="r" b="b" t="t" l="l"/>
            <a:pathLst>
              <a:path h="668096" w="668096">
                <a:moveTo>
                  <a:pt x="0" y="0"/>
                </a:moveTo>
                <a:lnTo>
                  <a:pt x="668096" y="0"/>
                </a:lnTo>
                <a:lnTo>
                  <a:pt x="668096" y="668096"/>
                </a:lnTo>
                <a:lnTo>
                  <a:pt x="0" y="6680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92929"/>
        </a:solidFill>
      </p:bgPr>
    </p:bg>
    <p:spTree>
      <p:nvGrpSpPr>
        <p:cNvPr id="1" name=""/>
        <p:cNvGrpSpPr/>
        <p:nvPr/>
      </p:nvGrpSpPr>
      <p:grpSpPr>
        <a:xfrm>
          <a:off x="0" y="0"/>
          <a:ext cx="0" cy="0"/>
          <a:chOff x="0" y="0"/>
          <a:chExt cx="0" cy="0"/>
        </a:xfrm>
      </p:grpSpPr>
      <p:grpSp>
        <p:nvGrpSpPr>
          <p:cNvPr name="Group 2" id="2"/>
          <p:cNvGrpSpPr/>
          <p:nvPr/>
        </p:nvGrpSpPr>
        <p:grpSpPr>
          <a:xfrm rot="0">
            <a:off x="4981755" y="1934022"/>
            <a:ext cx="8324491" cy="3829133"/>
            <a:chOff x="0" y="0"/>
            <a:chExt cx="1637868" cy="753393"/>
          </a:xfrm>
        </p:grpSpPr>
        <p:sp>
          <p:nvSpPr>
            <p:cNvPr name="Freeform 3" id="3"/>
            <p:cNvSpPr/>
            <p:nvPr/>
          </p:nvSpPr>
          <p:spPr>
            <a:xfrm flipH="false" flipV="false" rot="0">
              <a:off x="0" y="0"/>
              <a:ext cx="1637868" cy="753393"/>
            </a:xfrm>
            <a:custGeom>
              <a:avLst/>
              <a:gdLst/>
              <a:ahLst/>
              <a:cxnLst/>
              <a:rect r="r" b="b" t="t" l="l"/>
              <a:pathLst>
                <a:path h="753393" w="1637868">
                  <a:moveTo>
                    <a:pt x="0" y="0"/>
                  </a:moveTo>
                  <a:lnTo>
                    <a:pt x="1637868" y="0"/>
                  </a:lnTo>
                  <a:lnTo>
                    <a:pt x="1637868" y="753393"/>
                  </a:lnTo>
                  <a:lnTo>
                    <a:pt x="0" y="753393"/>
                  </a:lnTo>
                  <a:close/>
                </a:path>
              </a:pathLst>
            </a:custGeom>
            <a:blipFill>
              <a:blip r:embed="rId2"/>
              <a:stretch>
                <a:fillRect l="0" t="-113049" r="0" b="-113049"/>
              </a:stretch>
            </a:blipFill>
          </p:spPr>
        </p:sp>
      </p:grpSp>
      <p:grpSp>
        <p:nvGrpSpPr>
          <p:cNvPr name="Group 4" id="4"/>
          <p:cNvGrpSpPr/>
          <p:nvPr/>
        </p:nvGrpSpPr>
        <p:grpSpPr>
          <a:xfrm rot="0">
            <a:off x="1028700" y="528198"/>
            <a:ext cx="3183389" cy="669965"/>
            <a:chOff x="0" y="0"/>
            <a:chExt cx="1931041" cy="406400"/>
          </a:xfrm>
        </p:grpSpPr>
        <p:sp>
          <p:nvSpPr>
            <p:cNvPr name="Freeform 5" id="5"/>
            <p:cNvSpPr/>
            <p:nvPr/>
          </p:nvSpPr>
          <p:spPr>
            <a:xfrm flipH="false" flipV="false" rot="0">
              <a:off x="0" y="0"/>
              <a:ext cx="1931041" cy="406400"/>
            </a:xfrm>
            <a:custGeom>
              <a:avLst/>
              <a:gdLst/>
              <a:ahLst/>
              <a:cxnLst/>
              <a:rect r="r" b="b" t="t" l="l"/>
              <a:pathLst>
                <a:path h="406400" w="1931041">
                  <a:moveTo>
                    <a:pt x="1727841" y="0"/>
                  </a:moveTo>
                  <a:cubicBezTo>
                    <a:pt x="1840065" y="0"/>
                    <a:pt x="1931041" y="90976"/>
                    <a:pt x="1931041" y="203200"/>
                  </a:cubicBezTo>
                  <a:cubicBezTo>
                    <a:pt x="1931041" y="315424"/>
                    <a:pt x="1840065" y="406400"/>
                    <a:pt x="1727841"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6" id="6"/>
            <p:cNvSpPr txBox="true"/>
            <p:nvPr/>
          </p:nvSpPr>
          <p:spPr>
            <a:xfrm>
              <a:off x="0" y="-38100"/>
              <a:ext cx="1931041" cy="444500"/>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grpSp>
        <p:nvGrpSpPr>
          <p:cNvPr name="Group 8" id="8"/>
          <p:cNvGrpSpPr/>
          <p:nvPr/>
        </p:nvGrpSpPr>
        <p:grpSpPr>
          <a:xfrm rot="0">
            <a:off x="4489584" y="528198"/>
            <a:ext cx="3185304" cy="669965"/>
            <a:chOff x="0" y="0"/>
            <a:chExt cx="4247072" cy="893286"/>
          </a:xfrm>
        </p:grpSpPr>
        <p:grpSp>
          <p:nvGrpSpPr>
            <p:cNvPr name="Group 9" id="9"/>
            <p:cNvGrpSpPr/>
            <p:nvPr/>
          </p:nvGrpSpPr>
          <p:grpSpPr>
            <a:xfrm rot="0">
              <a:off x="0" y="0"/>
              <a:ext cx="4247072" cy="893286"/>
              <a:chOff x="0" y="0"/>
              <a:chExt cx="1932203" cy="406400"/>
            </a:xfrm>
          </p:grpSpPr>
          <p:sp>
            <p:nvSpPr>
              <p:cNvPr name="Freeform 10" id="10"/>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11" id="11"/>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sp>
        <p:nvSpPr>
          <p:cNvPr name="TextBox 13" id="13"/>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14" id="14"/>
          <p:cNvSpPr txBox="true"/>
          <p:nvPr/>
        </p:nvSpPr>
        <p:spPr>
          <a:xfrm rot="0">
            <a:off x="1932470"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Product Photo</a:t>
            </a:r>
          </a:p>
        </p:txBody>
      </p:sp>
      <p:sp>
        <p:nvSpPr>
          <p:cNvPr name="TextBox 15" id="15"/>
          <p:cNvSpPr txBox="true"/>
          <p:nvPr/>
        </p:nvSpPr>
        <p:spPr>
          <a:xfrm rot="0">
            <a:off x="2298012" y="4812689"/>
            <a:ext cx="13691976" cy="2091347"/>
          </a:xfrm>
          <a:prstGeom prst="rect">
            <a:avLst/>
          </a:prstGeom>
        </p:spPr>
        <p:txBody>
          <a:bodyPr anchor="t" rtlCol="false" tIns="0" lIns="0" bIns="0" rIns="0">
            <a:spAutoFit/>
          </a:bodyPr>
          <a:lstStyle/>
          <a:p>
            <a:pPr algn="ctr" marL="0" indent="0" lvl="0">
              <a:lnSpc>
                <a:spcPts val="12893"/>
              </a:lnSpc>
              <a:spcBef>
                <a:spcPct val="0"/>
              </a:spcBef>
            </a:pPr>
            <a:r>
              <a:rPr lang="en-US" b="true" sz="14992" spc="-539">
                <a:solidFill>
                  <a:srgbClr val="FFFFFF"/>
                </a:solidFill>
                <a:latin typeface="Akzidenz-Grotesk Bold"/>
                <a:ea typeface="Akzidenz-Grotesk Bold"/>
                <a:cs typeface="Akzidenz-Grotesk Bold"/>
                <a:sym typeface="Akzidenz-Grotesk Bold"/>
              </a:rPr>
              <a:t>TECH N' BOLD</a:t>
            </a:r>
          </a:p>
        </p:txBody>
      </p:sp>
      <p:grpSp>
        <p:nvGrpSpPr>
          <p:cNvPr name="Group 16" id="16"/>
          <p:cNvGrpSpPr/>
          <p:nvPr/>
        </p:nvGrpSpPr>
        <p:grpSpPr>
          <a:xfrm rot="-1010438">
            <a:off x="3836541" y="6112668"/>
            <a:ext cx="2169633" cy="2169633"/>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5"/>
              <a:stretch>
                <a:fillRect l="0" t="-25000" r="0" b="-25000"/>
              </a:stretch>
            </a:blipFill>
          </p:spPr>
        </p:sp>
      </p:grpSp>
      <p:sp>
        <p:nvSpPr>
          <p:cNvPr name="Freeform 18" id="18"/>
          <p:cNvSpPr/>
          <p:nvPr/>
        </p:nvSpPr>
        <p:spPr>
          <a:xfrm flipH="false" flipV="false" rot="0">
            <a:off x="13381540" y="6413574"/>
            <a:ext cx="1573937" cy="1574627"/>
          </a:xfrm>
          <a:custGeom>
            <a:avLst/>
            <a:gdLst/>
            <a:ahLst/>
            <a:cxnLst/>
            <a:rect r="r" b="b" t="t" l="l"/>
            <a:pathLst>
              <a:path h="1574627" w="1573937">
                <a:moveTo>
                  <a:pt x="0" y="0"/>
                </a:moveTo>
                <a:lnTo>
                  <a:pt x="1573937" y="0"/>
                </a:lnTo>
                <a:lnTo>
                  <a:pt x="1573937" y="1574627"/>
                </a:lnTo>
                <a:lnTo>
                  <a:pt x="0" y="15746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9" id="19"/>
          <p:cNvSpPr txBox="true"/>
          <p:nvPr/>
        </p:nvSpPr>
        <p:spPr>
          <a:xfrm rot="0">
            <a:off x="5232431" y="6431580"/>
            <a:ext cx="8073814" cy="2091347"/>
          </a:xfrm>
          <a:prstGeom prst="rect">
            <a:avLst/>
          </a:prstGeom>
        </p:spPr>
        <p:txBody>
          <a:bodyPr anchor="t" rtlCol="false" tIns="0" lIns="0" bIns="0" rIns="0">
            <a:spAutoFit/>
          </a:bodyPr>
          <a:lstStyle/>
          <a:p>
            <a:pPr algn="r" marL="0" indent="0" lvl="0">
              <a:lnSpc>
                <a:spcPts val="12893"/>
              </a:lnSpc>
              <a:spcBef>
                <a:spcPct val="0"/>
              </a:spcBef>
            </a:pPr>
            <a:r>
              <a:rPr lang="en-US" b="true" sz="14992" spc="-539">
                <a:solidFill>
                  <a:srgbClr val="FFFFFF"/>
                </a:solidFill>
                <a:latin typeface="Akzidenz-Grotesk Bold"/>
                <a:ea typeface="Akzidenz-Grotesk Bold"/>
                <a:cs typeface="Akzidenz-Grotesk Bold"/>
                <a:sym typeface="Akzidenz-Grotesk Bold"/>
              </a:rPr>
              <a:t>STYLES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71717"/>
        </a:solidFill>
      </p:bgPr>
    </p:bg>
    <p:spTree>
      <p:nvGrpSpPr>
        <p:cNvPr id="1" name=""/>
        <p:cNvGrpSpPr/>
        <p:nvPr/>
      </p:nvGrpSpPr>
      <p:grpSpPr>
        <a:xfrm>
          <a:off x="0" y="0"/>
          <a:ext cx="0" cy="0"/>
          <a:chOff x="0" y="0"/>
          <a:chExt cx="0" cy="0"/>
        </a:xfrm>
      </p:grpSpPr>
      <p:grpSp>
        <p:nvGrpSpPr>
          <p:cNvPr name="Group 2" id="2"/>
          <p:cNvGrpSpPr/>
          <p:nvPr/>
        </p:nvGrpSpPr>
        <p:grpSpPr>
          <a:xfrm rot="0">
            <a:off x="1028700" y="528198"/>
            <a:ext cx="3183389" cy="669965"/>
            <a:chOff x="0" y="0"/>
            <a:chExt cx="1931041" cy="406400"/>
          </a:xfrm>
        </p:grpSpPr>
        <p:sp>
          <p:nvSpPr>
            <p:cNvPr name="Freeform 3" id="3"/>
            <p:cNvSpPr/>
            <p:nvPr/>
          </p:nvSpPr>
          <p:spPr>
            <a:xfrm flipH="false" flipV="false" rot="0">
              <a:off x="0" y="0"/>
              <a:ext cx="1931041" cy="406400"/>
            </a:xfrm>
            <a:custGeom>
              <a:avLst/>
              <a:gdLst/>
              <a:ahLst/>
              <a:cxnLst/>
              <a:rect r="r" b="b" t="t" l="l"/>
              <a:pathLst>
                <a:path h="406400" w="1931041">
                  <a:moveTo>
                    <a:pt x="1727841" y="0"/>
                  </a:moveTo>
                  <a:cubicBezTo>
                    <a:pt x="1840065" y="0"/>
                    <a:pt x="1931041" y="90976"/>
                    <a:pt x="1931041" y="203200"/>
                  </a:cubicBezTo>
                  <a:cubicBezTo>
                    <a:pt x="1931041" y="315424"/>
                    <a:pt x="1840065" y="406400"/>
                    <a:pt x="1727841"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4" id="4"/>
            <p:cNvSpPr txBox="true"/>
            <p:nvPr/>
          </p:nvSpPr>
          <p:spPr>
            <a:xfrm>
              <a:off x="0" y="-38100"/>
              <a:ext cx="1931041" cy="444500"/>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388397" y="695858"/>
            <a:ext cx="340375" cy="340375"/>
          </a:xfrm>
          <a:custGeom>
            <a:avLst/>
            <a:gdLst/>
            <a:ahLst/>
            <a:cxnLst/>
            <a:rect r="r" b="b" t="t" l="l"/>
            <a:pathLst>
              <a:path h="340375" w="340375">
                <a:moveTo>
                  <a:pt x="0" y="0"/>
                </a:moveTo>
                <a:lnTo>
                  <a:pt x="340375" y="0"/>
                </a:lnTo>
                <a:lnTo>
                  <a:pt x="340375" y="340375"/>
                </a:lnTo>
                <a:lnTo>
                  <a:pt x="0" y="3403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4489584" y="528198"/>
            <a:ext cx="3185304" cy="669965"/>
            <a:chOff x="0" y="0"/>
            <a:chExt cx="4247072" cy="893286"/>
          </a:xfrm>
        </p:grpSpPr>
        <p:grpSp>
          <p:nvGrpSpPr>
            <p:cNvPr name="Group 7" id="7"/>
            <p:cNvGrpSpPr/>
            <p:nvPr/>
          </p:nvGrpSpPr>
          <p:grpSpPr>
            <a:xfrm rot="0">
              <a:off x="0" y="0"/>
              <a:ext cx="4247072" cy="893286"/>
              <a:chOff x="0" y="0"/>
              <a:chExt cx="1932203" cy="406400"/>
            </a:xfrm>
          </p:grpSpPr>
          <p:sp>
            <p:nvSpPr>
              <p:cNvPr name="Freeform 8" id="8"/>
              <p:cNvSpPr/>
              <p:nvPr/>
            </p:nvSpPr>
            <p:spPr>
              <a:xfrm flipH="false" flipV="false" rot="0">
                <a:off x="0" y="0"/>
                <a:ext cx="1932203" cy="406400"/>
              </a:xfrm>
              <a:custGeom>
                <a:avLst/>
                <a:gdLst/>
                <a:ahLst/>
                <a:cxnLst/>
                <a:rect r="r" b="b" t="t" l="l"/>
                <a:pathLst>
                  <a:path h="406400" w="1932203">
                    <a:moveTo>
                      <a:pt x="1729003" y="0"/>
                    </a:moveTo>
                    <a:cubicBezTo>
                      <a:pt x="1841227" y="0"/>
                      <a:pt x="1932203" y="90976"/>
                      <a:pt x="1932203" y="203200"/>
                    </a:cubicBezTo>
                    <a:cubicBezTo>
                      <a:pt x="1932203" y="315424"/>
                      <a:pt x="1841227" y="406400"/>
                      <a:pt x="1729003" y="406400"/>
                    </a:cubicBezTo>
                    <a:lnTo>
                      <a:pt x="203200" y="406400"/>
                    </a:lnTo>
                    <a:cubicBezTo>
                      <a:pt x="90976" y="406400"/>
                      <a:pt x="0" y="315424"/>
                      <a:pt x="0" y="203200"/>
                    </a:cubicBezTo>
                    <a:cubicBezTo>
                      <a:pt x="0" y="90976"/>
                      <a:pt x="90976" y="0"/>
                      <a:pt x="203200" y="0"/>
                    </a:cubicBezTo>
                    <a:close/>
                  </a:path>
                </a:pathLst>
              </a:custGeom>
              <a:ln w="19050" cap="sq">
                <a:solidFill>
                  <a:srgbClr val="D6FF3F"/>
                </a:solidFill>
                <a:prstDash val="solid"/>
                <a:miter/>
              </a:ln>
            </p:spPr>
          </p:sp>
          <p:sp>
            <p:nvSpPr>
              <p:cNvPr name="TextBox 9" id="9"/>
              <p:cNvSpPr txBox="true"/>
              <p:nvPr/>
            </p:nvSpPr>
            <p:spPr>
              <a:xfrm>
                <a:off x="0" y="-38100"/>
                <a:ext cx="1932203" cy="44450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114811" y="185446"/>
              <a:ext cx="4017450" cy="484294"/>
            </a:xfrm>
            <a:prstGeom prst="rect">
              <a:avLst/>
            </a:prstGeom>
          </p:spPr>
          <p:txBody>
            <a:bodyPr anchor="t" rtlCol="false" tIns="0" lIns="0" bIns="0" rIns="0">
              <a:spAutoFit/>
            </a:bodyPr>
            <a:lstStyle/>
            <a:p>
              <a:pPr algn="ctr">
                <a:lnSpc>
                  <a:spcPts val="3079"/>
                </a:lnSpc>
                <a:spcBef>
                  <a:spcPct val="0"/>
                </a:spcBef>
              </a:pPr>
              <a:r>
                <a:rPr lang="en-US" sz="2199">
                  <a:solidFill>
                    <a:srgbClr val="D6FF3F"/>
                  </a:solidFill>
                  <a:latin typeface="Open Sauce"/>
                  <a:ea typeface="Open Sauce"/>
                  <a:cs typeface="Open Sauce"/>
                  <a:sym typeface="Open Sauce"/>
                </a:rPr>
                <a:t>Paucek and Lage</a:t>
              </a:r>
            </a:p>
          </p:txBody>
        </p:sp>
      </p:grpSp>
      <p:grpSp>
        <p:nvGrpSpPr>
          <p:cNvPr name="Group 11" id="11"/>
          <p:cNvGrpSpPr/>
          <p:nvPr/>
        </p:nvGrpSpPr>
        <p:grpSpPr>
          <a:xfrm rot="0">
            <a:off x="5450851" y="1934966"/>
            <a:ext cx="11808449" cy="2976968"/>
            <a:chOff x="0" y="0"/>
            <a:chExt cx="2323348" cy="585727"/>
          </a:xfrm>
        </p:grpSpPr>
        <p:sp>
          <p:nvSpPr>
            <p:cNvPr name="Freeform 12" id="12"/>
            <p:cNvSpPr/>
            <p:nvPr/>
          </p:nvSpPr>
          <p:spPr>
            <a:xfrm flipH="false" flipV="false" rot="0">
              <a:off x="0" y="0"/>
              <a:ext cx="2323348" cy="585727"/>
            </a:xfrm>
            <a:custGeom>
              <a:avLst/>
              <a:gdLst/>
              <a:ahLst/>
              <a:cxnLst/>
              <a:rect r="r" b="b" t="t" l="l"/>
              <a:pathLst>
                <a:path h="585727" w="2323348">
                  <a:moveTo>
                    <a:pt x="0" y="0"/>
                  </a:moveTo>
                  <a:lnTo>
                    <a:pt x="2323348" y="0"/>
                  </a:lnTo>
                  <a:lnTo>
                    <a:pt x="2323348" y="585727"/>
                  </a:lnTo>
                  <a:lnTo>
                    <a:pt x="0" y="585727"/>
                  </a:lnTo>
                  <a:close/>
                </a:path>
              </a:pathLst>
            </a:custGeom>
            <a:blipFill>
              <a:blip r:embed="rId4"/>
              <a:stretch>
                <a:fillRect l="0" t="-82220" r="0" b="-82220"/>
              </a:stretch>
            </a:blipFill>
          </p:spPr>
        </p:sp>
      </p:grpSp>
      <p:grpSp>
        <p:nvGrpSpPr>
          <p:cNvPr name="Group 13" id="13"/>
          <p:cNvGrpSpPr/>
          <p:nvPr/>
        </p:nvGrpSpPr>
        <p:grpSpPr>
          <a:xfrm rot="0">
            <a:off x="1028700" y="5143500"/>
            <a:ext cx="4590231" cy="4731589"/>
            <a:chOff x="0" y="0"/>
            <a:chExt cx="903142" cy="930954"/>
          </a:xfrm>
        </p:grpSpPr>
        <p:sp>
          <p:nvSpPr>
            <p:cNvPr name="Freeform 14" id="14"/>
            <p:cNvSpPr/>
            <p:nvPr/>
          </p:nvSpPr>
          <p:spPr>
            <a:xfrm flipH="false" flipV="false" rot="0">
              <a:off x="0" y="0"/>
              <a:ext cx="903142" cy="930954"/>
            </a:xfrm>
            <a:custGeom>
              <a:avLst/>
              <a:gdLst/>
              <a:ahLst/>
              <a:cxnLst/>
              <a:rect r="r" b="b" t="t" l="l"/>
              <a:pathLst>
                <a:path h="930954" w="903142">
                  <a:moveTo>
                    <a:pt x="0" y="0"/>
                  </a:moveTo>
                  <a:lnTo>
                    <a:pt x="903142" y="0"/>
                  </a:lnTo>
                  <a:lnTo>
                    <a:pt x="903142" y="930954"/>
                  </a:lnTo>
                  <a:lnTo>
                    <a:pt x="0" y="930954"/>
                  </a:lnTo>
                  <a:close/>
                </a:path>
              </a:pathLst>
            </a:custGeom>
            <a:blipFill>
              <a:blip r:embed="rId5"/>
              <a:stretch>
                <a:fillRect l="0" t="-22759" r="0" b="-22759"/>
              </a:stretch>
            </a:blipFill>
          </p:spPr>
        </p:sp>
      </p:grpSp>
      <p:grpSp>
        <p:nvGrpSpPr>
          <p:cNvPr name="Group 15" id="15"/>
          <p:cNvGrpSpPr/>
          <p:nvPr/>
        </p:nvGrpSpPr>
        <p:grpSpPr>
          <a:xfrm rot="-1010438">
            <a:off x="1541809" y="1859011"/>
            <a:ext cx="3515610" cy="351561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6"/>
              <a:stretch>
                <a:fillRect l="0" t="-25000" r="0" b="-25000"/>
              </a:stretch>
            </a:blipFill>
          </p:spPr>
        </p:sp>
      </p:grpSp>
      <p:grpSp>
        <p:nvGrpSpPr>
          <p:cNvPr name="Group 17" id="17"/>
          <p:cNvGrpSpPr/>
          <p:nvPr/>
        </p:nvGrpSpPr>
        <p:grpSpPr>
          <a:xfrm rot="0">
            <a:off x="5896196" y="5143500"/>
            <a:ext cx="6675754" cy="4731589"/>
            <a:chOff x="0" y="0"/>
            <a:chExt cx="1313475" cy="930954"/>
          </a:xfrm>
        </p:grpSpPr>
        <p:sp>
          <p:nvSpPr>
            <p:cNvPr name="Freeform 18" id="18"/>
            <p:cNvSpPr/>
            <p:nvPr/>
          </p:nvSpPr>
          <p:spPr>
            <a:xfrm flipH="false" flipV="false" rot="0">
              <a:off x="0" y="0"/>
              <a:ext cx="1313475" cy="930954"/>
            </a:xfrm>
            <a:custGeom>
              <a:avLst/>
              <a:gdLst/>
              <a:ahLst/>
              <a:cxnLst/>
              <a:rect r="r" b="b" t="t" l="l"/>
              <a:pathLst>
                <a:path h="930954" w="1313475">
                  <a:moveTo>
                    <a:pt x="0" y="0"/>
                  </a:moveTo>
                  <a:lnTo>
                    <a:pt x="1313475" y="0"/>
                  </a:lnTo>
                  <a:lnTo>
                    <a:pt x="1313475" y="930954"/>
                  </a:lnTo>
                  <a:lnTo>
                    <a:pt x="0" y="930954"/>
                  </a:lnTo>
                  <a:close/>
                </a:path>
              </a:pathLst>
            </a:custGeom>
            <a:blipFill>
              <a:blip r:embed="rId7"/>
              <a:stretch>
                <a:fillRect l="-3157" t="0" r="-3157" b="0"/>
              </a:stretch>
            </a:blipFill>
          </p:spPr>
        </p:sp>
      </p:grpSp>
      <p:grpSp>
        <p:nvGrpSpPr>
          <p:cNvPr name="Group 19" id="19"/>
          <p:cNvGrpSpPr/>
          <p:nvPr/>
        </p:nvGrpSpPr>
        <p:grpSpPr>
          <a:xfrm rot="766180">
            <a:off x="12361165" y="4772076"/>
            <a:ext cx="5022016" cy="5022016"/>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blipFill>
              <a:blip r:embed="rId8"/>
              <a:stretch>
                <a:fillRect l="0" t="-25000" r="0" b="-25000"/>
              </a:stretch>
            </a:blipFill>
          </p:spPr>
        </p:sp>
      </p:grpSp>
      <p:sp>
        <p:nvSpPr>
          <p:cNvPr name="Freeform 21" id="21"/>
          <p:cNvSpPr/>
          <p:nvPr/>
        </p:nvSpPr>
        <p:spPr>
          <a:xfrm flipH="false" flipV="false" rot="0">
            <a:off x="16439352" y="6689346"/>
            <a:ext cx="1639896" cy="1639896"/>
          </a:xfrm>
          <a:custGeom>
            <a:avLst/>
            <a:gdLst/>
            <a:ahLst/>
            <a:cxnLst/>
            <a:rect r="r" b="b" t="t" l="l"/>
            <a:pathLst>
              <a:path h="1639896" w="1639896">
                <a:moveTo>
                  <a:pt x="0" y="0"/>
                </a:moveTo>
                <a:lnTo>
                  <a:pt x="1639896" y="0"/>
                </a:lnTo>
                <a:lnTo>
                  <a:pt x="1639896" y="1639896"/>
                </a:lnTo>
                <a:lnTo>
                  <a:pt x="0" y="163989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2" id="22"/>
          <p:cNvSpPr txBox="true"/>
          <p:nvPr/>
        </p:nvSpPr>
        <p:spPr>
          <a:xfrm rot="0">
            <a:off x="14955477" y="640409"/>
            <a:ext cx="2303823" cy="480791"/>
          </a:xfrm>
          <a:prstGeom prst="rect">
            <a:avLst/>
          </a:prstGeom>
        </p:spPr>
        <p:txBody>
          <a:bodyPr anchor="t" rtlCol="false" tIns="0" lIns="0" bIns="0" rIns="0">
            <a:spAutoFit/>
          </a:bodyPr>
          <a:lstStyle/>
          <a:p>
            <a:pPr algn="r" marL="0" indent="0" lvl="0">
              <a:lnSpc>
                <a:spcPts val="2936"/>
              </a:lnSpc>
              <a:spcBef>
                <a:spcPct val="0"/>
              </a:spcBef>
            </a:pPr>
            <a:r>
              <a:rPr lang="en-US" b="true" sz="3413" spc="-191">
                <a:solidFill>
                  <a:srgbClr val="D6FF3F"/>
                </a:solidFill>
                <a:latin typeface="Akzidenz-Grotesk Bold"/>
                <a:ea typeface="Akzidenz-Grotesk Bold"/>
                <a:cs typeface="Akzidenz-Grotesk Bold"/>
                <a:sym typeface="Akzidenz-Grotesk Bold"/>
              </a:rPr>
              <a:t>2024</a:t>
            </a:r>
          </a:p>
        </p:txBody>
      </p:sp>
      <p:sp>
        <p:nvSpPr>
          <p:cNvPr name="TextBox 23" id="23"/>
          <p:cNvSpPr txBox="true"/>
          <p:nvPr/>
        </p:nvSpPr>
        <p:spPr>
          <a:xfrm rot="0">
            <a:off x="1932470" y="657758"/>
            <a:ext cx="2084580" cy="372745"/>
          </a:xfrm>
          <a:prstGeom prst="rect">
            <a:avLst/>
          </a:prstGeom>
        </p:spPr>
        <p:txBody>
          <a:bodyPr anchor="t" rtlCol="false" tIns="0" lIns="0" bIns="0" rIns="0">
            <a:spAutoFit/>
          </a:bodyPr>
          <a:lstStyle/>
          <a:p>
            <a:pPr algn="l">
              <a:lnSpc>
                <a:spcPts val="3079"/>
              </a:lnSpc>
              <a:spcBef>
                <a:spcPct val="0"/>
              </a:spcBef>
            </a:pPr>
            <a:r>
              <a:rPr lang="en-US" sz="2199">
                <a:solidFill>
                  <a:srgbClr val="D6FF3F"/>
                </a:solidFill>
                <a:latin typeface="Open Sauce"/>
                <a:ea typeface="Open Sauce"/>
                <a:cs typeface="Open Sauce"/>
                <a:sym typeface="Open Sauce"/>
              </a:rPr>
              <a:t>Product Photo</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DAHF9jszKJ4</dc:identifier>
  <dcterms:modified xsi:type="dcterms:W3CDTF">2011-08-01T06:04:30Z</dcterms:modified>
  <cp:revision>1</cp:revision>
  <dc:title>Green and Black Bold Creative Brief Presentation</dc:title>
</cp:coreProperties>
</file>