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உயிர்த்தெழுந்த</a:t>
            </a:r>
          </a:p>
          <a:p>
            <a:r>
              <a:rPr lang="en-IN" dirty="0"/>
              <a:t>Slide 2 - </a:t>
            </a:r>
            <a:r>
              <a:rPr lang="ta-IN" dirty="0"/>
              <a:t>எந்தன் மீட்பர்</a:t>
            </a:r>
          </a:p>
          <a:p>
            <a:r>
              <a:rPr lang="en-IN" dirty="0"/>
              <a:t>Slide 3 - </a:t>
            </a:r>
            <a:r>
              <a:rPr lang="ta-IN" dirty="0"/>
              <a:t>மரணத்தை ஜெயமாக</a:t>
            </a:r>
          </a:p>
          <a:p>
            <a:r>
              <a:rPr lang="en-IN" dirty="0"/>
              <a:t>Slide 4 - </a:t>
            </a:r>
            <a:r>
              <a:rPr lang="ta-IN" dirty="0"/>
              <a:t>அழுகையின் நாட்கள்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உயிர்த்தெழுந்த</a:t>
            </a:r>
          </a:p>
          <a:p>
            <a:r>
              <a:rPr lang="en-IN" dirty="0"/>
              <a:t>Slide 2 - </a:t>
            </a:r>
            <a:r>
              <a:rPr lang="ta-IN" dirty="0"/>
              <a:t>எந்தன் மீட்பர்</a:t>
            </a:r>
          </a:p>
          <a:p>
            <a:r>
              <a:rPr lang="en-IN" dirty="0"/>
              <a:t>Slide 3 - </a:t>
            </a:r>
            <a:r>
              <a:rPr lang="ta-IN" dirty="0"/>
              <a:t>மரணத்தை ஜெயமாக</a:t>
            </a:r>
          </a:p>
          <a:p>
            <a:r>
              <a:rPr lang="en-IN" dirty="0"/>
              <a:t>Slide 4 - </a:t>
            </a:r>
            <a:r>
              <a:rPr lang="ta-IN" dirty="0"/>
              <a:t>அழுகையின் நாட்கள்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உயிர்த்தெழுந்த</a:t>
            </a:r>
          </a:p>
          <a:p>
            <a:r>
              <a:rPr lang="en-IN" dirty="0"/>
              <a:t>Slide 2 - </a:t>
            </a:r>
            <a:r>
              <a:rPr lang="ta-IN" dirty="0"/>
              <a:t>எந்தன் மீட்பர்</a:t>
            </a:r>
          </a:p>
          <a:p>
            <a:r>
              <a:rPr lang="en-IN" dirty="0"/>
              <a:t>Slide 3 - </a:t>
            </a:r>
            <a:r>
              <a:rPr lang="ta-IN" dirty="0"/>
              <a:t>மரணத்தை ஜெயமாக</a:t>
            </a:r>
          </a:p>
          <a:p>
            <a:r>
              <a:rPr lang="en-IN" dirty="0"/>
              <a:t>Slide 4 - </a:t>
            </a:r>
            <a:r>
              <a:rPr lang="ta-IN" dirty="0"/>
              <a:t>அழுகையின் நாட்கள்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உயிர்த்தெழுந்த</a:t>
            </a:r>
          </a:p>
          <a:p>
            <a:r>
              <a:rPr lang="en-IN" dirty="0"/>
              <a:t>Slide 2 - </a:t>
            </a:r>
            <a:r>
              <a:rPr lang="ta-IN" dirty="0"/>
              <a:t>எந்தன் மீட்பர்</a:t>
            </a:r>
          </a:p>
          <a:p>
            <a:r>
              <a:rPr lang="en-IN" dirty="0"/>
              <a:t>Slide 3 - </a:t>
            </a:r>
            <a:r>
              <a:rPr lang="ta-IN" dirty="0"/>
              <a:t>மரணத்தை ஜெயமாக</a:t>
            </a:r>
          </a:p>
          <a:p>
            <a:r>
              <a:rPr lang="en-IN" dirty="0"/>
              <a:t>Slide 4 - </a:t>
            </a:r>
            <a:r>
              <a:rPr lang="ta-IN" dirty="0"/>
              <a:t>அழுகையின் நாட்கள்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8D0B0E-62B0-6A90-37FA-2F3621BBB33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2CAA2B1-6E85-74C2-FF9E-6CEE5361E3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E5B7A1D-420B-D366-1EF3-039AE16762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DF4BB75-919F-D099-5D6A-EDE966BE59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690CCEC-7FEE-1E7D-15BC-B839D341907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</TotalTime>
  <Words>80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2024-03-16T11:27:10Z</dcterms:modified>
</cp:coreProperties>
</file>