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3">
          <p15:clr>
            <a:srgbClr val="A4A3A4"/>
          </p15:clr>
        </p15:guide>
        <p15:guide id="2" pos="381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3" orient="horz"/>
        <p:guide pos="3817"/>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 name="Shape 35"/>
        <p:cNvGrpSpPr/>
        <p:nvPr/>
      </p:nvGrpSpPr>
      <p:grpSpPr>
        <a:xfrm>
          <a:off x="0" y="0"/>
          <a:ext cx="0" cy="0"/>
          <a:chOff x="0" y="0"/>
          <a:chExt cx="0" cy="0"/>
        </a:xfrm>
      </p:grpSpPr>
      <p:sp>
        <p:nvSpPr>
          <p:cNvPr id="36" name="Google Shape;36;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4" name="Shape 614"/>
        <p:cNvGrpSpPr/>
        <p:nvPr/>
      </p:nvGrpSpPr>
      <p:grpSpPr>
        <a:xfrm>
          <a:off x="0" y="0"/>
          <a:ext cx="0" cy="0"/>
          <a:chOff x="0" y="0"/>
          <a:chExt cx="0" cy="0"/>
        </a:xfrm>
      </p:grpSpPr>
      <p:sp>
        <p:nvSpPr>
          <p:cNvPr id="615" name="Google Shape;61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6" name="Google Shape;61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4" name="Shape 874"/>
        <p:cNvGrpSpPr/>
        <p:nvPr/>
      </p:nvGrpSpPr>
      <p:grpSpPr>
        <a:xfrm>
          <a:off x="0" y="0"/>
          <a:ext cx="0" cy="0"/>
          <a:chOff x="0" y="0"/>
          <a:chExt cx="0" cy="0"/>
        </a:xfrm>
      </p:grpSpPr>
      <p:sp>
        <p:nvSpPr>
          <p:cNvPr id="875" name="Google Shape;875;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6" name="Google Shape;876;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6" name="Shape 1146"/>
        <p:cNvGrpSpPr/>
        <p:nvPr/>
      </p:nvGrpSpPr>
      <p:grpSpPr>
        <a:xfrm>
          <a:off x="0" y="0"/>
          <a:ext cx="0" cy="0"/>
          <a:chOff x="0" y="0"/>
          <a:chExt cx="0" cy="0"/>
        </a:xfrm>
      </p:grpSpPr>
      <p:sp>
        <p:nvSpPr>
          <p:cNvPr id="1147" name="Google Shape;1147;g8a1f0d7949_0_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148" name="Google Shape;1148;g8a1f0d7949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0" name="Shape 310"/>
        <p:cNvGrpSpPr/>
        <p:nvPr/>
      </p:nvGrpSpPr>
      <p:grpSpPr>
        <a:xfrm>
          <a:off x="0" y="0"/>
          <a:ext cx="0" cy="0"/>
          <a:chOff x="0" y="0"/>
          <a:chExt cx="0" cy="0"/>
        </a:xfrm>
      </p:grpSpPr>
      <p:sp>
        <p:nvSpPr>
          <p:cNvPr id="311" name="Google Shape;31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9" name="Shape 369"/>
        <p:cNvGrpSpPr/>
        <p:nvPr/>
      </p:nvGrpSpPr>
      <p:grpSpPr>
        <a:xfrm>
          <a:off x="0" y="0"/>
          <a:ext cx="0" cy="0"/>
          <a:chOff x="0" y="0"/>
          <a:chExt cx="0" cy="0"/>
        </a:xfrm>
      </p:grpSpPr>
      <p:sp>
        <p:nvSpPr>
          <p:cNvPr id="370" name="Google Shape;370;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6" name="Shape 496"/>
        <p:cNvGrpSpPr/>
        <p:nvPr/>
      </p:nvGrpSpPr>
      <p:grpSpPr>
        <a:xfrm>
          <a:off x="0" y="0"/>
          <a:ext cx="0" cy="0"/>
          <a:chOff x="0" y="0"/>
          <a:chExt cx="0" cy="0"/>
        </a:xfrm>
      </p:grpSpPr>
      <p:sp>
        <p:nvSpPr>
          <p:cNvPr id="497" name="Google Shape;49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8" name="Google Shape;49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8" name="Shape 528"/>
        <p:cNvGrpSpPr/>
        <p:nvPr/>
      </p:nvGrpSpPr>
      <p:grpSpPr>
        <a:xfrm>
          <a:off x="0" y="0"/>
          <a:ext cx="0" cy="0"/>
          <a:chOff x="0" y="0"/>
          <a:chExt cx="0" cy="0"/>
        </a:xfrm>
      </p:grpSpPr>
      <p:sp>
        <p:nvSpPr>
          <p:cNvPr id="529" name="Google Shape;529;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0" name="Google Shape;530;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5" name="Shape 555"/>
        <p:cNvGrpSpPr/>
        <p:nvPr/>
      </p:nvGrpSpPr>
      <p:grpSpPr>
        <a:xfrm>
          <a:off x="0" y="0"/>
          <a:ext cx="0" cy="0"/>
          <a:chOff x="0" y="0"/>
          <a:chExt cx="0" cy="0"/>
        </a:xfrm>
      </p:grpSpPr>
      <p:sp>
        <p:nvSpPr>
          <p:cNvPr id="556" name="Google Shape;55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7" name="Google Shape;557;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4" name="Shape 584"/>
        <p:cNvGrpSpPr/>
        <p:nvPr/>
      </p:nvGrpSpPr>
      <p:grpSpPr>
        <a:xfrm>
          <a:off x="0" y="0"/>
          <a:ext cx="0" cy="0"/>
          <a:chOff x="0" y="0"/>
          <a:chExt cx="0" cy="0"/>
        </a:xfrm>
      </p:grpSpPr>
      <p:sp>
        <p:nvSpPr>
          <p:cNvPr id="585" name="Google Shape;585;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6" name="Google Shape;586;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1.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3.png"/><Relationship Id="rId12" Type="http://schemas.openxmlformats.org/officeDocument/2006/relationships/image" Target="../media/image4.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2.png"/><Relationship Id="rId7" Type="http://schemas.openxmlformats.org/officeDocument/2006/relationships/hyperlink" Target="https://twitter.com/SlidesManiaSM/" TargetMode="External"/><Relationship Id="rId8"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1_Encabezado de sección">
    <p:spTree>
      <p:nvGrpSpPr>
        <p:cNvPr id="7" name="Shape 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8" name="Shape 8"/>
        <p:cNvGrpSpPr/>
        <p:nvPr/>
      </p:nvGrpSpPr>
      <p:grpSpPr>
        <a:xfrm>
          <a:off x="0" y="0"/>
          <a:ext cx="0" cy="0"/>
          <a:chOff x="0" y="0"/>
          <a:chExt cx="0" cy="0"/>
        </a:xfrm>
      </p:grpSpPr>
      <p:grpSp>
        <p:nvGrpSpPr>
          <p:cNvPr id="9" name="Google Shape;9;p3"/>
          <p:cNvGrpSpPr/>
          <p:nvPr/>
        </p:nvGrpSpPr>
        <p:grpSpPr>
          <a:xfrm>
            <a:off x="0" y="0"/>
            <a:ext cx="12192000" cy="6858000"/>
            <a:chOff x="0" y="0"/>
            <a:chExt cx="12192000" cy="6858000"/>
          </a:xfrm>
        </p:grpSpPr>
        <p:sp>
          <p:nvSpPr>
            <p:cNvPr id="10" name="Google Shape;10;p3"/>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1" name="Google Shape;11;p3">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2" name="Google Shape;12;p3"/>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s-ES" sz="3600">
                  <a:solidFill>
                    <a:srgbClr val="3F3F3F"/>
                  </a:solidFill>
                  <a:latin typeface="Poppins"/>
                  <a:ea typeface="Poppins"/>
                  <a:cs typeface="Poppins"/>
                  <a:sym typeface="Poppins"/>
                </a:rPr>
                <a:t>Free </a:t>
              </a:r>
              <a:r>
                <a:rPr lang="es-ES" sz="3600">
                  <a:solidFill>
                    <a:srgbClr val="3F3F3F"/>
                  </a:solidFill>
                  <a:latin typeface="Poppins"/>
                  <a:ea typeface="Poppins"/>
                  <a:cs typeface="Poppins"/>
                  <a:sym typeface="Poppins"/>
                </a:rPr>
                <a:t>themes and templates for </a:t>
              </a:r>
              <a:r>
                <a:rPr b="1" lang="es-ES" sz="3600">
                  <a:solidFill>
                    <a:srgbClr val="3F3F3F"/>
                  </a:solidFill>
                  <a:latin typeface="Poppins"/>
                  <a:ea typeface="Poppins"/>
                  <a:cs typeface="Poppins"/>
                  <a:sym typeface="Poppins"/>
                </a:rPr>
                <a:t>Google Slides</a:t>
              </a:r>
              <a:r>
                <a:rPr lang="es-ES" sz="3600">
                  <a:solidFill>
                    <a:srgbClr val="3F3F3F"/>
                  </a:solidFill>
                  <a:latin typeface="Poppins"/>
                  <a:ea typeface="Poppins"/>
                  <a:cs typeface="Poppins"/>
                  <a:sym typeface="Poppins"/>
                </a:rPr>
                <a:t> or </a:t>
              </a:r>
              <a:r>
                <a:rPr b="1" lang="es-ES"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s-ES"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s-ES" sz="2700">
                  <a:solidFill>
                    <a:srgbClr val="3F3F3F"/>
                  </a:solidFill>
                  <a:latin typeface="Poppins"/>
                  <a:ea typeface="Poppins"/>
                  <a:cs typeface="Poppins"/>
                  <a:sym typeface="Poppins"/>
                </a:rPr>
                <a:t>Read </a:t>
              </a:r>
              <a:r>
                <a:rPr lang="es-ES"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s-ES" sz="4400">
                  <a:solidFill>
                    <a:srgbClr val="FFCB25"/>
                  </a:solidFill>
                  <a:latin typeface="Poppins"/>
                  <a:ea typeface="Poppins"/>
                  <a:cs typeface="Poppins"/>
                  <a:sym typeface="Poppins"/>
                </a:rPr>
                <a:t> </a:t>
              </a:r>
              <a:r>
                <a:rPr lang="es-ES"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 name="Google Shape;13;p3"/>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4" name="Google Shape;14;p3">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5" name="Google Shape;15;p3">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6" name="Google Shape;16;p3">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7" name="Google Shape;17;p3">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8" name="Google Shape;18;p3"/>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s-ES"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peech balloon">
  <p:cSld name="Diapositiva de título">
    <p:spTree>
      <p:nvGrpSpPr>
        <p:cNvPr id="19" name="Shape 19"/>
        <p:cNvGrpSpPr/>
        <p:nvPr/>
      </p:nvGrpSpPr>
      <p:grpSpPr>
        <a:xfrm>
          <a:off x="0" y="0"/>
          <a:ext cx="0" cy="0"/>
          <a:chOff x="0" y="0"/>
          <a:chExt cx="0" cy="0"/>
        </a:xfrm>
      </p:grpSpPr>
      <p:sp>
        <p:nvSpPr>
          <p:cNvPr id="20" name="Google Shape;20;p4"/>
          <p:cNvSpPr/>
          <p:nvPr/>
        </p:nvSpPr>
        <p:spPr>
          <a:xfrm rot="-7899028">
            <a:off x="3303806" y="3948511"/>
            <a:ext cx="1774687" cy="2040522"/>
          </a:xfrm>
          <a:prstGeom prst="triangle">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 name="Google Shape;21;p4"/>
          <p:cNvSpPr/>
          <p:nvPr/>
        </p:nvSpPr>
        <p:spPr>
          <a:xfrm rot="651135">
            <a:off x="-271097" y="-1126018"/>
            <a:ext cx="12595043" cy="6256445"/>
          </a:xfrm>
          <a:custGeom>
            <a:rect b="b" l="l" r="r" t="t"/>
            <a:pathLst>
              <a:path extrusionOk="0" h="6256445" w="12595043">
                <a:moveTo>
                  <a:pt x="0" y="2295474"/>
                </a:moveTo>
                <a:lnTo>
                  <a:pt x="11973958" y="0"/>
                </a:lnTo>
                <a:lnTo>
                  <a:pt x="12595043" y="3239788"/>
                </a:lnTo>
                <a:lnTo>
                  <a:pt x="12545805" y="3338472"/>
                </a:lnTo>
                <a:cubicBezTo>
                  <a:pt x="11626458" y="5041241"/>
                  <a:pt x="9215632" y="6256445"/>
                  <a:pt x="6386283" y="6256445"/>
                </a:cubicBezTo>
                <a:cubicBezTo>
                  <a:pt x="3556935" y="6256445"/>
                  <a:pt x="1146109" y="5041241"/>
                  <a:pt x="226761" y="3338472"/>
                </a:cubicBezTo>
                <a:lnTo>
                  <a:pt x="183218" y="3251202"/>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 name="Google Shape;22;p4"/>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latin typeface="Barlow Condensed"/>
                <a:ea typeface="Barlow Condensed"/>
                <a:cs typeface="Barlow Condensed"/>
                <a:sym typeface="Barlow Condensed"/>
              </a:rPr>
              <a:t>SLIDESMANIA.COM</a:t>
            </a:r>
            <a:endParaRPr>
              <a:latin typeface="Barlow Condensed"/>
              <a:ea typeface="Barlow Condensed"/>
              <a:cs typeface="Barlow Condensed"/>
              <a:sym typeface="Barlow Condense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lkboard">
  <p:cSld name="Título y objetos">
    <p:spTree>
      <p:nvGrpSpPr>
        <p:cNvPr id="23" name="Shape 23"/>
        <p:cNvGrpSpPr/>
        <p:nvPr/>
      </p:nvGrpSpPr>
      <p:grpSpPr>
        <a:xfrm>
          <a:off x="0" y="0"/>
          <a:ext cx="0" cy="0"/>
          <a:chOff x="0" y="0"/>
          <a:chExt cx="0" cy="0"/>
        </a:xfrm>
      </p:grpSpPr>
      <p:sp>
        <p:nvSpPr>
          <p:cNvPr id="24" name="Google Shape;24;p5"/>
          <p:cNvSpPr/>
          <p:nvPr/>
        </p:nvSpPr>
        <p:spPr>
          <a:xfrm>
            <a:off x="122123" y="129209"/>
            <a:ext cx="11837504" cy="5913782"/>
          </a:xfrm>
          <a:prstGeom prst="rect">
            <a:avLst/>
          </a:prstGeom>
          <a:solidFill>
            <a:srgbClr val="3C5206"/>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 name="Google Shape;25;p5"/>
          <p:cNvSpPr/>
          <p:nvPr/>
        </p:nvSpPr>
        <p:spPr>
          <a:xfrm>
            <a:off x="171413" y="129209"/>
            <a:ext cx="11837504" cy="5913782"/>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 name="Google Shape;26;p5"/>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ckboard">
  <p:cSld name="Título y objetos_1">
    <p:spTree>
      <p:nvGrpSpPr>
        <p:cNvPr id="27" name="Shape 27"/>
        <p:cNvGrpSpPr/>
        <p:nvPr/>
      </p:nvGrpSpPr>
      <p:grpSpPr>
        <a:xfrm>
          <a:off x="0" y="0"/>
          <a:ext cx="0" cy="0"/>
          <a:chOff x="0" y="0"/>
          <a:chExt cx="0" cy="0"/>
        </a:xfrm>
      </p:grpSpPr>
      <p:sp>
        <p:nvSpPr>
          <p:cNvPr id="28" name="Google Shape;28;p6"/>
          <p:cNvSpPr/>
          <p:nvPr/>
        </p:nvSpPr>
        <p:spPr>
          <a:xfrm>
            <a:off x="122123" y="129209"/>
            <a:ext cx="11837400" cy="5913900"/>
          </a:xfrm>
          <a:prstGeom prst="rect">
            <a:avLst/>
          </a:prstGeom>
          <a:solidFill>
            <a:srgbClr val="1E1E1E"/>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 name="Google Shape;29;p6"/>
          <p:cNvSpPr/>
          <p:nvPr/>
        </p:nvSpPr>
        <p:spPr>
          <a:xfrm>
            <a:off x="122113" y="129209"/>
            <a:ext cx="11837400" cy="5913900"/>
          </a:xfrm>
          <a:prstGeom prst="rect">
            <a:avLst/>
          </a:prstGeom>
          <a:noFill/>
          <a:ln cap="flat" cmpd="sng" w="158750">
            <a:solidFill>
              <a:srgbClr val="885430"/>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 name="Google Shape;30;p6"/>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board">
  <p:cSld name="Encabezado de sección">
    <p:spTree>
      <p:nvGrpSpPr>
        <p:cNvPr id="31" name="Shape 31"/>
        <p:cNvGrpSpPr/>
        <p:nvPr/>
      </p:nvGrpSpPr>
      <p:grpSpPr>
        <a:xfrm>
          <a:off x="0" y="0"/>
          <a:ext cx="0" cy="0"/>
          <a:chOff x="0" y="0"/>
          <a:chExt cx="0" cy="0"/>
        </a:xfrm>
      </p:grpSpPr>
      <p:sp>
        <p:nvSpPr>
          <p:cNvPr id="32" name="Google Shape;32;p7"/>
          <p:cNvSpPr/>
          <p:nvPr/>
        </p:nvSpPr>
        <p:spPr>
          <a:xfrm>
            <a:off x="132283" y="129209"/>
            <a:ext cx="11837504" cy="5913782"/>
          </a:xfrm>
          <a:prstGeom prst="rect">
            <a:avLst/>
          </a:prstGeom>
          <a:solidFill>
            <a:srgbClr val="F2F2F2"/>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 name="Google Shape;33;p7"/>
          <p:cNvSpPr/>
          <p:nvPr/>
        </p:nvSpPr>
        <p:spPr>
          <a:xfrm>
            <a:off x="181573" y="129209"/>
            <a:ext cx="11837504" cy="5913782"/>
          </a:xfrm>
          <a:prstGeom prst="rect">
            <a:avLst/>
          </a:prstGeom>
          <a:noFill/>
          <a:ln cap="flat" cmpd="sng" w="158750">
            <a:solidFill>
              <a:schemeClr val="dk1"/>
            </a:solidFill>
            <a:prstDash val="solid"/>
            <a:miter lim="800000"/>
            <a:headEnd len="sm" w="sm" type="none"/>
            <a:tailEnd len="sm" w="sm" type="none"/>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 name="Google Shape;34;p7"/>
          <p:cNvSpPr txBox="1"/>
          <p:nvPr/>
        </p:nvSpPr>
        <p:spPr>
          <a:xfrm>
            <a:off x="0" y="-7620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0DCDF"/>
        </a:solidFill>
      </p:bgPr>
    </p:bg>
    <p:spTree>
      <p:nvGrpSpPr>
        <p:cNvPr id="5" name="Shape 5"/>
        <p:cNvGrpSpPr/>
        <p:nvPr/>
      </p:nvGrpSpPr>
      <p:grpSpPr>
        <a:xfrm>
          <a:off x="0" y="0"/>
          <a:ext cx="0" cy="0"/>
          <a:chOff x="0" y="0"/>
          <a:chExt cx="0" cy="0"/>
        </a:xfrm>
      </p:grpSpPr>
      <p:sp>
        <p:nvSpPr>
          <p:cNvPr id="6" name="Google Shape;6;p1"/>
          <p:cNvSpPr txBox="1"/>
          <p:nvPr/>
        </p:nvSpPr>
        <p:spPr>
          <a:xfrm>
            <a:off x="0" y="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s-ES">
                <a:solidFill>
                  <a:srgbClr val="FFFFFF"/>
                </a:solidFill>
                <a:latin typeface="Barlow Condensed"/>
                <a:ea typeface="Barlow Condensed"/>
                <a:cs typeface="Barlow Condensed"/>
                <a:sym typeface="Barlow Condensed"/>
              </a:rPr>
              <a:t>SLIDESMANIA.COM</a:t>
            </a:r>
            <a:endParaRPr>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hyperlink" Target="https://slidesmania.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38" name="Shape 38"/>
        <p:cNvGrpSpPr/>
        <p:nvPr/>
      </p:nvGrpSpPr>
      <p:grpSpPr>
        <a:xfrm>
          <a:off x="0" y="0"/>
          <a:ext cx="0" cy="0"/>
          <a:chOff x="0" y="0"/>
          <a:chExt cx="0" cy="0"/>
        </a:xfrm>
      </p:grpSpPr>
      <p:grpSp>
        <p:nvGrpSpPr>
          <p:cNvPr id="39" name="Google Shape;39;p8"/>
          <p:cNvGrpSpPr/>
          <p:nvPr/>
        </p:nvGrpSpPr>
        <p:grpSpPr>
          <a:xfrm>
            <a:off x="233680" y="105201"/>
            <a:ext cx="11653500" cy="5016343"/>
            <a:chOff x="233680" y="105201"/>
            <a:chExt cx="11653500" cy="5016343"/>
          </a:xfrm>
        </p:grpSpPr>
        <p:sp>
          <p:nvSpPr>
            <p:cNvPr id="40" name="Google Shape;40;p8"/>
            <p:cNvSpPr/>
            <p:nvPr/>
          </p:nvSpPr>
          <p:spPr>
            <a:xfrm flipH="1" rot="-9044826">
              <a:off x="1289114" y="3739652"/>
              <a:ext cx="589360" cy="1277558"/>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 name="Google Shape;41;p8"/>
            <p:cNvSpPr/>
            <p:nvPr/>
          </p:nvSpPr>
          <p:spPr>
            <a:xfrm flipH="1" rot="-10392910">
              <a:off x="3729425" y="4379988"/>
              <a:ext cx="589126" cy="64382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 name="Google Shape;42;p8"/>
            <p:cNvSpPr/>
            <p:nvPr/>
          </p:nvSpPr>
          <p:spPr>
            <a:xfrm flipH="1" rot="-9479565">
              <a:off x="2599306" y="4123810"/>
              <a:ext cx="589234" cy="920869"/>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 name="Google Shape;43;p8"/>
            <p:cNvSpPr/>
            <p:nvPr/>
          </p:nvSpPr>
          <p:spPr>
            <a:xfrm flipH="1" rot="-10364682">
              <a:off x="5071145" y="4410110"/>
              <a:ext cx="589117" cy="643854"/>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 name="Google Shape;44;p8"/>
            <p:cNvSpPr/>
            <p:nvPr/>
          </p:nvSpPr>
          <p:spPr>
            <a:xfrm flipH="1" rot="10077126">
              <a:off x="6533883" y="4369781"/>
              <a:ext cx="589280" cy="64388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 name="Google Shape;45;p8"/>
            <p:cNvSpPr/>
            <p:nvPr/>
          </p:nvSpPr>
          <p:spPr>
            <a:xfrm flipH="1" rot="9778598">
              <a:off x="7866910" y="4377748"/>
              <a:ext cx="589216" cy="643872"/>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 name="Google Shape;46;p8"/>
            <p:cNvSpPr/>
            <p:nvPr/>
          </p:nvSpPr>
          <p:spPr>
            <a:xfrm flipH="1" rot="9070662">
              <a:off x="9106431" y="4081542"/>
              <a:ext cx="589303" cy="92081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 name="Google Shape;47;p8"/>
            <p:cNvSpPr/>
            <p:nvPr/>
          </p:nvSpPr>
          <p:spPr>
            <a:xfrm flipH="1" rot="8641702">
              <a:off x="10503411" y="3760531"/>
              <a:ext cx="589392" cy="1277377"/>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 name="Google Shape;48;p8"/>
            <p:cNvSpPr/>
            <p:nvPr/>
          </p:nvSpPr>
          <p:spPr>
            <a:xfrm>
              <a:off x="233680" y="105201"/>
              <a:ext cx="11653500" cy="46629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9" name="Google Shape;49;p8"/>
          <p:cNvGrpSpPr/>
          <p:nvPr/>
        </p:nvGrpSpPr>
        <p:grpSpPr>
          <a:xfrm>
            <a:off x="7766409" y="5064232"/>
            <a:ext cx="1032854" cy="1800000"/>
            <a:chOff x="803543" y="3248201"/>
            <a:chExt cx="2091038" cy="3644145"/>
          </a:xfrm>
        </p:grpSpPr>
        <p:sp>
          <p:nvSpPr>
            <p:cNvPr id="50" name="Google Shape;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 name="Google Shape;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 name="Google Shape;52;p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3" name="Google Shape;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4" name="Google Shape;54;p8"/>
            <p:cNvGrpSpPr/>
            <p:nvPr/>
          </p:nvGrpSpPr>
          <p:grpSpPr>
            <a:xfrm>
              <a:off x="954609" y="3465513"/>
              <a:ext cx="1787713" cy="2224642"/>
              <a:chOff x="1819846" y="1465006"/>
              <a:chExt cx="1787713" cy="2517058"/>
            </a:xfrm>
          </p:grpSpPr>
          <p:sp>
            <p:nvSpPr>
              <p:cNvPr id="55" name="Google Shape;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6" name="Google Shape;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7" name="Google Shape;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8" name="Google Shape;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9" name="Google Shape;59;p8"/>
            <p:cNvGrpSpPr/>
            <p:nvPr/>
          </p:nvGrpSpPr>
          <p:grpSpPr>
            <a:xfrm>
              <a:off x="1354000" y="4991744"/>
              <a:ext cx="1000378" cy="370622"/>
              <a:chOff x="3741511" y="5711878"/>
              <a:chExt cx="1000378" cy="513872"/>
            </a:xfrm>
          </p:grpSpPr>
          <p:sp>
            <p:nvSpPr>
              <p:cNvPr id="60" name="Google Shape;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1" name="Google Shape;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2" name="Google Shape;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64" name="Google Shape;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65" name="Google Shape;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6" name="Google Shape;66;p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7" name="Google Shape;67;p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8" name="Google Shape;68;p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9" name="Google Shape;69;p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70" name="Google Shape;70;p8"/>
          <p:cNvGrpSpPr/>
          <p:nvPr/>
        </p:nvGrpSpPr>
        <p:grpSpPr>
          <a:xfrm>
            <a:off x="6342246" y="4897272"/>
            <a:ext cx="1188613" cy="1959084"/>
            <a:chOff x="419193" y="2359830"/>
            <a:chExt cx="2731031" cy="4501313"/>
          </a:xfrm>
        </p:grpSpPr>
        <p:sp>
          <p:nvSpPr>
            <p:cNvPr id="71" name="Google Shape;71;p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2" name="Google Shape;72;p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3" name="Google Shape;73;p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4" name="Google Shape;74;p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5" name="Google Shape;75;p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6" name="Google Shape;76;p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77" name="Google Shape;77;p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78" name="Google Shape;78;p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79" name="Google Shape;79;p8"/>
            <p:cNvGrpSpPr/>
            <p:nvPr/>
          </p:nvGrpSpPr>
          <p:grpSpPr>
            <a:xfrm>
              <a:off x="806444" y="5767766"/>
              <a:ext cx="1649881" cy="1093377"/>
              <a:chOff x="806444" y="5767766"/>
              <a:chExt cx="1649881" cy="1093377"/>
            </a:xfrm>
          </p:grpSpPr>
          <p:sp>
            <p:nvSpPr>
              <p:cNvPr id="80" name="Google Shape;80;p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1" name="Google Shape;81;p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2" name="Google Shape;82;p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3" name="Google Shape;83;p8"/>
            <p:cNvGrpSpPr/>
            <p:nvPr/>
          </p:nvGrpSpPr>
          <p:grpSpPr>
            <a:xfrm>
              <a:off x="419193" y="2359830"/>
              <a:ext cx="2731031" cy="4489539"/>
              <a:chOff x="419193" y="2359830"/>
              <a:chExt cx="2731031" cy="4489539"/>
            </a:xfrm>
          </p:grpSpPr>
          <p:grpSp>
            <p:nvGrpSpPr>
              <p:cNvPr id="84" name="Google Shape;84;p8"/>
              <p:cNvGrpSpPr/>
              <p:nvPr/>
            </p:nvGrpSpPr>
            <p:grpSpPr>
              <a:xfrm>
                <a:off x="419193" y="2359830"/>
                <a:ext cx="2731031" cy="4430618"/>
                <a:chOff x="419193" y="2359830"/>
                <a:chExt cx="2731031" cy="4430618"/>
              </a:xfrm>
            </p:grpSpPr>
            <p:sp>
              <p:nvSpPr>
                <p:cNvPr id="85" name="Google Shape;85;p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87" name="Google Shape;87;p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88" name="Google Shape;88;p8"/>
            <p:cNvGrpSpPr/>
            <p:nvPr/>
          </p:nvGrpSpPr>
          <p:grpSpPr>
            <a:xfrm>
              <a:off x="668006" y="2862302"/>
              <a:ext cx="1979309" cy="594594"/>
              <a:chOff x="1406103" y="909890"/>
              <a:chExt cx="1979309" cy="594594"/>
            </a:xfrm>
          </p:grpSpPr>
          <p:sp>
            <p:nvSpPr>
              <p:cNvPr id="89" name="Google Shape;89;p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1" name="Google Shape;91;p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92" name="Google Shape;92;p8"/>
          <p:cNvGrpSpPr/>
          <p:nvPr/>
        </p:nvGrpSpPr>
        <p:grpSpPr>
          <a:xfrm>
            <a:off x="8961061" y="5060405"/>
            <a:ext cx="1411608" cy="1800000"/>
            <a:chOff x="149695" y="2621319"/>
            <a:chExt cx="3333863" cy="4251149"/>
          </a:xfrm>
        </p:grpSpPr>
        <p:grpSp>
          <p:nvGrpSpPr>
            <p:cNvPr id="93" name="Google Shape;93;p8"/>
            <p:cNvGrpSpPr/>
            <p:nvPr/>
          </p:nvGrpSpPr>
          <p:grpSpPr>
            <a:xfrm>
              <a:off x="149695" y="2621319"/>
              <a:ext cx="3333863" cy="3476886"/>
              <a:chOff x="946108" y="933106"/>
              <a:chExt cx="3333863" cy="3476886"/>
            </a:xfrm>
          </p:grpSpPr>
          <p:sp>
            <p:nvSpPr>
              <p:cNvPr id="94" name="Google Shape;94;p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5" name="Google Shape;95;p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6" name="Google Shape;96;p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8" name="Google Shape;98;p8"/>
              <p:cNvGrpSpPr/>
              <p:nvPr/>
            </p:nvGrpSpPr>
            <p:grpSpPr>
              <a:xfrm>
                <a:off x="946108" y="933106"/>
                <a:ext cx="3333863" cy="3224836"/>
                <a:chOff x="946108" y="933106"/>
                <a:chExt cx="3333863" cy="3224836"/>
              </a:xfrm>
            </p:grpSpPr>
            <p:sp>
              <p:nvSpPr>
                <p:cNvPr id="99" name="Google Shape;99;p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8" name="Google Shape;108;p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0" name="Google Shape;110;p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1" name="Google Shape;111;p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2" name="Google Shape;112;p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3" name="Google Shape;113;p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4" name="Google Shape;114;p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5" name="Google Shape;115;p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8" name="Google Shape;118;p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124" name="Google Shape;124;p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26" name="Google Shape;126;p8"/>
            <p:cNvGrpSpPr/>
            <p:nvPr/>
          </p:nvGrpSpPr>
          <p:grpSpPr>
            <a:xfrm>
              <a:off x="954609" y="3153219"/>
              <a:ext cx="1807377" cy="2517058"/>
              <a:chOff x="1819846" y="1465006"/>
              <a:chExt cx="1807377" cy="2517058"/>
            </a:xfrm>
          </p:grpSpPr>
          <p:sp>
            <p:nvSpPr>
              <p:cNvPr id="127" name="Google Shape;127;p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8"/>
            <p:cNvGrpSpPr/>
            <p:nvPr/>
          </p:nvGrpSpPr>
          <p:grpSpPr>
            <a:xfrm>
              <a:off x="523595" y="2747108"/>
              <a:ext cx="2586397" cy="1496799"/>
              <a:chOff x="1467660" y="1031430"/>
              <a:chExt cx="2399417" cy="1298128"/>
            </a:xfrm>
          </p:grpSpPr>
          <p:sp>
            <p:nvSpPr>
              <p:cNvPr id="130" name="Google Shape;130;p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34" name="Google Shape;134;p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5" name="Google Shape;135;p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36" name="Google Shape;136;p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138" name="Google Shape;138;p8"/>
            <p:cNvGrpSpPr/>
            <p:nvPr/>
          </p:nvGrpSpPr>
          <p:grpSpPr>
            <a:xfrm>
              <a:off x="1354000" y="4971864"/>
              <a:ext cx="1000378" cy="370621"/>
              <a:chOff x="3741511" y="5711879"/>
              <a:chExt cx="1000378" cy="513871"/>
            </a:xfrm>
          </p:grpSpPr>
          <p:sp>
            <p:nvSpPr>
              <p:cNvPr id="139" name="Google Shape;139;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0" name="Google Shape;140;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4" name="Google Shape;144;p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5" name="Google Shape;145;p8"/>
            <p:cNvGrpSpPr/>
            <p:nvPr/>
          </p:nvGrpSpPr>
          <p:grpSpPr>
            <a:xfrm>
              <a:off x="852816" y="3900618"/>
              <a:ext cx="1989141" cy="900000"/>
              <a:chOff x="2554214" y="752757"/>
              <a:chExt cx="1989141" cy="900000"/>
            </a:xfrm>
          </p:grpSpPr>
          <p:sp>
            <p:nvSpPr>
              <p:cNvPr id="146" name="Google Shape;146;p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7" name="Google Shape;147;p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48" name="Google Shape;148;p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149" name="Google Shape;149;p8"/>
          <p:cNvGrpSpPr/>
          <p:nvPr/>
        </p:nvGrpSpPr>
        <p:grpSpPr>
          <a:xfrm>
            <a:off x="10634189" y="5088480"/>
            <a:ext cx="1006916" cy="1800000"/>
            <a:chOff x="730205" y="3023225"/>
            <a:chExt cx="2164376" cy="3869121"/>
          </a:xfrm>
        </p:grpSpPr>
        <p:sp>
          <p:nvSpPr>
            <p:cNvPr id="150" name="Google Shape;150;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4" name="Google Shape;154;p8"/>
            <p:cNvGrpSpPr/>
            <p:nvPr/>
          </p:nvGrpSpPr>
          <p:grpSpPr>
            <a:xfrm>
              <a:off x="954609" y="3465513"/>
              <a:ext cx="1787713" cy="2224642"/>
              <a:chOff x="1819846" y="1465006"/>
              <a:chExt cx="1787713" cy="2517058"/>
            </a:xfrm>
          </p:grpSpPr>
          <p:sp>
            <p:nvSpPr>
              <p:cNvPr id="155" name="Google Shape;15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6" name="Google Shape;156;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7" name="Google Shape;15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8" name="Google Shape;158;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9" name="Google Shape;159;p8"/>
            <p:cNvGrpSpPr/>
            <p:nvPr/>
          </p:nvGrpSpPr>
          <p:grpSpPr>
            <a:xfrm>
              <a:off x="1354000" y="4991744"/>
              <a:ext cx="1000378" cy="370622"/>
              <a:chOff x="3741511" y="5711878"/>
              <a:chExt cx="1000378" cy="513872"/>
            </a:xfrm>
          </p:grpSpPr>
          <p:sp>
            <p:nvSpPr>
              <p:cNvPr id="160" name="Google Shape;16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3" name="Google Shape;163;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64" name="Google Shape;164;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165" name="Google Shape;165;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73" name="Google Shape;173;p8"/>
          <p:cNvGrpSpPr/>
          <p:nvPr/>
        </p:nvGrpSpPr>
        <p:grpSpPr>
          <a:xfrm>
            <a:off x="508176" y="5065545"/>
            <a:ext cx="1411608" cy="1800000"/>
            <a:chOff x="149695" y="2641197"/>
            <a:chExt cx="3333863" cy="4251149"/>
          </a:xfrm>
        </p:grpSpPr>
        <p:grpSp>
          <p:nvGrpSpPr>
            <p:cNvPr id="174" name="Google Shape;174;p8"/>
            <p:cNvGrpSpPr/>
            <p:nvPr/>
          </p:nvGrpSpPr>
          <p:grpSpPr>
            <a:xfrm>
              <a:off x="149695" y="2641197"/>
              <a:ext cx="3333863" cy="3476886"/>
              <a:chOff x="946108" y="933106"/>
              <a:chExt cx="3333863" cy="3476886"/>
            </a:xfrm>
          </p:grpSpPr>
          <p:sp>
            <p:nvSpPr>
              <p:cNvPr id="175" name="Google Shape;175;p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6" name="Google Shape;176;p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79" name="Google Shape;179;p8"/>
              <p:cNvGrpSpPr/>
              <p:nvPr/>
            </p:nvGrpSpPr>
            <p:grpSpPr>
              <a:xfrm>
                <a:off x="946108" y="933106"/>
                <a:ext cx="3333863" cy="3224836"/>
                <a:chOff x="946108" y="933106"/>
                <a:chExt cx="3333863" cy="3224836"/>
              </a:xfrm>
            </p:grpSpPr>
            <p:sp>
              <p:nvSpPr>
                <p:cNvPr id="180" name="Google Shape;180;p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1" name="Google Shape;181;p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2" name="Google Shape;182;p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4" name="Google Shape;184;p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5" name="Google Shape;185;p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7" name="Google Shape;187;p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8" name="Google Shape;188;p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9" name="Google Shape;189;p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0" name="Google Shape;190;p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1" name="Google Shape;191;p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6" name="Google Shape;196;p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05" name="Google Shape;205;p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07" name="Google Shape;207;p8"/>
            <p:cNvGrpSpPr/>
            <p:nvPr/>
          </p:nvGrpSpPr>
          <p:grpSpPr>
            <a:xfrm>
              <a:off x="954609" y="3173097"/>
              <a:ext cx="1787713" cy="2517058"/>
              <a:chOff x="1819846" y="1465006"/>
              <a:chExt cx="1787713" cy="2517058"/>
            </a:xfrm>
          </p:grpSpPr>
          <p:sp>
            <p:nvSpPr>
              <p:cNvPr id="208" name="Google Shape;208;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0" name="Google Shape;210;p8"/>
            <p:cNvGrpSpPr/>
            <p:nvPr/>
          </p:nvGrpSpPr>
          <p:grpSpPr>
            <a:xfrm>
              <a:off x="523595" y="2766986"/>
              <a:ext cx="2586397" cy="1496799"/>
              <a:chOff x="1467660" y="1031430"/>
              <a:chExt cx="2399417" cy="1298128"/>
            </a:xfrm>
          </p:grpSpPr>
          <p:sp>
            <p:nvSpPr>
              <p:cNvPr id="211" name="Google Shape;211;p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2" name="Google Shape;212;p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3" name="Google Shape;213;p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6" name="Google Shape;216;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17" name="Google Shape;217;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8" name="Google Shape;218;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19" name="Google Shape;219;p8"/>
            <p:cNvGrpSpPr/>
            <p:nvPr/>
          </p:nvGrpSpPr>
          <p:grpSpPr>
            <a:xfrm>
              <a:off x="1354000" y="4991742"/>
              <a:ext cx="1000378" cy="370621"/>
              <a:chOff x="3741511" y="5711879"/>
              <a:chExt cx="1000378" cy="513871"/>
            </a:xfrm>
          </p:grpSpPr>
          <p:sp>
            <p:nvSpPr>
              <p:cNvPr id="220" name="Google Shape;220;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1" name="Google Shape;221;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2" name="Google Shape;222;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4" name="Google Shape;224;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25" name="Google Shape;225;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26" name="Google Shape;226;p8"/>
          <p:cNvGrpSpPr/>
          <p:nvPr/>
        </p:nvGrpSpPr>
        <p:grpSpPr>
          <a:xfrm>
            <a:off x="2168820" y="5079234"/>
            <a:ext cx="980574" cy="1800000"/>
            <a:chOff x="803543" y="3053911"/>
            <a:chExt cx="2091038" cy="3838435"/>
          </a:xfrm>
        </p:grpSpPr>
        <p:sp>
          <p:nvSpPr>
            <p:cNvPr id="227" name="Google Shape;227;p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1" name="Google Shape;231;p8"/>
            <p:cNvGrpSpPr/>
            <p:nvPr/>
          </p:nvGrpSpPr>
          <p:grpSpPr>
            <a:xfrm>
              <a:off x="995882" y="3173097"/>
              <a:ext cx="1746440" cy="2517058"/>
              <a:chOff x="1861119" y="1465006"/>
              <a:chExt cx="1746440" cy="2517058"/>
            </a:xfrm>
          </p:grpSpPr>
          <p:sp>
            <p:nvSpPr>
              <p:cNvPr id="232" name="Google Shape;232;p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4" name="Google Shape;234;p8"/>
            <p:cNvGrpSpPr/>
            <p:nvPr/>
          </p:nvGrpSpPr>
          <p:grpSpPr>
            <a:xfrm>
              <a:off x="1346967" y="4402254"/>
              <a:ext cx="997158" cy="129815"/>
              <a:chOff x="1346967" y="4402254"/>
              <a:chExt cx="997158" cy="129815"/>
            </a:xfrm>
          </p:grpSpPr>
          <p:sp>
            <p:nvSpPr>
              <p:cNvPr id="235" name="Google Shape;235;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37" name="Google Shape;237;p8"/>
            <p:cNvGrpSpPr/>
            <p:nvPr/>
          </p:nvGrpSpPr>
          <p:grpSpPr>
            <a:xfrm>
              <a:off x="1354000" y="4991744"/>
              <a:ext cx="1000378" cy="370622"/>
              <a:chOff x="3741511" y="5711878"/>
              <a:chExt cx="1000378" cy="513872"/>
            </a:xfrm>
          </p:grpSpPr>
          <p:sp>
            <p:nvSpPr>
              <p:cNvPr id="238" name="Google Shape;238;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42" name="Google Shape;242;p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43" name="Google Shape;243;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44" name="Google Shape;244;p8"/>
            <p:cNvGrpSpPr/>
            <p:nvPr/>
          </p:nvGrpSpPr>
          <p:grpSpPr>
            <a:xfrm>
              <a:off x="1175635" y="4165696"/>
              <a:ext cx="1317558" cy="101840"/>
              <a:chOff x="1175635" y="4165696"/>
              <a:chExt cx="1317558" cy="101840"/>
            </a:xfrm>
          </p:grpSpPr>
          <p:sp>
            <p:nvSpPr>
              <p:cNvPr id="245" name="Google Shape;245;p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8"/>
            <p:cNvGrpSpPr/>
            <p:nvPr/>
          </p:nvGrpSpPr>
          <p:grpSpPr>
            <a:xfrm>
              <a:off x="956537" y="3053911"/>
              <a:ext cx="1789608" cy="2687614"/>
              <a:chOff x="956537" y="3053911"/>
              <a:chExt cx="1789608" cy="2687614"/>
            </a:xfrm>
          </p:grpSpPr>
          <p:sp>
            <p:nvSpPr>
              <p:cNvPr id="248" name="Google Shape;248;p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0" name="Google Shape;250;p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1" name="Google Shape;251;p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2" name="Google Shape;252;p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53" name="Google Shape;253;p8"/>
            <p:cNvGrpSpPr/>
            <p:nvPr/>
          </p:nvGrpSpPr>
          <p:grpSpPr>
            <a:xfrm>
              <a:off x="858810" y="4262532"/>
              <a:ext cx="1979309" cy="594594"/>
              <a:chOff x="1406103" y="909890"/>
              <a:chExt cx="1979309" cy="594594"/>
            </a:xfrm>
          </p:grpSpPr>
          <p:sp>
            <p:nvSpPr>
              <p:cNvPr id="254" name="Google Shape;254;p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5" name="Google Shape;255;p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56" name="Google Shape;256;p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57" name="Google Shape;257;p8"/>
          <p:cNvGrpSpPr/>
          <p:nvPr/>
        </p:nvGrpSpPr>
        <p:grpSpPr>
          <a:xfrm>
            <a:off x="3458450" y="5063219"/>
            <a:ext cx="1008711" cy="1800000"/>
            <a:chOff x="733814" y="2825424"/>
            <a:chExt cx="2279081" cy="4066922"/>
          </a:xfrm>
        </p:grpSpPr>
        <p:sp>
          <p:nvSpPr>
            <p:cNvPr id="258" name="Google Shape;258;p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64" name="Google Shape;264;p8"/>
            <p:cNvGrpSpPr/>
            <p:nvPr/>
          </p:nvGrpSpPr>
          <p:grpSpPr>
            <a:xfrm>
              <a:off x="954609" y="3173098"/>
              <a:ext cx="1807377" cy="2526888"/>
              <a:chOff x="1819846" y="1465007"/>
              <a:chExt cx="1807377" cy="2526888"/>
            </a:xfrm>
          </p:grpSpPr>
          <p:sp>
            <p:nvSpPr>
              <p:cNvPr id="265" name="Google Shape;265;p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7" name="Google Shape;267;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69" name="Google Shape;269;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0" name="Google Shape;270;p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271" name="Google Shape;271;p8"/>
            <p:cNvGrpSpPr/>
            <p:nvPr/>
          </p:nvGrpSpPr>
          <p:grpSpPr>
            <a:xfrm>
              <a:off x="1354000" y="4991742"/>
              <a:ext cx="1000378" cy="370621"/>
              <a:chOff x="3741511" y="5711879"/>
              <a:chExt cx="1000378" cy="513871"/>
            </a:xfrm>
          </p:grpSpPr>
          <p:sp>
            <p:nvSpPr>
              <p:cNvPr id="272" name="Google Shape;272;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5" name="Google Shape;275;p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76" name="Google Shape;276;p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77" name="Google Shape;277;p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8" name="Google Shape;278;p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9" name="Google Shape;279;p8"/>
            <p:cNvGrpSpPr/>
            <p:nvPr/>
          </p:nvGrpSpPr>
          <p:grpSpPr>
            <a:xfrm>
              <a:off x="858810" y="4262532"/>
              <a:ext cx="1979309" cy="594594"/>
              <a:chOff x="1406103" y="909890"/>
              <a:chExt cx="1979309" cy="594594"/>
            </a:xfrm>
          </p:grpSpPr>
          <p:sp>
            <p:nvSpPr>
              <p:cNvPr id="280" name="Google Shape;280;p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1" name="Google Shape;281;p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82" name="Google Shape;282;p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283" name="Google Shape;283;p8"/>
          <p:cNvGrpSpPr/>
          <p:nvPr/>
        </p:nvGrpSpPr>
        <p:grpSpPr>
          <a:xfrm>
            <a:off x="4876104" y="5077804"/>
            <a:ext cx="992026" cy="1800000"/>
            <a:chOff x="803543" y="3098224"/>
            <a:chExt cx="2091038" cy="3794122"/>
          </a:xfrm>
        </p:grpSpPr>
        <p:sp>
          <p:nvSpPr>
            <p:cNvPr id="284" name="Google Shape;284;p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5" name="Google Shape;285;p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6" name="Google Shape;286;p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7" name="Google Shape;287;p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88" name="Google Shape;288;p8"/>
            <p:cNvGrpSpPr/>
            <p:nvPr/>
          </p:nvGrpSpPr>
          <p:grpSpPr>
            <a:xfrm>
              <a:off x="954609" y="3173097"/>
              <a:ext cx="1787713" cy="2517058"/>
              <a:chOff x="1819846" y="1465006"/>
              <a:chExt cx="1787713" cy="2517058"/>
            </a:xfrm>
          </p:grpSpPr>
          <p:sp>
            <p:nvSpPr>
              <p:cNvPr id="289" name="Google Shape;289;p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1" name="Google Shape;291;p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93" name="Google Shape;293;p8"/>
            <p:cNvGrpSpPr/>
            <p:nvPr/>
          </p:nvGrpSpPr>
          <p:grpSpPr>
            <a:xfrm>
              <a:off x="1354000" y="4991744"/>
              <a:ext cx="1000378" cy="370622"/>
              <a:chOff x="3741511" y="5711878"/>
              <a:chExt cx="1000378" cy="513872"/>
            </a:xfrm>
          </p:grpSpPr>
          <p:sp>
            <p:nvSpPr>
              <p:cNvPr id="294" name="Google Shape;294;p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98" name="Google Shape;298;p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299" name="Google Shape;299;p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04" name="Google Shape;304;p8"/>
          <p:cNvSpPr txBox="1"/>
          <p:nvPr/>
        </p:nvSpPr>
        <p:spPr>
          <a:xfrm>
            <a:off x="1133426" y="604875"/>
            <a:ext cx="10202400" cy="2308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i="0" lang="es-ES" sz="9600" u="none" cap="none" strike="noStrike">
                <a:solidFill>
                  <a:schemeClr val="dk1"/>
                </a:solidFill>
                <a:latin typeface="Gaegu"/>
                <a:ea typeface="Gaegu"/>
                <a:cs typeface="Gaegu"/>
                <a:sym typeface="Gaegu"/>
              </a:rPr>
              <a:t>Here goes your presentation title!</a:t>
            </a:r>
            <a:endParaRPr b="1" sz="9600">
              <a:latin typeface="Gaegu"/>
              <a:ea typeface="Gaegu"/>
              <a:cs typeface="Gaegu"/>
              <a:sym typeface="Gaegu"/>
            </a:endParaRPr>
          </a:p>
        </p:txBody>
      </p:sp>
      <p:grpSp>
        <p:nvGrpSpPr>
          <p:cNvPr id="305" name="Google Shape;305;p8"/>
          <p:cNvGrpSpPr/>
          <p:nvPr/>
        </p:nvGrpSpPr>
        <p:grpSpPr>
          <a:xfrm>
            <a:off x="6645600" y="6038596"/>
            <a:ext cx="499962" cy="178570"/>
            <a:chOff x="3741511" y="5711879"/>
            <a:chExt cx="999925" cy="513871"/>
          </a:xfrm>
        </p:grpSpPr>
        <p:sp>
          <p:nvSpPr>
            <p:cNvPr id="306" name="Google Shape;306;p8"/>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8"/>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7" name="Shape 617"/>
        <p:cNvGrpSpPr/>
        <p:nvPr/>
      </p:nvGrpSpPr>
      <p:grpSpPr>
        <a:xfrm>
          <a:off x="0" y="0"/>
          <a:ext cx="0" cy="0"/>
          <a:chOff x="0" y="0"/>
          <a:chExt cx="0" cy="0"/>
        </a:xfrm>
      </p:grpSpPr>
      <p:grpSp>
        <p:nvGrpSpPr>
          <p:cNvPr id="618" name="Google Shape;618;p17"/>
          <p:cNvGrpSpPr/>
          <p:nvPr/>
        </p:nvGrpSpPr>
        <p:grpSpPr>
          <a:xfrm>
            <a:off x="3967215" y="30392"/>
            <a:ext cx="2377697" cy="3917881"/>
            <a:chOff x="419193" y="2359830"/>
            <a:chExt cx="2731729" cy="4501241"/>
          </a:xfrm>
        </p:grpSpPr>
        <p:sp>
          <p:nvSpPr>
            <p:cNvPr id="619" name="Google Shape;619;p17"/>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7"/>
            <p:cNvSpPr/>
            <p:nvPr/>
          </p:nvSpPr>
          <p:spPr>
            <a:xfrm>
              <a:off x="764661" y="3141895"/>
              <a:ext cx="1787700" cy="2517000"/>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7"/>
            <p:cNvSpPr/>
            <p:nvPr/>
          </p:nvSpPr>
          <p:spPr>
            <a:xfrm>
              <a:off x="1747099" y="3112590"/>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7"/>
            <p:cNvSpPr/>
            <p:nvPr/>
          </p:nvSpPr>
          <p:spPr>
            <a:xfrm>
              <a:off x="1244565"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7"/>
            <p:cNvSpPr/>
            <p:nvPr/>
          </p:nvSpPr>
          <p:spPr>
            <a:xfrm rot="-173253">
              <a:off x="1037188"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4" name="Google Shape;624;p17"/>
            <p:cNvSpPr/>
            <p:nvPr/>
          </p:nvSpPr>
          <p:spPr>
            <a:xfrm flipH="1">
              <a:off x="2104023"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7"/>
            <p:cNvSpPr/>
            <p:nvPr/>
          </p:nvSpPr>
          <p:spPr>
            <a:xfrm flipH="1">
              <a:off x="1937048"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26" name="Google Shape;626;p17"/>
            <p:cNvSpPr/>
            <p:nvPr/>
          </p:nvSpPr>
          <p:spPr>
            <a:xfrm flipH="1">
              <a:off x="1610768"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627" name="Google Shape;627;p17"/>
            <p:cNvGrpSpPr/>
            <p:nvPr/>
          </p:nvGrpSpPr>
          <p:grpSpPr>
            <a:xfrm>
              <a:off x="806444" y="5767766"/>
              <a:ext cx="1650516" cy="1093305"/>
              <a:chOff x="806444" y="5767766"/>
              <a:chExt cx="1650516" cy="1093305"/>
            </a:xfrm>
          </p:grpSpPr>
          <p:sp>
            <p:nvSpPr>
              <p:cNvPr id="628" name="Google Shape;628;p17"/>
              <p:cNvSpPr/>
              <p:nvPr/>
            </p:nvSpPr>
            <p:spPr>
              <a:xfrm>
                <a:off x="806444" y="5787971"/>
                <a:ext cx="1637400" cy="1073100"/>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7"/>
              <p:cNvSpPr/>
              <p:nvPr/>
            </p:nvSpPr>
            <p:spPr>
              <a:xfrm>
                <a:off x="1661636" y="5767766"/>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0" name="Google Shape;630;p17"/>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31" name="Google Shape;631;p17"/>
            <p:cNvGrpSpPr/>
            <p:nvPr/>
          </p:nvGrpSpPr>
          <p:grpSpPr>
            <a:xfrm>
              <a:off x="419193" y="2359830"/>
              <a:ext cx="2731729" cy="4489539"/>
              <a:chOff x="419193" y="2359830"/>
              <a:chExt cx="2731729" cy="4489539"/>
            </a:xfrm>
          </p:grpSpPr>
          <p:grpSp>
            <p:nvGrpSpPr>
              <p:cNvPr id="632" name="Google Shape;632;p17"/>
              <p:cNvGrpSpPr/>
              <p:nvPr/>
            </p:nvGrpSpPr>
            <p:grpSpPr>
              <a:xfrm>
                <a:off x="419193" y="2359830"/>
                <a:ext cx="2731729" cy="4432031"/>
                <a:chOff x="419193" y="2359830"/>
                <a:chExt cx="2731729" cy="4432031"/>
              </a:xfrm>
            </p:grpSpPr>
            <p:sp>
              <p:nvSpPr>
                <p:cNvPr id="633" name="Google Shape;633;p17"/>
                <p:cNvSpPr/>
                <p:nvPr/>
              </p:nvSpPr>
              <p:spPr>
                <a:xfrm rot="1275030">
                  <a:off x="714346" y="2725317"/>
                  <a:ext cx="2269841" cy="1343060"/>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4" name="Google Shape;634;p17"/>
                <p:cNvSpPr/>
                <p:nvPr/>
              </p:nvSpPr>
              <p:spPr>
                <a:xfrm>
                  <a:off x="419193" y="2832965"/>
                  <a:ext cx="727524" cy="395889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5" name="Google Shape;635;p17"/>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7"/>
            <p:cNvGrpSpPr/>
            <p:nvPr/>
          </p:nvGrpSpPr>
          <p:grpSpPr>
            <a:xfrm>
              <a:off x="668006" y="2862302"/>
              <a:ext cx="1979309" cy="594600"/>
              <a:chOff x="1406103" y="909890"/>
              <a:chExt cx="1979309" cy="594600"/>
            </a:xfrm>
          </p:grpSpPr>
          <p:sp>
            <p:nvSpPr>
              <p:cNvPr id="637" name="Google Shape;637;p17"/>
              <p:cNvSpPr/>
              <p:nvPr/>
            </p:nvSpPr>
            <p:spPr>
              <a:xfrm>
                <a:off x="1406103"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8" name="Google Shape;638;p17"/>
              <p:cNvSpPr/>
              <p:nvPr/>
            </p:nvSpPr>
            <p:spPr>
              <a:xfrm>
                <a:off x="2485412" y="909890"/>
                <a:ext cx="900000" cy="594600"/>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39" name="Google Shape;639;p17"/>
              <p:cNvSpPr/>
              <p:nvPr/>
            </p:nvSpPr>
            <p:spPr>
              <a:xfrm>
                <a:off x="2297386" y="1173531"/>
                <a:ext cx="189000" cy="5670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0" name="Google Shape;640;p17"/>
            <p:cNvSpPr/>
            <p:nvPr/>
          </p:nvSpPr>
          <p:spPr>
            <a:xfrm rot="10800000">
              <a:off x="1385207"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grpSp>
        <p:nvGrpSpPr>
          <p:cNvPr id="641" name="Google Shape;641;p17"/>
          <p:cNvGrpSpPr/>
          <p:nvPr/>
        </p:nvGrpSpPr>
        <p:grpSpPr>
          <a:xfrm>
            <a:off x="1450865" y="346067"/>
            <a:ext cx="2065708" cy="3600000"/>
            <a:chOff x="803543" y="3248201"/>
            <a:chExt cx="2091038" cy="3644145"/>
          </a:xfrm>
        </p:grpSpPr>
        <p:sp>
          <p:nvSpPr>
            <p:cNvPr id="642" name="Google Shape;642;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4" name="Google Shape;644;p17"/>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5" name="Google Shape;645;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46" name="Google Shape;646;p17"/>
            <p:cNvGrpSpPr/>
            <p:nvPr/>
          </p:nvGrpSpPr>
          <p:grpSpPr>
            <a:xfrm>
              <a:off x="954609" y="3465513"/>
              <a:ext cx="1787713" cy="2224642"/>
              <a:chOff x="1819846" y="1465006"/>
              <a:chExt cx="1787713" cy="2517058"/>
            </a:xfrm>
          </p:grpSpPr>
          <p:sp>
            <p:nvSpPr>
              <p:cNvPr id="647" name="Google Shape;647;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9" name="Google Shape;649;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51" name="Google Shape;651;p17"/>
            <p:cNvGrpSpPr/>
            <p:nvPr/>
          </p:nvGrpSpPr>
          <p:grpSpPr>
            <a:xfrm>
              <a:off x="1354000" y="4991744"/>
              <a:ext cx="1000378" cy="370622"/>
              <a:chOff x="3741511" y="5711878"/>
              <a:chExt cx="1000378" cy="513872"/>
            </a:xfrm>
          </p:grpSpPr>
          <p:sp>
            <p:nvSpPr>
              <p:cNvPr id="652" name="Google Shape;65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56" name="Google Shape;656;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57" name="Google Shape;657;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7"/>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7"/>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7"/>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7"/>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62" name="Google Shape;662;p17"/>
          <p:cNvGrpSpPr/>
          <p:nvPr/>
        </p:nvGrpSpPr>
        <p:grpSpPr>
          <a:xfrm>
            <a:off x="6126784" y="334010"/>
            <a:ext cx="2823215" cy="3600000"/>
            <a:chOff x="149695" y="2621319"/>
            <a:chExt cx="3333863" cy="4251149"/>
          </a:xfrm>
        </p:grpSpPr>
        <p:grpSp>
          <p:nvGrpSpPr>
            <p:cNvPr id="663" name="Google Shape;663;p17"/>
            <p:cNvGrpSpPr/>
            <p:nvPr/>
          </p:nvGrpSpPr>
          <p:grpSpPr>
            <a:xfrm>
              <a:off x="149695" y="2621319"/>
              <a:ext cx="3333863" cy="3476886"/>
              <a:chOff x="946108" y="933106"/>
              <a:chExt cx="3333863" cy="3476886"/>
            </a:xfrm>
          </p:grpSpPr>
          <p:sp>
            <p:nvSpPr>
              <p:cNvPr id="664" name="Google Shape;664;p17"/>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7"/>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68" name="Google Shape;668;p17"/>
              <p:cNvGrpSpPr/>
              <p:nvPr/>
            </p:nvGrpSpPr>
            <p:grpSpPr>
              <a:xfrm>
                <a:off x="946108" y="933106"/>
                <a:ext cx="3333863" cy="3224836"/>
                <a:chOff x="946108" y="933106"/>
                <a:chExt cx="3333863" cy="3224836"/>
              </a:xfrm>
            </p:grpSpPr>
            <p:sp>
              <p:nvSpPr>
                <p:cNvPr id="669" name="Google Shape;669;p17"/>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0" name="Google Shape;670;p17"/>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7"/>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7"/>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7"/>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8" name="Google Shape;678;p17"/>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7"/>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3" name="Google Shape;683;p17"/>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7"/>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6" name="Google Shape;686;p17"/>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8" name="Google Shape;688;p17"/>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9" name="Google Shape;689;p17"/>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7"/>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2" name="Google Shape;692;p17"/>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94" name="Google Shape;694;p17"/>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5" name="Google Shape;695;p17"/>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96" name="Google Shape;696;p17"/>
            <p:cNvGrpSpPr/>
            <p:nvPr/>
          </p:nvGrpSpPr>
          <p:grpSpPr>
            <a:xfrm>
              <a:off x="954609" y="3153219"/>
              <a:ext cx="1807377" cy="2517058"/>
              <a:chOff x="1819846" y="1465006"/>
              <a:chExt cx="1807377" cy="2517058"/>
            </a:xfrm>
          </p:grpSpPr>
          <p:sp>
            <p:nvSpPr>
              <p:cNvPr id="697" name="Google Shape;697;p17"/>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523595" y="2747108"/>
              <a:ext cx="2586397" cy="1496799"/>
              <a:chOff x="1467660" y="1031430"/>
              <a:chExt cx="2399417" cy="1298128"/>
            </a:xfrm>
          </p:grpSpPr>
          <p:sp>
            <p:nvSpPr>
              <p:cNvPr id="700" name="Google Shape;700;p17"/>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7"/>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04" name="Google Shape;704;p17"/>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06" name="Google Shape;706;p17"/>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7" name="Google Shape;707;p17"/>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08" name="Google Shape;708;p17"/>
            <p:cNvGrpSpPr/>
            <p:nvPr/>
          </p:nvGrpSpPr>
          <p:grpSpPr>
            <a:xfrm>
              <a:off x="1354000" y="4971864"/>
              <a:ext cx="1000378" cy="370621"/>
              <a:chOff x="3741511" y="5711879"/>
              <a:chExt cx="1000378" cy="513871"/>
            </a:xfrm>
          </p:grpSpPr>
          <p:sp>
            <p:nvSpPr>
              <p:cNvPr id="709" name="Google Shape;709;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1" name="Google Shape;711;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2" name="Google Shape;712;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13" name="Google Shape;713;p17"/>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4" name="Google Shape;714;p17"/>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15" name="Google Shape;715;p17"/>
            <p:cNvGrpSpPr/>
            <p:nvPr/>
          </p:nvGrpSpPr>
          <p:grpSpPr>
            <a:xfrm>
              <a:off x="852816" y="3900618"/>
              <a:ext cx="1989141" cy="900000"/>
              <a:chOff x="2554214" y="752757"/>
              <a:chExt cx="1989141" cy="900000"/>
            </a:xfrm>
          </p:grpSpPr>
          <p:sp>
            <p:nvSpPr>
              <p:cNvPr id="716" name="Google Shape;716;p17"/>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7" name="Google Shape;717;p17"/>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18" name="Google Shape;718;p17"/>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719" name="Google Shape;719;p17"/>
          <p:cNvGrpSpPr/>
          <p:nvPr/>
        </p:nvGrpSpPr>
        <p:grpSpPr>
          <a:xfrm>
            <a:off x="8943531" y="413480"/>
            <a:ext cx="2013831" cy="3600000"/>
            <a:chOff x="730205" y="3023225"/>
            <a:chExt cx="2164376" cy="3869121"/>
          </a:xfrm>
        </p:grpSpPr>
        <p:sp>
          <p:nvSpPr>
            <p:cNvPr id="720" name="Google Shape;720;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1" name="Google Shape;721;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7"/>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4" name="Google Shape;724;p17"/>
            <p:cNvGrpSpPr/>
            <p:nvPr/>
          </p:nvGrpSpPr>
          <p:grpSpPr>
            <a:xfrm>
              <a:off x="954609" y="3465513"/>
              <a:ext cx="1787713" cy="2224642"/>
              <a:chOff x="1819846" y="1465006"/>
              <a:chExt cx="1787713" cy="2517058"/>
            </a:xfrm>
          </p:grpSpPr>
          <p:sp>
            <p:nvSpPr>
              <p:cNvPr id="725" name="Google Shape;72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6" name="Google Shape;726;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27" name="Google Shape;72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29" name="Google Shape;729;p17"/>
            <p:cNvGrpSpPr/>
            <p:nvPr/>
          </p:nvGrpSpPr>
          <p:grpSpPr>
            <a:xfrm>
              <a:off x="1354000" y="4991744"/>
              <a:ext cx="1000378" cy="370622"/>
              <a:chOff x="3741511" y="5711878"/>
              <a:chExt cx="1000378" cy="513872"/>
            </a:xfrm>
          </p:grpSpPr>
          <p:sp>
            <p:nvSpPr>
              <p:cNvPr id="730" name="Google Shape;73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34" name="Google Shape;734;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35" name="Google Shape;735;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7"/>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7"/>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8" name="Google Shape;738;p17"/>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9" name="Google Shape;739;p17"/>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7"/>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1" name="Google Shape;741;p17"/>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2" name="Google Shape;742;p17"/>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3" name="Google Shape;743;p17"/>
          <p:cNvGrpSpPr/>
          <p:nvPr/>
        </p:nvGrpSpPr>
        <p:grpSpPr>
          <a:xfrm>
            <a:off x="1212767" y="3258000"/>
            <a:ext cx="2823215" cy="3600000"/>
            <a:chOff x="149695" y="2641197"/>
            <a:chExt cx="3333863" cy="4251149"/>
          </a:xfrm>
        </p:grpSpPr>
        <p:grpSp>
          <p:nvGrpSpPr>
            <p:cNvPr id="744" name="Google Shape;744;p17"/>
            <p:cNvGrpSpPr/>
            <p:nvPr/>
          </p:nvGrpSpPr>
          <p:grpSpPr>
            <a:xfrm>
              <a:off x="149695" y="2641197"/>
              <a:ext cx="3333863" cy="3476886"/>
              <a:chOff x="946108" y="933106"/>
              <a:chExt cx="3333863" cy="3476886"/>
            </a:xfrm>
          </p:grpSpPr>
          <p:sp>
            <p:nvSpPr>
              <p:cNvPr id="745" name="Google Shape;745;p17"/>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7"/>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7" name="Google Shape;747;p17"/>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8" name="Google Shape;748;p17"/>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49" name="Google Shape;749;p17"/>
              <p:cNvGrpSpPr/>
              <p:nvPr/>
            </p:nvGrpSpPr>
            <p:grpSpPr>
              <a:xfrm>
                <a:off x="946108" y="933106"/>
                <a:ext cx="3333863" cy="3224836"/>
                <a:chOff x="946108" y="933106"/>
                <a:chExt cx="3333863" cy="3224836"/>
              </a:xfrm>
            </p:grpSpPr>
            <p:sp>
              <p:nvSpPr>
                <p:cNvPr id="750" name="Google Shape;750;p17"/>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7"/>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2" name="Google Shape;752;p17"/>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3" name="Google Shape;753;p17"/>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7"/>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5" name="Google Shape;755;p17"/>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6" name="Google Shape;756;p17"/>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7" name="Google Shape;757;p17"/>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8" name="Google Shape;758;p17"/>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9" name="Google Shape;759;p17"/>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0" name="Google Shape;760;p17"/>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7"/>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7"/>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7"/>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4" name="Google Shape;764;p17"/>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5" name="Google Shape;765;p17"/>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7"/>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7"/>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7"/>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7"/>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7"/>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7"/>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7"/>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7"/>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4" name="Google Shape;774;p17"/>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75" name="Google Shape;775;p17"/>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777" name="Google Shape;777;p17"/>
            <p:cNvGrpSpPr/>
            <p:nvPr/>
          </p:nvGrpSpPr>
          <p:grpSpPr>
            <a:xfrm>
              <a:off x="954609" y="3173097"/>
              <a:ext cx="1787713" cy="2517058"/>
              <a:chOff x="1819846" y="1465006"/>
              <a:chExt cx="1787713" cy="2517058"/>
            </a:xfrm>
          </p:grpSpPr>
          <p:sp>
            <p:nvSpPr>
              <p:cNvPr id="778" name="Google Shape;778;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7"/>
            <p:cNvGrpSpPr/>
            <p:nvPr/>
          </p:nvGrpSpPr>
          <p:grpSpPr>
            <a:xfrm>
              <a:off x="523595" y="2766986"/>
              <a:ext cx="2586397" cy="1496799"/>
              <a:chOff x="1467660" y="1031430"/>
              <a:chExt cx="2399417" cy="1298128"/>
            </a:xfrm>
          </p:grpSpPr>
          <p:sp>
            <p:nvSpPr>
              <p:cNvPr id="781" name="Google Shape;781;p17"/>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7"/>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3" name="Google Shape;783;p17"/>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4" name="Google Shape;784;p17"/>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5" name="Google Shape;78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6" name="Google Shape;786;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87" name="Google Shape;787;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8" name="Google Shape;788;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789" name="Google Shape;789;p17"/>
            <p:cNvGrpSpPr/>
            <p:nvPr/>
          </p:nvGrpSpPr>
          <p:grpSpPr>
            <a:xfrm>
              <a:off x="1354000" y="4991742"/>
              <a:ext cx="1000378" cy="370621"/>
              <a:chOff x="3741511" y="5711879"/>
              <a:chExt cx="1000378" cy="513871"/>
            </a:xfrm>
          </p:grpSpPr>
          <p:sp>
            <p:nvSpPr>
              <p:cNvPr id="790" name="Google Shape;790;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1" name="Google Shape;791;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2" name="Google Shape;792;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94" name="Google Shape;794;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795" name="Google Shape;795;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6" name="Google Shape;796;p17"/>
          <p:cNvGrpSpPr/>
          <p:nvPr/>
        </p:nvGrpSpPr>
        <p:grpSpPr>
          <a:xfrm>
            <a:off x="4061651" y="3237611"/>
            <a:ext cx="1961148" cy="3600000"/>
            <a:chOff x="803543" y="3053911"/>
            <a:chExt cx="2091038" cy="3838435"/>
          </a:xfrm>
        </p:grpSpPr>
        <p:sp>
          <p:nvSpPr>
            <p:cNvPr id="797" name="Google Shape;797;p17"/>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8" name="Google Shape;798;p17"/>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9" name="Google Shape;799;p17"/>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01" name="Google Shape;801;p17"/>
            <p:cNvGrpSpPr/>
            <p:nvPr/>
          </p:nvGrpSpPr>
          <p:grpSpPr>
            <a:xfrm>
              <a:off x="995882" y="3173097"/>
              <a:ext cx="1746440" cy="2517058"/>
              <a:chOff x="1861119" y="1465006"/>
              <a:chExt cx="1746440" cy="2517058"/>
            </a:xfrm>
          </p:grpSpPr>
          <p:sp>
            <p:nvSpPr>
              <p:cNvPr id="802" name="Google Shape;802;p17"/>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3" name="Google Shape;803;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4" name="Google Shape;804;p17"/>
            <p:cNvGrpSpPr/>
            <p:nvPr/>
          </p:nvGrpSpPr>
          <p:grpSpPr>
            <a:xfrm>
              <a:off x="1346967" y="4402254"/>
              <a:ext cx="997158" cy="129815"/>
              <a:chOff x="1346967" y="4402254"/>
              <a:chExt cx="997158" cy="129815"/>
            </a:xfrm>
          </p:grpSpPr>
          <p:sp>
            <p:nvSpPr>
              <p:cNvPr id="805" name="Google Shape;805;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07" name="Google Shape;807;p17"/>
            <p:cNvGrpSpPr/>
            <p:nvPr/>
          </p:nvGrpSpPr>
          <p:grpSpPr>
            <a:xfrm>
              <a:off x="1354000" y="4991744"/>
              <a:ext cx="1000378" cy="370622"/>
              <a:chOff x="3741511" y="5711878"/>
              <a:chExt cx="1000378" cy="513872"/>
            </a:xfrm>
          </p:grpSpPr>
          <p:sp>
            <p:nvSpPr>
              <p:cNvPr id="808" name="Google Shape;808;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12" name="Google Shape;812;p17"/>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13" name="Google Shape;813;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14" name="Google Shape;814;p17"/>
            <p:cNvGrpSpPr/>
            <p:nvPr/>
          </p:nvGrpSpPr>
          <p:grpSpPr>
            <a:xfrm>
              <a:off x="1175635" y="4165696"/>
              <a:ext cx="1317558" cy="101840"/>
              <a:chOff x="1175635" y="4165696"/>
              <a:chExt cx="1317558" cy="101840"/>
            </a:xfrm>
          </p:grpSpPr>
          <p:sp>
            <p:nvSpPr>
              <p:cNvPr id="815" name="Google Shape;815;p17"/>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6" name="Google Shape;816;p17"/>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7" name="Google Shape;817;p17"/>
            <p:cNvGrpSpPr/>
            <p:nvPr/>
          </p:nvGrpSpPr>
          <p:grpSpPr>
            <a:xfrm>
              <a:off x="956537" y="3053911"/>
              <a:ext cx="1789608" cy="2687614"/>
              <a:chOff x="956537" y="3053911"/>
              <a:chExt cx="1789608" cy="2687614"/>
            </a:xfrm>
          </p:grpSpPr>
          <p:sp>
            <p:nvSpPr>
              <p:cNvPr id="818" name="Google Shape;818;p17"/>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9" name="Google Shape;819;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0" name="Google Shape;820;p17"/>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2" name="Google Shape;822;p17"/>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3" name="Google Shape;823;p17"/>
            <p:cNvGrpSpPr/>
            <p:nvPr/>
          </p:nvGrpSpPr>
          <p:grpSpPr>
            <a:xfrm>
              <a:off x="858810" y="4262532"/>
              <a:ext cx="1979309" cy="594594"/>
              <a:chOff x="1406103" y="909890"/>
              <a:chExt cx="1979309" cy="594594"/>
            </a:xfrm>
          </p:grpSpPr>
          <p:sp>
            <p:nvSpPr>
              <p:cNvPr id="824" name="Google Shape;824;p17"/>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5" name="Google Shape;825;p17"/>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26" name="Google Shape;826;p17"/>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27" name="Google Shape;827;p17"/>
          <p:cNvGrpSpPr/>
          <p:nvPr/>
        </p:nvGrpSpPr>
        <p:grpSpPr>
          <a:xfrm>
            <a:off x="6412892" y="3249777"/>
            <a:ext cx="2017421" cy="3600000"/>
            <a:chOff x="733814" y="2825424"/>
            <a:chExt cx="2279081" cy="4066922"/>
          </a:xfrm>
        </p:grpSpPr>
        <p:sp>
          <p:nvSpPr>
            <p:cNvPr id="828" name="Google Shape;828;p17"/>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0" name="Google Shape;830;p17"/>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1" name="Google Shape;831;p17"/>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3" name="Google Shape;833;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34" name="Google Shape;834;p17"/>
            <p:cNvGrpSpPr/>
            <p:nvPr/>
          </p:nvGrpSpPr>
          <p:grpSpPr>
            <a:xfrm>
              <a:off x="954609" y="3173098"/>
              <a:ext cx="1807377" cy="2526888"/>
              <a:chOff x="1819846" y="1465007"/>
              <a:chExt cx="1807377" cy="2526888"/>
            </a:xfrm>
          </p:grpSpPr>
          <p:sp>
            <p:nvSpPr>
              <p:cNvPr id="835" name="Google Shape;835;p17"/>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6" name="Google Shape;836;p17"/>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37" name="Google Shape;837;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8" name="Google Shape;838;p17"/>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39" name="Google Shape;839;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7"/>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841" name="Google Shape;841;p17"/>
            <p:cNvGrpSpPr/>
            <p:nvPr/>
          </p:nvGrpSpPr>
          <p:grpSpPr>
            <a:xfrm>
              <a:off x="1354000" y="4991742"/>
              <a:ext cx="1000378" cy="370621"/>
              <a:chOff x="3741511" y="5711879"/>
              <a:chExt cx="1000378" cy="513871"/>
            </a:xfrm>
          </p:grpSpPr>
          <p:sp>
            <p:nvSpPr>
              <p:cNvPr id="842" name="Google Shape;842;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3" name="Google Shape;843;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7"/>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46" name="Google Shape;846;p17"/>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47" name="Google Shape;847;p17"/>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7"/>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49" name="Google Shape;849;p17"/>
            <p:cNvGrpSpPr/>
            <p:nvPr/>
          </p:nvGrpSpPr>
          <p:grpSpPr>
            <a:xfrm>
              <a:off x="858810" y="4262532"/>
              <a:ext cx="1979309" cy="594594"/>
              <a:chOff x="1406103" y="909890"/>
              <a:chExt cx="1979309" cy="594594"/>
            </a:xfrm>
          </p:grpSpPr>
          <p:sp>
            <p:nvSpPr>
              <p:cNvPr id="850" name="Google Shape;850;p17"/>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1" name="Google Shape;851;p17"/>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52" name="Google Shape;852;p17"/>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853" name="Google Shape;853;p17"/>
          <p:cNvGrpSpPr/>
          <p:nvPr/>
        </p:nvGrpSpPr>
        <p:grpSpPr>
          <a:xfrm>
            <a:off x="8897549" y="3231501"/>
            <a:ext cx="1984053" cy="3600000"/>
            <a:chOff x="803543" y="3098224"/>
            <a:chExt cx="2091038" cy="3794122"/>
          </a:xfrm>
        </p:grpSpPr>
        <p:sp>
          <p:nvSpPr>
            <p:cNvPr id="854" name="Google Shape;854;p17"/>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5" name="Google Shape;855;p17"/>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6" name="Google Shape;856;p17"/>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7"/>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58" name="Google Shape;858;p17"/>
            <p:cNvGrpSpPr/>
            <p:nvPr/>
          </p:nvGrpSpPr>
          <p:grpSpPr>
            <a:xfrm>
              <a:off x="954609" y="3173097"/>
              <a:ext cx="1787713" cy="2517058"/>
              <a:chOff x="1819846" y="1465006"/>
              <a:chExt cx="1787713" cy="2517058"/>
            </a:xfrm>
          </p:grpSpPr>
          <p:sp>
            <p:nvSpPr>
              <p:cNvPr id="859" name="Google Shape;859;p17"/>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7"/>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1" name="Google Shape;861;p17"/>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2" name="Google Shape;862;p17"/>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63" name="Google Shape;863;p17"/>
            <p:cNvGrpSpPr/>
            <p:nvPr/>
          </p:nvGrpSpPr>
          <p:grpSpPr>
            <a:xfrm>
              <a:off x="1354000" y="4991744"/>
              <a:ext cx="1000378" cy="370622"/>
              <a:chOff x="3741511" y="5711878"/>
              <a:chExt cx="1000378" cy="513872"/>
            </a:xfrm>
          </p:grpSpPr>
          <p:sp>
            <p:nvSpPr>
              <p:cNvPr id="864" name="Google Shape;864;p17"/>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5" name="Google Shape;865;p17"/>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6" name="Google Shape;866;p17"/>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7" name="Google Shape;867;p17"/>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8" name="Google Shape;868;p17"/>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69" name="Google Shape;869;p17"/>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0" name="Google Shape;870;p17"/>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7"/>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2" name="Google Shape;872;p17"/>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3" name="Google Shape;873;p17"/>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877" name="Shape 877"/>
        <p:cNvGrpSpPr/>
        <p:nvPr/>
      </p:nvGrpSpPr>
      <p:grpSpPr>
        <a:xfrm>
          <a:off x="0" y="0"/>
          <a:ext cx="0" cy="0"/>
          <a:chOff x="0" y="0"/>
          <a:chExt cx="0" cy="0"/>
        </a:xfrm>
      </p:grpSpPr>
      <p:grpSp>
        <p:nvGrpSpPr>
          <p:cNvPr id="878" name="Google Shape;878;p18"/>
          <p:cNvGrpSpPr/>
          <p:nvPr/>
        </p:nvGrpSpPr>
        <p:grpSpPr>
          <a:xfrm>
            <a:off x="7766409" y="5064232"/>
            <a:ext cx="1032854" cy="1800000"/>
            <a:chOff x="803543" y="3248201"/>
            <a:chExt cx="2091038" cy="3644145"/>
          </a:xfrm>
        </p:grpSpPr>
        <p:sp>
          <p:nvSpPr>
            <p:cNvPr id="879" name="Google Shape;879;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1" name="Google Shape;881;p18"/>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2" name="Google Shape;882;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3" name="Google Shape;883;p18"/>
            <p:cNvGrpSpPr/>
            <p:nvPr/>
          </p:nvGrpSpPr>
          <p:grpSpPr>
            <a:xfrm>
              <a:off x="954609" y="3465513"/>
              <a:ext cx="1787713" cy="2224642"/>
              <a:chOff x="1819846" y="1465006"/>
              <a:chExt cx="1787713" cy="2517058"/>
            </a:xfrm>
          </p:grpSpPr>
          <p:sp>
            <p:nvSpPr>
              <p:cNvPr id="884" name="Google Shape;884;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5" name="Google Shape;885;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6" name="Google Shape;886;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8" name="Google Shape;888;p18"/>
            <p:cNvGrpSpPr/>
            <p:nvPr/>
          </p:nvGrpSpPr>
          <p:grpSpPr>
            <a:xfrm>
              <a:off x="1354000" y="4991744"/>
              <a:ext cx="1000378" cy="370622"/>
              <a:chOff x="3741511" y="5711878"/>
              <a:chExt cx="1000378" cy="513872"/>
            </a:xfrm>
          </p:grpSpPr>
          <p:sp>
            <p:nvSpPr>
              <p:cNvPr id="889" name="Google Shape;88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0" name="Google Shape;89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1" name="Google Shape;89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93" name="Google Shape;893;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894" name="Google Shape;894;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5" name="Google Shape;895;p18"/>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6" name="Google Shape;896;p18"/>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8"/>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8" name="Google Shape;898;p18"/>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9" name="Google Shape;899;p18"/>
          <p:cNvGrpSpPr/>
          <p:nvPr/>
        </p:nvGrpSpPr>
        <p:grpSpPr>
          <a:xfrm>
            <a:off x="6342246" y="4897272"/>
            <a:ext cx="1188613" cy="1959084"/>
            <a:chOff x="419193" y="2359830"/>
            <a:chExt cx="2731031" cy="4501313"/>
          </a:xfrm>
        </p:grpSpPr>
        <p:sp>
          <p:nvSpPr>
            <p:cNvPr id="900" name="Google Shape;900;p18"/>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1" name="Google Shape;901;p18"/>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2" name="Google Shape;902;p18"/>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8"/>
            <p:cNvSpPr/>
            <p:nvPr/>
          </p:nvSpPr>
          <p:spPr>
            <a:xfrm>
              <a:off x="1157019" y="4371051"/>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4" name="Google Shape;904;p18"/>
            <p:cNvSpPr/>
            <p:nvPr/>
          </p:nvSpPr>
          <p:spPr>
            <a:xfrm rot="-172423">
              <a:off x="949594" y="4213067"/>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5" name="Google Shape;905;p18"/>
            <p:cNvSpPr/>
            <p:nvPr/>
          </p:nvSpPr>
          <p:spPr>
            <a:xfrm flipH="1">
              <a:off x="2016525" y="4374493"/>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8"/>
            <p:cNvSpPr/>
            <p:nvPr/>
          </p:nvSpPr>
          <p:spPr>
            <a:xfrm flipH="1">
              <a:off x="1849385" y="4216509"/>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7" name="Google Shape;907;p18"/>
            <p:cNvSpPr/>
            <p:nvPr/>
          </p:nvSpPr>
          <p:spPr>
            <a:xfrm flipH="1">
              <a:off x="1523222" y="4654303"/>
              <a:ext cx="288000" cy="147572"/>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08" name="Google Shape;908;p18"/>
            <p:cNvSpPr/>
            <p:nvPr/>
          </p:nvSpPr>
          <p:spPr>
            <a:xfrm rot="10800000">
              <a:off x="1297661" y="5054981"/>
              <a:ext cx="720000" cy="151218"/>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09" name="Google Shape;909;p18"/>
            <p:cNvGrpSpPr/>
            <p:nvPr/>
          </p:nvGrpSpPr>
          <p:grpSpPr>
            <a:xfrm>
              <a:off x="806444" y="5767766"/>
              <a:ext cx="1649881" cy="1093377"/>
              <a:chOff x="806444" y="5767766"/>
              <a:chExt cx="1649881" cy="1093377"/>
            </a:xfrm>
          </p:grpSpPr>
          <p:sp>
            <p:nvSpPr>
              <p:cNvPr id="910" name="Google Shape;910;p18"/>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8"/>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2" name="Google Shape;912;p18"/>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13" name="Google Shape;913;p18"/>
            <p:cNvGrpSpPr/>
            <p:nvPr/>
          </p:nvGrpSpPr>
          <p:grpSpPr>
            <a:xfrm>
              <a:off x="419193" y="2359830"/>
              <a:ext cx="2731031" cy="4489539"/>
              <a:chOff x="419193" y="2359830"/>
              <a:chExt cx="2731031" cy="4489539"/>
            </a:xfrm>
          </p:grpSpPr>
          <p:grpSp>
            <p:nvGrpSpPr>
              <p:cNvPr id="914" name="Google Shape;914;p18"/>
              <p:cNvGrpSpPr/>
              <p:nvPr/>
            </p:nvGrpSpPr>
            <p:grpSpPr>
              <a:xfrm>
                <a:off x="419193" y="2359830"/>
                <a:ext cx="2731031" cy="4430618"/>
                <a:chOff x="419193" y="2359830"/>
                <a:chExt cx="2731031" cy="4430618"/>
              </a:xfrm>
            </p:grpSpPr>
            <p:sp>
              <p:nvSpPr>
                <p:cNvPr id="915" name="Google Shape;915;p18"/>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6" name="Google Shape;916;p18"/>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17" name="Google Shape;917;p18"/>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8" name="Google Shape;918;p18"/>
            <p:cNvGrpSpPr/>
            <p:nvPr/>
          </p:nvGrpSpPr>
          <p:grpSpPr>
            <a:xfrm>
              <a:off x="668006" y="2862302"/>
              <a:ext cx="1979309" cy="594594"/>
              <a:chOff x="1406103" y="909890"/>
              <a:chExt cx="1979309" cy="594594"/>
            </a:xfrm>
          </p:grpSpPr>
          <p:sp>
            <p:nvSpPr>
              <p:cNvPr id="919" name="Google Shape;919;p18"/>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0" name="Google Shape;920;p18"/>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21" name="Google Shape;921;p18"/>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22" name="Google Shape;922;p18"/>
          <p:cNvGrpSpPr/>
          <p:nvPr/>
        </p:nvGrpSpPr>
        <p:grpSpPr>
          <a:xfrm>
            <a:off x="8961061" y="5060405"/>
            <a:ext cx="1411608" cy="1800000"/>
            <a:chOff x="149695" y="2621319"/>
            <a:chExt cx="3333863" cy="4251149"/>
          </a:xfrm>
        </p:grpSpPr>
        <p:grpSp>
          <p:nvGrpSpPr>
            <p:cNvPr id="923" name="Google Shape;923;p18"/>
            <p:cNvGrpSpPr/>
            <p:nvPr/>
          </p:nvGrpSpPr>
          <p:grpSpPr>
            <a:xfrm>
              <a:off x="149695" y="2621319"/>
              <a:ext cx="3333863" cy="3476886"/>
              <a:chOff x="946108" y="933106"/>
              <a:chExt cx="3333863" cy="3476886"/>
            </a:xfrm>
          </p:grpSpPr>
          <p:sp>
            <p:nvSpPr>
              <p:cNvPr id="924" name="Google Shape;924;p18"/>
              <p:cNvSpPr/>
              <p:nvPr/>
            </p:nvSpPr>
            <p:spPr>
              <a:xfrm flipH="1">
                <a:off x="2119947" y="381539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5" name="Google Shape;925;p18"/>
              <p:cNvSpPr/>
              <p:nvPr/>
            </p:nvSpPr>
            <p:spPr>
              <a:xfrm flipH="1">
                <a:off x="1711915" y="38116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6" name="Google Shape;926;p18"/>
              <p:cNvSpPr/>
              <p:nvPr/>
            </p:nvSpPr>
            <p:spPr>
              <a:xfrm flipH="1">
                <a:off x="2990546" y="3801083"/>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7" name="Google Shape;927;p18"/>
              <p:cNvSpPr/>
              <p:nvPr/>
            </p:nvSpPr>
            <p:spPr>
              <a:xfrm flipH="1">
                <a:off x="2582514" y="3797332"/>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28" name="Google Shape;928;p18"/>
              <p:cNvGrpSpPr/>
              <p:nvPr/>
            </p:nvGrpSpPr>
            <p:grpSpPr>
              <a:xfrm>
                <a:off x="946108" y="933106"/>
                <a:ext cx="3333863" cy="3224836"/>
                <a:chOff x="946108" y="933106"/>
                <a:chExt cx="3333863" cy="3224836"/>
              </a:xfrm>
            </p:grpSpPr>
            <p:sp>
              <p:nvSpPr>
                <p:cNvPr id="929" name="Google Shape;929;p18"/>
                <p:cNvSpPr/>
                <p:nvPr/>
              </p:nvSpPr>
              <p:spPr>
                <a:xfrm flipH="1">
                  <a:off x="3410778" y="212130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0" name="Google Shape;930;p18"/>
                <p:cNvSpPr/>
                <p:nvPr/>
              </p:nvSpPr>
              <p:spPr>
                <a:xfrm flipH="1">
                  <a:off x="3278982" y="3162925"/>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8"/>
                <p:cNvSpPr/>
                <p:nvPr/>
              </p:nvSpPr>
              <p:spPr>
                <a:xfrm flipH="1">
                  <a:off x="3350804" y="345272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2" name="Google Shape;932;p18"/>
                <p:cNvSpPr/>
                <p:nvPr/>
              </p:nvSpPr>
              <p:spPr>
                <a:xfrm flipH="1">
                  <a:off x="2838679" y="353587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3" name="Google Shape;933;p18"/>
                <p:cNvSpPr/>
                <p:nvPr/>
              </p:nvSpPr>
              <p:spPr>
                <a:xfrm flipH="1">
                  <a:off x="3299194" y="279142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4" name="Google Shape;934;p18"/>
                <p:cNvSpPr/>
                <p:nvPr/>
              </p:nvSpPr>
              <p:spPr>
                <a:xfrm flipH="1">
                  <a:off x="3287903" y="233194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5" name="Google Shape;935;p18"/>
                <p:cNvSpPr/>
                <p:nvPr/>
              </p:nvSpPr>
              <p:spPr>
                <a:xfrm>
                  <a:off x="1792805" y="356334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6" name="Google Shape;936;p18"/>
                <p:cNvSpPr/>
                <p:nvPr/>
              </p:nvSpPr>
              <p:spPr>
                <a:xfrm>
                  <a:off x="1435101" y="32881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7" name="Google Shape;937;p18"/>
                <p:cNvSpPr/>
                <p:nvPr/>
              </p:nvSpPr>
              <p:spPr>
                <a:xfrm>
                  <a:off x="1332290" y="281889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8" name="Google Shape;938;p18"/>
                <p:cNvSpPr/>
                <p:nvPr/>
              </p:nvSpPr>
              <p:spPr>
                <a:xfrm>
                  <a:off x="1343581" y="2359417"/>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9" name="Google Shape;939;p18"/>
                <p:cNvSpPr/>
                <p:nvPr/>
              </p:nvSpPr>
              <p:spPr>
                <a:xfrm>
                  <a:off x="1289305" y="19259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0" name="Google Shape;940;p18"/>
                <p:cNvSpPr/>
                <p:nvPr/>
              </p:nvSpPr>
              <p:spPr>
                <a:xfrm>
                  <a:off x="1280680" y="3480190"/>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1" name="Google Shape;941;p18"/>
                <p:cNvSpPr/>
                <p:nvPr/>
              </p:nvSpPr>
              <p:spPr>
                <a:xfrm>
                  <a:off x="1831323" y="96057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2" name="Google Shape;942;p18"/>
                <p:cNvSpPr/>
                <p:nvPr/>
              </p:nvSpPr>
              <p:spPr>
                <a:xfrm>
                  <a:off x="1034422" y="299085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3" name="Google Shape;943;p18"/>
                <p:cNvSpPr/>
                <p:nvPr/>
              </p:nvSpPr>
              <p:spPr>
                <a:xfrm>
                  <a:off x="231030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4" name="Google Shape;944;p18"/>
                <p:cNvSpPr/>
                <p:nvPr/>
              </p:nvSpPr>
              <p:spPr>
                <a:xfrm>
                  <a:off x="946108" y="247941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5" name="Google Shape;945;p18"/>
                <p:cNvSpPr/>
                <p:nvPr/>
              </p:nvSpPr>
              <p:spPr>
                <a:xfrm>
                  <a:off x="1435102" y="114555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6" name="Google Shape;946;p18"/>
                <p:cNvSpPr/>
                <p:nvPr/>
              </p:nvSpPr>
              <p:spPr>
                <a:xfrm>
                  <a:off x="1119888" y="147382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7" name="Google Shape;947;p18"/>
                <p:cNvSpPr/>
                <p:nvPr/>
              </p:nvSpPr>
              <p:spPr>
                <a:xfrm>
                  <a:off x="969929" y="200635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8" name="Google Shape;948;p18"/>
                <p:cNvSpPr/>
                <p:nvPr/>
              </p:nvSpPr>
              <p:spPr>
                <a:xfrm flipH="1">
                  <a:off x="2800161" y="933106"/>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49" name="Google Shape;949;p18"/>
                <p:cNvSpPr/>
                <p:nvPr/>
              </p:nvSpPr>
              <p:spPr>
                <a:xfrm flipH="1">
                  <a:off x="3597062" y="2963384"/>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0" name="Google Shape;950;p18"/>
                <p:cNvSpPr/>
                <p:nvPr/>
              </p:nvSpPr>
              <p:spPr>
                <a:xfrm flipH="1">
                  <a:off x="3685376" y="245194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1" name="Google Shape;951;p18"/>
                <p:cNvSpPr/>
                <p:nvPr/>
              </p:nvSpPr>
              <p:spPr>
                <a:xfrm flipH="1">
                  <a:off x="3196382" y="1118089"/>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2" name="Google Shape;952;p18"/>
                <p:cNvSpPr/>
                <p:nvPr/>
              </p:nvSpPr>
              <p:spPr>
                <a:xfrm flipH="1">
                  <a:off x="3511596" y="1446358"/>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3" name="Google Shape;953;p18"/>
                <p:cNvSpPr/>
                <p:nvPr/>
              </p:nvSpPr>
              <p:spPr>
                <a:xfrm flipH="1">
                  <a:off x="3661555" y="1978881"/>
                  <a:ext cx="594595" cy="594594"/>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954" name="Google Shape;954;p18"/>
            <p:cNvSpPr/>
            <p:nvPr/>
          </p:nvSpPr>
          <p:spPr>
            <a:xfrm>
              <a:off x="996392" y="5799296"/>
              <a:ext cx="1637487" cy="1073172"/>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5" name="Google Shape;955;p18"/>
            <p:cNvSpPr/>
            <p:nvPr/>
          </p:nvSpPr>
          <p:spPr>
            <a:xfrm>
              <a:off x="1851584" y="5779091"/>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56" name="Google Shape;956;p18"/>
            <p:cNvGrpSpPr/>
            <p:nvPr/>
          </p:nvGrpSpPr>
          <p:grpSpPr>
            <a:xfrm>
              <a:off x="954609" y="3153219"/>
              <a:ext cx="1807377" cy="2517058"/>
              <a:chOff x="1819846" y="1465006"/>
              <a:chExt cx="1807377" cy="2517058"/>
            </a:xfrm>
          </p:grpSpPr>
          <p:sp>
            <p:nvSpPr>
              <p:cNvPr id="957" name="Google Shape;957;p18"/>
              <p:cNvSpPr/>
              <p:nvPr/>
            </p:nvSpPr>
            <p:spPr>
              <a:xfrm>
                <a:off x="1819846" y="1465007"/>
                <a:ext cx="1787713" cy="2517057"/>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58" name="Google Shape;958;p18"/>
              <p:cNvSpPr/>
              <p:nvPr/>
            </p:nvSpPr>
            <p:spPr>
              <a:xfrm>
                <a:off x="2733366"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59" name="Google Shape;959;p18"/>
            <p:cNvGrpSpPr/>
            <p:nvPr/>
          </p:nvGrpSpPr>
          <p:grpSpPr>
            <a:xfrm>
              <a:off x="523595" y="2747108"/>
              <a:ext cx="2586397" cy="1496799"/>
              <a:chOff x="1467660" y="1031430"/>
              <a:chExt cx="2399417" cy="1298128"/>
            </a:xfrm>
          </p:grpSpPr>
          <p:sp>
            <p:nvSpPr>
              <p:cNvPr id="960" name="Google Shape;960;p18"/>
              <p:cNvSpPr/>
              <p:nvPr/>
            </p:nvSpPr>
            <p:spPr>
              <a:xfrm flipH="1">
                <a:off x="1467660" y="1621636"/>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1" name="Google Shape;961;p18"/>
              <p:cNvSpPr/>
              <p:nvPr/>
            </p:nvSpPr>
            <p:spPr>
              <a:xfrm flipH="1">
                <a:off x="3117517" y="1591732"/>
                <a:ext cx="749560" cy="707922"/>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2" name="Google Shape;962;p18"/>
              <p:cNvSpPr/>
              <p:nvPr/>
            </p:nvSpPr>
            <p:spPr>
              <a:xfrm flipH="1">
                <a:off x="2608575" y="103143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3" name="Google Shape;963;p18"/>
              <p:cNvSpPr/>
              <p:nvPr/>
            </p:nvSpPr>
            <p:spPr>
              <a:xfrm flipH="1">
                <a:off x="1782211" y="1072040"/>
                <a:ext cx="893857" cy="815921"/>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64" name="Google Shape;964;p18"/>
            <p:cNvSpPr/>
            <p:nvPr/>
          </p:nvSpPr>
          <p:spPr>
            <a:xfrm>
              <a:off x="1346967" y="438237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5" name="Google Shape;965;p18"/>
            <p:cNvSpPr/>
            <p:nvPr/>
          </p:nvSpPr>
          <p:spPr>
            <a:xfrm rot="-172423">
              <a:off x="1139542" y="422439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66" name="Google Shape;966;p18"/>
            <p:cNvSpPr/>
            <p:nvPr/>
          </p:nvSpPr>
          <p:spPr>
            <a:xfrm flipH="1">
              <a:off x="2206473" y="4385818"/>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67" name="Google Shape;967;p18"/>
            <p:cNvSpPr/>
            <p:nvPr/>
          </p:nvSpPr>
          <p:spPr>
            <a:xfrm flipH="1">
              <a:off x="2039333" y="4227834"/>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968" name="Google Shape;968;p18"/>
            <p:cNvGrpSpPr/>
            <p:nvPr/>
          </p:nvGrpSpPr>
          <p:grpSpPr>
            <a:xfrm>
              <a:off x="1354000" y="4971864"/>
              <a:ext cx="1000378" cy="370621"/>
              <a:chOff x="3741511" y="5711879"/>
              <a:chExt cx="1000378" cy="513871"/>
            </a:xfrm>
          </p:grpSpPr>
          <p:sp>
            <p:nvSpPr>
              <p:cNvPr id="969" name="Google Shape;969;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0" name="Google Shape;970;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1" name="Google Shape;971;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72" name="Google Shape;972;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73" name="Google Shape;973;p18"/>
            <p:cNvSpPr/>
            <p:nvPr/>
          </p:nvSpPr>
          <p:spPr>
            <a:xfrm flipH="1">
              <a:off x="1713170" y="4665628"/>
              <a:ext cx="288000" cy="147572"/>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4" name="Google Shape;974;p18"/>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75" name="Google Shape;975;p18"/>
            <p:cNvGrpSpPr/>
            <p:nvPr/>
          </p:nvGrpSpPr>
          <p:grpSpPr>
            <a:xfrm>
              <a:off x="852816" y="3900618"/>
              <a:ext cx="1989141" cy="900000"/>
              <a:chOff x="2554214" y="752757"/>
              <a:chExt cx="1989141" cy="900000"/>
            </a:xfrm>
          </p:grpSpPr>
          <p:sp>
            <p:nvSpPr>
              <p:cNvPr id="976" name="Google Shape;976;p18"/>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7" name="Google Shape;977;p18"/>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78" name="Google Shape;978;p18"/>
              <p:cNvSpPr/>
              <p:nvPr/>
            </p:nvSpPr>
            <p:spPr>
              <a:xfrm>
                <a:off x="3454214" y="1146047"/>
                <a:ext cx="189141" cy="5671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979" name="Google Shape;979;p18"/>
          <p:cNvGrpSpPr/>
          <p:nvPr/>
        </p:nvGrpSpPr>
        <p:grpSpPr>
          <a:xfrm>
            <a:off x="10634189" y="5088480"/>
            <a:ext cx="1006916" cy="1800000"/>
            <a:chOff x="730205" y="3023225"/>
            <a:chExt cx="2164376" cy="3869121"/>
          </a:xfrm>
        </p:grpSpPr>
        <p:sp>
          <p:nvSpPr>
            <p:cNvPr id="980" name="Google Shape;980;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1" name="Google Shape;981;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2" name="Google Shape;982;p18"/>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3" name="Google Shape;98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4" name="Google Shape;984;p18"/>
            <p:cNvGrpSpPr/>
            <p:nvPr/>
          </p:nvGrpSpPr>
          <p:grpSpPr>
            <a:xfrm>
              <a:off x="954609" y="3465513"/>
              <a:ext cx="1787713" cy="2224642"/>
              <a:chOff x="1819846" y="1465006"/>
              <a:chExt cx="1787713" cy="2517058"/>
            </a:xfrm>
          </p:grpSpPr>
          <p:sp>
            <p:nvSpPr>
              <p:cNvPr id="985" name="Google Shape;98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6" name="Google Shape;986;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87" name="Google Shape;98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88" name="Google Shape;988;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989" name="Google Shape;989;p18"/>
            <p:cNvGrpSpPr/>
            <p:nvPr/>
          </p:nvGrpSpPr>
          <p:grpSpPr>
            <a:xfrm>
              <a:off x="1354000" y="4991744"/>
              <a:ext cx="1000378" cy="370622"/>
              <a:chOff x="3741511" y="5711878"/>
              <a:chExt cx="1000378" cy="513872"/>
            </a:xfrm>
          </p:grpSpPr>
          <p:sp>
            <p:nvSpPr>
              <p:cNvPr id="990" name="Google Shape;99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1" name="Google Shape;99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2" name="Google Shape;99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3" name="Google Shape;993;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994" name="Google Shape;994;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995" name="Google Shape;995;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6" name="Google Shape;996;p18"/>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7" name="Google Shape;997;p18"/>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8" name="Google Shape;998;p18"/>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99" name="Google Shape;999;p18"/>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0" name="Google Shape;1000;p18"/>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1" name="Google Shape;1001;p18"/>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2" name="Google Shape;1002;p18"/>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03" name="Google Shape;1003;p18"/>
          <p:cNvGrpSpPr/>
          <p:nvPr/>
        </p:nvGrpSpPr>
        <p:grpSpPr>
          <a:xfrm>
            <a:off x="508176" y="5065545"/>
            <a:ext cx="1411608" cy="1800000"/>
            <a:chOff x="149695" y="2641197"/>
            <a:chExt cx="3333863" cy="4251149"/>
          </a:xfrm>
        </p:grpSpPr>
        <p:grpSp>
          <p:nvGrpSpPr>
            <p:cNvPr id="1004" name="Google Shape;1004;p18"/>
            <p:cNvGrpSpPr/>
            <p:nvPr/>
          </p:nvGrpSpPr>
          <p:grpSpPr>
            <a:xfrm>
              <a:off x="149695" y="2641197"/>
              <a:ext cx="3333863" cy="3476886"/>
              <a:chOff x="946108" y="933106"/>
              <a:chExt cx="3333863" cy="3476886"/>
            </a:xfrm>
          </p:grpSpPr>
          <p:sp>
            <p:nvSpPr>
              <p:cNvPr id="1005" name="Google Shape;1005;p18"/>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6" name="Google Shape;1006;p18"/>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7" name="Google Shape;1007;p18"/>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8" name="Google Shape;1008;p18"/>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09" name="Google Shape;1009;p18"/>
              <p:cNvGrpSpPr/>
              <p:nvPr/>
            </p:nvGrpSpPr>
            <p:grpSpPr>
              <a:xfrm>
                <a:off x="946108" y="933106"/>
                <a:ext cx="3333863" cy="3224836"/>
                <a:chOff x="946108" y="933106"/>
                <a:chExt cx="3333863" cy="3224836"/>
              </a:xfrm>
            </p:grpSpPr>
            <p:sp>
              <p:nvSpPr>
                <p:cNvPr id="1010" name="Google Shape;1010;p18"/>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1" name="Google Shape;1011;p18"/>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2" name="Google Shape;1012;p18"/>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3" name="Google Shape;1013;p18"/>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4" name="Google Shape;1014;p18"/>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5" name="Google Shape;1015;p18"/>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6" name="Google Shape;1016;p18"/>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7" name="Google Shape;1017;p18"/>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8" name="Google Shape;1018;p18"/>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19" name="Google Shape;1019;p18"/>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0" name="Google Shape;1020;p18"/>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1" name="Google Shape;1021;p18"/>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2" name="Google Shape;1022;p18"/>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3" name="Google Shape;1023;p18"/>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4" name="Google Shape;1024;p18"/>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5" name="Google Shape;1025;p18"/>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6" name="Google Shape;1026;p18"/>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7" name="Google Shape;1027;p18"/>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8" name="Google Shape;1028;p18"/>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29" name="Google Shape;1029;p18"/>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0" name="Google Shape;1030;p18"/>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1" name="Google Shape;1031;p18"/>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2" name="Google Shape;1032;p18"/>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3" name="Google Shape;1033;p18"/>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4" name="Google Shape;1034;p18"/>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1035" name="Google Shape;1035;p18"/>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6" name="Google Shape;1036;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37" name="Google Shape;1037;p18"/>
            <p:cNvGrpSpPr/>
            <p:nvPr/>
          </p:nvGrpSpPr>
          <p:grpSpPr>
            <a:xfrm>
              <a:off x="954609" y="3173097"/>
              <a:ext cx="1787713" cy="2517058"/>
              <a:chOff x="1819846" y="1465006"/>
              <a:chExt cx="1787713" cy="2517058"/>
            </a:xfrm>
          </p:grpSpPr>
          <p:sp>
            <p:nvSpPr>
              <p:cNvPr id="1038" name="Google Shape;1038;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9" name="Google Shape;1039;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40" name="Google Shape;1040;p18"/>
            <p:cNvGrpSpPr/>
            <p:nvPr/>
          </p:nvGrpSpPr>
          <p:grpSpPr>
            <a:xfrm>
              <a:off x="523595" y="2766986"/>
              <a:ext cx="2586397" cy="1496799"/>
              <a:chOff x="1467660" y="1031430"/>
              <a:chExt cx="2399417" cy="1298128"/>
            </a:xfrm>
          </p:grpSpPr>
          <p:sp>
            <p:nvSpPr>
              <p:cNvPr id="1041" name="Google Shape;1041;p18"/>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2" name="Google Shape;1042;p18"/>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3" name="Google Shape;1043;p18"/>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4" name="Google Shape;1044;p18"/>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45" name="Google Shape;104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6" name="Google Shape;1046;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47" name="Google Shape;1047;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48" name="Google Shape;1048;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049" name="Google Shape;1049;p18"/>
            <p:cNvGrpSpPr/>
            <p:nvPr/>
          </p:nvGrpSpPr>
          <p:grpSpPr>
            <a:xfrm>
              <a:off x="1354000" y="4991742"/>
              <a:ext cx="1000378" cy="370621"/>
              <a:chOff x="3741511" y="5711879"/>
              <a:chExt cx="1000378" cy="513871"/>
            </a:xfrm>
          </p:grpSpPr>
          <p:sp>
            <p:nvSpPr>
              <p:cNvPr id="1050" name="Google Shape;1050;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1" name="Google Shape;1051;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2" name="Google Shape;1052;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3" name="Google Shape;1053;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54" name="Google Shape;1054;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55" name="Google Shape;1055;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56" name="Google Shape;1056;p18"/>
          <p:cNvGrpSpPr/>
          <p:nvPr/>
        </p:nvGrpSpPr>
        <p:grpSpPr>
          <a:xfrm>
            <a:off x="2168820" y="5079234"/>
            <a:ext cx="980574" cy="1800000"/>
            <a:chOff x="803543" y="3053911"/>
            <a:chExt cx="2091038" cy="3838435"/>
          </a:xfrm>
        </p:grpSpPr>
        <p:sp>
          <p:nvSpPr>
            <p:cNvPr id="1057" name="Google Shape;1057;p18"/>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8" name="Google Shape;1058;p18"/>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59" name="Google Shape;1059;p18"/>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0" name="Google Shape;1060;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61" name="Google Shape;1061;p18"/>
            <p:cNvGrpSpPr/>
            <p:nvPr/>
          </p:nvGrpSpPr>
          <p:grpSpPr>
            <a:xfrm>
              <a:off x="995882" y="3173097"/>
              <a:ext cx="1746440" cy="2517058"/>
              <a:chOff x="1861119" y="1465006"/>
              <a:chExt cx="1746440" cy="2517058"/>
            </a:xfrm>
          </p:grpSpPr>
          <p:sp>
            <p:nvSpPr>
              <p:cNvPr id="1062" name="Google Shape;1062;p18"/>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3" name="Google Shape;1063;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4" name="Google Shape;1064;p18"/>
            <p:cNvGrpSpPr/>
            <p:nvPr/>
          </p:nvGrpSpPr>
          <p:grpSpPr>
            <a:xfrm>
              <a:off x="1346967" y="4402254"/>
              <a:ext cx="997158" cy="129815"/>
              <a:chOff x="1346967" y="4402254"/>
              <a:chExt cx="997158" cy="129815"/>
            </a:xfrm>
          </p:grpSpPr>
          <p:sp>
            <p:nvSpPr>
              <p:cNvPr id="1065" name="Google Shape;1065;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6" name="Google Shape;1066;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67" name="Google Shape;1067;p18"/>
            <p:cNvGrpSpPr/>
            <p:nvPr/>
          </p:nvGrpSpPr>
          <p:grpSpPr>
            <a:xfrm>
              <a:off x="1354000" y="4991744"/>
              <a:ext cx="1000378" cy="370622"/>
              <a:chOff x="3741511" y="5711878"/>
              <a:chExt cx="1000378" cy="513872"/>
            </a:xfrm>
          </p:grpSpPr>
          <p:sp>
            <p:nvSpPr>
              <p:cNvPr id="1068" name="Google Shape;1068;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69" name="Google Shape;1069;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0" name="Google Shape;1070;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1" name="Google Shape;1071;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72" name="Google Shape;1072;p18"/>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73" name="Google Shape;1073;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74" name="Google Shape;1074;p18"/>
            <p:cNvGrpSpPr/>
            <p:nvPr/>
          </p:nvGrpSpPr>
          <p:grpSpPr>
            <a:xfrm>
              <a:off x="1175635" y="4165696"/>
              <a:ext cx="1317558" cy="101840"/>
              <a:chOff x="1175635" y="4165696"/>
              <a:chExt cx="1317558" cy="101840"/>
            </a:xfrm>
          </p:grpSpPr>
          <p:sp>
            <p:nvSpPr>
              <p:cNvPr id="1075" name="Google Shape;1075;p18"/>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6" name="Google Shape;1076;p18"/>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77" name="Google Shape;1077;p18"/>
            <p:cNvGrpSpPr/>
            <p:nvPr/>
          </p:nvGrpSpPr>
          <p:grpSpPr>
            <a:xfrm>
              <a:off x="956537" y="3053911"/>
              <a:ext cx="1789608" cy="2687614"/>
              <a:chOff x="956537" y="3053911"/>
              <a:chExt cx="1789608" cy="2687614"/>
            </a:xfrm>
          </p:grpSpPr>
          <p:sp>
            <p:nvSpPr>
              <p:cNvPr id="1078" name="Google Shape;1078;p18"/>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79" name="Google Shape;1079;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0" name="Google Shape;1080;p18"/>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1" name="Google Shape;1081;p18"/>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2" name="Google Shape;1082;p18"/>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083" name="Google Shape;1083;p18"/>
            <p:cNvGrpSpPr/>
            <p:nvPr/>
          </p:nvGrpSpPr>
          <p:grpSpPr>
            <a:xfrm>
              <a:off x="858810" y="4262532"/>
              <a:ext cx="1979309" cy="594594"/>
              <a:chOff x="1406103" y="909890"/>
              <a:chExt cx="1979309" cy="594594"/>
            </a:xfrm>
          </p:grpSpPr>
          <p:sp>
            <p:nvSpPr>
              <p:cNvPr id="1084" name="Google Shape;1084;p18"/>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5" name="Google Shape;1085;p18"/>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86" name="Google Shape;1086;p18"/>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087" name="Google Shape;1087;p18"/>
          <p:cNvGrpSpPr/>
          <p:nvPr/>
        </p:nvGrpSpPr>
        <p:grpSpPr>
          <a:xfrm>
            <a:off x="3458450" y="5063219"/>
            <a:ext cx="1008711" cy="1800000"/>
            <a:chOff x="733814" y="2825424"/>
            <a:chExt cx="2279081" cy="4066922"/>
          </a:xfrm>
        </p:grpSpPr>
        <p:sp>
          <p:nvSpPr>
            <p:cNvPr id="1088" name="Google Shape;1088;p18"/>
            <p:cNvSpPr/>
            <p:nvPr/>
          </p:nvSpPr>
          <p:spPr>
            <a:xfrm rot="9977310">
              <a:off x="2387552" y="5422463"/>
              <a:ext cx="492655" cy="1178808"/>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89" name="Google Shape;1089;p18"/>
            <p:cNvSpPr/>
            <p:nvPr/>
          </p:nvSpPr>
          <p:spPr>
            <a:xfrm>
              <a:off x="752242" y="2991120"/>
              <a:ext cx="2209856" cy="2808328"/>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0" name="Google Shape;1090;p18"/>
            <p:cNvSpPr/>
            <p:nvPr/>
          </p:nvSpPr>
          <p:spPr>
            <a:xfrm flipH="1">
              <a:off x="2545202" y="3103337"/>
              <a:ext cx="455339" cy="239646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1" name="Google Shape;1091;p18"/>
            <p:cNvSpPr/>
            <p:nvPr/>
          </p:nvSpPr>
          <p:spPr>
            <a:xfrm>
              <a:off x="733814" y="3013626"/>
              <a:ext cx="468562" cy="248617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2" name="Google Shape;1092;p18"/>
            <p:cNvSpPr/>
            <p:nvPr/>
          </p:nvSpPr>
          <p:spPr>
            <a:xfrm>
              <a:off x="996392" y="5819174"/>
              <a:ext cx="1637487" cy="1073172"/>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3" name="Google Shape;1093;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094" name="Google Shape;1094;p18"/>
            <p:cNvGrpSpPr/>
            <p:nvPr/>
          </p:nvGrpSpPr>
          <p:grpSpPr>
            <a:xfrm>
              <a:off x="954609" y="3173098"/>
              <a:ext cx="1807377" cy="2526888"/>
              <a:chOff x="1819846" y="1465007"/>
              <a:chExt cx="1807377" cy="2526888"/>
            </a:xfrm>
          </p:grpSpPr>
          <p:sp>
            <p:nvSpPr>
              <p:cNvPr id="1095" name="Google Shape;1095;p18"/>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6" name="Google Shape;1096;p18"/>
              <p:cNvSpPr/>
              <p:nvPr/>
            </p:nvSpPr>
            <p:spPr>
              <a:xfrm>
                <a:off x="2733366" y="1474838"/>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097" name="Google Shape;1097;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98" name="Google Shape;1098;p18"/>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099" name="Google Shape;1099;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0" name="Google Shape;1100;p18"/>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1101" name="Google Shape;1101;p18"/>
            <p:cNvGrpSpPr/>
            <p:nvPr/>
          </p:nvGrpSpPr>
          <p:grpSpPr>
            <a:xfrm>
              <a:off x="1354000" y="4991742"/>
              <a:ext cx="1000378" cy="370621"/>
              <a:chOff x="3741511" y="5711879"/>
              <a:chExt cx="1000378" cy="513871"/>
            </a:xfrm>
          </p:grpSpPr>
          <p:sp>
            <p:nvSpPr>
              <p:cNvPr id="1102" name="Google Shape;1102;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3" name="Google Shape;1103;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4" name="Google Shape;1104;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5" name="Google Shape;1105;p18"/>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06" name="Google Shape;1106;p18"/>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07" name="Google Shape;1107;p18"/>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08" name="Google Shape;1108;p18"/>
            <p:cNvSpPr/>
            <p:nvPr/>
          </p:nvSpPr>
          <p:spPr>
            <a:xfrm>
              <a:off x="808646" y="2825424"/>
              <a:ext cx="2118965" cy="1128712"/>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09" name="Google Shape;1109;p18"/>
            <p:cNvGrpSpPr/>
            <p:nvPr/>
          </p:nvGrpSpPr>
          <p:grpSpPr>
            <a:xfrm>
              <a:off x="858810" y="4262532"/>
              <a:ext cx="1979309" cy="594594"/>
              <a:chOff x="1406103" y="909890"/>
              <a:chExt cx="1979309" cy="594594"/>
            </a:xfrm>
          </p:grpSpPr>
          <p:sp>
            <p:nvSpPr>
              <p:cNvPr id="1110" name="Google Shape;1110;p18"/>
              <p:cNvSpPr/>
              <p:nvPr/>
            </p:nvSpPr>
            <p:spPr>
              <a:xfrm>
                <a:off x="1406103"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1" name="Google Shape;1111;p18"/>
              <p:cNvSpPr/>
              <p:nvPr/>
            </p:nvSpPr>
            <p:spPr>
              <a:xfrm>
                <a:off x="2485412" y="909890"/>
                <a:ext cx="900000" cy="594594"/>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12" name="Google Shape;1112;p18"/>
              <p:cNvSpPr/>
              <p:nvPr/>
            </p:nvSpPr>
            <p:spPr>
              <a:xfrm>
                <a:off x="2297386" y="1173531"/>
                <a:ext cx="189141" cy="5671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1113" name="Google Shape;1113;p18"/>
          <p:cNvGrpSpPr/>
          <p:nvPr/>
        </p:nvGrpSpPr>
        <p:grpSpPr>
          <a:xfrm>
            <a:off x="4855784" y="5087964"/>
            <a:ext cx="992026" cy="1800000"/>
            <a:chOff x="803543" y="3098224"/>
            <a:chExt cx="2091038" cy="3794122"/>
          </a:xfrm>
        </p:grpSpPr>
        <p:sp>
          <p:nvSpPr>
            <p:cNvPr id="1114" name="Google Shape;1114;p18"/>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5" name="Google Shape;1115;p18"/>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6" name="Google Shape;1116;p18"/>
            <p:cNvSpPr/>
            <p:nvPr/>
          </p:nvSpPr>
          <p:spPr>
            <a:xfrm>
              <a:off x="996392" y="5819174"/>
              <a:ext cx="1637487" cy="1073172"/>
            </a:xfrm>
            <a:prstGeom prst="round2SameRect">
              <a:avLst>
                <a:gd fmla="val 50000" name="adj1"/>
                <a:gd fmla="val 0" name="adj2"/>
              </a:avLst>
            </a:prstGeom>
            <a:solidFill>
              <a:srgbClr val="FFBF0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17" name="Google Shape;1117;p18"/>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18" name="Google Shape;1118;p18"/>
            <p:cNvGrpSpPr/>
            <p:nvPr/>
          </p:nvGrpSpPr>
          <p:grpSpPr>
            <a:xfrm>
              <a:off x="954609" y="3173097"/>
              <a:ext cx="1787713" cy="2517058"/>
              <a:chOff x="1819846" y="1465006"/>
              <a:chExt cx="1787713" cy="2517058"/>
            </a:xfrm>
          </p:grpSpPr>
          <p:sp>
            <p:nvSpPr>
              <p:cNvPr id="1119" name="Google Shape;1119;p18"/>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0" name="Google Shape;1120;p18"/>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1" name="Google Shape;1121;p18"/>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2" name="Google Shape;1122;p18"/>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1123" name="Google Shape;1123;p18"/>
            <p:cNvGrpSpPr/>
            <p:nvPr/>
          </p:nvGrpSpPr>
          <p:grpSpPr>
            <a:xfrm>
              <a:off x="1354000" y="4991744"/>
              <a:ext cx="1000378" cy="370622"/>
              <a:chOff x="3741511" y="5711878"/>
              <a:chExt cx="1000378" cy="513872"/>
            </a:xfrm>
          </p:grpSpPr>
          <p:sp>
            <p:nvSpPr>
              <p:cNvPr id="1124" name="Google Shape;1124;p18"/>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5" name="Google Shape;1125;p18"/>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6" name="Google Shape;1126;p18"/>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27" name="Google Shape;1127;p18"/>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28" name="Google Shape;1128;p18"/>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129" name="Google Shape;1129;p18"/>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0" name="Google Shape;1130;p18"/>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1" name="Google Shape;1131;p18"/>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2" name="Google Shape;1132;p18"/>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3" name="Google Shape;1133;p18"/>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1134" name="Google Shape;1134;p18"/>
          <p:cNvGrpSpPr/>
          <p:nvPr/>
        </p:nvGrpSpPr>
        <p:grpSpPr>
          <a:xfrm>
            <a:off x="233680" y="105201"/>
            <a:ext cx="11653520" cy="5016335"/>
            <a:chOff x="233680" y="105201"/>
            <a:chExt cx="11653520" cy="5016335"/>
          </a:xfrm>
        </p:grpSpPr>
        <p:sp>
          <p:nvSpPr>
            <p:cNvPr id="1135" name="Google Shape;1135;p18"/>
            <p:cNvSpPr/>
            <p:nvPr/>
          </p:nvSpPr>
          <p:spPr>
            <a:xfrm flipH="1" rot="-9045427">
              <a:off x="1289187" y="3739653"/>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6" name="Google Shape;1136;p18"/>
            <p:cNvSpPr/>
            <p:nvPr/>
          </p:nvSpPr>
          <p:spPr>
            <a:xfrm flipH="1" rot="-10392964">
              <a:off x="3729355" y="4379922"/>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7" name="Google Shape;1137;p18"/>
            <p:cNvSpPr/>
            <p:nvPr/>
          </p:nvSpPr>
          <p:spPr>
            <a:xfrm flipH="1" rot="-9479640">
              <a:off x="2599333" y="4123822"/>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8" name="Google Shape;1138;p18"/>
            <p:cNvSpPr/>
            <p:nvPr/>
          </p:nvSpPr>
          <p:spPr>
            <a:xfrm flipH="1" rot="-10365175">
              <a:off x="5071112" y="4410040"/>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39" name="Google Shape;1139;p18"/>
            <p:cNvSpPr/>
            <p:nvPr/>
          </p:nvSpPr>
          <p:spPr>
            <a:xfrm flipH="1" rot="10076511">
              <a:off x="6533817" y="4369743"/>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0" name="Google Shape;1140;p18"/>
            <p:cNvSpPr/>
            <p:nvPr/>
          </p:nvSpPr>
          <p:spPr>
            <a:xfrm flipH="1" rot="9778240">
              <a:off x="7866966" y="4377681"/>
              <a:ext cx="589245" cy="643885"/>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1" name="Google Shape;1141;p18"/>
            <p:cNvSpPr/>
            <p:nvPr/>
          </p:nvSpPr>
          <p:spPr>
            <a:xfrm flipH="1" rot="9070113">
              <a:off x="9106376" y="4081484"/>
              <a:ext cx="589245" cy="920863"/>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2" name="Google Shape;1142;p18"/>
            <p:cNvSpPr/>
            <p:nvPr/>
          </p:nvSpPr>
          <p:spPr>
            <a:xfrm flipH="1" rot="8641684">
              <a:off x="10503376" y="3760459"/>
              <a:ext cx="589245" cy="1277510"/>
            </a:xfrm>
            <a:prstGeom prst="triangle">
              <a:avLst>
                <a:gd fmla="val 50000" name="adj"/>
              </a:avLst>
            </a:prstGeom>
            <a:solidFill>
              <a:schemeClr val="lt1"/>
            </a:solidFill>
            <a:ln>
              <a:noFill/>
            </a:ln>
            <a:effectLst>
              <a:outerShdw blurRad="50800" rotWithShape="0" algn="tl" dir="2700000" dist="381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3" name="Google Shape;1143;p18"/>
            <p:cNvSpPr/>
            <p:nvPr/>
          </p:nvSpPr>
          <p:spPr>
            <a:xfrm>
              <a:off x="233680" y="105201"/>
              <a:ext cx="11653520" cy="4662781"/>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1144" name="Google Shape;1144;p18"/>
          <p:cNvSpPr txBox="1"/>
          <p:nvPr/>
        </p:nvSpPr>
        <p:spPr>
          <a:xfrm>
            <a:off x="1384800" y="3060949"/>
            <a:ext cx="9422400" cy="8439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s-ES" sz="3000">
                <a:solidFill>
                  <a:schemeClr val="dk1"/>
                </a:solidFill>
                <a:latin typeface="Poppins"/>
                <a:ea typeface="Poppins"/>
                <a:cs typeface="Poppins"/>
                <a:sym typeface="Poppins"/>
              </a:rPr>
              <a:t>Presentation T</a:t>
            </a:r>
            <a:r>
              <a:rPr lang="es-ES" sz="3000">
                <a:latin typeface="Poppins"/>
                <a:ea typeface="Poppins"/>
                <a:cs typeface="Poppins"/>
                <a:sym typeface="Poppins"/>
              </a:rPr>
              <a:t>heme: </a:t>
            </a:r>
            <a:r>
              <a:rPr lang="es-ES" sz="3000" u="sng">
                <a:latin typeface="Poppins"/>
                <a:ea typeface="Poppins"/>
                <a:cs typeface="Poppins"/>
                <a:sym typeface="Poppins"/>
                <a:hlinkClick r:id="rId3"/>
              </a:rPr>
              <a:t>SlidesMania</a:t>
            </a:r>
            <a:endParaRPr sz="3000">
              <a:latin typeface="Poppins"/>
              <a:ea typeface="Poppins"/>
              <a:cs typeface="Poppins"/>
              <a:sym typeface="Poppins"/>
            </a:endParaRPr>
          </a:p>
          <a:p>
            <a:pPr indent="0" lvl="0" marL="0" rtl="0" algn="ctr">
              <a:lnSpc>
                <a:spcPct val="115000"/>
              </a:lnSpc>
              <a:spcBef>
                <a:spcPts val="0"/>
              </a:spcBef>
              <a:spcAft>
                <a:spcPts val="0"/>
              </a:spcAft>
              <a:buSzPts val="1100"/>
              <a:buNone/>
            </a:pPr>
            <a:r>
              <a:t/>
            </a:r>
            <a:endParaRPr>
              <a:solidFill>
                <a:schemeClr val="dk1"/>
              </a:solidFill>
              <a:latin typeface="Poppins Medium"/>
              <a:ea typeface="Poppins Medium"/>
              <a:cs typeface="Poppins Medium"/>
              <a:sym typeface="Poppins Medium"/>
            </a:endParaRPr>
          </a:p>
          <a:p>
            <a:pPr indent="0" lvl="0" marL="0" rtl="0" algn="ctr">
              <a:lnSpc>
                <a:spcPct val="115000"/>
              </a:lnSpc>
              <a:spcBef>
                <a:spcPts val="0"/>
              </a:spcBef>
              <a:spcAft>
                <a:spcPts val="0"/>
              </a:spcAft>
              <a:buClr>
                <a:schemeClr val="dk1"/>
              </a:buClr>
              <a:buSzPts val="1100"/>
              <a:buFont typeface="Arial"/>
              <a:buNone/>
            </a:pPr>
            <a:r>
              <a:rPr lang="es-ES">
                <a:solidFill>
                  <a:schemeClr val="dk1"/>
                </a:solidFill>
                <a:latin typeface="Poppins Medium"/>
                <a:ea typeface="Poppins Medium"/>
                <a:cs typeface="Poppins Medium"/>
                <a:sym typeface="Poppins Medium"/>
              </a:rPr>
              <a:t>Please keep this slide or mention us in the footer of a slide.</a:t>
            </a:r>
            <a:endParaRPr>
              <a:solidFill>
                <a:schemeClr val="dk1"/>
              </a:solidFill>
              <a:latin typeface="Poppins Medium"/>
              <a:ea typeface="Poppins Medium"/>
              <a:cs typeface="Poppins Medium"/>
              <a:sym typeface="Poppins Medium"/>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a:p>
            <a:pPr indent="0" lvl="0" marL="0" marR="0" rtl="0" algn="ctr">
              <a:spcBef>
                <a:spcPts val="0"/>
              </a:spcBef>
              <a:spcAft>
                <a:spcPts val="0"/>
              </a:spcAft>
              <a:buNone/>
            </a:pPr>
            <a:r>
              <a:t/>
            </a:r>
            <a:endParaRPr sz="2400">
              <a:solidFill>
                <a:schemeClr val="dk1"/>
              </a:solidFill>
              <a:latin typeface="Poppins"/>
              <a:ea typeface="Poppins"/>
              <a:cs typeface="Poppins"/>
              <a:sym typeface="Poppins"/>
            </a:endParaRPr>
          </a:p>
        </p:txBody>
      </p:sp>
      <p:sp>
        <p:nvSpPr>
          <p:cNvPr id="1145" name="Google Shape;1145;p18"/>
          <p:cNvSpPr txBox="1"/>
          <p:nvPr/>
        </p:nvSpPr>
        <p:spPr>
          <a:xfrm>
            <a:off x="1133425" y="1140650"/>
            <a:ext cx="10202400" cy="14637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9600">
                <a:solidFill>
                  <a:schemeClr val="dk1"/>
                </a:solidFill>
                <a:latin typeface="Gaegu"/>
                <a:ea typeface="Gaegu"/>
                <a:cs typeface="Gaegu"/>
                <a:sym typeface="Gaegu"/>
              </a:rPr>
              <a:t>Thank you!</a:t>
            </a:r>
            <a:endParaRPr b="1" sz="9600">
              <a:latin typeface="Gaegu"/>
              <a:ea typeface="Gaegu"/>
              <a:cs typeface="Gaegu"/>
              <a:sym typeface="Gaegu"/>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9" name="Shape 1149"/>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313" name="Shape 313"/>
        <p:cNvGrpSpPr/>
        <p:nvPr/>
      </p:nvGrpSpPr>
      <p:grpSpPr>
        <a:xfrm>
          <a:off x="0" y="0"/>
          <a:ext cx="0" cy="0"/>
          <a:chOff x="0" y="0"/>
          <a:chExt cx="0" cy="0"/>
        </a:xfrm>
      </p:grpSpPr>
      <p:grpSp>
        <p:nvGrpSpPr>
          <p:cNvPr id="314" name="Google Shape;314;p9"/>
          <p:cNvGrpSpPr/>
          <p:nvPr/>
        </p:nvGrpSpPr>
        <p:grpSpPr>
          <a:xfrm>
            <a:off x="149695" y="2641197"/>
            <a:ext cx="3333863" cy="4251149"/>
            <a:chOff x="149695" y="2641197"/>
            <a:chExt cx="3333863" cy="4251149"/>
          </a:xfrm>
        </p:grpSpPr>
        <p:grpSp>
          <p:nvGrpSpPr>
            <p:cNvPr id="315" name="Google Shape;315;p9"/>
            <p:cNvGrpSpPr/>
            <p:nvPr/>
          </p:nvGrpSpPr>
          <p:grpSpPr>
            <a:xfrm>
              <a:off x="149695" y="2641197"/>
              <a:ext cx="3333863" cy="3476886"/>
              <a:chOff x="946108" y="933106"/>
              <a:chExt cx="3333863" cy="3476886"/>
            </a:xfrm>
          </p:grpSpPr>
          <p:sp>
            <p:nvSpPr>
              <p:cNvPr id="316" name="Google Shape;316;p9"/>
              <p:cNvSpPr/>
              <p:nvPr/>
            </p:nvSpPr>
            <p:spPr>
              <a:xfrm flipH="1">
                <a:off x="2119947" y="381539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7" name="Google Shape;317;p9"/>
              <p:cNvSpPr/>
              <p:nvPr/>
            </p:nvSpPr>
            <p:spPr>
              <a:xfrm flipH="1">
                <a:off x="1711915" y="38116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8" name="Google Shape;318;p9"/>
              <p:cNvSpPr/>
              <p:nvPr/>
            </p:nvSpPr>
            <p:spPr>
              <a:xfrm flipH="1">
                <a:off x="2990546" y="3801083"/>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9"/>
              <p:cNvSpPr/>
              <p:nvPr/>
            </p:nvSpPr>
            <p:spPr>
              <a:xfrm flipH="1">
                <a:off x="2582514" y="3797332"/>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20" name="Google Shape;320;p9"/>
              <p:cNvGrpSpPr/>
              <p:nvPr/>
            </p:nvGrpSpPr>
            <p:grpSpPr>
              <a:xfrm>
                <a:off x="946108" y="933106"/>
                <a:ext cx="3333863" cy="3224836"/>
                <a:chOff x="946108" y="933106"/>
                <a:chExt cx="3333863" cy="3224836"/>
              </a:xfrm>
            </p:grpSpPr>
            <p:sp>
              <p:nvSpPr>
                <p:cNvPr id="321" name="Google Shape;321;p9"/>
                <p:cNvSpPr/>
                <p:nvPr/>
              </p:nvSpPr>
              <p:spPr>
                <a:xfrm flipH="1">
                  <a:off x="3410778" y="212130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2" name="Google Shape;322;p9"/>
                <p:cNvSpPr/>
                <p:nvPr/>
              </p:nvSpPr>
              <p:spPr>
                <a:xfrm flipH="1">
                  <a:off x="3278982" y="3162925"/>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3" name="Google Shape;323;p9"/>
                <p:cNvSpPr/>
                <p:nvPr/>
              </p:nvSpPr>
              <p:spPr>
                <a:xfrm flipH="1">
                  <a:off x="3350804" y="345272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4" name="Google Shape;324;p9"/>
                <p:cNvSpPr/>
                <p:nvPr/>
              </p:nvSpPr>
              <p:spPr>
                <a:xfrm flipH="1">
                  <a:off x="2838679" y="353587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9"/>
                <p:cNvSpPr/>
                <p:nvPr/>
              </p:nvSpPr>
              <p:spPr>
                <a:xfrm flipH="1">
                  <a:off x="3299194" y="279142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9"/>
                <p:cNvSpPr/>
                <p:nvPr/>
              </p:nvSpPr>
              <p:spPr>
                <a:xfrm flipH="1">
                  <a:off x="3287903" y="233194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9"/>
                <p:cNvSpPr/>
                <p:nvPr/>
              </p:nvSpPr>
              <p:spPr>
                <a:xfrm>
                  <a:off x="1792805" y="356334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8" name="Google Shape;328;p9"/>
                <p:cNvSpPr/>
                <p:nvPr/>
              </p:nvSpPr>
              <p:spPr>
                <a:xfrm>
                  <a:off x="1435101" y="32881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9" name="Google Shape;329;p9"/>
                <p:cNvSpPr/>
                <p:nvPr/>
              </p:nvSpPr>
              <p:spPr>
                <a:xfrm>
                  <a:off x="1332290" y="281889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9"/>
                <p:cNvSpPr/>
                <p:nvPr/>
              </p:nvSpPr>
              <p:spPr>
                <a:xfrm>
                  <a:off x="1343581" y="2359417"/>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9"/>
                <p:cNvSpPr/>
                <p:nvPr/>
              </p:nvSpPr>
              <p:spPr>
                <a:xfrm>
                  <a:off x="1289305" y="19259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9"/>
                <p:cNvSpPr/>
                <p:nvPr/>
              </p:nvSpPr>
              <p:spPr>
                <a:xfrm>
                  <a:off x="1280680" y="3480190"/>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9"/>
                <p:cNvSpPr/>
                <p:nvPr/>
              </p:nvSpPr>
              <p:spPr>
                <a:xfrm>
                  <a:off x="1831323" y="96057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9"/>
                <p:cNvSpPr/>
                <p:nvPr/>
              </p:nvSpPr>
              <p:spPr>
                <a:xfrm>
                  <a:off x="1034422" y="299085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9"/>
                <p:cNvSpPr/>
                <p:nvPr/>
              </p:nvSpPr>
              <p:spPr>
                <a:xfrm>
                  <a:off x="231030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9"/>
                <p:cNvSpPr/>
                <p:nvPr/>
              </p:nvSpPr>
              <p:spPr>
                <a:xfrm>
                  <a:off x="946108" y="247941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9"/>
                <p:cNvSpPr/>
                <p:nvPr/>
              </p:nvSpPr>
              <p:spPr>
                <a:xfrm>
                  <a:off x="1435102" y="114555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9"/>
                <p:cNvSpPr/>
                <p:nvPr/>
              </p:nvSpPr>
              <p:spPr>
                <a:xfrm>
                  <a:off x="1119888" y="147382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9"/>
                <p:cNvSpPr/>
                <p:nvPr/>
              </p:nvSpPr>
              <p:spPr>
                <a:xfrm>
                  <a:off x="969929" y="200635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0" name="Google Shape;340;p9"/>
                <p:cNvSpPr/>
                <p:nvPr/>
              </p:nvSpPr>
              <p:spPr>
                <a:xfrm flipH="1">
                  <a:off x="2800161" y="933106"/>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1" name="Google Shape;341;p9"/>
                <p:cNvSpPr/>
                <p:nvPr/>
              </p:nvSpPr>
              <p:spPr>
                <a:xfrm flipH="1">
                  <a:off x="3597062" y="2963384"/>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9"/>
                <p:cNvSpPr/>
                <p:nvPr/>
              </p:nvSpPr>
              <p:spPr>
                <a:xfrm flipH="1">
                  <a:off x="3685376" y="245194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3" name="Google Shape;343;p9"/>
                <p:cNvSpPr/>
                <p:nvPr/>
              </p:nvSpPr>
              <p:spPr>
                <a:xfrm flipH="1">
                  <a:off x="3196382" y="1118089"/>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4" name="Google Shape;344;p9"/>
                <p:cNvSpPr/>
                <p:nvPr/>
              </p:nvSpPr>
              <p:spPr>
                <a:xfrm flipH="1">
                  <a:off x="3511596" y="1446358"/>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5" name="Google Shape;345;p9"/>
                <p:cNvSpPr/>
                <p:nvPr/>
              </p:nvSpPr>
              <p:spPr>
                <a:xfrm flipH="1">
                  <a:off x="3661555" y="1978881"/>
                  <a:ext cx="594595" cy="594594"/>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346" name="Google Shape;346;p9"/>
            <p:cNvSpPr/>
            <p:nvPr/>
          </p:nvSpPr>
          <p:spPr>
            <a:xfrm>
              <a:off x="996392" y="5819174"/>
              <a:ext cx="1637487" cy="1073172"/>
            </a:xfrm>
            <a:prstGeom prst="round2SameRect">
              <a:avLst>
                <a:gd fmla="val 50000" name="adj1"/>
                <a:gd fmla="val 0" name="adj2"/>
              </a:avLst>
            </a:pr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7" name="Google Shape;347;p9"/>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A425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48" name="Google Shape;348;p9"/>
            <p:cNvGrpSpPr/>
            <p:nvPr/>
          </p:nvGrpSpPr>
          <p:grpSpPr>
            <a:xfrm>
              <a:off x="954609" y="3173097"/>
              <a:ext cx="1787713" cy="2517058"/>
              <a:chOff x="1819846" y="1465006"/>
              <a:chExt cx="1787713" cy="2517058"/>
            </a:xfrm>
          </p:grpSpPr>
          <p:sp>
            <p:nvSpPr>
              <p:cNvPr id="349" name="Google Shape;349;p9"/>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0" name="Google Shape;350;p9"/>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1" name="Google Shape;351;p9"/>
            <p:cNvGrpSpPr/>
            <p:nvPr/>
          </p:nvGrpSpPr>
          <p:grpSpPr>
            <a:xfrm>
              <a:off x="523595" y="2766986"/>
              <a:ext cx="2586397" cy="1496799"/>
              <a:chOff x="1467660" y="1031430"/>
              <a:chExt cx="2399417" cy="1298128"/>
            </a:xfrm>
          </p:grpSpPr>
          <p:sp>
            <p:nvSpPr>
              <p:cNvPr id="352" name="Google Shape;352;p9"/>
              <p:cNvSpPr/>
              <p:nvPr/>
            </p:nvSpPr>
            <p:spPr>
              <a:xfrm flipH="1">
                <a:off x="1467660" y="1621636"/>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3" name="Google Shape;353;p9"/>
              <p:cNvSpPr/>
              <p:nvPr/>
            </p:nvSpPr>
            <p:spPr>
              <a:xfrm flipH="1">
                <a:off x="3117517" y="1591732"/>
                <a:ext cx="749560" cy="707922"/>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4" name="Google Shape;354;p9"/>
              <p:cNvSpPr/>
              <p:nvPr/>
            </p:nvSpPr>
            <p:spPr>
              <a:xfrm flipH="1">
                <a:off x="2608575" y="103143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9"/>
              <p:cNvSpPr/>
              <p:nvPr/>
            </p:nvSpPr>
            <p:spPr>
              <a:xfrm flipH="1">
                <a:off x="1782211" y="1072040"/>
                <a:ext cx="893857" cy="815921"/>
              </a:xfrm>
              <a:prstGeom prst="ellipse">
                <a:avLst/>
              </a:prstGeom>
              <a:solidFill>
                <a:srgbClr val="271B0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56" name="Google Shape;356;p9"/>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7" name="Google Shape;357;p9"/>
            <p:cNvSpPr/>
            <p:nvPr/>
          </p:nvSpPr>
          <p:spPr>
            <a:xfrm rot="-172423">
              <a:off x="1139542" y="4244270"/>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58" name="Google Shape;358;p9"/>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9"/>
            <p:cNvSpPr/>
            <p:nvPr/>
          </p:nvSpPr>
          <p:spPr>
            <a:xfrm flipH="1">
              <a:off x="2039333" y="4247712"/>
              <a:ext cx="512217" cy="147572"/>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360" name="Google Shape;360;p9"/>
            <p:cNvGrpSpPr/>
            <p:nvPr/>
          </p:nvGrpSpPr>
          <p:grpSpPr>
            <a:xfrm>
              <a:off x="1354000" y="4991742"/>
              <a:ext cx="1000378" cy="370621"/>
              <a:chOff x="3741511" y="5711879"/>
              <a:chExt cx="1000378" cy="513871"/>
            </a:xfrm>
          </p:grpSpPr>
          <p:sp>
            <p:nvSpPr>
              <p:cNvPr id="361" name="Google Shape;361;p9"/>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9"/>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3" name="Google Shape;363;p9"/>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4" name="Google Shape;364;p9"/>
              <p:cNvSpPr/>
              <p:nvPr/>
            </p:nvSpPr>
            <p:spPr>
              <a:xfrm>
                <a:off x="3797929" y="5711879"/>
                <a:ext cx="90000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5" name="Google Shape;365;p9"/>
            <p:cNvSpPr/>
            <p:nvPr/>
          </p:nvSpPr>
          <p:spPr>
            <a:xfrm flipH="1">
              <a:off x="1713170" y="468550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66" name="Google Shape;366;p9"/>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67" name="Google Shape;367;p9"/>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368" name="Google Shape;368;p9"/>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72" name="Shape 372"/>
        <p:cNvGrpSpPr/>
        <p:nvPr/>
      </p:nvGrpSpPr>
      <p:grpSpPr>
        <a:xfrm>
          <a:off x="0" y="0"/>
          <a:ext cx="0" cy="0"/>
          <a:chOff x="0" y="0"/>
          <a:chExt cx="0" cy="0"/>
        </a:xfrm>
      </p:grpSpPr>
      <p:grpSp>
        <p:nvGrpSpPr>
          <p:cNvPr id="373" name="Google Shape;373;p10"/>
          <p:cNvGrpSpPr/>
          <p:nvPr/>
        </p:nvGrpSpPr>
        <p:grpSpPr>
          <a:xfrm>
            <a:off x="803543" y="3053911"/>
            <a:ext cx="2091038" cy="3838435"/>
            <a:chOff x="803543" y="3053911"/>
            <a:chExt cx="2091038" cy="3838435"/>
          </a:xfrm>
        </p:grpSpPr>
        <p:sp>
          <p:nvSpPr>
            <p:cNvPr id="374" name="Google Shape;374;p10"/>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5" name="Google Shape;375;p10"/>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6" name="Google Shape;376;p10"/>
            <p:cNvSpPr/>
            <p:nvPr/>
          </p:nvSpPr>
          <p:spPr>
            <a:xfrm>
              <a:off x="996392" y="5819174"/>
              <a:ext cx="1637487" cy="1073172"/>
            </a:xfrm>
            <a:prstGeom prst="round2SameRect">
              <a:avLst>
                <a:gd fmla="val 50000" name="adj1"/>
                <a:gd fmla="val 0" name="adj2"/>
              </a:avLst>
            </a:prstGeom>
            <a:solidFill>
              <a:srgbClr val="D12D2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77" name="Google Shape;377;p10"/>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62F2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78" name="Google Shape;378;p10"/>
            <p:cNvGrpSpPr/>
            <p:nvPr/>
          </p:nvGrpSpPr>
          <p:grpSpPr>
            <a:xfrm>
              <a:off x="995882" y="3173097"/>
              <a:ext cx="1746440" cy="2517058"/>
              <a:chOff x="1861119" y="1465006"/>
              <a:chExt cx="1746440" cy="2517058"/>
            </a:xfrm>
          </p:grpSpPr>
          <p:sp>
            <p:nvSpPr>
              <p:cNvPr id="379" name="Google Shape;379;p10"/>
              <p:cNvSpPr/>
              <p:nvPr/>
            </p:nvSpPr>
            <p:spPr>
              <a:xfrm>
                <a:off x="1861119" y="1465007"/>
                <a:ext cx="1705168"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0" name="Google Shape;380;p10"/>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1" name="Google Shape;381;p10"/>
            <p:cNvGrpSpPr/>
            <p:nvPr/>
          </p:nvGrpSpPr>
          <p:grpSpPr>
            <a:xfrm>
              <a:off x="1346967" y="4402254"/>
              <a:ext cx="997158" cy="129815"/>
              <a:chOff x="1346967" y="4402254"/>
              <a:chExt cx="997158" cy="129815"/>
            </a:xfrm>
          </p:grpSpPr>
          <p:sp>
            <p:nvSpPr>
              <p:cNvPr id="382" name="Google Shape;382;p10"/>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3" name="Google Shape;383;p10"/>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84" name="Google Shape;384;p10"/>
            <p:cNvGrpSpPr/>
            <p:nvPr/>
          </p:nvGrpSpPr>
          <p:grpSpPr>
            <a:xfrm>
              <a:off x="1354000" y="4991744"/>
              <a:ext cx="1000378" cy="370622"/>
              <a:chOff x="3741511" y="5711878"/>
              <a:chExt cx="1000378" cy="513872"/>
            </a:xfrm>
          </p:grpSpPr>
          <p:sp>
            <p:nvSpPr>
              <p:cNvPr id="385" name="Google Shape;385;p10"/>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6" name="Google Shape;386;p10"/>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7" name="Google Shape;387;p10"/>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88" name="Google Shape;388;p10"/>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89" name="Google Shape;389;p10"/>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390" name="Google Shape;390;p10"/>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91" name="Google Shape;391;p10"/>
            <p:cNvGrpSpPr/>
            <p:nvPr/>
          </p:nvGrpSpPr>
          <p:grpSpPr>
            <a:xfrm>
              <a:off x="1175635" y="4165696"/>
              <a:ext cx="1317558" cy="101840"/>
              <a:chOff x="1175635" y="4165696"/>
              <a:chExt cx="1317558" cy="101840"/>
            </a:xfrm>
          </p:grpSpPr>
          <p:sp>
            <p:nvSpPr>
              <p:cNvPr id="392" name="Google Shape;392;p10"/>
              <p:cNvSpPr/>
              <p:nvPr/>
            </p:nvSpPr>
            <p:spPr>
              <a:xfrm>
                <a:off x="1175635" y="41705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3" name="Google Shape;393;p10"/>
              <p:cNvSpPr/>
              <p:nvPr/>
            </p:nvSpPr>
            <p:spPr>
              <a:xfrm>
                <a:off x="2092513" y="4165696"/>
                <a:ext cx="400680" cy="96940"/>
              </a:xfrm>
              <a:prstGeom prst="roundRect">
                <a:avLst>
                  <a:gd fmla="val 50000"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94" name="Google Shape;394;p10"/>
            <p:cNvGrpSpPr/>
            <p:nvPr/>
          </p:nvGrpSpPr>
          <p:grpSpPr>
            <a:xfrm>
              <a:off x="956537" y="3053911"/>
              <a:ext cx="1789608" cy="2687614"/>
              <a:chOff x="956537" y="3053911"/>
              <a:chExt cx="1789608" cy="2687614"/>
            </a:xfrm>
          </p:grpSpPr>
          <p:sp>
            <p:nvSpPr>
              <p:cNvPr id="395" name="Google Shape;395;p10"/>
              <p:cNvSpPr/>
              <p:nvPr/>
            </p:nvSpPr>
            <p:spPr>
              <a:xfrm>
                <a:off x="995881" y="5001425"/>
                <a:ext cx="1705168" cy="740100"/>
              </a:xfrm>
              <a:custGeom>
                <a:rect b="b" l="l" r="r" t="t"/>
                <a:pathLst>
                  <a:path extrusionOk="0" h="639258" w="1705168">
                    <a:moveTo>
                      <a:pt x="0" y="0"/>
                    </a:moveTo>
                    <a:lnTo>
                      <a:pt x="379565" y="0"/>
                    </a:lnTo>
                    <a:lnTo>
                      <a:pt x="397834" y="35770"/>
                    </a:lnTo>
                    <a:cubicBezTo>
                      <a:pt x="491514" y="190312"/>
                      <a:pt x="661051" y="293544"/>
                      <a:pt x="854640" y="293544"/>
                    </a:cubicBezTo>
                    <a:cubicBezTo>
                      <a:pt x="1048231" y="293544"/>
                      <a:pt x="1217766" y="190312"/>
                      <a:pt x="1311446" y="35770"/>
                    </a:cubicBezTo>
                    <a:lnTo>
                      <a:pt x="1329714" y="0"/>
                    </a:lnTo>
                    <a:lnTo>
                      <a:pt x="1705168" y="0"/>
                    </a:lnTo>
                    <a:lnTo>
                      <a:pt x="1676197" y="93331"/>
                    </a:lnTo>
                    <a:cubicBezTo>
                      <a:pt x="1540502" y="414150"/>
                      <a:pt x="1222831" y="639258"/>
                      <a:pt x="852583" y="639258"/>
                    </a:cubicBezTo>
                    <a:lnTo>
                      <a:pt x="852584" y="639257"/>
                    </a:lnTo>
                    <a:cubicBezTo>
                      <a:pt x="482336" y="639257"/>
                      <a:pt x="164666" y="414149"/>
                      <a:pt x="28971" y="9333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6" name="Google Shape;396;p10"/>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7" name="Google Shape;397;p10"/>
              <p:cNvSpPr/>
              <p:nvPr/>
            </p:nvSpPr>
            <p:spPr>
              <a:xfrm>
                <a:off x="956537" y="3396725"/>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8" name="Google Shape;398;p10"/>
              <p:cNvSpPr/>
              <p:nvPr/>
            </p:nvSpPr>
            <p:spPr>
              <a:xfrm flipH="1">
                <a:off x="2517215" y="3370969"/>
                <a:ext cx="228930" cy="2011058"/>
              </a:xfrm>
              <a:custGeom>
                <a:rect b="b" l="l" r="r" t="t"/>
                <a:pathLst>
                  <a:path extrusionOk="0" h="2011058" w="302092">
                    <a:moveTo>
                      <a:pt x="302092" y="0"/>
                    </a:moveTo>
                    <a:lnTo>
                      <a:pt x="302092" y="2126"/>
                    </a:lnTo>
                    <a:lnTo>
                      <a:pt x="273730" y="48812"/>
                    </a:lnTo>
                    <a:cubicBezTo>
                      <a:pt x="204928" y="175465"/>
                      <a:pt x="165846" y="320607"/>
                      <a:pt x="165846" y="474877"/>
                    </a:cubicBezTo>
                    <a:lnTo>
                      <a:pt x="165846" y="1204220"/>
                    </a:lnTo>
                    <a:cubicBezTo>
                      <a:pt x="165846" y="1358490"/>
                      <a:pt x="204928" y="1503632"/>
                      <a:pt x="273730" y="1630286"/>
                    </a:cubicBezTo>
                    <a:lnTo>
                      <a:pt x="302092" y="1676971"/>
                    </a:lnTo>
                    <a:lnTo>
                      <a:pt x="302092" y="2011058"/>
                    </a:lnTo>
                    <a:lnTo>
                      <a:pt x="290261" y="2002253"/>
                    </a:lnTo>
                    <a:cubicBezTo>
                      <a:pt x="110923" y="1840497"/>
                      <a:pt x="0" y="1617032"/>
                      <a:pt x="0" y="1370200"/>
                    </a:cubicBezTo>
                    <a:lnTo>
                      <a:pt x="0" y="640857"/>
                    </a:lnTo>
                    <a:cubicBezTo>
                      <a:pt x="0" y="394025"/>
                      <a:pt x="110923" y="170561"/>
                      <a:pt x="290261" y="8805"/>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99" name="Google Shape;399;p10"/>
              <p:cNvSpPr/>
              <p:nvPr/>
            </p:nvSpPr>
            <p:spPr>
              <a:xfrm>
                <a:off x="1071716" y="3053911"/>
                <a:ext cx="1565395" cy="84972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00" name="Google Shape;400;p10"/>
            <p:cNvGrpSpPr/>
            <p:nvPr/>
          </p:nvGrpSpPr>
          <p:grpSpPr>
            <a:xfrm>
              <a:off x="858810" y="4262532"/>
              <a:ext cx="1979309" cy="594594"/>
              <a:chOff x="1406103" y="909890"/>
              <a:chExt cx="1979309" cy="594594"/>
            </a:xfrm>
          </p:grpSpPr>
          <p:sp>
            <p:nvSpPr>
              <p:cNvPr id="401" name="Google Shape;401;p10"/>
              <p:cNvSpPr/>
              <p:nvPr/>
            </p:nvSpPr>
            <p:spPr>
              <a:xfrm>
                <a:off x="1406103"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2" name="Google Shape;402;p10"/>
              <p:cNvSpPr/>
              <p:nvPr/>
            </p:nvSpPr>
            <p:spPr>
              <a:xfrm>
                <a:off x="2485412" y="909890"/>
                <a:ext cx="900000" cy="594594"/>
              </a:xfrm>
              <a:prstGeom prst="donut">
                <a:avLst>
                  <a:gd fmla="val 5068" name="adj"/>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403" name="Google Shape;403;p10"/>
              <p:cNvSpPr/>
              <p:nvPr/>
            </p:nvSpPr>
            <p:spPr>
              <a:xfrm>
                <a:off x="2297386" y="1173531"/>
                <a:ext cx="189141" cy="56710"/>
              </a:xfrm>
              <a:prstGeom prst="rect">
                <a:avLst/>
              </a:prstGeom>
              <a:solidFill>
                <a:srgbClr val="C000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04" name="Google Shape;404;p10"/>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
        <p:nvSpPr>
          <p:cNvPr id="405" name="Google Shape;405;p10"/>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0D77D"/>
        </a:solidFill>
      </p:bgPr>
    </p:bg>
    <p:spTree>
      <p:nvGrpSpPr>
        <p:cNvPr id="409" name="Shape 409"/>
        <p:cNvGrpSpPr/>
        <p:nvPr/>
      </p:nvGrpSpPr>
      <p:grpSpPr>
        <a:xfrm>
          <a:off x="0" y="0"/>
          <a:ext cx="0" cy="0"/>
          <a:chOff x="0" y="0"/>
          <a:chExt cx="0" cy="0"/>
        </a:xfrm>
      </p:grpSpPr>
      <p:sp>
        <p:nvSpPr>
          <p:cNvPr id="410" name="Google Shape;410;p11"/>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411" name="Google Shape;411;p11"/>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grpSp>
        <p:nvGrpSpPr>
          <p:cNvPr id="412" name="Google Shape;412;p11"/>
          <p:cNvGrpSpPr/>
          <p:nvPr/>
        </p:nvGrpSpPr>
        <p:grpSpPr>
          <a:xfrm>
            <a:off x="149695" y="2621319"/>
            <a:ext cx="3333863" cy="4251077"/>
            <a:chOff x="149695" y="2621319"/>
            <a:chExt cx="3333863" cy="4251077"/>
          </a:xfrm>
        </p:grpSpPr>
        <p:grpSp>
          <p:nvGrpSpPr>
            <p:cNvPr id="413" name="Google Shape;413;p11"/>
            <p:cNvGrpSpPr/>
            <p:nvPr/>
          </p:nvGrpSpPr>
          <p:grpSpPr>
            <a:xfrm>
              <a:off x="149695" y="2621319"/>
              <a:ext cx="3333863" cy="3476892"/>
              <a:chOff x="946108" y="933106"/>
              <a:chExt cx="3333863" cy="3476892"/>
            </a:xfrm>
          </p:grpSpPr>
          <p:sp>
            <p:nvSpPr>
              <p:cNvPr id="414" name="Google Shape;414;p11"/>
              <p:cNvSpPr/>
              <p:nvPr/>
            </p:nvSpPr>
            <p:spPr>
              <a:xfrm flipH="1">
                <a:off x="2119942" y="381539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11"/>
              <p:cNvSpPr/>
              <p:nvPr/>
            </p:nvSpPr>
            <p:spPr>
              <a:xfrm flipH="1">
                <a:off x="1711910" y="38116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11"/>
              <p:cNvSpPr/>
              <p:nvPr/>
            </p:nvSpPr>
            <p:spPr>
              <a:xfrm flipH="1">
                <a:off x="2990541" y="3801083"/>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11"/>
              <p:cNvSpPr/>
              <p:nvPr/>
            </p:nvSpPr>
            <p:spPr>
              <a:xfrm flipH="1">
                <a:off x="2582509" y="3797332"/>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18" name="Google Shape;418;p11"/>
              <p:cNvGrpSpPr/>
              <p:nvPr/>
            </p:nvGrpSpPr>
            <p:grpSpPr>
              <a:xfrm>
                <a:off x="946108" y="933106"/>
                <a:ext cx="3333863" cy="3224842"/>
                <a:chOff x="946108" y="933106"/>
                <a:chExt cx="3333863" cy="3224842"/>
              </a:xfrm>
            </p:grpSpPr>
            <p:sp>
              <p:nvSpPr>
                <p:cNvPr id="419" name="Google Shape;419;p11"/>
                <p:cNvSpPr/>
                <p:nvPr/>
              </p:nvSpPr>
              <p:spPr>
                <a:xfrm flipH="1">
                  <a:off x="3410773" y="212130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11"/>
                <p:cNvSpPr/>
                <p:nvPr/>
              </p:nvSpPr>
              <p:spPr>
                <a:xfrm flipH="1">
                  <a:off x="3278977" y="3162925"/>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1" name="Google Shape;421;p11"/>
                <p:cNvSpPr/>
                <p:nvPr/>
              </p:nvSpPr>
              <p:spPr>
                <a:xfrm flipH="1">
                  <a:off x="3350799" y="345272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2" name="Google Shape;422;p11"/>
                <p:cNvSpPr/>
                <p:nvPr/>
              </p:nvSpPr>
              <p:spPr>
                <a:xfrm flipH="1">
                  <a:off x="2838674" y="353587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3" name="Google Shape;423;p11"/>
                <p:cNvSpPr/>
                <p:nvPr/>
              </p:nvSpPr>
              <p:spPr>
                <a:xfrm flipH="1">
                  <a:off x="3299189" y="279142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11"/>
                <p:cNvSpPr/>
                <p:nvPr/>
              </p:nvSpPr>
              <p:spPr>
                <a:xfrm flipH="1">
                  <a:off x="3287898" y="233194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5" name="Google Shape;425;p11"/>
                <p:cNvSpPr/>
                <p:nvPr/>
              </p:nvSpPr>
              <p:spPr>
                <a:xfrm>
                  <a:off x="1792805" y="356334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6" name="Google Shape;426;p11"/>
                <p:cNvSpPr/>
                <p:nvPr/>
              </p:nvSpPr>
              <p:spPr>
                <a:xfrm>
                  <a:off x="1435101" y="32881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11"/>
                <p:cNvSpPr/>
                <p:nvPr/>
              </p:nvSpPr>
              <p:spPr>
                <a:xfrm>
                  <a:off x="1332290" y="281889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8" name="Google Shape;428;p11"/>
                <p:cNvSpPr/>
                <p:nvPr/>
              </p:nvSpPr>
              <p:spPr>
                <a:xfrm>
                  <a:off x="1343581" y="2359417"/>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9" name="Google Shape;429;p11"/>
                <p:cNvSpPr/>
                <p:nvPr/>
              </p:nvSpPr>
              <p:spPr>
                <a:xfrm>
                  <a:off x="1289305" y="19259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0" name="Google Shape;430;p11"/>
                <p:cNvSpPr/>
                <p:nvPr/>
              </p:nvSpPr>
              <p:spPr>
                <a:xfrm>
                  <a:off x="1280680" y="3480190"/>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1" name="Google Shape;431;p11"/>
                <p:cNvSpPr/>
                <p:nvPr/>
              </p:nvSpPr>
              <p:spPr>
                <a:xfrm>
                  <a:off x="1831323" y="96057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2" name="Google Shape;432;p11"/>
                <p:cNvSpPr/>
                <p:nvPr/>
              </p:nvSpPr>
              <p:spPr>
                <a:xfrm>
                  <a:off x="1034422" y="299085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3" name="Google Shape;433;p11"/>
                <p:cNvSpPr/>
                <p:nvPr/>
              </p:nvSpPr>
              <p:spPr>
                <a:xfrm>
                  <a:off x="2310301"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4" name="Google Shape;434;p11"/>
                <p:cNvSpPr/>
                <p:nvPr/>
              </p:nvSpPr>
              <p:spPr>
                <a:xfrm>
                  <a:off x="946108" y="247941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1"/>
                <p:cNvSpPr/>
                <p:nvPr/>
              </p:nvSpPr>
              <p:spPr>
                <a:xfrm>
                  <a:off x="1435102" y="114555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1"/>
                <p:cNvSpPr/>
                <p:nvPr/>
              </p:nvSpPr>
              <p:spPr>
                <a:xfrm>
                  <a:off x="1119888" y="147382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7" name="Google Shape;437;p11"/>
                <p:cNvSpPr/>
                <p:nvPr/>
              </p:nvSpPr>
              <p:spPr>
                <a:xfrm>
                  <a:off x="969929" y="200635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1"/>
                <p:cNvSpPr/>
                <p:nvPr/>
              </p:nvSpPr>
              <p:spPr>
                <a:xfrm flipH="1">
                  <a:off x="2800156" y="933106"/>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1"/>
                <p:cNvSpPr/>
                <p:nvPr/>
              </p:nvSpPr>
              <p:spPr>
                <a:xfrm flipH="1">
                  <a:off x="3597057" y="2963384"/>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0" name="Google Shape;440;p11"/>
                <p:cNvSpPr/>
                <p:nvPr/>
              </p:nvSpPr>
              <p:spPr>
                <a:xfrm flipH="1">
                  <a:off x="3685371" y="245194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1" name="Google Shape;441;p11"/>
                <p:cNvSpPr/>
                <p:nvPr/>
              </p:nvSpPr>
              <p:spPr>
                <a:xfrm flipH="1">
                  <a:off x="3196377" y="1118089"/>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1"/>
                <p:cNvSpPr/>
                <p:nvPr/>
              </p:nvSpPr>
              <p:spPr>
                <a:xfrm flipH="1">
                  <a:off x="3511591" y="1446358"/>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1"/>
                <p:cNvSpPr/>
                <p:nvPr/>
              </p:nvSpPr>
              <p:spPr>
                <a:xfrm flipH="1">
                  <a:off x="3661550" y="1978881"/>
                  <a:ext cx="594600" cy="5946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444" name="Google Shape;444;p11"/>
            <p:cNvSpPr/>
            <p:nvPr/>
          </p:nvSpPr>
          <p:spPr>
            <a:xfrm>
              <a:off x="996392" y="5799296"/>
              <a:ext cx="1637400" cy="1073100"/>
            </a:xfrm>
            <a:prstGeom prst="round2SameRect">
              <a:avLst>
                <a:gd fmla="val 50000" name="adj1"/>
                <a:gd fmla="val 0" name="adj2"/>
              </a:avLst>
            </a:prstGeom>
            <a:solidFill>
              <a:srgbClr val="2EB2B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1"/>
            <p:cNvSpPr/>
            <p:nvPr/>
          </p:nvSpPr>
          <p:spPr>
            <a:xfrm>
              <a:off x="1851584" y="5779091"/>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24959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46" name="Google Shape;446;p11"/>
            <p:cNvGrpSpPr/>
            <p:nvPr/>
          </p:nvGrpSpPr>
          <p:grpSpPr>
            <a:xfrm>
              <a:off x="954609" y="3153219"/>
              <a:ext cx="1807020" cy="2517864"/>
              <a:chOff x="1819846" y="1465006"/>
              <a:chExt cx="1807020" cy="2517864"/>
            </a:xfrm>
          </p:grpSpPr>
          <p:sp>
            <p:nvSpPr>
              <p:cNvPr id="447" name="Google Shape;447;p11"/>
              <p:cNvSpPr/>
              <p:nvPr/>
            </p:nvSpPr>
            <p:spPr>
              <a:xfrm>
                <a:off x="1819846" y="1465007"/>
                <a:ext cx="1787700" cy="2517000"/>
              </a:xfrm>
              <a:prstGeom prst="roundRect">
                <a:avLst>
                  <a:gd fmla="val 50000" name="adj"/>
                </a:avLst>
              </a:prstGeom>
              <a:solidFill>
                <a:srgbClr val="A67C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1"/>
              <p:cNvSpPr/>
              <p:nvPr/>
            </p:nvSpPr>
            <p:spPr>
              <a:xfrm>
                <a:off x="2733366" y="1465006"/>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49" name="Google Shape;449;p11"/>
            <p:cNvGrpSpPr/>
            <p:nvPr/>
          </p:nvGrpSpPr>
          <p:grpSpPr>
            <a:xfrm>
              <a:off x="523404" y="2747062"/>
              <a:ext cx="2586483" cy="1496832"/>
              <a:chOff x="1467520" y="1031430"/>
              <a:chExt cx="2399557" cy="1298206"/>
            </a:xfrm>
          </p:grpSpPr>
          <p:sp>
            <p:nvSpPr>
              <p:cNvPr id="450" name="Google Shape;450;p11"/>
              <p:cNvSpPr/>
              <p:nvPr/>
            </p:nvSpPr>
            <p:spPr>
              <a:xfrm flipH="1">
                <a:off x="1467520" y="1621636"/>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1"/>
              <p:cNvSpPr/>
              <p:nvPr/>
            </p:nvSpPr>
            <p:spPr>
              <a:xfrm flipH="1">
                <a:off x="3117377" y="1591732"/>
                <a:ext cx="749700" cy="708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2" name="Google Shape;452;p11"/>
              <p:cNvSpPr/>
              <p:nvPr/>
            </p:nvSpPr>
            <p:spPr>
              <a:xfrm flipH="1">
                <a:off x="2608432" y="103143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3" name="Google Shape;453;p11"/>
              <p:cNvSpPr/>
              <p:nvPr/>
            </p:nvSpPr>
            <p:spPr>
              <a:xfrm flipH="1">
                <a:off x="1782068" y="1072040"/>
                <a:ext cx="894000" cy="8160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54" name="Google Shape;454;p11"/>
            <p:cNvSpPr/>
            <p:nvPr/>
          </p:nvSpPr>
          <p:spPr>
            <a:xfrm>
              <a:off x="1346967" y="438237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1"/>
            <p:cNvSpPr/>
            <p:nvPr/>
          </p:nvSpPr>
          <p:spPr>
            <a:xfrm rot="-173253">
              <a:off x="1139590" y="4224329"/>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56" name="Google Shape;456;p11"/>
            <p:cNvSpPr/>
            <p:nvPr/>
          </p:nvSpPr>
          <p:spPr>
            <a:xfrm flipH="1">
              <a:off x="2206425" y="4385818"/>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7" name="Google Shape;457;p11"/>
            <p:cNvSpPr/>
            <p:nvPr/>
          </p:nvSpPr>
          <p:spPr>
            <a:xfrm flipH="1">
              <a:off x="2039450" y="4227834"/>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458" name="Google Shape;458;p11"/>
            <p:cNvGrpSpPr/>
            <p:nvPr/>
          </p:nvGrpSpPr>
          <p:grpSpPr>
            <a:xfrm>
              <a:off x="1354000" y="4971672"/>
              <a:ext cx="999925" cy="370604"/>
              <a:chOff x="3741511" y="5711879"/>
              <a:chExt cx="999925" cy="513871"/>
            </a:xfrm>
          </p:grpSpPr>
          <p:sp>
            <p:nvSpPr>
              <p:cNvPr id="459" name="Google Shape;459;p11"/>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0" name="Google Shape;460;p11"/>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1" name="Google Shape;461;p11"/>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2" name="Google Shape;462;p11"/>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3" name="Google Shape;463;p11"/>
            <p:cNvSpPr/>
            <p:nvPr/>
          </p:nvSpPr>
          <p:spPr>
            <a:xfrm flipH="1">
              <a:off x="1713170" y="4665628"/>
              <a:ext cx="288000" cy="147600"/>
            </a:xfrm>
            <a:prstGeom prst="blockArc">
              <a:avLst>
                <a:gd fmla="val 10800000" name="adj1"/>
                <a:gd fmla="val 0" name="adj2"/>
                <a:gd fmla="val 25000" name="adj3"/>
              </a:avLst>
            </a:prstGeom>
            <a:solidFill>
              <a:srgbClr val="8B5C4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4" name="Google Shape;464;p11"/>
            <p:cNvSpPr/>
            <p:nvPr/>
          </p:nvSpPr>
          <p:spPr>
            <a:xfrm>
              <a:off x="1646357" y="5631681"/>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99664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65" name="Google Shape;465;p11"/>
            <p:cNvGrpSpPr/>
            <p:nvPr/>
          </p:nvGrpSpPr>
          <p:grpSpPr>
            <a:xfrm>
              <a:off x="852816" y="3900618"/>
              <a:ext cx="1989141" cy="900000"/>
              <a:chOff x="2554214" y="752757"/>
              <a:chExt cx="1989141" cy="900000"/>
            </a:xfrm>
          </p:grpSpPr>
          <p:sp>
            <p:nvSpPr>
              <p:cNvPr id="466" name="Google Shape;466;p11"/>
              <p:cNvSpPr/>
              <p:nvPr/>
            </p:nvSpPr>
            <p:spPr>
              <a:xfrm>
                <a:off x="2554214"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7" name="Google Shape;467;p11"/>
              <p:cNvSpPr/>
              <p:nvPr/>
            </p:nvSpPr>
            <p:spPr>
              <a:xfrm>
                <a:off x="3643355" y="752757"/>
                <a:ext cx="900000" cy="900000"/>
              </a:xfrm>
              <a:prstGeom prst="donut">
                <a:avLst>
                  <a:gd fmla="val 5068" name="adj"/>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68" name="Google Shape;468;p11"/>
              <p:cNvSpPr/>
              <p:nvPr/>
            </p:nvSpPr>
            <p:spPr>
              <a:xfrm>
                <a:off x="3454214" y="1146047"/>
                <a:ext cx="189000" cy="56700"/>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4CCCC"/>
        </a:solidFill>
      </p:bgPr>
    </p:bg>
    <p:spTree>
      <p:nvGrpSpPr>
        <p:cNvPr id="472" name="Shape 472"/>
        <p:cNvGrpSpPr/>
        <p:nvPr/>
      </p:nvGrpSpPr>
      <p:grpSpPr>
        <a:xfrm>
          <a:off x="0" y="0"/>
          <a:ext cx="0" cy="0"/>
          <a:chOff x="0" y="0"/>
          <a:chExt cx="0" cy="0"/>
        </a:xfrm>
      </p:grpSpPr>
      <p:grpSp>
        <p:nvGrpSpPr>
          <p:cNvPr id="473" name="Google Shape;473;p12"/>
          <p:cNvGrpSpPr/>
          <p:nvPr/>
        </p:nvGrpSpPr>
        <p:grpSpPr>
          <a:xfrm>
            <a:off x="803543" y="3098224"/>
            <a:ext cx="2091038" cy="3794122"/>
            <a:chOff x="803543" y="3098224"/>
            <a:chExt cx="2091038" cy="3794122"/>
          </a:xfrm>
        </p:grpSpPr>
        <p:sp>
          <p:nvSpPr>
            <p:cNvPr id="474" name="Google Shape;474;p12"/>
            <p:cNvSpPr/>
            <p:nvPr/>
          </p:nvSpPr>
          <p:spPr>
            <a:xfrm flipH="1" rot="10571499">
              <a:off x="817373" y="4252966"/>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2"/>
            <p:cNvSpPr/>
            <p:nvPr/>
          </p:nvSpPr>
          <p:spPr>
            <a:xfrm rot="-10571499">
              <a:off x="2394253" y="4229038"/>
              <a:ext cx="486498" cy="432619"/>
            </a:xfrm>
            <a:prstGeom prst="chord">
              <a:avLst>
                <a:gd fmla="val 5015227" name="adj1"/>
                <a:gd fmla="val 16200000" name="adj2"/>
              </a:avLst>
            </a:pr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2"/>
            <p:cNvSpPr/>
            <p:nvPr/>
          </p:nvSpPr>
          <p:spPr>
            <a:xfrm>
              <a:off x="996392" y="5819174"/>
              <a:ext cx="1637487" cy="1073172"/>
            </a:xfrm>
            <a:prstGeom prst="round2SameRect">
              <a:avLst>
                <a:gd fmla="val 50000" name="adj1"/>
                <a:gd fmla="val 0" name="adj2"/>
              </a:avLst>
            </a:prstGeom>
            <a:solidFill>
              <a:srgbClr val="D7A1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2"/>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CC990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78" name="Google Shape;478;p12"/>
            <p:cNvGrpSpPr/>
            <p:nvPr/>
          </p:nvGrpSpPr>
          <p:grpSpPr>
            <a:xfrm>
              <a:off x="954609" y="3173097"/>
              <a:ext cx="1808033" cy="2517058"/>
              <a:chOff x="1819846" y="1465006"/>
              <a:chExt cx="1808033" cy="2517058"/>
            </a:xfrm>
          </p:grpSpPr>
          <p:sp>
            <p:nvSpPr>
              <p:cNvPr id="479" name="Google Shape;479;p12"/>
              <p:cNvSpPr/>
              <p:nvPr/>
            </p:nvSpPr>
            <p:spPr>
              <a:xfrm>
                <a:off x="1819846" y="1465007"/>
                <a:ext cx="1787713" cy="2517057"/>
              </a:xfrm>
              <a:prstGeom prst="roundRect">
                <a:avLst>
                  <a:gd fmla="val 50000" name="adj"/>
                </a:avLst>
              </a:prstGeom>
              <a:solidFill>
                <a:srgbClr val="C3774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0" name="Google Shape;480;p12"/>
              <p:cNvSpPr/>
              <p:nvPr/>
            </p:nvSpPr>
            <p:spPr>
              <a:xfrm>
                <a:off x="273402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1" name="Google Shape;481;p12"/>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2" name="Google Shape;482;p12"/>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483" name="Google Shape;483;p12"/>
            <p:cNvGrpSpPr/>
            <p:nvPr/>
          </p:nvGrpSpPr>
          <p:grpSpPr>
            <a:xfrm>
              <a:off x="1354000" y="4991744"/>
              <a:ext cx="1000378" cy="370622"/>
              <a:chOff x="3741511" y="5711878"/>
              <a:chExt cx="1000378" cy="513872"/>
            </a:xfrm>
          </p:grpSpPr>
          <p:sp>
            <p:nvSpPr>
              <p:cNvPr id="484" name="Google Shape;484;p12"/>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2"/>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6" name="Google Shape;486;p12"/>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7" name="Google Shape;487;p12"/>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88" name="Google Shape;488;p12"/>
            <p:cNvSpPr/>
            <p:nvPr/>
          </p:nvSpPr>
          <p:spPr>
            <a:xfrm flipH="1">
              <a:off x="1713170" y="4636346"/>
              <a:ext cx="288000" cy="147572"/>
            </a:xfrm>
            <a:prstGeom prst="blockArc">
              <a:avLst>
                <a:gd fmla="val 10800000" name="adj1"/>
                <a:gd fmla="val 0" name="adj2"/>
                <a:gd fmla="val 25000" name="adj3"/>
              </a:avLst>
            </a:prstGeom>
            <a:solidFill>
              <a:srgbClr val="A1633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489" name="Google Shape;489;p12"/>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BC734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0" name="Google Shape;490;p12"/>
            <p:cNvSpPr/>
            <p:nvPr/>
          </p:nvSpPr>
          <p:spPr>
            <a:xfrm>
              <a:off x="1175635" y="41705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1" name="Google Shape;491;p12"/>
            <p:cNvSpPr/>
            <p:nvPr/>
          </p:nvSpPr>
          <p:spPr>
            <a:xfrm>
              <a:off x="2092513" y="4165696"/>
              <a:ext cx="400680" cy="96940"/>
            </a:xfrm>
            <a:prstGeom prst="roundRect">
              <a:avLst>
                <a:gd fmla="val 50000" name="adj"/>
              </a:avLst>
            </a:pr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2" name="Google Shape;492;p12"/>
            <p:cNvSpPr/>
            <p:nvPr/>
          </p:nvSpPr>
          <p:spPr>
            <a:xfrm rot="10800000">
              <a:off x="1175635" y="4728549"/>
              <a:ext cx="1378238" cy="286043"/>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3" name="Google Shape;493;p12"/>
            <p:cNvSpPr/>
            <p:nvPr/>
          </p:nvSpPr>
          <p:spPr>
            <a:xfrm>
              <a:off x="893589" y="3098224"/>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32190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4" name="Google Shape;494;p12"/>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495" name="Google Shape;495;p12"/>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8D2BC"/>
        </a:solidFill>
      </p:bgPr>
    </p:bg>
    <p:spTree>
      <p:nvGrpSpPr>
        <p:cNvPr id="499" name="Shape 499"/>
        <p:cNvGrpSpPr/>
        <p:nvPr/>
      </p:nvGrpSpPr>
      <p:grpSpPr>
        <a:xfrm>
          <a:off x="0" y="0"/>
          <a:ext cx="0" cy="0"/>
          <a:chOff x="0" y="0"/>
          <a:chExt cx="0" cy="0"/>
        </a:xfrm>
      </p:grpSpPr>
      <p:sp>
        <p:nvSpPr>
          <p:cNvPr id="500" name="Google Shape;500;p13"/>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501" name="Google Shape;501;p13"/>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grpSp>
        <p:nvGrpSpPr>
          <p:cNvPr id="502" name="Google Shape;502;p13"/>
          <p:cNvGrpSpPr/>
          <p:nvPr/>
        </p:nvGrpSpPr>
        <p:grpSpPr>
          <a:xfrm>
            <a:off x="733814" y="2805546"/>
            <a:ext cx="2279081" cy="4066850"/>
            <a:chOff x="733814" y="2825424"/>
            <a:chExt cx="2279081" cy="4066850"/>
          </a:xfrm>
        </p:grpSpPr>
        <p:sp>
          <p:nvSpPr>
            <p:cNvPr id="503" name="Google Shape;503;p13"/>
            <p:cNvSpPr/>
            <p:nvPr/>
          </p:nvSpPr>
          <p:spPr>
            <a:xfrm rot="9977632">
              <a:off x="2387733" y="5422551"/>
              <a:ext cx="492525" cy="1178670"/>
            </a:xfrm>
            <a:prstGeom prst="moon">
              <a:avLst>
                <a:gd fmla="val 87500" name="adj"/>
              </a:avLst>
            </a:pr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4" name="Google Shape;504;p13"/>
            <p:cNvSpPr/>
            <p:nvPr/>
          </p:nvSpPr>
          <p:spPr>
            <a:xfrm>
              <a:off x="752242" y="2991120"/>
              <a:ext cx="2209800" cy="2808300"/>
            </a:xfrm>
            <a:prstGeom prst="roundRect">
              <a:avLst>
                <a:gd fmla="val 50000" name="adj"/>
              </a:avLst>
            </a:prstGeom>
            <a:solidFill>
              <a:srgbClr val="B95D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3"/>
            <p:cNvSpPr/>
            <p:nvPr/>
          </p:nvSpPr>
          <p:spPr>
            <a:xfrm flipH="1">
              <a:off x="2544800" y="3103337"/>
              <a:ext cx="455741" cy="2400416"/>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6" name="Google Shape;506;p13"/>
            <p:cNvSpPr/>
            <p:nvPr/>
          </p:nvSpPr>
          <p:spPr>
            <a:xfrm>
              <a:off x="733814" y="3013626"/>
              <a:ext cx="468796" cy="2489984"/>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7" name="Google Shape;507;p13"/>
            <p:cNvSpPr/>
            <p:nvPr/>
          </p:nvSpPr>
          <p:spPr>
            <a:xfrm>
              <a:off x="996392" y="5819174"/>
              <a:ext cx="1637400" cy="1073100"/>
            </a:xfrm>
            <a:prstGeom prst="round2SameRect">
              <a:avLst>
                <a:gd fmla="val 50000" name="adj1"/>
                <a:gd fmla="val 0" name="adj2"/>
              </a:avLst>
            </a:prstGeom>
            <a:solidFill>
              <a:srgbClr val="315F7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8" name="Google Shape;508;p13"/>
            <p:cNvSpPr/>
            <p:nvPr/>
          </p:nvSpPr>
          <p:spPr>
            <a:xfrm>
              <a:off x="1851584" y="5798969"/>
              <a:ext cx="795324" cy="1089270"/>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09" name="Google Shape;509;p13"/>
            <p:cNvGrpSpPr/>
            <p:nvPr/>
          </p:nvGrpSpPr>
          <p:grpSpPr>
            <a:xfrm>
              <a:off x="954609" y="3173098"/>
              <a:ext cx="1807020" cy="2527695"/>
              <a:chOff x="1819846" y="1465007"/>
              <a:chExt cx="1807020" cy="2527695"/>
            </a:xfrm>
          </p:grpSpPr>
          <p:sp>
            <p:nvSpPr>
              <p:cNvPr id="510" name="Google Shape;510;p13"/>
              <p:cNvSpPr/>
              <p:nvPr/>
            </p:nvSpPr>
            <p:spPr>
              <a:xfrm>
                <a:off x="1819846" y="1465007"/>
                <a:ext cx="1787700" cy="2517000"/>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1" name="Google Shape;511;p13"/>
              <p:cNvSpPr/>
              <p:nvPr/>
            </p:nvSpPr>
            <p:spPr>
              <a:xfrm>
                <a:off x="2733366" y="1474838"/>
                <a:ext cx="893500" cy="2517864"/>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12" name="Google Shape;512;p13"/>
            <p:cNvSpPr/>
            <p:nvPr/>
          </p:nvSpPr>
          <p:spPr>
            <a:xfrm>
              <a:off x="1346967" y="4402254"/>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3" name="Google Shape;513;p13"/>
            <p:cNvSpPr/>
            <p:nvPr/>
          </p:nvSpPr>
          <p:spPr>
            <a:xfrm rot="-173253">
              <a:off x="1139590" y="4244207"/>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14" name="Google Shape;514;p13"/>
            <p:cNvSpPr/>
            <p:nvPr/>
          </p:nvSpPr>
          <p:spPr>
            <a:xfrm flipH="1">
              <a:off x="2206425" y="4405696"/>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5" name="Google Shape;515;p13"/>
            <p:cNvSpPr/>
            <p:nvPr/>
          </p:nvSpPr>
          <p:spPr>
            <a:xfrm flipH="1">
              <a:off x="2039450" y="4247712"/>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nvGrpSpPr>
            <p:cNvPr id="516" name="Google Shape;516;p13"/>
            <p:cNvGrpSpPr/>
            <p:nvPr/>
          </p:nvGrpSpPr>
          <p:grpSpPr>
            <a:xfrm>
              <a:off x="1354000" y="4991550"/>
              <a:ext cx="999925" cy="370604"/>
              <a:chOff x="3741511" y="5711879"/>
              <a:chExt cx="999925" cy="513871"/>
            </a:xfrm>
          </p:grpSpPr>
          <p:sp>
            <p:nvSpPr>
              <p:cNvPr id="517" name="Google Shape;517;p13"/>
              <p:cNvSpPr/>
              <p:nvPr/>
            </p:nvSpPr>
            <p:spPr>
              <a:xfrm>
                <a:off x="3741511" y="5724147"/>
                <a:ext cx="999925"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8" name="Google Shape;518;p13"/>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19" name="Google Shape;519;p13"/>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0" name="Google Shape;520;p13"/>
              <p:cNvSpPr/>
              <p:nvPr/>
            </p:nvSpPr>
            <p:spPr>
              <a:xfrm>
                <a:off x="3797929" y="5711879"/>
                <a:ext cx="900450" cy="117831"/>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21" name="Google Shape;521;p13"/>
            <p:cNvSpPr/>
            <p:nvPr/>
          </p:nvSpPr>
          <p:spPr>
            <a:xfrm flipH="1">
              <a:off x="1713170" y="4685506"/>
              <a:ext cx="288000" cy="147600"/>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2" name="Google Shape;522;p13"/>
            <p:cNvSpPr/>
            <p:nvPr/>
          </p:nvSpPr>
          <p:spPr>
            <a:xfrm>
              <a:off x="1646357" y="5641727"/>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23" name="Google Shape;523;p13"/>
            <p:cNvSpPr/>
            <p:nvPr/>
          </p:nvSpPr>
          <p:spPr>
            <a:xfrm>
              <a:off x="808646" y="2825424"/>
              <a:ext cx="2120413" cy="1127688"/>
            </a:xfrm>
            <a:custGeom>
              <a:rect b="b" l="l" r="r" t="t"/>
              <a:pathLst>
                <a:path extrusionOk="0" h="941702" w="1634230">
                  <a:moveTo>
                    <a:pt x="813804" y="0"/>
                  </a:moveTo>
                  <a:cubicBezTo>
                    <a:pt x="1153198" y="0"/>
                    <a:pt x="1448413" y="189154"/>
                    <a:pt x="1599778" y="467792"/>
                  </a:cubicBezTo>
                  <a:lnTo>
                    <a:pt x="1634230" y="539310"/>
                  </a:lnTo>
                  <a:lnTo>
                    <a:pt x="1577280" y="606526"/>
                  </a:lnTo>
                  <a:cubicBezTo>
                    <a:pt x="1384227" y="813615"/>
                    <a:pt x="1117527" y="941702"/>
                    <a:pt x="822938" y="941702"/>
                  </a:cubicBezTo>
                  <a:cubicBezTo>
                    <a:pt x="528350" y="941702"/>
                    <a:pt x="261650" y="813615"/>
                    <a:pt x="68597" y="606526"/>
                  </a:cubicBezTo>
                  <a:lnTo>
                    <a:pt x="0" y="525564"/>
                  </a:lnTo>
                  <a:lnTo>
                    <a:pt x="27831" y="467792"/>
                  </a:lnTo>
                  <a:cubicBezTo>
                    <a:pt x="179196" y="189154"/>
                    <a:pt x="474410" y="0"/>
                    <a:pt x="813804" y="0"/>
                  </a:cubicBezTo>
                  <a:close/>
                </a:path>
              </a:pathLst>
            </a:custGeom>
            <a:solidFill>
              <a:srgbClr val="D77D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524" name="Google Shape;524;p13"/>
            <p:cNvGrpSpPr/>
            <p:nvPr/>
          </p:nvGrpSpPr>
          <p:grpSpPr>
            <a:xfrm>
              <a:off x="858810" y="4262532"/>
              <a:ext cx="1979309" cy="594600"/>
              <a:chOff x="1406103" y="909890"/>
              <a:chExt cx="1979309" cy="594600"/>
            </a:xfrm>
          </p:grpSpPr>
          <p:sp>
            <p:nvSpPr>
              <p:cNvPr id="525" name="Google Shape;525;p13"/>
              <p:cNvSpPr/>
              <p:nvPr/>
            </p:nvSpPr>
            <p:spPr>
              <a:xfrm>
                <a:off x="1406103"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6" name="Google Shape;526;p13"/>
              <p:cNvSpPr/>
              <p:nvPr/>
            </p:nvSpPr>
            <p:spPr>
              <a:xfrm>
                <a:off x="2485412" y="909890"/>
                <a:ext cx="900000" cy="594600"/>
              </a:xfrm>
              <a:prstGeom prst="donut">
                <a:avLst>
                  <a:gd fmla="val 5068" name="adj"/>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527" name="Google Shape;527;p13"/>
              <p:cNvSpPr/>
              <p:nvPr/>
            </p:nvSpPr>
            <p:spPr>
              <a:xfrm>
                <a:off x="2297386" y="1173531"/>
                <a:ext cx="189000" cy="56700"/>
              </a:xfrm>
              <a:prstGeom prst="rect">
                <a:avLst/>
              </a:prstGeom>
              <a:solidFill>
                <a:srgbClr val="10365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B1C4DA"/>
        </a:solidFill>
      </p:bgPr>
    </p:bg>
    <p:spTree>
      <p:nvGrpSpPr>
        <p:cNvPr id="531" name="Shape 531"/>
        <p:cNvGrpSpPr/>
        <p:nvPr/>
      </p:nvGrpSpPr>
      <p:grpSpPr>
        <a:xfrm>
          <a:off x="0" y="0"/>
          <a:ext cx="0" cy="0"/>
          <a:chOff x="0" y="0"/>
          <a:chExt cx="0" cy="0"/>
        </a:xfrm>
      </p:grpSpPr>
      <p:grpSp>
        <p:nvGrpSpPr>
          <p:cNvPr id="532" name="Google Shape;532;p14"/>
          <p:cNvGrpSpPr/>
          <p:nvPr/>
        </p:nvGrpSpPr>
        <p:grpSpPr>
          <a:xfrm>
            <a:off x="803543" y="3228323"/>
            <a:ext cx="2091038" cy="3644145"/>
            <a:chOff x="803543" y="3248201"/>
            <a:chExt cx="2091038" cy="3644145"/>
          </a:xfrm>
        </p:grpSpPr>
        <p:sp>
          <p:nvSpPr>
            <p:cNvPr id="533" name="Google Shape;533;p14"/>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4"/>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4"/>
            <p:cNvSpPr/>
            <p:nvPr/>
          </p:nvSpPr>
          <p:spPr>
            <a:xfrm>
              <a:off x="996392" y="5819174"/>
              <a:ext cx="1637487" cy="1073172"/>
            </a:xfrm>
            <a:prstGeom prst="round2SameRect">
              <a:avLst>
                <a:gd fmla="val 50000" name="adj1"/>
                <a:gd fmla="val 0" name="adj2"/>
              </a:avLst>
            </a:prstGeom>
            <a:solidFill>
              <a:srgbClr val="B5547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4"/>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7B354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37" name="Google Shape;537;p14"/>
            <p:cNvGrpSpPr/>
            <p:nvPr/>
          </p:nvGrpSpPr>
          <p:grpSpPr>
            <a:xfrm>
              <a:off x="954609" y="3465513"/>
              <a:ext cx="1787713" cy="2224642"/>
              <a:chOff x="1819846" y="1465006"/>
              <a:chExt cx="1787713" cy="2517058"/>
            </a:xfrm>
          </p:grpSpPr>
          <p:sp>
            <p:nvSpPr>
              <p:cNvPr id="538" name="Google Shape;538;p14"/>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4"/>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0" name="Google Shape;540;p14"/>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4"/>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42" name="Google Shape;542;p14"/>
            <p:cNvGrpSpPr/>
            <p:nvPr/>
          </p:nvGrpSpPr>
          <p:grpSpPr>
            <a:xfrm>
              <a:off x="1354000" y="4991744"/>
              <a:ext cx="1000378" cy="370622"/>
              <a:chOff x="3741511" y="5711878"/>
              <a:chExt cx="1000378" cy="513872"/>
            </a:xfrm>
          </p:grpSpPr>
          <p:sp>
            <p:nvSpPr>
              <p:cNvPr id="543" name="Google Shape;543;p14"/>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4"/>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4"/>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4"/>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47" name="Google Shape;547;p14"/>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48" name="Google Shape;548;p14"/>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4"/>
            <p:cNvSpPr/>
            <p:nvPr/>
          </p:nvSpPr>
          <p:spPr>
            <a:xfrm>
              <a:off x="1175635" y="41705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0" name="Google Shape;550;p14"/>
            <p:cNvSpPr/>
            <p:nvPr/>
          </p:nvSpPr>
          <p:spPr>
            <a:xfrm>
              <a:off x="2092513" y="4165696"/>
              <a:ext cx="400680" cy="96940"/>
            </a:xfrm>
            <a:prstGeom prst="roundRect">
              <a:avLst>
                <a:gd fmla="val 50000" name="adj"/>
              </a:avLst>
            </a:pr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4"/>
            <p:cNvSpPr/>
            <p:nvPr/>
          </p:nvSpPr>
          <p:spPr>
            <a:xfrm>
              <a:off x="1317701" y="5439221"/>
              <a:ext cx="1062722" cy="250933"/>
            </a:xfrm>
            <a:custGeom>
              <a:rect b="b" l="l" r="r" t="t"/>
              <a:pathLst>
                <a:path extrusionOk="0" h="332097" w="1279756">
                  <a:moveTo>
                    <a:pt x="642898" y="0"/>
                  </a:moveTo>
                  <a:lnTo>
                    <a:pt x="685370" y="30460"/>
                  </a:lnTo>
                  <a:cubicBezTo>
                    <a:pt x="802354" y="96349"/>
                    <a:pt x="955920" y="135225"/>
                    <a:pt x="1127493" y="140799"/>
                  </a:cubicBezTo>
                  <a:lnTo>
                    <a:pt x="1279756" y="135840"/>
                  </a:lnTo>
                  <a:lnTo>
                    <a:pt x="1212104" y="181786"/>
                  </a:lnTo>
                  <a:cubicBezTo>
                    <a:pt x="1049594" y="276685"/>
                    <a:pt x="853686" y="332097"/>
                    <a:pt x="642805" y="332097"/>
                  </a:cubicBezTo>
                  <a:lnTo>
                    <a:pt x="642806" y="332096"/>
                  </a:lnTo>
                  <a:cubicBezTo>
                    <a:pt x="431924" y="332096"/>
                    <a:pt x="236016" y="276684"/>
                    <a:pt x="73507" y="181785"/>
                  </a:cubicBezTo>
                  <a:lnTo>
                    <a:pt x="0" y="131862"/>
                  </a:lnTo>
                  <a:lnTo>
                    <a:pt x="163346" y="137182"/>
                  </a:lnTo>
                  <a:cubicBezTo>
                    <a:pt x="334919" y="131609"/>
                    <a:pt x="488485" y="92732"/>
                    <a:pt x="605469" y="26843"/>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4"/>
            <p:cNvSpPr/>
            <p:nvPr/>
          </p:nvSpPr>
          <p:spPr>
            <a:xfrm>
              <a:off x="884884" y="3248201"/>
              <a:ext cx="1927161" cy="1225240"/>
            </a:xfrm>
            <a:custGeom>
              <a:rect b="b" l="l" r="r" t="t"/>
              <a:pathLst>
                <a:path extrusionOk="0" h="1525760" w="1949368">
                  <a:moveTo>
                    <a:pt x="974684" y="0"/>
                  </a:moveTo>
                  <a:cubicBezTo>
                    <a:pt x="1512987" y="0"/>
                    <a:pt x="1949368" y="436381"/>
                    <a:pt x="1949368" y="974684"/>
                  </a:cubicBezTo>
                  <a:lnTo>
                    <a:pt x="1949368" y="1438482"/>
                  </a:lnTo>
                  <a:cubicBezTo>
                    <a:pt x="1949368" y="1593081"/>
                    <a:pt x="1835650" y="1509312"/>
                    <a:pt x="1812906" y="1438482"/>
                  </a:cubicBezTo>
                  <a:cubicBezTo>
                    <a:pt x="1790162" y="1367652"/>
                    <a:pt x="1857039" y="1128465"/>
                    <a:pt x="1812906" y="1013502"/>
                  </a:cubicBezTo>
                  <a:cubicBezTo>
                    <a:pt x="1812906" y="867258"/>
                    <a:pt x="1694352" y="748704"/>
                    <a:pt x="1548108" y="748704"/>
                  </a:cubicBezTo>
                  <a:cubicBezTo>
                    <a:pt x="1403666" y="717501"/>
                    <a:pt x="1206575" y="842309"/>
                    <a:pt x="946253" y="826282"/>
                  </a:cubicBezTo>
                  <a:cubicBezTo>
                    <a:pt x="685931" y="810255"/>
                    <a:pt x="582924" y="774563"/>
                    <a:pt x="401260" y="748704"/>
                  </a:cubicBezTo>
                  <a:cubicBezTo>
                    <a:pt x="255016" y="748704"/>
                    <a:pt x="136462" y="867258"/>
                    <a:pt x="136462" y="1013502"/>
                  </a:cubicBezTo>
                  <a:lnTo>
                    <a:pt x="136462" y="1438482"/>
                  </a:lnTo>
                  <a:cubicBezTo>
                    <a:pt x="113718" y="1509312"/>
                    <a:pt x="0" y="1593081"/>
                    <a:pt x="0" y="1438482"/>
                  </a:cubicBezTo>
                  <a:lnTo>
                    <a:pt x="0" y="974684"/>
                  </a:lnTo>
                  <a:cubicBezTo>
                    <a:pt x="0" y="436381"/>
                    <a:pt x="436381" y="0"/>
                    <a:pt x="974684" y="0"/>
                  </a:cubicBezTo>
                  <a:close/>
                </a:path>
              </a:pathLst>
            </a:custGeom>
            <a:solidFill>
              <a:srgbClr val="82563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3" name="Google Shape;553;p14"/>
          <p:cNvSpPr txBox="1"/>
          <p:nvPr/>
        </p:nvSpPr>
        <p:spPr>
          <a:xfrm>
            <a:off x="733825" y="386400"/>
            <a:ext cx="10665000" cy="8451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7200">
                <a:solidFill>
                  <a:schemeClr val="dk1"/>
                </a:solidFill>
                <a:latin typeface="Indie Flower"/>
                <a:ea typeface="Indie Flower"/>
                <a:cs typeface="Indie Flower"/>
                <a:sym typeface="Indie Flower"/>
              </a:rPr>
              <a:t>Here goes your title</a:t>
            </a:r>
            <a:endParaRPr>
              <a:latin typeface="Indie Flower"/>
              <a:ea typeface="Indie Flower"/>
              <a:cs typeface="Indie Flower"/>
              <a:sym typeface="Indie Flower"/>
            </a:endParaRPr>
          </a:p>
        </p:txBody>
      </p:sp>
      <p:sp>
        <p:nvSpPr>
          <p:cNvPr id="554" name="Google Shape;554;p14"/>
          <p:cNvSpPr txBox="1"/>
          <p:nvPr/>
        </p:nvSpPr>
        <p:spPr>
          <a:xfrm>
            <a:off x="4238424" y="1922450"/>
            <a:ext cx="7160400" cy="3816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latin typeface="Indie Flower"/>
                <a:ea typeface="Indie Flower"/>
                <a:cs typeface="Indie Flower"/>
                <a:sym typeface="Indie Flower"/>
              </a:rPr>
              <a:t>Did you know that elephants can sense storms?</a:t>
            </a:r>
            <a:endParaRPr>
              <a:latin typeface="Indie Flower"/>
              <a:ea typeface="Indie Flower"/>
              <a:cs typeface="Indie Flower"/>
              <a:sym typeface="Indie Flower"/>
            </a:endParaRPr>
          </a:p>
          <a:p>
            <a:pPr indent="0" lvl="0" marL="0" marR="0" rtl="0" algn="l">
              <a:spcBef>
                <a:spcPts val="0"/>
              </a:spcBef>
              <a:spcAft>
                <a:spcPts val="0"/>
              </a:spcAft>
              <a:buNone/>
            </a:pPr>
            <a:r>
              <a:t/>
            </a:r>
            <a:endParaRPr sz="3200">
              <a:latin typeface="Indie Flower"/>
              <a:ea typeface="Indie Flower"/>
              <a:cs typeface="Indie Flower"/>
              <a:sym typeface="Indie Flower"/>
            </a:endParaRPr>
          </a:p>
          <a:p>
            <a:pPr indent="0" lvl="0" marL="0" marR="0" rtl="0" algn="l">
              <a:spcBef>
                <a:spcPts val="0"/>
              </a:spcBef>
              <a:spcAft>
                <a:spcPts val="0"/>
              </a:spcAft>
              <a:buNone/>
            </a:pPr>
            <a:r>
              <a:rPr lang="es-ES" sz="3200">
                <a:latin typeface="Indie Flower"/>
                <a:ea typeface="Indie Flower"/>
                <a:cs typeface="Indie Flower"/>
                <a:sym typeface="Indie Flower"/>
              </a:rPr>
              <a:t>Elephants may be able to detect a thunderstorm from hundreds of miles away, and will head towards it, looking for water. </a:t>
            </a:r>
            <a:endParaRPr>
              <a:latin typeface="Indie Flower"/>
              <a:ea typeface="Indie Flower"/>
              <a:cs typeface="Indie Flower"/>
              <a:sym typeface="Indie Flower"/>
            </a:endParaRPr>
          </a:p>
          <a:p>
            <a:pPr indent="0" lvl="0" marL="0" marR="0" rtl="0" algn="l">
              <a:spcBef>
                <a:spcPts val="0"/>
              </a:spcBef>
              <a:spcAft>
                <a:spcPts val="0"/>
              </a:spcAft>
              <a:buNone/>
            </a:pPr>
            <a:r>
              <a:t/>
            </a:r>
            <a:endParaRPr sz="1800">
              <a:latin typeface="Indie Flower"/>
              <a:ea typeface="Indie Flower"/>
              <a:cs typeface="Indie Flower"/>
              <a:sym typeface="Indie Flowe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2B5D8"/>
        </a:solidFill>
      </p:bgPr>
    </p:bg>
    <p:spTree>
      <p:nvGrpSpPr>
        <p:cNvPr id="558" name="Shape 558"/>
        <p:cNvGrpSpPr/>
        <p:nvPr/>
      </p:nvGrpSpPr>
      <p:grpSpPr>
        <a:xfrm>
          <a:off x="0" y="0"/>
          <a:ext cx="0" cy="0"/>
          <a:chOff x="0" y="0"/>
          <a:chExt cx="0" cy="0"/>
        </a:xfrm>
      </p:grpSpPr>
      <p:grpSp>
        <p:nvGrpSpPr>
          <p:cNvPr id="559" name="Google Shape;559;p15"/>
          <p:cNvGrpSpPr/>
          <p:nvPr/>
        </p:nvGrpSpPr>
        <p:grpSpPr>
          <a:xfrm>
            <a:off x="419193" y="2359830"/>
            <a:ext cx="2731031" cy="4501313"/>
            <a:chOff x="419193" y="2359830"/>
            <a:chExt cx="2731031" cy="4501313"/>
          </a:xfrm>
        </p:grpSpPr>
        <p:sp>
          <p:nvSpPr>
            <p:cNvPr id="560" name="Google Shape;560;p15"/>
            <p:cNvSpPr/>
            <p:nvPr/>
          </p:nvSpPr>
          <p:spPr>
            <a:xfrm>
              <a:off x="429482" y="2799797"/>
              <a:ext cx="2411318" cy="4058203"/>
            </a:xfrm>
            <a:custGeom>
              <a:rect b="b" l="l" r="r" t="t"/>
              <a:pathLst>
                <a:path extrusionOk="0" h="4058203" w="2411318">
                  <a:moveTo>
                    <a:pt x="1205659" y="0"/>
                  </a:moveTo>
                  <a:cubicBezTo>
                    <a:pt x="1871526" y="0"/>
                    <a:pt x="2411318" y="539792"/>
                    <a:pt x="2411318" y="1205659"/>
                  </a:cubicBezTo>
                  <a:cubicBezTo>
                    <a:pt x="2411318" y="1783549"/>
                    <a:pt x="2411317" y="2361439"/>
                    <a:pt x="2411317" y="2939329"/>
                  </a:cubicBezTo>
                  <a:cubicBezTo>
                    <a:pt x="2411317" y="3438729"/>
                    <a:pt x="2107684" y="3867213"/>
                    <a:pt x="1674955" y="4050242"/>
                  </a:cubicBezTo>
                  <a:lnTo>
                    <a:pt x="1649307" y="4058203"/>
                  </a:lnTo>
                  <a:lnTo>
                    <a:pt x="762014" y="4058203"/>
                  </a:lnTo>
                  <a:lnTo>
                    <a:pt x="736362" y="4050241"/>
                  </a:lnTo>
                  <a:cubicBezTo>
                    <a:pt x="303633" y="3867212"/>
                    <a:pt x="0" y="3438728"/>
                    <a:pt x="0" y="2939328"/>
                  </a:cubicBezTo>
                  <a:lnTo>
                    <a:pt x="0" y="1205659"/>
                  </a:lnTo>
                  <a:cubicBezTo>
                    <a:pt x="0" y="539792"/>
                    <a:pt x="539792" y="0"/>
                    <a:pt x="1205659" y="0"/>
                  </a:cubicBezTo>
                  <a:close/>
                </a:path>
              </a:pathLst>
            </a:custGeom>
            <a:solidFill>
              <a:srgbClr val="BA790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5"/>
            <p:cNvSpPr/>
            <p:nvPr/>
          </p:nvSpPr>
          <p:spPr>
            <a:xfrm>
              <a:off x="764661" y="3141895"/>
              <a:ext cx="1787713" cy="2517057"/>
            </a:xfrm>
            <a:prstGeom prst="roundRect">
              <a:avLst>
                <a:gd fmla="val 50000" name="adj"/>
              </a:avLst>
            </a:prstGeom>
            <a:solidFill>
              <a:srgbClr val="EFC7B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5"/>
            <p:cNvSpPr/>
            <p:nvPr/>
          </p:nvSpPr>
          <p:spPr>
            <a:xfrm>
              <a:off x="1747099" y="3112590"/>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5"/>
            <p:cNvSpPr/>
            <p:nvPr/>
          </p:nvSpPr>
          <p:spPr>
            <a:xfrm>
              <a:off x="1233219" y="4371051"/>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5"/>
            <p:cNvSpPr/>
            <p:nvPr/>
          </p:nvSpPr>
          <p:spPr>
            <a:xfrm rot="-173253">
              <a:off x="1025842" y="4213004"/>
              <a:ext cx="512150" cy="147491"/>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5" name="Google Shape;565;p15"/>
            <p:cNvSpPr/>
            <p:nvPr/>
          </p:nvSpPr>
          <p:spPr>
            <a:xfrm flipH="1">
              <a:off x="2092677" y="4374493"/>
              <a:ext cx="137700" cy="126300"/>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5"/>
            <p:cNvSpPr/>
            <p:nvPr/>
          </p:nvSpPr>
          <p:spPr>
            <a:xfrm flipH="1">
              <a:off x="1925702" y="4216509"/>
              <a:ext cx="512100" cy="147600"/>
            </a:xfrm>
            <a:prstGeom prst="blockArc">
              <a:avLst>
                <a:gd fmla="val 10800000" name="adj1"/>
                <a:gd fmla="val 0" name="adj2"/>
                <a:gd fmla="val 25000" name="adj3"/>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7" name="Google Shape;567;p15"/>
            <p:cNvSpPr/>
            <p:nvPr/>
          </p:nvSpPr>
          <p:spPr>
            <a:xfrm flipH="1">
              <a:off x="1599422" y="4654303"/>
              <a:ext cx="288000" cy="1476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68" name="Google Shape;568;p15"/>
            <p:cNvSpPr/>
            <p:nvPr/>
          </p:nvSpPr>
          <p:spPr>
            <a:xfrm rot="10800000">
              <a:off x="1373861" y="5054999"/>
              <a:ext cx="720000" cy="151200"/>
            </a:xfrm>
            <a:prstGeom prst="blockArc">
              <a:avLst>
                <a:gd fmla="val 10800000" name="adj1"/>
                <a:gd fmla="val 0" name="adj2"/>
                <a:gd fmla="val 25000" name="adj3"/>
              </a:avLst>
            </a:prstGeom>
            <a:solidFill>
              <a:srgbClr val="BA6B6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grpSp>
          <p:nvGrpSpPr>
            <p:cNvPr id="569" name="Google Shape;569;p15"/>
            <p:cNvGrpSpPr/>
            <p:nvPr/>
          </p:nvGrpSpPr>
          <p:grpSpPr>
            <a:xfrm>
              <a:off x="806444" y="5767766"/>
              <a:ext cx="1649881" cy="1093377"/>
              <a:chOff x="806444" y="5767766"/>
              <a:chExt cx="1649881" cy="1093377"/>
            </a:xfrm>
          </p:grpSpPr>
          <p:sp>
            <p:nvSpPr>
              <p:cNvPr id="570" name="Google Shape;570;p15"/>
              <p:cNvSpPr/>
              <p:nvPr/>
            </p:nvSpPr>
            <p:spPr>
              <a:xfrm>
                <a:off x="806444" y="5787971"/>
                <a:ext cx="1637487" cy="1073172"/>
              </a:xfrm>
              <a:prstGeom prst="round2SameRect">
                <a:avLst>
                  <a:gd fmla="val 50000" name="adj1"/>
                  <a:gd fmla="val 0" name="adj2"/>
                </a:avLst>
              </a:prstGeom>
              <a:solidFill>
                <a:srgbClr val="83B78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5"/>
              <p:cNvSpPr/>
              <p:nvPr/>
            </p:nvSpPr>
            <p:spPr>
              <a:xfrm>
                <a:off x="1661636" y="5767766"/>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2" name="Google Shape;572;p15"/>
            <p:cNvSpPr/>
            <p:nvPr/>
          </p:nvSpPr>
          <p:spPr>
            <a:xfrm>
              <a:off x="1456409" y="5620356"/>
              <a:ext cx="414972" cy="780567"/>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CBCA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73" name="Google Shape;573;p15"/>
            <p:cNvGrpSpPr/>
            <p:nvPr/>
          </p:nvGrpSpPr>
          <p:grpSpPr>
            <a:xfrm>
              <a:off x="419193" y="2359830"/>
              <a:ext cx="2731031" cy="4489539"/>
              <a:chOff x="419193" y="2359830"/>
              <a:chExt cx="2731031" cy="4489539"/>
            </a:xfrm>
          </p:grpSpPr>
          <p:grpSp>
            <p:nvGrpSpPr>
              <p:cNvPr id="574" name="Google Shape;574;p15"/>
              <p:cNvGrpSpPr/>
              <p:nvPr/>
            </p:nvGrpSpPr>
            <p:grpSpPr>
              <a:xfrm>
                <a:off x="419193" y="2359830"/>
                <a:ext cx="2731031" cy="4430618"/>
                <a:chOff x="419193" y="2359830"/>
                <a:chExt cx="2731031" cy="4430618"/>
              </a:xfrm>
            </p:grpSpPr>
            <p:sp>
              <p:nvSpPr>
                <p:cNvPr id="575" name="Google Shape;575;p15"/>
                <p:cNvSpPr/>
                <p:nvPr/>
              </p:nvSpPr>
              <p:spPr>
                <a:xfrm rot="1274962">
                  <a:off x="714849" y="2725351"/>
                  <a:ext cx="2269074" cy="1343364"/>
                </a:xfrm>
                <a:custGeom>
                  <a:rect b="b" l="l" r="r" t="t"/>
                  <a:pathLst>
                    <a:path extrusionOk="0" h="848366" w="1678970">
                      <a:moveTo>
                        <a:pt x="511102" y="61012"/>
                      </a:moveTo>
                      <a:cubicBezTo>
                        <a:pt x="971202" y="-117905"/>
                        <a:pt x="1489228" y="110038"/>
                        <a:pt x="1668146" y="570139"/>
                      </a:cubicBezTo>
                      <a:lnTo>
                        <a:pt x="1678970" y="597975"/>
                      </a:lnTo>
                      <a:lnTo>
                        <a:pt x="1634218" y="633821"/>
                      </a:lnTo>
                      <a:cubicBezTo>
                        <a:pt x="1433644" y="766378"/>
                        <a:pt x="1156551" y="848366"/>
                        <a:pt x="850484" y="848366"/>
                      </a:cubicBezTo>
                      <a:cubicBezTo>
                        <a:pt x="544417" y="848366"/>
                        <a:pt x="267324" y="766378"/>
                        <a:pt x="66749" y="633821"/>
                      </a:cubicBezTo>
                      <a:lnTo>
                        <a:pt x="0" y="585283"/>
                      </a:lnTo>
                      <a:lnTo>
                        <a:pt x="16906" y="534090"/>
                      </a:lnTo>
                      <a:cubicBezTo>
                        <a:pt x="109040" y="324707"/>
                        <a:pt x="281051" y="150471"/>
                        <a:pt x="511102" y="61012"/>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5"/>
                <p:cNvSpPr/>
                <p:nvPr/>
              </p:nvSpPr>
              <p:spPr>
                <a:xfrm>
                  <a:off x="419193" y="2832965"/>
                  <a:ext cx="727993" cy="3957483"/>
                </a:xfrm>
                <a:custGeom>
                  <a:rect b="b" l="l" r="r" t="t"/>
                  <a:pathLst>
                    <a:path extrusionOk="0" h="3582711" w="474730">
                      <a:moveTo>
                        <a:pt x="474730" y="0"/>
                      </a:moveTo>
                      <a:lnTo>
                        <a:pt x="473124" y="2644"/>
                      </a:lnTo>
                      <a:cubicBezTo>
                        <a:pt x="380321" y="173478"/>
                        <a:pt x="327607" y="369250"/>
                        <a:pt x="327607" y="577333"/>
                      </a:cubicBezTo>
                      <a:lnTo>
                        <a:pt x="327607" y="3184525"/>
                      </a:lnTo>
                      <a:cubicBezTo>
                        <a:pt x="327607" y="3309375"/>
                        <a:pt x="346584" y="3429793"/>
                        <a:pt x="381811" y="3543051"/>
                      </a:cubicBezTo>
                      <a:lnTo>
                        <a:pt x="396327" y="3582711"/>
                      </a:lnTo>
                      <a:lnTo>
                        <a:pt x="353130" y="3543451"/>
                      </a:lnTo>
                      <a:cubicBezTo>
                        <a:pt x="134948" y="3325270"/>
                        <a:pt x="0" y="3023855"/>
                        <a:pt x="0" y="2690921"/>
                      </a:cubicBezTo>
                      <a:lnTo>
                        <a:pt x="0" y="957252"/>
                      </a:lnTo>
                      <a:cubicBezTo>
                        <a:pt x="0" y="582702"/>
                        <a:pt x="170794" y="248043"/>
                        <a:pt x="438748" y="26907"/>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77" name="Google Shape;577;p15"/>
              <p:cNvSpPr/>
              <p:nvPr/>
            </p:nvSpPr>
            <p:spPr>
              <a:xfrm flipH="1">
                <a:off x="2198429" y="2918249"/>
                <a:ext cx="651746" cy="3931120"/>
              </a:xfrm>
              <a:custGeom>
                <a:rect b="b" l="l" r="r" t="t"/>
                <a:pathLst>
                  <a:path extrusionOk="0" h="3931120" w="651746">
                    <a:moveTo>
                      <a:pt x="651746" y="0"/>
                    </a:moveTo>
                    <a:lnTo>
                      <a:pt x="602347" y="30478"/>
                    </a:lnTo>
                    <a:cubicBezTo>
                      <a:pt x="234479" y="280964"/>
                      <a:pt x="0" y="660038"/>
                      <a:pt x="0" y="1084297"/>
                    </a:cubicBezTo>
                    <a:lnTo>
                      <a:pt x="0" y="3048055"/>
                    </a:lnTo>
                    <a:cubicBezTo>
                      <a:pt x="0" y="3378036"/>
                      <a:pt x="141845" y="3680682"/>
                      <a:pt x="377973" y="3916751"/>
                    </a:cubicBezTo>
                    <a:lnTo>
                      <a:pt x="393802" y="3931120"/>
                    </a:lnTo>
                    <a:lnTo>
                      <a:pt x="398738" y="3931120"/>
                    </a:lnTo>
                    <a:lnTo>
                      <a:pt x="398738" y="3393824"/>
                    </a:lnTo>
                    <a:cubicBezTo>
                      <a:pt x="398738" y="3318559"/>
                      <a:pt x="416254" y="3246857"/>
                      <a:pt x="447930" y="3181640"/>
                    </a:cubicBezTo>
                    <a:lnTo>
                      <a:pt x="449764" y="3178697"/>
                    </a:lnTo>
                    <a:lnTo>
                      <a:pt x="449764" y="2376083"/>
                    </a:lnTo>
                    <a:lnTo>
                      <a:pt x="401242" y="2308658"/>
                    </a:lnTo>
                    <a:cubicBezTo>
                      <a:pt x="304862" y="2145098"/>
                      <a:pt x="248585" y="1947924"/>
                      <a:pt x="248585" y="1735681"/>
                    </a:cubicBezTo>
                    <a:lnTo>
                      <a:pt x="248585" y="1268229"/>
                    </a:lnTo>
                    <a:cubicBezTo>
                      <a:pt x="248585" y="1055985"/>
                      <a:pt x="304862" y="858811"/>
                      <a:pt x="401242" y="695252"/>
                    </a:cubicBezTo>
                    <a:lnTo>
                      <a:pt x="451999" y="624721"/>
                    </a:lnTo>
                    <a:lnTo>
                      <a:pt x="463063" y="480019"/>
                    </a:lnTo>
                    <a:cubicBezTo>
                      <a:pt x="489389" y="309145"/>
                      <a:pt x="553986" y="148125"/>
                      <a:pt x="649541" y="2995"/>
                    </a:cubicBezTo>
                    <a:close/>
                  </a:path>
                </a:pathLst>
              </a:custGeom>
              <a:solidFill>
                <a:srgbClr val="DBA12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8" name="Google Shape;578;p15"/>
            <p:cNvGrpSpPr/>
            <p:nvPr/>
          </p:nvGrpSpPr>
          <p:grpSpPr>
            <a:xfrm>
              <a:off x="668006" y="2862302"/>
              <a:ext cx="1979309" cy="594594"/>
              <a:chOff x="1406103" y="909890"/>
              <a:chExt cx="1979309" cy="594594"/>
            </a:xfrm>
          </p:grpSpPr>
          <p:sp>
            <p:nvSpPr>
              <p:cNvPr id="579" name="Google Shape;579;p15"/>
              <p:cNvSpPr/>
              <p:nvPr/>
            </p:nvSpPr>
            <p:spPr>
              <a:xfrm>
                <a:off x="1406103"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0" name="Google Shape;580;p15"/>
              <p:cNvSpPr/>
              <p:nvPr/>
            </p:nvSpPr>
            <p:spPr>
              <a:xfrm>
                <a:off x="2485412" y="909890"/>
                <a:ext cx="900000" cy="594594"/>
              </a:xfrm>
              <a:prstGeom prst="donut">
                <a:avLst>
                  <a:gd fmla="val 5068" name="adj"/>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581" name="Google Shape;581;p15"/>
              <p:cNvSpPr/>
              <p:nvPr/>
            </p:nvSpPr>
            <p:spPr>
              <a:xfrm>
                <a:off x="2297386" y="1173531"/>
                <a:ext cx="189141" cy="56710"/>
              </a:xfrm>
              <a:prstGeom prst="rect">
                <a:avLst/>
              </a:prstGeom>
              <a:solidFill>
                <a:srgbClr val="53945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582" name="Google Shape;582;p15"/>
          <p:cNvSpPr txBox="1"/>
          <p:nvPr/>
        </p:nvSpPr>
        <p:spPr>
          <a:xfrm>
            <a:off x="3681151" y="1956550"/>
            <a:ext cx="7667700" cy="22734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1800">
                <a:solidFill>
                  <a:srgbClr val="000000"/>
                </a:solidFill>
                <a:latin typeface="Poppins"/>
                <a:ea typeface="Poppins"/>
                <a:cs typeface="Poppins"/>
                <a:sym typeface="Poppins"/>
              </a:rPr>
              <a:t>Did you know that dogs can smell your feelings?</a:t>
            </a:r>
            <a:endParaRPr sz="1800">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rPr lang="es-ES" sz="1800">
                <a:solidFill>
                  <a:srgbClr val="000000"/>
                </a:solidFill>
                <a:latin typeface="Poppins"/>
                <a:ea typeface="Poppins"/>
                <a:cs typeface="Poppins"/>
                <a:sym typeface="Poppins"/>
              </a:rPr>
              <a:t>Dogs can pick up on subtle changes in your scent, which can help him figure out how you are feeling, such as by smelling your perspiration when you become nervous or fearful. </a:t>
            </a:r>
            <a:endParaRPr sz="1800">
              <a:solidFill>
                <a:srgbClr val="000000"/>
              </a:solidFill>
              <a:latin typeface="Poppins"/>
              <a:ea typeface="Poppins"/>
              <a:cs typeface="Poppins"/>
              <a:sym typeface="Poppins"/>
            </a:endParaRPr>
          </a:p>
          <a:p>
            <a:pPr indent="0" lvl="0" marL="0" marR="0" rtl="0" algn="r">
              <a:spcBef>
                <a:spcPts val="0"/>
              </a:spcBef>
              <a:spcAft>
                <a:spcPts val="0"/>
              </a:spcAft>
              <a:buNone/>
            </a:pPr>
            <a:r>
              <a:t/>
            </a:r>
            <a:endParaRPr sz="1800">
              <a:solidFill>
                <a:srgbClr val="000000"/>
              </a:solidFill>
              <a:latin typeface="Poppins"/>
              <a:ea typeface="Poppins"/>
              <a:cs typeface="Poppins"/>
              <a:sym typeface="Poppins"/>
            </a:endParaRPr>
          </a:p>
        </p:txBody>
      </p:sp>
      <p:sp>
        <p:nvSpPr>
          <p:cNvPr id="583" name="Google Shape;583;p15"/>
          <p:cNvSpPr txBox="1"/>
          <p:nvPr/>
        </p:nvSpPr>
        <p:spPr>
          <a:xfrm>
            <a:off x="997000" y="489000"/>
            <a:ext cx="10351500" cy="88560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r>
              <a:rPr lang="es-ES" sz="4800">
                <a:latin typeface="Poppins SemiBold"/>
                <a:ea typeface="Poppins SemiBold"/>
                <a:cs typeface="Poppins SemiBold"/>
                <a:sym typeface="Poppins SemiBold"/>
              </a:rPr>
              <a:t>Here goes your title</a:t>
            </a:r>
            <a:endParaRPr sz="4800">
              <a:latin typeface="Poppins SemiBold"/>
              <a:ea typeface="Poppins SemiBold"/>
              <a:cs typeface="Poppins SemiBold"/>
              <a:sym typeface="Poppins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2BCC9"/>
        </a:solidFill>
      </p:bgPr>
    </p:bg>
    <p:spTree>
      <p:nvGrpSpPr>
        <p:cNvPr id="587" name="Shape 587"/>
        <p:cNvGrpSpPr/>
        <p:nvPr/>
      </p:nvGrpSpPr>
      <p:grpSpPr>
        <a:xfrm>
          <a:off x="0" y="0"/>
          <a:ext cx="0" cy="0"/>
          <a:chOff x="0" y="0"/>
          <a:chExt cx="0" cy="0"/>
        </a:xfrm>
      </p:grpSpPr>
      <p:grpSp>
        <p:nvGrpSpPr>
          <p:cNvPr id="588" name="Google Shape;588;p16"/>
          <p:cNvGrpSpPr/>
          <p:nvPr/>
        </p:nvGrpSpPr>
        <p:grpSpPr>
          <a:xfrm>
            <a:off x="730205" y="3003347"/>
            <a:ext cx="2164376" cy="3869121"/>
            <a:chOff x="730205" y="3023225"/>
            <a:chExt cx="2164376" cy="3869121"/>
          </a:xfrm>
        </p:grpSpPr>
        <p:sp>
          <p:nvSpPr>
            <p:cNvPr id="589" name="Google Shape;589;p16"/>
            <p:cNvSpPr/>
            <p:nvPr/>
          </p:nvSpPr>
          <p:spPr>
            <a:xfrm flipH="1" rot="10571499">
              <a:off x="817373" y="4252966"/>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6"/>
            <p:cNvSpPr/>
            <p:nvPr/>
          </p:nvSpPr>
          <p:spPr>
            <a:xfrm rot="-10571499">
              <a:off x="2394253" y="4229038"/>
              <a:ext cx="486498" cy="432619"/>
            </a:xfrm>
            <a:prstGeom prst="chord">
              <a:avLst>
                <a:gd fmla="val 5015227" name="adj1"/>
                <a:gd fmla="val 16200000" name="adj2"/>
              </a:avLst>
            </a:pr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1" name="Google Shape;591;p16"/>
            <p:cNvSpPr/>
            <p:nvPr/>
          </p:nvSpPr>
          <p:spPr>
            <a:xfrm>
              <a:off x="996392" y="5819174"/>
              <a:ext cx="1637487" cy="1073172"/>
            </a:xfrm>
            <a:prstGeom prst="round2SameRect">
              <a:avLst>
                <a:gd fmla="val 50000" name="adj1"/>
                <a:gd fmla="val 0" name="adj2"/>
              </a:avLst>
            </a:prstGeom>
            <a:solidFill>
              <a:srgbClr val="7153A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6"/>
            <p:cNvSpPr/>
            <p:nvPr/>
          </p:nvSpPr>
          <p:spPr>
            <a:xfrm>
              <a:off x="1851584" y="5798969"/>
              <a:ext cx="794689" cy="1090234"/>
            </a:xfrm>
            <a:custGeom>
              <a:rect b="b" l="l" r="r" t="t"/>
              <a:pathLst>
                <a:path extrusionOk="0" h="1073172" w="681220">
                  <a:moveTo>
                    <a:pt x="0" y="0"/>
                  </a:moveTo>
                  <a:lnTo>
                    <a:pt x="144634" y="0"/>
                  </a:lnTo>
                  <a:cubicBezTo>
                    <a:pt x="440982" y="0"/>
                    <a:pt x="681220" y="240238"/>
                    <a:pt x="681220" y="536586"/>
                  </a:cubicBezTo>
                  <a:lnTo>
                    <a:pt x="681220" y="1073172"/>
                  </a:lnTo>
                  <a:lnTo>
                    <a:pt x="0" y="1073172"/>
                  </a:lnTo>
                  <a:close/>
                </a:path>
              </a:pathLst>
            </a:custGeom>
            <a:solidFill>
              <a:srgbClr val="4B376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3" name="Google Shape;593;p16"/>
            <p:cNvGrpSpPr/>
            <p:nvPr/>
          </p:nvGrpSpPr>
          <p:grpSpPr>
            <a:xfrm>
              <a:off x="954609" y="3465513"/>
              <a:ext cx="1787713" cy="2224642"/>
              <a:chOff x="1819846" y="1465006"/>
              <a:chExt cx="1787713" cy="2517058"/>
            </a:xfrm>
          </p:grpSpPr>
          <p:sp>
            <p:nvSpPr>
              <p:cNvPr id="594" name="Google Shape;594;p16"/>
              <p:cNvSpPr/>
              <p:nvPr/>
            </p:nvSpPr>
            <p:spPr>
              <a:xfrm>
                <a:off x="1819846" y="1465007"/>
                <a:ext cx="1787713" cy="2517057"/>
              </a:xfrm>
              <a:prstGeom prst="roundRect">
                <a:avLst>
                  <a:gd fmla="val 50000" name="adj"/>
                </a:avLst>
              </a:prstGeom>
              <a:solidFill>
                <a:srgbClr val="F3C3A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6"/>
              <p:cNvSpPr/>
              <p:nvPr/>
            </p:nvSpPr>
            <p:spPr>
              <a:xfrm>
                <a:off x="2713702" y="1465006"/>
                <a:ext cx="893857" cy="2517057"/>
              </a:xfrm>
              <a:custGeom>
                <a:rect b="b" l="l" r="r" t="t"/>
                <a:pathLst>
                  <a:path extrusionOk="0" h="1306285" w="531845">
                    <a:moveTo>
                      <a:pt x="0" y="0"/>
                    </a:moveTo>
                    <a:cubicBezTo>
                      <a:pt x="293730" y="0"/>
                      <a:pt x="531845" y="238115"/>
                      <a:pt x="531845" y="531845"/>
                    </a:cubicBezTo>
                    <a:lnTo>
                      <a:pt x="531845" y="774440"/>
                    </a:lnTo>
                    <a:cubicBezTo>
                      <a:pt x="531845" y="1068170"/>
                      <a:pt x="293730" y="1306285"/>
                      <a:pt x="0" y="1306285"/>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96" name="Google Shape;596;p16"/>
            <p:cNvSpPr/>
            <p:nvPr/>
          </p:nvSpPr>
          <p:spPr>
            <a:xfrm>
              <a:off x="1346967" y="4402254"/>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6"/>
            <p:cNvSpPr/>
            <p:nvPr/>
          </p:nvSpPr>
          <p:spPr>
            <a:xfrm flipH="1">
              <a:off x="2206473" y="4405696"/>
              <a:ext cx="137652" cy="126373"/>
            </a:xfrm>
            <a:prstGeom prst="ellipse">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598" name="Google Shape;598;p16"/>
            <p:cNvGrpSpPr/>
            <p:nvPr/>
          </p:nvGrpSpPr>
          <p:grpSpPr>
            <a:xfrm>
              <a:off x="1354000" y="4991744"/>
              <a:ext cx="1000378" cy="370622"/>
              <a:chOff x="3741511" y="5711878"/>
              <a:chExt cx="1000378" cy="513872"/>
            </a:xfrm>
          </p:grpSpPr>
          <p:sp>
            <p:nvSpPr>
              <p:cNvPr id="599" name="Google Shape;599;p16"/>
              <p:cNvSpPr/>
              <p:nvPr/>
            </p:nvSpPr>
            <p:spPr>
              <a:xfrm>
                <a:off x="3741511" y="5724147"/>
                <a:ext cx="1000378" cy="489336"/>
              </a:xfrm>
              <a:custGeom>
                <a:rect b="b" l="l" r="r" t="t"/>
                <a:pathLst>
                  <a:path extrusionOk="0" h="489336" w="1104889">
                    <a:moveTo>
                      <a:pt x="0" y="0"/>
                    </a:moveTo>
                    <a:lnTo>
                      <a:pt x="1104889" y="0"/>
                    </a:lnTo>
                    <a:lnTo>
                      <a:pt x="1096020" y="35951"/>
                    </a:lnTo>
                    <a:cubicBezTo>
                      <a:pt x="1006463" y="302387"/>
                      <a:pt x="796804" y="489336"/>
                      <a:pt x="552444" y="489336"/>
                    </a:cubicBezTo>
                    <a:cubicBezTo>
                      <a:pt x="308085" y="489336"/>
                      <a:pt x="98425" y="302387"/>
                      <a:pt x="8868" y="35951"/>
                    </a:cubicBezTo>
                    <a:close/>
                  </a:path>
                </a:pathLst>
              </a:cu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0" name="Google Shape;600;p16"/>
              <p:cNvSpPr/>
              <p:nvPr/>
            </p:nvSpPr>
            <p:spPr>
              <a:xfrm rot="10800000">
                <a:off x="3847306" y="5736414"/>
                <a:ext cx="789380" cy="489336"/>
              </a:xfrm>
              <a:custGeom>
                <a:rect b="b" l="l" r="r" t="t"/>
                <a:pathLst>
                  <a:path extrusionOk="0" h="489336" w="789380">
                    <a:moveTo>
                      <a:pt x="394689" y="489336"/>
                    </a:moveTo>
                    <a:cubicBezTo>
                      <a:pt x="256411" y="489336"/>
                      <a:pt x="130405" y="416309"/>
                      <a:pt x="35549" y="296491"/>
                    </a:cubicBezTo>
                    <a:lnTo>
                      <a:pt x="0" y="244670"/>
                    </a:lnTo>
                    <a:lnTo>
                      <a:pt x="35551" y="192845"/>
                    </a:lnTo>
                    <a:cubicBezTo>
                      <a:pt x="130406" y="73027"/>
                      <a:pt x="256412" y="0"/>
                      <a:pt x="394691" y="0"/>
                    </a:cubicBezTo>
                    <a:cubicBezTo>
                      <a:pt x="532969" y="0"/>
                      <a:pt x="658975" y="73027"/>
                      <a:pt x="753830" y="192845"/>
                    </a:cubicBezTo>
                    <a:lnTo>
                      <a:pt x="789380" y="244667"/>
                    </a:lnTo>
                    <a:lnTo>
                      <a:pt x="753829" y="296491"/>
                    </a:lnTo>
                    <a:cubicBezTo>
                      <a:pt x="658973" y="416309"/>
                      <a:pt x="532967" y="489336"/>
                      <a:pt x="394689" y="489336"/>
                    </a:cubicBezTo>
                    <a:close/>
                  </a:path>
                </a:pathLst>
              </a:custGeom>
              <a:solidFill>
                <a:srgbClr val="D8738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1" name="Google Shape;601;p16"/>
              <p:cNvSpPr/>
              <p:nvPr/>
            </p:nvSpPr>
            <p:spPr>
              <a:xfrm rot="10800000">
                <a:off x="4241700" y="5724147"/>
                <a:ext cx="398205" cy="489336"/>
              </a:xfrm>
              <a:custGeom>
                <a:rect b="b" l="l" r="r" t="t"/>
                <a:pathLst>
                  <a:path extrusionOk="0" h="489336" w="398205">
                    <a:moveTo>
                      <a:pt x="394689" y="489336"/>
                    </a:moveTo>
                    <a:cubicBezTo>
                      <a:pt x="256411" y="489336"/>
                      <a:pt x="130405" y="416309"/>
                      <a:pt x="35549" y="296491"/>
                    </a:cubicBezTo>
                    <a:lnTo>
                      <a:pt x="0" y="244670"/>
                    </a:lnTo>
                    <a:lnTo>
                      <a:pt x="35551" y="192845"/>
                    </a:lnTo>
                    <a:cubicBezTo>
                      <a:pt x="130406" y="73027"/>
                      <a:pt x="256412" y="0"/>
                      <a:pt x="394691" y="0"/>
                    </a:cubicBezTo>
                    <a:lnTo>
                      <a:pt x="398205" y="462"/>
                    </a:lnTo>
                    <a:lnTo>
                      <a:pt x="398205" y="488874"/>
                    </a:lnTo>
                    <a:close/>
                  </a:path>
                </a:pathLst>
              </a:custGeom>
              <a:solidFill>
                <a:srgbClr val="D0566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2" name="Google Shape;602;p16"/>
              <p:cNvSpPr/>
              <p:nvPr/>
            </p:nvSpPr>
            <p:spPr>
              <a:xfrm>
                <a:off x="3797929" y="5711878"/>
                <a:ext cx="900000" cy="196936"/>
              </a:xfrm>
              <a:custGeom>
                <a:rect b="b" l="l" r="r" t="t"/>
                <a:pathLst>
                  <a:path extrusionOk="0" h="117831" w="828000">
                    <a:moveTo>
                      <a:pt x="0" y="0"/>
                    </a:moveTo>
                    <a:lnTo>
                      <a:pt x="828000" y="0"/>
                    </a:lnTo>
                    <a:lnTo>
                      <a:pt x="778839" y="117831"/>
                    </a:lnTo>
                    <a:lnTo>
                      <a:pt x="39329" y="108000"/>
                    </a:lnTo>
                    <a:lnTo>
                      <a:pt x="0"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3" name="Google Shape;603;p16"/>
            <p:cNvSpPr/>
            <p:nvPr/>
          </p:nvSpPr>
          <p:spPr>
            <a:xfrm flipH="1">
              <a:off x="1713170" y="4636346"/>
              <a:ext cx="288000" cy="147572"/>
            </a:xfrm>
            <a:prstGeom prst="blockArc">
              <a:avLst>
                <a:gd fmla="val 10800000" name="adj1"/>
                <a:gd fmla="val 0" name="adj2"/>
                <a:gd fmla="val 25000" name="adj3"/>
              </a:avLst>
            </a:prstGeom>
            <a:solidFill>
              <a:srgbClr val="E1A587"/>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04" name="Google Shape;604;p16"/>
            <p:cNvSpPr/>
            <p:nvPr/>
          </p:nvSpPr>
          <p:spPr>
            <a:xfrm>
              <a:off x="1646357" y="5641728"/>
              <a:ext cx="414972" cy="509440"/>
            </a:xfrm>
            <a:custGeom>
              <a:rect b="b" l="l" r="r" t="t"/>
              <a:pathLst>
                <a:path extrusionOk="0" h="780567" w="414972">
                  <a:moveTo>
                    <a:pt x="0" y="0"/>
                  </a:moveTo>
                  <a:lnTo>
                    <a:pt x="45025" y="13976"/>
                  </a:lnTo>
                  <a:cubicBezTo>
                    <a:pt x="103213" y="25883"/>
                    <a:pt x="163460" y="32136"/>
                    <a:pt x="225168" y="32136"/>
                  </a:cubicBezTo>
                  <a:lnTo>
                    <a:pt x="225167" y="32137"/>
                  </a:lnTo>
                  <a:cubicBezTo>
                    <a:pt x="286875" y="32137"/>
                    <a:pt x="347123" y="25884"/>
                    <a:pt x="405311" y="13977"/>
                  </a:cubicBezTo>
                  <a:lnTo>
                    <a:pt x="414972" y="10978"/>
                  </a:lnTo>
                  <a:lnTo>
                    <a:pt x="411932" y="128958"/>
                  </a:lnTo>
                  <a:cubicBezTo>
                    <a:pt x="392487" y="500831"/>
                    <a:pt x="308405" y="780567"/>
                    <a:pt x="207627" y="780567"/>
                  </a:cubicBezTo>
                  <a:cubicBezTo>
                    <a:pt x="106849" y="780567"/>
                    <a:pt x="22768" y="500831"/>
                    <a:pt x="3322" y="128958"/>
                  </a:cubicBezTo>
                  <a:close/>
                </a:path>
              </a:pathLst>
            </a:custGeom>
            <a:solidFill>
              <a:srgbClr val="E6B49A"/>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5" name="Google Shape;605;p16"/>
            <p:cNvSpPr/>
            <p:nvPr/>
          </p:nvSpPr>
          <p:spPr>
            <a:xfrm>
              <a:off x="1175635" y="41705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6" name="Google Shape;606;p16"/>
            <p:cNvSpPr/>
            <p:nvPr/>
          </p:nvSpPr>
          <p:spPr>
            <a:xfrm>
              <a:off x="2092513" y="4165696"/>
              <a:ext cx="400680" cy="96940"/>
            </a:xfrm>
            <a:prstGeom prst="roundRect">
              <a:avLst>
                <a:gd fmla="val 50000" name="adj"/>
              </a:avLst>
            </a:pr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6"/>
            <p:cNvSpPr/>
            <p:nvPr/>
          </p:nvSpPr>
          <p:spPr>
            <a:xfrm>
              <a:off x="889609" y="3023225"/>
              <a:ext cx="1911641" cy="1460682"/>
            </a:xfrm>
            <a:custGeom>
              <a:rect b="b" l="l" r="r" t="t"/>
              <a:pathLst>
                <a:path extrusionOk="0" h="1460682" w="1911641">
                  <a:moveTo>
                    <a:pt x="955821" y="0"/>
                  </a:moveTo>
                  <a:cubicBezTo>
                    <a:pt x="1483706" y="0"/>
                    <a:pt x="1911641" y="422636"/>
                    <a:pt x="1911641" y="943985"/>
                  </a:cubicBezTo>
                  <a:lnTo>
                    <a:pt x="1911640" y="1460682"/>
                  </a:lnTo>
                  <a:lnTo>
                    <a:pt x="1869127" y="1425605"/>
                  </a:lnTo>
                  <a:lnTo>
                    <a:pt x="1826604" y="1402525"/>
                  </a:lnTo>
                  <a:lnTo>
                    <a:pt x="1826604" y="1154864"/>
                  </a:lnTo>
                  <a:cubicBezTo>
                    <a:pt x="1595188" y="919276"/>
                    <a:pt x="725270" y="810328"/>
                    <a:pt x="438104" y="800496"/>
                  </a:cubicBezTo>
                  <a:cubicBezTo>
                    <a:pt x="150937" y="790664"/>
                    <a:pt x="159348" y="919276"/>
                    <a:pt x="103598" y="1154864"/>
                  </a:cubicBezTo>
                  <a:lnTo>
                    <a:pt x="103598" y="1367490"/>
                  </a:lnTo>
                  <a:lnTo>
                    <a:pt x="69484" y="1378080"/>
                  </a:lnTo>
                  <a:lnTo>
                    <a:pt x="0" y="1415794"/>
                  </a:lnTo>
                  <a:lnTo>
                    <a:pt x="0" y="943985"/>
                  </a:lnTo>
                  <a:cubicBezTo>
                    <a:pt x="0" y="422636"/>
                    <a:pt x="427935" y="0"/>
                    <a:pt x="955821" y="0"/>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8" name="Google Shape;608;p16"/>
            <p:cNvSpPr/>
            <p:nvPr/>
          </p:nvSpPr>
          <p:spPr>
            <a:xfrm rot="2526872">
              <a:off x="1310705" y="3207582"/>
              <a:ext cx="405704"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9" name="Google Shape;609;p16"/>
            <p:cNvSpPr/>
            <p:nvPr/>
          </p:nvSpPr>
          <p:spPr>
            <a:xfrm rot="2116636">
              <a:off x="1609273" y="322634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6"/>
            <p:cNvSpPr/>
            <p:nvPr/>
          </p:nvSpPr>
          <p:spPr>
            <a:xfrm rot="2116636">
              <a:off x="1860927" y="3263864"/>
              <a:ext cx="284386"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6"/>
            <p:cNvSpPr/>
            <p:nvPr/>
          </p:nvSpPr>
          <p:spPr>
            <a:xfrm rot="1970670">
              <a:off x="958609" y="3307871"/>
              <a:ext cx="280865" cy="925041"/>
            </a:xfrm>
            <a:custGeom>
              <a:rect b="b" l="l" r="r" t="t"/>
              <a:pathLst>
                <a:path extrusionOk="0" h="925041" w="400680">
                  <a:moveTo>
                    <a:pt x="205427" y="0"/>
                  </a:moveTo>
                  <a:lnTo>
                    <a:pt x="228533" y="20092"/>
                  </a:lnTo>
                  <a:cubicBezTo>
                    <a:pt x="334894" y="132188"/>
                    <a:pt x="400680" y="287046"/>
                    <a:pt x="400680" y="458097"/>
                  </a:cubicBezTo>
                  <a:cubicBezTo>
                    <a:pt x="400680" y="629149"/>
                    <a:pt x="334894" y="784007"/>
                    <a:pt x="228533" y="896102"/>
                  </a:cubicBezTo>
                  <a:lnTo>
                    <a:pt x="195253" y="925041"/>
                  </a:lnTo>
                  <a:lnTo>
                    <a:pt x="172147" y="904949"/>
                  </a:lnTo>
                  <a:cubicBezTo>
                    <a:pt x="65786" y="792854"/>
                    <a:pt x="0" y="637996"/>
                    <a:pt x="0" y="466944"/>
                  </a:cubicBezTo>
                  <a:cubicBezTo>
                    <a:pt x="0" y="295893"/>
                    <a:pt x="65786" y="141035"/>
                    <a:pt x="172147" y="28939"/>
                  </a:cubicBezTo>
                  <a:close/>
                </a:path>
              </a:pathLst>
            </a:custGeom>
            <a:solidFill>
              <a:srgbClr val="31180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12" name="Google Shape;612;p16"/>
          <p:cNvSpPr txBox="1"/>
          <p:nvPr/>
        </p:nvSpPr>
        <p:spPr>
          <a:xfrm>
            <a:off x="3831775" y="2031550"/>
            <a:ext cx="7406100" cy="3540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s-ES" sz="3200">
                <a:solidFill>
                  <a:srgbClr val="FFFFFF"/>
                </a:solidFill>
                <a:latin typeface="Gaegu"/>
                <a:ea typeface="Gaegu"/>
                <a:cs typeface="Gaegu"/>
                <a:sym typeface="Gaegu"/>
              </a:rPr>
              <a:t>Did you know that a cat uses its whiskers as feelers to determine if a space is too small to squeeze through?</a:t>
            </a:r>
            <a:endParaRPr/>
          </a:p>
          <a:p>
            <a:pPr indent="0" lvl="0" marL="0" marR="0" rtl="0" algn="l">
              <a:spcBef>
                <a:spcPts val="0"/>
              </a:spcBef>
              <a:spcAft>
                <a:spcPts val="0"/>
              </a:spcAft>
              <a:buNone/>
            </a:pPr>
            <a:r>
              <a:t/>
            </a:r>
            <a:endParaRPr sz="3200">
              <a:solidFill>
                <a:srgbClr val="FFFFFF"/>
              </a:solidFill>
              <a:latin typeface="Gaegu"/>
              <a:ea typeface="Gaegu"/>
              <a:cs typeface="Gaegu"/>
              <a:sym typeface="Gaegu"/>
            </a:endParaRPr>
          </a:p>
          <a:p>
            <a:pPr indent="0" lvl="0" marL="0" marR="0" rtl="0" algn="l">
              <a:spcBef>
                <a:spcPts val="0"/>
              </a:spcBef>
              <a:spcAft>
                <a:spcPts val="0"/>
              </a:spcAft>
              <a:buNone/>
            </a:pPr>
            <a:r>
              <a:rPr lang="es-ES" sz="3200">
                <a:solidFill>
                  <a:srgbClr val="FFFFFF"/>
                </a:solidFill>
                <a:latin typeface="Gaegu"/>
                <a:ea typeface="Gaegu"/>
                <a:cs typeface="Gaegu"/>
                <a:sym typeface="Gaegu"/>
              </a:rPr>
              <a:t>Also, cats love to sleep. A fifteen-year-old cat has probably spent ten years of its life sleeping.</a:t>
            </a:r>
            <a:endParaRPr/>
          </a:p>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
        <p:nvSpPr>
          <p:cNvPr id="613" name="Google Shape;613;p16"/>
          <p:cNvSpPr txBox="1"/>
          <p:nvPr/>
        </p:nvSpPr>
        <p:spPr>
          <a:xfrm>
            <a:off x="505675" y="489000"/>
            <a:ext cx="11147700" cy="18621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s-ES" sz="7200">
                <a:solidFill>
                  <a:schemeClr val="lt1"/>
                </a:solidFill>
                <a:latin typeface="Gaegu"/>
                <a:ea typeface="Gaegu"/>
                <a:cs typeface="Gaegu"/>
                <a:sym typeface="Gaegu"/>
              </a:rPr>
              <a:t>Here goes your title</a:t>
            </a:r>
            <a:endParaRPr b="1" sz="7200">
              <a:latin typeface="Gaegu"/>
              <a:ea typeface="Gaegu"/>
              <a:cs typeface="Gaegu"/>
              <a:sym typeface="Gaegu"/>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0111_Brady_Theme_SlidesMania">
  <a:themeElements>
    <a:clrScheme name="Papel">
      <a:dk1>
        <a:srgbClr val="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