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4"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83">
          <p15:clr>
            <a:srgbClr val="A4A3A4"/>
          </p15:clr>
        </p15:guide>
        <p15:guide id="2" pos="381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83" orient="horz"/>
        <p:guide pos="3817"/>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 name="Shape 35"/>
        <p:cNvGrpSpPr/>
        <p:nvPr/>
      </p:nvGrpSpPr>
      <p:grpSpPr>
        <a:xfrm>
          <a:off x="0" y="0"/>
          <a:ext cx="0" cy="0"/>
          <a:chOff x="0" y="0"/>
          <a:chExt cx="0" cy="0"/>
        </a:xfrm>
      </p:grpSpPr>
      <p:sp>
        <p:nvSpPr>
          <p:cNvPr id="36" name="Google Shape;3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5" name="Shape 555"/>
        <p:cNvGrpSpPr/>
        <p:nvPr/>
      </p:nvGrpSpPr>
      <p:grpSpPr>
        <a:xfrm>
          <a:off x="0" y="0"/>
          <a:ext cx="0" cy="0"/>
          <a:chOff x="0" y="0"/>
          <a:chExt cx="0" cy="0"/>
        </a:xfrm>
      </p:grpSpPr>
      <p:sp>
        <p:nvSpPr>
          <p:cNvPr id="556" name="Google Shape;55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6" name="Shape 1146"/>
        <p:cNvGrpSpPr/>
        <p:nvPr/>
      </p:nvGrpSpPr>
      <p:grpSpPr>
        <a:xfrm>
          <a:off x="0" y="0"/>
          <a:ext cx="0" cy="0"/>
          <a:chOff x="0" y="0"/>
          <a:chExt cx="0" cy="0"/>
        </a:xfrm>
      </p:grpSpPr>
      <p:sp>
        <p:nvSpPr>
          <p:cNvPr id="1147" name="Google Shape;1147;g8a1f0d7949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8" name="Google Shape;1148;g8a1f0d7949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2.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5.png"/><Relationship Id="rId12" Type="http://schemas.openxmlformats.org/officeDocument/2006/relationships/image" Target="../media/image3.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4.png"/><Relationship Id="rId7" Type="http://schemas.openxmlformats.org/officeDocument/2006/relationships/hyperlink" Target="https://twitter.com/SlidesManiaSM/" TargetMode="External"/><Relationship Id="rId8"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Encabezado de sección">
    <p:spTree>
      <p:nvGrpSpPr>
        <p:cNvPr id="7" name="Shape 7"/>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8" name="Shape 8"/>
        <p:cNvGrpSpPr/>
        <p:nvPr/>
      </p:nvGrpSpPr>
      <p:grpSpPr>
        <a:xfrm>
          <a:off x="0" y="0"/>
          <a:ext cx="0" cy="0"/>
          <a:chOff x="0" y="0"/>
          <a:chExt cx="0" cy="0"/>
        </a:xfrm>
      </p:grpSpPr>
      <p:grpSp>
        <p:nvGrpSpPr>
          <p:cNvPr id="9" name="Google Shape;9;p3"/>
          <p:cNvGrpSpPr/>
          <p:nvPr/>
        </p:nvGrpSpPr>
        <p:grpSpPr>
          <a:xfrm>
            <a:off x="0" y="0"/>
            <a:ext cx="12192000" cy="6858000"/>
            <a:chOff x="0" y="0"/>
            <a:chExt cx="12192000" cy="6858000"/>
          </a:xfrm>
        </p:grpSpPr>
        <p:sp>
          <p:nvSpPr>
            <p:cNvPr id="10" name="Google Shape;10;p3"/>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 name="Google Shape;11;p3">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12" name="Google Shape;12;p3"/>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s-ES" sz="3600">
                  <a:solidFill>
                    <a:srgbClr val="3F3F3F"/>
                  </a:solidFill>
                  <a:latin typeface="Poppins"/>
                  <a:ea typeface="Poppins"/>
                  <a:cs typeface="Poppins"/>
                  <a:sym typeface="Poppins"/>
                </a:rPr>
                <a:t>Free </a:t>
              </a:r>
              <a:r>
                <a:rPr lang="es-ES" sz="3600">
                  <a:solidFill>
                    <a:srgbClr val="3F3F3F"/>
                  </a:solidFill>
                  <a:latin typeface="Poppins"/>
                  <a:ea typeface="Poppins"/>
                  <a:cs typeface="Poppins"/>
                  <a:sym typeface="Poppins"/>
                </a:rPr>
                <a:t>themes and templates for </a:t>
              </a:r>
              <a:r>
                <a:rPr b="1" lang="es-ES" sz="3600">
                  <a:solidFill>
                    <a:srgbClr val="3F3F3F"/>
                  </a:solidFill>
                  <a:latin typeface="Poppins"/>
                  <a:ea typeface="Poppins"/>
                  <a:cs typeface="Poppins"/>
                  <a:sym typeface="Poppins"/>
                </a:rPr>
                <a:t>Google Slides</a:t>
              </a:r>
              <a:r>
                <a:rPr lang="es-ES" sz="3600">
                  <a:solidFill>
                    <a:srgbClr val="3F3F3F"/>
                  </a:solidFill>
                  <a:latin typeface="Poppins"/>
                  <a:ea typeface="Poppins"/>
                  <a:cs typeface="Poppins"/>
                  <a:sym typeface="Poppins"/>
                </a:rPr>
                <a:t> or </a:t>
              </a:r>
              <a:r>
                <a:rPr b="1" lang="es-ES"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s-ES"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s-ES" sz="2700">
                  <a:solidFill>
                    <a:srgbClr val="3F3F3F"/>
                  </a:solidFill>
                  <a:latin typeface="Poppins"/>
                  <a:ea typeface="Poppins"/>
                  <a:cs typeface="Poppins"/>
                  <a:sym typeface="Poppins"/>
                </a:rPr>
                <a:t>Read </a:t>
              </a:r>
              <a:r>
                <a:rPr lang="es-ES"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s-ES" sz="4400">
                  <a:solidFill>
                    <a:srgbClr val="FFCB25"/>
                  </a:solidFill>
                  <a:latin typeface="Poppins"/>
                  <a:ea typeface="Poppins"/>
                  <a:cs typeface="Poppins"/>
                  <a:sym typeface="Poppins"/>
                </a:rPr>
                <a:t> </a:t>
              </a:r>
              <a:r>
                <a:rPr lang="es-ES"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p:txBody>
        </p:sp>
        <p:cxnSp>
          <p:nvCxnSpPr>
            <p:cNvPr id="13" name="Google Shape;13;p3"/>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14" name="Google Shape;14;p3">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15" name="Google Shape;15;p3">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16" name="Google Shape;16;p3">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17" name="Google Shape;17;p3">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18" name="Google Shape;18;p3"/>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s-ES"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peech balloon">
  <p:cSld name="Diapositiva de título">
    <p:spTree>
      <p:nvGrpSpPr>
        <p:cNvPr id="19" name="Shape 19"/>
        <p:cNvGrpSpPr/>
        <p:nvPr/>
      </p:nvGrpSpPr>
      <p:grpSpPr>
        <a:xfrm>
          <a:off x="0" y="0"/>
          <a:ext cx="0" cy="0"/>
          <a:chOff x="0" y="0"/>
          <a:chExt cx="0" cy="0"/>
        </a:xfrm>
      </p:grpSpPr>
      <p:sp>
        <p:nvSpPr>
          <p:cNvPr id="20" name="Google Shape;20;p4"/>
          <p:cNvSpPr/>
          <p:nvPr/>
        </p:nvSpPr>
        <p:spPr>
          <a:xfrm rot="-7899028">
            <a:off x="3303806" y="3948511"/>
            <a:ext cx="1774687" cy="2040522"/>
          </a:xfrm>
          <a:prstGeom prst="triangle">
            <a:avLst>
              <a:gd fmla="val 50000"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 name="Google Shape;21;p4"/>
          <p:cNvSpPr/>
          <p:nvPr/>
        </p:nvSpPr>
        <p:spPr>
          <a:xfrm rot="651135">
            <a:off x="-271097" y="-1126018"/>
            <a:ext cx="12595043" cy="6256445"/>
          </a:xfrm>
          <a:custGeom>
            <a:rect b="b" l="l" r="r" t="t"/>
            <a:pathLst>
              <a:path extrusionOk="0" h="6256445" w="12595043">
                <a:moveTo>
                  <a:pt x="0" y="2295474"/>
                </a:moveTo>
                <a:lnTo>
                  <a:pt x="11973958" y="0"/>
                </a:lnTo>
                <a:lnTo>
                  <a:pt x="12595043" y="3239788"/>
                </a:lnTo>
                <a:lnTo>
                  <a:pt x="12545805" y="3338472"/>
                </a:lnTo>
                <a:cubicBezTo>
                  <a:pt x="11626458" y="5041241"/>
                  <a:pt x="9215632" y="6256445"/>
                  <a:pt x="6386283" y="6256445"/>
                </a:cubicBezTo>
                <a:cubicBezTo>
                  <a:pt x="3556935" y="6256445"/>
                  <a:pt x="1146109" y="5041241"/>
                  <a:pt x="226761" y="3338472"/>
                </a:cubicBezTo>
                <a:lnTo>
                  <a:pt x="183218" y="3251202"/>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 name="Google Shape;22;p4"/>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latin typeface="Barlow Condensed"/>
                <a:ea typeface="Barlow Condensed"/>
                <a:cs typeface="Barlow Condensed"/>
                <a:sym typeface="Barlow Condensed"/>
              </a:rPr>
              <a:t>SLIDESMANIA.COM</a:t>
            </a:r>
            <a:endParaRPr>
              <a:latin typeface="Barlow Condensed"/>
              <a:ea typeface="Barlow Condensed"/>
              <a:cs typeface="Barlow Condensed"/>
              <a:sym typeface="Barlow Condense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lkboard">
  <p:cSld name="Título y objetos">
    <p:spTree>
      <p:nvGrpSpPr>
        <p:cNvPr id="23" name="Shape 23"/>
        <p:cNvGrpSpPr/>
        <p:nvPr/>
      </p:nvGrpSpPr>
      <p:grpSpPr>
        <a:xfrm>
          <a:off x="0" y="0"/>
          <a:ext cx="0" cy="0"/>
          <a:chOff x="0" y="0"/>
          <a:chExt cx="0" cy="0"/>
        </a:xfrm>
      </p:grpSpPr>
      <p:sp>
        <p:nvSpPr>
          <p:cNvPr id="24" name="Google Shape;24;p5"/>
          <p:cNvSpPr/>
          <p:nvPr/>
        </p:nvSpPr>
        <p:spPr>
          <a:xfrm>
            <a:off x="122123" y="129209"/>
            <a:ext cx="11837504" cy="5913782"/>
          </a:xfrm>
          <a:prstGeom prst="rect">
            <a:avLst/>
          </a:prstGeom>
          <a:solidFill>
            <a:srgbClr val="3C5206"/>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 name="Google Shape;25;p5"/>
          <p:cNvSpPr/>
          <p:nvPr/>
        </p:nvSpPr>
        <p:spPr>
          <a:xfrm>
            <a:off x="171413" y="129209"/>
            <a:ext cx="11837504" cy="5913782"/>
          </a:xfrm>
          <a:prstGeom prst="rect">
            <a:avLst/>
          </a:prstGeom>
          <a:noFill/>
          <a:ln cap="flat" cmpd="sng" w="158750">
            <a:solidFill>
              <a:srgbClr val="885430"/>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 name="Google Shape;26;p5"/>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ckboard">
  <p:cSld name="Título y objetos_1">
    <p:spTree>
      <p:nvGrpSpPr>
        <p:cNvPr id="27" name="Shape 27"/>
        <p:cNvGrpSpPr/>
        <p:nvPr/>
      </p:nvGrpSpPr>
      <p:grpSpPr>
        <a:xfrm>
          <a:off x="0" y="0"/>
          <a:ext cx="0" cy="0"/>
          <a:chOff x="0" y="0"/>
          <a:chExt cx="0" cy="0"/>
        </a:xfrm>
      </p:grpSpPr>
      <p:sp>
        <p:nvSpPr>
          <p:cNvPr id="28" name="Google Shape;28;p6"/>
          <p:cNvSpPr/>
          <p:nvPr/>
        </p:nvSpPr>
        <p:spPr>
          <a:xfrm>
            <a:off x="122123" y="129209"/>
            <a:ext cx="11837400" cy="5913900"/>
          </a:xfrm>
          <a:prstGeom prst="rect">
            <a:avLst/>
          </a:prstGeom>
          <a:solidFill>
            <a:srgbClr val="1E1E1E"/>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 name="Google Shape;29;p6"/>
          <p:cNvSpPr/>
          <p:nvPr/>
        </p:nvSpPr>
        <p:spPr>
          <a:xfrm>
            <a:off x="122113" y="129209"/>
            <a:ext cx="11837400" cy="5913900"/>
          </a:xfrm>
          <a:prstGeom prst="rect">
            <a:avLst/>
          </a:prstGeom>
          <a:noFill/>
          <a:ln cap="flat" cmpd="sng" w="158750">
            <a:solidFill>
              <a:srgbClr val="885430"/>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 name="Google Shape;30;p6"/>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iteboard">
  <p:cSld name="Encabezado de sección">
    <p:spTree>
      <p:nvGrpSpPr>
        <p:cNvPr id="31" name="Shape 31"/>
        <p:cNvGrpSpPr/>
        <p:nvPr/>
      </p:nvGrpSpPr>
      <p:grpSpPr>
        <a:xfrm>
          <a:off x="0" y="0"/>
          <a:ext cx="0" cy="0"/>
          <a:chOff x="0" y="0"/>
          <a:chExt cx="0" cy="0"/>
        </a:xfrm>
      </p:grpSpPr>
      <p:sp>
        <p:nvSpPr>
          <p:cNvPr id="32" name="Google Shape;32;p7"/>
          <p:cNvSpPr/>
          <p:nvPr/>
        </p:nvSpPr>
        <p:spPr>
          <a:xfrm>
            <a:off x="132283" y="129209"/>
            <a:ext cx="11837504" cy="5913782"/>
          </a:xfrm>
          <a:prstGeom prst="rect">
            <a:avLst/>
          </a:prstGeom>
          <a:solidFill>
            <a:srgbClr val="F2F2F2"/>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 name="Google Shape;33;p7"/>
          <p:cNvSpPr/>
          <p:nvPr/>
        </p:nvSpPr>
        <p:spPr>
          <a:xfrm>
            <a:off x="181573" y="129209"/>
            <a:ext cx="11837504" cy="5913782"/>
          </a:xfrm>
          <a:prstGeom prst="rect">
            <a:avLst/>
          </a:prstGeom>
          <a:noFill/>
          <a:ln cap="flat" cmpd="sng" w="158750">
            <a:solidFill>
              <a:schemeClr val="dk1"/>
            </a:solidFill>
            <a:prstDash val="solid"/>
            <a:miter lim="800000"/>
            <a:headEnd len="sm" w="sm" type="none"/>
            <a:tailEnd len="sm" w="sm" type="none"/>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 name="Google Shape;34;p7"/>
          <p:cNvSpPr txBox="1"/>
          <p:nvPr/>
        </p:nvSpPr>
        <p:spPr>
          <a:xfrm>
            <a:off x="0" y="-762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0DCDF"/>
        </a:solidFill>
      </p:bgPr>
    </p:bg>
    <p:spTree>
      <p:nvGrpSpPr>
        <p:cNvPr id="5" name="Shape 5"/>
        <p:cNvGrpSpPr/>
        <p:nvPr/>
      </p:nvGrpSpPr>
      <p:grpSpPr>
        <a:xfrm>
          <a:off x="0" y="0"/>
          <a:ext cx="0" cy="0"/>
          <a:chOff x="0" y="0"/>
          <a:chExt cx="0" cy="0"/>
        </a:xfrm>
      </p:grpSpPr>
      <p:sp>
        <p:nvSpPr>
          <p:cNvPr id="6" name="Google Shape;6;p1"/>
          <p:cNvSpPr txBox="1"/>
          <p:nvPr/>
        </p:nvSpPr>
        <p:spPr>
          <a:xfrm>
            <a:off x="0" y="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s-ES">
                <a:solidFill>
                  <a:srgbClr val="FFFFFF"/>
                </a:solidFill>
                <a:latin typeface="Barlow Condensed"/>
                <a:ea typeface="Barlow Condensed"/>
                <a:cs typeface="Barlow Condensed"/>
                <a:sym typeface="Barlow Condensed"/>
              </a:rPr>
              <a:t>SLIDESMANIA.COM</a:t>
            </a:r>
            <a:endParaRPr>
              <a:solidFill>
                <a:srgbClr val="FFFFFF"/>
              </a:solidFill>
              <a:latin typeface="Barlow Condensed"/>
              <a:ea typeface="Barlow Condensed"/>
              <a:cs typeface="Barlow Condensed"/>
              <a:sym typeface="Barlow Condense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slidesmania.com/"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2B5D8"/>
        </a:solidFill>
      </p:bgPr>
    </p:bg>
    <p:spTree>
      <p:nvGrpSpPr>
        <p:cNvPr id="38" name="Shape 38"/>
        <p:cNvGrpSpPr/>
        <p:nvPr/>
      </p:nvGrpSpPr>
      <p:grpSpPr>
        <a:xfrm>
          <a:off x="0" y="0"/>
          <a:ext cx="0" cy="0"/>
          <a:chOff x="0" y="0"/>
          <a:chExt cx="0" cy="0"/>
        </a:xfrm>
      </p:grpSpPr>
      <p:grpSp>
        <p:nvGrpSpPr>
          <p:cNvPr id="39" name="Google Shape;39;p8"/>
          <p:cNvGrpSpPr/>
          <p:nvPr/>
        </p:nvGrpSpPr>
        <p:grpSpPr>
          <a:xfrm>
            <a:off x="233680" y="105201"/>
            <a:ext cx="11653500" cy="5016343"/>
            <a:chOff x="233680" y="105201"/>
            <a:chExt cx="11653500" cy="5016343"/>
          </a:xfrm>
        </p:grpSpPr>
        <p:sp>
          <p:nvSpPr>
            <p:cNvPr id="40" name="Google Shape;40;p8"/>
            <p:cNvSpPr/>
            <p:nvPr/>
          </p:nvSpPr>
          <p:spPr>
            <a:xfrm flipH="1" rot="-9044826">
              <a:off x="1289114" y="3739652"/>
              <a:ext cx="589360" cy="1277558"/>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 name="Google Shape;41;p8"/>
            <p:cNvSpPr/>
            <p:nvPr/>
          </p:nvSpPr>
          <p:spPr>
            <a:xfrm flipH="1" rot="-10392910">
              <a:off x="3729425" y="4379988"/>
              <a:ext cx="589126" cy="64382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 name="Google Shape;42;p8"/>
            <p:cNvSpPr/>
            <p:nvPr/>
          </p:nvSpPr>
          <p:spPr>
            <a:xfrm flipH="1" rot="-9479565">
              <a:off x="2599306" y="4123810"/>
              <a:ext cx="589234" cy="920869"/>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 name="Google Shape;43;p8"/>
            <p:cNvSpPr/>
            <p:nvPr/>
          </p:nvSpPr>
          <p:spPr>
            <a:xfrm flipH="1" rot="-10364682">
              <a:off x="5071145" y="4410110"/>
              <a:ext cx="589117" cy="643854"/>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 name="Google Shape;44;p8"/>
            <p:cNvSpPr/>
            <p:nvPr/>
          </p:nvSpPr>
          <p:spPr>
            <a:xfrm flipH="1" rot="10077126">
              <a:off x="6533883" y="4369781"/>
              <a:ext cx="589280" cy="643883"/>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 name="Google Shape;45;p8"/>
            <p:cNvSpPr/>
            <p:nvPr/>
          </p:nvSpPr>
          <p:spPr>
            <a:xfrm flipH="1" rot="9778598">
              <a:off x="7866910" y="4377748"/>
              <a:ext cx="589216" cy="643872"/>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 name="Google Shape;46;p8"/>
            <p:cNvSpPr/>
            <p:nvPr/>
          </p:nvSpPr>
          <p:spPr>
            <a:xfrm flipH="1" rot="9070662">
              <a:off x="9106431" y="4081542"/>
              <a:ext cx="589303" cy="92081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 name="Google Shape;47;p8"/>
            <p:cNvSpPr/>
            <p:nvPr/>
          </p:nvSpPr>
          <p:spPr>
            <a:xfrm flipH="1" rot="8641702">
              <a:off x="10503411" y="3760531"/>
              <a:ext cx="589392" cy="1277377"/>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 name="Google Shape;48;p8"/>
            <p:cNvSpPr/>
            <p:nvPr/>
          </p:nvSpPr>
          <p:spPr>
            <a:xfrm>
              <a:off x="233680" y="105201"/>
              <a:ext cx="11653500" cy="46629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9" name="Google Shape;49;p8"/>
          <p:cNvGrpSpPr/>
          <p:nvPr/>
        </p:nvGrpSpPr>
        <p:grpSpPr>
          <a:xfrm>
            <a:off x="7766409" y="5064232"/>
            <a:ext cx="1032854" cy="1800000"/>
            <a:chOff x="803543" y="3248201"/>
            <a:chExt cx="2091038" cy="3644145"/>
          </a:xfrm>
        </p:grpSpPr>
        <p:sp>
          <p:nvSpPr>
            <p:cNvPr id="50" name="Google Shape;50;p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 name="Google Shape;51;p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 name="Google Shape;52;p8"/>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3" name="Google Shape;53;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4" name="Google Shape;54;p8"/>
            <p:cNvGrpSpPr/>
            <p:nvPr/>
          </p:nvGrpSpPr>
          <p:grpSpPr>
            <a:xfrm>
              <a:off x="954609" y="3465513"/>
              <a:ext cx="1787713" cy="2224642"/>
              <a:chOff x="1819846" y="1465006"/>
              <a:chExt cx="1787713" cy="2517058"/>
            </a:xfrm>
          </p:grpSpPr>
          <p:sp>
            <p:nvSpPr>
              <p:cNvPr id="55" name="Google Shape;55;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6" name="Google Shape;56;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7" name="Google Shape;57;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8" name="Google Shape;58;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9" name="Google Shape;59;p8"/>
            <p:cNvGrpSpPr/>
            <p:nvPr/>
          </p:nvGrpSpPr>
          <p:grpSpPr>
            <a:xfrm>
              <a:off x="1354000" y="4991744"/>
              <a:ext cx="1000378" cy="370622"/>
              <a:chOff x="3741511" y="5711878"/>
              <a:chExt cx="1000378" cy="513872"/>
            </a:xfrm>
          </p:grpSpPr>
          <p:sp>
            <p:nvSpPr>
              <p:cNvPr id="60" name="Google Shape;60;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1" name="Google Shape;61;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2" name="Google Shape;62;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64" name="Google Shape;64;p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65" name="Google Shape;65;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6" name="Google Shape;66;p8"/>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7" name="Google Shape;67;p8"/>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8" name="Google Shape;68;p8"/>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9" name="Google Shape;69;p8"/>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70" name="Google Shape;70;p8"/>
          <p:cNvGrpSpPr/>
          <p:nvPr/>
        </p:nvGrpSpPr>
        <p:grpSpPr>
          <a:xfrm>
            <a:off x="6342246" y="4897272"/>
            <a:ext cx="1188613" cy="1959084"/>
            <a:chOff x="419193" y="2359830"/>
            <a:chExt cx="2731031" cy="4501313"/>
          </a:xfrm>
        </p:grpSpPr>
        <p:sp>
          <p:nvSpPr>
            <p:cNvPr id="71" name="Google Shape;71;p8"/>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2" name="Google Shape;72;p8"/>
            <p:cNvSpPr/>
            <p:nvPr/>
          </p:nvSpPr>
          <p:spPr>
            <a:xfrm>
              <a:off x="764661" y="3141895"/>
              <a:ext cx="1787713" cy="2517057"/>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3" name="Google Shape;73;p8"/>
            <p:cNvSpPr/>
            <p:nvPr/>
          </p:nvSpPr>
          <p:spPr>
            <a:xfrm>
              <a:off x="1747099" y="3112590"/>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4" name="Google Shape;74;p8"/>
            <p:cNvSpPr/>
            <p:nvPr/>
          </p:nvSpPr>
          <p:spPr>
            <a:xfrm>
              <a:off x="1157019" y="4371051"/>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5" name="Google Shape;75;p8"/>
            <p:cNvSpPr/>
            <p:nvPr/>
          </p:nvSpPr>
          <p:spPr>
            <a:xfrm rot="-172423">
              <a:off x="949594" y="4213067"/>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76" name="Google Shape;76;p8"/>
            <p:cNvSpPr/>
            <p:nvPr/>
          </p:nvSpPr>
          <p:spPr>
            <a:xfrm flipH="1">
              <a:off x="2016525" y="4374493"/>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77" name="Google Shape;77;p8"/>
            <p:cNvSpPr/>
            <p:nvPr/>
          </p:nvSpPr>
          <p:spPr>
            <a:xfrm flipH="1">
              <a:off x="1849385" y="4216509"/>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78" name="Google Shape;78;p8"/>
            <p:cNvSpPr/>
            <p:nvPr/>
          </p:nvSpPr>
          <p:spPr>
            <a:xfrm flipH="1">
              <a:off x="1523222" y="4654303"/>
              <a:ext cx="288000" cy="147572"/>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79" name="Google Shape;79;p8"/>
            <p:cNvGrpSpPr/>
            <p:nvPr/>
          </p:nvGrpSpPr>
          <p:grpSpPr>
            <a:xfrm>
              <a:off x="806444" y="5767766"/>
              <a:ext cx="1649881" cy="1093377"/>
              <a:chOff x="806444" y="5767766"/>
              <a:chExt cx="1649881" cy="1093377"/>
            </a:xfrm>
          </p:grpSpPr>
          <p:sp>
            <p:nvSpPr>
              <p:cNvPr id="80" name="Google Shape;80;p8"/>
              <p:cNvSpPr/>
              <p:nvPr/>
            </p:nvSpPr>
            <p:spPr>
              <a:xfrm>
                <a:off x="806444" y="5787971"/>
                <a:ext cx="1637487" cy="1073172"/>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1" name="Google Shape;81;p8"/>
              <p:cNvSpPr/>
              <p:nvPr/>
            </p:nvSpPr>
            <p:spPr>
              <a:xfrm>
                <a:off x="1661636" y="5767766"/>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82" name="Google Shape;82;p8"/>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83" name="Google Shape;83;p8"/>
            <p:cNvGrpSpPr/>
            <p:nvPr/>
          </p:nvGrpSpPr>
          <p:grpSpPr>
            <a:xfrm>
              <a:off x="419193" y="2359830"/>
              <a:ext cx="2731031" cy="4489539"/>
              <a:chOff x="419193" y="2359830"/>
              <a:chExt cx="2731031" cy="4489539"/>
            </a:xfrm>
          </p:grpSpPr>
          <p:grpSp>
            <p:nvGrpSpPr>
              <p:cNvPr id="84" name="Google Shape;84;p8"/>
              <p:cNvGrpSpPr/>
              <p:nvPr/>
            </p:nvGrpSpPr>
            <p:grpSpPr>
              <a:xfrm>
                <a:off x="419193" y="2359830"/>
                <a:ext cx="2731031" cy="4430618"/>
                <a:chOff x="419193" y="2359830"/>
                <a:chExt cx="2731031" cy="4430618"/>
              </a:xfrm>
            </p:grpSpPr>
            <p:sp>
              <p:nvSpPr>
                <p:cNvPr id="85" name="Google Shape;85;p8"/>
                <p:cNvSpPr/>
                <p:nvPr/>
              </p:nvSpPr>
              <p:spPr>
                <a:xfrm rot="1274962">
                  <a:off x="714849" y="2725351"/>
                  <a:ext cx="2269074" cy="1343364"/>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6" name="Google Shape;86;p8"/>
                <p:cNvSpPr/>
                <p:nvPr/>
              </p:nvSpPr>
              <p:spPr>
                <a:xfrm>
                  <a:off x="419193" y="2832965"/>
                  <a:ext cx="727993" cy="395748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87" name="Google Shape;87;p8"/>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88" name="Google Shape;88;p8"/>
            <p:cNvGrpSpPr/>
            <p:nvPr/>
          </p:nvGrpSpPr>
          <p:grpSpPr>
            <a:xfrm>
              <a:off x="668006" y="2862302"/>
              <a:ext cx="1979309" cy="594594"/>
              <a:chOff x="1406103" y="909890"/>
              <a:chExt cx="1979309" cy="594594"/>
            </a:xfrm>
          </p:grpSpPr>
          <p:sp>
            <p:nvSpPr>
              <p:cNvPr id="89" name="Google Shape;89;p8"/>
              <p:cNvSpPr/>
              <p:nvPr/>
            </p:nvSpPr>
            <p:spPr>
              <a:xfrm>
                <a:off x="1406103"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0" name="Google Shape;90;p8"/>
              <p:cNvSpPr/>
              <p:nvPr/>
            </p:nvSpPr>
            <p:spPr>
              <a:xfrm>
                <a:off x="2485412"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91" name="Google Shape;91;p8"/>
              <p:cNvSpPr/>
              <p:nvPr/>
            </p:nvSpPr>
            <p:spPr>
              <a:xfrm>
                <a:off x="2297386" y="1173531"/>
                <a:ext cx="189141" cy="5671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92" name="Google Shape;92;p8"/>
          <p:cNvGrpSpPr/>
          <p:nvPr/>
        </p:nvGrpSpPr>
        <p:grpSpPr>
          <a:xfrm>
            <a:off x="8961061" y="5060405"/>
            <a:ext cx="1411608" cy="1800000"/>
            <a:chOff x="149695" y="2621319"/>
            <a:chExt cx="3333863" cy="4251149"/>
          </a:xfrm>
        </p:grpSpPr>
        <p:grpSp>
          <p:nvGrpSpPr>
            <p:cNvPr id="93" name="Google Shape;93;p8"/>
            <p:cNvGrpSpPr/>
            <p:nvPr/>
          </p:nvGrpSpPr>
          <p:grpSpPr>
            <a:xfrm>
              <a:off x="149695" y="2621319"/>
              <a:ext cx="3333863" cy="3476886"/>
              <a:chOff x="946108" y="933106"/>
              <a:chExt cx="3333863" cy="3476886"/>
            </a:xfrm>
          </p:grpSpPr>
          <p:sp>
            <p:nvSpPr>
              <p:cNvPr id="94" name="Google Shape;94;p8"/>
              <p:cNvSpPr/>
              <p:nvPr/>
            </p:nvSpPr>
            <p:spPr>
              <a:xfrm flipH="1">
                <a:off x="2119947" y="381539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5" name="Google Shape;95;p8"/>
              <p:cNvSpPr/>
              <p:nvPr/>
            </p:nvSpPr>
            <p:spPr>
              <a:xfrm flipH="1">
                <a:off x="1711915" y="38116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6" name="Google Shape;96;p8"/>
              <p:cNvSpPr/>
              <p:nvPr/>
            </p:nvSpPr>
            <p:spPr>
              <a:xfrm flipH="1">
                <a:off x="2990546" y="3801083"/>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7" name="Google Shape;97;p8"/>
              <p:cNvSpPr/>
              <p:nvPr/>
            </p:nvSpPr>
            <p:spPr>
              <a:xfrm flipH="1">
                <a:off x="2582514" y="3797332"/>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98" name="Google Shape;98;p8"/>
              <p:cNvGrpSpPr/>
              <p:nvPr/>
            </p:nvGrpSpPr>
            <p:grpSpPr>
              <a:xfrm>
                <a:off x="946108" y="933106"/>
                <a:ext cx="3333863" cy="3224836"/>
                <a:chOff x="946108" y="933106"/>
                <a:chExt cx="3333863" cy="3224836"/>
              </a:xfrm>
            </p:grpSpPr>
            <p:sp>
              <p:nvSpPr>
                <p:cNvPr id="99" name="Google Shape;99;p8"/>
                <p:cNvSpPr/>
                <p:nvPr/>
              </p:nvSpPr>
              <p:spPr>
                <a:xfrm flipH="1">
                  <a:off x="3410778" y="212130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0" name="Google Shape;100;p8"/>
                <p:cNvSpPr/>
                <p:nvPr/>
              </p:nvSpPr>
              <p:spPr>
                <a:xfrm flipH="1">
                  <a:off x="3278982" y="3162925"/>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1" name="Google Shape;101;p8"/>
                <p:cNvSpPr/>
                <p:nvPr/>
              </p:nvSpPr>
              <p:spPr>
                <a:xfrm flipH="1">
                  <a:off x="3350804" y="345272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2" name="Google Shape;102;p8"/>
                <p:cNvSpPr/>
                <p:nvPr/>
              </p:nvSpPr>
              <p:spPr>
                <a:xfrm flipH="1">
                  <a:off x="2838679" y="353587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3" name="Google Shape;103;p8"/>
                <p:cNvSpPr/>
                <p:nvPr/>
              </p:nvSpPr>
              <p:spPr>
                <a:xfrm flipH="1">
                  <a:off x="3299194" y="279142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4" name="Google Shape;104;p8"/>
                <p:cNvSpPr/>
                <p:nvPr/>
              </p:nvSpPr>
              <p:spPr>
                <a:xfrm flipH="1">
                  <a:off x="3287903" y="23319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5" name="Google Shape;105;p8"/>
                <p:cNvSpPr/>
                <p:nvPr/>
              </p:nvSpPr>
              <p:spPr>
                <a:xfrm>
                  <a:off x="1792805" y="356334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6" name="Google Shape;106;p8"/>
                <p:cNvSpPr/>
                <p:nvPr/>
              </p:nvSpPr>
              <p:spPr>
                <a:xfrm>
                  <a:off x="1435101" y="32881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7" name="Google Shape;107;p8"/>
                <p:cNvSpPr/>
                <p:nvPr/>
              </p:nvSpPr>
              <p:spPr>
                <a:xfrm>
                  <a:off x="1332290" y="281889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8" name="Google Shape;108;p8"/>
                <p:cNvSpPr/>
                <p:nvPr/>
              </p:nvSpPr>
              <p:spPr>
                <a:xfrm>
                  <a:off x="1343581" y="235941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09" name="Google Shape;109;p8"/>
                <p:cNvSpPr/>
                <p:nvPr/>
              </p:nvSpPr>
              <p:spPr>
                <a:xfrm>
                  <a:off x="1289305" y="19259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0" name="Google Shape;110;p8"/>
                <p:cNvSpPr/>
                <p:nvPr/>
              </p:nvSpPr>
              <p:spPr>
                <a:xfrm>
                  <a:off x="1280680" y="348019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1" name="Google Shape;111;p8"/>
                <p:cNvSpPr/>
                <p:nvPr/>
              </p:nvSpPr>
              <p:spPr>
                <a:xfrm>
                  <a:off x="1831323" y="96057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2" name="Google Shape;112;p8"/>
                <p:cNvSpPr/>
                <p:nvPr/>
              </p:nvSpPr>
              <p:spPr>
                <a:xfrm>
                  <a:off x="1034422" y="299085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3" name="Google Shape;113;p8"/>
                <p:cNvSpPr/>
                <p:nvPr/>
              </p:nvSpPr>
              <p:spPr>
                <a:xfrm>
                  <a:off x="231030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4" name="Google Shape;114;p8"/>
                <p:cNvSpPr/>
                <p:nvPr/>
              </p:nvSpPr>
              <p:spPr>
                <a:xfrm>
                  <a:off x="946108" y="247941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5" name="Google Shape;115;p8"/>
                <p:cNvSpPr/>
                <p:nvPr/>
              </p:nvSpPr>
              <p:spPr>
                <a:xfrm>
                  <a:off x="1435102" y="11455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6" name="Google Shape;116;p8"/>
                <p:cNvSpPr/>
                <p:nvPr/>
              </p:nvSpPr>
              <p:spPr>
                <a:xfrm>
                  <a:off x="1119888" y="147382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7" name="Google Shape;117;p8"/>
                <p:cNvSpPr/>
                <p:nvPr/>
              </p:nvSpPr>
              <p:spPr>
                <a:xfrm>
                  <a:off x="969929" y="20063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8" name="Google Shape;118;p8"/>
                <p:cNvSpPr/>
                <p:nvPr/>
              </p:nvSpPr>
              <p:spPr>
                <a:xfrm flipH="1">
                  <a:off x="280016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19" name="Google Shape;119;p8"/>
                <p:cNvSpPr/>
                <p:nvPr/>
              </p:nvSpPr>
              <p:spPr>
                <a:xfrm flipH="1">
                  <a:off x="3597062" y="296338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0" name="Google Shape;120;p8"/>
                <p:cNvSpPr/>
                <p:nvPr/>
              </p:nvSpPr>
              <p:spPr>
                <a:xfrm flipH="1">
                  <a:off x="3685376" y="245194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1" name="Google Shape;121;p8"/>
                <p:cNvSpPr/>
                <p:nvPr/>
              </p:nvSpPr>
              <p:spPr>
                <a:xfrm flipH="1">
                  <a:off x="3196382" y="111808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2" name="Google Shape;122;p8"/>
                <p:cNvSpPr/>
                <p:nvPr/>
              </p:nvSpPr>
              <p:spPr>
                <a:xfrm flipH="1">
                  <a:off x="3511596" y="144635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3" name="Google Shape;123;p8"/>
                <p:cNvSpPr/>
                <p:nvPr/>
              </p:nvSpPr>
              <p:spPr>
                <a:xfrm flipH="1">
                  <a:off x="3661555" y="197888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124" name="Google Shape;124;p8"/>
            <p:cNvSpPr/>
            <p:nvPr/>
          </p:nvSpPr>
          <p:spPr>
            <a:xfrm>
              <a:off x="996392" y="5799296"/>
              <a:ext cx="1637487" cy="1073172"/>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5" name="Google Shape;125;p8"/>
            <p:cNvSpPr/>
            <p:nvPr/>
          </p:nvSpPr>
          <p:spPr>
            <a:xfrm>
              <a:off x="1851584" y="5779091"/>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26" name="Google Shape;126;p8"/>
            <p:cNvGrpSpPr/>
            <p:nvPr/>
          </p:nvGrpSpPr>
          <p:grpSpPr>
            <a:xfrm>
              <a:off x="954609" y="3153219"/>
              <a:ext cx="1807377" cy="2517058"/>
              <a:chOff x="1819846" y="1465006"/>
              <a:chExt cx="1807377" cy="2517058"/>
            </a:xfrm>
          </p:grpSpPr>
          <p:sp>
            <p:nvSpPr>
              <p:cNvPr id="127" name="Google Shape;127;p8"/>
              <p:cNvSpPr/>
              <p:nvPr/>
            </p:nvSpPr>
            <p:spPr>
              <a:xfrm>
                <a:off x="1819846" y="1465007"/>
                <a:ext cx="1787713" cy="2517057"/>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28" name="Google Shape;128;p8"/>
              <p:cNvSpPr/>
              <p:nvPr/>
            </p:nvSpPr>
            <p:spPr>
              <a:xfrm>
                <a:off x="2733366"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129" name="Google Shape;129;p8"/>
            <p:cNvGrpSpPr/>
            <p:nvPr/>
          </p:nvGrpSpPr>
          <p:grpSpPr>
            <a:xfrm>
              <a:off x="523595" y="2747108"/>
              <a:ext cx="2586397" cy="1496799"/>
              <a:chOff x="1467660" y="1031430"/>
              <a:chExt cx="2399417" cy="1298128"/>
            </a:xfrm>
          </p:grpSpPr>
          <p:sp>
            <p:nvSpPr>
              <p:cNvPr id="130" name="Google Shape;130;p8"/>
              <p:cNvSpPr/>
              <p:nvPr/>
            </p:nvSpPr>
            <p:spPr>
              <a:xfrm flipH="1">
                <a:off x="1467660" y="1621636"/>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1" name="Google Shape;131;p8"/>
              <p:cNvSpPr/>
              <p:nvPr/>
            </p:nvSpPr>
            <p:spPr>
              <a:xfrm flipH="1">
                <a:off x="3117517" y="1591732"/>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2" name="Google Shape;132;p8"/>
              <p:cNvSpPr/>
              <p:nvPr/>
            </p:nvSpPr>
            <p:spPr>
              <a:xfrm flipH="1">
                <a:off x="2608575" y="103143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3" name="Google Shape;133;p8"/>
              <p:cNvSpPr/>
              <p:nvPr/>
            </p:nvSpPr>
            <p:spPr>
              <a:xfrm flipH="1">
                <a:off x="1782211" y="107204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34" name="Google Shape;134;p8"/>
            <p:cNvSpPr/>
            <p:nvPr/>
          </p:nvSpPr>
          <p:spPr>
            <a:xfrm>
              <a:off x="1346967" y="438237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5" name="Google Shape;135;p8"/>
            <p:cNvSpPr/>
            <p:nvPr/>
          </p:nvSpPr>
          <p:spPr>
            <a:xfrm rot="-172423">
              <a:off x="1139542" y="422439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36" name="Google Shape;136;p8"/>
            <p:cNvSpPr/>
            <p:nvPr/>
          </p:nvSpPr>
          <p:spPr>
            <a:xfrm flipH="1">
              <a:off x="2206473" y="4385818"/>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37" name="Google Shape;137;p8"/>
            <p:cNvSpPr/>
            <p:nvPr/>
          </p:nvSpPr>
          <p:spPr>
            <a:xfrm flipH="1">
              <a:off x="2039333" y="4227834"/>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138" name="Google Shape;138;p8"/>
            <p:cNvGrpSpPr/>
            <p:nvPr/>
          </p:nvGrpSpPr>
          <p:grpSpPr>
            <a:xfrm>
              <a:off x="1354000" y="4971864"/>
              <a:ext cx="1000378" cy="370621"/>
              <a:chOff x="3741511" y="5711879"/>
              <a:chExt cx="1000378" cy="513871"/>
            </a:xfrm>
          </p:grpSpPr>
          <p:sp>
            <p:nvSpPr>
              <p:cNvPr id="139" name="Google Shape;139;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0" name="Google Shape;140;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1" name="Google Shape;141;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42" name="Google Shape;142;p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43" name="Google Shape;143;p8"/>
            <p:cNvSpPr/>
            <p:nvPr/>
          </p:nvSpPr>
          <p:spPr>
            <a:xfrm flipH="1">
              <a:off x="1713170" y="4665628"/>
              <a:ext cx="288000" cy="147572"/>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4" name="Google Shape;144;p8"/>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45" name="Google Shape;145;p8"/>
            <p:cNvGrpSpPr/>
            <p:nvPr/>
          </p:nvGrpSpPr>
          <p:grpSpPr>
            <a:xfrm>
              <a:off x="852816" y="3900618"/>
              <a:ext cx="1989141" cy="900000"/>
              <a:chOff x="2554214" y="752757"/>
              <a:chExt cx="1989141" cy="900000"/>
            </a:xfrm>
          </p:grpSpPr>
          <p:sp>
            <p:nvSpPr>
              <p:cNvPr id="146" name="Google Shape;146;p8"/>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7" name="Google Shape;147;p8"/>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48" name="Google Shape;148;p8"/>
              <p:cNvSpPr/>
              <p:nvPr/>
            </p:nvSpPr>
            <p:spPr>
              <a:xfrm>
                <a:off x="3454214" y="1146047"/>
                <a:ext cx="189141" cy="5671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149" name="Google Shape;149;p8"/>
          <p:cNvGrpSpPr/>
          <p:nvPr/>
        </p:nvGrpSpPr>
        <p:grpSpPr>
          <a:xfrm>
            <a:off x="10634189" y="5088480"/>
            <a:ext cx="1006916" cy="1800000"/>
            <a:chOff x="730205" y="3023225"/>
            <a:chExt cx="2164376" cy="3869121"/>
          </a:xfrm>
        </p:grpSpPr>
        <p:sp>
          <p:nvSpPr>
            <p:cNvPr id="150" name="Google Shape;150;p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1" name="Google Shape;151;p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2" name="Google Shape;152;p8"/>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3" name="Google Shape;153;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54" name="Google Shape;154;p8"/>
            <p:cNvGrpSpPr/>
            <p:nvPr/>
          </p:nvGrpSpPr>
          <p:grpSpPr>
            <a:xfrm>
              <a:off x="954609" y="3465513"/>
              <a:ext cx="1787713" cy="2224642"/>
              <a:chOff x="1819846" y="1465006"/>
              <a:chExt cx="1787713" cy="2517058"/>
            </a:xfrm>
          </p:grpSpPr>
          <p:sp>
            <p:nvSpPr>
              <p:cNvPr id="155" name="Google Shape;155;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6" name="Google Shape;156;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57" name="Google Shape;157;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58" name="Google Shape;158;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59" name="Google Shape;159;p8"/>
            <p:cNvGrpSpPr/>
            <p:nvPr/>
          </p:nvGrpSpPr>
          <p:grpSpPr>
            <a:xfrm>
              <a:off x="1354000" y="4991744"/>
              <a:ext cx="1000378" cy="370622"/>
              <a:chOff x="3741511" y="5711878"/>
              <a:chExt cx="1000378" cy="513872"/>
            </a:xfrm>
          </p:grpSpPr>
          <p:sp>
            <p:nvSpPr>
              <p:cNvPr id="160" name="Google Shape;160;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1" name="Google Shape;161;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2" name="Google Shape;162;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3" name="Google Shape;163;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164" name="Google Shape;164;p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165" name="Google Shape;165;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6" name="Google Shape;166;p8"/>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7" name="Google Shape;167;p8"/>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8" name="Google Shape;168;p8"/>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69" name="Google Shape;169;p8"/>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0" name="Google Shape;170;p8"/>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1" name="Google Shape;171;p8"/>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2" name="Google Shape;172;p8"/>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173" name="Google Shape;173;p8"/>
          <p:cNvGrpSpPr/>
          <p:nvPr/>
        </p:nvGrpSpPr>
        <p:grpSpPr>
          <a:xfrm>
            <a:off x="508176" y="5065545"/>
            <a:ext cx="1411608" cy="1800000"/>
            <a:chOff x="149695" y="2641197"/>
            <a:chExt cx="3333863" cy="4251149"/>
          </a:xfrm>
        </p:grpSpPr>
        <p:grpSp>
          <p:nvGrpSpPr>
            <p:cNvPr id="174" name="Google Shape;174;p8"/>
            <p:cNvGrpSpPr/>
            <p:nvPr/>
          </p:nvGrpSpPr>
          <p:grpSpPr>
            <a:xfrm>
              <a:off x="149695" y="2641197"/>
              <a:ext cx="3333863" cy="3476886"/>
              <a:chOff x="946108" y="933106"/>
              <a:chExt cx="3333863" cy="3476886"/>
            </a:xfrm>
          </p:grpSpPr>
          <p:sp>
            <p:nvSpPr>
              <p:cNvPr id="175" name="Google Shape;175;p8"/>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6" name="Google Shape;176;p8"/>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7" name="Google Shape;177;p8"/>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78" name="Google Shape;178;p8"/>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179" name="Google Shape;179;p8"/>
              <p:cNvGrpSpPr/>
              <p:nvPr/>
            </p:nvGrpSpPr>
            <p:grpSpPr>
              <a:xfrm>
                <a:off x="946108" y="933106"/>
                <a:ext cx="3333863" cy="3224836"/>
                <a:chOff x="946108" y="933106"/>
                <a:chExt cx="3333863" cy="3224836"/>
              </a:xfrm>
            </p:grpSpPr>
            <p:sp>
              <p:nvSpPr>
                <p:cNvPr id="180" name="Google Shape;180;p8"/>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1" name="Google Shape;181;p8"/>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2" name="Google Shape;182;p8"/>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3" name="Google Shape;183;p8"/>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4" name="Google Shape;184;p8"/>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5" name="Google Shape;185;p8"/>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6" name="Google Shape;186;p8"/>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7" name="Google Shape;187;p8"/>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8" name="Google Shape;188;p8"/>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89" name="Google Shape;189;p8"/>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0" name="Google Shape;190;p8"/>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1" name="Google Shape;191;p8"/>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2" name="Google Shape;192;p8"/>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3" name="Google Shape;193;p8"/>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4" name="Google Shape;194;p8"/>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5" name="Google Shape;195;p8"/>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6" name="Google Shape;196;p8"/>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7" name="Google Shape;197;p8"/>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8" name="Google Shape;198;p8"/>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199" name="Google Shape;199;p8"/>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0" name="Google Shape;200;p8"/>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1" name="Google Shape;201;p8"/>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2" name="Google Shape;202;p8"/>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3" name="Google Shape;203;p8"/>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4" name="Google Shape;204;p8"/>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205" name="Google Shape;205;p8"/>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6" name="Google Shape;206;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07" name="Google Shape;207;p8"/>
            <p:cNvGrpSpPr/>
            <p:nvPr/>
          </p:nvGrpSpPr>
          <p:grpSpPr>
            <a:xfrm>
              <a:off x="954609" y="3173097"/>
              <a:ext cx="1787713" cy="2517058"/>
              <a:chOff x="1819846" y="1465006"/>
              <a:chExt cx="1787713" cy="2517058"/>
            </a:xfrm>
          </p:grpSpPr>
          <p:sp>
            <p:nvSpPr>
              <p:cNvPr id="208" name="Google Shape;208;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09" name="Google Shape;209;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10" name="Google Shape;210;p8"/>
            <p:cNvGrpSpPr/>
            <p:nvPr/>
          </p:nvGrpSpPr>
          <p:grpSpPr>
            <a:xfrm>
              <a:off x="523595" y="2766986"/>
              <a:ext cx="2586397" cy="1496799"/>
              <a:chOff x="1467660" y="1031430"/>
              <a:chExt cx="2399417" cy="1298128"/>
            </a:xfrm>
          </p:grpSpPr>
          <p:sp>
            <p:nvSpPr>
              <p:cNvPr id="211" name="Google Shape;211;p8"/>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2" name="Google Shape;212;p8"/>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3" name="Google Shape;213;p8"/>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4" name="Google Shape;214;p8"/>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15" name="Google Shape;215;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6" name="Google Shape;216;p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17" name="Google Shape;217;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18" name="Google Shape;218;p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219" name="Google Shape;219;p8"/>
            <p:cNvGrpSpPr/>
            <p:nvPr/>
          </p:nvGrpSpPr>
          <p:grpSpPr>
            <a:xfrm>
              <a:off x="1354000" y="4991742"/>
              <a:ext cx="1000378" cy="370621"/>
              <a:chOff x="3741511" y="5711879"/>
              <a:chExt cx="1000378" cy="513871"/>
            </a:xfrm>
          </p:grpSpPr>
          <p:sp>
            <p:nvSpPr>
              <p:cNvPr id="220" name="Google Shape;220;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1" name="Google Shape;221;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2" name="Google Shape;222;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3" name="Google Shape;223;p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24" name="Google Shape;224;p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25" name="Google Shape;225;p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26" name="Google Shape;226;p8"/>
          <p:cNvGrpSpPr/>
          <p:nvPr/>
        </p:nvGrpSpPr>
        <p:grpSpPr>
          <a:xfrm>
            <a:off x="2168820" y="5079234"/>
            <a:ext cx="980574" cy="1800000"/>
            <a:chOff x="803543" y="3053911"/>
            <a:chExt cx="2091038" cy="3838435"/>
          </a:xfrm>
        </p:grpSpPr>
        <p:sp>
          <p:nvSpPr>
            <p:cNvPr id="227" name="Google Shape;227;p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8" name="Google Shape;228;p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29" name="Google Shape;229;p8"/>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0" name="Google Shape;230;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31" name="Google Shape;231;p8"/>
            <p:cNvGrpSpPr/>
            <p:nvPr/>
          </p:nvGrpSpPr>
          <p:grpSpPr>
            <a:xfrm>
              <a:off x="995882" y="3173097"/>
              <a:ext cx="1746440" cy="2517058"/>
              <a:chOff x="1861119" y="1465006"/>
              <a:chExt cx="1746440" cy="2517058"/>
            </a:xfrm>
          </p:grpSpPr>
          <p:sp>
            <p:nvSpPr>
              <p:cNvPr id="232" name="Google Shape;232;p8"/>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3" name="Google Shape;233;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34" name="Google Shape;234;p8"/>
            <p:cNvGrpSpPr/>
            <p:nvPr/>
          </p:nvGrpSpPr>
          <p:grpSpPr>
            <a:xfrm>
              <a:off x="1346967" y="4402254"/>
              <a:ext cx="997158" cy="129815"/>
              <a:chOff x="1346967" y="4402254"/>
              <a:chExt cx="997158" cy="129815"/>
            </a:xfrm>
          </p:grpSpPr>
          <p:sp>
            <p:nvSpPr>
              <p:cNvPr id="235" name="Google Shape;235;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6" name="Google Shape;236;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37" name="Google Shape;237;p8"/>
            <p:cNvGrpSpPr/>
            <p:nvPr/>
          </p:nvGrpSpPr>
          <p:grpSpPr>
            <a:xfrm>
              <a:off x="1354000" y="4991744"/>
              <a:ext cx="1000378" cy="370622"/>
              <a:chOff x="3741511" y="5711878"/>
              <a:chExt cx="1000378" cy="513872"/>
            </a:xfrm>
          </p:grpSpPr>
          <p:sp>
            <p:nvSpPr>
              <p:cNvPr id="238" name="Google Shape;238;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39" name="Google Shape;239;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0" name="Google Shape;240;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1" name="Google Shape;241;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42" name="Google Shape;242;p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43" name="Google Shape;243;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44" name="Google Shape;244;p8"/>
            <p:cNvGrpSpPr/>
            <p:nvPr/>
          </p:nvGrpSpPr>
          <p:grpSpPr>
            <a:xfrm>
              <a:off x="1175635" y="4165696"/>
              <a:ext cx="1317558" cy="101840"/>
              <a:chOff x="1175635" y="4165696"/>
              <a:chExt cx="1317558" cy="101840"/>
            </a:xfrm>
          </p:grpSpPr>
          <p:sp>
            <p:nvSpPr>
              <p:cNvPr id="245" name="Google Shape;245;p8"/>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6" name="Google Shape;246;p8"/>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47" name="Google Shape;247;p8"/>
            <p:cNvGrpSpPr/>
            <p:nvPr/>
          </p:nvGrpSpPr>
          <p:grpSpPr>
            <a:xfrm>
              <a:off x="956537" y="3053911"/>
              <a:ext cx="1789608" cy="2687614"/>
              <a:chOff x="956537" y="3053911"/>
              <a:chExt cx="1789608" cy="2687614"/>
            </a:xfrm>
          </p:grpSpPr>
          <p:sp>
            <p:nvSpPr>
              <p:cNvPr id="248" name="Google Shape;248;p8"/>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49" name="Google Shape;249;p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0" name="Google Shape;250;p8"/>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1" name="Google Shape;251;p8"/>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2" name="Google Shape;252;p8"/>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253" name="Google Shape;253;p8"/>
            <p:cNvGrpSpPr/>
            <p:nvPr/>
          </p:nvGrpSpPr>
          <p:grpSpPr>
            <a:xfrm>
              <a:off x="858810" y="4262532"/>
              <a:ext cx="1979309" cy="594594"/>
              <a:chOff x="1406103" y="909890"/>
              <a:chExt cx="1979309" cy="594594"/>
            </a:xfrm>
          </p:grpSpPr>
          <p:sp>
            <p:nvSpPr>
              <p:cNvPr id="254" name="Google Shape;254;p8"/>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5" name="Google Shape;255;p8"/>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56" name="Google Shape;256;p8"/>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257" name="Google Shape;257;p8"/>
          <p:cNvGrpSpPr/>
          <p:nvPr/>
        </p:nvGrpSpPr>
        <p:grpSpPr>
          <a:xfrm>
            <a:off x="3458450" y="5063219"/>
            <a:ext cx="1008711" cy="1800000"/>
            <a:chOff x="733814" y="2825424"/>
            <a:chExt cx="2279081" cy="4066922"/>
          </a:xfrm>
        </p:grpSpPr>
        <p:sp>
          <p:nvSpPr>
            <p:cNvPr id="258" name="Google Shape;258;p8"/>
            <p:cNvSpPr/>
            <p:nvPr/>
          </p:nvSpPr>
          <p:spPr>
            <a:xfrm rot="9977310">
              <a:off x="2387552" y="5422463"/>
              <a:ext cx="492655" cy="1178808"/>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59" name="Google Shape;259;p8"/>
            <p:cNvSpPr/>
            <p:nvPr/>
          </p:nvSpPr>
          <p:spPr>
            <a:xfrm>
              <a:off x="752242" y="2991120"/>
              <a:ext cx="2209856" cy="2808328"/>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0" name="Google Shape;260;p8"/>
            <p:cNvSpPr/>
            <p:nvPr/>
          </p:nvSpPr>
          <p:spPr>
            <a:xfrm flipH="1">
              <a:off x="2545202" y="3103337"/>
              <a:ext cx="455339" cy="239646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1" name="Google Shape;261;p8"/>
            <p:cNvSpPr/>
            <p:nvPr/>
          </p:nvSpPr>
          <p:spPr>
            <a:xfrm>
              <a:off x="733814" y="3013626"/>
              <a:ext cx="468562" cy="248617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2" name="Google Shape;262;p8"/>
            <p:cNvSpPr/>
            <p:nvPr/>
          </p:nvSpPr>
          <p:spPr>
            <a:xfrm>
              <a:off x="996392" y="5819174"/>
              <a:ext cx="1637487" cy="1073172"/>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3" name="Google Shape;263;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64" name="Google Shape;264;p8"/>
            <p:cNvGrpSpPr/>
            <p:nvPr/>
          </p:nvGrpSpPr>
          <p:grpSpPr>
            <a:xfrm>
              <a:off x="954609" y="3173098"/>
              <a:ext cx="1807377" cy="2526888"/>
              <a:chOff x="1819846" y="1465007"/>
              <a:chExt cx="1807377" cy="2526888"/>
            </a:xfrm>
          </p:grpSpPr>
          <p:sp>
            <p:nvSpPr>
              <p:cNvPr id="265" name="Google Shape;265;p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6" name="Google Shape;266;p8"/>
              <p:cNvSpPr/>
              <p:nvPr/>
            </p:nvSpPr>
            <p:spPr>
              <a:xfrm>
                <a:off x="2733366" y="1474838"/>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67" name="Google Shape;267;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68" name="Google Shape;268;p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69" name="Google Shape;269;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0" name="Google Shape;270;p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271" name="Google Shape;271;p8"/>
            <p:cNvGrpSpPr/>
            <p:nvPr/>
          </p:nvGrpSpPr>
          <p:grpSpPr>
            <a:xfrm>
              <a:off x="1354000" y="4991742"/>
              <a:ext cx="1000378" cy="370621"/>
              <a:chOff x="3741511" y="5711879"/>
              <a:chExt cx="1000378" cy="513871"/>
            </a:xfrm>
          </p:grpSpPr>
          <p:sp>
            <p:nvSpPr>
              <p:cNvPr id="272" name="Google Shape;272;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3" name="Google Shape;273;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4" name="Google Shape;274;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5" name="Google Shape;275;p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76" name="Google Shape;276;p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77" name="Google Shape;277;p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78" name="Google Shape;278;p8"/>
            <p:cNvSpPr/>
            <p:nvPr/>
          </p:nvSpPr>
          <p:spPr>
            <a:xfrm>
              <a:off x="808646" y="2825424"/>
              <a:ext cx="2118965" cy="1128712"/>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79" name="Google Shape;279;p8"/>
            <p:cNvGrpSpPr/>
            <p:nvPr/>
          </p:nvGrpSpPr>
          <p:grpSpPr>
            <a:xfrm>
              <a:off x="858810" y="4262532"/>
              <a:ext cx="1979309" cy="594594"/>
              <a:chOff x="1406103" y="909890"/>
              <a:chExt cx="1979309" cy="594594"/>
            </a:xfrm>
          </p:grpSpPr>
          <p:sp>
            <p:nvSpPr>
              <p:cNvPr id="280" name="Google Shape;280;p8"/>
              <p:cNvSpPr/>
              <p:nvPr/>
            </p:nvSpPr>
            <p:spPr>
              <a:xfrm>
                <a:off x="1406103"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1" name="Google Shape;281;p8"/>
              <p:cNvSpPr/>
              <p:nvPr/>
            </p:nvSpPr>
            <p:spPr>
              <a:xfrm>
                <a:off x="2485412"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82" name="Google Shape;282;p8"/>
              <p:cNvSpPr/>
              <p:nvPr/>
            </p:nvSpPr>
            <p:spPr>
              <a:xfrm>
                <a:off x="2297386" y="1173531"/>
                <a:ext cx="189141" cy="5671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grpSp>
        <p:nvGrpSpPr>
          <p:cNvPr id="283" name="Google Shape;283;p8"/>
          <p:cNvGrpSpPr/>
          <p:nvPr/>
        </p:nvGrpSpPr>
        <p:grpSpPr>
          <a:xfrm>
            <a:off x="4876104" y="5077804"/>
            <a:ext cx="992026" cy="1800000"/>
            <a:chOff x="803543" y="3098224"/>
            <a:chExt cx="2091038" cy="3794122"/>
          </a:xfrm>
        </p:grpSpPr>
        <p:sp>
          <p:nvSpPr>
            <p:cNvPr id="284" name="Google Shape;284;p8"/>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5" name="Google Shape;285;p8"/>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6" name="Google Shape;286;p8"/>
            <p:cNvSpPr/>
            <p:nvPr/>
          </p:nvSpPr>
          <p:spPr>
            <a:xfrm>
              <a:off x="996392" y="5819174"/>
              <a:ext cx="1637487" cy="1073172"/>
            </a:xfrm>
            <a:prstGeom prst="round2SameRect">
              <a:avLst>
                <a:gd fmla="val 50000" name="adj1"/>
                <a:gd fmla="val 0" name="adj2"/>
              </a:avLst>
            </a:prstGeom>
            <a:solidFill>
              <a:srgbClr val="FFBF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87" name="Google Shape;287;p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88" name="Google Shape;288;p8"/>
            <p:cNvGrpSpPr/>
            <p:nvPr/>
          </p:nvGrpSpPr>
          <p:grpSpPr>
            <a:xfrm>
              <a:off x="954609" y="3173097"/>
              <a:ext cx="1787713" cy="2517058"/>
              <a:chOff x="1819846" y="1465006"/>
              <a:chExt cx="1787713" cy="2517058"/>
            </a:xfrm>
          </p:grpSpPr>
          <p:sp>
            <p:nvSpPr>
              <p:cNvPr id="289" name="Google Shape;289;p8"/>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0" name="Google Shape;290;p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91" name="Google Shape;291;p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2" name="Google Shape;292;p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293" name="Google Shape;293;p8"/>
            <p:cNvGrpSpPr/>
            <p:nvPr/>
          </p:nvGrpSpPr>
          <p:grpSpPr>
            <a:xfrm>
              <a:off x="1354000" y="4991744"/>
              <a:ext cx="1000378" cy="370622"/>
              <a:chOff x="3741511" y="5711878"/>
              <a:chExt cx="1000378" cy="513872"/>
            </a:xfrm>
          </p:grpSpPr>
          <p:sp>
            <p:nvSpPr>
              <p:cNvPr id="294" name="Google Shape;294;p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5" name="Google Shape;295;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6" name="Google Shape;296;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297" name="Google Shape;297;p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298" name="Google Shape;298;p8"/>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299" name="Google Shape;299;p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0" name="Google Shape;300;p8"/>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1" name="Google Shape;301;p8"/>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2" name="Google Shape;302;p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3" name="Google Shape;303;p8"/>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04" name="Google Shape;304;p8"/>
          <p:cNvSpPr txBox="1"/>
          <p:nvPr/>
        </p:nvSpPr>
        <p:spPr>
          <a:xfrm>
            <a:off x="1133426" y="604875"/>
            <a:ext cx="10202400" cy="23082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i="0" lang="es-ES" sz="9600" u="none" cap="none" strike="noStrike">
                <a:solidFill>
                  <a:schemeClr val="dk1"/>
                </a:solidFill>
                <a:latin typeface="Gaegu"/>
                <a:ea typeface="Gaegu"/>
                <a:cs typeface="Gaegu"/>
                <a:sym typeface="Gaegu"/>
              </a:rPr>
              <a:t>Here goes your presentation title!</a:t>
            </a:r>
            <a:endParaRPr b="1" sz="9600">
              <a:latin typeface="Gaegu"/>
              <a:ea typeface="Gaegu"/>
              <a:cs typeface="Gaegu"/>
              <a:sym typeface="Gaegu"/>
            </a:endParaRPr>
          </a:p>
        </p:txBody>
      </p:sp>
      <p:grpSp>
        <p:nvGrpSpPr>
          <p:cNvPr id="305" name="Google Shape;305;p8"/>
          <p:cNvGrpSpPr/>
          <p:nvPr/>
        </p:nvGrpSpPr>
        <p:grpSpPr>
          <a:xfrm>
            <a:off x="6645600" y="6038596"/>
            <a:ext cx="499962" cy="178570"/>
            <a:chOff x="3741511" y="5711879"/>
            <a:chExt cx="999925" cy="513871"/>
          </a:xfrm>
        </p:grpSpPr>
        <p:sp>
          <p:nvSpPr>
            <p:cNvPr id="306" name="Google Shape;306;p8"/>
            <p:cNvSpPr/>
            <p:nvPr/>
          </p:nvSpPr>
          <p:spPr>
            <a:xfrm>
              <a:off x="3741511" y="5724147"/>
              <a:ext cx="999925"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7" name="Google Shape;307;p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8" name="Google Shape;308;p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09" name="Google Shape;309;p8"/>
            <p:cNvSpPr/>
            <p:nvPr/>
          </p:nvSpPr>
          <p:spPr>
            <a:xfrm>
              <a:off x="3797929" y="5711879"/>
              <a:ext cx="90045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C4DA"/>
        </a:solidFill>
      </p:bgPr>
    </p:bg>
    <p:spTree>
      <p:nvGrpSpPr>
        <p:cNvPr id="313" name="Shape 313"/>
        <p:cNvGrpSpPr/>
        <p:nvPr/>
      </p:nvGrpSpPr>
      <p:grpSpPr>
        <a:xfrm>
          <a:off x="0" y="0"/>
          <a:ext cx="0" cy="0"/>
          <a:chOff x="0" y="0"/>
          <a:chExt cx="0" cy="0"/>
        </a:xfrm>
      </p:grpSpPr>
      <p:grpSp>
        <p:nvGrpSpPr>
          <p:cNvPr id="314" name="Google Shape;314;p9"/>
          <p:cNvGrpSpPr/>
          <p:nvPr/>
        </p:nvGrpSpPr>
        <p:grpSpPr>
          <a:xfrm>
            <a:off x="149695" y="2641197"/>
            <a:ext cx="3333863" cy="4251149"/>
            <a:chOff x="149695" y="2641197"/>
            <a:chExt cx="3333863" cy="4251149"/>
          </a:xfrm>
        </p:grpSpPr>
        <p:grpSp>
          <p:nvGrpSpPr>
            <p:cNvPr id="315" name="Google Shape;315;p9"/>
            <p:cNvGrpSpPr/>
            <p:nvPr/>
          </p:nvGrpSpPr>
          <p:grpSpPr>
            <a:xfrm>
              <a:off x="149695" y="2641197"/>
              <a:ext cx="3333863" cy="3476886"/>
              <a:chOff x="946108" y="933106"/>
              <a:chExt cx="3333863" cy="3476886"/>
            </a:xfrm>
          </p:grpSpPr>
          <p:sp>
            <p:nvSpPr>
              <p:cNvPr id="316" name="Google Shape;316;p9"/>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7" name="Google Shape;317;p9"/>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8" name="Google Shape;318;p9"/>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19" name="Google Shape;319;p9"/>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20" name="Google Shape;320;p9"/>
              <p:cNvGrpSpPr/>
              <p:nvPr/>
            </p:nvGrpSpPr>
            <p:grpSpPr>
              <a:xfrm>
                <a:off x="946108" y="933106"/>
                <a:ext cx="3333863" cy="3224836"/>
                <a:chOff x="946108" y="933106"/>
                <a:chExt cx="3333863" cy="3224836"/>
              </a:xfrm>
            </p:grpSpPr>
            <p:sp>
              <p:nvSpPr>
                <p:cNvPr id="321" name="Google Shape;321;p9"/>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2" name="Google Shape;322;p9"/>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3" name="Google Shape;323;p9"/>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4" name="Google Shape;324;p9"/>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5" name="Google Shape;325;p9"/>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6" name="Google Shape;326;p9"/>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7" name="Google Shape;327;p9"/>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8" name="Google Shape;328;p9"/>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29" name="Google Shape;329;p9"/>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0" name="Google Shape;330;p9"/>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1" name="Google Shape;331;p9"/>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2" name="Google Shape;332;p9"/>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3" name="Google Shape;333;p9"/>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4" name="Google Shape;334;p9"/>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5" name="Google Shape;335;p9"/>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6" name="Google Shape;336;p9"/>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7" name="Google Shape;337;p9"/>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8" name="Google Shape;338;p9"/>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39" name="Google Shape;339;p9"/>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0" name="Google Shape;340;p9"/>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1" name="Google Shape;341;p9"/>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2" name="Google Shape;342;p9"/>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3" name="Google Shape;343;p9"/>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4" name="Google Shape;344;p9"/>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5" name="Google Shape;345;p9"/>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346" name="Google Shape;346;p9"/>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47" name="Google Shape;347;p9"/>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48" name="Google Shape;348;p9"/>
            <p:cNvGrpSpPr/>
            <p:nvPr/>
          </p:nvGrpSpPr>
          <p:grpSpPr>
            <a:xfrm>
              <a:off x="954609" y="3173097"/>
              <a:ext cx="1787713" cy="2517058"/>
              <a:chOff x="1819846" y="1465006"/>
              <a:chExt cx="1787713" cy="2517058"/>
            </a:xfrm>
          </p:grpSpPr>
          <p:sp>
            <p:nvSpPr>
              <p:cNvPr id="349" name="Google Shape;349;p9"/>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0" name="Google Shape;350;p9"/>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51" name="Google Shape;351;p9"/>
            <p:cNvGrpSpPr/>
            <p:nvPr/>
          </p:nvGrpSpPr>
          <p:grpSpPr>
            <a:xfrm>
              <a:off x="523595" y="2766986"/>
              <a:ext cx="2586397" cy="1496799"/>
              <a:chOff x="1467660" y="1031430"/>
              <a:chExt cx="2399417" cy="1298128"/>
            </a:xfrm>
          </p:grpSpPr>
          <p:sp>
            <p:nvSpPr>
              <p:cNvPr id="352" name="Google Shape;352;p9"/>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3" name="Google Shape;353;p9"/>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4" name="Google Shape;354;p9"/>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5" name="Google Shape;355;p9"/>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56" name="Google Shape;356;p9"/>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7" name="Google Shape;357;p9"/>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58" name="Google Shape;358;p9"/>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59" name="Google Shape;359;p9"/>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360" name="Google Shape;360;p9"/>
            <p:cNvGrpSpPr/>
            <p:nvPr/>
          </p:nvGrpSpPr>
          <p:grpSpPr>
            <a:xfrm>
              <a:off x="1354000" y="4991742"/>
              <a:ext cx="1000378" cy="370621"/>
              <a:chOff x="3741511" y="5711879"/>
              <a:chExt cx="1000378" cy="513871"/>
            </a:xfrm>
          </p:grpSpPr>
          <p:sp>
            <p:nvSpPr>
              <p:cNvPr id="361" name="Google Shape;361;p9"/>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2" name="Google Shape;362;p9"/>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3" name="Google Shape;363;p9"/>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64" name="Google Shape;364;p9"/>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65" name="Google Shape;365;p9"/>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66" name="Google Shape;366;p9"/>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67" name="Google Shape;367;p9"/>
          <p:cNvSpPr txBox="1"/>
          <p:nvPr/>
        </p:nvSpPr>
        <p:spPr>
          <a:xfrm>
            <a:off x="3681151" y="1956550"/>
            <a:ext cx="7667700" cy="22734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1800">
                <a:solidFill>
                  <a:srgbClr val="000000"/>
                </a:solidFill>
                <a:latin typeface="Poppins"/>
                <a:ea typeface="Poppins"/>
                <a:cs typeface="Poppins"/>
                <a:sym typeface="Poppins"/>
              </a:rPr>
              <a:t>Did you know that dogs can smell your feelings?</a:t>
            </a:r>
            <a:endParaRPr sz="1800">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rPr lang="es-ES" sz="1800">
                <a:solidFill>
                  <a:srgbClr val="000000"/>
                </a:solidFill>
                <a:latin typeface="Poppins"/>
                <a:ea typeface="Poppins"/>
                <a:cs typeface="Poppins"/>
                <a:sym typeface="Poppins"/>
              </a:rPr>
              <a:t>Dogs can pick up on subtle changes in your scent, which can help him figure out how you are feeling, such as by smelling your perspiration when you become nervous or fearful.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p:txBody>
      </p:sp>
      <p:sp>
        <p:nvSpPr>
          <p:cNvPr id="368" name="Google Shape;368;p9"/>
          <p:cNvSpPr txBox="1"/>
          <p:nvPr/>
        </p:nvSpPr>
        <p:spPr>
          <a:xfrm>
            <a:off x="997000" y="489000"/>
            <a:ext cx="10351500" cy="885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4800">
                <a:latin typeface="Poppins SemiBold"/>
                <a:ea typeface="Poppins SemiBold"/>
                <a:cs typeface="Poppins SemiBold"/>
                <a:sym typeface="Poppins SemiBold"/>
              </a:rPr>
              <a:t>Here goes your title</a:t>
            </a:r>
            <a:endParaRPr sz="4800">
              <a:latin typeface="Poppins SemiBold"/>
              <a:ea typeface="Poppins SemiBold"/>
              <a:cs typeface="Poppins SemiBold"/>
              <a:sym typeface="Poppins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2CC"/>
        </a:solidFill>
      </p:bgPr>
    </p:bg>
    <p:spTree>
      <p:nvGrpSpPr>
        <p:cNvPr id="372" name="Shape 372"/>
        <p:cNvGrpSpPr/>
        <p:nvPr/>
      </p:nvGrpSpPr>
      <p:grpSpPr>
        <a:xfrm>
          <a:off x="0" y="0"/>
          <a:ext cx="0" cy="0"/>
          <a:chOff x="0" y="0"/>
          <a:chExt cx="0" cy="0"/>
        </a:xfrm>
      </p:grpSpPr>
      <p:grpSp>
        <p:nvGrpSpPr>
          <p:cNvPr id="373" name="Google Shape;373;p10"/>
          <p:cNvGrpSpPr/>
          <p:nvPr/>
        </p:nvGrpSpPr>
        <p:grpSpPr>
          <a:xfrm>
            <a:off x="803543" y="3053911"/>
            <a:ext cx="2091038" cy="3838435"/>
            <a:chOff x="803543" y="3053911"/>
            <a:chExt cx="2091038" cy="3838435"/>
          </a:xfrm>
        </p:grpSpPr>
        <p:sp>
          <p:nvSpPr>
            <p:cNvPr id="374" name="Google Shape;374;p10"/>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5" name="Google Shape;375;p10"/>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6" name="Google Shape;376;p10"/>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77" name="Google Shape;377;p10"/>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78" name="Google Shape;378;p10"/>
            <p:cNvGrpSpPr/>
            <p:nvPr/>
          </p:nvGrpSpPr>
          <p:grpSpPr>
            <a:xfrm>
              <a:off x="995882" y="3173097"/>
              <a:ext cx="1746440" cy="2517058"/>
              <a:chOff x="1861119" y="1465006"/>
              <a:chExt cx="1746440" cy="2517058"/>
            </a:xfrm>
          </p:grpSpPr>
          <p:sp>
            <p:nvSpPr>
              <p:cNvPr id="379" name="Google Shape;379;p10"/>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0" name="Google Shape;380;p10"/>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81" name="Google Shape;381;p10"/>
            <p:cNvGrpSpPr/>
            <p:nvPr/>
          </p:nvGrpSpPr>
          <p:grpSpPr>
            <a:xfrm>
              <a:off x="1346967" y="4402254"/>
              <a:ext cx="997158" cy="129815"/>
              <a:chOff x="1346967" y="4402254"/>
              <a:chExt cx="997158" cy="129815"/>
            </a:xfrm>
          </p:grpSpPr>
          <p:sp>
            <p:nvSpPr>
              <p:cNvPr id="382" name="Google Shape;382;p10"/>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3" name="Google Shape;383;p10"/>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84" name="Google Shape;384;p10"/>
            <p:cNvGrpSpPr/>
            <p:nvPr/>
          </p:nvGrpSpPr>
          <p:grpSpPr>
            <a:xfrm>
              <a:off x="1354000" y="4991744"/>
              <a:ext cx="1000378" cy="370622"/>
              <a:chOff x="3741511" y="5711878"/>
              <a:chExt cx="1000378" cy="513872"/>
            </a:xfrm>
          </p:grpSpPr>
          <p:sp>
            <p:nvSpPr>
              <p:cNvPr id="385" name="Google Shape;385;p10"/>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6" name="Google Shape;386;p10"/>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7" name="Google Shape;387;p10"/>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88" name="Google Shape;388;p10"/>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389" name="Google Shape;389;p10"/>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390" name="Google Shape;390;p10"/>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391" name="Google Shape;391;p10"/>
            <p:cNvGrpSpPr/>
            <p:nvPr/>
          </p:nvGrpSpPr>
          <p:grpSpPr>
            <a:xfrm>
              <a:off x="1175635" y="4165696"/>
              <a:ext cx="1317558" cy="101840"/>
              <a:chOff x="1175635" y="4165696"/>
              <a:chExt cx="1317558" cy="101840"/>
            </a:xfrm>
          </p:grpSpPr>
          <p:sp>
            <p:nvSpPr>
              <p:cNvPr id="392" name="Google Shape;392;p10"/>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3" name="Google Shape;393;p10"/>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394" name="Google Shape;394;p10"/>
            <p:cNvGrpSpPr/>
            <p:nvPr/>
          </p:nvGrpSpPr>
          <p:grpSpPr>
            <a:xfrm>
              <a:off x="956537" y="3053911"/>
              <a:ext cx="1789608" cy="2687614"/>
              <a:chOff x="956537" y="3053911"/>
              <a:chExt cx="1789608" cy="2687614"/>
            </a:xfrm>
          </p:grpSpPr>
          <p:sp>
            <p:nvSpPr>
              <p:cNvPr id="395" name="Google Shape;395;p10"/>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6" name="Google Shape;396;p10"/>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7" name="Google Shape;397;p10"/>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8" name="Google Shape;398;p10"/>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399" name="Google Shape;399;p10"/>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nvGrpSpPr>
            <p:cNvPr id="400" name="Google Shape;400;p10"/>
            <p:cNvGrpSpPr/>
            <p:nvPr/>
          </p:nvGrpSpPr>
          <p:grpSpPr>
            <a:xfrm>
              <a:off x="858810" y="4262532"/>
              <a:ext cx="1979309" cy="594594"/>
              <a:chOff x="1406103" y="909890"/>
              <a:chExt cx="1979309" cy="594594"/>
            </a:xfrm>
          </p:grpSpPr>
          <p:sp>
            <p:nvSpPr>
              <p:cNvPr id="401" name="Google Shape;401;p10"/>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2" name="Google Shape;402;p10"/>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403" name="Google Shape;403;p10"/>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
        <p:nvSpPr>
          <p:cNvPr id="404" name="Google Shape;404;p10"/>
          <p:cNvSpPr txBox="1"/>
          <p:nvPr/>
        </p:nvSpPr>
        <p:spPr>
          <a:xfrm>
            <a:off x="505675" y="489000"/>
            <a:ext cx="11147700" cy="1862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7200">
                <a:solidFill>
                  <a:schemeClr val="lt1"/>
                </a:solidFill>
                <a:latin typeface="Gaegu"/>
                <a:ea typeface="Gaegu"/>
                <a:cs typeface="Gaegu"/>
                <a:sym typeface="Gaegu"/>
              </a:rPr>
              <a:t>Here goes your title</a:t>
            </a:r>
            <a:endParaRPr b="1" sz="7200">
              <a:latin typeface="Gaegu"/>
              <a:ea typeface="Gaegu"/>
              <a:cs typeface="Gaegu"/>
              <a:sym typeface="Gaegu"/>
            </a:endParaRPr>
          </a:p>
        </p:txBody>
      </p:sp>
      <p:sp>
        <p:nvSpPr>
          <p:cNvPr id="405" name="Google Shape;405;p10"/>
          <p:cNvSpPr txBox="1"/>
          <p:nvPr/>
        </p:nvSpPr>
        <p:spPr>
          <a:xfrm>
            <a:off x="3831775" y="2031550"/>
            <a:ext cx="7406100" cy="3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FFFFFF"/>
                </a:solidFill>
                <a:latin typeface="Gaegu"/>
                <a:ea typeface="Gaegu"/>
                <a:cs typeface="Gaegu"/>
                <a:sym typeface="Gaegu"/>
              </a:rPr>
              <a:t>Did you know that a cat uses its whiskers as feelers to determine if a space is too small to squeeze through?</a:t>
            </a:r>
            <a:endParaRPr/>
          </a:p>
          <a:p>
            <a:pPr indent="0" lvl="0" marL="0" marR="0" rtl="0" algn="l">
              <a:spcBef>
                <a:spcPts val="0"/>
              </a:spcBef>
              <a:spcAft>
                <a:spcPts val="0"/>
              </a:spcAft>
              <a:buNone/>
            </a:pPr>
            <a:r>
              <a:t/>
            </a:r>
            <a:endParaRPr sz="3200">
              <a:solidFill>
                <a:srgbClr val="FFFFFF"/>
              </a:solidFill>
              <a:latin typeface="Gaegu"/>
              <a:ea typeface="Gaegu"/>
              <a:cs typeface="Gaegu"/>
              <a:sym typeface="Gaegu"/>
            </a:endParaRPr>
          </a:p>
          <a:p>
            <a:pPr indent="0" lvl="0" marL="0" marR="0" rtl="0" algn="l">
              <a:spcBef>
                <a:spcPts val="0"/>
              </a:spcBef>
              <a:spcAft>
                <a:spcPts val="0"/>
              </a:spcAft>
              <a:buNone/>
            </a:pPr>
            <a:r>
              <a:rPr lang="es-ES" sz="3200">
                <a:solidFill>
                  <a:srgbClr val="FFFFFF"/>
                </a:solidFill>
                <a:latin typeface="Gaegu"/>
                <a:ea typeface="Gaegu"/>
                <a:cs typeface="Gaegu"/>
                <a:sym typeface="Gaegu"/>
              </a:rPr>
              <a:t>Also, cats love to sleep. A fifteen-year-old cat has probably spent ten years of its life sleeping.</a:t>
            </a:r>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0D77D"/>
        </a:solidFill>
      </p:bgPr>
    </p:bg>
    <p:spTree>
      <p:nvGrpSpPr>
        <p:cNvPr id="409" name="Shape 409"/>
        <p:cNvGrpSpPr/>
        <p:nvPr/>
      </p:nvGrpSpPr>
      <p:grpSpPr>
        <a:xfrm>
          <a:off x="0" y="0"/>
          <a:ext cx="0" cy="0"/>
          <a:chOff x="0" y="0"/>
          <a:chExt cx="0" cy="0"/>
        </a:xfrm>
      </p:grpSpPr>
      <p:sp>
        <p:nvSpPr>
          <p:cNvPr id="410" name="Google Shape;410;p11"/>
          <p:cNvSpPr txBox="1"/>
          <p:nvPr/>
        </p:nvSpPr>
        <p:spPr>
          <a:xfrm>
            <a:off x="733825" y="386400"/>
            <a:ext cx="10665000" cy="84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7200">
                <a:solidFill>
                  <a:schemeClr val="dk1"/>
                </a:solidFill>
                <a:latin typeface="Indie Flower"/>
                <a:ea typeface="Indie Flower"/>
                <a:cs typeface="Indie Flower"/>
                <a:sym typeface="Indie Flower"/>
              </a:rPr>
              <a:t>Here goes your title</a:t>
            </a:r>
            <a:endParaRPr>
              <a:latin typeface="Indie Flower"/>
              <a:ea typeface="Indie Flower"/>
              <a:cs typeface="Indie Flower"/>
              <a:sym typeface="Indie Flower"/>
            </a:endParaRPr>
          </a:p>
        </p:txBody>
      </p:sp>
      <p:sp>
        <p:nvSpPr>
          <p:cNvPr id="411" name="Google Shape;411;p11"/>
          <p:cNvSpPr txBox="1"/>
          <p:nvPr/>
        </p:nvSpPr>
        <p:spPr>
          <a:xfrm>
            <a:off x="4238424" y="1922450"/>
            <a:ext cx="7160400" cy="381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latin typeface="Indie Flower"/>
                <a:ea typeface="Indie Flower"/>
                <a:cs typeface="Indie Flower"/>
                <a:sym typeface="Indie Flower"/>
              </a:rPr>
              <a:t>Did you know that elephants can sense storms?</a:t>
            </a:r>
            <a:endParaRPr>
              <a:latin typeface="Indie Flower"/>
              <a:ea typeface="Indie Flower"/>
              <a:cs typeface="Indie Flower"/>
              <a:sym typeface="Indie Flower"/>
            </a:endParaRPr>
          </a:p>
          <a:p>
            <a:pPr indent="0" lvl="0" marL="0" marR="0" rtl="0" algn="l">
              <a:spcBef>
                <a:spcPts val="0"/>
              </a:spcBef>
              <a:spcAft>
                <a:spcPts val="0"/>
              </a:spcAft>
              <a:buNone/>
            </a:pPr>
            <a:r>
              <a:t/>
            </a:r>
            <a:endParaRPr sz="3200">
              <a:latin typeface="Indie Flower"/>
              <a:ea typeface="Indie Flower"/>
              <a:cs typeface="Indie Flower"/>
              <a:sym typeface="Indie Flower"/>
            </a:endParaRPr>
          </a:p>
          <a:p>
            <a:pPr indent="0" lvl="0" marL="0" marR="0" rtl="0" algn="l">
              <a:spcBef>
                <a:spcPts val="0"/>
              </a:spcBef>
              <a:spcAft>
                <a:spcPts val="0"/>
              </a:spcAft>
              <a:buNone/>
            </a:pPr>
            <a:r>
              <a:rPr lang="es-ES" sz="3200">
                <a:latin typeface="Indie Flower"/>
                <a:ea typeface="Indie Flower"/>
                <a:cs typeface="Indie Flower"/>
                <a:sym typeface="Indie Flower"/>
              </a:rPr>
              <a:t>Elephants may be able to detect a thunderstorm from hundreds of miles away, and will head towards it, looking for water. </a:t>
            </a:r>
            <a:endParaRPr>
              <a:latin typeface="Indie Flower"/>
              <a:ea typeface="Indie Flower"/>
              <a:cs typeface="Indie Flower"/>
              <a:sym typeface="Indie Flower"/>
            </a:endParaRPr>
          </a:p>
          <a:p>
            <a:pPr indent="0" lvl="0" marL="0" marR="0" rtl="0" algn="l">
              <a:spcBef>
                <a:spcPts val="0"/>
              </a:spcBef>
              <a:spcAft>
                <a:spcPts val="0"/>
              </a:spcAft>
              <a:buNone/>
            </a:pPr>
            <a:r>
              <a:t/>
            </a:r>
            <a:endParaRPr sz="1800">
              <a:latin typeface="Indie Flower"/>
              <a:ea typeface="Indie Flower"/>
              <a:cs typeface="Indie Flower"/>
              <a:sym typeface="Indie Flower"/>
            </a:endParaRPr>
          </a:p>
        </p:txBody>
      </p:sp>
      <p:grpSp>
        <p:nvGrpSpPr>
          <p:cNvPr id="412" name="Google Shape;412;p11"/>
          <p:cNvGrpSpPr/>
          <p:nvPr/>
        </p:nvGrpSpPr>
        <p:grpSpPr>
          <a:xfrm>
            <a:off x="149695" y="2621319"/>
            <a:ext cx="3333863" cy="4251077"/>
            <a:chOff x="149695" y="2621319"/>
            <a:chExt cx="3333863" cy="4251077"/>
          </a:xfrm>
        </p:grpSpPr>
        <p:grpSp>
          <p:nvGrpSpPr>
            <p:cNvPr id="413" name="Google Shape;413;p11"/>
            <p:cNvGrpSpPr/>
            <p:nvPr/>
          </p:nvGrpSpPr>
          <p:grpSpPr>
            <a:xfrm>
              <a:off x="149695" y="2621319"/>
              <a:ext cx="3333863" cy="3476892"/>
              <a:chOff x="946108" y="933106"/>
              <a:chExt cx="3333863" cy="3476892"/>
            </a:xfrm>
          </p:grpSpPr>
          <p:sp>
            <p:nvSpPr>
              <p:cNvPr id="414" name="Google Shape;414;p11"/>
              <p:cNvSpPr/>
              <p:nvPr/>
            </p:nvSpPr>
            <p:spPr>
              <a:xfrm flipH="1">
                <a:off x="2119942" y="381539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5" name="Google Shape;415;p11"/>
              <p:cNvSpPr/>
              <p:nvPr/>
            </p:nvSpPr>
            <p:spPr>
              <a:xfrm flipH="1">
                <a:off x="1711910" y="3811647"/>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6" name="Google Shape;416;p11"/>
              <p:cNvSpPr/>
              <p:nvPr/>
            </p:nvSpPr>
            <p:spPr>
              <a:xfrm flipH="1">
                <a:off x="2990541" y="3801083"/>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17" name="Google Shape;417;p11"/>
              <p:cNvSpPr/>
              <p:nvPr/>
            </p:nvSpPr>
            <p:spPr>
              <a:xfrm flipH="1">
                <a:off x="2582509" y="3797332"/>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18" name="Google Shape;418;p11"/>
              <p:cNvGrpSpPr/>
              <p:nvPr/>
            </p:nvGrpSpPr>
            <p:grpSpPr>
              <a:xfrm>
                <a:off x="946108" y="933106"/>
                <a:ext cx="3333863" cy="3224842"/>
                <a:chOff x="946108" y="933106"/>
                <a:chExt cx="3333863" cy="3224842"/>
              </a:xfrm>
            </p:grpSpPr>
            <p:sp>
              <p:nvSpPr>
                <p:cNvPr id="419" name="Google Shape;419;p11"/>
                <p:cNvSpPr/>
                <p:nvPr/>
              </p:nvSpPr>
              <p:spPr>
                <a:xfrm flipH="1">
                  <a:off x="3410773" y="212130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0" name="Google Shape;420;p11"/>
                <p:cNvSpPr/>
                <p:nvPr/>
              </p:nvSpPr>
              <p:spPr>
                <a:xfrm flipH="1">
                  <a:off x="3278977" y="3162925"/>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1" name="Google Shape;421;p11"/>
                <p:cNvSpPr/>
                <p:nvPr/>
              </p:nvSpPr>
              <p:spPr>
                <a:xfrm flipH="1">
                  <a:off x="3350799" y="3452720"/>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2" name="Google Shape;422;p11"/>
                <p:cNvSpPr/>
                <p:nvPr/>
              </p:nvSpPr>
              <p:spPr>
                <a:xfrm flipH="1">
                  <a:off x="2838674" y="353587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3" name="Google Shape;423;p11"/>
                <p:cNvSpPr/>
                <p:nvPr/>
              </p:nvSpPr>
              <p:spPr>
                <a:xfrm flipH="1">
                  <a:off x="3299189" y="279142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4" name="Google Shape;424;p11"/>
                <p:cNvSpPr/>
                <p:nvPr/>
              </p:nvSpPr>
              <p:spPr>
                <a:xfrm flipH="1">
                  <a:off x="3287898" y="2331947"/>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5" name="Google Shape;425;p11"/>
                <p:cNvSpPr/>
                <p:nvPr/>
              </p:nvSpPr>
              <p:spPr>
                <a:xfrm>
                  <a:off x="1792805" y="356334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6" name="Google Shape;426;p11"/>
                <p:cNvSpPr/>
                <p:nvPr/>
              </p:nvSpPr>
              <p:spPr>
                <a:xfrm>
                  <a:off x="1435101" y="328815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7" name="Google Shape;427;p11"/>
                <p:cNvSpPr/>
                <p:nvPr/>
              </p:nvSpPr>
              <p:spPr>
                <a:xfrm>
                  <a:off x="1332290" y="281889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8" name="Google Shape;428;p11"/>
                <p:cNvSpPr/>
                <p:nvPr/>
              </p:nvSpPr>
              <p:spPr>
                <a:xfrm>
                  <a:off x="1343581" y="2359417"/>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29" name="Google Shape;429;p11"/>
                <p:cNvSpPr/>
                <p:nvPr/>
              </p:nvSpPr>
              <p:spPr>
                <a:xfrm>
                  <a:off x="1289305" y="192595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0" name="Google Shape;430;p11"/>
                <p:cNvSpPr/>
                <p:nvPr/>
              </p:nvSpPr>
              <p:spPr>
                <a:xfrm>
                  <a:off x="1280680" y="3480190"/>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1" name="Google Shape;431;p11"/>
                <p:cNvSpPr/>
                <p:nvPr/>
              </p:nvSpPr>
              <p:spPr>
                <a:xfrm>
                  <a:off x="1831323" y="960576"/>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2" name="Google Shape;432;p11"/>
                <p:cNvSpPr/>
                <p:nvPr/>
              </p:nvSpPr>
              <p:spPr>
                <a:xfrm>
                  <a:off x="1034422" y="299085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3" name="Google Shape;433;p11"/>
                <p:cNvSpPr/>
                <p:nvPr/>
              </p:nvSpPr>
              <p:spPr>
                <a:xfrm>
                  <a:off x="2310301" y="933106"/>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4" name="Google Shape;434;p11"/>
                <p:cNvSpPr/>
                <p:nvPr/>
              </p:nvSpPr>
              <p:spPr>
                <a:xfrm>
                  <a:off x="946108" y="247941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5" name="Google Shape;435;p11"/>
                <p:cNvSpPr/>
                <p:nvPr/>
              </p:nvSpPr>
              <p:spPr>
                <a:xfrm>
                  <a:off x="1435102" y="114555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6" name="Google Shape;436;p11"/>
                <p:cNvSpPr/>
                <p:nvPr/>
              </p:nvSpPr>
              <p:spPr>
                <a:xfrm>
                  <a:off x="1119888" y="147382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7" name="Google Shape;437;p11"/>
                <p:cNvSpPr/>
                <p:nvPr/>
              </p:nvSpPr>
              <p:spPr>
                <a:xfrm>
                  <a:off x="969929" y="200635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8" name="Google Shape;438;p11"/>
                <p:cNvSpPr/>
                <p:nvPr/>
              </p:nvSpPr>
              <p:spPr>
                <a:xfrm flipH="1">
                  <a:off x="2800156" y="933106"/>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39" name="Google Shape;439;p11"/>
                <p:cNvSpPr/>
                <p:nvPr/>
              </p:nvSpPr>
              <p:spPr>
                <a:xfrm flipH="1">
                  <a:off x="3597057" y="2963384"/>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0" name="Google Shape;440;p11"/>
                <p:cNvSpPr/>
                <p:nvPr/>
              </p:nvSpPr>
              <p:spPr>
                <a:xfrm flipH="1">
                  <a:off x="3685371" y="245194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1" name="Google Shape;441;p11"/>
                <p:cNvSpPr/>
                <p:nvPr/>
              </p:nvSpPr>
              <p:spPr>
                <a:xfrm flipH="1">
                  <a:off x="3196377" y="1118089"/>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2" name="Google Shape;442;p11"/>
                <p:cNvSpPr/>
                <p:nvPr/>
              </p:nvSpPr>
              <p:spPr>
                <a:xfrm flipH="1">
                  <a:off x="3511591" y="1446358"/>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3" name="Google Shape;443;p11"/>
                <p:cNvSpPr/>
                <p:nvPr/>
              </p:nvSpPr>
              <p:spPr>
                <a:xfrm flipH="1">
                  <a:off x="3661550" y="1978881"/>
                  <a:ext cx="594600" cy="5946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444" name="Google Shape;444;p11"/>
            <p:cNvSpPr/>
            <p:nvPr/>
          </p:nvSpPr>
          <p:spPr>
            <a:xfrm>
              <a:off x="996392" y="5799296"/>
              <a:ext cx="1637400" cy="1073100"/>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5" name="Google Shape;445;p11"/>
            <p:cNvSpPr/>
            <p:nvPr/>
          </p:nvSpPr>
          <p:spPr>
            <a:xfrm>
              <a:off x="1851584" y="5779091"/>
              <a:ext cx="795324" cy="1089270"/>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46" name="Google Shape;446;p11"/>
            <p:cNvGrpSpPr/>
            <p:nvPr/>
          </p:nvGrpSpPr>
          <p:grpSpPr>
            <a:xfrm>
              <a:off x="954609" y="3153219"/>
              <a:ext cx="1807020" cy="2517864"/>
              <a:chOff x="1819846" y="1465006"/>
              <a:chExt cx="1807020" cy="2517864"/>
            </a:xfrm>
          </p:grpSpPr>
          <p:sp>
            <p:nvSpPr>
              <p:cNvPr id="447" name="Google Shape;447;p11"/>
              <p:cNvSpPr/>
              <p:nvPr/>
            </p:nvSpPr>
            <p:spPr>
              <a:xfrm>
                <a:off x="1819846" y="1465007"/>
                <a:ext cx="1787700" cy="2517000"/>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8" name="Google Shape;448;p11"/>
              <p:cNvSpPr/>
              <p:nvPr/>
            </p:nvSpPr>
            <p:spPr>
              <a:xfrm>
                <a:off x="2733366" y="1465006"/>
                <a:ext cx="893500" cy="2517864"/>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449" name="Google Shape;449;p11"/>
            <p:cNvGrpSpPr/>
            <p:nvPr/>
          </p:nvGrpSpPr>
          <p:grpSpPr>
            <a:xfrm>
              <a:off x="523404" y="2747062"/>
              <a:ext cx="2586483" cy="1496832"/>
              <a:chOff x="1467520" y="1031430"/>
              <a:chExt cx="2399557" cy="1298206"/>
            </a:xfrm>
          </p:grpSpPr>
          <p:sp>
            <p:nvSpPr>
              <p:cNvPr id="450" name="Google Shape;450;p11"/>
              <p:cNvSpPr/>
              <p:nvPr/>
            </p:nvSpPr>
            <p:spPr>
              <a:xfrm flipH="1">
                <a:off x="1467520" y="1621636"/>
                <a:ext cx="749700" cy="708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1" name="Google Shape;451;p11"/>
              <p:cNvSpPr/>
              <p:nvPr/>
            </p:nvSpPr>
            <p:spPr>
              <a:xfrm flipH="1">
                <a:off x="3117377" y="1591732"/>
                <a:ext cx="749700" cy="708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2" name="Google Shape;452;p11"/>
              <p:cNvSpPr/>
              <p:nvPr/>
            </p:nvSpPr>
            <p:spPr>
              <a:xfrm flipH="1">
                <a:off x="2608432" y="1031430"/>
                <a:ext cx="894000" cy="816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3" name="Google Shape;453;p11"/>
              <p:cNvSpPr/>
              <p:nvPr/>
            </p:nvSpPr>
            <p:spPr>
              <a:xfrm flipH="1">
                <a:off x="1782068" y="1072040"/>
                <a:ext cx="894000" cy="816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54" name="Google Shape;454;p11"/>
            <p:cNvSpPr/>
            <p:nvPr/>
          </p:nvSpPr>
          <p:spPr>
            <a:xfrm>
              <a:off x="1346967" y="4382376"/>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5" name="Google Shape;455;p11"/>
            <p:cNvSpPr/>
            <p:nvPr/>
          </p:nvSpPr>
          <p:spPr>
            <a:xfrm rot="-173253">
              <a:off x="1139590" y="4224329"/>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56" name="Google Shape;456;p11"/>
            <p:cNvSpPr/>
            <p:nvPr/>
          </p:nvSpPr>
          <p:spPr>
            <a:xfrm flipH="1">
              <a:off x="2206425" y="4385818"/>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57" name="Google Shape;457;p11"/>
            <p:cNvSpPr/>
            <p:nvPr/>
          </p:nvSpPr>
          <p:spPr>
            <a:xfrm flipH="1">
              <a:off x="2039450" y="4227834"/>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458" name="Google Shape;458;p11"/>
            <p:cNvGrpSpPr/>
            <p:nvPr/>
          </p:nvGrpSpPr>
          <p:grpSpPr>
            <a:xfrm>
              <a:off x="1354000" y="4971672"/>
              <a:ext cx="999925" cy="370604"/>
              <a:chOff x="3741511" y="5711879"/>
              <a:chExt cx="999925" cy="513871"/>
            </a:xfrm>
          </p:grpSpPr>
          <p:sp>
            <p:nvSpPr>
              <p:cNvPr id="459" name="Google Shape;459;p11"/>
              <p:cNvSpPr/>
              <p:nvPr/>
            </p:nvSpPr>
            <p:spPr>
              <a:xfrm>
                <a:off x="3741511" y="5724147"/>
                <a:ext cx="999925"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0" name="Google Shape;460;p11"/>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1" name="Google Shape;461;p11"/>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2" name="Google Shape;462;p11"/>
              <p:cNvSpPr/>
              <p:nvPr/>
            </p:nvSpPr>
            <p:spPr>
              <a:xfrm>
                <a:off x="3797929" y="5711879"/>
                <a:ext cx="90045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63" name="Google Shape;463;p11"/>
            <p:cNvSpPr/>
            <p:nvPr/>
          </p:nvSpPr>
          <p:spPr>
            <a:xfrm flipH="1">
              <a:off x="1713170" y="4665628"/>
              <a:ext cx="288000" cy="147600"/>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64" name="Google Shape;464;p11"/>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65" name="Google Shape;465;p11"/>
            <p:cNvGrpSpPr/>
            <p:nvPr/>
          </p:nvGrpSpPr>
          <p:grpSpPr>
            <a:xfrm>
              <a:off x="852816" y="3900618"/>
              <a:ext cx="1989141" cy="900000"/>
              <a:chOff x="2554214" y="752757"/>
              <a:chExt cx="1989141" cy="900000"/>
            </a:xfrm>
          </p:grpSpPr>
          <p:sp>
            <p:nvSpPr>
              <p:cNvPr id="466" name="Google Shape;466;p11"/>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67" name="Google Shape;467;p11"/>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68" name="Google Shape;468;p11"/>
              <p:cNvSpPr/>
              <p:nvPr/>
            </p:nvSpPr>
            <p:spPr>
              <a:xfrm>
                <a:off x="3454214" y="1146047"/>
                <a:ext cx="189000" cy="567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472" name="Shape 472"/>
        <p:cNvGrpSpPr/>
        <p:nvPr/>
      </p:nvGrpSpPr>
      <p:grpSpPr>
        <a:xfrm>
          <a:off x="0" y="0"/>
          <a:ext cx="0" cy="0"/>
          <a:chOff x="0" y="0"/>
          <a:chExt cx="0" cy="0"/>
        </a:xfrm>
      </p:grpSpPr>
      <p:grpSp>
        <p:nvGrpSpPr>
          <p:cNvPr id="473" name="Google Shape;473;p12"/>
          <p:cNvGrpSpPr/>
          <p:nvPr/>
        </p:nvGrpSpPr>
        <p:grpSpPr>
          <a:xfrm>
            <a:off x="803543" y="3098224"/>
            <a:ext cx="2091038" cy="3794122"/>
            <a:chOff x="803543" y="3098224"/>
            <a:chExt cx="2091038" cy="3794122"/>
          </a:xfrm>
        </p:grpSpPr>
        <p:sp>
          <p:nvSpPr>
            <p:cNvPr id="474" name="Google Shape;474;p12"/>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5" name="Google Shape;475;p12"/>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6" name="Google Shape;476;p12"/>
            <p:cNvSpPr/>
            <p:nvPr/>
          </p:nvSpPr>
          <p:spPr>
            <a:xfrm>
              <a:off x="996392" y="5819174"/>
              <a:ext cx="1637487" cy="1073172"/>
            </a:xfrm>
            <a:prstGeom prst="round2SameRect">
              <a:avLst>
                <a:gd fmla="val 50000" name="adj1"/>
                <a:gd fmla="val 0" name="adj2"/>
              </a:avLst>
            </a:prstGeom>
            <a:solidFill>
              <a:srgbClr val="D7A1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77" name="Google Shape;477;p12"/>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78" name="Google Shape;478;p12"/>
            <p:cNvGrpSpPr/>
            <p:nvPr/>
          </p:nvGrpSpPr>
          <p:grpSpPr>
            <a:xfrm>
              <a:off x="954609" y="3173097"/>
              <a:ext cx="1808033" cy="2517058"/>
              <a:chOff x="1819846" y="1465006"/>
              <a:chExt cx="1808033" cy="2517058"/>
            </a:xfrm>
          </p:grpSpPr>
          <p:sp>
            <p:nvSpPr>
              <p:cNvPr id="479" name="Google Shape;479;p12"/>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0" name="Google Shape;480;p12"/>
              <p:cNvSpPr/>
              <p:nvPr/>
            </p:nvSpPr>
            <p:spPr>
              <a:xfrm>
                <a:off x="273402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81" name="Google Shape;481;p12"/>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2" name="Google Shape;482;p12"/>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483" name="Google Shape;483;p12"/>
            <p:cNvGrpSpPr/>
            <p:nvPr/>
          </p:nvGrpSpPr>
          <p:grpSpPr>
            <a:xfrm>
              <a:off x="1354000" y="4991744"/>
              <a:ext cx="1000378" cy="370622"/>
              <a:chOff x="3741511" y="5711878"/>
              <a:chExt cx="1000378" cy="513872"/>
            </a:xfrm>
          </p:grpSpPr>
          <p:sp>
            <p:nvSpPr>
              <p:cNvPr id="484" name="Google Shape;484;p12"/>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5" name="Google Shape;485;p12"/>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6" name="Google Shape;486;p12"/>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87" name="Google Shape;487;p12"/>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88" name="Google Shape;488;p12"/>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489" name="Google Shape;489;p12"/>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0" name="Google Shape;490;p12"/>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1" name="Google Shape;491;p12"/>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2" name="Google Shape;492;p12"/>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93" name="Google Shape;493;p12"/>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494" name="Google Shape;494;p12"/>
          <p:cNvSpPr txBox="1"/>
          <p:nvPr/>
        </p:nvSpPr>
        <p:spPr>
          <a:xfrm>
            <a:off x="3681151" y="1956550"/>
            <a:ext cx="7667700" cy="22734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1800">
                <a:solidFill>
                  <a:srgbClr val="000000"/>
                </a:solidFill>
                <a:latin typeface="Poppins"/>
                <a:ea typeface="Poppins"/>
                <a:cs typeface="Poppins"/>
                <a:sym typeface="Poppins"/>
              </a:rPr>
              <a:t>Did you know that dogs can smell your feelings?</a:t>
            </a:r>
            <a:endParaRPr sz="1800">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rPr lang="es-ES" sz="1800">
                <a:solidFill>
                  <a:srgbClr val="000000"/>
                </a:solidFill>
                <a:latin typeface="Poppins"/>
                <a:ea typeface="Poppins"/>
                <a:cs typeface="Poppins"/>
                <a:sym typeface="Poppins"/>
              </a:rPr>
              <a:t>Dogs can pick up on subtle changes in your scent, which can help him figure out how you are feeling, such as by smelling your perspiration when you become nervous or fearful.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p:txBody>
      </p:sp>
      <p:sp>
        <p:nvSpPr>
          <p:cNvPr id="495" name="Google Shape;495;p12"/>
          <p:cNvSpPr txBox="1"/>
          <p:nvPr/>
        </p:nvSpPr>
        <p:spPr>
          <a:xfrm>
            <a:off x="997000" y="489000"/>
            <a:ext cx="10351500" cy="885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4800">
                <a:latin typeface="Poppins SemiBold"/>
                <a:ea typeface="Poppins SemiBold"/>
                <a:cs typeface="Poppins SemiBold"/>
                <a:sym typeface="Poppins SemiBold"/>
              </a:rPr>
              <a:t>Here goes your title</a:t>
            </a:r>
            <a:endParaRPr sz="4800">
              <a:latin typeface="Poppins SemiBold"/>
              <a:ea typeface="Poppins SemiBold"/>
              <a:cs typeface="Poppins SemiBold"/>
              <a:sym typeface="Poppins SemiBo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8D2BC"/>
        </a:solidFill>
      </p:bgPr>
    </p:bg>
    <p:spTree>
      <p:nvGrpSpPr>
        <p:cNvPr id="499" name="Shape 499"/>
        <p:cNvGrpSpPr/>
        <p:nvPr/>
      </p:nvGrpSpPr>
      <p:grpSpPr>
        <a:xfrm>
          <a:off x="0" y="0"/>
          <a:ext cx="0" cy="0"/>
          <a:chOff x="0" y="0"/>
          <a:chExt cx="0" cy="0"/>
        </a:xfrm>
      </p:grpSpPr>
      <p:sp>
        <p:nvSpPr>
          <p:cNvPr id="500" name="Google Shape;500;p13"/>
          <p:cNvSpPr txBox="1"/>
          <p:nvPr/>
        </p:nvSpPr>
        <p:spPr>
          <a:xfrm>
            <a:off x="3831775" y="2031550"/>
            <a:ext cx="7406100" cy="3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FFFFFF"/>
                </a:solidFill>
                <a:latin typeface="Gaegu"/>
                <a:ea typeface="Gaegu"/>
                <a:cs typeface="Gaegu"/>
                <a:sym typeface="Gaegu"/>
              </a:rPr>
              <a:t>Did you know that a cat uses its whiskers as feelers to determine if a space is too small to squeeze through?</a:t>
            </a:r>
            <a:endParaRPr/>
          </a:p>
          <a:p>
            <a:pPr indent="0" lvl="0" marL="0" marR="0" rtl="0" algn="l">
              <a:spcBef>
                <a:spcPts val="0"/>
              </a:spcBef>
              <a:spcAft>
                <a:spcPts val="0"/>
              </a:spcAft>
              <a:buNone/>
            </a:pPr>
            <a:r>
              <a:t/>
            </a:r>
            <a:endParaRPr sz="3200">
              <a:solidFill>
                <a:srgbClr val="FFFFFF"/>
              </a:solidFill>
              <a:latin typeface="Gaegu"/>
              <a:ea typeface="Gaegu"/>
              <a:cs typeface="Gaegu"/>
              <a:sym typeface="Gaegu"/>
            </a:endParaRPr>
          </a:p>
          <a:p>
            <a:pPr indent="0" lvl="0" marL="0" marR="0" rtl="0" algn="l">
              <a:spcBef>
                <a:spcPts val="0"/>
              </a:spcBef>
              <a:spcAft>
                <a:spcPts val="0"/>
              </a:spcAft>
              <a:buNone/>
            </a:pPr>
            <a:r>
              <a:rPr lang="es-ES" sz="3200">
                <a:solidFill>
                  <a:srgbClr val="FFFFFF"/>
                </a:solidFill>
                <a:latin typeface="Gaegu"/>
                <a:ea typeface="Gaegu"/>
                <a:cs typeface="Gaegu"/>
                <a:sym typeface="Gaegu"/>
              </a:rPr>
              <a:t>Also, cats love to sleep. A fifteen-year-old cat has probably spent ten years of its life sleeping.</a:t>
            </a:r>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01" name="Google Shape;501;p13"/>
          <p:cNvSpPr txBox="1"/>
          <p:nvPr/>
        </p:nvSpPr>
        <p:spPr>
          <a:xfrm>
            <a:off x="505675" y="489000"/>
            <a:ext cx="11147700" cy="1862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7200">
                <a:solidFill>
                  <a:schemeClr val="lt1"/>
                </a:solidFill>
                <a:latin typeface="Gaegu"/>
                <a:ea typeface="Gaegu"/>
                <a:cs typeface="Gaegu"/>
                <a:sym typeface="Gaegu"/>
              </a:rPr>
              <a:t>Here goes your title</a:t>
            </a:r>
            <a:endParaRPr b="1" sz="7200">
              <a:latin typeface="Gaegu"/>
              <a:ea typeface="Gaegu"/>
              <a:cs typeface="Gaegu"/>
              <a:sym typeface="Gaegu"/>
            </a:endParaRPr>
          </a:p>
        </p:txBody>
      </p:sp>
      <p:grpSp>
        <p:nvGrpSpPr>
          <p:cNvPr id="502" name="Google Shape;502;p13"/>
          <p:cNvGrpSpPr/>
          <p:nvPr/>
        </p:nvGrpSpPr>
        <p:grpSpPr>
          <a:xfrm>
            <a:off x="733814" y="2805546"/>
            <a:ext cx="2279081" cy="4066850"/>
            <a:chOff x="733814" y="2825424"/>
            <a:chExt cx="2279081" cy="4066850"/>
          </a:xfrm>
        </p:grpSpPr>
        <p:sp>
          <p:nvSpPr>
            <p:cNvPr id="503" name="Google Shape;503;p13"/>
            <p:cNvSpPr/>
            <p:nvPr/>
          </p:nvSpPr>
          <p:spPr>
            <a:xfrm rot="9977632">
              <a:off x="2387733" y="5422551"/>
              <a:ext cx="492525" cy="1178670"/>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4" name="Google Shape;504;p13"/>
            <p:cNvSpPr/>
            <p:nvPr/>
          </p:nvSpPr>
          <p:spPr>
            <a:xfrm>
              <a:off x="752242" y="2991120"/>
              <a:ext cx="2209800" cy="2808300"/>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5" name="Google Shape;505;p13"/>
            <p:cNvSpPr/>
            <p:nvPr/>
          </p:nvSpPr>
          <p:spPr>
            <a:xfrm flipH="1">
              <a:off x="2544800" y="3103337"/>
              <a:ext cx="455741" cy="2400416"/>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6" name="Google Shape;506;p13"/>
            <p:cNvSpPr/>
            <p:nvPr/>
          </p:nvSpPr>
          <p:spPr>
            <a:xfrm>
              <a:off x="733814" y="3013626"/>
              <a:ext cx="468796" cy="248998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7" name="Google Shape;507;p13"/>
            <p:cNvSpPr/>
            <p:nvPr/>
          </p:nvSpPr>
          <p:spPr>
            <a:xfrm>
              <a:off x="996392" y="5819174"/>
              <a:ext cx="1637400" cy="1073100"/>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08" name="Google Shape;508;p13"/>
            <p:cNvSpPr/>
            <p:nvPr/>
          </p:nvSpPr>
          <p:spPr>
            <a:xfrm>
              <a:off x="1851584" y="5798969"/>
              <a:ext cx="795324" cy="1089270"/>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09" name="Google Shape;509;p13"/>
            <p:cNvGrpSpPr/>
            <p:nvPr/>
          </p:nvGrpSpPr>
          <p:grpSpPr>
            <a:xfrm>
              <a:off x="954609" y="3173098"/>
              <a:ext cx="1807020" cy="2527695"/>
              <a:chOff x="1819846" y="1465007"/>
              <a:chExt cx="1807020" cy="2527695"/>
            </a:xfrm>
          </p:grpSpPr>
          <p:sp>
            <p:nvSpPr>
              <p:cNvPr id="510" name="Google Shape;510;p13"/>
              <p:cNvSpPr/>
              <p:nvPr/>
            </p:nvSpPr>
            <p:spPr>
              <a:xfrm>
                <a:off x="1819846" y="1465007"/>
                <a:ext cx="1787700" cy="2517000"/>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1" name="Google Shape;511;p13"/>
              <p:cNvSpPr/>
              <p:nvPr/>
            </p:nvSpPr>
            <p:spPr>
              <a:xfrm>
                <a:off x="2733366" y="1474838"/>
                <a:ext cx="893500" cy="2517864"/>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12" name="Google Shape;512;p13"/>
            <p:cNvSpPr/>
            <p:nvPr/>
          </p:nvSpPr>
          <p:spPr>
            <a:xfrm>
              <a:off x="1346967" y="4402254"/>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3" name="Google Shape;513;p13"/>
            <p:cNvSpPr/>
            <p:nvPr/>
          </p:nvSpPr>
          <p:spPr>
            <a:xfrm rot="-173253">
              <a:off x="1139590" y="4244207"/>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14" name="Google Shape;514;p13"/>
            <p:cNvSpPr/>
            <p:nvPr/>
          </p:nvSpPr>
          <p:spPr>
            <a:xfrm flipH="1">
              <a:off x="2206425" y="4405696"/>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5" name="Google Shape;515;p13"/>
            <p:cNvSpPr/>
            <p:nvPr/>
          </p:nvSpPr>
          <p:spPr>
            <a:xfrm flipH="1">
              <a:off x="2039450" y="4247712"/>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nvGrpSpPr>
            <p:cNvPr id="516" name="Google Shape;516;p13"/>
            <p:cNvGrpSpPr/>
            <p:nvPr/>
          </p:nvGrpSpPr>
          <p:grpSpPr>
            <a:xfrm>
              <a:off x="1354000" y="4991550"/>
              <a:ext cx="999925" cy="370604"/>
              <a:chOff x="3741511" y="5711879"/>
              <a:chExt cx="999925" cy="513871"/>
            </a:xfrm>
          </p:grpSpPr>
          <p:sp>
            <p:nvSpPr>
              <p:cNvPr id="517" name="Google Shape;517;p13"/>
              <p:cNvSpPr/>
              <p:nvPr/>
            </p:nvSpPr>
            <p:spPr>
              <a:xfrm>
                <a:off x="3741511" y="5724147"/>
                <a:ext cx="999925"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8" name="Google Shape;518;p13"/>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19" name="Google Shape;519;p13"/>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0" name="Google Shape;520;p13"/>
              <p:cNvSpPr/>
              <p:nvPr/>
            </p:nvSpPr>
            <p:spPr>
              <a:xfrm>
                <a:off x="3797929" y="5711879"/>
                <a:ext cx="90045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sp>
          <p:nvSpPr>
            <p:cNvPr id="521" name="Google Shape;521;p13"/>
            <p:cNvSpPr/>
            <p:nvPr/>
          </p:nvSpPr>
          <p:spPr>
            <a:xfrm flipH="1">
              <a:off x="1713170" y="4685506"/>
              <a:ext cx="288000" cy="147600"/>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2" name="Google Shape;522;p13"/>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523" name="Google Shape;523;p13"/>
            <p:cNvSpPr/>
            <p:nvPr/>
          </p:nvSpPr>
          <p:spPr>
            <a:xfrm>
              <a:off x="808646" y="2825424"/>
              <a:ext cx="2120413" cy="112768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nvGrpSpPr>
            <p:cNvPr id="524" name="Google Shape;524;p13"/>
            <p:cNvGrpSpPr/>
            <p:nvPr/>
          </p:nvGrpSpPr>
          <p:grpSpPr>
            <a:xfrm>
              <a:off x="858810" y="4262532"/>
              <a:ext cx="1979309" cy="594600"/>
              <a:chOff x="1406103" y="909890"/>
              <a:chExt cx="1979309" cy="594600"/>
            </a:xfrm>
          </p:grpSpPr>
          <p:sp>
            <p:nvSpPr>
              <p:cNvPr id="525" name="Google Shape;525;p13"/>
              <p:cNvSpPr/>
              <p:nvPr/>
            </p:nvSpPr>
            <p:spPr>
              <a:xfrm>
                <a:off x="1406103" y="909890"/>
                <a:ext cx="900000" cy="594600"/>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6" name="Google Shape;526;p13"/>
              <p:cNvSpPr/>
              <p:nvPr/>
            </p:nvSpPr>
            <p:spPr>
              <a:xfrm>
                <a:off x="2485412" y="909890"/>
                <a:ext cx="900000" cy="594600"/>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sp>
            <p:nvSpPr>
              <p:cNvPr id="527" name="Google Shape;527;p13"/>
              <p:cNvSpPr/>
              <p:nvPr/>
            </p:nvSpPr>
            <p:spPr>
              <a:xfrm>
                <a:off x="2297386" y="1173531"/>
                <a:ext cx="189000" cy="5670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gr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1C4DA"/>
        </a:solidFill>
      </p:bgPr>
    </p:bg>
    <p:spTree>
      <p:nvGrpSpPr>
        <p:cNvPr id="531" name="Shape 531"/>
        <p:cNvGrpSpPr/>
        <p:nvPr/>
      </p:nvGrpSpPr>
      <p:grpSpPr>
        <a:xfrm>
          <a:off x="0" y="0"/>
          <a:ext cx="0" cy="0"/>
          <a:chOff x="0" y="0"/>
          <a:chExt cx="0" cy="0"/>
        </a:xfrm>
      </p:grpSpPr>
      <p:grpSp>
        <p:nvGrpSpPr>
          <p:cNvPr id="532" name="Google Shape;532;p14"/>
          <p:cNvGrpSpPr/>
          <p:nvPr/>
        </p:nvGrpSpPr>
        <p:grpSpPr>
          <a:xfrm>
            <a:off x="803543" y="3228323"/>
            <a:ext cx="2091038" cy="3644145"/>
            <a:chOff x="803543" y="3248201"/>
            <a:chExt cx="2091038" cy="3644145"/>
          </a:xfrm>
        </p:grpSpPr>
        <p:sp>
          <p:nvSpPr>
            <p:cNvPr id="533" name="Google Shape;533;p14"/>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4" name="Google Shape;534;p14"/>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5" name="Google Shape;535;p14"/>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6" name="Google Shape;536;p14"/>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37" name="Google Shape;537;p14"/>
            <p:cNvGrpSpPr/>
            <p:nvPr/>
          </p:nvGrpSpPr>
          <p:grpSpPr>
            <a:xfrm>
              <a:off x="954609" y="3465513"/>
              <a:ext cx="1787713" cy="2224642"/>
              <a:chOff x="1819846" y="1465006"/>
              <a:chExt cx="1787713" cy="2517058"/>
            </a:xfrm>
          </p:grpSpPr>
          <p:sp>
            <p:nvSpPr>
              <p:cNvPr id="538" name="Google Shape;538;p14"/>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39" name="Google Shape;539;p14"/>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40" name="Google Shape;540;p14"/>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1" name="Google Shape;541;p14"/>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42" name="Google Shape;542;p14"/>
            <p:cNvGrpSpPr/>
            <p:nvPr/>
          </p:nvGrpSpPr>
          <p:grpSpPr>
            <a:xfrm>
              <a:off x="1354000" y="4991744"/>
              <a:ext cx="1000378" cy="370622"/>
              <a:chOff x="3741511" y="5711878"/>
              <a:chExt cx="1000378" cy="513872"/>
            </a:xfrm>
          </p:grpSpPr>
          <p:sp>
            <p:nvSpPr>
              <p:cNvPr id="543" name="Google Shape;543;p14"/>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4" name="Google Shape;544;p14"/>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5" name="Google Shape;545;p14"/>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6" name="Google Shape;546;p14"/>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47" name="Google Shape;547;p14"/>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48" name="Google Shape;548;p14"/>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49" name="Google Shape;549;p14"/>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0" name="Google Shape;550;p14"/>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1" name="Google Shape;551;p14"/>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2" name="Google Shape;552;p14"/>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53" name="Google Shape;553;p14"/>
          <p:cNvSpPr txBox="1"/>
          <p:nvPr/>
        </p:nvSpPr>
        <p:spPr>
          <a:xfrm>
            <a:off x="733825" y="386400"/>
            <a:ext cx="10665000" cy="8451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7200">
                <a:solidFill>
                  <a:schemeClr val="dk1"/>
                </a:solidFill>
                <a:latin typeface="Indie Flower"/>
                <a:ea typeface="Indie Flower"/>
                <a:cs typeface="Indie Flower"/>
                <a:sym typeface="Indie Flower"/>
              </a:rPr>
              <a:t>Here goes your title</a:t>
            </a:r>
            <a:endParaRPr>
              <a:latin typeface="Indie Flower"/>
              <a:ea typeface="Indie Flower"/>
              <a:cs typeface="Indie Flower"/>
              <a:sym typeface="Indie Flower"/>
            </a:endParaRPr>
          </a:p>
        </p:txBody>
      </p:sp>
      <p:sp>
        <p:nvSpPr>
          <p:cNvPr id="554" name="Google Shape;554;p14"/>
          <p:cNvSpPr txBox="1"/>
          <p:nvPr/>
        </p:nvSpPr>
        <p:spPr>
          <a:xfrm>
            <a:off x="4238424" y="1922450"/>
            <a:ext cx="7160400" cy="38163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latin typeface="Indie Flower"/>
                <a:ea typeface="Indie Flower"/>
                <a:cs typeface="Indie Flower"/>
                <a:sym typeface="Indie Flower"/>
              </a:rPr>
              <a:t>Did you know that elephants can sense storms?</a:t>
            </a:r>
            <a:endParaRPr>
              <a:latin typeface="Indie Flower"/>
              <a:ea typeface="Indie Flower"/>
              <a:cs typeface="Indie Flower"/>
              <a:sym typeface="Indie Flower"/>
            </a:endParaRPr>
          </a:p>
          <a:p>
            <a:pPr indent="0" lvl="0" marL="0" marR="0" rtl="0" algn="l">
              <a:spcBef>
                <a:spcPts val="0"/>
              </a:spcBef>
              <a:spcAft>
                <a:spcPts val="0"/>
              </a:spcAft>
              <a:buNone/>
            </a:pPr>
            <a:r>
              <a:t/>
            </a:r>
            <a:endParaRPr sz="3200">
              <a:latin typeface="Indie Flower"/>
              <a:ea typeface="Indie Flower"/>
              <a:cs typeface="Indie Flower"/>
              <a:sym typeface="Indie Flower"/>
            </a:endParaRPr>
          </a:p>
          <a:p>
            <a:pPr indent="0" lvl="0" marL="0" marR="0" rtl="0" algn="l">
              <a:spcBef>
                <a:spcPts val="0"/>
              </a:spcBef>
              <a:spcAft>
                <a:spcPts val="0"/>
              </a:spcAft>
              <a:buNone/>
            </a:pPr>
            <a:r>
              <a:rPr lang="es-ES" sz="3200">
                <a:latin typeface="Indie Flower"/>
                <a:ea typeface="Indie Flower"/>
                <a:cs typeface="Indie Flower"/>
                <a:sym typeface="Indie Flower"/>
              </a:rPr>
              <a:t>Elephants may be able to detect a thunderstorm from hundreds of miles away, and will head towards it, looking for water. </a:t>
            </a:r>
            <a:endParaRPr>
              <a:latin typeface="Indie Flower"/>
              <a:ea typeface="Indie Flower"/>
              <a:cs typeface="Indie Flower"/>
              <a:sym typeface="Indie Flower"/>
            </a:endParaRPr>
          </a:p>
          <a:p>
            <a:pPr indent="0" lvl="0" marL="0" marR="0" rtl="0" algn="l">
              <a:spcBef>
                <a:spcPts val="0"/>
              </a:spcBef>
              <a:spcAft>
                <a:spcPts val="0"/>
              </a:spcAft>
              <a:buNone/>
            </a:pPr>
            <a:r>
              <a:t/>
            </a:r>
            <a:endParaRPr sz="1800">
              <a:latin typeface="Indie Flower"/>
              <a:ea typeface="Indie Flower"/>
              <a:cs typeface="Indie Flower"/>
              <a:sym typeface="Indie Flowe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2B5D8"/>
        </a:solidFill>
      </p:bgPr>
    </p:bg>
    <p:spTree>
      <p:nvGrpSpPr>
        <p:cNvPr id="558" name="Shape 558"/>
        <p:cNvGrpSpPr/>
        <p:nvPr/>
      </p:nvGrpSpPr>
      <p:grpSpPr>
        <a:xfrm>
          <a:off x="0" y="0"/>
          <a:ext cx="0" cy="0"/>
          <a:chOff x="0" y="0"/>
          <a:chExt cx="0" cy="0"/>
        </a:xfrm>
      </p:grpSpPr>
      <p:grpSp>
        <p:nvGrpSpPr>
          <p:cNvPr id="559" name="Google Shape;559;p15"/>
          <p:cNvGrpSpPr/>
          <p:nvPr/>
        </p:nvGrpSpPr>
        <p:grpSpPr>
          <a:xfrm>
            <a:off x="419193" y="2359830"/>
            <a:ext cx="2731031" cy="4501313"/>
            <a:chOff x="419193" y="2359830"/>
            <a:chExt cx="2731031" cy="4501313"/>
          </a:xfrm>
        </p:grpSpPr>
        <p:sp>
          <p:nvSpPr>
            <p:cNvPr id="560" name="Google Shape;560;p15"/>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1" name="Google Shape;561;p15"/>
            <p:cNvSpPr/>
            <p:nvPr/>
          </p:nvSpPr>
          <p:spPr>
            <a:xfrm>
              <a:off x="764661" y="3141895"/>
              <a:ext cx="1787713" cy="2517057"/>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2" name="Google Shape;562;p15"/>
            <p:cNvSpPr/>
            <p:nvPr/>
          </p:nvSpPr>
          <p:spPr>
            <a:xfrm>
              <a:off x="1747099" y="3112590"/>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3" name="Google Shape;563;p15"/>
            <p:cNvSpPr/>
            <p:nvPr/>
          </p:nvSpPr>
          <p:spPr>
            <a:xfrm>
              <a:off x="1233219" y="4371051"/>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4" name="Google Shape;564;p15"/>
            <p:cNvSpPr/>
            <p:nvPr/>
          </p:nvSpPr>
          <p:spPr>
            <a:xfrm rot="-173253">
              <a:off x="1025842" y="4213004"/>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5" name="Google Shape;565;p15"/>
            <p:cNvSpPr/>
            <p:nvPr/>
          </p:nvSpPr>
          <p:spPr>
            <a:xfrm flipH="1">
              <a:off x="2092677" y="4374493"/>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66" name="Google Shape;566;p15"/>
            <p:cNvSpPr/>
            <p:nvPr/>
          </p:nvSpPr>
          <p:spPr>
            <a:xfrm flipH="1">
              <a:off x="1925702" y="4216509"/>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7" name="Google Shape;567;p15"/>
            <p:cNvSpPr/>
            <p:nvPr/>
          </p:nvSpPr>
          <p:spPr>
            <a:xfrm flipH="1">
              <a:off x="1599422" y="4654303"/>
              <a:ext cx="288000" cy="1476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68" name="Google Shape;568;p15"/>
            <p:cNvSpPr/>
            <p:nvPr/>
          </p:nvSpPr>
          <p:spPr>
            <a:xfrm rot="10800000">
              <a:off x="1373861" y="5054999"/>
              <a:ext cx="720000" cy="1512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569" name="Google Shape;569;p15"/>
            <p:cNvGrpSpPr/>
            <p:nvPr/>
          </p:nvGrpSpPr>
          <p:grpSpPr>
            <a:xfrm>
              <a:off x="806444" y="5767766"/>
              <a:ext cx="1649881" cy="1093377"/>
              <a:chOff x="806444" y="5767766"/>
              <a:chExt cx="1649881" cy="1093377"/>
            </a:xfrm>
          </p:grpSpPr>
          <p:sp>
            <p:nvSpPr>
              <p:cNvPr id="570" name="Google Shape;570;p15"/>
              <p:cNvSpPr/>
              <p:nvPr/>
            </p:nvSpPr>
            <p:spPr>
              <a:xfrm>
                <a:off x="806444" y="5787971"/>
                <a:ext cx="1637487" cy="1073172"/>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1" name="Google Shape;571;p15"/>
              <p:cNvSpPr/>
              <p:nvPr/>
            </p:nvSpPr>
            <p:spPr>
              <a:xfrm>
                <a:off x="1661636" y="5767766"/>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72" name="Google Shape;572;p15"/>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73" name="Google Shape;573;p15"/>
            <p:cNvGrpSpPr/>
            <p:nvPr/>
          </p:nvGrpSpPr>
          <p:grpSpPr>
            <a:xfrm>
              <a:off x="419193" y="2359830"/>
              <a:ext cx="2731031" cy="4489539"/>
              <a:chOff x="419193" y="2359830"/>
              <a:chExt cx="2731031" cy="4489539"/>
            </a:xfrm>
          </p:grpSpPr>
          <p:grpSp>
            <p:nvGrpSpPr>
              <p:cNvPr id="574" name="Google Shape;574;p15"/>
              <p:cNvGrpSpPr/>
              <p:nvPr/>
            </p:nvGrpSpPr>
            <p:grpSpPr>
              <a:xfrm>
                <a:off x="419193" y="2359830"/>
                <a:ext cx="2731031" cy="4430618"/>
                <a:chOff x="419193" y="2359830"/>
                <a:chExt cx="2731031" cy="4430618"/>
              </a:xfrm>
            </p:grpSpPr>
            <p:sp>
              <p:nvSpPr>
                <p:cNvPr id="575" name="Google Shape;575;p15"/>
                <p:cNvSpPr/>
                <p:nvPr/>
              </p:nvSpPr>
              <p:spPr>
                <a:xfrm rot="1274962">
                  <a:off x="714849" y="2725351"/>
                  <a:ext cx="2269074" cy="1343364"/>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76" name="Google Shape;576;p15"/>
                <p:cNvSpPr/>
                <p:nvPr/>
              </p:nvSpPr>
              <p:spPr>
                <a:xfrm>
                  <a:off x="419193" y="2832965"/>
                  <a:ext cx="727993" cy="395748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77" name="Google Shape;577;p15"/>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578" name="Google Shape;578;p15"/>
            <p:cNvGrpSpPr/>
            <p:nvPr/>
          </p:nvGrpSpPr>
          <p:grpSpPr>
            <a:xfrm>
              <a:off x="668006" y="2862302"/>
              <a:ext cx="1979309" cy="594594"/>
              <a:chOff x="1406103" y="909890"/>
              <a:chExt cx="1979309" cy="594594"/>
            </a:xfrm>
          </p:grpSpPr>
          <p:sp>
            <p:nvSpPr>
              <p:cNvPr id="579" name="Google Shape;579;p15"/>
              <p:cNvSpPr/>
              <p:nvPr/>
            </p:nvSpPr>
            <p:spPr>
              <a:xfrm>
                <a:off x="1406103"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0" name="Google Shape;580;p15"/>
              <p:cNvSpPr/>
              <p:nvPr/>
            </p:nvSpPr>
            <p:spPr>
              <a:xfrm>
                <a:off x="2485412"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581" name="Google Shape;581;p15"/>
              <p:cNvSpPr/>
              <p:nvPr/>
            </p:nvSpPr>
            <p:spPr>
              <a:xfrm>
                <a:off x="2297386" y="1173531"/>
                <a:ext cx="189141" cy="5671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582" name="Google Shape;582;p15"/>
          <p:cNvSpPr txBox="1"/>
          <p:nvPr/>
        </p:nvSpPr>
        <p:spPr>
          <a:xfrm>
            <a:off x="3681151" y="1956550"/>
            <a:ext cx="7667700" cy="22734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1800">
                <a:solidFill>
                  <a:srgbClr val="000000"/>
                </a:solidFill>
                <a:latin typeface="Poppins"/>
                <a:ea typeface="Poppins"/>
                <a:cs typeface="Poppins"/>
                <a:sym typeface="Poppins"/>
              </a:rPr>
              <a:t>Did you know that dogs can smell your feelings?</a:t>
            </a:r>
            <a:endParaRPr sz="1800">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rPr lang="es-ES" sz="1800">
                <a:solidFill>
                  <a:srgbClr val="000000"/>
                </a:solidFill>
                <a:latin typeface="Poppins"/>
                <a:ea typeface="Poppins"/>
                <a:cs typeface="Poppins"/>
                <a:sym typeface="Poppins"/>
              </a:rPr>
              <a:t>Dogs can pick up on subtle changes in your scent, which can help him figure out how you are feeling, such as by smelling your perspiration when you become nervous or fearful. </a:t>
            </a:r>
            <a:endParaRPr sz="1800">
              <a:solidFill>
                <a:srgbClr val="000000"/>
              </a:solidFill>
              <a:latin typeface="Poppins"/>
              <a:ea typeface="Poppins"/>
              <a:cs typeface="Poppins"/>
              <a:sym typeface="Poppins"/>
            </a:endParaRPr>
          </a:p>
          <a:p>
            <a:pPr indent="0" lvl="0" marL="0" marR="0" rtl="0" algn="r">
              <a:spcBef>
                <a:spcPts val="0"/>
              </a:spcBef>
              <a:spcAft>
                <a:spcPts val="0"/>
              </a:spcAft>
              <a:buNone/>
            </a:pPr>
            <a:r>
              <a:t/>
            </a:r>
            <a:endParaRPr sz="1800">
              <a:solidFill>
                <a:srgbClr val="000000"/>
              </a:solidFill>
              <a:latin typeface="Poppins"/>
              <a:ea typeface="Poppins"/>
              <a:cs typeface="Poppins"/>
              <a:sym typeface="Poppins"/>
            </a:endParaRPr>
          </a:p>
        </p:txBody>
      </p:sp>
      <p:sp>
        <p:nvSpPr>
          <p:cNvPr id="583" name="Google Shape;583;p15"/>
          <p:cNvSpPr txBox="1"/>
          <p:nvPr/>
        </p:nvSpPr>
        <p:spPr>
          <a:xfrm>
            <a:off x="997000" y="489000"/>
            <a:ext cx="10351500" cy="885600"/>
          </a:xfrm>
          <a:prstGeom prst="rect">
            <a:avLst/>
          </a:prstGeom>
          <a:noFill/>
          <a:ln>
            <a:noFill/>
          </a:ln>
        </p:spPr>
        <p:txBody>
          <a:bodyPr anchorCtr="0" anchor="t" bIns="45700" lIns="91425" spcFirstLastPara="1" rIns="91425" wrap="square" tIns="45700">
            <a:noAutofit/>
          </a:bodyPr>
          <a:lstStyle/>
          <a:p>
            <a:pPr indent="0" lvl="0" marL="0" marR="0" rtl="0" algn="r">
              <a:spcBef>
                <a:spcPts val="0"/>
              </a:spcBef>
              <a:spcAft>
                <a:spcPts val="0"/>
              </a:spcAft>
              <a:buNone/>
            </a:pPr>
            <a:r>
              <a:rPr lang="es-ES" sz="4800">
                <a:latin typeface="Poppins SemiBold"/>
                <a:ea typeface="Poppins SemiBold"/>
                <a:cs typeface="Poppins SemiBold"/>
                <a:sym typeface="Poppins SemiBold"/>
              </a:rPr>
              <a:t>Here goes your title</a:t>
            </a:r>
            <a:endParaRPr sz="4800">
              <a:latin typeface="Poppins SemiBold"/>
              <a:ea typeface="Poppins SemiBold"/>
              <a:cs typeface="Poppins SemiBold"/>
              <a:sym typeface="Poppins Semi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2BCC9"/>
        </a:solidFill>
      </p:bgPr>
    </p:bg>
    <p:spTree>
      <p:nvGrpSpPr>
        <p:cNvPr id="587" name="Shape 587"/>
        <p:cNvGrpSpPr/>
        <p:nvPr/>
      </p:nvGrpSpPr>
      <p:grpSpPr>
        <a:xfrm>
          <a:off x="0" y="0"/>
          <a:ext cx="0" cy="0"/>
          <a:chOff x="0" y="0"/>
          <a:chExt cx="0" cy="0"/>
        </a:xfrm>
      </p:grpSpPr>
      <p:grpSp>
        <p:nvGrpSpPr>
          <p:cNvPr id="588" name="Google Shape;588;p16"/>
          <p:cNvGrpSpPr/>
          <p:nvPr/>
        </p:nvGrpSpPr>
        <p:grpSpPr>
          <a:xfrm>
            <a:off x="730205" y="3003347"/>
            <a:ext cx="2164376" cy="3869121"/>
            <a:chOff x="730205" y="3023225"/>
            <a:chExt cx="2164376" cy="3869121"/>
          </a:xfrm>
        </p:grpSpPr>
        <p:sp>
          <p:nvSpPr>
            <p:cNvPr id="589" name="Google Shape;589;p16"/>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0" name="Google Shape;590;p16"/>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1" name="Google Shape;591;p16"/>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2" name="Google Shape;592;p16"/>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93" name="Google Shape;593;p16"/>
            <p:cNvGrpSpPr/>
            <p:nvPr/>
          </p:nvGrpSpPr>
          <p:grpSpPr>
            <a:xfrm>
              <a:off x="954609" y="3465513"/>
              <a:ext cx="1787713" cy="2224642"/>
              <a:chOff x="1819846" y="1465006"/>
              <a:chExt cx="1787713" cy="2517058"/>
            </a:xfrm>
          </p:grpSpPr>
          <p:sp>
            <p:nvSpPr>
              <p:cNvPr id="594" name="Google Shape;594;p16"/>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5" name="Google Shape;595;p16"/>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596" name="Google Shape;596;p16"/>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97" name="Google Shape;597;p16"/>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598" name="Google Shape;598;p16"/>
            <p:cNvGrpSpPr/>
            <p:nvPr/>
          </p:nvGrpSpPr>
          <p:grpSpPr>
            <a:xfrm>
              <a:off x="1354000" y="4991744"/>
              <a:ext cx="1000378" cy="370622"/>
              <a:chOff x="3741511" y="5711878"/>
              <a:chExt cx="1000378" cy="513872"/>
            </a:xfrm>
          </p:grpSpPr>
          <p:sp>
            <p:nvSpPr>
              <p:cNvPr id="599" name="Google Shape;599;p16"/>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0" name="Google Shape;600;p16"/>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1" name="Google Shape;601;p16"/>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2" name="Google Shape;602;p16"/>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03" name="Google Shape;603;p16"/>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04" name="Google Shape;604;p16"/>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5" name="Google Shape;605;p16"/>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6" name="Google Shape;606;p16"/>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7" name="Google Shape;607;p16"/>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8" name="Google Shape;608;p16"/>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09" name="Google Shape;609;p16"/>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0" name="Google Shape;610;p16"/>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11" name="Google Shape;611;p16"/>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12" name="Google Shape;612;p16"/>
          <p:cNvSpPr txBox="1"/>
          <p:nvPr/>
        </p:nvSpPr>
        <p:spPr>
          <a:xfrm>
            <a:off x="3831775" y="2031550"/>
            <a:ext cx="7406100" cy="35406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s-ES" sz="3200">
                <a:solidFill>
                  <a:srgbClr val="FFFFFF"/>
                </a:solidFill>
                <a:latin typeface="Gaegu"/>
                <a:ea typeface="Gaegu"/>
                <a:cs typeface="Gaegu"/>
                <a:sym typeface="Gaegu"/>
              </a:rPr>
              <a:t>Did you know that a cat uses its whiskers as feelers to determine if a space is too small to squeeze through?</a:t>
            </a:r>
            <a:endParaRPr/>
          </a:p>
          <a:p>
            <a:pPr indent="0" lvl="0" marL="0" marR="0" rtl="0" algn="l">
              <a:spcBef>
                <a:spcPts val="0"/>
              </a:spcBef>
              <a:spcAft>
                <a:spcPts val="0"/>
              </a:spcAft>
              <a:buNone/>
            </a:pPr>
            <a:r>
              <a:t/>
            </a:r>
            <a:endParaRPr sz="3200">
              <a:solidFill>
                <a:srgbClr val="FFFFFF"/>
              </a:solidFill>
              <a:latin typeface="Gaegu"/>
              <a:ea typeface="Gaegu"/>
              <a:cs typeface="Gaegu"/>
              <a:sym typeface="Gaegu"/>
            </a:endParaRPr>
          </a:p>
          <a:p>
            <a:pPr indent="0" lvl="0" marL="0" marR="0" rtl="0" algn="l">
              <a:spcBef>
                <a:spcPts val="0"/>
              </a:spcBef>
              <a:spcAft>
                <a:spcPts val="0"/>
              </a:spcAft>
              <a:buNone/>
            </a:pPr>
            <a:r>
              <a:rPr lang="es-ES" sz="3200">
                <a:solidFill>
                  <a:srgbClr val="FFFFFF"/>
                </a:solidFill>
                <a:latin typeface="Gaegu"/>
                <a:ea typeface="Gaegu"/>
                <a:cs typeface="Gaegu"/>
                <a:sym typeface="Gaegu"/>
              </a:rPr>
              <a:t>Also, cats love to sleep. A fifteen-year-old cat has probably spent ten years of its life sleeping.</a:t>
            </a:r>
            <a:endParaRPr/>
          </a:p>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13" name="Google Shape;613;p16"/>
          <p:cNvSpPr txBox="1"/>
          <p:nvPr/>
        </p:nvSpPr>
        <p:spPr>
          <a:xfrm>
            <a:off x="505675" y="489000"/>
            <a:ext cx="11147700" cy="18621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7200">
                <a:solidFill>
                  <a:schemeClr val="lt1"/>
                </a:solidFill>
                <a:latin typeface="Gaegu"/>
                <a:ea typeface="Gaegu"/>
                <a:cs typeface="Gaegu"/>
                <a:sym typeface="Gaegu"/>
              </a:rPr>
              <a:t>Here goes your title</a:t>
            </a:r>
            <a:endParaRPr b="1" sz="7200">
              <a:latin typeface="Gaegu"/>
              <a:ea typeface="Gaegu"/>
              <a:cs typeface="Gaegu"/>
              <a:sym typeface="Gaegu"/>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grpSp>
        <p:nvGrpSpPr>
          <p:cNvPr id="618" name="Google Shape;618;p17"/>
          <p:cNvGrpSpPr/>
          <p:nvPr/>
        </p:nvGrpSpPr>
        <p:grpSpPr>
          <a:xfrm>
            <a:off x="3967215" y="30392"/>
            <a:ext cx="2377697" cy="3917881"/>
            <a:chOff x="419193" y="2359830"/>
            <a:chExt cx="2731729" cy="4501241"/>
          </a:xfrm>
        </p:grpSpPr>
        <p:sp>
          <p:nvSpPr>
            <p:cNvPr id="619" name="Google Shape;619;p17"/>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0" name="Google Shape;620;p17"/>
            <p:cNvSpPr/>
            <p:nvPr/>
          </p:nvSpPr>
          <p:spPr>
            <a:xfrm>
              <a:off x="764661" y="3141895"/>
              <a:ext cx="1787700" cy="2517000"/>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1" name="Google Shape;621;p17"/>
            <p:cNvSpPr/>
            <p:nvPr/>
          </p:nvSpPr>
          <p:spPr>
            <a:xfrm>
              <a:off x="1747099" y="3112590"/>
              <a:ext cx="893500" cy="2517864"/>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2" name="Google Shape;622;p17"/>
            <p:cNvSpPr/>
            <p:nvPr/>
          </p:nvSpPr>
          <p:spPr>
            <a:xfrm>
              <a:off x="1244565" y="4371051"/>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3" name="Google Shape;623;p17"/>
            <p:cNvSpPr/>
            <p:nvPr/>
          </p:nvSpPr>
          <p:spPr>
            <a:xfrm rot="-173253">
              <a:off x="1037188" y="4213004"/>
              <a:ext cx="512150" cy="147491"/>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4" name="Google Shape;624;p17"/>
            <p:cNvSpPr/>
            <p:nvPr/>
          </p:nvSpPr>
          <p:spPr>
            <a:xfrm flipH="1">
              <a:off x="2104023" y="4374493"/>
              <a:ext cx="137700" cy="1263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5" name="Google Shape;625;p17"/>
            <p:cNvSpPr/>
            <p:nvPr/>
          </p:nvSpPr>
          <p:spPr>
            <a:xfrm flipH="1">
              <a:off x="1937048" y="4216509"/>
              <a:ext cx="512100" cy="147600"/>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26" name="Google Shape;626;p17"/>
            <p:cNvSpPr/>
            <p:nvPr/>
          </p:nvSpPr>
          <p:spPr>
            <a:xfrm flipH="1">
              <a:off x="1610768" y="4654303"/>
              <a:ext cx="288000" cy="1476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627" name="Google Shape;627;p17"/>
            <p:cNvGrpSpPr/>
            <p:nvPr/>
          </p:nvGrpSpPr>
          <p:grpSpPr>
            <a:xfrm>
              <a:off x="806444" y="5767766"/>
              <a:ext cx="1650516" cy="1093305"/>
              <a:chOff x="806444" y="5767766"/>
              <a:chExt cx="1650516" cy="1093305"/>
            </a:xfrm>
          </p:grpSpPr>
          <p:sp>
            <p:nvSpPr>
              <p:cNvPr id="628" name="Google Shape;628;p17"/>
              <p:cNvSpPr/>
              <p:nvPr/>
            </p:nvSpPr>
            <p:spPr>
              <a:xfrm>
                <a:off x="806444" y="5787971"/>
                <a:ext cx="1637400" cy="1073100"/>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29" name="Google Shape;629;p17"/>
              <p:cNvSpPr/>
              <p:nvPr/>
            </p:nvSpPr>
            <p:spPr>
              <a:xfrm>
                <a:off x="1661636" y="5767766"/>
                <a:ext cx="795324" cy="1089270"/>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30" name="Google Shape;630;p17"/>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31" name="Google Shape;631;p17"/>
            <p:cNvGrpSpPr/>
            <p:nvPr/>
          </p:nvGrpSpPr>
          <p:grpSpPr>
            <a:xfrm>
              <a:off x="419193" y="2359830"/>
              <a:ext cx="2731729" cy="4489539"/>
              <a:chOff x="419193" y="2359830"/>
              <a:chExt cx="2731729" cy="4489539"/>
            </a:xfrm>
          </p:grpSpPr>
          <p:grpSp>
            <p:nvGrpSpPr>
              <p:cNvPr id="632" name="Google Shape;632;p17"/>
              <p:cNvGrpSpPr/>
              <p:nvPr/>
            </p:nvGrpSpPr>
            <p:grpSpPr>
              <a:xfrm>
                <a:off x="419193" y="2359830"/>
                <a:ext cx="2731729" cy="4432031"/>
                <a:chOff x="419193" y="2359830"/>
                <a:chExt cx="2731729" cy="4432031"/>
              </a:xfrm>
            </p:grpSpPr>
            <p:sp>
              <p:nvSpPr>
                <p:cNvPr id="633" name="Google Shape;633;p17"/>
                <p:cNvSpPr/>
                <p:nvPr/>
              </p:nvSpPr>
              <p:spPr>
                <a:xfrm rot="1275030">
                  <a:off x="714346" y="2725317"/>
                  <a:ext cx="2269841" cy="1343060"/>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34" name="Google Shape;634;p17"/>
                <p:cNvSpPr/>
                <p:nvPr/>
              </p:nvSpPr>
              <p:spPr>
                <a:xfrm>
                  <a:off x="419193" y="2832965"/>
                  <a:ext cx="727524" cy="3958896"/>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35" name="Google Shape;635;p17"/>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36" name="Google Shape;636;p17"/>
            <p:cNvGrpSpPr/>
            <p:nvPr/>
          </p:nvGrpSpPr>
          <p:grpSpPr>
            <a:xfrm>
              <a:off x="668006" y="2862302"/>
              <a:ext cx="1979309" cy="594600"/>
              <a:chOff x="1406103" y="909890"/>
              <a:chExt cx="1979309" cy="594600"/>
            </a:xfrm>
          </p:grpSpPr>
          <p:sp>
            <p:nvSpPr>
              <p:cNvPr id="637" name="Google Shape;637;p17"/>
              <p:cNvSpPr/>
              <p:nvPr/>
            </p:nvSpPr>
            <p:spPr>
              <a:xfrm>
                <a:off x="1406103" y="909890"/>
                <a:ext cx="900000" cy="594600"/>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38" name="Google Shape;638;p17"/>
              <p:cNvSpPr/>
              <p:nvPr/>
            </p:nvSpPr>
            <p:spPr>
              <a:xfrm>
                <a:off x="2485412" y="909890"/>
                <a:ext cx="900000" cy="594600"/>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39" name="Google Shape;639;p17"/>
              <p:cNvSpPr/>
              <p:nvPr/>
            </p:nvSpPr>
            <p:spPr>
              <a:xfrm>
                <a:off x="2297386" y="1173531"/>
                <a:ext cx="189000" cy="5670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40" name="Google Shape;640;p17"/>
            <p:cNvSpPr/>
            <p:nvPr/>
          </p:nvSpPr>
          <p:spPr>
            <a:xfrm rot="10800000">
              <a:off x="1385207" y="5054999"/>
              <a:ext cx="720000" cy="151200"/>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grpSp>
        <p:nvGrpSpPr>
          <p:cNvPr id="641" name="Google Shape;641;p17"/>
          <p:cNvGrpSpPr/>
          <p:nvPr/>
        </p:nvGrpSpPr>
        <p:grpSpPr>
          <a:xfrm>
            <a:off x="1450865" y="346067"/>
            <a:ext cx="2065708" cy="3600000"/>
            <a:chOff x="803543" y="3248201"/>
            <a:chExt cx="2091038" cy="3644145"/>
          </a:xfrm>
        </p:grpSpPr>
        <p:sp>
          <p:nvSpPr>
            <p:cNvPr id="642" name="Google Shape;642;p17"/>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3" name="Google Shape;643;p17"/>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4" name="Google Shape;644;p17"/>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5" name="Google Shape;645;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46" name="Google Shape;646;p17"/>
            <p:cNvGrpSpPr/>
            <p:nvPr/>
          </p:nvGrpSpPr>
          <p:grpSpPr>
            <a:xfrm>
              <a:off x="954609" y="3465513"/>
              <a:ext cx="1787713" cy="2224642"/>
              <a:chOff x="1819846" y="1465006"/>
              <a:chExt cx="1787713" cy="2517058"/>
            </a:xfrm>
          </p:grpSpPr>
          <p:sp>
            <p:nvSpPr>
              <p:cNvPr id="647" name="Google Shape;647;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48" name="Google Shape;648;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49" name="Google Shape;649;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0" name="Google Shape;650;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51" name="Google Shape;651;p17"/>
            <p:cNvGrpSpPr/>
            <p:nvPr/>
          </p:nvGrpSpPr>
          <p:grpSpPr>
            <a:xfrm>
              <a:off x="1354000" y="4991744"/>
              <a:ext cx="1000378" cy="370622"/>
              <a:chOff x="3741511" y="5711878"/>
              <a:chExt cx="1000378" cy="513872"/>
            </a:xfrm>
          </p:grpSpPr>
          <p:sp>
            <p:nvSpPr>
              <p:cNvPr id="652" name="Google Shape;652;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3" name="Google Shape;653;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4" name="Google Shape;654;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5" name="Google Shape;655;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656" name="Google Shape;656;p17"/>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657" name="Google Shape;657;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8" name="Google Shape;658;p17"/>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59" name="Google Shape;659;p17"/>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0" name="Google Shape;660;p17"/>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1" name="Google Shape;661;p17"/>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62" name="Google Shape;662;p17"/>
          <p:cNvGrpSpPr/>
          <p:nvPr/>
        </p:nvGrpSpPr>
        <p:grpSpPr>
          <a:xfrm>
            <a:off x="6126784" y="334010"/>
            <a:ext cx="2823215" cy="3600000"/>
            <a:chOff x="149695" y="2621319"/>
            <a:chExt cx="3333863" cy="4251149"/>
          </a:xfrm>
        </p:grpSpPr>
        <p:grpSp>
          <p:nvGrpSpPr>
            <p:cNvPr id="663" name="Google Shape;663;p17"/>
            <p:cNvGrpSpPr/>
            <p:nvPr/>
          </p:nvGrpSpPr>
          <p:grpSpPr>
            <a:xfrm>
              <a:off x="149695" y="2621319"/>
              <a:ext cx="3333863" cy="3476886"/>
              <a:chOff x="946108" y="933106"/>
              <a:chExt cx="3333863" cy="3476886"/>
            </a:xfrm>
          </p:grpSpPr>
          <p:sp>
            <p:nvSpPr>
              <p:cNvPr id="664" name="Google Shape;664;p17"/>
              <p:cNvSpPr/>
              <p:nvPr/>
            </p:nvSpPr>
            <p:spPr>
              <a:xfrm flipH="1">
                <a:off x="2119947" y="381539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5" name="Google Shape;665;p17"/>
              <p:cNvSpPr/>
              <p:nvPr/>
            </p:nvSpPr>
            <p:spPr>
              <a:xfrm flipH="1">
                <a:off x="1711915" y="38116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6" name="Google Shape;666;p17"/>
              <p:cNvSpPr/>
              <p:nvPr/>
            </p:nvSpPr>
            <p:spPr>
              <a:xfrm flipH="1">
                <a:off x="2990546" y="3801083"/>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67" name="Google Shape;667;p17"/>
              <p:cNvSpPr/>
              <p:nvPr/>
            </p:nvSpPr>
            <p:spPr>
              <a:xfrm flipH="1">
                <a:off x="2582514" y="3797332"/>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68" name="Google Shape;668;p17"/>
              <p:cNvGrpSpPr/>
              <p:nvPr/>
            </p:nvGrpSpPr>
            <p:grpSpPr>
              <a:xfrm>
                <a:off x="946108" y="933106"/>
                <a:ext cx="3333863" cy="3224836"/>
                <a:chOff x="946108" y="933106"/>
                <a:chExt cx="3333863" cy="3224836"/>
              </a:xfrm>
            </p:grpSpPr>
            <p:sp>
              <p:nvSpPr>
                <p:cNvPr id="669" name="Google Shape;669;p17"/>
                <p:cNvSpPr/>
                <p:nvPr/>
              </p:nvSpPr>
              <p:spPr>
                <a:xfrm flipH="1">
                  <a:off x="3410778" y="212130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0" name="Google Shape;670;p17"/>
                <p:cNvSpPr/>
                <p:nvPr/>
              </p:nvSpPr>
              <p:spPr>
                <a:xfrm flipH="1">
                  <a:off x="3278982" y="3162925"/>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1" name="Google Shape;671;p17"/>
                <p:cNvSpPr/>
                <p:nvPr/>
              </p:nvSpPr>
              <p:spPr>
                <a:xfrm flipH="1">
                  <a:off x="3350804" y="345272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2" name="Google Shape;672;p17"/>
                <p:cNvSpPr/>
                <p:nvPr/>
              </p:nvSpPr>
              <p:spPr>
                <a:xfrm flipH="1">
                  <a:off x="2838679" y="353587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3" name="Google Shape;673;p17"/>
                <p:cNvSpPr/>
                <p:nvPr/>
              </p:nvSpPr>
              <p:spPr>
                <a:xfrm flipH="1">
                  <a:off x="3299194" y="279142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4" name="Google Shape;674;p17"/>
                <p:cNvSpPr/>
                <p:nvPr/>
              </p:nvSpPr>
              <p:spPr>
                <a:xfrm flipH="1">
                  <a:off x="3287903" y="23319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5" name="Google Shape;675;p17"/>
                <p:cNvSpPr/>
                <p:nvPr/>
              </p:nvSpPr>
              <p:spPr>
                <a:xfrm>
                  <a:off x="1792805" y="356334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6" name="Google Shape;676;p17"/>
                <p:cNvSpPr/>
                <p:nvPr/>
              </p:nvSpPr>
              <p:spPr>
                <a:xfrm>
                  <a:off x="1435101" y="32881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7" name="Google Shape;677;p17"/>
                <p:cNvSpPr/>
                <p:nvPr/>
              </p:nvSpPr>
              <p:spPr>
                <a:xfrm>
                  <a:off x="1332290" y="281889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8" name="Google Shape;678;p17"/>
                <p:cNvSpPr/>
                <p:nvPr/>
              </p:nvSpPr>
              <p:spPr>
                <a:xfrm>
                  <a:off x="1343581" y="235941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9" name="Google Shape;679;p17"/>
                <p:cNvSpPr/>
                <p:nvPr/>
              </p:nvSpPr>
              <p:spPr>
                <a:xfrm>
                  <a:off x="1289305" y="19259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0" name="Google Shape;680;p17"/>
                <p:cNvSpPr/>
                <p:nvPr/>
              </p:nvSpPr>
              <p:spPr>
                <a:xfrm>
                  <a:off x="1280680" y="348019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1" name="Google Shape;681;p17"/>
                <p:cNvSpPr/>
                <p:nvPr/>
              </p:nvSpPr>
              <p:spPr>
                <a:xfrm>
                  <a:off x="1831323" y="96057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2" name="Google Shape;682;p17"/>
                <p:cNvSpPr/>
                <p:nvPr/>
              </p:nvSpPr>
              <p:spPr>
                <a:xfrm>
                  <a:off x="1034422" y="299085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3" name="Google Shape;683;p17"/>
                <p:cNvSpPr/>
                <p:nvPr/>
              </p:nvSpPr>
              <p:spPr>
                <a:xfrm>
                  <a:off x="231030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4" name="Google Shape;684;p17"/>
                <p:cNvSpPr/>
                <p:nvPr/>
              </p:nvSpPr>
              <p:spPr>
                <a:xfrm>
                  <a:off x="946108" y="247941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5" name="Google Shape;685;p17"/>
                <p:cNvSpPr/>
                <p:nvPr/>
              </p:nvSpPr>
              <p:spPr>
                <a:xfrm>
                  <a:off x="1435102" y="11455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6" name="Google Shape;686;p17"/>
                <p:cNvSpPr/>
                <p:nvPr/>
              </p:nvSpPr>
              <p:spPr>
                <a:xfrm>
                  <a:off x="1119888" y="147382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7" name="Google Shape;687;p17"/>
                <p:cNvSpPr/>
                <p:nvPr/>
              </p:nvSpPr>
              <p:spPr>
                <a:xfrm>
                  <a:off x="969929" y="20063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8" name="Google Shape;688;p17"/>
                <p:cNvSpPr/>
                <p:nvPr/>
              </p:nvSpPr>
              <p:spPr>
                <a:xfrm flipH="1">
                  <a:off x="280016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89" name="Google Shape;689;p17"/>
                <p:cNvSpPr/>
                <p:nvPr/>
              </p:nvSpPr>
              <p:spPr>
                <a:xfrm flipH="1">
                  <a:off x="3597062" y="296338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0" name="Google Shape;690;p17"/>
                <p:cNvSpPr/>
                <p:nvPr/>
              </p:nvSpPr>
              <p:spPr>
                <a:xfrm flipH="1">
                  <a:off x="3685376" y="245194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1" name="Google Shape;691;p17"/>
                <p:cNvSpPr/>
                <p:nvPr/>
              </p:nvSpPr>
              <p:spPr>
                <a:xfrm flipH="1">
                  <a:off x="3196382" y="111808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2" name="Google Shape;692;p17"/>
                <p:cNvSpPr/>
                <p:nvPr/>
              </p:nvSpPr>
              <p:spPr>
                <a:xfrm flipH="1">
                  <a:off x="3511596" y="144635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3" name="Google Shape;693;p17"/>
                <p:cNvSpPr/>
                <p:nvPr/>
              </p:nvSpPr>
              <p:spPr>
                <a:xfrm flipH="1">
                  <a:off x="3661555" y="197888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694" name="Google Shape;694;p17"/>
            <p:cNvSpPr/>
            <p:nvPr/>
          </p:nvSpPr>
          <p:spPr>
            <a:xfrm>
              <a:off x="996392" y="5799296"/>
              <a:ext cx="1637487" cy="1073172"/>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5" name="Google Shape;695;p17"/>
            <p:cNvSpPr/>
            <p:nvPr/>
          </p:nvSpPr>
          <p:spPr>
            <a:xfrm>
              <a:off x="1851584" y="5779091"/>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696" name="Google Shape;696;p17"/>
            <p:cNvGrpSpPr/>
            <p:nvPr/>
          </p:nvGrpSpPr>
          <p:grpSpPr>
            <a:xfrm>
              <a:off x="954609" y="3153219"/>
              <a:ext cx="1807377" cy="2517058"/>
              <a:chOff x="1819846" y="1465006"/>
              <a:chExt cx="1807377" cy="2517058"/>
            </a:xfrm>
          </p:grpSpPr>
          <p:sp>
            <p:nvSpPr>
              <p:cNvPr id="697" name="Google Shape;697;p17"/>
              <p:cNvSpPr/>
              <p:nvPr/>
            </p:nvSpPr>
            <p:spPr>
              <a:xfrm>
                <a:off x="1819846" y="1465007"/>
                <a:ext cx="1787713" cy="2517057"/>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98" name="Google Shape;698;p17"/>
              <p:cNvSpPr/>
              <p:nvPr/>
            </p:nvSpPr>
            <p:spPr>
              <a:xfrm>
                <a:off x="2733366"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699" name="Google Shape;699;p17"/>
            <p:cNvGrpSpPr/>
            <p:nvPr/>
          </p:nvGrpSpPr>
          <p:grpSpPr>
            <a:xfrm>
              <a:off x="523595" y="2747108"/>
              <a:ext cx="2586397" cy="1496799"/>
              <a:chOff x="1467660" y="1031430"/>
              <a:chExt cx="2399417" cy="1298128"/>
            </a:xfrm>
          </p:grpSpPr>
          <p:sp>
            <p:nvSpPr>
              <p:cNvPr id="700" name="Google Shape;700;p17"/>
              <p:cNvSpPr/>
              <p:nvPr/>
            </p:nvSpPr>
            <p:spPr>
              <a:xfrm flipH="1">
                <a:off x="1467660" y="1621636"/>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1" name="Google Shape;701;p17"/>
              <p:cNvSpPr/>
              <p:nvPr/>
            </p:nvSpPr>
            <p:spPr>
              <a:xfrm flipH="1">
                <a:off x="3117517" y="1591732"/>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2" name="Google Shape;702;p17"/>
              <p:cNvSpPr/>
              <p:nvPr/>
            </p:nvSpPr>
            <p:spPr>
              <a:xfrm flipH="1">
                <a:off x="2608575" y="103143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3" name="Google Shape;703;p17"/>
              <p:cNvSpPr/>
              <p:nvPr/>
            </p:nvSpPr>
            <p:spPr>
              <a:xfrm flipH="1">
                <a:off x="1782211" y="107204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04" name="Google Shape;704;p17"/>
            <p:cNvSpPr/>
            <p:nvPr/>
          </p:nvSpPr>
          <p:spPr>
            <a:xfrm>
              <a:off x="1346967" y="438237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5" name="Google Shape;705;p17"/>
            <p:cNvSpPr/>
            <p:nvPr/>
          </p:nvSpPr>
          <p:spPr>
            <a:xfrm rot="-172423">
              <a:off x="1139542" y="422439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06" name="Google Shape;706;p17"/>
            <p:cNvSpPr/>
            <p:nvPr/>
          </p:nvSpPr>
          <p:spPr>
            <a:xfrm flipH="1">
              <a:off x="2206473" y="4385818"/>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07" name="Google Shape;707;p17"/>
            <p:cNvSpPr/>
            <p:nvPr/>
          </p:nvSpPr>
          <p:spPr>
            <a:xfrm flipH="1">
              <a:off x="2039333" y="4227834"/>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708" name="Google Shape;708;p17"/>
            <p:cNvGrpSpPr/>
            <p:nvPr/>
          </p:nvGrpSpPr>
          <p:grpSpPr>
            <a:xfrm>
              <a:off x="1354000" y="4971864"/>
              <a:ext cx="1000378" cy="370621"/>
              <a:chOff x="3741511" y="5711879"/>
              <a:chExt cx="1000378" cy="513871"/>
            </a:xfrm>
          </p:grpSpPr>
          <p:sp>
            <p:nvSpPr>
              <p:cNvPr id="709" name="Google Shape;709;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0" name="Google Shape;710;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1" name="Google Shape;711;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12" name="Google Shape;712;p17"/>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13" name="Google Shape;713;p17"/>
            <p:cNvSpPr/>
            <p:nvPr/>
          </p:nvSpPr>
          <p:spPr>
            <a:xfrm flipH="1">
              <a:off x="1713170" y="4665628"/>
              <a:ext cx="288000" cy="147572"/>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14" name="Google Shape;714;p17"/>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15" name="Google Shape;715;p17"/>
            <p:cNvGrpSpPr/>
            <p:nvPr/>
          </p:nvGrpSpPr>
          <p:grpSpPr>
            <a:xfrm>
              <a:off x="852816" y="3900618"/>
              <a:ext cx="1989141" cy="900000"/>
              <a:chOff x="2554214" y="752757"/>
              <a:chExt cx="1989141" cy="900000"/>
            </a:xfrm>
          </p:grpSpPr>
          <p:sp>
            <p:nvSpPr>
              <p:cNvPr id="716" name="Google Shape;716;p17"/>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17" name="Google Shape;717;p17"/>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18" name="Google Shape;718;p17"/>
              <p:cNvSpPr/>
              <p:nvPr/>
            </p:nvSpPr>
            <p:spPr>
              <a:xfrm>
                <a:off x="3454214" y="1146047"/>
                <a:ext cx="189141" cy="5671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719" name="Google Shape;719;p17"/>
          <p:cNvGrpSpPr/>
          <p:nvPr/>
        </p:nvGrpSpPr>
        <p:grpSpPr>
          <a:xfrm>
            <a:off x="8943531" y="413480"/>
            <a:ext cx="2013831" cy="3600000"/>
            <a:chOff x="730205" y="3023225"/>
            <a:chExt cx="2164376" cy="3869121"/>
          </a:xfrm>
        </p:grpSpPr>
        <p:sp>
          <p:nvSpPr>
            <p:cNvPr id="720" name="Google Shape;720;p17"/>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1" name="Google Shape;721;p17"/>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2" name="Google Shape;722;p17"/>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3" name="Google Shape;723;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24" name="Google Shape;724;p17"/>
            <p:cNvGrpSpPr/>
            <p:nvPr/>
          </p:nvGrpSpPr>
          <p:grpSpPr>
            <a:xfrm>
              <a:off x="954609" y="3465513"/>
              <a:ext cx="1787713" cy="2224642"/>
              <a:chOff x="1819846" y="1465006"/>
              <a:chExt cx="1787713" cy="2517058"/>
            </a:xfrm>
          </p:grpSpPr>
          <p:sp>
            <p:nvSpPr>
              <p:cNvPr id="725" name="Google Shape;725;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6" name="Google Shape;726;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27" name="Google Shape;727;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28" name="Google Shape;728;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29" name="Google Shape;729;p17"/>
            <p:cNvGrpSpPr/>
            <p:nvPr/>
          </p:nvGrpSpPr>
          <p:grpSpPr>
            <a:xfrm>
              <a:off x="1354000" y="4991744"/>
              <a:ext cx="1000378" cy="370622"/>
              <a:chOff x="3741511" y="5711878"/>
              <a:chExt cx="1000378" cy="513872"/>
            </a:xfrm>
          </p:grpSpPr>
          <p:sp>
            <p:nvSpPr>
              <p:cNvPr id="730" name="Google Shape;730;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1" name="Google Shape;731;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2" name="Google Shape;732;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3" name="Google Shape;733;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34" name="Google Shape;734;p17"/>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35" name="Google Shape;735;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6" name="Google Shape;736;p17"/>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7" name="Google Shape;737;p17"/>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8" name="Google Shape;738;p17"/>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9" name="Google Shape;739;p17"/>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0" name="Google Shape;740;p17"/>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1" name="Google Shape;741;p17"/>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2" name="Google Shape;742;p17"/>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43" name="Google Shape;743;p17"/>
          <p:cNvGrpSpPr/>
          <p:nvPr/>
        </p:nvGrpSpPr>
        <p:grpSpPr>
          <a:xfrm>
            <a:off x="1212767" y="3258000"/>
            <a:ext cx="2823215" cy="3600000"/>
            <a:chOff x="149695" y="2641197"/>
            <a:chExt cx="3333863" cy="4251149"/>
          </a:xfrm>
        </p:grpSpPr>
        <p:grpSp>
          <p:nvGrpSpPr>
            <p:cNvPr id="744" name="Google Shape;744;p17"/>
            <p:cNvGrpSpPr/>
            <p:nvPr/>
          </p:nvGrpSpPr>
          <p:grpSpPr>
            <a:xfrm>
              <a:off x="149695" y="2641197"/>
              <a:ext cx="3333863" cy="3476886"/>
              <a:chOff x="946108" y="933106"/>
              <a:chExt cx="3333863" cy="3476886"/>
            </a:xfrm>
          </p:grpSpPr>
          <p:sp>
            <p:nvSpPr>
              <p:cNvPr id="745" name="Google Shape;745;p17"/>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6" name="Google Shape;746;p17"/>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7" name="Google Shape;747;p17"/>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48" name="Google Shape;748;p17"/>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49" name="Google Shape;749;p17"/>
              <p:cNvGrpSpPr/>
              <p:nvPr/>
            </p:nvGrpSpPr>
            <p:grpSpPr>
              <a:xfrm>
                <a:off x="946108" y="933106"/>
                <a:ext cx="3333863" cy="3224836"/>
                <a:chOff x="946108" y="933106"/>
                <a:chExt cx="3333863" cy="3224836"/>
              </a:xfrm>
            </p:grpSpPr>
            <p:sp>
              <p:nvSpPr>
                <p:cNvPr id="750" name="Google Shape;750;p17"/>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1" name="Google Shape;751;p17"/>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2" name="Google Shape;752;p17"/>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3" name="Google Shape;753;p17"/>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4" name="Google Shape;754;p17"/>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5" name="Google Shape;755;p17"/>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6" name="Google Shape;756;p17"/>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7" name="Google Shape;757;p17"/>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8" name="Google Shape;758;p17"/>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59" name="Google Shape;759;p17"/>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0" name="Google Shape;760;p17"/>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1" name="Google Shape;761;p17"/>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2" name="Google Shape;762;p17"/>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3" name="Google Shape;763;p17"/>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4" name="Google Shape;764;p17"/>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5" name="Google Shape;765;p17"/>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6" name="Google Shape;766;p17"/>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7" name="Google Shape;767;p17"/>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8" name="Google Shape;768;p17"/>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69" name="Google Shape;769;p17"/>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0" name="Google Shape;770;p17"/>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1" name="Google Shape;771;p17"/>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2" name="Google Shape;772;p17"/>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3" name="Google Shape;773;p17"/>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4" name="Google Shape;774;p17"/>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775" name="Google Shape;775;p17"/>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6" name="Google Shape;776;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777" name="Google Shape;777;p17"/>
            <p:cNvGrpSpPr/>
            <p:nvPr/>
          </p:nvGrpSpPr>
          <p:grpSpPr>
            <a:xfrm>
              <a:off x="954609" y="3173097"/>
              <a:ext cx="1787713" cy="2517058"/>
              <a:chOff x="1819846" y="1465006"/>
              <a:chExt cx="1787713" cy="2517058"/>
            </a:xfrm>
          </p:grpSpPr>
          <p:sp>
            <p:nvSpPr>
              <p:cNvPr id="778" name="Google Shape;778;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79" name="Google Shape;779;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80" name="Google Shape;780;p17"/>
            <p:cNvGrpSpPr/>
            <p:nvPr/>
          </p:nvGrpSpPr>
          <p:grpSpPr>
            <a:xfrm>
              <a:off x="523595" y="2766986"/>
              <a:ext cx="2586397" cy="1496799"/>
              <a:chOff x="1467660" y="1031430"/>
              <a:chExt cx="2399417" cy="1298128"/>
            </a:xfrm>
          </p:grpSpPr>
          <p:sp>
            <p:nvSpPr>
              <p:cNvPr id="781" name="Google Shape;781;p17"/>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2" name="Google Shape;782;p17"/>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3" name="Google Shape;783;p17"/>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4" name="Google Shape;784;p17"/>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85" name="Google Shape;785;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6" name="Google Shape;786;p17"/>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87" name="Google Shape;787;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88" name="Google Shape;788;p17"/>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789" name="Google Shape;789;p17"/>
            <p:cNvGrpSpPr/>
            <p:nvPr/>
          </p:nvGrpSpPr>
          <p:grpSpPr>
            <a:xfrm>
              <a:off x="1354000" y="4991742"/>
              <a:ext cx="1000378" cy="370621"/>
              <a:chOff x="3741511" y="5711879"/>
              <a:chExt cx="1000378" cy="513871"/>
            </a:xfrm>
          </p:grpSpPr>
          <p:sp>
            <p:nvSpPr>
              <p:cNvPr id="790" name="Google Shape;790;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1" name="Google Shape;791;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2" name="Google Shape;792;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3" name="Google Shape;793;p17"/>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794" name="Google Shape;794;p17"/>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795" name="Google Shape;795;p17"/>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796" name="Google Shape;796;p17"/>
          <p:cNvGrpSpPr/>
          <p:nvPr/>
        </p:nvGrpSpPr>
        <p:grpSpPr>
          <a:xfrm>
            <a:off x="4061651" y="3237611"/>
            <a:ext cx="1961148" cy="3600000"/>
            <a:chOff x="803543" y="3053911"/>
            <a:chExt cx="2091038" cy="3838435"/>
          </a:xfrm>
        </p:grpSpPr>
        <p:sp>
          <p:nvSpPr>
            <p:cNvPr id="797" name="Google Shape;797;p17"/>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8" name="Google Shape;798;p17"/>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99" name="Google Shape;799;p17"/>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0" name="Google Shape;800;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01" name="Google Shape;801;p17"/>
            <p:cNvGrpSpPr/>
            <p:nvPr/>
          </p:nvGrpSpPr>
          <p:grpSpPr>
            <a:xfrm>
              <a:off x="995882" y="3173097"/>
              <a:ext cx="1746440" cy="2517058"/>
              <a:chOff x="1861119" y="1465006"/>
              <a:chExt cx="1746440" cy="2517058"/>
            </a:xfrm>
          </p:grpSpPr>
          <p:sp>
            <p:nvSpPr>
              <p:cNvPr id="802" name="Google Shape;802;p17"/>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3" name="Google Shape;803;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04" name="Google Shape;804;p17"/>
            <p:cNvGrpSpPr/>
            <p:nvPr/>
          </p:nvGrpSpPr>
          <p:grpSpPr>
            <a:xfrm>
              <a:off x="1346967" y="4402254"/>
              <a:ext cx="997158" cy="129815"/>
              <a:chOff x="1346967" y="4402254"/>
              <a:chExt cx="997158" cy="129815"/>
            </a:xfrm>
          </p:grpSpPr>
          <p:sp>
            <p:nvSpPr>
              <p:cNvPr id="805" name="Google Shape;805;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6" name="Google Shape;806;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07" name="Google Shape;807;p17"/>
            <p:cNvGrpSpPr/>
            <p:nvPr/>
          </p:nvGrpSpPr>
          <p:grpSpPr>
            <a:xfrm>
              <a:off x="1354000" y="4991744"/>
              <a:ext cx="1000378" cy="370622"/>
              <a:chOff x="3741511" y="5711878"/>
              <a:chExt cx="1000378" cy="513872"/>
            </a:xfrm>
          </p:grpSpPr>
          <p:sp>
            <p:nvSpPr>
              <p:cNvPr id="808" name="Google Shape;808;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09" name="Google Shape;809;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0" name="Google Shape;810;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1" name="Google Shape;811;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12" name="Google Shape;812;p17"/>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13" name="Google Shape;813;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14" name="Google Shape;814;p17"/>
            <p:cNvGrpSpPr/>
            <p:nvPr/>
          </p:nvGrpSpPr>
          <p:grpSpPr>
            <a:xfrm>
              <a:off x="1175635" y="4165696"/>
              <a:ext cx="1317558" cy="101840"/>
              <a:chOff x="1175635" y="4165696"/>
              <a:chExt cx="1317558" cy="101840"/>
            </a:xfrm>
          </p:grpSpPr>
          <p:sp>
            <p:nvSpPr>
              <p:cNvPr id="815" name="Google Shape;815;p17"/>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6" name="Google Shape;816;p17"/>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17" name="Google Shape;817;p17"/>
            <p:cNvGrpSpPr/>
            <p:nvPr/>
          </p:nvGrpSpPr>
          <p:grpSpPr>
            <a:xfrm>
              <a:off x="956537" y="3053911"/>
              <a:ext cx="1789608" cy="2687614"/>
              <a:chOff x="956537" y="3053911"/>
              <a:chExt cx="1789608" cy="2687614"/>
            </a:xfrm>
          </p:grpSpPr>
          <p:sp>
            <p:nvSpPr>
              <p:cNvPr id="818" name="Google Shape;818;p17"/>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19" name="Google Shape;819;p17"/>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0" name="Google Shape;820;p17"/>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1" name="Google Shape;821;p17"/>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2" name="Google Shape;822;p17"/>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23" name="Google Shape;823;p17"/>
            <p:cNvGrpSpPr/>
            <p:nvPr/>
          </p:nvGrpSpPr>
          <p:grpSpPr>
            <a:xfrm>
              <a:off x="858810" y="4262532"/>
              <a:ext cx="1979309" cy="594594"/>
              <a:chOff x="1406103" y="909890"/>
              <a:chExt cx="1979309" cy="594594"/>
            </a:xfrm>
          </p:grpSpPr>
          <p:sp>
            <p:nvSpPr>
              <p:cNvPr id="824" name="Google Shape;824;p17"/>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25" name="Google Shape;825;p17"/>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26" name="Google Shape;826;p17"/>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827" name="Google Shape;827;p17"/>
          <p:cNvGrpSpPr/>
          <p:nvPr/>
        </p:nvGrpSpPr>
        <p:grpSpPr>
          <a:xfrm>
            <a:off x="6412892" y="3249777"/>
            <a:ext cx="2017421" cy="3600000"/>
            <a:chOff x="733814" y="2825424"/>
            <a:chExt cx="2279081" cy="4066922"/>
          </a:xfrm>
        </p:grpSpPr>
        <p:sp>
          <p:nvSpPr>
            <p:cNvPr id="828" name="Google Shape;828;p17"/>
            <p:cNvSpPr/>
            <p:nvPr/>
          </p:nvSpPr>
          <p:spPr>
            <a:xfrm rot="9977310">
              <a:off x="2387552" y="5422463"/>
              <a:ext cx="492655" cy="1178808"/>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29" name="Google Shape;829;p17"/>
            <p:cNvSpPr/>
            <p:nvPr/>
          </p:nvSpPr>
          <p:spPr>
            <a:xfrm>
              <a:off x="752242" y="2991120"/>
              <a:ext cx="2209856" cy="2808328"/>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0" name="Google Shape;830;p17"/>
            <p:cNvSpPr/>
            <p:nvPr/>
          </p:nvSpPr>
          <p:spPr>
            <a:xfrm flipH="1">
              <a:off x="2545202" y="3103337"/>
              <a:ext cx="455339" cy="239646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1" name="Google Shape;831;p17"/>
            <p:cNvSpPr/>
            <p:nvPr/>
          </p:nvSpPr>
          <p:spPr>
            <a:xfrm>
              <a:off x="733814" y="3013626"/>
              <a:ext cx="468562" cy="248617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2" name="Google Shape;832;p17"/>
            <p:cNvSpPr/>
            <p:nvPr/>
          </p:nvSpPr>
          <p:spPr>
            <a:xfrm>
              <a:off x="996392" y="5819174"/>
              <a:ext cx="1637487" cy="1073172"/>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3" name="Google Shape;833;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34" name="Google Shape;834;p17"/>
            <p:cNvGrpSpPr/>
            <p:nvPr/>
          </p:nvGrpSpPr>
          <p:grpSpPr>
            <a:xfrm>
              <a:off x="954609" y="3173098"/>
              <a:ext cx="1807377" cy="2526888"/>
              <a:chOff x="1819846" y="1465007"/>
              <a:chExt cx="1807377" cy="2526888"/>
            </a:xfrm>
          </p:grpSpPr>
          <p:sp>
            <p:nvSpPr>
              <p:cNvPr id="835" name="Google Shape;835;p17"/>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6" name="Google Shape;836;p17"/>
              <p:cNvSpPr/>
              <p:nvPr/>
            </p:nvSpPr>
            <p:spPr>
              <a:xfrm>
                <a:off x="2733366" y="1474838"/>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37" name="Google Shape;837;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38" name="Google Shape;838;p17"/>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39" name="Google Shape;839;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0" name="Google Shape;840;p17"/>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841" name="Google Shape;841;p17"/>
            <p:cNvGrpSpPr/>
            <p:nvPr/>
          </p:nvGrpSpPr>
          <p:grpSpPr>
            <a:xfrm>
              <a:off x="1354000" y="4991742"/>
              <a:ext cx="1000378" cy="370621"/>
              <a:chOff x="3741511" y="5711879"/>
              <a:chExt cx="1000378" cy="513871"/>
            </a:xfrm>
          </p:grpSpPr>
          <p:sp>
            <p:nvSpPr>
              <p:cNvPr id="842" name="Google Shape;842;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3" name="Google Shape;843;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4" name="Google Shape;844;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5" name="Google Shape;845;p17"/>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46" name="Google Shape;846;p17"/>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47" name="Google Shape;847;p17"/>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48" name="Google Shape;848;p17"/>
            <p:cNvSpPr/>
            <p:nvPr/>
          </p:nvSpPr>
          <p:spPr>
            <a:xfrm>
              <a:off x="808646" y="2825424"/>
              <a:ext cx="2118965" cy="1128712"/>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49" name="Google Shape;849;p17"/>
            <p:cNvGrpSpPr/>
            <p:nvPr/>
          </p:nvGrpSpPr>
          <p:grpSpPr>
            <a:xfrm>
              <a:off x="858810" y="4262532"/>
              <a:ext cx="1979309" cy="594594"/>
              <a:chOff x="1406103" y="909890"/>
              <a:chExt cx="1979309" cy="594594"/>
            </a:xfrm>
          </p:grpSpPr>
          <p:sp>
            <p:nvSpPr>
              <p:cNvPr id="850" name="Google Shape;850;p17"/>
              <p:cNvSpPr/>
              <p:nvPr/>
            </p:nvSpPr>
            <p:spPr>
              <a:xfrm>
                <a:off x="1406103"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1" name="Google Shape;851;p17"/>
              <p:cNvSpPr/>
              <p:nvPr/>
            </p:nvSpPr>
            <p:spPr>
              <a:xfrm>
                <a:off x="2485412"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52" name="Google Shape;852;p17"/>
              <p:cNvSpPr/>
              <p:nvPr/>
            </p:nvSpPr>
            <p:spPr>
              <a:xfrm>
                <a:off x="2297386" y="1173531"/>
                <a:ext cx="189141" cy="5671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853" name="Google Shape;853;p17"/>
          <p:cNvGrpSpPr/>
          <p:nvPr/>
        </p:nvGrpSpPr>
        <p:grpSpPr>
          <a:xfrm>
            <a:off x="8897549" y="3231501"/>
            <a:ext cx="1984053" cy="3600000"/>
            <a:chOff x="803543" y="3098224"/>
            <a:chExt cx="2091038" cy="3794122"/>
          </a:xfrm>
        </p:grpSpPr>
        <p:sp>
          <p:nvSpPr>
            <p:cNvPr id="854" name="Google Shape;854;p17"/>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5" name="Google Shape;855;p17"/>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6" name="Google Shape;856;p17"/>
            <p:cNvSpPr/>
            <p:nvPr/>
          </p:nvSpPr>
          <p:spPr>
            <a:xfrm>
              <a:off x="996392" y="5819174"/>
              <a:ext cx="1637487" cy="1073172"/>
            </a:xfrm>
            <a:prstGeom prst="round2SameRect">
              <a:avLst>
                <a:gd fmla="val 50000" name="adj1"/>
                <a:gd fmla="val 0" name="adj2"/>
              </a:avLst>
            </a:prstGeom>
            <a:solidFill>
              <a:srgbClr val="FFBF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57" name="Google Shape;857;p17"/>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58" name="Google Shape;858;p17"/>
            <p:cNvGrpSpPr/>
            <p:nvPr/>
          </p:nvGrpSpPr>
          <p:grpSpPr>
            <a:xfrm>
              <a:off x="954609" y="3173097"/>
              <a:ext cx="1787713" cy="2517058"/>
              <a:chOff x="1819846" y="1465006"/>
              <a:chExt cx="1787713" cy="2517058"/>
            </a:xfrm>
          </p:grpSpPr>
          <p:sp>
            <p:nvSpPr>
              <p:cNvPr id="859" name="Google Shape;859;p17"/>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0" name="Google Shape;860;p17"/>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61" name="Google Shape;861;p17"/>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2" name="Google Shape;862;p17"/>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63" name="Google Shape;863;p17"/>
            <p:cNvGrpSpPr/>
            <p:nvPr/>
          </p:nvGrpSpPr>
          <p:grpSpPr>
            <a:xfrm>
              <a:off x="1354000" y="4991744"/>
              <a:ext cx="1000378" cy="370622"/>
              <a:chOff x="3741511" y="5711878"/>
              <a:chExt cx="1000378" cy="513872"/>
            </a:xfrm>
          </p:grpSpPr>
          <p:sp>
            <p:nvSpPr>
              <p:cNvPr id="864" name="Google Shape;864;p17"/>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5" name="Google Shape;865;p17"/>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6" name="Google Shape;866;p17"/>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7" name="Google Shape;867;p17"/>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68" name="Google Shape;868;p17"/>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69" name="Google Shape;869;p17"/>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0" name="Google Shape;870;p17"/>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1" name="Google Shape;871;p17"/>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2" name="Google Shape;872;p17"/>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73" name="Google Shape;873;p17"/>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4CCCC"/>
        </a:solidFill>
      </p:bgPr>
    </p:bg>
    <p:spTree>
      <p:nvGrpSpPr>
        <p:cNvPr id="877" name="Shape 877"/>
        <p:cNvGrpSpPr/>
        <p:nvPr/>
      </p:nvGrpSpPr>
      <p:grpSpPr>
        <a:xfrm>
          <a:off x="0" y="0"/>
          <a:ext cx="0" cy="0"/>
          <a:chOff x="0" y="0"/>
          <a:chExt cx="0" cy="0"/>
        </a:xfrm>
      </p:grpSpPr>
      <p:grpSp>
        <p:nvGrpSpPr>
          <p:cNvPr id="878" name="Google Shape;878;p18"/>
          <p:cNvGrpSpPr/>
          <p:nvPr/>
        </p:nvGrpSpPr>
        <p:grpSpPr>
          <a:xfrm>
            <a:off x="7766409" y="5064232"/>
            <a:ext cx="1032854" cy="1800000"/>
            <a:chOff x="803543" y="3248201"/>
            <a:chExt cx="2091038" cy="3644145"/>
          </a:xfrm>
        </p:grpSpPr>
        <p:sp>
          <p:nvSpPr>
            <p:cNvPr id="879" name="Google Shape;879;p1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0" name="Google Shape;880;p1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1" name="Google Shape;881;p18"/>
            <p:cNvSpPr/>
            <p:nvPr/>
          </p:nvSpPr>
          <p:spPr>
            <a:xfrm>
              <a:off x="996392" y="5819174"/>
              <a:ext cx="1637487" cy="1073172"/>
            </a:xfrm>
            <a:prstGeom prst="round2SameRect">
              <a:avLst>
                <a:gd fmla="val 50000" name="adj1"/>
                <a:gd fmla="val 0" name="adj2"/>
              </a:avLst>
            </a:prstGeom>
            <a:solidFill>
              <a:srgbClr val="B5547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2" name="Google Shape;882;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7B354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83" name="Google Shape;883;p18"/>
            <p:cNvGrpSpPr/>
            <p:nvPr/>
          </p:nvGrpSpPr>
          <p:grpSpPr>
            <a:xfrm>
              <a:off x="954609" y="3465513"/>
              <a:ext cx="1787713" cy="2224642"/>
              <a:chOff x="1819846" y="1465006"/>
              <a:chExt cx="1787713" cy="2517058"/>
            </a:xfrm>
          </p:grpSpPr>
          <p:sp>
            <p:nvSpPr>
              <p:cNvPr id="884" name="Google Shape;884;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5" name="Google Shape;885;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86" name="Google Shape;886;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87" name="Google Shape;887;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888" name="Google Shape;888;p18"/>
            <p:cNvGrpSpPr/>
            <p:nvPr/>
          </p:nvGrpSpPr>
          <p:grpSpPr>
            <a:xfrm>
              <a:off x="1354000" y="4991744"/>
              <a:ext cx="1000378" cy="370622"/>
              <a:chOff x="3741511" y="5711878"/>
              <a:chExt cx="1000378" cy="513872"/>
            </a:xfrm>
          </p:grpSpPr>
          <p:sp>
            <p:nvSpPr>
              <p:cNvPr id="889" name="Google Shape;889;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0" name="Google Shape;890;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1" name="Google Shape;891;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2" name="Google Shape;892;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893" name="Google Shape;893;p1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894" name="Google Shape;894;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5" name="Google Shape;895;p18"/>
            <p:cNvSpPr/>
            <p:nvPr/>
          </p:nvSpPr>
          <p:spPr>
            <a:xfrm>
              <a:off x="1175635" y="41705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6" name="Google Shape;896;p18"/>
            <p:cNvSpPr/>
            <p:nvPr/>
          </p:nvSpPr>
          <p:spPr>
            <a:xfrm>
              <a:off x="2092513" y="4165696"/>
              <a:ext cx="400680" cy="96940"/>
            </a:xfrm>
            <a:prstGeom prst="roundRect">
              <a:avLst>
                <a:gd fmla="val 50000" name="adj"/>
              </a:avLst>
            </a:pr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7" name="Google Shape;897;p18"/>
            <p:cNvSpPr/>
            <p:nvPr/>
          </p:nvSpPr>
          <p:spPr>
            <a:xfrm>
              <a:off x="1317701" y="5439221"/>
              <a:ext cx="1062722" cy="250933"/>
            </a:xfrm>
            <a:custGeom>
              <a:rect b="b" l="l" r="r" t="t"/>
              <a:pathLst>
                <a:path extrusionOk="0" h="332097" w="1279756">
                  <a:moveTo>
                    <a:pt x="642898" y="0"/>
                  </a:moveTo>
                  <a:lnTo>
                    <a:pt x="685370" y="30460"/>
                  </a:lnTo>
                  <a:cubicBezTo>
                    <a:pt x="802354" y="96349"/>
                    <a:pt x="955920" y="135225"/>
                    <a:pt x="1127493" y="140799"/>
                  </a:cubicBezTo>
                  <a:lnTo>
                    <a:pt x="1279756" y="135840"/>
                  </a:lnTo>
                  <a:lnTo>
                    <a:pt x="1212104" y="181786"/>
                  </a:lnTo>
                  <a:cubicBezTo>
                    <a:pt x="1049594" y="276685"/>
                    <a:pt x="853686" y="332097"/>
                    <a:pt x="642805" y="332097"/>
                  </a:cubicBezTo>
                  <a:lnTo>
                    <a:pt x="642806" y="332096"/>
                  </a:lnTo>
                  <a:cubicBezTo>
                    <a:pt x="431924" y="332096"/>
                    <a:pt x="236016" y="276684"/>
                    <a:pt x="73507" y="181785"/>
                  </a:cubicBezTo>
                  <a:lnTo>
                    <a:pt x="0" y="131862"/>
                  </a:lnTo>
                  <a:lnTo>
                    <a:pt x="163346" y="137182"/>
                  </a:lnTo>
                  <a:cubicBezTo>
                    <a:pt x="334919" y="131609"/>
                    <a:pt x="488485" y="92732"/>
                    <a:pt x="605469" y="26843"/>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98" name="Google Shape;898;p18"/>
            <p:cNvSpPr/>
            <p:nvPr/>
          </p:nvSpPr>
          <p:spPr>
            <a:xfrm>
              <a:off x="884884" y="3248201"/>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8256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899" name="Google Shape;899;p18"/>
          <p:cNvGrpSpPr/>
          <p:nvPr/>
        </p:nvGrpSpPr>
        <p:grpSpPr>
          <a:xfrm>
            <a:off x="6342246" y="4897272"/>
            <a:ext cx="1188613" cy="1959084"/>
            <a:chOff x="419193" y="2359830"/>
            <a:chExt cx="2731031" cy="4501313"/>
          </a:xfrm>
        </p:grpSpPr>
        <p:sp>
          <p:nvSpPr>
            <p:cNvPr id="900" name="Google Shape;900;p18"/>
            <p:cNvSpPr/>
            <p:nvPr/>
          </p:nvSpPr>
          <p:spPr>
            <a:xfrm>
              <a:off x="429482" y="2799797"/>
              <a:ext cx="2411318" cy="4058203"/>
            </a:xfrm>
            <a:custGeom>
              <a:rect b="b" l="l" r="r" t="t"/>
              <a:pathLst>
                <a:path extrusionOk="0" h="4058203" w="2411318">
                  <a:moveTo>
                    <a:pt x="1205659" y="0"/>
                  </a:moveTo>
                  <a:cubicBezTo>
                    <a:pt x="1871526" y="0"/>
                    <a:pt x="2411318" y="539792"/>
                    <a:pt x="2411318" y="1205659"/>
                  </a:cubicBezTo>
                  <a:cubicBezTo>
                    <a:pt x="2411318" y="1783549"/>
                    <a:pt x="2411317" y="2361439"/>
                    <a:pt x="2411317" y="2939329"/>
                  </a:cubicBezTo>
                  <a:cubicBezTo>
                    <a:pt x="2411317" y="3438729"/>
                    <a:pt x="2107684" y="3867213"/>
                    <a:pt x="1674955" y="4050242"/>
                  </a:cubicBezTo>
                  <a:lnTo>
                    <a:pt x="1649307" y="4058203"/>
                  </a:lnTo>
                  <a:lnTo>
                    <a:pt x="762014" y="4058203"/>
                  </a:lnTo>
                  <a:lnTo>
                    <a:pt x="736362" y="4050241"/>
                  </a:lnTo>
                  <a:cubicBezTo>
                    <a:pt x="303633" y="3867212"/>
                    <a:pt x="0" y="3438728"/>
                    <a:pt x="0" y="2939328"/>
                  </a:cubicBezTo>
                  <a:lnTo>
                    <a:pt x="0" y="1205659"/>
                  </a:lnTo>
                  <a:cubicBezTo>
                    <a:pt x="0" y="539792"/>
                    <a:pt x="539792" y="0"/>
                    <a:pt x="1205659" y="0"/>
                  </a:cubicBezTo>
                  <a:close/>
                </a:path>
              </a:pathLst>
            </a:custGeom>
            <a:solidFill>
              <a:srgbClr val="BA79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1" name="Google Shape;901;p18"/>
            <p:cNvSpPr/>
            <p:nvPr/>
          </p:nvSpPr>
          <p:spPr>
            <a:xfrm>
              <a:off x="764661" y="3141895"/>
              <a:ext cx="1787713" cy="2517057"/>
            </a:xfrm>
            <a:prstGeom prst="roundRect">
              <a:avLst>
                <a:gd fmla="val 50000" name="adj"/>
              </a:avLst>
            </a:prstGeom>
            <a:solidFill>
              <a:srgbClr val="EFC7BC"/>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2" name="Google Shape;902;p18"/>
            <p:cNvSpPr/>
            <p:nvPr/>
          </p:nvSpPr>
          <p:spPr>
            <a:xfrm>
              <a:off x="1747099" y="3112590"/>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3" name="Google Shape;903;p18"/>
            <p:cNvSpPr/>
            <p:nvPr/>
          </p:nvSpPr>
          <p:spPr>
            <a:xfrm>
              <a:off x="1157019" y="4371051"/>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4" name="Google Shape;904;p18"/>
            <p:cNvSpPr/>
            <p:nvPr/>
          </p:nvSpPr>
          <p:spPr>
            <a:xfrm rot="-172423">
              <a:off x="949594" y="4213067"/>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05" name="Google Shape;905;p18"/>
            <p:cNvSpPr/>
            <p:nvPr/>
          </p:nvSpPr>
          <p:spPr>
            <a:xfrm flipH="1">
              <a:off x="2016525" y="4374493"/>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06" name="Google Shape;906;p18"/>
            <p:cNvSpPr/>
            <p:nvPr/>
          </p:nvSpPr>
          <p:spPr>
            <a:xfrm flipH="1">
              <a:off x="1849385" y="4216509"/>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07" name="Google Shape;907;p18"/>
            <p:cNvSpPr/>
            <p:nvPr/>
          </p:nvSpPr>
          <p:spPr>
            <a:xfrm flipH="1">
              <a:off x="1523222" y="4654303"/>
              <a:ext cx="288000" cy="147572"/>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08" name="Google Shape;908;p18"/>
            <p:cNvSpPr/>
            <p:nvPr/>
          </p:nvSpPr>
          <p:spPr>
            <a:xfrm rot="10800000">
              <a:off x="1297661" y="5054981"/>
              <a:ext cx="720000" cy="151218"/>
            </a:xfrm>
            <a:prstGeom prst="blockArc">
              <a:avLst>
                <a:gd fmla="val 10800000" name="adj1"/>
                <a:gd fmla="val 0" name="adj2"/>
                <a:gd fmla="val 25000" name="adj3"/>
              </a:avLst>
            </a:prstGeom>
            <a:solidFill>
              <a:srgbClr val="BA6B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909" name="Google Shape;909;p18"/>
            <p:cNvGrpSpPr/>
            <p:nvPr/>
          </p:nvGrpSpPr>
          <p:grpSpPr>
            <a:xfrm>
              <a:off x="806444" y="5767766"/>
              <a:ext cx="1649881" cy="1093377"/>
              <a:chOff x="806444" y="5767766"/>
              <a:chExt cx="1649881" cy="1093377"/>
            </a:xfrm>
          </p:grpSpPr>
          <p:sp>
            <p:nvSpPr>
              <p:cNvPr id="910" name="Google Shape;910;p18"/>
              <p:cNvSpPr/>
              <p:nvPr/>
            </p:nvSpPr>
            <p:spPr>
              <a:xfrm>
                <a:off x="806444" y="5787971"/>
                <a:ext cx="1637487" cy="1073172"/>
              </a:xfrm>
              <a:prstGeom prst="round2SameRect">
                <a:avLst>
                  <a:gd fmla="val 50000" name="adj1"/>
                  <a:gd fmla="val 0" name="adj2"/>
                </a:avLst>
              </a:prstGeom>
              <a:solidFill>
                <a:srgbClr val="83B7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1" name="Google Shape;911;p18"/>
              <p:cNvSpPr/>
              <p:nvPr/>
            </p:nvSpPr>
            <p:spPr>
              <a:xfrm>
                <a:off x="1661636" y="5767766"/>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12" name="Google Shape;912;p18"/>
            <p:cNvSpPr/>
            <p:nvPr/>
          </p:nvSpPr>
          <p:spPr>
            <a:xfrm>
              <a:off x="1456409" y="5620356"/>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CBCA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13" name="Google Shape;913;p18"/>
            <p:cNvGrpSpPr/>
            <p:nvPr/>
          </p:nvGrpSpPr>
          <p:grpSpPr>
            <a:xfrm>
              <a:off x="419193" y="2359830"/>
              <a:ext cx="2731031" cy="4489539"/>
              <a:chOff x="419193" y="2359830"/>
              <a:chExt cx="2731031" cy="4489539"/>
            </a:xfrm>
          </p:grpSpPr>
          <p:grpSp>
            <p:nvGrpSpPr>
              <p:cNvPr id="914" name="Google Shape;914;p18"/>
              <p:cNvGrpSpPr/>
              <p:nvPr/>
            </p:nvGrpSpPr>
            <p:grpSpPr>
              <a:xfrm>
                <a:off x="419193" y="2359830"/>
                <a:ext cx="2731031" cy="4430618"/>
                <a:chOff x="419193" y="2359830"/>
                <a:chExt cx="2731031" cy="4430618"/>
              </a:xfrm>
            </p:grpSpPr>
            <p:sp>
              <p:nvSpPr>
                <p:cNvPr id="915" name="Google Shape;915;p18"/>
                <p:cNvSpPr/>
                <p:nvPr/>
              </p:nvSpPr>
              <p:spPr>
                <a:xfrm rot="1274962">
                  <a:off x="714849" y="2725351"/>
                  <a:ext cx="2269074" cy="1343364"/>
                </a:xfrm>
                <a:custGeom>
                  <a:rect b="b" l="l" r="r" t="t"/>
                  <a:pathLst>
                    <a:path extrusionOk="0" h="848366" w="1678970">
                      <a:moveTo>
                        <a:pt x="511102" y="61012"/>
                      </a:moveTo>
                      <a:cubicBezTo>
                        <a:pt x="971202" y="-117905"/>
                        <a:pt x="1489228" y="110038"/>
                        <a:pt x="1668146" y="570139"/>
                      </a:cubicBezTo>
                      <a:lnTo>
                        <a:pt x="1678970" y="597975"/>
                      </a:lnTo>
                      <a:lnTo>
                        <a:pt x="1634218" y="633821"/>
                      </a:lnTo>
                      <a:cubicBezTo>
                        <a:pt x="1433644" y="766378"/>
                        <a:pt x="1156551" y="848366"/>
                        <a:pt x="850484" y="848366"/>
                      </a:cubicBezTo>
                      <a:cubicBezTo>
                        <a:pt x="544417" y="848366"/>
                        <a:pt x="267324" y="766378"/>
                        <a:pt x="66749" y="633821"/>
                      </a:cubicBezTo>
                      <a:lnTo>
                        <a:pt x="0" y="585283"/>
                      </a:lnTo>
                      <a:lnTo>
                        <a:pt x="16906" y="534090"/>
                      </a:lnTo>
                      <a:cubicBezTo>
                        <a:pt x="109040" y="324707"/>
                        <a:pt x="281051" y="150471"/>
                        <a:pt x="511102" y="61012"/>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16" name="Google Shape;916;p18"/>
                <p:cNvSpPr/>
                <p:nvPr/>
              </p:nvSpPr>
              <p:spPr>
                <a:xfrm>
                  <a:off x="419193" y="2832965"/>
                  <a:ext cx="727993" cy="395748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17" name="Google Shape;917;p18"/>
              <p:cNvSpPr/>
              <p:nvPr/>
            </p:nvSpPr>
            <p:spPr>
              <a:xfrm flipH="1">
                <a:off x="2198429" y="2918249"/>
                <a:ext cx="651746" cy="3931120"/>
              </a:xfrm>
              <a:custGeom>
                <a:rect b="b" l="l" r="r" t="t"/>
                <a:pathLst>
                  <a:path extrusionOk="0" h="3931120" w="651746">
                    <a:moveTo>
                      <a:pt x="651746" y="0"/>
                    </a:moveTo>
                    <a:lnTo>
                      <a:pt x="602347" y="30478"/>
                    </a:lnTo>
                    <a:cubicBezTo>
                      <a:pt x="234479" y="280964"/>
                      <a:pt x="0" y="660038"/>
                      <a:pt x="0" y="1084297"/>
                    </a:cubicBezTo>
                    <a:lnTo>
                      <a:pt x="0" y="3048055"/>
                    </a:lnTo>
                    <a:cubicBezTo>
                      <a:pt x="0" y="3378036"/>
                      <a:pt x="141845" y="3680682"/>
                      <a:pt x="377973" y="3916751"/>
                    </a:cubicBezTo>
                    <a:lnTo>
                      <a:pt x="393802" y="3931120"/>
                    </a:lnTo>
                    <a:lnTo>
                      <a:pt x="398738" y="3931120"/>
                    </a:lnTo>
                    <a:lnTo>
                      <a:pt x="398738" y="3393824"/>
                    </a:lnTo>
                    <a:cubicBezTo>
                      <a:pt x="398738" y="3318559"/>
                      <a:pt x="416254" y="3246857"/>
                      <a:pt x="447930" y="3181640"/>
                    </a:cubicBezTo>
                    <a:lnTo>
                      <a:pt x="449764" y="3178697"/>
                    </a:lnTo>
                    <a:lnTo>
                      <a:pt x="449764" y="2376083"/>
                    </a:lnTo>
                    <a:lnTo>
                      <a:pt x="401242" y="2308658"/>
                    </a:lnTo>
                    <a:cubicBezTo>
                      <a:pt x="304862" y="2145098"/>
                      <a:pt x="248585" y="1947924"/>
                      <a:pt x="248585" y="1735681"/>
                    </a:cubicBezTo>
                    <a:lnTo>
                      <a:pt x="248585" y="1268229"/>
                    </a:lnTo>
                    <a:cubicBezTo>
                      <a:pt x="248585" y="1055985"/>
                      <a:pt x="304862" y="858811"/>
                      <a:pt x="401242" y="695252"/>
                    </a:cubicBezTo>
                    <a:lnTo>
                      <a:pt x="451999" y="624721"/>
                    </a:lnTo>
                    <a:lnTo>
                      <a:pt x="463063" y="480019"/>
                    </a:lnTo>
                    <a:cubicBezTo>
                      <a:pt x="489389" y="309145"/>
                      <a:pt x="553986" y="148125"/>
                      <a:pt x="649541" y="2995"/>
                    </a:cubicBezTo>
                    <a:close/>
                  </a:path>
                </a:pathLst>
              </a:custGeom>
              <a:solidFill>
                <a:srgbClr val="DBA12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18" name="Google Shape;918;p18"/>
            <p:cNvGrpSpPr/>
            <p:nvPr/>
          </p:nvGrpSpPr>
          <p:grpSpPr>
            <a:xfrm>
              <a:off x="668006" y="2862302"/>
              <a:ext cx="1979309" cy="594594"/>
              <a:chOff x="1406103" y="909890"/>
              <a:chExt cx="1979309" cy="594594"/>
            </a:xfrm>
          </p:grpSpPr>
          <p:sp>
            <p:nvSpPr>
              <p:cNvPr id="919" name="Google Shape;919;p18"/>
              <p:cNvSpPr/>
              <p:nvPr/>
            </p:nvSpPr>
            <p:spPr>
              <a:xfrm>
                <a:off x="1406103"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0" name="Google Shape;920;p18"/>
              <p:cNvSpPr/>
              <p:nvPr/>
            </p:nvSpPr>
            <p:spPr>
              <a:xfrm>
                <a:off x="2485412" y="909890"/>
                <a:ext cx="900000" cy="594594"/>
              </a:xfrm>
              <a:prstGeom prst="donut">
                <a:avLst>
                  <a:gd fmla="val 5068" name="adj"/>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21" name="Google Shape;921;p18"/>
              <p:cNvSpPr/>
              <p:nvPr/>
            </p:nvSpPr>
            <p:spPr>
              <a:xfrm>
                <a:off x="2297386" y="1173531"/>
                <a:ext cx="189141" cy="56710"/>
              </a:xfrm>
              <a:prstGeom prst="rect">
                <a:avLst/>
              </a:prstGeom>
              <a:solidFill>
                <a:srgbClr val="53945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922" name="Google Shape;922;p18"/>
          <p:cNvGrpSpPr/>
          <p:nvPr/>
        </p:nvGrpSpPr>
        <p:grpSpPr>
          <a:xfrm>
            <a:off x="8961061" y="5060405"/>
            <a:ext cx="1411608" cy="1800000"/>
            <a:chOff x="149695" y="2621319"/>
            <a:chExt cx="3333863" cy="4251149"/>
          </a:xfrm>
        </p:grpSpPr>
        <p:grpSp>
          <p:nvGrpSpPr>
            <p:cNvPr id="923" name="Google Shape;923;p18"/>
            <p:cNvGrpSpPr/>
            <p:nvPr/>
          </p:nvGrpSpPr>
          <p:grpSpPr>
            <a:xfrm>
              <a:off x="149695" y="2621319"/>
              <a:ext cx="3333863" cy="3476886"/>
              <a:chOff x="946108" y="933106"/>
              <a:chExt cx="3333863" cy="3476886"/>
            </a:xfrm>
          </p:grpSpPr>
          <p:sp>
            <p:nvSpPr>
              <p:cNvPr id="924" name="Google Shape;924;p18"/>
              <p:cNvSpPr/>
              <p:nvPr/>
            </p:nvSpPr>
            <p:spPr>
              <a:xfrm flipH="1">
                <a:off x="2119947" y="381539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5" name="Google Shape;925;p18"/>
              <p:cNvSpPr/>
              <p:nvPr/>
            </p:nvSpPr>
            <p:spPr>
              <a:xfrm flipH="1">
                <a:off x="1711915" y="38116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6" name="Google Shape;926;p18"/>
              <p:cNvSpPr/>
              <p:nvPr/>
            </p:nvSpPr>
            <p:spPr>
              <a:xfrm flipH="1">
                <a:off x="2990546" y="3801083"/>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27" name="Google Shape;927;p18"/>
              <p:cNvSpPr/>
              <p:nvPr/>
            </p:nvSpPr>
            <p:spPr>
              <a:xfrm flipH="1">
                <a:off x="2582514" y="3797332"/>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28" name="Google Shape;928;p18"/>
              <p:cNvGrpSpPr/>
              <p:nvPr/>
            </p:nvGrpSpPr>
            <p:grpSpPr>
              <a:xfrm>
                <a:off x="946108" y="933106"/>
                <a:ext cx="3333863" cy="3224836"/>
                <a:chOff x="946108" y="933106"/>
                <a:chExt cx="3333863" cy="3224836"/>
              </a:xfrm>
            </p:grpSpPr>
            <p:sp>
              <p:nvSpPr>
                <p:cNvPr id="929" name="Google Shape;929;p18"/>
                <p:cNvSpPr/>
                <p:nvPr/>
              </p:nvSpPr>
              <p:spPr>
                <a:xfrm flipH="1">
                  <a:off x="3410778" y="212130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0" name="Google Shape;930;p18"/>
                <p:cNvSpPr/>
                <p:nvPr/>
              </p:nvSpPr>
              <p:spPr>
                <a:xfrm flipH="1">
                  <a:off x="3278982" y="3162925"/>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1" name="Google Shape;931;p18"/>
                <p:cNvSpPr/>
                <p:nvPr/>
              </p:nvSpPr>
              <p:spPr>
                <a:xfrm flipH="1">
                  <a:off x="3350804" y="345272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2" name="Google Shape;932;p18"/>
                <p:cNvSpPr/>
                <p:nvPr/>
              </p:nvSpPr>
              <p:spPr>
                <a:xfrm flipH="1">
                  <a:off x="2838679" y="353587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3" name="Google Shape;933;p18"/>
                <p:cNvSpPr/>
                <p:nvPr/>
              </p:nvSpPr>
              <p:spPr>
                <a:xfrm flipH="1">
                  <a:off x="3299194" y="279142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4" name="Google Shape;934;p18"/>
                <p:cNvSpPr/>
                <p:nvPr/>
              </p:nvSpPr>
              <p:spPr>
                <a:xfrm flipH="1">
                  <a:off x="3287903" y="233194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5" name="Google Shape;935;p18"/>
                <p:cNvSpPr/>
                <p:nvPr/>
              </p:nvSpPr>
              <p:spPr>
                <a:xfrm>
                  <a:off x="1792805" y="356334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6" name="Google Shape;936;p18"/>
                <p:cNvSpPr/>
                <p:nvPr/>
              </p:nvSpPr>
              <p:spPr>
                <a:xfrm>
                  <a:off x="1435101" y="32881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7" name="Google Shape;937;p18"/>
                <p:cNvSpPr/>
                <p:nvPr/>
              </p:nvSpPr>
              <p:spPr>
                <a:xfrm>
                  <a:off x="1332290" y="281889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8" name="Google Shape;938;p18"/>
                <p:cNvSpPr/>
                <p:nvPr/>
              </p:nvSpPr>
              <p:spPr>
                <a:xfrm>
                  <a:off x="1343581" y="2359417"/>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39" name="Google Shape;939;p18"/>
                <p:cNvSpPr/>
                <p:nvPr/>
              </p:nvSpPr>
              <p:spPr>
                <a:xfrm>
                  <a:off x="1289305" y="19259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0" name="Google Shape;940;p18"/>
                <p:cNvSpPr/>
                <p:nvPr/>
              </p:nvSpPr>
              <p:spPr>
                <a:xfrm>
                  <a:off x="1280680" y="3480190"/>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1" name="Google Shape;941;p18"/>
                <p:cNvSpPr/>
                <p:nvPr/>
              </p:nvSpPr>
              <p:spPr>
                <a:xfrm>
                  <a:off x="1831323" y="96057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2" name="Google Shape;942;p18"/>
                <p:cNvSpPr/>
                <p:nvPr/>
              </p:nvSpPr>
              <p:spPr>
                <a:xfrm>
                  <a:off x="1034422" y="299085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3" name="Google Shape;943;p18"/>
                <p:cNvSpPr/>
                <p:nvPr/>
              </p:nvSpPr>
              <p:spPr>
                <a:xfrm>
                  <a:off x="231030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4" name="Google Shape;944;p18"/>
                <p:cNvSpPr/>
                <p:nvPr/>
              </p:nvSpPr>
              <p:spPr>
                <a:xfrm>
                  <a:off x="946108" y="247941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5" name="Google Shape;945;p18"/>
                <p:cNvSpPr/>
                <p:nvPr/>
              </p:nvSpPr>
              <p:spPr>
                <a:xfrm>
                  <a:off x="1435102" y="114555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6" name="Google Shape;946;p18"/>
                <p:cNvSpPr/>
                <p:nvPr/>
              </p:nvSpPr>
              <p:spPr>
                <a:xfrm>
                  <a:off x="1119888" y="147382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7" name="Google Shape;947;p18"/>
                <p:cNvSpPr/>
                <p:nvPr/>
              </p:nvSpPr>
              <p:spPr>
                <a:xfrm>
                  <a:off x="969929" y="200635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8" name="Google Shape;948;p18"/>
                <p:cNvSpPr/>
                <p:nvPr/>
              </p:nvSpPr>
              <p:spPr>
                <a:xfrm flipH="1">
                  <a:off x="2800161" y="933106"/>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49" name="Google Shape;949;p18"/>
                <p:cNvSpPr/>
                <p:nvPr/>
              </p:nvSpPr>
              <p:spPr>
                <a:xfrm flipH="1">
                  <a:off x="3597062" y="2963384"/>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0" name="Google Shape;950;p18"/>
                <p:cNvSpPr/>
                <p:nvPr/>
              </p:nvSpPr>
              <p:spPr>
                <a:xfrm flipH="1">
                  <a:off x="3685376" y="245194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1" name="Google Shape;951;p18"/>
                <p:cNvSpPr/>
                <p:nvPr/>
              </p:nvSpPr>
              <p:spPr>
                <a:xfrm flipH="1">
                  <a:off x="3196382" y="1118089"/>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2" name="Google Shape;952;p18"/>
                <p:cNvSpPr/>
                <p:nvPr/>
              </p:nvSpPr>
              <p:spPr>
                <a:xfrm flipH="1">
                  <a:off x="3511596" y="1446358"/>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3" name="Google Shape;953;p18"/>
                <p:cNvSpPr/>
                <p:nvPr/>
              </p:nvSpPr>
              <p:spPr>
                <a:xfrm flipH="1">
                  <a:off x="3661555" y="1978881"/>
                  <a:ext cx="594595" cy="594594"/>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954" name="Google Shape;954;p18"/>
            <p:cNvSpPr/>
            <p:nvPr/>
          </p:nvSpPr>
          <p:spPr>
            <a:xfrm>
              <a:off x="996392" y="5799296"/>
              <a:ext cx="1637487" cy="1073172"/>
            </a:xfrm>
            <a:prstGeom prst="round2SameRect">
              <a:avLst>
                <a:gd fmla="val 50000" name="adj1"/>
                <a:gd fmla="val 0" name="adj2"/>
              </a:avLst>
            </a:prstGeom>
            <a:solidFill>
              <a:srgbClr val="2EB2B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5" name="Google Shape;955;p18"/>
            <p:cNvSpPr/>
            <p:nvPr/>
          </p:nvSpPr>
          <p:spPr>
            <a:xfrm>
              <a:off x="1851584" y="5779091"/>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24959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56" name="Google Shape;956;p18"/>
            <p:cNvGrpSpPr/>
            <p:nvPr/>
          </p:nvGrpSpPr>
          <p:grpSpPr>
            <a:xfrm>
              <a:off x="954609" y="3153219"/>
              <a:ext cx="1807377" cy="2517058"/>
              <a:chOff x="1819846" y="1465006"/>
              <a:chExt cx="1807377" cy="2517058"/>
            </a:xfrm>
          </p:grpSpPr>
          <p:sp>
            <p:nvSpPr>
              <p:cNvPr id="957" name="Google Shape;957;p18"/>
              <p:cNvSpPr/>
              <p:nvPr/>
            </p:nvSpPr>
            <p:spPr>
              <a:xfrm>
                <a:off x="1819846" y="1465007"/>
                <a:ext cx="1787713" cy="2517057"/>
              </a:xfrm>
              <a:prstGeom prst="roundRect">
                <a:avLst>
                  <a:gd fmla="val 50000" name="adj"/>
                </a:avLst>
              </a:prstGeom>
              <a:solidFill>
                <a:srgbClr val="A67C6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58" name="Google Shape;958;p18"/>
              <p:cNvSpPr/>
              <p:nvPr/>
            </p:nvSpPr>
            <p:spPr>
              <a:xfrm>
                <a:off x="2733366"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959" name="Google Shape;959;p18"/>
            <p:cNvGrpSpPr/>
            <p:nvPr/>
          </p:nvGrpSpPr>
          <p:grpSpPr>
            <a:xfrm>
              <a:off x="523595" y="2747108"/>
              <a:ext cx="2586397" cy="1496799"/>
              <a:chOff x="1467660" y="1031430"/>
              <a:chExt cx="2399417" cy="1298128"/>
            </a:xfrm>
          </p:grpSpPr>
          <p:sp>
            <p:nvSpPr>
              <p:cNvPr id="960" name="Google Shape;960;p18"/>
              <p:cNvSpPr/>
              <p:nvPr/>
            </p:nvSpPr>
            <p:spPr>
              <a:xfrm flipH="1">
                <a:off x="1467660" y="1621636"/>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1" name="Google Shape;961;p18"/>
              <p:cNvSpPr/>
              <p:nvPr/>
            </p:nvSpPr>
            <p:spPr>
              <a:xfrm flipH="1">
                <a:off x="3117517" y="1591732"/>
                <a:ext cx="749560" cy="707922"/>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2" name="Google Shape;962;p18"/>
              <p:cNvSpPr/>
              <p:nvPr/>
            </p:nvSpPr>
            <p:spPr>
              <a:xfrm flipH="1">
                <a:off x="2608575" y="103143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3" name="Google Shape;963;p18"/>
              <p:cNvSpPr/>
              <p:nvPr/>
            </p:nvSpPr>
            <p:spPr>
              <a:xfrm flipH="1">
                <a:off x="1782211" y="1072040"/>
                <a:ext cx="893857" cy="815921"/>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64" name="Google Shape;964;p18"/>
            <p:cNvSpPr/>
            <p:nvPr/>
          </p:nvSpPr>
          <p:spPr>
            <a:xfrm>
              <a:off x="1346967" y="438237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5" name="Google Shape;965;p18"/>
            <p:cNvSpPr/>
            <p:nvPr/>
          </p:nvSpPr>
          <p:spPr>
            <a:xfrm rot="-172423">
              <a:off x="1139542" y="422439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66" name="Google Shape;966;p18"/>
            <p:cNvSpPr/>
            <p:nvPr/>
          </p:nvSpPr>
          <p:spPr>
            <a:xfrm flipH="1">
              <a:off x="2206473" y="4385818"/>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67" name="Google Shape;967;p18"/>
            <p:cNvSpPr/>
            <p:nvPr/>
          </p:nvSpPr>
          <p:spPr>
            <a:xfrm flipH="1">
              <a:off x="2039333" y="4227834"/>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968" name="Google Shape;968;p18"/>
            <p:cNvGrpSpPr/>
            <p:nvPr/>
          </p:nvGrpSpPr>
          <p:grpSpPr>
            <a:xfrm>
              <a:off x="1354000" y="4971864"/>
              <a:ext cx="1000378" cy="370621"/>
              <a:chOff x="3741511" y="5711879"/>
              <a:chExt cx="1000378" cy="513871"/>
            </a:xfrm>
          </p:grpSpPr>
          <p:sp>
            <p:nvSpPr>
              <p:cNvPr id="969" name="Google Shape;969;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0" name="Google Shape;970;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1" name="Google Shape;971;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72" name="Google Shape;972;p1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73" name="Google Shape;973;p18"/>
            <p:cNvSpPr/>
            <p:nvPr/>
          </p:nvSpPr>
          <p:spPr>
            <a:xfrm flipH="1">
              <a:off x="1713170" y="4665628"/>
              <a:ext cx="288000" cy="147572"/>
            </a:xfrm>
            <a:prstGeom prst="blockArc">
              <a:avLst>
                <a:gd fmla="val 10800000" name="adj1"/>
                <a:gd fmla="val 0" name="adj2"/>
                <a:gd fmla="val 25000" name="adj3"/>
              </a:avLst>
            </a:prstGeom>
            <a:solidFill>
              <a:srgbClr val="8B5C4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4" name="Google Shape;974;p18"/>
            <p:cNvSpPr/>
            <p:nvPr/>
          </p:nvSpPr>
          <p:spPr>
            <a:xfrm>
              <a:off x="1646357" y="5631681"/>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99664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75" name="Google Shape;975;p18"/>
            <p:cNvGrpSpPr/>
            <p:nvPr/>
          </p:nvGrpSpPr>
          <p:grpSpPr>
            <a:xfrm>
              <a:off x="852816" y="3900618"/>
              <a:ext cx="1989141" cy="900000"/>
              <a:chOff x="2554214" y="752757"/>
              <a:chExt cx="1989141" cy="900000"/>
            </a:xfrm>
          </p:grpSpPr>
          <p:sp>
            <p:nvSpPr>
              <p:cNvPr id="976" name="Google Shape;976;p18"/>
              <p:cNvSpPr/>
              <p:nvPr/>
            </p:nvSpPr>
            <p:spPr>
              <a:xfrm>
                <a:off x="2554214"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7" name="Google Shape;977;p18"/>
              <p:cNvSpPr/>
              <p:nvPr/>
            </p:nvSpPr>
            <p:spPr>
              <a:xfrm>
                <a:off x="3643355" y="752757"/>
                <a:ext cx="900000" cy="900000"/>
              </a:xfrm>
              <a:prstGeom prst="donut">
                <a:avLst>
                  <a:gd fmla="val 5068"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78" name="Google Shape;978;p18"/>
              <p:cNvSpPr/>
              <p:nvPr/>
            </p:nvSpPr>
            <p:spPr>
              <a:xfrm>
                <a:off x="3454214" y="1146047"/>
                <a:ext cx="189141" cy="5671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979" name="Google Shape;979;p18"/>
          <p:cNvGrpSpPr/>
          <p:nvPr/>
        </p:nvGrpSpPr>
        <p:grpSpPr>
          <a:xfrm>
            <a:off x="10634189" y="5088480"/>
            <a:ext cx="1006916" cy="1800000"/>
            <a:chOff x="730205" y="3023225"/>
            <a:chExt cx="2164376" cy="3869121"/>
          </a:xfrm>
        </p:grpSpPr>
        <p:sp>
          <p:nvSpPr>
            <p:cNvPr id="980" name="Google Shape;980;p1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1" name="Google Shape;981;p1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2" name="Google Shape;982;p18"/>
            <p:cNvSpPr/>
            <p:nvPr/>
          </p:nvSpPr>
          <p:spPr>
            <a:xfrm>
              <a:off x="996392" y="5819174"/>
              <a:ext cx="1637487" cy="1073172"/>
            </a:xfrm>
            <a:prstGeom prst="round2SameRect">
              <a:avLst>
                <a:gd fmla="val 50000" name="adj1"/>
                <a:gd fmla="val 0" name="adj2"/>
              </a:avLst>
            </a:prstGeom>
            <a:solidFill>
              <a:srgbClr val="7153A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3" name="Google Shape;983;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4B376B"/>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84" name="Google Shape;984;p18"/>
            <p:cNvGrpSpPr/>
            <p:nvPr/>
          </p:nvGrpSpPr>
          <p:grpSpPr>
            <a:xfrm>
              <a:off x="954609" y="3465513"/>
              <a:ext cx="1787713" cy="2224642"/>
              <a:chOff x="1819846" y="1465006"/>
              <a:chExt cx="1787713" cy="2517058"/>
            </a:xfrm>
          </p:grpSpPr>
          <p:sp>
            <p:nvSpPr>
              <p:cNvPr id="985" name="Google Shape;985;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6" name="Google Shape;986;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87" name="Google Shape;987;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88" name="Google Shape;988;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989" name="Google Shape;989;p18"/>
            <p:cNvGrpSpPr/>
            <p:nvPr/>
          </p:nvGrpSpPr>
          <p:grpSpPr>
            <a:xfrm>
              <a:off x="1354000" y="4991744"/>
              <a:ext cx="1000378" cy="370622"/>
              <a:chOff x="3741511" y="5711878"/>
              <a:chExt cx="1000378" cy="513872"/>
            </a:xfrm>
          </p:grpSpPr>
          <p:sp>
            <p:nvSpPr>
              <p:cNvPr id="990" name="Google Shape;990;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1" name="Google Shape;991;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2" name="Google Shape;992;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3" name="Google Shape;993;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994" name="Google Shape;994;p1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995" name="Google Shape;995;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6" name="Google Shape;996;p18"/>
            <p:cNvSpPr/>
            <p:nvPr/>
          </p:nvSpPr>
          <p:spPr>
            <a:xfrm>
              <a:off x="1175635" y="41705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7" name="Google Shape;997;p18"/>
            <p:cNvSpPr/>
            <p:nvPr/>
          </p:nvSpPr>
          <p:spPr>
            <a:xfrm>
              <a:off x="2092513" y="4165696"/>
              <a:ext cx="400680" cy="96940"/>
            </a:xfrm>
            <a:prstGeom prst="roundRect">
              <a:avLst>
                <a:gd fmla="val 50000" name="adj"/>
              </a:avLst>
            </a:pr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8" name="Google Shape;998;p18"/>
            <p:cNvSpPr/>
            <p:nvPr/>
          </p:nvSpPr>
          <p:spPr>
            <a:xfrm>
              <a:off x="889609" y="3023225"/>
              <a:ext cx="1911641" cy="1460682"/>
            </a:xfrm>
            <a:custGeom>
              <a:rect b="b" l="l" r="r" t="t"/>
              <a:pathLst>
                <a:path extrusionOk="0" h="1460682" w="1911641">
                  <a:moveTo>
                    <a:pt x="955821" y="0"/>
                  </a:moveTo>
                  <a:cubicBezTo>
                    <a:pt x="1483706" y="0"/>
                    <a:pt x="1911641" y="422636"/>
                    <a:pt x="1911641" y="943985"/>
                  </a:cubicBezTo>
                  <a:lnTo>
                    <a:pt x="1911640" y="1460682"/>
                  </a:lnTo>
                  <a:lnTo>
                    <a:pt x="1869127" y="1425605"/>
                  </a:lnTo>
                  <a:lnTo>
                    <a:pt x="1826604" y="1402525"/>
                  </a:lnTo>
                  <a:lnTo>
                    <a:pt x="1826604" y="1154864"/>
                  </a:lnTo>
                  <a:cubicBezTo>
                    <a:pt x="1595188" y="919276"/>
                    <a:pt x="725270" y="810328"/>
                    <a:pt x="438104" y="800496"/>
                  </a:cubicBezTo>
                  <a:cubicBezTo>
                    <a:pt x="150937" y="790664"/>
                    <a:pt x="159348" y="919276"/>
                    <a:pt x="103598" y="1154864"/>
                  </a:cubicBezTo>
                  <a:lnTo>
                    <a:pt x="103598" y="1367490"/>
                  </a:lnTo>
                  <a:lnTo>
                    <a:pt x="69484" y="1378080"/>
                  </a:lnTo>
                  <a:lnTo>
                    <a:pt x="0" y="1415794"/>
                  </a:lnTo>
                  <a:lnTo>
                    <a:pt x="0" y="943985"/>
                  </a:lnTo>
                  <a:cubicBezTo>
                    <a:pt x="0" y="422636"/>
                    <a:pt x="427935" y="0"/>
                    <a:pt x="955821" y="0"/>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999" name="Google Shape;999;p18"/>
            <p:cNvSpPr/>
            <p:nvPr/>
          </p:nvSpPr>
          <p:spPr>
            <a:xfrm rot="2526872">
              <a:off x="1310705" y="3207582"/>
              <a:ext cx="405704"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0" name="Google Shape;1000;p18"/>
            <p:cNvSpPr/>
            <p:nvPr/>
          </p:nvSpPr>
          <p:spPr>
            <a:xfrm rot="2116636">
              <a:off x="1609273" y="322634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1" name="Google Shape;1001;p18"/>
            <p:cNvSpPr/>
            <p:nvPr/>
          </p:nvSpPr>
          <p:spPr>
            <a:xfrm rot="2116636">
              <a:off x="1860927" y="3263864"/>
              <a:ext cx="284386"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2" name="Google Shape;1002;p18"/>
            <p:cNvSpPr/>
            <p:nvPr/>
          </p:nvSpPr>
          <p:spPr>
            <a:xfrm rot="1970670">
              <a:off x="958609" y="3307871"/>
              <a:ext cx="280865" cy="925041"/>
            </a:xfrm>
            <a:custGeom>
              <a:rect b="b" l="l" r="r" t="t"/>
              <a:pathLst>
                <a:path extrusionOk="0" h="925041" w="400680">
                  <a:moveTo>
                    <a:pt x="205427" y="0"/>
                  </a:moveTo>
                  <a:lnTo>
                    <a:pt x="228533" y="20092"/>
                  </a:lnTo>
                  <a:cubicBezTo>
                    <a:pt x="334894" y="132188"/>
                    <a:pt x="400680" y="287046"/>
                    <a:pt x="400680" y="458097"/>
                  </a:cubicBezTo>
                  <a:cubicBezTo>
                    <a:pt x="400680" y="629149"/>
                    <a:pt x="334894" y="784007"/>
                    <a:pt x="228533" y="896102"/>
                  </a:cubicBezTo>
                  <a:lnTo>
                    <a:pt x="195253" y="925041"/>
                  </a:lnTo>
                  <a:lnTo>
                    <a:pt x="172147" y="904949"/>
                  </a:lnTo>
                  <a:cubicBezTo>
                    <a:pt x="65786" y="792854"/>
                    <a:pt x="0" y="637996"/>
                    <a:pt x="0" y="466944"/>
                  </a:cubicBezTo>
                  <a:cubicBezTo>
                    <a:pt x="0" y="295893"/>
                    <a:pt x="65786" y="141035"/>
                    <a:pt x="172147" y="28939"/>
                  </a:cubicBezTo>
                  <a:close/>
                </a:path>
              </a:pathLst>
            </a:custGeom>
            <a:solidFill>
              <a:srgbClr val="31180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03" name="Google Shape;1003;p18"/>
          <p:cNvGrpSpPr/>
          <p:nvPr/>
        </p:nvGrpSpPr>
        <p:grpSpPr>
          <a:xfrm>
            <a:off x="508176" y="5065545"/>
            <a:ext cx="1411608" cy="1800000"/>
            <a:chOff x="149695" y="2641197"/>
            <a:chExt cx="3333863" cy="4251149"/>
          </a:xfrm>
        </p:grpSpPr>
        <p:grpSp>
          <p:nvGrpSpPr>
            <p:cNvPr id="1004" name="Google Shape;1004;p18"/>
            <p:cNvGrpSpPr/>
            <p:nvPr/>
          </p:nvGrpSpPr>
          <p:grpSpPr>
            <a:xfrm>
              <a:off x="149695" y="2641197"/>
              <a:ext cx="3333863" cy="3476886"/>
              <a:chOff x="946108" y="933106"/>
              <a:chExt cx="3333863" cy="3476886"/>
            </a:xfrm>
          </p:grpSpPr>
          <p:sp>
            <p:nvSpPr>
              <p:cNvPr id="1005" name="Google Shape;1005;p18"/>
              <p:cNvSpPr/>
              <p:nvPr/>
            </p:nvSpPr>
            <p:spPr>
              <a:xfrm flipH="1">
                <a:off x="2119947" y="381539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6" name="Google Shape;1006;p18"/>
              <p:cNvSpPr/>
              <p:nvPr/>
            </p:nvSpPr>
            <p:spPr>
              <a:xfrm flipH="1">
                <a:off x="1711915" y="38116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7" name="Google Shape;1007;p18"/>
              <p:cNvSpPr/>
              <p:nvPr/>
            </p:nvSpPr>
            <p:spPr>
              <a:xfrm flipH="1">
                <a:off x="2990546" y="3801083"/>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08" name="Google Shape;1008;p18"/>
              <p:cNvSpPr/>
              <p:nvPr/>
            </p:nvSpPr>
            <p:spPr>
              <a:xfrm flipH="1">
                <a:off x="2582514" y="3797332"/>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09" name="Google Shape;1009;p18"/>
              <p:cNvGrpSpPr/>
              <p:nvPr/>
            </p:nvGrpSpPr>
            <p:grpSpPr>
              <a:xfrm>
                <a:off x="946108" y="933106"/>
                <a:ext cx="3333863" cy="3224836"/>
                <a:chOff x="946108" y="933106"/>
                <a:chExt cx="3333863" cy="3224836"/>
              </a:xfrm>
            </p:grpSpPr>
            <p:sp>
              <p:nvSpPr>
                <p:cNvPr id="1010" name="Google Shape;1010;p18"/>
                <p:cNvSpPr/>
                <p:nvPr/>
              </p:nvSpPr>
              <p:spPr>
                <a:xfrm flipH="1">
                  <a:off x="3410778" y="212130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1" name="Google Shape;1011;p18"/>
                <p:cNvSpPr/>
                <p:nvPr/>
              </p:nvSpPr>
              <p:spPr>
                <a:xfrm flipH="1">
                  <a:off x="3278982" y="3162925"/>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2" name="Google Shape;1012;p18"/>
                <p:cNvSpPr/>
                <p:nvPr/>
              </p:nvSpPr>
              <p:spPr>
                <a:xfrm flipH="1">
                  <a:off x="3350804" y="345272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3" name="Google Shape;1013;p18"/>
                <p:cNvSpPr/>
                <p:nvPr/>
              </p:nvSpPr>
              <p:spPr>
                <a:xfrm flipH="1">
                  <a:off x="2838679" y="353587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4" name="Google Shape;1014;p18"/>
                <p:cNvSpPr/>
                <p:nvPr/>
              </p:nvSpPr>
              <p:spPr>
                <a:xfrm flipH="1">
                  <a:off x="3299194" y="279142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5" name="Google Shape;1015;p18"/>
                <p:cNvSpPr/>
                <p:nvPr/>
              </p:nvSpPr>
              <p:spPr>
                <a:xfrm flipH="1">
                  <a:off x="3287903" y="233194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6" name="Google Shape;1016;p18"/>
                <p:cNvSpPr/>
                <p:nvPr/>
              </p:nvSpPr>
              <p:spPr>
                <a:xfrm>
                  <a:off x="1792805" y="356334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7" name="Google Shape;1017;p18"/>
                <p:cNvSpPr/>
                <p:nvPr/>
              </p:nvSpPr>
              <p:spPr>
                <a:xfrm>
                  <a:off x="1435101" y="32881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8" name="Google Shape;1018;p18"/>
                <p:cNvSpPr/>
                <p:nvPr/>
              </p:nvSpPr>
              <p:spPr>
                <a:xfrm>
                  <a:off x="1332290" y="281889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19" name="Google Shape;1019;p18"/>
                <p:cNvSpPr/>
                <p:nvPr/>
              </p:nvSpPr>
              <p:spPr>
                <a:xfrm>
                  <a:off x="1343581" y="2359417"/>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0" name="Google Shape;1020;p18"/>
                <p:cNvSpPr/>
                <p:nvPr/>
              </p:nvSpPr>
              <p:spPr>
                <a:xfrm>
                  <a:off x="1289305" y="19259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1" name="Google Shape;1021;p18"/>
                <p:cNvSpPr/>
                <p:nvPr/>
              </p:nvSpPr>
              <p:spPr>
                <a:xfrm>
                  <a:off x="1280680" y="3480190"/>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2" name="Google Shape;1022;p18"/>
                <p:cNvSpPr/>
                <p:nvPr/>
              </p:nvSpPr>
              <p:spPr>
                <a:xfrm>
                  <a:off x="1831323" y="96057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3" name="Google Shape;1023;p18"/>
                <p:cNvSpPr/>
                <p:nvPr/>
              </p:nvSpPr>
              <p:spPr>
                <a:xfrm>
                  <a:off x="1034422" y="299085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4" name="Google Shape;1024;p18"/>
                <p:cNvSpPr/>
                <p:nvPr/>
              </p:nvSpPr>
              <p:spPr>
                <a:xfrm>
                  <a:off x="231030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5" name="Google Shape;1025;p18"/>
                <p:cNvSpPr/>
                <p:nvPr/>
              </p:nvSpPr>
              <p:spPr>
                <a:xfrm>
                  <a:off x="946108" y="247941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6" name="Google Shape;1026;p18"/>
                <p:cNvSpPr/>
                <p:nvPr/>
              </p:nvSpPr>
              <p:spPr>
                <a:xfrm>
                  <a:off x="1435102" y="114555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7" name="Google Shape;1027;p18"/>
                <p:cNvSpPr/>
                <p:nvPr/>
              </p:nvSpPr>
              <p:spPr>
                <a:xfrm>
                  <a:off x="1119888" y="147382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8" name="Google Shape;1028;p18"/>
                <p:cNvSpPr/>
                <p:nvPr/>
              </p:nvSpPr>
              <p:spPr>
                <a:xfrm>
                  <a:off x="969929" y="200635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29" name="Google Shape;1029;p18"/>
                <p:cNvSpPr/>
                <p:nvPr/>
              </p:nvSpPr>
              <p:spPr>
                <a:xfrm flipH="1">
                  <a:off x="2800161" y="933106"/>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0" name="Google Shape;1030;p18"/>
                <p:cNvSpPr/>
                <p:nvPr/>
              </p:nvSpPr>
              <p:spPr>
                <a:xfrm flipH="1">
                  <a:off x="3597062" y="2963384"/>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1" name="Google Shape;1031;p18"/>
                <p:cNvSpPr/>
                <p:nvPr/>
              </p:nvSpPr>
              <p:spPr>
                <a:xfrm flipH="1">
                  <a:off x="3685376" y="245194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2" name="Google Shape;1032;p18"/>
                <p:cNvSpPr/>
                <p:nvPr/>
              </p:nvSpPr>
              <p:spPr>
                <a:xfrm flipH="1">
                  <a:off x="3196382" y="1118089"/>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3" name="Google Shape;1033;p18"/>
                <p:cNvSpPr/>
                <p:nvPr/>
              </p:nvSpPr>
              <p:spPr>
                <a:xfrm flipH="1">
                  <a:off x="3511596" y="1446358"/>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4" name="Google Shape;1034;p18"/>
                <p:cNvSpPr/>
                <p:nvPr/>
              </p:nvSpPr>
              <p:spPr>
                <a:xfrm flipH="1">
                  <a:off x="3661555" y="1978881"/>
                  <a:ext cx="594595" cy="594594"/>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sp>
          <p:nvSpPr>
            <p:cNvPr id="1035" name="Google Shape;1035;p18"/>
            <p:cNvSpPr/>
            <p:nvPr/>
          </p:nvSpPr>
          <p:spPr>
            <a:xfrm>
              <a:off x="996392" y="5819174"/>
              <a:ext cx="1637487" cy="1073172"/>
            </a:xfrm>
            <a:prstGeom prst="round2SameRect">
              <a:avLst>
                <a:gd fmla="val 50000" name="adj1"/>
                <a:gd fmla="val 0" name="adj2"/>
              </a:avLst>
            </a:pr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6" name="Google Shape;1036;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A425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37" name="Google Shape;1037;p18"/>
            <p:cNvGrpSpPr/>
            <p:nvPr/>
          </p:nvGrpSpPr>
          <p:grpSpPr>
            <a:xfrm>
              <a:off x="954609" y="3173097"/>
              <a:ext cx="1787713" cy="2517058"/>
              <a:chOff x="1819846" y="1465006"/>
              <a:chExt cx="1787713" cy="2517058"/>
            </a:xfrm>
          </p:grpSpPr>
          <p:sp>
            <p:nvSpPr>
              <p:cNvPr id="1038" name="Google Shape;1038;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39" name="Google Shape;1039;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40" name="Google Shape;1040;p18"/>
            <p:cNvGrpSpPr/>
            <p:nvPr/>
          </p:nvGrpSpPr>
          <p:grpSpPr>
            <a:xfrm>
              <a:off x="523595" y="2766986"/>
              <a:ext cx="2586397" cy="1496799"/>
              <a:chOff x="1467660" y="1031430"/>
              <a:chExt cx="2399417" cy="1298128"/>
            </a:xfrm>
          </p:grpSpPr>
          <p:sp>
            <p:nvSpPr>
              <p:cNvPr id="1041" name="Google Shape;1041;p18"/>
              <p:cNvSpPr/>
              <p:nvPr/>
            </p:nvSpPr>
            <p:spPr>
              <a:xfrm flipH="1">
                <a:off x="1467660" y="1621636"/>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2" name="Google Shape;1042;p18"/>
              <p:cNvSpPr/>
              <p:nvPr/>
            </p:nvSpPr>
            <p:spPr>
              <a:xfrm flipH="1">
                <a:off x="3117517" y="1591732"/>
                <a:ext cx="749560" cy="707922"/>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3" name="Google Shape;1043;p18"/>
              <p:cNvSpPr/>
              <p:nvPr/>
            </p:nvSpPr>
            <p:spPr>
              <a:xfrm flipH="1">
                <a:off x="2608575" y="103143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4" name="Google Shape;1044;p18"/>
              <p:cNvSpPr/>
              <p:nvPr/>
            </p:nvSpPr>
            <p:spPr>
              <a:xfrm flipH="1">
                <a:off x="1782211" y="1072040"/>
                <a:ext cx="893857" cy="815921"/>
              </a:xfrm>
              <a:prstGeom prst="ellipse">
                <a:avLst/>
              </a:prstGeom>
              <a:solidFill>
                <a:srgbClr val="271B0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45" name="Google Shape;1045;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6" name="Google Shape;1046;p1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47" name="Google Shape;1047;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48" name="Google Shape;1048;p1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049" name="Google Shape;1049;p18"/>
            <p:cNvGrpSpPr/>
            <p:nvPr/>
          </p:nvGrpSpPr>
          <p:grpSpPr>
            <a:xfrm>
              <a:off x="1354000" y="4991742"/>
              <a:ext cx="1000378" cy="370621"/>
              <a:chOff x="3741511" y="5711879"/>
              <a:chExt cx="1000378" cy="513871"/>
            </a:xfrm>
          </p:grpSpPr>
          <p:sp>
            <p:nvSpPr>
              <p:cNvPr id="1050" name="Google Shape;1050;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1" name="Google Shape;1051;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2" name="Google Shape;1052;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3" name="Google Shape;1053;p1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54" name="Google Shape;1054;p1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55" name="Google Shape;1055;p1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56" name="Google Shape;1056;p18"/>
          <p:cNvGrpSpPr/>
          <p:nvPr/>
        </p:nvGrpSpPr>
        <p:grpSpPr>
          <a:xfrm>
            <a:off x="2168820" y="5079234"/>
            <a:ext cx="980574" cy="1800000"/>
            <a:chOff x="803543" y="3053911"/>
            <a:chExt cx="2091038" cy="3838435"/>
          </a:xfrm>
        </p:grpSpPr>
        <p:sp>
          <p:nvSpPr>
            <p:cNvPr id="1057" name="Google Shape;1057;p18"/>
            <p:cNvSpPr/>
            <p:nvPr/>
          </p:nvSpPr>
          <p:spPr>
            <a:xfrm flipH="1" rot="10571499">
              <a:off x="817373" y="4252966"/>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8" name="Google Shape;1058;p18"/>
            <p:cNvSpPr/>
            <p:nvPr/>
          </p:nvSpPr>
          <p:spPr>
            <a:xfrm rot="-10571499">
              <a:off x="2394253" y="4229038"/>
              <a:ext cx="486498" cy="432619"/>
            </a:xfrm>
            <a:prstGeom prst="chord">
              <a:avLst>
                <a:gd fmla="val 5015227" name="adj1"/>
                <a:gd fmla="val 16200000" name="adj2"/>
              </a:avLst>
            </a:pr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59" name="Google Shape;1059;p18"/>
            <p:cNvSpPr/>
            <p:nvPr/>
          </p:nvSpPr>
          <p:spPr>
            <a:xfrm>
              <a:off x="996392" y="5819174"/>
              <a:ext cx="1637487" cy="1073172"/>
            </a:xfrm>
            <a:prstGeom prst="round2SameRect">
              <a:avLst>
                <a:gd fmla="val 50000" name="adj1"/>
                <a:gd fmla="val 0" name="adj2"/>
              </a:avLst>
            </a:prstGeom>
            <a:solidFill>
              <a:srgbClr val="D12D2D"/>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0" name="Google Shape;1060;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62F2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61" name="Google Shape;1061;p18"/>
            <p:cNvGrpSpPr/>
            <p:nvPr/>
          </p:nvGrpSpPr>
          <p:grpSpPr>
            <a:xfrm>
              <a:off x="995882" y="3173097"/>
              <a:ext cx="1746440" cy="2517058"/>
              <a:chOff x="1861119" y="1465006"/>
              <a:chExt cx="1746440" cy="2517058"/>
            </a:xfrm>
          </p:grpSpPr>
          <p:sp>
            <p:nvSpPr>
              <p:cNvPr id="1062" name="Google Shape;1062;p18"/>
              <p:cNvSpPr/>
              <p:nvPr/>
            </p:nvSpPr>
            <p:spPr>
              <a:xfrm>
                <a:off x="1861119" y="1465007"/>
                <a:ext cx="1705168"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3" name="Google Shape;1063;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64" name="Google Shape;1064;p18"/>
            <p:cNvGrpSpPr/>
            <p:nvPr/>
          </p:nvGrpSpPr>
          <p:grpSpPr>
            <a:xfrm>
              <a:off x="1346967" y="4402254"/>
              <a:ext cx="997158" cy="129815"/>
              <a:chOff x="1346967" y="4402254"/>
              <a:chExt cx="997158" cy="129815"/>
            </a:xfrm>
          </p:grpSpPr>
          <p:sp>
            <p:nvSpPr>
              <p:cNvPr id="1065" name="Google Shape;1065;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6" name="Google Shape;1066;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67" name="Google Shape;1067;p18"/>
            <p:cNvGrpSpPr/>
            <p:nvPr/>
          </p:nvGrpSpPr>
          <p:grpSpPr>
            <a:xfrm>
              <a:off x="1354000" y="4991744"/>
              <a:ext cx="1000378" cy="370622"/>
              <a:chOff x="3741511" y="5711878"/>
              <a:chExt cx="1000378" cy="513872"/>
            </a:xfrm>
          </p:grpSpPr>
          <p:sp>
            <p:nvSpPr>
              <p:cNvPr id="1068" name="Google Shape;1068;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69" name="Google Shape;1069;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0" name="Google Shape;1070;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1" name="Google Shape;1071;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72" name="Google Shape;1072;p18"/>
            <p:cNvSpPr/>
            <p:nvPr/>
          </p:nvSpPr>
          <p:spPr>
            <a:xfrm flipH="1">
              <a:off x="1713170" y="463634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73" name="Google Shape;1073;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74" name="Google Shape;1074;p18"/>
            <p:cNvGrpSpPr/>
            <p:nvPr/>
          </p:nvGrpSpPr>
          <p:grpSpPr>
            <a:xfrm>
              <a:off x="1175635" y="4165696"/>
              <a:ext cx="1317558" cy="101840"/>
              <a:chOff x="1175635" y="4165696"/>
              <a:chExt cx="1317558" cy="101840"/>
            </a:xfrm>
          </p:grpSpPr>
          <p:sp>
            <p:nvSpPr>
              <p:cNvPr id="1075" name="Google Shape;1075;p18"/>
              <p:cNvSpPr/>
              <p:nvPr/>
            </p:nvSpPr>
            <p:spPr>
              <a:xfrm>
                <a:off x="1175635" y="41705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6" name="Google Shape;1076;p18"/>
              <p:cNvSpPr/>
              <p:nvPr/>
            </p:nvSpPr>
            <p:spPr>
              <a:xfrm>
                <a:off x="2092513" y="4165696"/>
                <a:ext cx="400680" cy="96940"/>
              </a:xfrm>
              <a:prstGeom prst="roundRect">
                <a:avLst>
                  <a:gd fmla="val 50000" name="adj"/>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77" name="Google Shape;1077;p18"/>
            <p:cNvGrpSpPr/>
            <p:nvPr/>
          </p:nvGrpSpPr>
          <p:grpSpPr>
            <a:xfrm>
              <a:off x="956537" y="3053911"/>
              <a:ext cx="1789608" cy="2687614"/>
              <a:chOff x="956537" y="3053911"/>
              <a:chExt cx="1789608" cy="2687614"/>
            </a:xfrm>
          </p:grpSpPr>
          <p:sp>
            <p:nvSpPr>
              <p:cNvPr id="1078" name="Google Shape;1078;p18"/>
              <p:cNvSpPr/>
              <p:nvPr/>
            </p:nvSpPr>
            <p:spPr>
              <a:xfrm>
                <a:off x="995881" y="5001425"/>
                <a:ext cx="1705168" cy="740100"/>
              </a:xfrm>
              <a:custGeom>
                <a:rect b="b" l="l" r="r" t="t"/>
                <a:pathLst>
                  <a:path extrusionOk="0" h="639258" w="1705168">
                    <a:moveTo>
                      <a:pt x="0" y="0"/>
                    </a:moveTo>
                    <a:lnTo>
                      <a:pt x="379565" y="0"/>
                    </a:lnTo>
                    <a:lnTo>
                      <a:pt x="397834" y="35770"/>
                    </a:lnTo>
                    <a:cubicBezTo>
                      <a:pt x="491514" y="190312"/>
                      <a:pt x="661051" y="293544"/>
                      <a:pt x="854640" y="293544"/>
                    </a:cubicBezTo>
                    <a:cubicBezTo>
                      <a:pt x="1048231" y="293544"/>
                      <a:pt x="1217766" y="190312"/>
                      <a:pt x="1311446" y="35770"/>
                    </a:cubicBezTo>
                    <a:lnTo>
                      <a:pt x="1329714" y="0"/>
                    </a:lnTo>
                    <a:lnTo>
                      <a:pt x="1705168" y="0"/>
                    </a:lnTo>
                    <a:lnTo>
                      <a:pt x="1676197" y="93331"/>
                    </a:lnTo>
                    <a:cubicBezTo>
                      <a:pt x="1540502" y="414150"/>
                      <a:pt x="1222831" y="639258"/>
                      <a:pt x="852583" y="639258"/>
                    </a:cubicBezTo>
                    <a:lnTo>
                      <a:pt x="852584" y="639257"/>
                    </a:lnTo>
                    <a:cubicBezTo>
                      <a:pt x="482336" y="639257"/>
                      <a:pt x="164666" y="414149"/>
                      <a:pt x="28971" y="9333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79" name="Google Shape;1079;p1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0" name="Google Shape;1080;p18"/>
              <p:cNvSpPr/>
              <p:nvPr/>
            </p:nvSpPr>
            <p:spPr>
              <a:xfrm>
                <a:off x="956537" y="3396725"/>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1" name="Google Shape;1081;p18"/>
              <p:cNvSpPr/>
              <p:nvPr/>
            </p:nvSpPr>
            <p:spPr>
              <a:xfrm flipH="1">
                <a:off x="2517215" y="3370969"/>
                <a:ext cx="228930" cy="2011058"/>
              </a:xfrm>
              <a:custGeom>
                <a:rect b="b" l="l" r="r" t="t"/>
                <a:pathLst>
                  <a:path extrusionOk="0" h="2011058" w="302092">
                    <a:moveTo>
                      <a:pt x="302092" y="0"/>
                    </a:moveTo>
                    <a:lnTo>
                      <a:pt x="302092" y="2126"/>
                    </a:lnTo>
                    <a:lnTo>
                      <a:pt x="273730" y="48812"/>
                    </a:lnTo>
                    <a:cubicBezTo>
                      <a:pt x="204928" y="175465"/>
                      <a:pt x="165846" y="320607"/>
                      <a:pt x="165846" y="474877"/>
                    </a:cubicBezTo>
                    <a:lnTo>
                      <a:pt x="165846" y="1204220"/>
                    </a:lnTo>
                    <a:cubicBezTo>
                      <a:pt x="165846" y="1358490"/>
                      <a:pt x="204928" y="1503632"/>
                      <a:pt x="273730" y="1630286"/>
                    </a:cubicBezTo>
                    <a:lnTo>
                      <a:pt x="302092" y="1676971"/>
                    </a:lnTo>
                    <a:lnTo>
                      <a:pt x="302092" y="2011058"/>
                    </a:lnTo>
                    <a:lnTo>
                      <a:pt x="290261" y="2002253"/>
                    </a:lnTo>
                    <a:cubicBezTo>
                      <a:pt x="110923" y="1840497"/>
                      <a:pt x="0" y="1617032"/>
                      <a:pt x="0" y="1370200"/>
                    </a:cubicBezTo>
                    <a:lnTo>
                      <a:pt x="0" y="640857"/>
                    </a:lnTo>
                    <a:cubicBezTo>
                      <a:pt x="0" y="394025"/>
                      <a:pt x="110923" y="170561"/>
                      <a:pt x="290261" y="8805"/>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2" name="Google Shape;1082;p18"/>
              <p:cNvSpPr/>
              <p:nvPr/>
            </p:nvSpPr>
            <p:spPr>
              <a:xfrm>
                <a:off x="1071716" y="3053911"/>
                <a:ext cx="1565395" cy="849728"/>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083" name="Google Shape;1083;p18"/>
            <p:cNvGrpSpPr/>
            <p:nvPr/>
          </p:nvGrpSpPr>
          <p:grpSpPr>
            <a:xfrm>
              <a:off x="858810" y="4262532"/>
              <a:ext cx="1979309" cy="594594"/>
              <a:chOff x="1406103" y="909890"/>
              <a:chExt cx="1979309" cy="594594"/>
            </a:xfrm>
          </p:grpSpPr>
          <p:sp>
            <p:nvSpPr>
              <p:cNvPr id="1084" name="Google Shape;1084;p18"/>
              <p:cNvSpPr/>
              <p:nvPr/>
            </p:nvSpPr>
            <p:spPr>
              <a:xfrm>
                <a:off x="1406103"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85" name="Google Shape;1085;p18"/>
              <p:cNvSpPr/>
              <p:nvPr/>
            </p:nvSpPr>
            <p:spPr>
              <a:xfrm>
                <a:off x="2485412" y="909890"/>
                <a:ext cx="900000" cy="594594"/>
              </a:xfrm>
              <a:prstGeom prst="donut">
                <a:avLst>
                  <a:gd fmla="val 5068" name="adj"/>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86" name="Google Shape;1086;p18"/>
              <p:cNvSpPr/>
              <p:nvPr/>
            </p:nvSpPr>
            <p:spPr>
              <a:xfrm>
                <a:off x="2297386" y="1173531"/>
                <a:ext cx="189141" cy="56710"/>
              </a:xfrm>
              <a:prstGeom prst="rect">
                <a:avLst/>
              </a:prstGeom>
              <a:solidFill>
                <a:srgbClr val="C00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1087" name="Google Shape;1087;p18"/>
          <p:cNvGrpSpPr/>
          <p:nvPr/>
        </p:nvGrpSpPr>
        <p:grpSpPr>
          <a:xfrm>
            <a:off x="3458450" y="5063219"/>
            <a:ext cx="1008711" cy="1800000"/>
            <a:chOff x="733814" y="2825424"/>
            <a:chExt cx="2279081" cy="4066922"/>
          </a:xfrm>
        </p:grpSpPr>
        <p:sp>
          <p:nvSpPr>
            <p:cNvPr id="1088" name="Google Shape;1088;p18"/>
            <p:cNvSpPr/>
            <p:nvPr/>
          </p:nvSpPr>
          <p:spPr>
            <a:xfrm rot="9977310">
              <a:off x="2387552" y="5422463"/>
              <a:ext cx="492655" cy="1178808"/>
            </a:xfrm>
            <a:prstGeom prst="moon">
              <a:avLst>
                <a:gd fmla="val 87500" name="adj"/>
              </a:avLst>
            </a:pr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89" name="Google Shape;1089;p18"/>
            <p:cNvSpPr/>
            <p:nvPr/>
          </p:nvSpPr>
          <p:spPr>
            <a:xfrm>
              <a:off x="752242" y="2991120"/>
              <a:ext cx="2209856" cy="2808328"/>
            </a:xfrm>
            <a:prstGeom prst="roundRect">
              <a:avLst>
                <a:gd fmla="val 50000" name="adj"/>
              </a:avLst>
            </a:prstGeom>
            <a:solidFill>
              <a:srgbClr val="B95D0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0" name="Google Shape;1090;p18"/>
            <p:cNvSpPr/>
            <p:nvPr/>
          </p:nvSpPr>
          <p:spPr>
            <a:xfrm flipH="1">
              <a:off x="2545202" y="3103337"/>
              <a:ext cx="455339" cy="2396463"/>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1" name="Google Shape;1091;p18"/>
            <p:cNvSpPr/>
            <p:nvPr/>
          </p:nvSpPr>
          <p:spPr>
            <a:xfrm>
              <a:off x="733814" y="3013626"/>
              <a:ext cx="468562" cy="2486174"/>
            </a:xfrm>
            <a:custGeom>
              <a:rect b="b" l="l" r="r" t="t"/>
              <a:pathLst>
                <a:path extrusionOk="0" h="3582711" w="474730">
                  <a:moveTo>
                    <a:pt x="474730" y="0"/>
                  </a:moveTo>
                  <a:lnTo>
                    <a:pt x="473124" y="2644"/>
                  </a:lnTo>
                  <a:cubicBezTo>
                    <a:pt x="380321" y="173478"/>
                    <a:pt x="327607" y="369250"/>
                    <a:pt x="327607" y="577333"/>
                  </a:cubicBezTo>
                  <a:lnTo>
                    <a:pt x="327607" y="3184525"/>
                  </a:lnTo>
                  <a:cubicBezTo>
                    <a:pt x="327607" y="3309375"/>
                    <a:pt x="346584" y="3429793"/>
                    <a:pt x="381811" y="3543051"/>
                  </a:cubicBezTo>
                  <a:lnTo>
                    <a:pt x="396327" y="3582711"/>
                  </a:lnTo>
                  <a:lnTo>
                    <a:pt x="353130" y="3543451"/>
                  </a:lnTo>
                  <a:cubicBezTo>
                    <a:pt x="134948" y="3325270"/>
                    <a:pt x="0" y="3023855"/>
                    <a:pt x="0" y="2690921"/>
                  </a:cubicBezTo>
                  <a:lnTo>
                    <a:pt x="0" y="957252"/>
                  </a:lnTo>
                  <a:cubicBezTo>
                    <a:pt x="0" y="582702"/>
                    <a:pt x="170794" y="248043"/>
                    <a:pt x="438748" y="26907"/>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2" name="Google Shape;1092;p18"/>
            <p:cNvSpPr/>
            <p:nvPr/>
          </p:nvSpPr>
          <p:spPr>
            <a:xfrm>
              <a:off x="996392" y="5819174"/>
              <a:ext cx="1637487" cy="1073172"/>
            </a:xfrm>
            <a:prstGeom prst="round2SameRect">
              <a:avLst>
                <a:gd fmla="val 50000" name="adj1"/>
                <a:gd fmla="val 0" name="adj2"/>
              </a:avLst>
            </a:prstGeom>
            <a:solidFill>
              <a:srgbClr val="315F7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3" name="Google Shape;1093;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094" name="Google Shape;1094;p18"/>
            <p:cNvGrpSpPr/>
            <p:nvPr/>
          </p:nvGrpSpPr>
          <p:grpSpPr>
            <a:xfrm>
              <a:off x="954609" y="3173098"/>
              <a:ext cx="1807377" cy="2526888"/>
              <a:chOff x="1819846" y="1465007"/>
              <a:chExt cx="1807377" cy="2526888"/>
            </a:xfrm>
          </p:grpSpPr>
          <p:sp>
            <p:nvSpPr>
              <p:cNvPr id="1095" name="Google Shape;1095;p18"/>
              <p:cNvSpPr/>
              <p:nvPr/>
            </p:nvSpPr>
            <p:spPr>
              <a:xfrm>
                <a:off x="1819846" y="1465007"/>
                <a:ext cx="1787713" cy="2517057"/>
              </a:xfrm>
              <a:prstGeom prst="roundRect">
                <a:avLst>
                  <a:gd fmla="val 50000" name="adj"/>
                </a:avLst>
              </a:prstGeom>
              <a:solidFill>
                <a:srgbClr val="F3C3A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6" name="Google Shape;1096;p18"/>
              <p:cNvSpPr/>
              <p:nvPr/>
            </p:nvSpPr>
            <p:spPr>
              <a:xfrm>
                <a:off x="2733366" y="1474838"/>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097" name="Google Shape;1097;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098" name="Google Shape;1098;p18"/>
            <p:cNvSpPr/>
            <p:nvPr/>
          </p:nvSpPr>
          <p:spPr>
            <a:xfrm rot="-172423">
              <a:off x="1139542" y="4244270"/>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099" name="Google Shape;1099;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0" name="Google Shape;1100;p18"/>
            <p:cNvSpPr/>
            <p:nvPr/>
          </p:nvSpPr>
          <p:spPr>
            <a:xfrm flipH="1">
              <a:off x="2039333" y="4247712"/>
              <a:ext cx="512217" cy="147572"/>
            </a:xfrm>
            <a:prstGeom prst="blockArc">
              <a:avLst>
                <a:gd fmla="val 10800000" name="adj1"/>
                <a:gd fmla="val 0" name="adj2"/>
                <a:gd fmla="val 25000" name="adj3"/>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grpSp>
          <p:nvGrpSpPr>
            <p:cNvPr id="1101" name="Google Shape;1101;p18"/>
            <p:cNvGrpSpPr/>
            <p:nvPr/>
          </p:nvGrpSpPr>
          <p:grpSpPr>
            <a:xfrm>
              <a:off x="1354000" y="4991742"/>
              <a:ext cx="1000378" cy="370621"/>
              <a:chOff x="3741511" y="5711879"/>
              <a:chExt cx="1000378" cy="513871"/>
            </a:xfrm>
          </p:grpSpPr>
          <p:sp>
            <p:nvSpPr>
              <p:cNvPr id="1102" name="Google Shape;1102;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3" name="Google Shape;1103;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4" name="Google Shape;1104;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5" name="Google Shape;1105;p18"/>
              <p:cNvSpPr/>
              <p:nvPr/>
            </p:nvSpPr>
            <p:spPr>
              <a:xfrm>
                <a:off x="3797929" y="5711879"/>
                <a:ext cx="900000" cy="117831"/>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06" name="Google Shape;1106;p18"/>
            <p:cNvSpPr/>
            <p:nvPr/>
          </p:nvSpPr>
          <p:spPr>
            <a:xfrm flipH="1">
              <a:off x="1713170" y="4685506"/>
              <a:ext cx="288000" cy="147572"/>
            </a:xfrm>
            <a:prstGeom prst="blockArc">
              <a:avLst>
                <a:gd fmla="val 10800000" name="adj1"/>
                <a:gd fmla="val 0" name="adj2"/>
                <a:gd fmla="val 25000" name="adj3"/>
              </a:avLst>
            </a:prstGeom>
            <a:solidFill>
              <a:srgbClr val="E1A58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07" name="Google Shape;1107;p18"/>
            <p:cNvSpPr/>
            <p:nvPr/>
          </p:nvSpPr>
          <p:spPr>
            <a:xfrm>
              <a:off x="1646357" y="5641727"/>
              <a:ext cx="414972" cy="780567"/>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E6B49A"/>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08" name="Google Shape;1108;p18"/>
            <p:cNvSpPr/>
            <p:nvPr/>
          </p:nvSpPr>
          <p:spPr>
            <a:xfrm>
              <a:off x="808646" y="2825424"/>
              <a:ext cx="2118965" cy="1128712"/>
            </a:xfrm>
            <a:custGeom>
              <a:rect b="b" l="l" r="r" t="t"/>
              <a:pathLst>
                <a:path extrusionOk="0" h="941702" w="1634230">
                  <a:moveTo>
                    <a:pt x="813804" y="0"/>
                  </a:moveTo>
                  <a:cubicBezTo>
                    <a:pt x="1153198" y="0"/>
                    <a:pt x="1448413" y="189154"/>
                    <a:pt x="1599778" y="467792"/>
                  </a:cubicBezTo>
                  <a:lnTo>
                    <a:pt x="1634230" y="539310"/>
                  </a:lnTo>
                  <a:lnTo>
                    <a:pt x="1577280" y="606526"/>
                  </a:lnTo>
                  <a:cubicBezTo>
                    <a:pt x="1384227" y="813615"/>
                    <a:pt x="1117527" y="941702"/>
                    <a:pt x="822938" y="941702"/>
                  </a:cubicBezTo>
                  <a:cubicBezTo>
                    <a:pt x="528350" y="941702"/>
                    <a:pt x="261650" y="813615"/>
                    <a:pt x="68597" y="606526"/>
                  </a:cubicBezTo>
                  <a:lnTo>
                    <a:pt x="0" y="525564"/>
                  </a:lnTo>
                  <a:lnTo>
                    <a:pt x="27831" y="467792"/>
                  </a:lnTo>
                  <a:cubicBezTo>
                    <a:pt x="179196" y="189154"/>
                    <a:pt x="474410" y="0"/>
                    <a:pt x="813804" y="0"/>
                  </a:cubicBezTo>
                  <a:close/>
                </a:path>
              </a:pathLst>
            </a:custGeom>
            <a:solidFill>
              <a:srgbClr val="D77D3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09" name="Google Shape;1109;p18"/>
            <p:cNvGrpSpPr/>
            <p:nvPr/>
          </p:nvGrpSpPr>
          <p:grpSpPr>
            <a:xfrm>
              <a:off x="858810" y="4262532"/>
              <a:ext cx="1979309" cy="594594"/>
              <a:chOff x="1406103" y="909890"/>
              <a:chExt cx="1979309" cy="594594"/>
            </a:xfrm>
          </p:grpSpPr>
          <p:sp>
            <p:nvSpPr>
              <p:cNvPr id="1110" name="Google Shape;1110;p18"/>
              <p:cNvSpPr/>
              <p:nvPr/>
            </p:nvSpPr>
            <p:spPr>
              <a:xfrm>
                <a:off x="1406103"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1" name="Google Shape;1111;p18"/>
              <p:cNvSpPr/>
              <p:nvPr/>
            </p:nvSpPr>
            <p:spPr>
              <a:xfrm>
                <a:off x="2485412" y="909890"/>
                <a:ext cx="900000" cy="594594"/>
              </a:xfrm>
              <a:prstGeom prst="donut">
                <a:avLst>
                  <a:gd fmla="val 5068" name="adj"/>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12" name="Google Shape;1112;p18"/>
              <p:cNvSpPr/>
              <p:nvPr/>
            </p:nvSpPr>
            <p:spPr>
              <a:xfrm>
                <a:off x="2297386" y="1173531"/>
                <a:ext cx="189141" cy="56710"/>
              </a:xfrm>
              <a:prstGeom prst="rect">
                <a:avLst/>
              </a:prstGeom>
              <a:solidFill>
                <a:srgbClr val="10365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grpSp>
        <p:nvGrpSpPr>
          <p:cNvPr id="1113" name="Google Shape;1113;p18"/>
          <p:cNvGrpSpPr/>
          <p:nvPr/>
        </p:nvGrpSpPr>
        <p:grpSpPr>
          <a:xfrm>
            <a:off x="4855784" y="5087964"/>
            <a:ext cx="992026" cy="1800000"/>
            <a:chOff x="803543" y="3098224"/>
            <a:chExt cx="2091038" cy="3794122"/>
          </a:xfrm>
        </p:grpSpPr>
        <p:sp>
          <p:nvSpPr>
            <p:cNvPr id="1114" name="Google Shape;1114;p18"/>
            <p:cNvSpPr/>
            <p:nvPr/>
          </p:nvSpPr>
          <p:spPr>
            <a:xfrm flipH="1" rot="10571499">
              <a:off x="817373" y="4252966"/>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5" name="Google Shape;1115;p18"/>
            <p:cNvSpPr/>
            <p:nvPr/>
          </p:nvSpPr>
          <p:spPr>
            <a:xfrm rot="-10571499">
              <a:off x="2394253" y="4229038"/>
              <a:ext cx="486498" cy="432619"/>
            </a:xfrm>
            <a:prstGeom prst="chord">
              <a:avLst>
                <a:gd fmla="val 5015227" name="adj1"/>
                <a:gd fmla="val 16200000" name="adj2"/>
              </a:avLst>
            </a:pr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6" name="Google Shape;1116;p18"/>
            <p:cNvSpPr/>
            <p:nvPr/>
          </p:nvSpPr>
          <p:spPr>
            <a:xfrm>
              <a:off x="996392" y="5819174"/>
              <a:ext cx="1637487" cy="1073172"/>
            </a:xfrm>
            <a:prstGeom prst="round2SameRect">
              <a:avLst>
                <a:gd fmla="val 50000" name="adj1"/>
                <a:gd fmla="val 0" name="adj2"/>
              </a:avLst>
            </a:prstGeom>
            <a:solidFill>
              <a:srgbClr val="FFBF0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7" name="Google Shape;1117;p18"/>
            <p:cNvSpPr/>
            <p:nvPr/>
          </p:nvSpPr>
          <p:spPr>
            <a:xfrm>
              <a:off x="1851584" y="5798969"/>
              <a:ext cx="794689" cy="1090234"/>
            </a:xfrm>
            <a:custGeom>
              <a:rect b="b" l="l" r="r" t="t"/>
              <a:pathLst>
                <a:path extrusionOk="0" h="1073172" w="681220">
                  <a:moveTo>
                    <a:pt x="0" y="0"/>
                  </a:moveTo>
                  <a:lnTo>
                    <a:pt x="144634" y="0"/>
                  </a:lnTo>
                  <a:cubicBezTo>
                    <a:pt x="440982" y="0"/>
                    <a:pt x="681220" y="240238"/>
                    <a:pt x="681220" y="536586"/>
                  </a:cubicBezTo>
                  <a:lnTo>
                    <a:pt x="681220" y="1073172"/>
                  </a:lnTo>
                  <a:lnTo>
                    <a:pt x="0" y="1073172"/>
                  </a:lnTo>
                  <a:close/>
                </a:path>
              </a:pathLst>
            </a:custGeom>
            <a:solidFill>
              <a:srgbClr val="CC99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18" name="Google Shape;1118;p18"/>
            <p:cNvGrpSpPr/>
            <p:nvPr/>
          </p:nvGrpSpPr>
          <p:grpSpPr>
            <a:xfrm>
              <a:off x="954609" y="3173097"/>
              <a:ext cx="1787713" cy="2517058"/>
              <a:chOff x="1819846" y="1465006"/>
              <a:chExt cx="1787713" cy="2517058"/>
            </a:xfrm>
          </p:grpSpPr>
          <p:sp>
            <p:nvSpPr>
              <p:cNvPr id="1119" name="Google Shape;1119;p18"/>
              <p:cNvSpPr/>
              <p:nvPr/>
            </p:nvSpPr>
            <p:spPr>
              <a:xfrm>
                <a:off x="1819846" y="1465007"/>
                <a:ext cx="1787713" cy="2517057"/>
              </a:xfrm>
              <a:prstGeom prst="roundRect">
                <a:avLst>
                  <a:gd fmla="val 50000" name="adj"/>
                </a:avLst>
              </a:prstGeom>
              <a:solidFill>
                <a:srgbClr val="C3774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0" name="Google Shape;1120;p18"/>
              <p:cNvSpPr/>
              <p:nvPr/>
            </p:nvSpPr>
            <p:spPr>
              <a:xfrm>
                <a:off x="2713702" y="1465006"/>
                <a:ext cx="893857" cy="2517057"/>
              </a:xfrm>
              <a:custGeom>
                <a:rect b="b" l="l" r="r" t="t"/>
                <a:pathLst>
                  <a:path extrusionOk="0" h="1306285" w="531845">
                    <a:moveTo>
                      <a:pt x="0" y="0"/>
                    </a:moveTo>
                    <a:cubicBezTo>
                      <a:pt x="293730" y="0"/>
                      <a:pt x="531845" y="238115"/>
                      <a:pt x="531845" y="531845"/>
                    </a:cubicBezTo>
                    <a:lnTo>
                      <a:pt x="531845" y="774440"/>
                    </a:lnTo>
                    <a:cubicBezTo>
                      <a:pt x="531845" y="1068170"/>
                      <a:pt x="293730" y="1306285"/>
                      <a:pt x="0" y="1306285"/>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21" name="Google Shape;1121;p18"/>
            <p:cNvSpPr/>
            <p:nvPr/>
          </p:nvSpPr>
          <p:spPr>
            <a:xfrm>
              <a:off x="1346967" y="4402254"/>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2" name="Google Shape;1122;p18"/>
            <p:cNvSpPr/>
            <p:nvPr/>
          </p:nvSpPr>
          <p:spPr>
            <a:xfrm flipH="1">
              <a:off x="2206473" y="4405696"/>
              <a:ext cx="137652" cy="126373"/>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nvGrpSpPr>
            <p:cNvPr id="1123" name="Google Shape;1123;p18"/>
            <p:cNvGrpSpPr/>
            <p:nvPr/>
          </p:nvGrpSpPr>
          <p:grpSpPr>
            <a:xfrm>
              <a:off x="1354000" y="4991744"/>
              <a:ext cx="1000378" cy="370622"/>
              <a:chOff x="3741511" y="5711878"/>
              <a:chExt cx="1000378" cy="513872"/>
            </a:xfrm>
          </p:grpSpPr>
          <p:sp>
            <p:nvSpPr>
              <p:cNvPr id="1124" name="Google Shape;1124;p18"/>
              <p:cNvSpPr/>
              <p:nvPr/>
            </p:nvSpPr>
            <p:spPr>
              <a:xfrm>
                <a:off x="3741511" y="5724147"/>
                <a:ext cx="1000378" cy="489336"/>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5" name="Google Shape;1125;p18"/>
              <p:cNvSpPr/>
              <p:nvPr/>
            </p:nvSpPr>
            <p:spPr>
              <a:xfrm rot="10800000">
                <a:off x="3847306" y="5736414"/>
                <a:ext cx="789380" cy="489336"/>
              </a:xfrm>
              <a:custGeom>
                <a:rect b="b" l="l" r="r" t="t"/>
                <a:pathLst>
                  <a:path extrusionOk="0" h="489336" w="789380">
                    <a:moveTo>
                      <a:pt x="394689" y="489336"/>
                    </a:moveTo>
                    <a:cubicBezTo>
                      <a:pt x="256411" y="489336"/>
                      <a:pt x="130405" y="416309"/>
                      <a:pt x="35549" y="296491"/>
                    </a:cubicBezTo>
                    <a:lnTo>
                      <a:pt x="0" y="244670"/>
                    </a:lnTo>
                    <a:lnTo>
                      <a:pt x="35551" y="192845"/>
                    </a:lnTo>
                    <a:cubicBezTo>
                      <a:pt x="130406" y="73027"/>
                      <a:pt x="256412" y="0"/>
                      <a:pt x="394691" y="0"/>
                    </a:cubicBezTo>
                    <a:cubicBezTo>
                      <a:pt x="532969" y="0"/>
                      <a:pt x="658975" y="73027"/>
                      <a:pt x="753830" y="192845"/>
                    </a:cubicBezTo>
                    <a:lnTo>
                      <a:pt x="789380" y="244667"/>
                    </a:lnTo>
                    <a:lnTo>
                      <a:pt x="753829" y="296491"/>
                    </a:lnTo>
                    <a:cubicBezTo>
                      <a:pt x="658973" y="416309"/>
                      <a:pt x="532967" y="489336"/>
                      <a:pt x="394689" y="489336"/>
                    </a:cubicBezTo>
                    <a:close/>
                  </a:path>
                </a:pathLst>
              </a:custGeom>
              <a:solidFill>
                <a:srgbClr val="D8738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6" name="Google Shape;1126;p18"/>
              <p:cNvSpPr/>
              <p:nvPr/>
            </p:nvSpPr>
            <p:spPr>
              <a:xfrm rot="10800000">
                <a:off x="4241700" y="5724147"/>
                <a:ext cx="398205" cy="489336"/>
              </a:xfrm>
              <a:custGeom>
                <a:rect b="b" l="l" r="r" t="t"/>
                <a:pathLst>
                  <a:path extrusionOk="0" h="489336" w="398205">
                    <a:moveTo>
                      <a:pt x="394689" y="489336"/>
                    </a:moveTo>
                    <a:cubicBezTo>
                      <a:pt x="256411" y="489336"/>
                      <a:pt x="130405" y="416309"/>
                      <a:pt x="35549" y="296491"/>
                    </a:cubicBezTo>
                    <a:lnTo>
                      <a:pt x="0" y="244670"/>
                    </a:lnTo>
                    <a:lnTo>
                      <a:pt x="35551" y="192845"/>
                    </a:lnTo>
                    <a:cubicBezTo>
                      <a:pt x="130406" y="73027"/>
                      <a:pt x="256412" y="0"/>
                      <a:pt x="394691" y="0"/>
                    </a:cubicBezTo>
                    <a:lnTo>
                      <a:pt x="398205" y="462"/>
                    </a:lnTo>
                    <a:lnTo>
                      <a:pt x="398205" y="488874"/>
                    </a:lnTo>
                    <a:close/>
                  </a:path>
                </a:pathLst>
              </a:custGeom>
              <a:solidFill>
                <a:srgbClr val="D0566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7" name="Google Shape;1127;p18"/>
              <p:cNvSpPr/>
              <p:nvPr/>
            </p:nvSpPr>
            <p:spPr>
              <a:xfrm>
                <a:off x="3797929" y="5711878"/>
                <a:ext cx="900000" cy="196936"/>
              </a:xfrm>
              <a:custGeom>
                <a:rect b="b" l="l" r="r" t="t"/>
                <a:pathLst>
                  <a:path extrusionOk="0" h="117831" w="828000">
                    <a:moveTo>
                      <a:pt x="0" y="0"/>
                    </a:moveTo>
                    <a:lnTo>
                      <a:pt x="828000" y="0"/>
                    </a:lnTo>
                    <a:lnTo>
                      <a:pt x="778839" y="117831"/>
                    </a:lnTo>
                    <a:lnTo>
                      <a:pt x="39329" y="108000"/>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28" name="Google Shape;1128;p18"/>
            <p:cNvSpPr/>
            <p:nvPr/>
          </p:nvSpPr>
          <p:spPr>
            <a:xfrm flipH="1">
              <a:off x="1713170" y="4636346"/>
              <a:ext cx="288000" cy="147572"/>
            </a:xfrm>
            <a:prstGeom prst="blockArc">
              <a:avLst>
                <a:gd fmla="val 10800000" name="adj1"/>
                <a:gd fmla="val 0" name="adj2"/>
                <a:gd fmla="val 25000" name="adj3"/>
              </a:avLst>
            </a:prstGeom>
            <a:solidFill>
              <a:srgbClr val="A16339"/>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1"/>
                </a:solidFill>
                <a:latin typeface="Calibri"/>
                <a:ea typeface="Calibri"/>
                <a:cs typeface="Calibri"/>
                <a:sym typeface="Calibri"/>
              </a:endParaRPr>
            </a:p>
          </p:txBody>
        </p:sp>
        <p:sp>
          <p:nvSpPr>
            <p:cNvPr id="1129" name="Google Shape;1129;p18"/>
            <p:cNvSpPr/>
            <p:nvPr/>
          </p:nvSpPr>
          <p:spPr>
            <a:xfrm>
              <a:off x="1646357" y="5641728"/>
              <a:ext cx="414972" cy="509440"/>
            </a:xfrm>
            <a:custGeom>
              <a:rect b="b" l="l" r="r" t="t"/>
              <a:pathLst>
                <a:path extrusionOk="0" h="780567" w="414972">
                  <a:moveTo>
                    <a:pt x="0" y="0"/>
                  </a:moveTo>
                  <a:lnTo>
                    <a:pt x="45025" y="13976"/>
                  </a:lnTo>
                  <a:cubicBezTo>
                    <a:pt x="103213" y="25883"/>
                    <a:pt x="163460" y="32136"/>
                    <a:pt x="225168" y="32136"/>
                  </a:cubicBezTo>
                  <a:lnTo>
                    <a:pt x="225167" y="32137"/>
                  </a:lnTo>
                  <a:cubicBezTo>
                    <a:pt x="286875" y="32137"/>
                    <a:pt x="347123" y="25884"/>
                    <a:pt x="405311" y="13977"/>
                  </a:cubicBezTo>
                  <a:lnTo>
                    <a:pt x="414972" y="10978"/>
                  </a:lnTo>
                  <a:lnTo>
                    <a:pt x="411932" y="128958"/>
                  </a:lnTo>
                  <a:cubicBezTo>
                    <a:pt x="392487" y="500831"/>
                    <a:pt x="308405" y="780567"/>
                    <a:pt x="207627" y="780567"/>
                  </a:cubicBezTo>
                  <a:cubicBezTo>
                    <a:pt x="106849" y="780567"/>
                    <a:pt x="22768" y="500831"/>
                    <a:pt x="3322" y="128958"/>
                  </a:cubicBezTo>
                  <a:close/>
                </a:path>
              </a:pathLst>
            </a:custGeom>
            <a:solidFill>
              <a:srgbClr val="BC734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0" name="Google Shape;1130;p18"/>
            <p:cNvSpPr/>
            <p:nvPr/>
          </p:nvSpPr>
          <p:spPr>
            <a:xfrm>
              <a:off x="1175635" y="41705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1" name="Google Shape;1131;p18"/>
            <p:cNvSpPr/>
            <p:nvPr/>
          </p:nvSpPr>
          <p:spPr>
            <a:xfrm>
              <a:off x="2092513" y="4165696"/>
              <a:ext cx="400680" cy="96940"/>
            </a:xfrm>
            <a:prstGeom prst="roundRect">
              <a:avLst>
                <a:gd fmla="val 50000" name="adj"/>
              </a:avLst>
            </a:pr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2" name="Google Shape;1132;p18"/>
            <p:cNvSpPr/>
            <p:nvPr/>
          </p:nvSpPr>
          <p:spPr>
            <a:xfrm rot="10800000">
              <a:off x="1175635" y="4728549"/>
              <a:ext cx="1378238" cy="286043"/>
            </a:xfrm>
            <a:custGeom>
              <a:rect b="b" l="l" r="r" t="t"/>
              <a:pathLst>
                <a:path extrusionOk="0" h="489336" w="1104889">
                  <a:moveTo>
                    <a:pt x="0" y="0"/>
                  </a:moveTo>
                  <a:lnTo>
                    <a:pt x="1104889" y="0"/>
                  </a:lnTo>
                  <a:lnTo>
                    <a:pt x="1096020" y="35951"/>
                  </a:lnTo>
                  <a:cubicBezTo>
                    <a:pt x="1006463" y="302387"/>
                    <a:pt x="796804" y="489336"/>
                    <a:pt x="552444" y="489336"/>
                  </a:cubicBezTo>
                  <a:cubicBezTo>
                    <a:pt x="308085" y="489336"/>
                    <a:pt x="98425" y="302387"/>
                    <a:pt x="8868" y="35951"/>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3" name="Google Shape;1133;p18"/>
            <p:cNvSpPr/>
            <p:nvPr/>
          </p:nvSpPr>
          <p:spPr>
            <a:xfrm>
              <a:off x="893589" y="3098224"/>
              <a:ext cx="1927161" cy="1225240"/>
            </a:xfrm>
            <a:custGeom>
              <a:rect b="b" l="l" r="r" t="t"/>
              <a:pathLst>
                <a:path extrusionOk="0" h="1525760" w="1949368">
                  <a:moveTo>
                    <a:pt x="974684" y="0"/>
                  </a:moveTo>
                  <a:cubicBezTo>
                    <a:pt x="1512987" y="0"/>
                    <a:pt x="1949368" y="436381"/>
                    <a:pt x="1949368" y="974684"/>
                  </a:cubicBezTo>
                  <a:lnTo>
                    <a:pt x="1949368" y="1438482"/>
                  </a:lnTo>
                  <a:cubicBezTo>
                    <a:pt x="1949368" y="1593081"/>
                    <a:pt x="1835650" y="1509312"/>
                    <a:pt x="1812906" y="1438482"/>
                  </a:cubicBezTo>
                  <a:cubicBezTo>
                    <a:pt x="1790162" y="1367652"/>
                    <a:pt x="1857039" y="1128465"/>
                    <a:pt x="1812906" y="1013502"/>
                  </a:cubicBezTo>
                  <a:cubicBezTo>
                    <a:pt x="1812906" y="867258"/>
                    <a:pt x="1694352" y="748704"/>
                    <a:pt x="1548108" y="748704"/>
                  </a:cubicBezTo>
                  <a:cubicBezTo>
                    <a:pt x="1403666" y="717501"/>
                    <a:pt x="1206575" y="842309"/>
                    <a:pt x="946253" y="826282"/>
                  </a:cubicBezTo>
                  <a:cubicBezTo>
                    <a:pt x="685931" y="810255"/>
                    <a:pt x="582924" y="774563"/>
                    <a:pt x="401260" y="748704"/>
                  </a:cubicBezTo>
                  <a:cubicBezTo>
                    <a:pt x="255016" y="748704"/>
                    <a:pt x="136462" y="867258"/>
                    <a:pt x="136462" y="1013502"/>
                  </a:cubicBezTo>
                  <a:lnTo>
                    <a:pt x="136462" y="1438482"/>
                  </a:lnTo>
                  <a:cubicBezTo>
                    <a:pt x="113718" y="1509312"/>
                    <a:pt x="0" y="1593081"/>
                    <a:pt x="0" y="1438482"/>
                  </a:cubicBezTo>
                  <a:lnTo>
                    <a:pt x="0" y="974684"/>
                  </a:lnTo>
                  <a:cubicBezTo>
                    <a:pt x="0" y="436381"/>
                    <a:pt x="436381" y="0"/>
                    <a:pt x="974684" y="0"/>
                  </a:cubicBezTo>
                  <a:close/>
                </a:path>
              </a:pathLst>
            </a:custGeom>
            <a:solidFill>
              <a:srgbClr val="32190E"/>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grpSp>
        <p:nvGrpSpPr>
          <p:cNvPr id="1134" name="Google Shape;1134;p18"/>
          <p:cNvGrpSpPr/>
          <p:nvPr/>
        </p:nvGrpSpPr>
        <p:grpSpPr>
          <a:xfrm>
            <a:off x="233680" y="105201"/>
            <a:ext cx="11653520" cy="5016335"/>
            <a:chOff x="233680" y="105201"/>
            <a:chExt cx="11653520" cy="5016335"/>
          </a:xfrm>
        </p:grpSpPr>
        <p:sp>
          <p:nvSpPr>
            <p:cNvPr id="1135" name="Google Shape;1135;p18"/>
            <p:cNvSpPr/>
            <p:nvPr/>
          </p:nvSpPr>
          <p:spPr>
            <a:xfrm flipH="1" rot="-9045427">
              <a:off x="1289187" y="3739653"/>
              <a:ext cx="589245" cy="1277510"/>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6" name="Google Shape;1136;p18"/>
            <p:cNvSpPr/>
            <p:nvPr/>
          </p:nvSpPr>
          <p:spPr>
            <a:xfrm flipH="1" rot="-10392964">
              <a:off x="3729355" y="4379922"/>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7" name="Google Shape;1137;p18"/>
            <p:cNvSpPr/>
            <p:nvPr/>
          </p:nvSpPr>
          <p:spPr>
            <a:xfrm flipH="1" rot="-9479640">
              <a:off x="2599333" y="4123822"/>
              <a:ext cx="589245" cy="920863"/>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8" name="Google Shape;1138;p18"/>
            <p:cNvSpPr/>
            <p:nvPr/>
          </p:nvSpPr>
          <p:spPr>
            <a:xfrm flipH="1" rot="-10365175">
              <a:off x="5071112" y="4410040"/>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9" name="Google Shape;1139;p18"/>
            <p:cNvSpPr/>
            <p:nvPr/>
          </p:nvSpPr>
          <p:spPr>
            <a:xfrm flipH="1" rot="10076511">
              <a:off x="6533817" y="4369743"/>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0" name="Google Shape;1140;p18"/>
            <p:cNvSpPr/>
            <p:nvPr/>
          </p:nvSpPr>
          <p:spPr>
            <a:xfrm flipH="1" rot="9778240">
              <a:off x="7866966" y="4377681"/>
              <a:ext cx="589245" cy="643885"/>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1" name="Google Shape;1141;p18"/>
            <p:cNvSpPr/>
            <p:nvPr/>
          </p:nvSpPr>
          <p:spPr>
            <a:xfrm flipH="1" rot="9070113">
              <a:off x="9106376" y="4081484"/>
              <a:ext cx="589245" cy="920863"/>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2" name="Google Shape;1142;p18"/>
            <p:cNvSpPr/>
            <p:nvPr/>
          </p:nvSpPr>
          <p:spPr>
            <a:xfrm flipH="1" rot="8641684">
              <a:off x="10503376" y="3760459"/>
              <a:ext cx="589245" cy="1277510"/>
            </a:xfrm>
            <a:prstGeom prst="triangle">
              <a:avLst>
                <a:gd fmla="val 50000" name="adj"/>
              </a:avLst>
            </a:prstGeom>
            <a:solidFill>
              <a:schemeClr val="lt1"/>
            </a:solidFill>
            <a:ln>
              <a:noFill/>
            </a:ln>
            <a:effectLst>
              <a:outerShdw blurRad="50800" rotWithShape="0" algn="tl" dir="2700000" dist="381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43" name="Google Shape;1143;p18"/>
            <p:cNvSpPr/>
            <p:nvPr/>
          </p:nvSpPr>
          <p:spPr>
            <a:xfrm>
              <a:off x="233680" y="105201"/>
              <a:ext cx="11653520" cy="4662781"/>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grpSp>
      <p:sp>
        <p:nvSpPr>
          <p:cNvPr id="1144" name="Google Shape;1144;p18"/>
          <p:cNvSpPr txBox="1"/>
          <p:nvPr/>
        </p:nvSpPr>
        <p:spPr>
          <a:xfrm>
            <a:off x="1384800" y="3060949"/>
            <a:ext cx="9422400" cy="8439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s-ES" sz="3000">
                <a:solidFill>
                  <a:schemeClr val="dk1"/>
                </a:solidFill>
                <a:latin typeface="Poppins"/>
                <a:ea typeface="Poppins"/>
                <a:cs typeface="Poppins"/>
                <a:sym typeface="Poppins"/>
              </a:rPr>
              <a:t>Presentation T</a:t>
            </a:r>
            <a:r>
              <a:rPr lang="es-ES" sz="3000">
                <a:latin typeface="Poppins"/>
                <a:ea typeface="Poppins"/>
                <a:cs typeface="Poppins"/>
                <a:sym typeface="Poppins"/>
              </a:rPr>
              <a:t>heme: </a:t>
            </a:r>
            <a:r>
              <a:rPr lang="es-ES" sz="3000" u="sng">
                <a:latin typeface="Poppins"/>
                <a:ea typeface="Poppins"/>
                <a:cs typeface="Poppins"/>
                <a:sym typeface="Poppins"/>
                <a:hlinkClick r:id="rId3"/>
              </a:rPr>
              <a:t>SlidesMania</a:t>
            </a:r>
            <a:endParaRPr sz="3000">
              <a:latin typeface="Poppins"/>
              <a:ea typeface="Poppins"/>
              <a:cs typeface="Poppins"/>
              <a:sym typeface="Poppins"/>
            </a:endParaRPr>
          </a:p>
          <a:p>
            <a:pPr indent="0" lvl="0" marL="0" rtl="0" algn="ctr">
              <a:lnSpc>
                <a:spcPct val="115000"/>
              </a:lnSpc>
              <a:spcBef>
                <a:spcPts val="0"/>
              </a:spcBef>
              <a:spcAft>
                <a:spcPts val="0"/>
              </a:spcAft>
              <a:buSzPts val="1100"/>
              <a:buNone/>
            </a:pPr>
            <a:r>
              <a:t/>
            </a:r>
            <a:endParaRPr>
              <a:solidFill>
                <a:schemeClr val="dk1"/>
              </a:solidFill>
              <a:latin typeface="Poppins Medium"/>
              <a:ea typeface="Poppins Medium"/>
              <a:cs typeface="Poppins Medium"/>
              <a:sym typeface="Poppins Medium"/>
            </a:endParaRPr>
          </a:p>
          <a:p>
            <a:pPr indent="0" lvl="0" marL="0" rtl="0" algn="ctr">
              <a:lnSpc>
                <a:spcPct val="115000"/>
              </a:lnSpc>
              <a:spcBef>
                <a:spcPts val="0"/>
              </a:spcBef>
              <a:spcAft>
                <a:spcPts val="0"/>
              </a:spcAft>
              <a:buClr>
                <a:schemeClr val="dk1"/>
              </a:buClr>
              <a:buSzPts val="1100"/>
              <a:buFont typeface="Arial"/>
              <a:buNone/>
            </a:pPr>
            <a:r>
              <a:rPr lang="es-ES">
                <a:solidFill>
                  <a:schemeClr val="dk1"/>
                </a:solidFill>
                <a:latin typeface="Poppins Medium"/>
                <a:ea typeface="Poppins Medium"/>
                <a:cs typeface="Poppins Medium"/>
                <a:sym typeface="Poppins Medium"/>
              </a:rPr>
              <a:t>Please keep this slide or mention us in the footer of a slide.</a:t>
            </a:r>
            <a:endParaRPr>
              <a:solidFill>
                <a:schemeClr val="dk1"/>
              </a:solidFill>
              <a:latin typeface="Poppins Medium"/>
              <a:ea typeface="Poppins Medium"/>
              <a:cs typeface="Poppins Medium"/>
              <a:sym typeface="Poppins Medium"/>
            </a:endParaRPr>
          </a:p>
          <a:p>
            <a:pPr indent="0" lvl="0" marL="0" marR="0" rtl="0" algn="ctr">
              <a:spcBef>
                <a:spcPts val="0"/>
              </a:spcBef>
              <a:spcAft>
                <a:spcPts val="0"/>
              </a:spcAft>
              <a:buNone/>
            </a:pPr>
            <a:r>
              <a:t/>
            </a:r>
            <a:endParaRPr sz="2400">
              <a:solidFill>
                <a:schemeClr val="dk1"/>
              </a:solidFill>
              <a:latin typeface="Poppins"/>
              <a:ea typeface="Poppins"/>
              <a:cs typeface="Poppins"/>
              <a:sym typeface="Poppins"/>
            </a:endParaRPr>
          </a:p>
          <a:p>
            <a:pPr indent="0" lvl="0" marL="0" marR="0" rtl="0" algn="ctr">
              <a:spcBef>
                <a:spcPts val="0"/>
              </a:spcBef>
              <a:spcAft>
                <a:spcPts val="0"/>
              </a:spcAft>
              <a:buNone/>
            </a:pPr>
            <a:r>
              <a:t/>
            </a:r>
            <a:endParaRPr sz="2400">
              <a:solidFill>
                <a:schemeClr val="dk1"/>
              </a:solidFill>
              <a:latin typeface="Poppins"/>
              <a:ea typeface="Poppins"/>
              <a:cs typeface="Poppins"/>
              <a:sym typeface="Poppins"/>
            </a:endParaRPr>
          </a:p>
        </p:txBody>
      </p:sp>
      <p:sp>
        <p:nvSpPr>
          <p:cNvPr id="1145" name="Google Shape;1145;p18"/>
          <p:cNvSpPr txBox="1"/>
          <p:nvPr/>
        </p:nvSpPr>
        <p:spPr>
          <a:xfrm>
            <a:off x="1133425" y="1140650"/>
            <a:ext cx="10202400" cy="14637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1" lang="es-ES" sz="9600">
                <a:solidFill>
                  <a:schemeClr val="dk1"/>
                </a:solidFill>
                <a:latin typeface="Gaegu"/>
                <a:ea typeface="Gaegu"/>
                <a:cs typeface="Gaegu"/>
                <a:sym typeface="Gaegu"/>
              </a:rPr>
              <a:t>Thank you!</a:t>
            </a:r>
            <a:endParaRPr b="1" sz="9600">
              <a:latin typeface="Gaegu"/>
              <a:ea typeface="Gaegu"/>
              <a:cs typeface="Gaegu"/>
              <a:sym typeface="Gaegu"/>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9" name="Shape 1149"/>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0111_Brady_Theme_SlidesMania">
  <a:themeElements>
    <a:clrScheme name="Papel">
      <a:dk1>
        <a:srgbClr val="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