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78" r:id="rId2"/>
  </p:sldMasterIdLst>
  <p:notesMasterIdLst>
    <p:notesMasterId r:id="rId51"/>
  </p:notesMasterIdLst>
  <p:sldIdLst>
    <p:sldId id="256" r:id="rId3"/>
    <p:sldId id="295" r:id="rId4"/>
    <p:sldId id="258" r:id="rId5"/>
    <p:sldId id="259" r:id="rId6"/>
    <p:sldId id="296" r:id="rId7"/>
    <p:sldId id="297" r:id="rId8"/>
    <p:sldId id="298" r:id="rId9"/>
    <p:sldId id="299" r:id="rId10"/>
    <p:sldId id="300" r:id="rId11"/>
    <p:sldId id="301" r:id="rId12"/>
    <p:sldId id="302" r:id="rId13"/>
    <p:sldId id="260" r:id="rId14"/>
    <p:sldId id="261" r:id="rId15"/>
    <p:sldId id="262" r:id="rId16"/>
    <p:sldId id="263" r:id="rId17"/>
    <p:sldId id="264" r:id="rId18"/>
    <p:sldId id="265" r:id="rId19"/>
    <p:sldId id="266" r:id="rId20"/>
    <p:sldId id="267" r:id="rId21"/>
    <p:sldId id="268" r:id="rId22"/>
    <p:sldId id="303" r:id="rId23"/>
    <p:sldId id="304" r:id="rId24"/>
    <p:sldId id="305" r:id="rId25"/>
    <p:sldId id="306" r:id="rId26"/>
    <p:sldId id="269" r:id="rId27"/>
    <p:sldId id="270" r:id="rId28"/>
    <p:sldId id="271" r:id="rId29"/>
    <p:sldId id="272" r:id="rId30"/>
    <p:sldId id="273" r:id="rId31"/>
    <p:sldId id="307" r:id="rId32"/>
    <p:sldId id="274" r:id="rId33"/>
    <p:sldId id="275" r:id="rId34"/>
    <p:sldId id="276" r:id="rId35"/>
    <p:sldId id="277" r:id="rId36"/>
    <p:sldId id="309" r:id="rId37"/>
    <p:sldId id="310" r:id="rId38"/>
    <p:sldId id="308" r:id="rId39"/>
    <p:sldId id="278" r:id="rId40"/>
    <p:sldId id="311" r:id="rId41"/>
    <p:sldId id="312" r:id="rId42"/>
    <p:sldId id="279" r:id="rId43"/>
    <p:sldId id="280" r:id="rId44"/>
    <p:sldId id="313" r:id="rId45"/>
    <p:sldId id="314" r:id="rId46"/>
    <p:sldId id="315" r:id="rId47"/>
    <p:sldId id="291" r:id="rId48"/>
    <p:sldId id="292" r:id="rId49"/>
    <p:sldId id="293" r:id="rId50"/>
  </p:sldIdLst>
  <p:sldSz cx="9144000" cy="5143500" type="screen16x9"/>
  <p:notesSz cx="6858000" cy="9144000"/>
  <p:embeddedFontLst>
    <p:embeddedFont>
      <p:font typeface="Raleway Medium" panose="020B0604020202020204" charset="0"/>
      <p:regular r:id="rId52"/>
      <p:bold r:id="rId53"/>
      <p:italic r:id="rId54"/>
      <p:boldItalic r:id="rId55"/>
    </p:embeddedFont>
    <p:embeddedFont>
      <p:font typeface="Malgun Gothic" panose="020B0503020000020004" pitchFamily="34" charset="-127"/>
      <p:regular r:id="rId56"/>
      <p:bold r:id="rId57"/>
    </p:embeddedFont>
    <p:embeddedFont>
      <p:font typeface="Playfair Display Black" panose="020B0604020202020204" charset="0"/>
      <p:bold r:id="rId58"/>
      <p:boldItalic r:id="rId59"/>
    </p:embeddedFont>
    <p:embeddedFont>
      <p:font typeface="Bree Serif" panose="020B0604020202020204" charset="0"/>
      <p:regular r:id="rId60"/>
    </p:embeddedFont>
    <p:embeddedFont>
      <p:font typeface="FZShuTi" panose="02010601030101010101" pitchFamily="2" charset="-122"/>
      <p:regular r:id="rId61"/>
    </p:embeddedFont>
    <p:embeddedFont>
      <p:font typeface="Maven Pro" panose="020B0604020202020204" charset="0"/>
      <p:regular r:id="rId62"/>
      <p:bold r:id="rId63"/>
    </p:embeddedFont>
    <p:embeddedFont>
      <p:font typeface="Proxima Nova Semibold" panose="020B0604020202020204" charset="0"/>
      <p:regular r:id="rId64"/>
      <p:bold r:id="rId65"/>
      <p:boldItalic r:id="rId66"/>
    </p:embeddedFont>
    <p:embeddedFont>
      <p:font typeface="Raleway" panose="020B0604020202020204" charset="0"/>
      <p:regular r:id="rId67"/>
      <p:bold r:id="rId68"/>
      <p:italic r:id="rId69"/>
      <p:boldItalic r:id="rId70"/>
    </p:embeddedFont>
    <p:embeddedFont>
      <p:font typeface="Proxima Nova" panose="020B0604020202020204" charset="0"/>
      <p:regular r:id="rId71"/>
      <p:bold r:id="rId72"/>
      <p:italic r:id="rId73"/>
      <p:boldItalic r:id="rId74"/>
    </p:embeddedFont>
    <p:embeddedFont>
      <p:font typeface="Ubuntu Light" panose="020B0604020202020204" charset="0"/>
      <p:regular r:id="rId75"/>
      <p:bold r:id="rId76"/>
      <p:italic r:id="rId77"/>
      <p:boldItalic r:id="rId78"/>
    </p:embeddedFont>
    <p:embeddedFont>
      <p:font typeface="Krona One" panose="020B0604020202020204" charset="0"/>
      <p:regular r:id="rId79"/>
    </p:embeddedFont>
    <p:embeddedFont>
      <p:font typeface="Nunito" panose="02000503030000020003" pitchFamily="2" charset="0"/>
      <p:regular r:id="rId80"/>
    </p:embeddedFont>
    <p:embeddedFont>
      <p:font typeface="Montserrat" panose="020B060402020202020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FC0D10-4C66-4FE1-8AA7-DBCD5729A9BD}">
  <a:tblStyle styleId="{B7FC0D10-4C66-4FE1-8AA7-DBCD5729A9B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4A88C79-9BF3-4477-9D12-6B356D29CB1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24" y="108"/>
      </p:cViewPr>
      <p:guideLst/>
    </p:cSldViewPr>
  </p:slideViewPr>
  <p:notesTextViewPr>
    <p:cViewPr>
      <p:scale>
        <a:sx n="1" d="1"/>
        <a:sy n="1" d="1"/>
      </p:scale>
      <p:origin x="0" y="0"/>
    </p:cViewPr>
  </p:notesTextViewPr>
  <p:sorterViewPr>
    <p:cViewPr>
      <p:scale>
        <a:sx n="46" d="100"/>
        <a:sy n="4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font" Target="fonts/font17.fntdata"/><Relationship Id="rId76" Type="http://schemas.openxmlformats.org/officeDocument/2006/relationships/font" Target="fonts/font25.fntdata"/><Relationship Id="rId84" Type="http://schemas.openxmlformats.org/officeDocument/2006/relationships/font" Target="fonts/font33.fntdata"/><Relationship Id="rId7" Type="http://schemas.openxmlformats.org/officeDocument/2006/relationships/slide" Target="slides/slide5.xml"/><Relationship Id="rId71" Type="http://schemas.openxmlformats.org/officeDocument/2006/relationships/font" Target="fonts/font20.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font" Target="fonts/font23.fntdata"/><Relationship Id="rId79" Type="http://schemas.openxmlformats.org/officeDocument/2006/relationships/font" Target="fonts/font28.fntdata"/><Relationship Id="rId87"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10.fntdata"/><Relationship Id="rId82" Type="http://schemas.openxmlformats.org/officeDocument/2006/relationships/font" Target="fonts/font31.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font" Target="fonts/font26.fntdata"/><Relationship Id="rId8" Type="http://schemas.openxmlformats.org/officeDocument/2006/relationships/slide" Target="slides/slide6.xml"/><Relationship Id="rId51" Type="http://schemas.openxmlformats.org/officeDocument/2006/relationships/notesMaster" Target="notesMasters/notesMaster1.xml"/><Relationship Id="rId72" Type="http://schemas.openxmlformats.org/officeDocument/2006/relationships/font" Target="fonts/font21.fntdata"/><Relationship Id="rId80" Type="http://schemas.openxmlformats.org/officeDocument/2006/relationships/font" Target="fonts/font29.fntdata"/><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83" Type="http://schemas.openxmlformats.org/officeDocument/2006/relationships/font" Target="fonts/font32.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font" Target="fonts/font27.fntdata"/><Relationship Id="rId81" Type="http://schemas.openxmlformats.org/officeDocument/2006/relationships/font" Target="fonts/font30.fntdata"/><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0048657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e96fd72bf8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e96fd72bf8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411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gdd876a86d7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4" name="Google Shape;1494;gdd876a86d7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0926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e70d4e1bd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e70d4e1bd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011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e70d4e1bdd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e70d4e1bdd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7087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e96fd72bf8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e96fd72bf8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1737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e70d4e1bdd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e70d4e1bdd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326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e70d4e1bdd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e70d4e1bdd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6206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e70d4e1bdd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e70d4e1bdd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4010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e70d4e1bdd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e70d4e1bdd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7916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e70d4e1bdd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e70d4e1bdd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4351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e70d4e1bdd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e70d4e1bdd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9313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dd876a86d7_3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 name="Google Shape;784;gdd876a86d7_3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4565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a99be6f60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a99be6f60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9142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ac1c17e03e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ac1c17e03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803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ab5200638d_0_4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ab5200638d_0_4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0776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acaa68e0b9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acaa68e0b9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1153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e9f3597fda_0_187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e9f3597fda_0_187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9416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e70d4e1bdd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e70d4e1bdd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8240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70d4e1bdd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70d4e1bdd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13220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e96fd72bf8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e96fd72bf8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23836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e70d4e1bdd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e70d4e1bdd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4650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10ad28241b8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10ad28241b8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685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e96fd72bf8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e96fd72bf8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95539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e70d4e1bdd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e70d4e1bdd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4017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e70d4e1bdd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e70d4e1bdd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48774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e70d4e1bdd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e70d4e1bdd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4593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e70d4e1bdd_0_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e70d4e1bdd_0_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91975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8"/>
        <p:cNvGrpSpPr/>
        <p:nvPr/>
      </p:nvGrpSpPr>
      <p:grpSpPr>
        <a:xfrm>
          <a:off x="0" y="0"/>
          <a:ext cx="0" cy="0"/>
          <a:chOff x="0" y="0"/>
          <a:chExt cx="0" cy="0"/>
        </a:xfrm>
      </p:grpSpPr>
      <p:sp>
        <p:nvSpPr>
          <p:cNvPr id="4459" name="Google Shape;4459;ga285c4675f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0" name="Google Shape;4460;ga285c4675f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1756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9"/>
        <p:cNvGrpSpPr/>
        <p:nvPr/>
      </p:nvGrpSpPr>
      <p:grpSpPr>
        <a:xfrm>
          <a:off x="0" y="0"/>
          <a:ext cx="0" cy="0"/>
          <a:chOff x="0" y="0"/>
          <a:chExt cx="0" cy="0"/>
        </a:xfrm>
      </p:grpSpPr>
      <p:sp>
        <p:nvSpPr>
          <p:cNvPr id="4450" name="Google Shape;4450;ga24cc6d102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1" name="Google Shape;4451;ga24cc6d102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9121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e96fd72bf8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e96fd72bf8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3432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6"/>
        <p:cNvGrpSpPr/>
        <p:nvPr/>
      </p:nvGrpSpPr>
      <p:grpSpPr>
        <a:xfrm>
          <a:off x="0" y="0"/>
          <a:ext cx="0" cy="0"/>
          <a:chOff x="0" y="0"/>
          <a:chExt cx="0" cy="0"/>
        </a:xfrm>
      </p:grpSpPr>
      <p:sp>
        <p:nvSpPr>
          <p:cNvPr id="2757" name="Google Shape;2757;g8f20743e3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8" name="Google Shape;2758;g8f20743e3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52951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2"/>
        <p:cNvGrpSpPr/>
        <p:nvPr/>
      </p:nvGrpSpPr>
      <p:grpSpPr>
        <a:xfrm>
          <a:off x="0" y="0"/>
          <a:ext cx="0" cy="0"/>
          <a:chOff x="0" y="0"/>
          <a:chExt cx="0" cy="0"/>
        </a:xfrm>
      </p:grpSpPr>
      <p:sp>
        <p:nvSpPr>
          <p:cNvPr id="4553" name="Google Shape;4553;ga24cc6d102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4" name="Google Shape;4554;ga24cc6d102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74511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e9f3597fda_0_189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e9f3597fda_0_189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6640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e70d4e1bd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e70d4e1bd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51252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e9f3597fda_0_18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e9f3597fda_0_18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15374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e9f3597fda_0_18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e9f3597fda_0_18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28624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e9f3597fda_0_18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e9f3597fda_0_18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6585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e9f3597fda_0_18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e9f3597fda_0_18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58146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9"/>
        <p:cNvGrpSpPr/>
        <p:nvPr/>
      </p:nvGrpSpPr>
      <p:grpSpPr>
        <a:xfrm>
          <a:off x="0" y="0"/>
          <a:ext cx="0" cy="0"/>
          <a:chOff x="0" y="0"/>
          <a:chExt cx="0" cy="0"/>
        </a:xfrm>
      </p:grpSpPr>
      <p:sp>
        <p:nvSpPr>
          <p:cNvPr id="5270" name="Google Shape;5270;ge9f3597fda_0_138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1" name="Google Shape;5271;ge9f3597fda_0_138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94594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3"/>
        <p:cNvGrpSpPr/>
        <p:nvPr/>
      </p:nvGrpSpPr>
      <p:grpSpPr>
        <a:xfrm>
          <a:off x="0" y="0"/>
          <a:ext cx="0" cy="0"/>
          <a:chOff x="0" y="0"/>
          <a:chExt cx="0" cy="0"/>
        </a:xfrm>
      </p:grpSpPr>
      <p:sp>
        <p:nvSpPr>
          <p:cNvPr id="5684" name="Google Shape;5684;ge9f3597fda_0_14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5" name="Google Shape;5685;ge9f3597fda_0_14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91886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4"/>
        <p:cNvGrpSpPr/>
        <p:nvPr/>
      </p:nvGrpSpPr>
      <p:grpSpPr>
        <a:xfrm>
          <a:off x="0" y="0"/>
          <a:ext cx="0" cy="0"/>
          <a:chOff x="0" y="0"/>
          <a:chExt cx="0" cy="0"/>
        </a:xfrm>
      </p:grpSpPr>
      <p:sp>
        <p:nvSpPr>
          <p:cNvPr id="6045" name="Google Shape;6045;ge9f3597fda_0_14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6" name="Google Shape;6046;ge9f3597fda_0_14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3055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afead7cb4c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afead7cb4c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4947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10ad28241b8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10ad28241b8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10112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10ad28241b8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10ad28241b8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6341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a285c4675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a285c4675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1111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aaf53fd43f_6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aaf53fd43f_6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3197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8" name="Google Shape;18;p2"/>
          <p:cNvSpPr txBox="1">
            <a:spLocks noGrp="1"/>
          </p:cNvSpPr>
          <p:nvPr>
            <p:ph type="ctrTitle"/>
          </p:nvPr>
        </p:nvSpPr>
        <p:spPr>
          <a:xfrm>
            <a:off x="845100" y="742388"/>
            <a:ext cx="3917400" cy="2638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500" b="1">
                <a:latin typeface="Montserrat"/>
                <a:ea typeface="Montserrat"/>
                <a:cs typeface="Montserrat"/>
                <a:sym typeface="Montserra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9" name="Google Shape;19;p2"/>
          <p:cNvSpPr txBox="1">
            <a:spLocks noGrp="1"/>
          </p:cNvSpPr>
          <p:nvPr>
            <p:ph type="subTitle" idx="1"/>
          </p:nvPr>
        </p:nvSpPr>
        <p:spPr>
          <a:xfrm>
            <a:off x="845100" y="3684713"/>
            <a:ext cx="29268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None/>
              <a:defRPr>
                <a:solidFill>
                  <a:schemeClr val="lt1"/>
                </a:solidFill>
                <a:latin typeface="Maven Pro"/>
                <a:ea typeface="Maven Pro"/>
                <a:cs typeface="Maven Pro"/>
                <a:sym typeface="Maven Pro"/>
              </a:defRPr>
            </a:lvl1pPr>
            <a:lvl2pPr lvl="1" algn="ctr">
              <a:lnSpc>
                <a:spcPct val="100000"/>
              </a:lnSpc>
              <a:spcBef>
                <a:spcPts val="0"/>
              </a:spcBef>
              <a:spcAft>
                <a:spcPts val="0"/>
              </a:spcAft>
              <a:buClr>
                <a:schemeClr val="dk1"/>
              </a:buClr>
              <a:buSzPts val="2800"/>
              <a:buNone/>
              <a:defRPr sz="2800">
                <a:solidFill>
                  <a:schemeClr val="dk1"/>
                </a:solidFill>
              </a:defRPr>
            </a:lvl2pPr>
            <a:lvl3pPr lvl="2" algn="ctr">
              <a:lnSpc>
                <a:spcPct val="100000"/>
              </a:lnSpc>
              <a:spcBef>
                <a:spcPts val="0"/>
              </a:spcBef>
              <a:spcAft>
                <a:spcPts val="0"/>
              </a:spcAft>
              <a:buClr>
                <a:schemeClr val="dk1"/>
              </a:buClr>
              <a:buSzPts val="2800"/>
              <a:buNone/>
              <a:defRPr sz="2800">
                <a:solidFill>
                  <a:schemeClr val="dk1"/>
                </a:solidFill>
              </a:defRPr>
            </a:lvl3pPr>
            <a:lvl4pPr lvl="3" algn="ctr">
              <a:lnSpc>
                <a:spcPct val="100000"/>
              </a:lnSpc>
              <a:spcBef>
                <a:spcPts val="0"/>
              </a:spcBef>
              <a:spcAft>
                <a:spcPts val="0"/>
              </a:spcAft>
              <a:buClr>
                <a:schemeClr val="dk1"/>
              </a:buClr>
              <a:buSzPts val="2800"/>
              <a:buNone/>
              <a:defRPr sz="2800">
                <a:solidFill>
                  <a:schemeClr val="dk1"/>
                </a:solidFill>
              </a:defRPr>
            </a:lvl4pPr>
            <a:lvl5pPr lvl="4" algn="ctr">
              <a:lnSpc>
                <a:spcPct val="100000"/>
              </a:lnSpc>
              <a:spcBef>
                <a:spcPts val="0"/>
              </a:spcBef>
              <a:spcAft>
                <a:spcPts val="0"/>
              </a:spcAft>
              <a:buClr>
                <a:schemeClr val="dk1"/>
              </a:buClr>
              <a:buSzPts val="2800"/>
              <a:buNone/>
              <a:defRPr sz="2800">
                <a:solidFill>
                  <a:schemeClr val="dk1"/>
                </a:solidFill>
              </a:defRPr>
            </a:lvl5pPr>
            <a:lvl6pPr lvl="5" algn="ctr">
              <a:lnSpc>
                <a:spcPct val="100000"/>
              </a:lnSpc>
              <a:spcBef>
                <a:spcPts val="0"/>
              </a:spcBef>
              <a:spcAft>
                <a:spcPts val="0"/>
              </a:spcAft>
              <a:buClr>
                <a:schemeClr val="dk1"/>
              </a:buClr>
              <a:buSzPts val="2800"/>
              <a:buNone/>
              <a:defRPr sz="2800">
                <a:solidFill>
                  <a:schemeClr val="dk1"/>
                </a:solidFill>
              </a:defRPr>
            </a:lvl6pPr>
            <a:lvl7pPr lvl="6" algn="ctr">
              <a:lnSpc>
                <a:spcPct val="100000"/>
              </a:lnSpc>
              <a:spcBef>
                <a:spcPts val="0"/>
              </a:spcBef>
              <a:spcAft>
                <a:spcPts val="0"/>
              </a:spcAft>
              <a:buClr>
                <a:schemeClr val="dk1"/>
              </a:buClr>
              <a:buSzPts val="2800"/>
              <a:buNone/>
              <a:defRPr sz="2800">
                <a:solidFill>
                  <a:schemeClr val="dk1"/>
                </a:solidFill>
              </a:defRPr>
            </a:lvl7pPr>
            <a:lvl8pPr lvl="7" algn="ctr">
              <a:lnSpc>
                <a:spcPct val="100000"/>
              </a:lnSpc>
              <a:spcBef>
                <a:spcPts val="0"/>
              </a:spcBef>
              <a:spcAft>
                <a:spcPts val="0"/>
              </a:spcAft>
              <a:buClr>
                <a:schemeClr val="dk1"/>
              </a:buClr>
              <a:buSzPts val="2800"/>
              <a:buNone/>
              <a:defRPr sz="2800">
                <a:solidFill>
                  <a:schemeClr val="dk1"/>
                </a:solidFill>
              </a:defRPr>
            </a:lvl8pPr>
            <a:lvl9pPr lvl="8" algn="ctr">
              <a:lnSpc>
                <a:spcPct val="100000"/>
              </a:lnSpc>
              <a:spcBef>
                <a:spcPts val="0"/>
              </a:spcBef>
              <a:spcAft>
                <a:spcPts val="0"/>
              </a:spcAft>
              <a:buClr>
                <a:schemeClr val="dk1"/>
              </a:buClr>
              <a:buSzPts val="2800"/>
              <a:buNone/>
              <a:defRPr sz="2800">
                <a:solidFill>
                  <a:schemeClr val="dk1"/>
                </a:solidFill>
              </a:defRPr>
            </a:lvl9pPr>
          </a:lstStyle>
          <a:p>
            <a:endParaRPr/>
          </a:p>
        </p:txBody>
      </p:sp>
      <p:grpSp>
        <p:nvGrpSpPr>
          <p:cNvPr id="22" name="Grupo 21"/>
          <p:cNvGrpSpPr/>
          <p:nvPr userDrawn="1"/>
        </p:nvGrpSpPr>
        <p:grpSpPr>
          <a:xfrm>
            <a:off x="104172" y="117705"/>
            <a:ext cx="8899069" cy="4879853"/>
            <a:chOff x="104172" y="117705"/>
            <a:chExt cx="8899069" cy="4879853"/>
          </a:xfrm>
        </p:grpSpPr>
        <p:sp>
          <p:nvSpPr>
            <p:cNvPr id="23" name="Rectángulo 22"/>
            <p:cNvSpPr/>
            <p:nvPr userDrawn="1"/>
          </p:nvSpPr>
          <p:spPr>
            <a:xfrm>
              <a:off x="104172" y="117705"/>
              <a:ext cx="8899069" cy="4870984"/>
            </a:xfrm>
            <a:prstGeom prst="rect">
              <a:avLst/>
            </a:prstGeom>
            <a:no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Rectángulo 23"/>
            <p:cNvSpPr/>
            <p:nvPr userDrawn="1"/>
          </p:nvSpPr>
          <p:spPr>
            <a:xfrm>
              <a:off x="7689298" y="119864"/>
              <a:ext cx="1313943" cy="1210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5" name="Rectángulo 24"/>
            <p:cNvSpPr/>
            <p:nvPr userDrawn="1"/>
          </p:nvSpPr>
          <p:spPr>
            <a:xfrm>
              <a:off x="115323" y="4780920"/>
              <a:ext cx="1971336" cy="216638"/>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2"/>
        </a:solidFill>
        <a:effectLst/>
      </p:bgPr>
    </p:bg>
    <p:spTree>
      <p:nvGrpSpPr>
        <p:cNvPr id="1" name="Shape 83"/>
        <p:cNvGrpSpPr/>
        <p:nvPr/>
      </p:nvGrpSpPr>
      <p:grpSpPr>
        <a:xfrm>
          <a:off x="0" y="0"/>
          <a:ext cx="0" cy="0"/>
          <a:chOff x="0" y="0"/>
          <a:chExt cx="0" cy="0"/>
        </a:xfrm>
      </p:grpSpPr>
      <p:sp>
        <p:nvSpPr>
          <p:cNvPr id="89" name="Google Shape;89;p11"/>
          <p:cNvSpPr txBox="1">
            <a:spLocks noGrp="1"/>
          </p:cNvSpPr>
          <p:nvPr>
            <p:ph type="title" hasCustomPrompt="1"/>
          </p:nvPr>
        </p:nvSpPr>
        <p:spPr>
          <a:xfrm>
            <a:off x="1055400" y="1082500"/>
            <a:ext cx="6576000" cy="1715700"/>
          </a:xfrm>
          <a:prstGeom prst="rect">
            <a:avLst/>
          </a:prstGeom>
        </p:spPr>
        <p:txBody>
          <a:bodyPr spcFirstLastPara="1" wrap="square" lIns="91425" tIns="91425" rIns="91425" bIns="91425" anchor="b" anchorCtr="0">
            <a:noAutofit/>
          </a:bodyPr>
          <a:lstStyle>
            <a:lvl1pPr lvl="0" rtl="0">
              <a:spcBef>
                <a:spcPts val="0"/>
              </a:spcBef>
              <a:spcAft>
                <a:spcPts val="0"/>
              </a:spcAft>
              <a:buSzPts val="9600"/>
              <a:buNone/>
              <a:defRPr sz="12000">
                <a:solidFill>
                  <a:schemeClr val="lt1"/>
                </a:solidFill>
              </a:defRPr>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90" name="Google Shape;90;p11"/>
          <p:cNvSpPr txBox="1">
            <a:spLocks noGrp="1"/>
          </p:cNvSpPr>
          <p:nvPr>
            <p:ph type="subTitle" idx="1"/>
          </p:nvPr>
        </p:nvSpPr>
        <p:spPr>
          <a:xfrm>
            <a:off x="1055400" y="2801875"/>
            <a:ext cx="6576000" cy="497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9" name="Grupo 8"/>
          <p:cNvGrpSpPr/>
          <p:nvPr userDrawn="1"/>
        </p:nvGrpSpPr>
        <p:grpSpPr>
          <a:xfrm>
            <a:off x="123825" y="119883"/>
            <a:ext cx="8897938" cy="592138"/>
            <a:chOff x="123825" y="536575"/>
            <a:chExt cx="8897938" cy="592138"/>
          </a:xfrm>
        </p:grpSpPr>
        <p:sp>
          <p:nvSpPr>
            <p:cNvPr id="10" name="Freeform 7"/>
            <p:cNvSpPr>
              <a:spLocks/>
            </p:cNvSpPr>
            <p:nvPr userDrawn="1"/>
          </p:nvSpPr>
          <p:spPr bwMode="auto">
            <a:xfrm>
              <a:off x="127000" y="1096963"/>
              <a:ext cx="8894763" cy="31750"/>
            </a:xfrm>
            <a:custGeom>
              <a:avLst/>
              <a:gdLst>
                <a:gd name="T0" fmla="*/ 5603 w 5603"/>
                <a:gd name="T1" fmla="*/ 0 h 20"/>
                <a:gd name="T2" fmla="*/ 0 w 5603"/>
                <a:gd name="T3" fmla="*/ 0 h 20"/>
                <a:gd name="T4" fmla="*/ 0 w 5603"/>
                <a:gd name="T5" fmla="*/ 20 h 20"/>
                <a:gd name="T6" fmla="*/ 5603 w 5603"/>
                <a:gd name="T7" fmla="*/ 20 h 20"/>
                <a:gd name="T8" fmla="*/ 5603 w 5603"/>
                <a:gd name="T9" fmla="*/ 0 h 20"/>
                <a:gd name="T10" fmla="*/ 5603 w 5603"/>
                <a:gd name="T11" fmla="*/ 0 h 20"/>
              </a:gdLst>
              <a:ahLst/>
              <a:cxnLst>
                <a:cxn ang="0">
                  <a:pos x="T0" y="T1"/>
                </a:cxn>
                <a:cxn ang="0">
                  <a:pos x="T2" y="T3"/>
                </a:cxn>
                <a:cxn ang="0">
                  <a:pos x="T4" y="T5"/>
                </a:cxn>
                <a:cxn ang="0">
                  <a:pos x="T6" y="T7"/>
                </a:cxn>
                <a:cxn ang="0">
                  <a:pos x="T8" y="T9"/>
                </a:cxn>
                <a:cxn ang="0">
                  <a:pos x="T10" y="T11"/>
                </a:cxn>
              </a:cxnLst>
              <a:rect l="0" t="0" r="r" b="b"/>
              <a:pathLst>
                <a:path w="5603" h="20">
                  <a:moveTo>
                    <a:pt x="5603" y="0"/>
                  </a:moveTo>
                  <a:lnTo>
                    <a:pt x="0" y="0"/>
                  </a:lnTo>
                  <a:lnTo>
                    <a:pt x="0" y="20"/>
                  </a:lnTo>
                  <a:lnTo>
                    <a:pt x="5603" y="20"/>
                  </a:lnTo>
                  <a:lnTo>
                    <a:pt x="5603" y="0"/>
                  </a:lnTo>
                  <a:lnTo>
                    <a:pt x="5603"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9"/>
            <p:cNvSpPr>
              <a:spLocks/>
            </p:cNvSpPr>
            <p:nvPr userDrawn="1"/>
          </p:nvSpPr>
          <p:spPr bwMode="auto">
            <a:xfrm>
              <a:off x="123825"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Rectangle 10"/>
            <p:cNvSpPr>
              <a:spLocks noChangeArrowheads="1"/>
            </p:cNvSpPr>
            <p:nvPr userDrawn="1"/>
          </p:nvSpPr>
          <p:spPr bwMode="auto">
            <a:xfrm>
              <a:off x="123825" y="946150"/>
              <a:ext cx="8897938" cy="10795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11"/>
            <p:cNvSpPr>
              <a:spLocks/>
            </p:cNvSpPr>
            <p:nvPr userDrawn="1"/>
          </p:nvSpPr>
          <p:spPr bwMode="auto">
            <a:xfrm>
              <a:off x="239712"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9"/>
            <p:cNvSpPr>
              <a:spLocks/>
            </p:cNvSpPr>
            <p:nvPr userDrawn="1"/>
          </p:nvSpPr>
          <p:spPr bwMode="auto">
            <a:xfrm rot="10800000">
              <a:off x="8458200"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11"/>
            <p:cNvSpPr>
              <a:spLocks/>
            </p:cNvSpPr>
            <p:nvPr userDrawn="1"/>
          </p:nvSpPr>
          <p:spPr bwMode="auto">
            <a:xfrm rot="10800000">
              <a:off x="8574087"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
        <p:nvSpPr>
          <p:cNvPr id="16" name="Rectángulo 15"/>
          <p:cNvSpPr/>
          <p:nvPr userDrawn="1"/>
        </p:nvSpPr>
        <p:spPr>
          <a:xfrm>
            <a:off x="5962274" y="4951056"/>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Rectángulo 16"/>
          <p:cNvSpPr/>
          <p:nvPr userDrawn="1"/>
        </p:nvSpPr>
        <p:spPr>
          <a:xfrm>
            <a:off x="0" y="4945424"/>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Freeform 5"/>
          <p:cNvSpPr>
            <a:spLocks/>
          </p:cNvSpPr>
          <p:nvPr userDrawn="1"/>
        </p:nvSpPr>
        <p:spPr bwMode="auto">
          <a:xfrm>
            <a:off x="2399086" y="3571950"/>
            <a:ext cx="4283464" cy="1571550"/>
          </a:xfrm>
          <a:custGeom>
            <a:avLst/>
            <a:gdLst>
              <a:gd name="T0" fmla="*/ 1188 w 1465"/>
              <a:gd name="T1" fmla="*/ 358 h 535"/>
              <a:gd name="T2" fmla="*/ 1216 w 1465"/>
              <a:gd name="T3" fmla="*/ 349 h 535"/>
              <a:gd name="T4" fmla="*/ 1251 w 1465"/>
              <a:gd name="T5" fmla="*/ 271 h 535"/>
              <a:gd name="T6" fmla="*/ 1264 w 1465"/>
              <a:gd name="T7" fmla="*/ 422 h 535"/>
              <a:gd name="T8" fmla="*/ 1277 w 1465"/>
              <a:gd name="T9" fmla="*/ 350 h 535"/>
              <a:gd name="T10" fmla="*/ 1297 w 1465"/>
              <a:gd name="T11" fmla="*/ 369 h 535"/>
              <a:gd name="T12" fmla="*/ 1335 w 1465"/>
              <a:gd name="T13" fmla="*/ 394 h 535"/>
              <a:gd name="T14" fmla="*/ 1342 w 1465"/>
              <a:gd name="T15" fmla="*/ 313 h 535"/>
              <a:gd name="T16" fmla="*/ 1359 w 1465"/>
              <a:gd name="T17" fmla="*/ 364 h 535"/>
              <a:gd name="T18" fmla="*/ 1374 w 1465"/>
              <a:gd name="T19" fmla="*/ 361 h 535"/>
              <a:gd name="T20" fmla="*/ 1398 w 1465"/>
              <a:gd name="T21" fmla="*/ 335 h 535"/>
              <a:gd name="T22" fmla="*/ 1428 w 1465"/>
              <a:gd name="T23" fmla="*/ 440 h 535"/>
              <a:gd name="T24" fmla="*/ 1445 w 1465"/>
              <a:gd name="T25" fmla="*/ 365 h 535"/>
              <a:gd name="T26" fmla="*/ 1452 w 1465"/>
              <a:gd name="T27" fmla="*/ 487 h 535"/>
              <a:gd name="T28" fmla="*/ 1425 w 1465"/>
              <a:gd name="T29" fmla="*/ 535 h 535"/>
              <a:gd name="T30" fmla="*/ 66 w 1465"/>
              <a:gd name="T31" fmla="*/ 468 h 535"/>
              <a:gd name="T32" fmla="*/ 2 w 1465"/>
              <a:gd name="T33" fmla="*/ 363 h 535"/>
              <a:gd name="T34" fmla="*/ 43 w 1465"/>
              <a:gd name="T35" fmla="*/ 416 h 535"/>
              <a:gd name="T36" fmla="*/ 124 w 1465"/>
              <a:gd name="T37" fmla="*/ 361 h 535"/>
              <a:gd name="T38" fmla="*/ 167 w 1465"/>
              <a:gd name="T39" fmla="*/ 359 h 535"/>
              <a:gd name="T40" fmla="*/ 191 w 1465"/>
              <a:gd name="T41" fmla="*/ 357 h 535"/>
              <a:gd name="T42" fmla="*/ 212 w 1465"/>
              <a:gd name="T43" fmla="*/ 384 h 535"/>
              <a:gd name="T44" fmla="*/ 252 w 1465"/>
              <a:gd name="T45" fmla="*/ 311 h 535"/>
              <a:gd name="T46" fmla="*/ 286 w 1465"/>
              <a:gd name="T47" fmla="*/ 380 h 535"/>
              <a:gd name="T48" fmla="*/ 299 w 1465"/>
              <a:gd name="T49" fmla="*/ 335 h 535"/>
              <a:gd name="T50" fmla="*/ 342 w 1465"/>
              <a:gd name="T51" fmla="*/ 276 h 535"/>
              <a:gd name="T52" fmla="*/ 346 w 1465"/>
              <a:gd name="T53" fmla="*/ 367 h 535"/>
              <a:gd name="T54" fmla="*/ 408 w 1465"/>
              <a:gd name="T55" fmla="*/ 253 h 535"/>
              <a:gd name="T56" fmla="*/ 429 w 1465"/>
              <a:gd name="T57" fmla="*/ 281 h 535"/>
              <a:gd name="T58" fmla="*/ 493 w 1465"/>
              <a:gd name="T59" fmla="*/ 333 h 535"/>
              <a:gd name="T60" fmla="*/ 502 w 1465"/>
              <a:gd name="T61" fmla="*/ 219 h 535"/>
              <a:gd name="T62" fmla="*/ 561 w 1465"/>
              <a:gd name="T63" fmla="*/ 367 h 535"/>
              <a:gd name="T64" fmla="*/ 538 w 1465"/>
              <a:gd name="T65" fmla="*/ 193 h 535"/>
              <a:gd name="T66" fmla="*/ 493 w 1465"/>
              <a:gd name="T67" fmla="*/ 27 h 535"/>
              <a:gd name="T68" fmla="*/ 524 w 1465"/>
              <a:gd name="T69" fmla="*/ 1 h 535"/>
              <a:gd name="T70" fmla="*/ 575 w 1465"/>
              <a:gd name="T71" fmla="*/ 170 h 535"/>
              <a:gd name="T72" fmla="*/ 676 w 1465"/>
              <a:gd name="T73" fmla="*/ 293 h 535"/>
              <a:gd name="T74" fmla="*/ 737 w 1465"/>
              <a:gd name="T75" fmla="*/ 202 h 535"/>
              <a:gd name="T76" fmla="*/ 751 w 1465"/>
              <a:gd name="T77" fmla="*/ 315 h 535"/>
              <a:gd name="T78" fmla="*/ 863 w 1465"/>
              <a:gd name="T79" fmla="*/ 275 h 535"/>
              <a:gd name="T80" fmla="*/ 879 w 1465"/>
              <a:gd name="T81" fmla="*/ 362 h 535"/>
              <a:gd name="T82" fmla="*/ 919 w 1465"/>
              <a:gd name="T83" fmla="*/ 350 h 535"/>
              <a:gd name="T84" fmla="*/ 977 w 1465"/>
              <a:gd name="T85" fmla="*/ 348 h 535"/>
              <a:gd name="T86" fmla="*/ 963 w 1465"/>
              <a:gd name="T87" fmla="*/ 241 h 535"/>
              <a:gd name="T88" fmla="*/ 1002 w 1465"/>
              <a:gd name="T89" fmla="*/ 273 h 535"/>
              <a:gd name="T90" fmla="*/ 1036 w 1465"/>
              <a:gd name="T91" fmla="*/ 351 h 535"/>
              <a:gd name="T92" fmla="*/ 1062 w 1465"/>
              <a:gd name="T93" fmla="*/ 339 h 535"/>
              <a:gd name="T94" fmla="*/ 1119 w 1465"/>
              <a:gd name="T95" fmla="*/ 278 h 535"/>
              <a:gd name="T96" fmla="*/ 1137 w 1465"/>
              <a:gd name="T97" fmla="*/ 245 h 535"/>
              <a:gd name="T98" fmla="*/ 1137 w 1465"/>
              <a:gd name="T99" fmla="*/ 419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65" h="535">
                <a:moveTo>
                  <a:pt x="1140" y="419"/>
                </a:moveTo>
                <a:cubicBezTo>
                  <a:pt x="1146" y="409"/>
                  <a:pt x="1149" y="397"/>
                  <a:pt x="1158" y="388"/>
                </a:cubicBezTo>
                <a:cubicBezTo>
                  <a:pt x="1168" y="377"/>
                  <a:pt x="1179" y="373"/>
                  <a:pt x="1195" y="378"/>
                </a:cubicBezTo>
                <a:cubicBezTo>
                  <a:pt x="1195" y="370"/>
                  <a:pt x="1192" y="364"/>
                  <a:pt x="1188" y="358"/>
                </a:cubicBezTo>
                <a:cubicBezTo>
                  <a:pt x="1184" y="352"/>
                  <a:pt x="1186" y="348"/>
                  <a:pt x="1187" y="342"/>
                </a:cubicBezTo>
                <a:cubicBezTo>
                  <a:pt x="1191" y="346"/>
                  <a:pt x="1199" y="341"/>
                  <a:pt x="1201" y="350"/>
                </a:cubicBezTo>
                <a:cubicBezTo>
                  <a:pt x="1202" y="352"/>
                  <a:pt x="1203" y="356"/>
                  <a:pt x="1207" y="357"/>
                </a:cubicBezTo>
                <a:cubicBezTo>
                  <a:pt x="1210" y="356"/>
                  <a:pt x="1207" y="349"/>
                  <a:pt x="1216" y="349"/>
                </a:cubicBezTo>
                <a:cubicBezTo>
                  <a:pt x="1199" y="375"/>
                  <a:pt x="1216" y="399"/>
                  <a:pt x="1218" y="426"/>
                </a:cubicBezTo>
                <a:cubicBezTo>
                  <a:pt x="1222" y="414"/>
                  <a:pt x="1223" y="403"/>
                  <a:pt x="1236" y="400"/>
                </a:cubicBezTo>
                <a:cubicBezTo>
                  <a:pt x="1241" y="399"/>
                  <a:pt x="1239" y="391"/>
                  <a:pt x="1239" y="386"/>
                </a:cubicBezTo>
                <a:cubicBezTo>
                  <a:pt x="1238" y="348"/>
                  <a:pt x="1247" y="311"/>
                  <a:pt x="1251" y="271"/>
                </a:cubicBezTo>
                <a:cubicBezTo>
                  <a:pt x="1257" y="277"/>
                  <a:pt x="1255" y="285"/>
                  <a:pt x="1258" y="289"/>
                </a:cubicBezTo>
                <a:cubicBezTo>
                  <a:pt x="1272" y="308"/>
                  <a:pt x="1254" y="326"/>
                  <a:pt x="1257" y="345"/>
                </a:cubicBezTo>
                <a:cubicBezTo>
                  <a:pt x="1261" y="365"/>
                  <a:pt x="1256" y="386"/>
                  <a:pt x="1259" y="407"/>
                </a:cubicBezTo>
                <a:cubicBezTo>
                  <a:pt x="1260" y="411"/>
                  <a:pt x="1259" y="416"/>
                  <a:pt x="1264" y="422"/>
                </a:cubicBezTo>
                <a:cubicBezTo>
                  <a:pt x="1265" y="405"/>
                  <a:pt x="1275" y="394"/>
                  <a:pt x="1283" y="382"/>
                </a:cubicBezTo>
                <a:cubicBezTo>
                  <a:pt x="1290" y="371"/>
                  <a:pt x="1281" y="363"/>
                  <a:pt x="1277" y="355"/>
                </a:cubicBezTo>
                <a:cubicBezTo>
                  <a:pt x="1276" y="353"/>
                  <a:pt x="1274" y="352"/>
                  <a:pt x="1276" y="350"/>
                </a:cubicBezTo>
                <a:cubicBezTo>
                  <a:pt x="1276" y="350"/>
                  <a:pt x="1277" y="350"/>
                  <a:pt x="1277" y="350"/>
                </a:cubicBezTo>
                <a:cubicBezTo>
                  <a:pt x="1278" y="351"/>
                  <a:pt x="1279" y="352"/>
                  <a:pt x="1280" y="353"/>
                </a:cubicBezTo>
                <a:cubicBezTo>
                  <a:pt x="1282" y="354"/>
                  <a:pt x="1284" y="353"/>
                  <a:pt x="1284" y="351"/>
                </a:cubicBezTo>
                <a:cubicBezTo>
                  <a:pt x="1286" y="342"/>
                  <a:pt x="1291" y="343"/>
                  <a:pt x="1297" y="347"/>
                </a:cubicBezTo>
                <a:cubicBezTo>
                  <a:pt x="1302" y="355"/>
                  <a:pt x="1299" y="362"/>
                  <a:pt x="1297" y="369"/>
                </a:cubicBezTo>
                <a:cubicBezTo>
                  <a:pt x="1295" y="377"/>
                  <a:pt x="1294" y="383"/>
                  <a:pt x="1305" y="385"/>
                </a:cubicBezTo>
                <a:cubicBezTo>
                  <a:pt x="1318" y="387"/>
                  <a:pt x="1323" y="402"/>
                  <a:pt x="1317" y="415"/>
                </a:cubicBezTo>
                <a:cubicBezTo>
                  <a:pt x="1315" y="420"/>
                  <a:pt x="1312" y="424"/>
                  <a:pt x="1310" y="428"/>
                </a:cubicBezTo>
                <a:cubicBezTo>
                  <a:pt x="1326" y="428"/>
                  <a:pt x="1335" y="416"/>
                  <a:pt x="1335" y="394"/>
                </a:cubicBezTo>
                <a:cubicBezTo>
                  <a:pt x="1335" y="375"/>
                  <a:pt x="1334" y="356"/>
                  <a:pt x="1334" y="337"/>
                </a:cubicBezTo>
                <a:cubicBezTo>
                  <a:pt x="1334" y="330"/>
                  <a:pt x="1329" y="325"/>
                  <a:pt x="1327" y="319"/>
                </a:cubicBezTo>
                <a:cubicBezTo>
                  <a:pt x="1323" y="308"/>
                  <a:pt x="1329" y="296"/>
                  <a:pt x="1322" y="285"/>
                </a:cubicBezTo>
                <a:cubicBezTo>
                  <a:pt x="1331" y="293"/>
                  <a:pt x="1340" y="300"/>
                  <a:pt x="1342" y="313"/>
                </a:cubicBezTo>
                <a:cubicBezTo>
                  <a:pt x="1348" y="340"/>
                  <a:pt x="1350" y="368"/>
                  <a:pt x="1354" y="395"/>
                </a:cubicBezTo>
                <a:cubicBezTo>
                  <a:pt x="1355" y="398"/>
                  <a:pt x="1353" y="403"/>
                  <a:pt x="1359" y="403"/>
                </a:cubicBezTo>
                <a:cubicBezTo>
                  <a:pt x="1365" y="403"/>
                  <a:pt x="1364" y="399"/>
                  <a:pt x="1365" y="396"/>
                </a:cubicBezTo>
                <a:cubicBezTo>
                  <a:pt x="1367" y="384"/>
                  <a:pt x="1366" y="374"/>
                  <a:pt x="1359" y="364"/>
                </a:cubicBezTo>
                <a:cubicBezTo>
                  <a:pt x="1357" y="361"/>
                  <a:pt x="1355" y="359"/>
                  <a:pt x="1357" y="356"/>
                </a:cubicBezTo>
                <a:cubicBezTo>
                  <a:pt x="1358" y="353"/>
                  <a:pt x="1354" y="349"/>
                  <a:pt x="1359" y="347"/>
                </a:cubicBezTo>
                <a:cubicBezTo>
                  <a:pt x="1361" y="353"/>
                  <a:pt x="1368" y="346"/>
                  <a:pt x="1370" y="352"/>
                </a:cubicBezTo>
                <a:cubicBezTo>
                  <a:pt x="1371" y="355"/>
                  <a:pt x="1373" y="358"/>
                  <a:pt x="1374" y="361"/>
                </a:cubicBezTo>
                <a:cubicBezTo>
                  <a:pt x="1379" y="360"/>
                  <a:pt x="1375" y="353"/>
                  <a:pt x="1380" y="353"/>
                </a:cubicBezTo>
                <a:cubicBezTo>
                  <a:pt x="1396" y="376"/>
                  <a:pt x="1375" y="402"/>
                  <a:pt x="1386" y="425"/>
                </a:cubicBezTo>
                <a:cubicBezTo>
                  <a:pt x="1397" y="407"/>
                  <a:pt x="1402" y="388"/>
                  <a:pt x="1394" y="367"/>
                </a:cubicBezTo>
                <a:cubicBezTo>
                  <a:pt x="1390" y="357"/>
                  <a:pt x="1400" y="346"/>
                  <a:pt x="1398" y="335"/>
                </a:cubicBezTo>
                <a:cubicBezTo>
                  <a:pt x="1400" y="345"/>
                  <a:pt x="1407" y="351"/>
                  <a:pt x="1415" y="357"/>
                </a:cubicBezTo>
                <a:cubicBezTo>
                  <a:pt x="1421" y="361"/>
                  <a:pt x="1418" y="365"/>
                  <a:pt x="1416" y="370"/>
                </a:cubicBezTo>
                <a:cubicBezTo>
                  <a:pt x="1409" y="385"/>
                  <a:pt x="1412" y="399"/>
                  <a:pt x="1422" y="410"/>
                </a:cubicBezTo>
                <a:cubicBezTo>
                  <a:pt x="1430" y="420"/>
                  <a:pt x="1429" y="429"/>
                  <a:pt x="1428" y="440"/>
                </a:cubicBezTo>
                <a:cubicBezTo>
                  <a:pt x="1436" y="424"/>
                  <a:pt x="1446" y="409"/>
                  <a:pt x="1436" y="390"/>
                </a:cubicBezTo>
                <a:cubicBezTo>
                  <a:pt x="1432" y="381"/>
                  <a:pt x="1436" y="371"/>
                  <a:pt x="1432" y="362"/>
                </a:cubicBezTo>
                <a:cubicBezTo>
                  <a:pt x="1439" y="368"/>
                  <a:pt x="1446" y="374"/>
                  <a:pt x="1447" y="383"/>
                </a:cubicBezTo>
                <a:cubicBezTo>
                  <a:pt x="1454" y="376"/>
                  <a:pt x="1450" y="371"/>
                  <a:pt x="1445" y="365"/>
                </a:cubicBezTo>
                <a:cubicBezTo>
                  <a:pt x="1442" y="361"/>
                  <a:pt x="1442" y="358"/>
                  <a:pt x="1449" y="358"/>
                </a:cubicBezTo>
                <a:cubicBezTo>
                  <a:pt x="1450" y="355"/>
                  <a:pt x="1451" y="349"/>
                  <a:pt x="1457" y="351"/>
                </a:cubicBezTo>
                <a:cubicBezTo>
                  <a:pt x="1463" y="353"/>
                  <a:pt x="1465" y="358"/>
                  <a:pt x="1463" y="364"/>
                </a:cubicBezTo>
                <a:cubicBezTo>
                  <a:pt x="1458" y="405"/>
                  <a:pt x="1452" y="446"/>
                  <a:pt x="1452" y="487"/>
                </a:cubicBezTo>
                <a:cubicBezTo>
                  <a:pt x="1452" y="491"/>
                  <a:pt x="1450" y="495"/>
                  <a:pt x="1448" y="498"/>
                </a:cubicBezTo>
                <a:cubicBezTo>
                  <a:pt x="1442" y="507"/>
                  <a:pt x="1438" y="516"/>
                  <a:pt x="1440" y="527"/>
                </a:cubicBezTo>
                <a:cubicBezTo>
                  <a:pt x="1442" y="533"/>
                  <a:pt x="1439" y="535"/>
                  <a:pt x="1433" y="535"/>
                </a:cubicBezTo>
                <a:cubicBezTo>
                  <a:pt x="1430" y="534"/>
                  <a:pt x="1428" y="535"/>
                  <a:pt x="1425" y="535"/>
                </a:cubicBezTo>
                <a:cubicBezTo>
                  <a:pt x="976" y="535"/>
                  <a:pt x="527" y="534"/>
                  <a:pt x="78" y="535"/>
                </a:cubicBezTo>
                <a:cubicBezTo>
                  <a:pt x="64" y="535"/>
                  <a:pt x="60" y="532"/>
                  <a:pt x="61" y="518"/>
                </a:cubicBezTo>
                <a:cubicBezTo>
                  <a:pt x="63" y="506"/>
                  <a:pt x="62" y="493"/>
                  <a:pt x="66" y="481"/>
                </a:cubicBezTo>
                <a:cubicBezTo>
                  <a:pt x="67" y="477"/>
                  <a:pt x="67" y="472"/>
                  <a:pt x="66" y="468"/>
                </a:cubicBezTo>
                <a:cubicBezTo>
                  <a:pt x="62" y="459"/>
                  <a:pt x="64" y="451"/>
                  <a:pt x="70" y="442"/>
                </a:cubicBezTo>
                <a:cubicBezTo>
                  <a:pt x="58" y="439"/>
                  <a:pt x="48" y="437"/>
                  <a:pt x="37" y="435"/>
                </a:cubicBezTo>
                <a:cubicBezTo>
                  <a:pt x="25" y="432"/>
                  <a:pt x="17" y="426"/>
                  <a:pt x="13" y="414"/>
                </a:cubicBezTo>
                <a:cubicBezTo>
                  <a:pt x="8" y="397"/>
                  <a:pt x="5" y="380"/>
                  <a:pt x="2" y="363"/>
                </a:cubicBezTo>
                <a:cubicBezTo>
                  <a:pt x="0" y="353"/>
                  <a:pt x="12" y="343"/>
                  <a:pt x="3" y="331"/>
                </a:cubicBezTo>
                <a:cubicBezTo>
                  <a:pt x="13" y="333"/>
                  <a:pt x="18" y="339"/>
                  <a:pt x="16" y="347"/>
                </a:cubicBezTo>
                <a:cubicBezTo>
                  <a:pt x="11" y="371"/>
                  <a:pt x="23" y="390"/>
                  <a:pt x="32" y="410"/>
                </a:cubicBezTo>
                <a:cubicBezTo>
                  <a:pt x="35" y="415"/>
                  <a:pt x="38" y="416"/>
                  <a:pt x="43" y="416"/>
                </a:cubicBezTo>
                <a:cubicBezTo>
                  <a:pt x="47" y="416"/>
                  <a:pt x="51" y="417"/>
                  <a:pt x="55" y="417"/>
                </a:cubicBezTo>
                <a:cubicBezTo>
                  <a:pt x="77" y="420"/>
                  <a:pt x="81" y="418"/>
                  <a:pt x="89" y="397"/>
                </a:cubicBezTo>
                <a:cubicBezTo>
                  <a:pt x="93" y="388"/>
                  <a:pt x="96" y="377"/>
                  <a:pt x="104" y="370"/>
                </a:cubicBezTo>
                <a:cubicBezTo>
                  <a:pt x="109" y="364"/>
                  <a:pt x="115" y="359"/>
                  <a:pt x="124" y="361"/>
                </a:cubicBezTo>
                <a:cubicBezTo>
                  <a:pt x="133" y="364"/>
                  <a:pt x="140" y="370"/>
                  <a:pt x="141" y="379"/>
                </a:cubicBezTo>
                <a:cubicBezTo>
                  <a:pt x="142" y="388"/>
                  <a:pt x="143" y="393"/>
                  <a:pt x="154" y="390"/>
                </a:cubicBezTo>
                <a:cubicBezTo>
                  <a:pt x="161" y="388"/>
                  <a:pt x="168" y="394"/>
                  <a:pt x="176" y="401"/>
                </a:cubicBezTo>
                <a:cubicBezTo>
                  <a:pt x="173" y="385"/>
                  <a:pt x="171" y="372"/>
                  <a:pt x="167" y="359"/>
                </a:cubicBezTo>
                <a:cubicBezTo>
                  <a:pt x="163" y="346"/>
                  <a:pt x="175" y="339"/>
                  <a:pt x="178" y="329"/>
                </a:cubicBezTo>
                <a:cubicBezTo>
                  <a:pt x="181" y="333"/>
                  <a:pt x="184" y="332"/>
                  <a:pt x="188" y="329"/>
                </a:cubicBezTo>
                <a:cubicBezTo>
                  <a:pt x="164" y="360"/>
                  <a:pt x="193" y="385"/>
                  <a:pt x="197" y="413"/>
                </a:cubicBezTo>
                <a:cubicBezTo>
                  <a:pt x="196" y="394"/>
                  <a:pt x="197" y="375"/>
                  <a:pt x="191" y="357"/>
                </a:cubicBezTo>
                <a:cubicBezTo>
                  <a:pt x="189" y="351"/>
                  <a:pt x="188" y="344"/>
                  <a:pt x="194" y="339"/>
                </a:cubicBezTo>
                <a:cubicBezTo>
                  <a:pt x="195" y="337"/>
                  <a:pt x="196" y="334"/>
                  <a:pt x="200" y="336"/>
                </a:cubicBezTo>
                <a:cubicBezTo>
                  <a:pt x="217" y="344"/>
                  <a:pt x="218" y="345"/>
                  <a:pt x="211" y="360"/>
                </a:cubicBezTo>
                <a:cubicBezTo>
                  <a:pt x="207" y="368"/>
                  <a:pt x="210" y="375"/>
                  <a:pt x="212" y="384"/>
                </a:cubicBezTo>
                <a:cubicBezTo>
                  <a:pt x="224" y="360"/>
                  <a:pt x="231" y="336"/>
                  <a:pt x="232" y="310"/>
                </a:cubicBezTo>
                <a:cubicBezTo>
                  <a:pt x="240" y="320"/>
                  <a:pt x="239" y="308"/>
                  <a:pt x="243" y="306"/>
                </a:cubicBezTo>
                <a:cubicBezTo>
                  <a:pt x="246" y="310"/>
                  <a:pt x="242" y="315"/>
                  <a:pt x="244" y="320"/>
                </a:cubicBezTo>
                <a:cubicBezTo>
                  <a:pt x="247" y="317"/>
                  <a:pt x="249" y="314"/>
                  <a:pt x="252" y="311"/>
                </a:cubicBezTo>
                <a:cubicBezTo>
                  <a:pt x="249" y="321"/>
                  <a:pt x="251" y="327"/>
                  <a:pt x="260" y="332"/>
                </a:cubicBezTo>
                <a:cubicBezTo>
                  <a:pt x="277" y="341"/>
                  <a:pt x="279" y="348"/>
                  <a:pt x="275" y="367"/>
                </a:cubicBezTo>
                <a:cubicBezTo>
                  <a:pt x="274" y="371"/>
                  <a:pt x="274" y="376"/>
                  <a:pt x="273" y="380"/>
                </a:cubicBezTo>
                <a:cubicBezTo>
                  <a:pt x="278" y="380"/>
                  <a:pt x="282" y="380"/>
                  <a:pt x="286" y="380"/>
                </a:cubicBezTo>
                <a:cubicBezTo>
                  <a:pt x="290" y="381"/>
                  <a:pt x="294" y="383"/>
                  <a:pt x="298" y="385"/>
                </a:cubicBezTo>
                <a:cubicBezTo>
                  <a:pt x="298" y="375"/>
                  <a:pt x="296" y="364"/>
                  <a:pt x="301" y="354"/>
                </a:cubicBezTo>
                <a:cubicBezTo>
                  <a:pt x="303" y="351"/>
                  <a:pt x="302" y="346"/>
                  <a:pt x="300" y="342"/>
                </a:cubicBezTo>
                <a:cubicBezTo>
                  <a:pt x="298" y="340"/>
                  <a:pt x="296" y="337"/>
                  <a:pt x="299" y="335"/>
                </a:cubicBezTo>
                <a:cubicBezTo>
                  <a:pt x="308" y="327"/>
                  <a:pt x="311" y="317"/>
                  <a:pt x="313" y="305"/>
                </a:cubicBezTo>
                <a:cubicBezTo>
                  <a:pt x="314" y="298"/>
                  <a:pt x="318" y="292"/>
                  <a:pt x="317" y="285"/>
                </a:cubicBezTo>
                <a:cubicBezTo>
                  <a:pt x="316" y="279"/>
                  <a:pt x="318" y="274"/>
                  <a:pt x="326" y="272"/>
                </a:cubicBezTo>
                <a:cubicBezTo>
                  <a:pt x="332" y="270"/>
                  <a:pt x="340" y="273"/>
                  <a:pt x="342" y="276"/>
                </a:cubicBezTo>
                <a:cubicBezTo>
                  <a:pt x="345" y="281"/>
                  <a:pt x="345" y="289"/>
                  <a:pt x="339" y="294"/>
                </a:cubicBezTo>
                <a:cubicBezTo>
                  <a:pt x="321" y="308"/>
                  <a:pt x="323" y="326"/>
                  <a:pt x="328" y="344"/>
                </a:cubicBezTo>
                <a:cubicBezTo>
                  <a:pt x="331" y="355"/>
                  <a:pt x="337" y="364"/>
                  <a:pt x="341" y="374"/>
                </a:cubicBezTo>
                <a:cubicBezTo>
                  <a:pt x="346" y="373"/>
                  <a:pt x="345" y="369"/>
                  <a:pt x="346" y="367"/>
                </a:cubicBezTo>
                <a:cubicBezTo>
                  <a:pt x="348" y="353"/>
                  <a:pt x="355" y="347"/>
                  <a:pt x="369" y="349"/>
                </a:cubicBezTo>
                <a:cubicBezTo>
                  <a:pt x="380" y="351"/>
                  <a:pt x="384" y="350"/>
                  <a:pt x="386" y="337"/>
                </a:cubicBezTo>
                <a:cubicBezTo>
                  <a:pt x="388" y="315"/>
                  <a:pt x="394" y="294"/>
                  <a:pt x="403" y="274"/>
                </a:cubicBezTo>
                <a:cubicBezTo>
                  <a:pt x="407" y="268"/>
                  <a:pt x="407" y="260"/>
                  <a:pt x="408" y="253"/>
                </a:cubicBezTo>
                <a:cubicBezTo>
                  <a:pt x="409" y="237"/>
                  <a:pt x="422" y="228"/>
                  <a:pt x="438" y="233"/>
                </a:cubicBezTo>
                <a:cubicBezTo>
                  <a:pt x="443" y="234"/>
                  <a:pt x="446" y="251"/>
                  <a:pt x="441" y="255"/>
                </a:cubicBezTo>
                <a:cubicBezTo>
                  <a:pt x="439" y="257"/>
                  <a:pt x="437" y="260"/>
                  <a:pt x="434" y="261"/>
                </a:cubicBezTo>
                <a:cubicBezTo>
                  <a:pt x="423" y="266"/>
                  <a:pt x="422" y="272"/>
                  <a:pt x="429" y="281"/>
                </a:cubicBezTo>
                <a:cubicBezTo>
                  <a:pt x="435" y="288"/>
                  <a:pt x="433" y="299"/>
                  <a:pt x="437" y="307"/>
                </a:cubicBezTo>
                <a:cubicBezTo>
                  <a:pt x="441" y="314"/>
                  <a:pt x="443" y="320"/>
                  <a:pt x="453" y="312"/>
                </a:cubicBezTo>
                <a:cubicBezTo>
                  <a:pt x="461" y="305"/>
                  <a:pt x="482" y="314"/>
                  <a:pt x="488" y="326"/>
                </a:cubicBezTo>
                <a:cubicBezTo>
                  <a:pt x="489" y="329"/>
                  <a:pt x="487" y="332"/>
                  <a:pt x="493" y="333"/>
                </a:cubicBezTo>
                <a:cubicBezTo>
                  <a:pt x="497" y="322"/>
                  <a:pt x="503" y="312"/>
                  <a:pt x="517" y="309"/>
                </a:cubicBezTo>
                <a:cubicBezTo>
                  <a:pt x="520" y="308"/>
                  <a:pt x="520" y="305"/>
                  <a:pt x="520" y="302"/>
                </a:cubicBezTo>
                <a:cubicBezTo>
                  <a:pt x="518" y="283"/>
                  <a:pt x="517" y="264"/>
                  <a:pt x="513" y="245"/>
                </a:cubicBezTo>
                <a:cubicBezTo>
                  <a:pt x="511" y="236"/>
                  <a:pt x="503" y="229"/>
                  <a:pt x="502" y="219"/>
                </a:cubicBezTo>
                <a:cubicBezTo>
                  <a:pt x="502" y="211"/>
                  <a:pt x="499" y="203"/>
                  <a:pt x="508" y="199"/>
                </a:cubicBezTo>
                <a:cubicBezTo>
                  <a:pt x="515" y="196"/>
                  <a:pt x="529" y="205"/>
                  <a:pt x="532" y="215"/>
                </a:cubicBezTo>
                <a:cubicBezTo>
                  <a:pt x="533" y="219"/>
                  <a:pt x="533" y="224"/>
                  <a:pt x="533" y="228"/>
                </a:cubicBezTo>
                <a:cubicBezTo>
                  <a:pt x="535" y="276"/>
                  <a:pt x="544" y="322"/>
                  <a:pt x="561" y="367"/>
                </a:cubicBezTo>
                <a:cubicBezTo>
                  <a:pt x="567" y="381"/>
                  <a:pt x="580" y="375"/>
                  <a:pt x="590" y="376"/>
                </a:cubicBezTo>
                <a:cubicBezTo>
                  <a:pt x="598" y="377"/>
                  <a:pt x="595" y="368"/>
                  <a:pt x="596" y="362"/>
                </a:cubicBezTo>
                <a:cubicBezTo>
                  <a:pt x="599" y="339"/>
                  <a:pt x="594" y="319"/>
                  <a:pt x="584" y="298"/>
                </a:cubicBezTo>
                <a:cubicBezTo>
                  <a:pt x="567" y="263"/>
                  <a:pt x="551" y="229"/>
                  <a:pt x="538" y="193"/>
                </a:cubicBezTo>
                <a:cubicBezTo>
                  <a:pt x="530" y="169"/>
                  <a:pt x="524" y="143"/>
                  <a:pt x="527" y="116"/>
                </a:cubicBezTo>
                <a:cubicBezTo>
                  <a:pt x="530" y="98"/>
                  <a:pt x="524" y="84"/>
                  <a:pt x="507" y="75"/>
                </a:cubicBezTo>
                <a:cubicBezTo>
                  <a:pt x="497" y="70"/>
                  <a:pt x="492" y="59"/>
                  <a:pt x="485" y="50"/>
                </a:cubicBezTo>
                <a:cubicBezTo>
                  <a:pt x="478" y="43"/>
                  <a:pt x="490" y="35"/>
                  <a:pt x="493" y="27"/>
                </a:cubicBezTo>
                <a:cubicBezTo>
                  <a:pt x="494" y="23"/>
                  <a:pt x="501" y="22"/>
                  <a:pt x="505" y="24"/>
                </a:cubicBezTo>
                <a:cubicBezTo>
                  <a:pt x="516" y="31"/>
                  <a:pt x="517" y="24"/>
                  <a:pt x="518" y="16"/>
                </a:cubicBezTo>
                <a:cubicBezTo>
                  <a:pt x="518" y="13"/>
                  <a:pt x="518" y="10"/>
                  <a:pt x="519" y="8"/>
                </a:cubicBezTo>
                <a:cubicBezTo>
                  <a:pt x="520" y="5"/>
                  <a:pt x="520" y="0"/>
                  <a:pt x="524" y="1"/>
                </a:cubicBezTo>
                <a:cubicBezTo>
                  <a:pt x="528" y="2"/>
                  <a:pt x="526" y="5"/>
                  <a:pt x="526" y="8"/>
                </a:cubicBezTo>
                <a:cubicBezTo>
                  <a:pt x="526" y="18"/>
                  <a:pt x="526" y="27"/>
                  <a:pt x="535" y="34"/>
                </a:cubicBezTo>
                <a:cubicBezTo>
                  <a:pt x="537" y="36"/>
                  <a:pt x="538" y="40"/>
                  <a:pt x="538" y="43"/>
                </a:cubicBezTo>
                <a:cubicBezTo>
                  <a:pt x="545" y="87"/>
                  <a:pt x="557" y="129"/>
                  <a:pt x="575" y="170"/>
                </a:cubicBezTo>
                <a:cubicBezTo>
                  <a:pt x="580" y="180"/>
                  <a:pt x="578" y="194"/>
                  <a:pt x="586" y="202"/>
                </a:cubicBezTo>
                <a:cubicBezTo>
                  <a:pt x="607" y="223"/>
                  <a:pt x="618" y="254"/>
                  <a:pt x="648" y="267"/>
                </a:cubicBezTo>
                <a:cubicBezTo>
                  <a:pt x="657" y="271"/>
                  <a:pt x="660" y="281"/>
                  <a:pt x="666" y="287"/>
                </a:cubicBezTo>
                <a:cubicBezTo>
                  <a:pt x="668" y="291"/>
                  <a:pt x="668" y="297"/>
                  <a:pt x="676" y="293"/>
                </a:cubicBezTo>
                <a:cubicBezTo>
                  <a:pt x="682" y="290"/>
                  <a:pt x="687" y="287"/>
                  <a:pt x="685" y="281"/>
                </a:cubicBezTo>
                <a:cubicBezTo>
                  <a:pt x="679" y="267"/>
                  <a:pt x="688" y="255"/>
                  <a:pt x="688" y="241"/>
                </a:cubicBezTo>
                <a:cubicBezTo>
                  <a:pt x="690" y="219"/>
                  <a:pt x="707" y="209"/>
                  <a:pt x="722" y="198"/>
                </a:cubicBezTo>
                <a:cubicBezTo>
                  <a:pt x="727" y="194"/>
                  <a:pt x="732" y="198"/>
                  <a:pt x="737" y="202"/>
                </a:cubicBezTo>
                <a:cubicBezTo>
                  <a:pt x="745" y="209"/>
                  <a:pt x="747" y="220"/>
                  <a:pt x="757" y="226"/>
                </a:cubicBezTo>
                <a:cubicBezTo>
                  <a:pt x="764" y="230"/>
                  <a:pt x="771" y="273"/>
                  <a:pt x="766" y="279"/>
                </a:cubicBezTo>
                <a:cubicBezTo>
                  <a:pt x="760" y="286"/>
                  <a:pt x="754" y="293"/>
                  <a:pt x="749" y="302"/>
                </a:cubicBezTo>
                <a:cubicBezTo>
                  <a:pt x="746" y="307"/>
                  <a:pt x="743" y="311"/>
                  <a:pt x="751" y="315"/>
                </a:cubicBezTo>
                <a:cubicBezTo>
                  <a:pt x="759" y="318"/>
                  <a:pt x="754" y="324"/>
                  <a:pt x="753" y="330"/>
                </a:cubicBezTo>
                <a:cubicBezTo>
                  <a:pt x="769" y="327"/>
                  <a:pt x="784" y="323"/>
                  <a:pt x="800" y="328"/>
                </a:cubicBezTo>
                <a:cubicBezTo>
                  <a:pt x="803" y="329"/>
                  <a:pt x="811" y="326"/>
                  <a:pt x="809" y="318"/>
                </a:cubicBezTo>
                <a:cubicBezTo>
                  <a:pt x="800" y="286"/>
                  <a:pt x="836" y="266"/>
                  <a:pt x="863" y="275"/>
                </a:cubicBezTo>
                <a:cubicBezTo>
                  <a:pt x="870" y="278"/>
                  <a:pt x="874" y="283"/>
                  <a:pt x="878" y="288"/>
                </a:cubicBezTo>
                <a:cubicBezTo>
                  <a:pt x="890" y="302"/>
                  <a:pt x="891" y="333"/>
                  <a:pt x="881" y="348"/>
                </a:cubicBezTo>
                <a:cubicBezTo>
                  <a:pt x="879" y="351"/>
                  <a:pt x="878" y="355"/>
                  <a:pt x="876" y="358"/>
                </a:cubicBezTo>
                <a:cubicBezTo>
                  <a:pt x="875" y="361"/>
                  <a:pt x="878" y="362"/>
                  <a:pt x="879" y="362"/>
                </a:cubicBezTo>
                <a:cubicBezTo>
                  <a:pt x="886" y="362"/>
                  <a:pt x="898" y="366"/>
                  <a:pt x="904" y="370"/>
                </a:cubicBezTo>
                <a:cubicBezTo>
                  <a:pt x="911" y="376"/>
                  <a:pt x="922" y="379"/>
                  <a:pt x="926" y="390"/>
                </a:cubicBezTo>
                <a:cubicBezTo>
                  <a:pt x="927" y="382"/>
                  <a:pt x="927" y="378"/>
                  <a:pt x="923" y="375"/>
                </a:cubicBezTo>
                <a:cubicBezTo>
                  <a:pt x="914" y="368"/>
                  <a:pt x="916" y="359"/>
                  <a:pt x="919" y="350"/>
                </a:cubicBezTo>
                <a:cubicBezTo>
                  <a:pt x="921" y="342"/>
                  <a:pt x="924" y="334"/>
                  <a:pt x="922" y="325"/>
                </a:cubicBezTo>
                <a:cubicBezTo>
                  <a:pt x="921" y="318"/>
                  <a:pt x="923" y="311"/>
                  <a:pt x="930" y="308"/>
                </a:cubicBezTo>
                <a:cubicBezTo>
                  <a:pt x="939" y="305"/>
                  <a:pt x="948" y="304"/>
                  <a:pt x="953" y="312"/>
                </a:cubicBezTo>
                <a:cubicBezTo>
                  <a:pt x="961" y="324"/>
                  <a:pt x="976" y="330"/>
                  <a:pt x="977" y="348"/>
                </a:cubicBezTo>
                <a:cubicBezTo>
                  <a:pt x="979" y="346"/>
                  <a:pt x="979" y="345"/>
                  <a:pt x="980" y="344"/>
                </a:cubicBezTo>
                <a:cubicBezTo>
                  <a:pt x="989" y="329"/>
                  <a:pt x="981" y="314"/>
                  <a:pt x="979" y="298"/>
                </a:cubicBezTo>
                <a:cubicBezTo>
                  <a:pt x="976" y="283"/>
                  <a:pt x="978" y="266"/>
                  <a:pt x="973" y="251"/>
                </a:cubicBezTo>
                <a:cubicBezTo>
                  <a:pt x="971" y="246"/>
                  <a:pt x="969" y="240"/>
                  <a:pt x="963" y="241"/>
                </a:cubicBezTo>
                <a:cubicBezTo>
                  <a:pt x="953" y="241"/>
                  <a:pt x="950" y="234"/>
                  <a:pt x="950" y="227"/>
                </a:cubicBezTo>
                <a:cubicBezTo>
                  <a:pt x="950" y="219"/>
                  <a:pt x="955" y="212"/>
                  <a:pt x="965" y="212"/>
                </a:cubicBezTo>
                <a:cubicBezTo>
                  <a:pt x="972" y="211"/>
                  <a:pt x="982" y="210"/>
                  <a:pt x="984" y="218"/>
                </a:cubicBezTo>
                <a:cubicBezTo>
                  <a:pt x="989" y="237"/>
                  <a:pt x="1009" y="251"/>
                  <a:pt x="1002" y="273"/>
                </a:cubicBezTo>
                <a:cubicBezTo>
                  <a:pt x="1001" y="276"/>
                  <a:pt x="1003" y="279"/>
                  <a:pt x="1004" y="282"/>
                </a:cubicBezTo>
                <a:cubicBezTo>
                  <a:pt x="1012" y="296"/>
                  <a:pt x="1014" y="310"/>
                  <a:pt x="1014" y="326"/>
                </a:cubicBezTo>
                <a:cubicBezTo>
                  <a:pt x="1013" y="341"/>
                  <a:pt x="1020" y="347"/>
                  <a:pt x="1035" y="347"/>
                </a:cubicBezTo>
                <a:cubicBezTo>
                  <a:pt x="1036" y="348"/>
                  <a:pt x="1036" y="349"/>
                  <a:pt x="1036" y="351"/>
                </a:cubicBezTo>
                <a:cubicBezTo>
                  <a:pt x="1030" y="361"/>
                  <a:pt x="1034" y="369"/>
                  <a:pt x="1040" y="379"/>
                </a:cubicBezTo>
                <a:cubicBezTo>
                  <a:pt x="1050" y="372"/>
                  <a:pt x="1046" y="361"/>
                  <a:pt x="1051" y="353"/>
                </a:cubicBezTo>
                <a:cubicBezTo>
                  <a:pt x="1057" y="344"/>
                  <a:pt x="1065" y="342"/>
                  <a:pt x="1073" y="337"/>
                </a:cubicBezTo>
                <a:cubicBezTo>
                  <a:pt x="1070" y="337"/>
                  <a:pt x="1066" y="339"/>
                  <a:pt x="1062" y="339"/>
                </a:cubicBezTo>
                <a:cubicBezTo>
                  <a:pt x="1060" y="338"/>
                  <a:pt x="1057" y="338"/>
                  <a:pt x="1057" y="334"/>
                </a:cubicBezTo>
                <a:cubicBezTo>
                  <a:pt x="1070" y="326"/>
                  <a:pt x="1084" y="320"/>
                  <a:pt x="1094" y="309"/>
                </a:cubicBezTo>
                <a:cubicBezTo>
                  <a:pt x="1098" y="305"/>
                  <a:pt x="1104" y="305"/>
                  <a:pt x="1110" y="303"/>
                </a:cubicBezTo>
                <a:cubicBezTo>
                  <a:pt x="1124" y="299"/>
                  <a:pt x="1127" y="290"/>
                  <a:pt x="1119" y="278"/>
                </a:cubicBezTo>
                <a:cubicBezTo>
                  <a:pt x="1114" y="270"/>
                  <a:pt x="1109" y="263"/>
                  <a:pt x="1121" y="255"/>
                </a:cubicBezTo>
                <a:cubicBezTo>
                  <a:pt x="1126" y="252"/>
                  <a:pt x="1118" y="244"/>
                  <a:pt x="1122" y="239"/>
                </a:cubicBezTo>
                <a:cubicBezTo>
                  <a:pt x="1132" y="237"/>
                  <a:pt x="1132" y="247"/>
                  <a:pt x="1136" y="254"/>
                </a:cubicBezTo>
                <a:cubicBezTo>
                  <a:pt x="1136" y="251"/>
                  <a:pt x="1137" y="248"/>
                  <a:pt x="1137" y="245"/>
                </a:cubicBezTo>
                <a:cubicBezTo>
                  <a:pt x="1138" y="247"/>
                  <a:pt x="1139" y="247"/>
                  <a:pt x="1139" y="248"/>
                </a:cubicBezTo>
                <a:cubicBezTo>
                  <a:pt x="1140" y="274"/>
                  <a:pt x="1138" y="301"/>
                  <a:pt x="1143" y="327"/>
                </a:cubicBezTo>
                <a:cubicBezTo>
                  <a:pt x="1148" y="351"/>
                  <a:pt x="1144" y="374"/>
                  <a:pt x="1137" y="397"/>
                </a:cubicBezTo>
                <a:cubicBezTo>
                  <a:pt x="1135" y="404"/>
                  <a:pt x="1136" y="411"/>
                  <a:pt x="1137" y="419"/>
                </a:cubicBezTo>
                <a:cubicBezTo>
                  <a:pt x="1137" y="422"/>
                  <a:pt x="1135" y="425"/>
                  <a:pt x="1137" y="428"/>
                </a:cubicBezTo>
                <a:cubicBezTo>
                  <a:pt x="1136" y="424"/>
                  <a:pt x="1137" y="421"/>
                  <a:pt x="1140" y="419"/>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_1">
    <p:bg>
      <p:bgPr>
        <a:solidFill>
          <a:schemeClr val="dk2"/>
        </a:solidFill>
        <a:effectLst/>
      </p:bgPr>
    </p:bg>
    <p:spTree>
      <p:nvGrpSpPr>
        <p:cNvPr id="1" name="Shape 92"/>
        <p:cNvGrpSpPr/>
        <p:nvPr/>
      </p:nvGrpSpPr>
      <p:grpSpPr>
        <a:xfrm>
          <a:off x="0" y="0"/>
          <a:ext cx="0" cy="0"/>
          <a:chOff x="0" y="0"/>
          <a:chExt cx="0" cy="0"/>
        </a:xfrm>
      </p:grpSpPr>
      <p:sp>
        <p:nvSpPr>
          <p:cNvPr id="97" name="Google Shape;97;p13"/>
          <p:cNvSpPr txBox="1">
            <a:spLocks noGrp="1"/>
          </p:cNvSpPr>
          <p:nvPr>
            <p:ph type="subTitle" idx="1"/>
          </p:nvPr>
        </p:nvSpPr>
        <p:spPr>
          <a:xfrm>
            <a:off x="6552225" y="3810001"/>
            <a:ext cx="1856400" cy="90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500"/>
              <a:buNone/>
              <a:defRPr sz="1600">
                <a:solidFill>
                  <a:schemeClr val="dk1"/>
                </a:solidFill>
              </a:defRPr>
            </a:lvl1pPr>
            <a:lvl2pPr lvl="1" algn="ctr" rtl="0">
              <a:lnSpc>
                <a:spcPct val="100000"/>
              </a:lnSpc>
              <a:spcBef>
                <a:spcPts val="0"/>
              </a:spcBef>
              <a:spcAft>
                <a:spcPts val="0"/>
              </a:spcAft>
              <a:buClr>
                <a:schemeClr val="dk1"/>
              </a:buClr>
              <a:buSzPts val="1500"/>
              <a:buNone/>
              <a:defRPr sz="1500">
                <a:solidFill>
                  <a:schemeClr val="dk1"/>
                </a:solidFill>
              </a:defRPr>
            </a:lvl2pPr>
            <a:lvl3pPr lvl="2" algn="ctr" rtl="0">
              <a:lnSpc>
                <a:spcPct val="100000"/>
              </a:lnSpc>
              <a:spcBef>
                <a:spcPts val="0"/>
              </a:spcBef>
              <a:spcAft>
                <a:spcPts val="0"/>
              </a:spcAft>
              <a:buClr>
                <a:schemeClr val="dk1"/>
              </a:buClr>
              <a:buSzPts val="1500"/>
              <a:buNone/>
              <a:defRPr sz="1500">
                <a:solidFill>
                  <a:schemeClr val="dk1"/>
                </a:solidFill>
              </a:defRPr>
            </a:lvl3pPr>
            <a:lvl4pPr lvl="3" algn="ctr" rtl="0">
              <a:lnSpc>
                <a:spcPct val="100000"/>
              </a:lnSpc>
              <a:spcBef>
                <a:spcPts val="0"/>
              </a:spcBef>
              <a:spcAft>
                <a:spcPts val="0"/>
              </a:spcAft>
              <a:buClr>
                <a:schemeClr val="dk1"/>
              </a:buClr>
              <a:buSzPts val="1500"/>
              <a:buNone/>
              <a:defRPr sz="1500">
                <a:solidFill>
                  <a:schemeClr val="dk1"/>
                </a:solidFill>
              </a:defRPr>
            </a:lvl4pPr>
            <a:lvl5pPr lvl="4" algn="ctr" rtl="0">
              <a:lnSpc>
                <a:spcPct val="100000"/>
              </a:lnSpc>
              <a:spcBef>
                <a:spcPts val="0"/>
              </a:spcBef>
              <a:spcAft>
                <a:spcPts val="0"/>
              </a:spcAft>
              <a:buClr>
                <a:schemeClr val="dk1"/>
              </a:buClr>
              <a:buSzPts val="1500"/>
              <a:buNone/>
              <a:defRPr sz="1500">
                <a:solidFill>
                  <a:schemeClr val="dk1"/>
                </a:solidFill>
              </a:defRPr>
            </a:lvl5pPr>
            <a:lvl6pPr lvl="5" algn="ctr" rtl="0">
              <a:lnSpc>
                <a:spcPct val="100000"/>
              </a:lnSpc>
              <a:spcBef>
                <a:spcPts val="0"/>
              </a:spcBef>
              <a:spcAft>
                <a:spcPts val="0"/>
              </a:spcAft>
              <a:buClr>
                <a:schemeClr val="dk1"/>
              </a:buClr>
              <a:buSzPts val="1500"/>
              <a:buNone/>
              <a:defRPr sz="1500">
                <a:solidFill>
                  <a:schemeClr val="dk1"/>
                </a:solidFill>
              </a:defRPr>
            </a:lvl6pPr>
            <a:lvl7pPr lvl="6" algn="ctr" rtl="0">
              <a:lnSpc>
                <a:spcPct val="100000"/>
              </a:lnSpc>
              <a:spcBef>
                <a:spcPts val="0"/>
              </a:spcBef>
              <a:spcAft>
                <a:spcPts val="0"/>
              </a:spcAft>
              <a:buClr>
                <a:schemeClr val="dk1"/>
              </a:buClr>
              <a:buSzPts val="1500"/>
              <a:buNone/>
              <a:defRPr sz="1500">
                <a:solidFill>
                  <a:schemeClr val="dk1"/>
                </a:solidFill>
              </a:defRPr>
            </a:lvl7pPr>
            <a:lvl8pPr lvl="7" algn="ctr" rtl="0">
              <a:lnSpc>
                <a:spcPct val="100000"/>
              </a:lnSpc>
              <a:spcBef>
                <a:spcPts val="0"/>
              </a:spcBef>
              <a:spcAft>
                <a:spcPts val="0"/>
              </a:spcAft>
              <a:buClr>
                <a:schemeClr val="dk1"/>
              </a:buClr>
              <a:buSzPts val="1500"/>
              <a:buNone/>
              <a:defRPr sz="1500">
                <a:solidFill>
                  <a:schemeClr val="dk1"/>
                </a:solidFill>
              </a:defRPr>
            </a:lvl8pPr>
            <a:lvl9pPr lvl="8" algn="ctr" rtl="0">
              <a:lnSpc>
                <a:spcPct val="100000"/>
              </a:lnSpc>
              <a:spcBef>
                <a:spcPts val="0"/>
              </a:spcBef>
              <a:spcAft>
                <a:spcPts val="0"/>
              </a:spcAft>
              <a:buClr>
                <a:schemeClr val="dk1"/>
              </a:buClr>
              <a:buSzPts val="1500"/>
              <a:buNone/>
              <a:defRPr sz="1500">
                <a:solidFill>
                  <a:schemeClr val="dk1"/>
                </a:solidFill>
              </a:defRPr>
            </a:lvl9pPr>
          </a:lstStyle>
          <a:p>
            <a:endParaRPr/>
          </a:p>
        </p:txBody>
      </p:sp>
      <p:sp>
        <p:nvSpPr>
          <p:cNvPr id="98" name="Google Shape;98;p13"/>
          <p:cNvSpPr txBox="1">
            <a:spLocks noGrp="1"/>
          </p:cNvSpPr>
          <p:nvPr>
            <p:ph type="subTitle" idx="2"/>
          </p:nvPr>
        </p:nvSpPr>
        <p:spPr>
          <a:xfrm>
            <a:off x="4048125" y="3810001"/>
            <a:ext cx="1857300" cy="90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500"/>
              <a:buNone/>
              <a:defRPr sz="1600">
                <a:solidFill>
                  <a:schemeClr val="dk1"/>
                </a:solidFill>
              </a:defRPr>
            </a:lvl1pPr>
            <a:lvl2pPr lvl="1" algn="ctr" rtl="0">
              <a:lnSpc>
                <a:spcPct val="100000"/>
              </a:lnSpc>
              <a:spcBef>
                <a:spcPts val="0"/>
              </a:spcBef>
              <a:spcAft>
                <a:spcPts val="0"/>
              </a:spcAft>
              <a:buClr>
                <a:schemeClr val="dk1"/>
              </a:buClr>
              <a:buSzPts val="1500"/>
              <a:buNone/>
              <a:defRPr sz="1500">
                <a:solidFill>
                  <a:schemeClr val="dk1"/>
                </a:solidFill>
              </a:defRPr>
            </a:lvl2pPr>
            <a:lvl3pPr lvl="2" algn="ctr" rtl="0">
              <a:lnSpc>
                <a:spcPct val="100000"/>
              </a:lnSpc>
              <a:spcBef>
                <a:spcPts val="0"/>
              </a:spcBef>
              <a:spcAft>
                <a:spcPts val="0"/>
              </a:spcAft>
              <a:buClr>
                <a:schemeClr val="dk1"/>
              </a:buClr>
              <a:buSzPts val="1500"/>
              <a:buNone/>
              <a:defRPr sz="1500">
                <a:solidFill>
                  <a:schemeClr val="dk1"/>
                </a:solidFill>
              </a:defRPr>
            </a:lvl3pPr>
            <a:lvl4pPr lvl="3" algn="ctr" rtl="0">
              <a:lnSpc>
                <a:spcPct val="100000"/>
              </a:lnSpc>
              <a:spcBef>
                <a:spcPts val="0"/>
              </a:spcBef>
              <a:spcAft>
                <a:spcPts val="0"/>
              </a:spcAft>
              <a:buClr>
                <a:schemeClr val="dk1"/>
              </a:buClr>
              <a:buSzPts val="1500"/>
              <a:buNone/>
              <a:defRPr sz="1500">
                <a:solidFill>
                  <a:schemeClr val="dk1"/>
                </a:solidFill>
              </a:defRPr>
            </a:lvl4pPr>
            <a:lvl5pPr lvl="4" algn="ctr" rtl="0">
              <a:lnSpc>
                <a:spcPct val="100000"/>
              </a:lnSpc>
              <a:spcBef>
                <a:spcPts val="0"/>
              </a:spcBef>
              <a:spcAft>
                <a:spcPts val="0"/>
              </a:spcAft>
              <a:buClr>
                <a:schemeClr val="dk1"/>
              </a:buClr>
              <a:buSzPts val="1500"/>
              <a:buNone/>
              <a:defRPr sz="1500">
                <a:solidFill>
                  <a:schemeClr val="dk1"/>
                </a:solidFill>
              </a:defRPr>
            </a:lvl5pPr>
            <a:lvl6pPr lvl="5" algn="ctr" rtl="0">
              <a:lnSpc>
                <a:spcPct val="100000"/>
              </a:lnSpc>
              <a:spcBef>
                <a:spcPts val="0"/>
              </a:spcBef>
              <a:spcAft>
                <a:spcPts val="0"/>
              </a:spcAft>
              <a:buClr>
                <a:schemeClr val="dk1"/>
              </a:buClr>
              <a:buSzPts val="1500"/>
              <a:buNone/>
              <a:defRPr sz="1500">
                <a:solidFill>
                  <a:schemeClr val="dk1"/>
                </a:solidFill>
              </a:defRPr>
            </a:lvl6pPr>
            <a:lvl7pPr lvl="6" algn="ctr" rtl="0">
              <a:lnSpc>
                <a:spcPct val="100000"/>
              </a:lnSpc>
              <a:spcBef>
                <a:spcPts val="0"/>
              </a:spcBef>
              <a:spcAft>
                <a:spcPts val="0"/>
              </a:spcAft>
              <a:buClr>
                <a:schemeClr val="dk1"/>
              </a:buClr>
              <a:buSzPts val="1500"/>
              <a:buNone/>
              <a:defRPr sz="1500">
                <a:solidFill>
                  <a:schemeClr val="dk1"/>
                </a:solidFill>
              </a:defRPr>
            </a:lvl7pPr>
            <a:lvl8pPr lvl="7" algn="ctr" rtl="0">
              <a:lnSpc>
                <a:spcPct val="100000"/>
              </a:lnSpc>
              <a:spcBef>
                <a:spcPts val="0"/>
              </a:spcBef>
              <a:spcAft>
                <a:spcPts val="0"/>
              </a:spcAft>
              <a:buClr>
                <a:schemeClr val="dk1"/>
              </a:buClr>
              <a:buSzPts val="1500"/>
              <a:buNone/>
              <a:defRPr sz="1500">
                <a:solidFill>
                  <a:schemeClr val="dk1"/>
                </a:solidFill>
              </a:defRPr>
            </a:lvl8pPr>
            <a:lvl9pPr lvl="8" algn="ctr" rtl="0">
              <a:lnSpc>
                <a:spcPct val="100000"/>
              </a:lnSpc>
              <a:spcBef>
                <a:spcPts val="0"/>
              </a:spcBef>
              <a:spcAft>
                <a:spcPts val="0"/>
              </a:spcAft>
              <a:buClr>
                <a:schemeClr val="dk1"/>
              </a:buClr>
              <a:buSzPts val="1500"/>
              <a:buNone/>
              <a:defRPr sz="1500">
                <a:solidFill>
                  <a:schemeClr val="dk1"/>
                </a:solidFill>
              </a:defRPr>
            </a:lvl9pPr>
          </a:lstStyle>
          <a:p>
            <a:endParaRPr/>
          </a:p>
        </p:txBody>
      </p:sp>
      <p:sp>
        <p:nvSpPr>
          <p:cNvPr id="99" name="Google Shape;99;p13"/>
          <p:cNvSpPr txBox="1">
            <a:spLocks noGrp="1"/>
          </p:cNvSpPr>
          <p:nvPr>
            <p:ph type="subTitle" idx="3"/>
          </p:nvPr>
        </p:nvSpPr>
        <p:spPr>
          <a:xfrm>
            <a:off x="6551775" y="1619150"/>
            <a:ext cx="1857300" cy="906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500"/>
              <a:buNone/>
              <a:defRPr sz="1600">
                <a:solidFill>
                  <a:schemeClr val="dk1"/>
                </a:solidFill>
              </a:defRPr>
            </a:lvl1pPr>
            <a:lvl2pPr lvl="1" algn="ctr" rtl="0">
              <a:lnSpc>
                <a:spcPct val="100000"/>
              </a:lnSpc>
              <a:spcBef>
                <a:spcPts val="0"/>
              </a:spcBef>
              <a:spcAft>
                <a:spcPts val="0"/>
              </a:spcAft>
              <a:buClr>
                <a:schemeClr val="dk1"/>
              </a:buClr>
              <a:buSzPts val="1500"/>
              <a:buNone/>
              <a:defRPr sz="1500">
                <a:solidFill>
                  <a:schemeClr val="dk1"/>
                </a:solidFill>
              </a:defRPr>
            </a:lvl2pPr>
            <a:lvl3pPr lvl="2" algn="ctr" rtl="0">
              <a:lnSpc>
                <a:spcPct val="100000"/>
              </a:lnSpc>
              <a:spcBef>
                <a:spcPts val="0"/>
              </a:spcBef>
              <a:spcAft>
                <a:spcPts val="0"/>
              </a:spcAft>
              <a:buClr>
                <a:schemeClr val="dk1"/>
              </a:buClr>
              <a:buSzPts val="1500"/>
              <a:buNone/>
              <a:defRPr sz="1500">
                <a:solidFill>
                  <a:schemeClr val="dk1"/>
                </a:solidFill>
              </a:defRPr>
            </a:lvl3pPr>
            <a:lvl4pPr lvl="3" algn="ctr" rtl="0">
              <a:lnSpc>
                <a:spcPct val="100000"/>
              </a:lnSpc>
              <a:spcBef>
                <a:spcPts val="0"/>
              </a:spcBef>
              <a:spcAft>
                <a:spcPts val="0"/>
              </a:spcAft>
              <a:buClr>
                <a:schemeClr val="dk1"/>
              </a:buClr>
              <a:buSzPts val="1500"/>
              <a:buNone/>
              <a:defRPr sz="1500">
                <a:solidFill>
                  <a:schemeClr val="dk1"/>
                </a:solidFill>
              </a:defRPr>
            </a:lvl4pPr>
            <a:lvl5pPr lvl="4" algn="ctr" rtl="0">
              <a:lnSpc>
                <a:spcPct val="100000"/>
              </a:lnSpc>
              <a:spcBef>
                <a:spcPts val="0"/>
              </a:spcBef>
              <a:spcAft>
                <a:spcPts val="0"/>
              </a:spcAft>
              <a:buClr>
                <a:schemeClr val="dk1"/>
              </a:buClr>
              <a:buSzPts val="1500"/>
              <a:buNone/>
              <a:defRPr sz="1500">
                <a:solidFill>
                  <a:schemeClr val="dk1"/>
                </a:solidFill>
              </a:defRPr>
            </a:lvl5pPr>
            <a:lvl6pPr lvl="5" algn="ctr" rtl="0">
              <a:lnSpc>
                <a:spcPct val="100000"/>
              </a:lnSpc>
              <a:spcBef>
                <a:spcPts val="0"/>
              </a:spcBef>
              <a:spcAft>
                <a:spcPts val="0"/>
              </a:spcAft>
              <a:buClr>
                <a:schemeClr val="dk1"/>
              </a:buClr>
              <a:buSzPts val="1500"/>
              <a:buNone/>
              <a:defRPr sz="1500">
                <a:solidFill>
                  <a:schemeClr val="dk1"/>
                </a:solidFill>
              </a:defRPr>
            </a:lvl6pPr>
            <a:lvl7pPr lvl="6" algn="ctr" rtl="0">
              <a:lnSpc>
                <a:spcPct val="100000"/>
              </a:lnSpc>
              <a:spcBef>
                <a:spcPts val="0"/>
              </a:spcBef>
              <a:spcAft>
                <a:spcPts val="0"/>
              </a:spcAft>
              <a:buClr>
                <a:schemeClr val="dk1"/>
              </a:buClr>
              <a:buSzPts val="1500"/>
              <a:buNone/>
              <a:defRPr sz="1500">
                <a:solidFill>
                  <a:schemeClr val="dk1"/>
                </a:solidFill>
              </a:defRPr>
            </a:lvl7pPr>
            <a:lvl8pPr lvl="7" algn="ctr" rtl="0">
              <a:lnSpc>
                <a:spcPct val="100000"/>
              </a:lnSpc>
              <a:spcBef>
                <a:spcPts val="0"/>
              </a:spcBef>
              <a:spcAft>
                <a:spcPts val="0"/>
              </a:spcAft>
              <a:buClr>
                <a:schemeClr val="dk1"/>
              </a:buClr>
              <a:buSzPts val="1500"/>
              <a:buNone/>
              <a:defRPr sz="1500">
                <a:solidFill>
                  <a:schemeClr val="dk1"/>
                </a:solidFill>
              </a:defRPr>
            </a:lvl8pPr>
            <a:lvl9pPr lvl="8" algn="ctr" rtl="0">
              <a:lnSpc>
                <a:spcPct val="100000"/>
              </a:lnSpc>
              <a:spcBef>
                <a:spcPts val="0"/>
              </a:spcBef>
              <a:spcAft>
                <a:spcPts val="0"/>
              </a:spcAft>
              <a:buClr>
                <a:schemeClr val="dk1"/>
              </a:buClr>
              <a:buSzPts val="1500"/>
              <a:buNone/>
              <a:defRPr sz="1500">
                <a:solidFill>
                  <a:schemeClr val="dk1"/>
                </a:solidFill>
              </a:defRPr>
            </a:lvl9pPr>
          </a:lstStyle>
          <a:p>
            <a:endParaRPr/>
          </a:p>
        </p:txBody>
      </p:sp>
      <p:sp>
        <p:nvSpPr>
          <p:cNvPr id="100" name="Google Shape;100;p13"/>
          <p:cNvSpPr txBox="1">
            <a:spLocks noGrp="1"/>
          </p:cNvSpPr>
          <p:nvPr>
            <p:ph type="subTitle" idx="4"/>
          </p:nvPr>
        </p:nvSpPr>
        <p:spPr>
          <a:xfrm>
            <a:off x="4048125" y="1624250"/>
            <a:ext cx="1857300" cy="901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500"/>
              <a:buNone/>
              <a:defRPr sz="1600">
                <a:solidFill>
                  <a:schemeClr val="dk1"/>
                </a:solidFill>
              </a:defRPr>
            </a:lvl1pPr>
            <a:lvl2pPr lvl="1" algn="ctr" rtl="0">
              <a:lnSpc>
                <a:spcPct val="100000"/>
              </a:lnSpc>
              <a:spcBef>
                <a:spcPts val="0"/>
              </a:spcBef>
              <a:spcAft>
                <a:spcPts val="0"/>
              </a:spcAft>
              <a:buClr>
                <a:schemeClr val="dk1"/>
              </a:buClr>
              <a:buSzPts val="1500"/>
              <a:buNone/>
              <a:defRPr sz="1500">
                <a:solidFill>
                  <a:schemeClr val="dk1"/>
                </a:solidFill>
              </a:defRPr>
            </a:lvl2pPr>
            <a:lvl3pPr lvl="2" algn="ctr" rtl="0">
              <a:lnSpc>
                <a:spcPct val="100000"/>
              </a:lnSpc>
              <a:spcBef>
                <a:spcPts val="0"/>
              </a:spcBef>
              <a:spcAft>
                <a:spcPts val="0"/>
              </a:spcAft>
              <a:buClr>
                <a:schemeClr val="dk1"/>
              </a:buClr>
              <a:buSzPts val="1500"/>
              <a:buNone/>
              <a:defRPr sz="1500">
                <a:solidFill>
                  <a:schemeClr val="dk1"/>
                </a:solidFill>
              </a:defRPr>
            </a:lvl3pPr>
            <a:lvl4pPr lvl="3" algn="ctr" rtl="0">
              <a:lnSpc>
                <a:spcPct val="100000"/>
              </a:lnSpc>
              <a:spcBef>
                <a:spcPts val="0"/>
              </a:spcBef>
              <a:spcAft>
                <a:spcPts val="0"/>
              </a:spcAft>
              <a:buClr>
                <a:schemeClr val="dk1"/>
              </a:buClr>
              <a:buSzPts val="1500"/>
              <a:buNone/>
              <a:defRPr sz="1500">
                <a:solidFill>
                  <a:schemeClr val="dk1"/>
                </a:solidFill>
              </a:defRPr>
            </a:lvl4pPr>
            <a:lvl5pPr lvl="4" algn="ctr" rtl="0">
              <a:lnSpc>
                <a:spcPct val="100000"/>
              </a:lnSpc>
              <a:spcBef>
                <a:spcPts val="0"/>
              </a:spcBef>
              <a:spcAft>
                <a:spcPts val="0"/>
              </a:spcAft>
              <a:buClr>
                <a:schemeClr val="dk1"/>
              </a:buClr>
              <a:buSzPts val="1500"/>
              <a:buNone/>
              <a:defRPr sz="1500">
                <a:solidFill>
                  <a:schemeClr val="dk1"/>
                </a:solidFill>
              </a:defRPr>
            </a:lvl5pPr>
            <a:lvl6pPr lvl="5" algn="ctr" rtl="0">
              <a:lnSpc>
                <a:spcPct val="100000"/>
              </a:lnSpc>
              <a:spcBef>
                <a:spcPts val="0"/>
              </a:spcBef>
              <a:spcAft>
                <a:spcPts val="0"/>
              </a:spcAft>
              <a:buClr>
                <a:schemeClr val="dk1"/>
              </a:buClr>
              <a:buSzPts val="1500"/>
              <a:buNone/>
              <a:defRPr sz="1500">
                <a:solidFill>
                  <a:schemeClr val="dk1"/>
                </a:solidFill>
              </a:defRPr>
            </a:lvl6pPr>
            <a:lvl7pPr lvl="6" algn="ctr" rtl="0">
              <a:lnSpc>
                <a:spcPct val="100000"/>
              </a:lnSpc>
              <a:spcBef>
                <a:spcPts val="0"/>
              </a:spcBef>
              <a:spcAft>
                <a:spcPts val="0"/>
              </a:spcAft>
              <a:buClr>
                <a:schemeClr val="dk1"/>
              </a:buClr>
              <a:buSzPts val="1500"/>
              <a:buNone/>
              <a:defRPr sz="1500">
                <a:solidFill>
                  <a:schemeClr val="dk1"/>
                </a:solidFill>
              </a:defRPr>
            </a:lvl7pPr>
            <a:lvl8pPr lvl="7" algn="ctr" rtl="0">
              <a:lnSpc>
                <a:spcPct val="100000"/>
              </a:lnSpc>
              <a:spcBef>
                <a:spcPts val="0"/>
              </a:spcBef>
              <a:spcAft>
                <a:spcPts val="0"/>
              </a:spcAft>
              <a:buClr>
                <a:schemeClr val="dk1"/>
              </a:buClr>
              <a:buSzPts val="1500"/>
              <a:buNone/>
              <a:defRPr sz="1500">
                <a:solidFill>
                  <a:schemeClr val="dk1"/>
                </a:solidFill>
              </a:defRPr>
            </a:lvl8pPr>
            <a:lvl9pPr lvl="8" algn="ctr" rtl="0">
              <a:lnSpc>
                <a:spcPct val="100000"/>
              </a:lnSpc>
              <a:spcBef>
                <a:spcPts val="0"/>
              </a:spcBef>
              <a:spcAft>
                <a:spcPts val="0"/>
              </a:spcAft>
              <a:buClr>
                <a:schemeClr val="dk1"/>
              </a:buClr>
              <a:buSzPts val="1500"/>
              <a:buNone/>
              <a:defRPr sz="1500">
                <a:solidFill>
                  <a:schemeClr val="dk1"/>
                </a:solidFill>
              </a:defRPr>
            </a:lvl9pPr>
          </a:lstStyle>
          <a:p>
            <a:endParaRPr/>
          </a:p>
        </p:txBody>
      </p:sp>
      <p:sp>
        <p:nvSpPr>
          <p:cNvPr id="101" name="Google Shape;101;p13"/>
          <p:cNvSpPr txBox="1">
            <a:spLocks noGrp="1"/>
          </p:cNvSpPr>
          <p:nvPr>
            <p:ph type="title"/>
          </p:nvPr>
        </p:nvSpPr>
        <p:spPr>
          <a:xfrm>
            <a:off x="4048575" y="1110700"/>
            <a:ext cx="1856400" cy="48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2" name="Google Shape;102;p13"/>
          <p:cNvSpPr txBox="1">
            <a:spLocks noGrp="1"/>
          </p:cNvSpPr>
          <p:nvPr>
            <p:ph type="title" idx="5"/>
          </p:nvPr>
        </p:nvSpPr>
        <p:spPr>
          <a:xfrm>
            <a:off x="6551775" y="1110700"/>
            <a:ext cx="1857300" cy="48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3" name="Google Shape;103;p13"/>
          <p:cNvSpPr txBox="1">
            <a:spLocks noGrp="1"/>
          </p:cNvSpPr>
          <p:nvPr>
            <p:ph type="title" idx="6"/>
          </p:nvPr>
        </p:nvSpPr>
        <p:spPr>
          <a:xfrm>
            <a:off x="4048125" y="3297875"/>
            <a:ext cx="1857300" cy="48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4" name="Google Shape;104;p13"/>
          <p:cNvSpPr txBox="1">
            <a:spLocks noGrp="1"/>
          </p:cNvSpPr>
          <p:nvPr>
            <p:ph type="title" idx="7"/>
          </p:nvPr>
        </p:nvSpPr>
        <p:spPr>
          <a:xfrm>
            <a:off x="6552225" y="3297875"/>
            <a:ext cx="1856400" cy="48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5" name="Google Shape;105;p13"/>
          <p:cNvSpPr txBox="1">
            <a:spLocks noGrp="1"/>
          </p:cNvSpPr>
          <p:nvPr>
            <p:ph type="title" idx="8" hasCustomPrompt="1"/>
          </p:nvPr>
        </p:nvSpPr>
        <p:spPr>
          <a:xfrm>
            <a:off x="4552275" y="524538"/>
            <a:ext cx="849000" cy="503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800"/>
              <a:buNone/>
              <a:defRPr>
                <a:solidFill>
                  <a:schemeClr val="lt1"/>
                </a:solidFill>
              </a:defRPr>
            </a:lvl1pPr>
            <a:lvl2pPr lvl="1" algn="ctr" rtl="0">
              <a:spcBef>
                <a:spcPts val="0"/>
              </a:spcBef>
              <a:spcAft>
                <a:spcPts val="0"/>
              </a:spcAft>
              <a:buSzPts val="4800"/>
              <a:buFont typeface="Krona One"/>
              <a:buNone/>
              <a:defRPr sz="4800">
                <a:latin typeface="Krona One"/>
                <a:ea typeface="Krona One"/>
                <a:cs typeface="Krona One"/>
                <a:sym typeface="Krona One"/>
              </a:defRPr>
            </a:lvl2pPr>
            <a:lvl3pPr lvl="2" algn="ctr" rtl="0">
              <a:spcBef>
                <a:spcPts val="0"/>
              </a:spcBef>
              <a:spcAft>
                <a:spcPts val="0"/>
              </a:spcAft>
              <a:buSzPts val="4800"/>
              <a:buFont typeface="Krona One"/>
              <a:buNone/>
              <a:defRPr sz="4800">
                <a:latin typeface="Krona One"/>
                <a:ea typeface="Krona One"/>
                <a:cs typeface="Krona One"/>
                <a:sym typeface="Krona One"/>
              </a:defRPr>
            </a:lvl3pPr>
            <a:lvl4pPr lvl="3" algn="ctr" rtl="0">
              <a:spcBef>
                <a:spcPts val="0"/>
              </a:spcBef>
              <a:spcAft>
                <a:spcPts val="0"/>
              </a:spcAft>
              <a:buSzPts val="4800"/>
              <a:buFont typeface="Krona One"/>
              <a:buNone/>
              <a:defRPr sz="4800">
                <a:latin typeface="Krona One"/>
                <a:ea typeface="Krona One"/>
                <a:cs typeface="Krona One"/>
                <a:sym typeface="Krona One"/>
              </a:defRPr>
            </a:lvl4pPr>
            <a:lvl5pPr lvl="4" algn="ctr" rtl="0">
              <a:spcBef>
                <a:spcPts val="0"/>
              </a:spcBef>
              <a:spcAft>
                <a:spcPts val="0"/>
              </a:spcAft>
              <a:buSzPts val="4800"/>
              <a:buFont typeface="Krona One"/>
              <a:buNone/>
              <a:defRPr sz="4800">
                <a:latin typeface="Krona One"/>
                <a:ea typeface="Krona One"/>
                <a:cs typeface="Krona One"/>
                <a:sym typeface="Krona One"/>
              </a:defRPr>
            </a:lvl5pPr>
            <a:lvl6pPr lvl="5" algn="ctr" rtl="0">
              <a:spcBef>
                <a:spcPts val="0"/>
              </a:spcBef>
              <a:spcAft>
                <a:spcPts val="0"/>
              </a:spcAft>
              <a:buSzPts val="4800"/>
              <a:buFont typeface="Krona One"/>
              <a:buNone/>
              <a:defRPr sz="4800">
                <a:latin typeface="Krona One"/>
                <a:ea typeface="Krona One"/>
                <a:cs typeface="Krona One"/>
                <a:sym typeface="Krona One"/>
              </a:defRPr>
            </a:lvl6pPr>
            <a:lvl7pPr lvl="6" algn="ctr" rtl="0">
              <a:spcBef>
                <a:spcPts val="0"/>
              </a:spcBef>
              <a:spcAft>
                <a:spcPts val="0"/>
              </a:spcAft>
              <a:buSzPts val="4800"/>
              <a:buFont typeface="Krona One"/>
              <a:buNone/>
              <a:defRPr sz="4800">
                <a:latin typeface="Krona One"/>
                <a:ea typeface="Krona One"/>
                <a:cs typeface="Krona One"/>
                <a:sym typeface="Krona One"/>
              </a:defRPr>
            </a:lvl7pPr>
            <a:lvl8pPr lvl="7" algn="ctr" rtl="0">
              <a:spcBef>
                <a:spcPts val="0"/>
              </a:spcBef>
              <a:spcAft>
                <a:spcPts val="0"/>
              </a:spcAft>
              <a:buSzPts val="4800"/>
              <a:buFont typeface="Krona One"/>
              <a:buNone/>
              <a:defRPr sz="4800">
                <a:latin typeface="Krona One"/>
                <a:ea typeface="Krona One"/>
                <a:cs typeface="Krona One"/>
                <a:sym typeface="Krona One"/>
              </a:defRPr>
            </a:lvl8pPr>
            <a:lvl9pPr lvl="8" algn="ctr" rtl="0">
              <a:spcBef>
                <a:spcPts val="0"/>
              </a:spcBef>
              <a:spcAft>
                <a:spcPts val="0"/>
              </a:spcAft>
              <a:buSzPts val="4800"/>
              <a:buFont typeface="Krona One"/>
              <a:buNone/>
              <a:defRPr sz="4800">
                <a:latin typeface="Krona One"/>
                <a:ea typeface="Krona One"/>
                <a:cs typeface="Krona One"/>
                <a:sym typeface="Krona One"/>
              </a:defRPr>
            </a:lvl9pPr>
          </a:lstStyle>
          <a:p>
            <a:r>
              <a:t>xx%</a:t>
            </a:r>
          </a:p>
        </p:txBody>
      </p:sp>
      <p:sp>
        <p:nvSpPr>
          <p:cNvPr id="106" name="Google Shape;106;p13"/>
          <p:cNvSpPr txBox="1">
            <a:spLocks noGrp="1"/>
          </p:cNvSpPr>
          <p:nvPr>
            <p:ph type="title" idx="9" hasCustomPrompt="1"/>
          </p:nvPr>
        </p:nvSpPr>
        <p:spPr>
          <a:xfrm>
            <a:off x="7055925" y="524538"/>
            <a:ext cx="849000" cy="503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800"/>
              <a:buNone/>
              <a:defRPr>
                <a:solidFill>
                  <a:schemeClr val="lt1"/>
                </a:solidFill>
              </a:defRPr>
            </a:lvl1pPr>
            <a:lvl2pPr lvl="1" algn="ctr" rtl="0">
              <a:spcBef>
                <a:spcPts val="0"/>
              </a:spcBef>
              <a:spcAft>
                <a:spcPts val="0"/>
              </a:spcAft>
              <a:buSzPts val="4800"/>
              <a:buFont typeface="Krona One"/>
              <a:buNone/>
              <a:defRPr sz="4800">
                <a:latin typeface="Krona One"/>
                <a:ea typeface="Krona One"/>
                <a:cs typeface="Krona One"/>
                <a:sym typeface="Krona One"/>
              </a:defRPr>
            </a:lvl2pPr>
            <a:lvl3pPr lvl="2" algn="ctr" rtl="0">
              <a:spcBef>
                <a:spcPts val="0"/>
              </a:spcBef>
              <a:spcAft>
                <a:spcPts val="0"/>
              </a:spcAft>
              <a:buSzPts val="4800"/>
              <a:buFont typeface="Krona One"/>
              <a:buNone/>
              <a:defRPr sz="4800">
                <a:latin typeface="Krona One"/>
                <a:ea typeface="Krona One"/>
                <a:cs typeface="Krona One"/>
                <a:sym typeface="Krona One"/>
              </a:defRPr>
            </a:lvl3pPr>
            <a:lvl4pPr lvl="3" algn="ctr" rtl="0">
              <a:spcBef>
                <a:spcPts val="0"/>
              </a:spcBef>
              <a:spcAft>
                <a:spcPts val="0"/>
              </a:spcAft>
              <a:buSzPts val="4800"/>
              <a:buFont typeface="Krona One"/>
              <a:buNone/>
              <a:defRPr sz="4800">
                <a:latin typeface="Krona One"/>
                <a:ea typeface="Krona One"/>
                <a:cs typeface="Krona One"/>
                <a:sym typeface="Krona One"/>
              </a:defRPr>
            </a:lvl4pPr>
            <a:lvl5pPr lvl="4" algn="ctr" rtl="0">
              <a:spcBef>
                <a:spcPts val="0"/>
              </a:spcBef>
              <a:spcAft>
                <a:spcPts val="0"/>
              </a:spcAft>
              <a:buSzPts val="4800"/>
              <a:buFont typeface="Krona One"/>
              <a:buNone/>
              <a:defRPr sz="4800">
                <a:latin typeface="Krona One"/>
                <a:ea typeface="Krona One"/>
                <a:cs typeface="Krona One"/>
                <a:sym typeface="Krona One"/>
              </a:defRPr>
            </a:lvl5pPr>
            <a:lvl6pPr lvl="5" algn="ctr" rtl="0">
              <a:spcBef>
                <a:spcPts val="0"/>
              </a:spcBef>
              <a:spcAft>
                <a:spcPts val="0"/>
              </a:spcAft>
              <a:buSzPts val="4800"/>
              <a:buFont typeface="Krona One"/>
              <a:buNone/>
              <a:defRPr sz="4800">
                <a:latin typeface="Krona One"/>
                <a:ea typeface="Krona One"/>
                <a:cs typeface="Krona One"/>
                <a:sym typeface="Krona One"/>
              </a:defRPr>
            </a:lvl6pPr>
            <a:lvl7pPr lvl="6" algn="ctr" rtl="0">
              <a:spcBef>
                <a:spcPts val="0"/>
              </a:spcBef>
              <a:spcAft>
                <a:spcPts val="0"/>
              </a:spcAft>
              <a:buSzPts val="4800"/>
              <a:buFont typeface="Krona One"/>
              <a:buNone/>
              <a:defRPr sz="4800">
                <a:latin typeface="Krona One"/>
                <a:ea typeface="Krona One"/>
                <a:cs typeface="Krona One"/>
                <a:sym typeface="Krona One"/>
              </a:defRPr>
            </a:lvl7pPr>
            <a:lvl8pPr lvl="7" algn="ctr" rtl="0">
              <a:spcBef>
                <a:spcPts val="0"/>
              </a:spcBef>
              <a:spcAft>
                <a:spcPts val="0"/>
              </a:spcAft>
              <a:buSzPts val="4800"/>
              <a:buFont typeface="Krona One"/>
              <a:buNone/>
              <a:defRPr sz="4800">
                <a:latin typeface="Krona One"/>
                <a:ea typeface="Krona One"/>
                <a:cs typeface="Krona One"/>
                <a:sym typeface="Krona One"/>
              </a:defRPr>
            </a:lvl8pPr>
            <a:lvl9pPr lvl="8" algn="ctr" rtl="0">
              <a:spcBef>
                <a:spcPts val="0"/>
              </a:spcBef>
              <a:spcAft>
                <a:spcPts val="0"/>
              </a:spcAft>
              <a:buSzPts val="4800"/>
              <a:buFont typeface="Krona One"/>
              <a:buNone/>
              <a:defRPr sz="4800">
                <a:latin typeface="Krona One"/>
                <a:ea typeface="Krona One"/>
                <a:cs typeface="Krona One"/>
                <a:sym typeface="Krona One"/>
              </a:defRPr>
            </a:lvl9pPr>
          </a:lstStyle>
          <a:p>
            <a:r>
              <a:t>xx%</a:t>
            </a:r>
          </a:p>
        </p:txBody>
      </p:sp>
      <p:sp>
        <p:nvSpPr>
          <p:cNvPr id="107" name="Google Shape;107;p13"/>
          <p:cNvSpPr txBox="1">
            <a:spLocks noGrp="1"/>
          </p:cNvSpPr>
          <p:nvPr>
            <p:ph type="title" idx="13" hasCustomPrompt="1"/>
          </p:nvPr>
        </p:nvSpPr>
        <p:spPr>
          <a:xfrm>
            <a:off x="4552275" y="2711356"/>
            <a:ext cx="849000" cy="503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800"/>
              <a:buNone/>
              <a:defRPr>
                <a:solidFill>
                  <a:schemeClr val="lt1"/>
                </a:solidFill>
              </a:defRPr>
            </a:lvl1pPr>
            <a:lvl2pPr lvl="1" algn="ctr" rtl="0">
              <a:spcBef>
                <a:spcPts val="0"/>
              </a:spcBef>
              <a:spcAft>
                <a:spcPts val="0"/>
              </a:spcAft>
              <a:buSzPts val="4800"/>
              <a:buFont typeface="Krona One"/>
              <a:buNone/>
              <a:defRPr sz="4800">
                <a:latin typeface="Krona One"/>
                <a:ea typeface="Krona One"/>
                <a:cs typeface="Krona One"/>
                <a:sym typeface="Krona One"/>
              </a:defRPr>
            </a:lvl2pPr>
            <a:lvl3pPr lvl="2" algn="ctr" rtl="0">
              <a:spcBef>
                <a:spcPts val="0"/>
              </a:spcBef>
              <a:spcAft>
                <a:spcPts val="0"/>
              </a:spcAft>
              <a:buSzPts val="4800"/>
              <a:buFont typeface="Krona One"/>
              <a:buNone/>
              <a:defRPr sz="4800">
                <a:latin typeface="Krona One"/>
                <a:ea typeface="Krona One"/>
                <a:cs typeface="Krona One"/>
                <a:sym typeface="Krona One"/>
              </a:defRPr>
            </a:lvl3pPr>
            <a:lvl4pPr lvl="3" algn="ctr" rtl="0">
              <a:spcBef>
                <a:spcPts val="0"/>
              </a:spcBef>
              <a:spcAft>
                <a:spcPts val="0"/>
              </a:spcAft>
              <a:buSzPts val="4800"/>
              <a:buFont typeface="Krona One"/>
              <a:buNone/>
              <a:defRPr sz="4800">
                <a:latin typeface="Krona One"/>
                <a:ea typeface="Krona One"/>
                <a:cs typeface="Krona One"/>
                <a:sym typeface="Krona One"/>
              </a:defRPr>
            </a:lvl4pPr>
            <a:lvl5pPr lvl="4" algn="ctr" rtl="0">
              <a:spcBef>
                <a:spcPts val="0"/>
              </a:spcBef>
              <a:spcAft>
                <a:spcPts val="0"/>
              </a:spcAft>
              <a:buSzPts val="4800"/>
              <a:buFont typeface="Krona One"/>
              <a:buNone/>
              <a:defRPr sz="4800">
                <a:latin typeface="Krona One"/>
                <a:ea typeface="Krona One"/>
                <a:cs typeface="Krona One"/>
                <a:sym typeface="Krona One"/>
              </a:defRPr>
            </a:lvl5pPr>
            <a:lvl6pPr lvl="5" algn="ctr" rtl="0">
              <a:spcBef>
                <a:spcPts val="0"/>
              </a:spcBef>
              <a:spcAft>
                <a:spcPts val="0"/>
              </a:spcAft>
              <a:buSzPts val="4800"/>
              <a:buFont typeface="Krona One"/>
              <a:buNone/>
              <a:defRPr sz="4800">
                <a:latin typeface="Krona One"/>
                <a:ea typeface="Krona One"/>
                <a:cs typeface="Krona One"/>
                <a:sym typeface="Krona One"/>
              </a:defRPr>
            </a:lvl6pPr>
            <a:lvl7pPr lvl="6" algn="ctr" rtl="0">
              <a:spcBef>
                <a:spcPts val="0"/>
              </a:spcBef>
              <a:spcAft>
                <a:spcPts val="0"/>
              </a:spcAft>
              <a:buSzPts val="4800"/>
              <a:buFont typeface="Krona One"/>
              <a:buNone/>
              <a:defRPr sz="4800">
                <a:latin typeface="Krona One"/>
                <a:ea typeface="Krona One"/>
                <a:cs typeface="Krona One"/>
                <a:sym typeface="Krona One"/>
              </a:defRPr>
            </a:lvl7pPr>
            <a:lvl8pPr lvl="7" algn="ctr" rtl="0">
              <a:spcBef>
                <a:spcPts val="0"/>
              </a:spcBef>
              <a:spcAft>
                <a:spcPts val="0"/>
              </a:spcAft>
              <a:buSzPts val="4800"/>
              <a:buFont typeface="Krona One"/>
              <a:buNone/>
              <a:defRPr sz="4800">
                <a:latin typeface="Krona One"/>
                <a:ea typeface="Krona One"/>
                <a:cs typeface="Krona One"/>
                <a:sym typeface="Krona One"/>
              </a:defRPr>
            </a:lvl8pPr>
            <a:lvl9pPr lvl="8" algn="ctr" rtl="0">
              <a:spcBef>
                <a:spcPts val="0"/>
              </a:spcBef>
              <a:spcAft>
                <a:spcPts val="0"/>
              </a:spcAft>
              <a:buSzPts val="4800"/>
              <a:buFont typeface="Krona One"/>
              <a:buNone/>
              <a:defRPr sz="4800">
                <a:latin typeface="Krona One"/>
                <a:ea typeface="Krona One"/>
                <a:cs typeface="Krona One"/>
                <a:sym typeface="Krona One"/>
              </a:defRPr>
            </a:lvl9pPr>
          </a:lstStyle>
          <a:p>
            <a:r>
              <a:t>xx%</a:t>
            </a:r>
          </a:p>
        </p:txBody>
      </p:sp>
      <p:sp>
        <p:nvSpPr>
          <p:cNvPr id="108" name="Google Shape;108;p13"/>
          <p:cNvSpPr txBox="1">
            <a:spLocks noGrp="1"/>
          </p:cNvSpPr>
          <p:nvPr>
            <p:ph type="title" idx="14" hasCustomPrompt="1"/>
          </p:nvPr>
        </p:nvSpPr>
        <p:spPr>
          <a:xfrm>
            <a:off x="7055925" y="2711356"/>
            <a:ext cx="849000" cy="503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800"/>
              <a:buNone/>
              <a:defRPr>
                <a:solidFill>
                  <a:schemeClr val="lt1"/>
                </a:solidFill>
              </a:defRPr>
            </a:lvl1pPr>
            <a:lvl2pPr lvl="1" algn="ctr" rtl="0">
              <a:spcBef>
                <a:spcPts val="0"/>
              </a:spcBef>
              <a:spcAft>
                <a:spcPts val="0"/>
              </a:spcAft>
              <a:buSzPts val="4800"/>
              <a:buFont typeface="Krona One"/>
              <a:buNone/>
              <a:defRPr sz="4800">
                <a:latin typeface="Krona One"/>
                <a:ea typeface="Krona One"/>
                <a:cs typeface="Krona One"/>
                <a:sym typeface="Krona One"/>
              </a:defRPr>
            </a:lvl2pPr>
            <a:lvl3pPr lvl="2" algn="ctr" rtl="0">
              <a:spcBef>
                <a:spcPts val="0"/>
              </a:spcBef>
              <a:spcAft>
                <a:spcPts val="0"/>
              </a:spcAft>
              <a:buSzPts val="4800"/>
              <a:buFont typeface="Krona One"/>
              <a:buNone/>
              <a:defRPr sz="4800">
                <a:latin typeface="Krona One"/>
                <a:ea typeface="Krona One"/>
                <a:cs typeface="Krona One"/>
                <a:sym typeface="Krona One"/>
              </a:defRPr>
            </a:lvl3pPr>
            <a:lvl4pPr lvl="3" algn="ctr" rtl="0">
              <a:spcBef>
                <a:spcPts val="0"/>
              </a:spcBef>
              <a:spcAft>
                <a:spcPts val="0"/>
              </a:spcAft>
              <a:buSzPts val="4800"/>
              <a:buFont typeface="Krona One"/>
              <a:buNone/>
              <a:defRPr sz="4800">
                <a:latin typeface="Krona One"/>
                <a:ea typeface="Krona One"/>
                <a:cs typeface="Krona One"/>
                <a:sym typeface="Krona One"/>
              </a:defRPr>
            </a:lvl4pPr>
            <a:lvl5pPr lvl="4" algn="ctr" rtl="0">
              <a:spcBef>
                <a:spcPts val="0"/>
              </a:spcBef>
              <a:spcAft>
                <a:spcPts val="0"/>
              </a:spcAft>
              <a:buSzPts val="4800"/>
              <a:buFont typeface="Krona One"/>
              <a:buNone/>
              <a:defRPr sz="4800">
                <a:latin typeface="Krona One"/>
                <a:ea typeface="Krona One"/>
                <a:cs typeface="Krona One"/>
                <a:sym typeface="Krona One"/>
              </a:defRPr>
            </a:lvl5pPr>
            <a:lvl6pPr lvl="5" algn="ctr" rtl="0">
              <a:spcBef>
                <a:spcPts val="0"/>
              </a:spcBef>
              <a:spcAft>
                <a:spcPts val="0"/>
              </a:spcAft>
              <a:buSzPts val="4800"/>
              <a:buFont typeface="Krona One"/>
              <a:buNone/>
              <a:defRPr sz="4800">
                <a:latin typeface="Krona One"/>
                <a:ea typeface="Krona One"/>
                <a:cs typeface="Krona One"/>
                <a:sym typeface="Krona One"/>
              </a:defRPr>
            </a:lvl6pPr>
            <a:lvl7pPr lvl="6" algn="ctr" rtl="0">
              <a:spcBef>
                <a:spcPts val="0"/>
              </a:spcBef>
              <a:spcAft>
                <a:spcPts val="0"/>
              </a:spcAft>
              <a:buSzPts val="4800"/>
              <a:buFont typeface="Krona One"/>
              <a:buNone/>
              <a:defRPr sz="4800">
                <a:latin typeface="Krona One"/>
                <a:ea typeface="Krona One"/>
                <a:cs typeface="Krona One"/>
                <a:sym typeface="Krona One"/>
              </a:defRPr>
            </a:lvl7pPr>
            <a:lvl8pPr lvl="7" algn="ctr" rtl="0">
              <a:spcBef>
                <a:spcPts val="0"/>
              </a:spcBef>
              <a:spcAft>
                <a:spcPts val="0"/>
              </a:spcAft>
              <a:buSzPts val="4800"/>
              <a:buFont typeface="Krona One"/>
              <a:buNone/>
              <a:defRPr sz="4800">
                <a:latin typeface="Krona One"/>
                <a:ea typeface="Krona One"/>
                <a:cs typeface="Krona One"/>
                <a:sym typeface="Krona One"/>
              </a:defRPr>
            </a:lvl8pPr>
            <a:lvl9pPr lvl="8" algn="ctr" rtl="0">
              <a:spcBef>
                <a:spcPts val="0"/>
              </a:spcBef>
              <a:spcAft>
                <a:spcPts val="0"/>
              </a:spcAft>
              <a:buSzPts val="4800"/>
              <a:buFont typeface="Krona One"/>
              <a:buNone/>
              <a:defRPr sz="4800">
                <a:latin typeface="Krona One"/>
                <a:ea typeface="Krona One"/>
                <a:cs typeface="Krona One"/>
                <a:sym typeface="Krona One"/>
              </a:defRPr>
            </a:lvl9pPr>
          </a:lstStyle>
          <a:p>
            <a:r>
              <a:t>xx%</a:t>
            </a:r>
          </a:p>
        </p:txBody>
      </p:sp>
      <p:sp>
        <p:nvSpPr>
          <p:cNvPr id="109" name="Google Shape;109;p13"/>
          <p:cNvSpPr txBox="1">
            <a:spLocks noGrp="1"/>
          </p:cNvSpPr>
          <p:nvPr>
            <p:ph type="title" idx="15"/>
          </p:nvPr>
        </p:nvSpPr>
        <p:spPr>
          <a:xfrm>
            <a:off x="978450" y="502175"/>
            <a:ext cx="2511900" cy="10695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9" name="Grupo 18"/>
          <p:cNvGrpSpPr/>
          <p:nvPr userDrawn="1"/>
        </p:nvGrpSpPr>
        <p:grpSpPr>
          <a:xfrm>
            <a:off x="123825" y="119883"/>
            <a:ext cx="8897938" cy="592138"/>
            <a:chOff x="123825" y="536575"/>
            <a:chExt cx="8897938" cy="592138"/>
          </a:xfrm>
        </p:grpSpPr>
        <p:sp>
          <p:nvSpPr>
            <p:cNvPr id="20" name="Freeform 7"/>
            <p:cNvSpPr>
              <a:spLocks/>
            </p:cNvSpPr>
            <p:nvPr userDrawn="1"/>
          </p:nvSpPr>
          <p:spPr bwMode="auto">
            <a:xfrm>
              <a:off x="127000" y="1096963"/>
              <a:ext cx="8894763" cy="31750"/>
            </a:xfrm>
            <a:custGeom>
              <a:avLst/>
              <a:gdLst>
                <a:gd name="T0" fmla="*/ 5603 w 5603"/>
                <a:gd name="T1" fmla="*/ 0 h 20"/>
                <a:gd name="T2" fmla="*/ 0 w 5603"/>
                <a:gd name="T3" fmla="*/ 0 h 20"/>
                <a:gd name="T4" fmla="*/ 0 w 5603"/>
                <a:gd name="T5" fmla="*/ 20 h 20"/>
                <a:gd name="T6" fmla="*/ 5603 w 5603"/>
                <a:gd name="T7" fmla="*/ 20 h 20"/>
                <a:gd name="T8" fmla="*/ 5603 w 5603"/>
                <a:gd name="T9" fmla="*/ 0 h 20"/>
                <a:gd name="T10" fmla="*/ 5603 w 5603"/>
                <a:gd name="T11" fmla="*/ 0 h 20"/>
              </a:gdLst>
              <a:ahLst/>
              <a:cxnLst>
                <a:cxn ang="0">
                  <a:pos x="T0" y="T1"/>
                </a:cxn>
                <a:cxn ang="0">
                  <a:pos x="T2" y="T3"/>
                </a:cxn>
                <a:cxn ang="0">
                  <a:pos x="T4" y="T5"/>
                </a:cxn>
                <a:cxn ang="0">
                  <a:pos x="T6" y="T7"/>
                </a:cxn>
                <a:cxn ang="0">
                  <a:pos x="T8" y="T9"/>
                </a:cxn>
                <a:cxn ang="0">
                  <a:pos x="T10" y="T11"/>
                </a:cxn>
              </a:cxnLst>
              <a:rect l="0" t="0" r="r" b="b"/>
              <a:pathLst>
                <a:path w="5603" h="20">
                  <a:moveTo>
                    <a:pt x="5603" y="0"/>
                  </a:moveTo>
                  <a:lnTo>
                    <a:pt x="0" y="0"/>
                  </a:lnTo>
                  <a:lnTo>
                    <a:pt x="0" y="20"/>
                  </a:lnTo>
                  <a:lnTo>
                    <a:pt x="5603" y="20"/>
                  </a:lnTo>
                  <a:lnTo>
                    <a:pt x="5603" y="0"/>
                  </a:lnTo>
                  <a:lnTo>
                    <a:pt x="5603"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1" name="Freeform 9"/>
            <p:cNvSpPr>
              <a:spLocks/>
            </p:cNvSpPr>
            <p:nvPr userDrawn="1"/>
          </p:nvSpPr>
          <p:spPr bwMode="auto">
            <a:xfrm>
              <a:off x="123825"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Rectangle 10"/>
            <p:cNvSpPr>
              <a:spLocks noChangeArrowheads="1"/>
            </p:cNvSpPr>
            <p:nvPr userDrawn="1"/>
          </p:nvSpPr>
          <p:spPr bwMode="auto">
            <a:xfrm>
              <a:off x="123825" y="946150"/>
              <a:ext cx="8897938" cy="10795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11"/>
            <p:cNvSpPr>
              <a:spLocks/>
            </p:cNvSpPr>
            <p:nvPr userDrawn="1"/>
          </p:nvSpPr>
          <p:spPr bwMode="auto">
            <a:xfrm>
              <a:off x="239712"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9"/>
            <p:cNvSpPr>
              <a:spLocks/>
            </p:cNvSpPr>
            <p:nvPr userDrawn="1"/>
          </p:nvSpPr>
          <p:spPr bwMode="auto">
            <a:xfrm rot="10800000">
              <a:off x="8458200"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11"/>
            <p:cNvSpPr>
              <a:spLocks/>
            </p:cNvSpPr>
            <p:nvPr userDrawn="1"/>
          </p:nvSpPr>
          <p:spPr bwMode="auto">
            <a:xfrm rot="10800000">
              <a:off x="8574087"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p:cSld name="CUSTOM_7">
    <p:bg>
      <p:bgPr>
        <a:solidFill>
          <a:schemeClr val="dk2"/>
        </a:solidFill>
        <a:effectLst/>
      </p:bgPr>
    </p:bg>
    <p:spTree>
      <p:nvGrpSpPr>
        <p:cNvPr id="1" name="Shape 110"/>
        <p:cNvGrpSpPr/>
        <p:nvPr/>
      </p:nvGrpSpPr>
      <p:grpSpPr>
        <a:xfrm>
          <a:off x="0" y="0"/>
          <a:ext cx="0" cy="0"/>
          <a:chOff x="0" y="0"/>
          <a:chExt cx="0" cy="0"/>
        </a:xfrm>
      </p:grpSpPr>
      <p:sp>
        <p:nvSpPr>
          <p:cNvPr id="111" name="Google Shape;111;p14"/>
          <p:cNvSpPr/>
          <p:nvPr/>
        </p:nvSpPr>
        <p:spPr>
          <a:xfrm>
            <a:off x="0" y="2571750"/>
            <a:ext cx="9163200" cy="2571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4"/>
          <p:cNvSpPr txBox="1">
            <a:spLocks noGrp="1"/>
          </p:cNvSpPr>
          <p:nvPr>
            <p:ph type="subTitle" idx="1"/>
          </p:nvPr>
        </p:nvSpPr>
        <p:spPr>
          <a:xfrm>
            <a:off x="818414" y="3925500"/>
            <a:ext cx="1672800" cy="577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17" name="Google Shape;117;p14"/>
          <p:cNvSpPr txBox="1">
            <a:spLocks noGrp="1"/>
          </p:cNvSpPr>
          <p:nvPr>
            <p:ph type="subTitle" idx="2"/>
          </p:nvPr>
        </p:nvSpPr>
        <p:spPr>
          <a:xfrm>
            <a:off x="6653648" y="3925500"/>
            <a:ext cx="1671000" cy="577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18" name="Google Shape;118;p14"/>
          <p:cNvSpPr txBox="1">
            <a:spLocks noGrp="1"/>
          </p:cNvSpPr>
          <p:nvPr>
            <p:ph type="subTitle" idx="3"/>
          </p:nvPr>
        </p:nvSpPr>
        <p:spPr>
          <a:xfrm>
            <a:off x="2763917" y="3925500"/>
            <a:ext cx="1670400" cy="577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19" name="Google Shape;119;p14"/>
          <p:cNvSpPr txBox="1">
            <a:spLocks noGrp="1"/>
          </p:cNvSpPr>
          <p:nvPr>
            <p:ph type="subTitle" idx="4"/>
          </p:nvPr>
        </p:nvSpPr>
        <p:spPr>
          <a:xfrm>
            <a:off x="4708195" y="3925500"/>
            <a:ext cx="1672200" cy="577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20" name="Google Shape;120;p14"/>
          <p:cNvSpPr txBox="1">
            <a:spLocks noGrp="1"/>
          </p:cNvSpPr>
          <p:nvPr>
            <p:ph type="title" hasCustomPrompt="1"/>
          </p:nvPr>
        </p:nvSpPr>
        <p:spPr>
          <a:xfrm>
            <a:off x="6653648" y="1693900"/>
            <a:ext cx="16710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Font typeface="Montserrat"/>
              <a:buNone/>
              <a:defRPr sz="2200">
                <a:latin typeface="Montserrat"/>
                <a:ea typeface="Montserrat"/>
                <a:cs typeface="Montserrat"/>
                <a:sym typeface="Montserrat"/>
              </a:defRPr>
            </a:lvl2pPr>
            <a:lvl3pPr lvl="2" algn="ctr" rtl="0">
              <a:spcBef>
                <a:spcPts val="0"/>
              </a:spcBef>
              <a:spcAft>
                <a:spcPts val="0"/>
              </a:spcAft>
              <a:buSzPts val="2200"/>
              <a:buFont typeface="Montserrat"/>
              <a:buNone/>
              <a:defRPr sz="2200">
                <a:latin typeface="Montserrat"/>
                <a:ea typeface="Montserrat"/>
                <a:cs typeface="Montserrat"/>
                <a:sym typeface="Montserrat"/>
              </a:defRPr>
            </a:lvl3pPr>
            <a:lvl4pPr lvl="3" algn="ctr" rtl="0">
              <a:spcBef>
                <a:spcPts val="0"/>
              </a:spcBef>
              <a:spcAft>
                <a:spcPts val="0"/>
              </a:spcAft>
              <a:buSzPts val="2200"/>
              <a:buFont typeface="Montserrat"/>
              <a:buNone/>
              <a:defRPr sz="2200">
                <a:latin typeface="Montserrat"/>
                <a:ea typeface="Montserrat"/>
                <a:cs typeface="Montserrat"/>
                <a:sym typeface="Montserrat"/>
              </a:defRPr>
            </a:lvl4pPr>
            <a:lvl5pPr lvl="4" algn="ctr" rtl="0">
              <a:spcBef>
                <a:spcPts val="0"/>
              </a:spcBef>
              <a:spcAft>
                <a:spcPts val="0"/>
              </a:spcAft>
              <a:buSzPts val="2200"/>
              <a:buFont typeface="Montserrat"/>
              <a:buNone/>
              <a:defRPr sz="2200">
                <a:latin typeface="Montserrat"/>
                <a:ea typeface="Montserrat"/>
                <a:cs typeface="Montserrat"/>
                <a:sym typeface="Montserrat"/>
              </a:defRPr>
            </a:lvl5pPr>
            <a:lvl6pPr lvl="5" algn="ctr" rtl="0">
              <a:spcBef>
                <a:spcPts val="0"/>
              </a:spcBef>
              <a:spcAft>
                <a:spcPts val="0"/>
              </a:spcAft>
              <a:buSzPts val="2200"/>
              <a:buFont typeface="Montserrat"/>
              <a:buNone/>
              <a:defRPr sz="2200">
                <a:latin typeface="Montserrat"/>
                <a:ea typeface="Montserrat"/>
                <a:cs typeface="Montserrat"/>
                <a:sym typeface="Montserrat"/>
              </a:defRPr>
            </a:lvl6pPr>
            <a:lvl7pPr lvl="6" algn="ctr" rtl="0">
              <a:spcBef>
                <a:spcPts val="0"/>
              </a:spcBef>
              <a:spcAft>
                <a:spcPts val="0"/>
              </a:spcAft>
              <a:buSzPts val="2200"/>
              <a:buFont typeface="Montserrat"/>
              <a:buNone/>
              <a:defRPr sz="2200">
                <a:latin typeface="Montserrat"/>
                <a:ea typeface="Montserrat"/>
                <a:cs typeface="Montserrat"/>
                <a:sym typeface="Montserrat"/>
              </a:defRPr>
            </a:lvl7pPr>
            <a:lvl8pPr lvl="7" algn="ctr" rtl="0">
              <a:spcBef>
                <a:spcPts val="0"/>
              </a:spcBef>
              <a:spcAft>
                <a:spcPts val="0"/>
              </a:spcAft>
              <a:buSzPts val="2200"/>
              <a:buFont typeface="Montserrat"/>
              <a:buNone/>
              <a:defRPr sz="2200">
                <a:latin typeface="Montserrat"/>
                <a:ea typeface="Montserrat"/>
                <a:cs typeface="Montserrat"/>
                <a:sym typeface="Montserrat"/>
              </a:defRPr>
            </a:lvl8pPr>
            <a:lvl9pPr lvl="8" algn="ctr" rtl="0">
              <a:spcBef>
                <a:spcPts val="0"/>
              </a:spcBef>
              <a:spcAft>
                <a:spcPts val="0"/>
              </a:spcAft>
              <a:buSzPts val="2200"/>
              <a:buFont typeface="Montserrat"/>
              <a:buNone/>
              <a:defRPr sz="2200">
                <a:latin typeface="Montserrat"/>
                <a:ea typeface="Montserrat"/>
                <a:cs typeface="Montserrat"/>
                <a:sym typeface="Montserrat"/>
              </a:defRPr>
            </a:lvl9pPr>
          </a:lstStyle>
          <a:p>
            <a:r>
              <a:t>xx%</a:t>
            </a:r>
          </a:p>
        </p:txBody>
      </p:sp>
      <p:sp>
        <p:nvSpPr>
          <p:cNvPr id="121" name="Google Shape;121;p14"/>
          <p:cNvSpPr txBox="1">
            <a:spLocks noGrp="1"/>
          </p:cNvSpPr>
          <p:nvPr>
            <p:ph type="title" idx="5" hasCustomPrompt="1"/>
          </p:nvPr>
        </p:nvSpPr>
        <p:spPr>
          <a:xfrm>
            <a:off x="2763917" y="1693900"/>
            <a:ext cx="16704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Font typeface="Montserrat"/>
              <a:buNone/>
              <a:defRPr sz="2200">
                <a:latin typeface="Montserrat"/>
                <a:ea typeface="Montserrat"/>
                <a:cs typeface="Montserrat"/>
                <a:sym typeface="Montserrat"/>
              </a:defRPr>
            </a:lvl2pPr>
            <a:lvl3pPr lvl="2" algn="ctr" rtl="0">
              <a:spcBef>
                <a:spcPts val="0"/>
              </a:spcBef>
              <a:spcAft>
                <a:spcPts val="0"/>
              </a:spcAft>
              <a:buSzPts val="2200"/>
              <a:buFont typeface="Montserrat"/>
              <a:buNone/>
              <a:defRPr sz="2200">
                <a:latin typeface="Montserrat"/>
                <a:ea typeface="Montserrat"/>
                <a:cs typeface="Montserrat"/>
                <a:sym typeface="Montserrat"/>
              </a:defRPr>
            </a:lvl3pPr>
            <a:lvl4pPr lvl="3" algn="ctr" rtl="0">
              <a:spcBef>
                <a:spcPts val="0"/>
              </a:spcBef>
              <a:spcAft>
                <a:spcPts val="0"/>
              </a:spcAft>
              <a:buSzPts val="2200"/>
              <a:buFont typeface="Montserrat"/>
              <a:buNone/>
              <a:defRPr sz="2200">
                <a:latin typeface="Montserrat"/>
                <a:ea typeface="Montserrat"/>
                <a:cs typeface="Montserrat"/>
                <a:sym typeface="Montserrat"/>
              </a:defRPr>
            </a:lvl4pPr>
            <a:lvl5pPr lvl="4" algn="ctr" rtl="0">
              <a:spcBef>
                <a:spcPts val="0"/>
              </a:spcBef>
              <a:spcAft>
                <a:spcPts val="0"/>
              </a:spcAft>
              <a:buSzPts val="2200"/>
              <a:buFont typeface="Montserrat"/>
              <a:buNone/>
              <a:defRPr sz="2200">
                <a:latin typeface="Montserrat"/>
                <a:ea typeface="Montserrat"/>
                <a:cs typeface="Montserrat"/>
                <a:sym typeface="Montserrat"/>
              </a:defRPr>
            </a:lvl5pPr>
            <a:lvl6pPr lvl="5" algn="ctr" rtl="0">
              <a:spcBef>
                <a:spcPts val="0"/>
              </a:spcBef>
              <a:spcAft>
                <a:spcPts val="0"/>
              </a:spcAft>
              <a:buSzPts val="2200"/>
              <a:buFont typeface="Montserrat"/>
              <a:buNone/>
              <a:defRPr sz="2200">
                <a:latin typeface="Montserrat"/>
                <a:ea typeface="Montserrat"/>
                <a:cs typeface="Montserrat"/>
                <a:sym typeface="Montserrat"/>
              </a:defRPr>
            </a:lvl6pPr>
            <a:lvl7pPr lvl="6" algn="ctr" rtl="0">
              <a:spcBef>
                <a:spcPts val="0"/>
              </a:spcBef>
              <a:spcAft>
                <a:spcPts val="0"/>
              </a:spcAft>
              <a:buSzPts val="2200"/>
              <a:buFont typeface="Montserrat"/>
              <a:buNone/>
              <a:defRPr sz="2200">
                <a:latin typeface="Montserrat"/>
                <a:ea typeface="Montserrat"/>
                <a:cs typeface="Montserrat"/>
                <a:sym typeface="Montserrat"/>
              </a:defRPr>
            </a:lvl7pPr>
            <a:lvl8pPr lvl="7" algn="ctr" rtl="0">
              <a:spcBef>
                <a:spcPts val="0"/>
              </a:spcBef>
              <a:spcAft>
                <a:spcPts val="0"/>
              </a:spcAft>
              <a:buSzPts val="2200"/>
              <a:buFont typeface="Montserrat"/>
              <a:buNone/>
              <a:defRPr sz="2200">
                <a:latin typeface="Montserrat"/>
                <a:ea typeface="Montserrat"/>
                <a:cs typeface="Montserrat"/>
                <a:sym typeface="Montserrat"/>
              </a:defRPr>
            </a:lvl8pPr>
            <a:lvl9pPr lvl="8" algn="ctr" rtl="0">
              <a:spcBef>
                <a:spcPts val="0"/>
              </a:spcBef>
              <a:spcAft>
                <a:spcPts val="0"/>
              </a:spcAft>
              <a:buSzPts val="2200"/>
              <a:buFont typeface="Montserrat"/>
              <a:buNone/>
              <a:defRPr sz="2200">
                <a:latin typeface="Montserrat"/>
                <a:ea typeface="Montserrat"/>
                <a:cs typeface="Montserrat"/>
                <a:sym typeface="Montserrat"/>
              </a:defRPr>
            </a:lvl9pPr>
          </a:lstStyle>
          <a:p>
            <a:r>
              <a:t>xx%</a:t>
            </a:r>
          </a:p>
        </p:txBody>
      </p:sp>
      <p:sp>
        <p:nvSpPr>
          <p:cNvPr id="122" name="Google Shape;122;p14"/>
          <p:cNvSpPr txBox="1">
            <a:spLocks noGrp="1"/>
          </p:cNvSpPr>
          <p:nvPr>
            <p:ph type="title" idx="6" hasCustomPrompt="1"/>
          </p:nvPr>
        </p:nvSpPr>
        <p:spPr>
          <a:xfrm>
            <a:off x="4707595" y="1693900"/>
            <a:ext cx="16734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Font typeface="Montserrat"/>
              <a:buNone/>
              <a:defRPr sz="2200">
                <a:latin typeface="Montserrat"/>
                <a:ea typeface="Montserrat"/>
                <a:cs typeface="Montserrat"/>
                <a:sym typeface="Montserrat"/>
              </a:defRPr>
            </a:lvl2pPr>
            <a:lvl3pPr lvl="2" algn="ctr" rtl="0">
              <a:spcBef>
                <a:spcPts val="0"/>
              </a:spcBef>
              <a:spcAft>
                <a:spcPts val="0"/>
              </a:spcAft>
              <a:buSzPts val="2200"/>
              <a:buFont typeface="Montserrat"/>
              <a:buNone/>
              <a:defRPr sz="2200">
                <a:latin typeface="Montserrat"/>
                <a:ea typeface="Montserrat"/>
                <a:cs typeface="Montserrat"/>
                <a:sym typeface="Montserrat"/>
              </a:defRPr>
            </a:lvl3pPr>
            <a:lvl4pPr lvl="3" algn="ctr" rtl="0">
              <a:spcBef>
                <a:spcPts val="0"/>
              </a:spcBef>
              <a:spcAft>
                <a:spcPts val="0"/>
              </a:spcAft>
              <a:buSzPts val="2200"/>
              <a:buFont typeface="Montserrat"/>
              <a:buNone/>
              <a:defRPr sz="2200">
                <a:latin typeface="Montserrat"/>
                <a:ea typeface="Montserrat"/>
                <a:cs typeface="Montserrat"/>
                <a:sym typeface="Montserrat"/>
              </a:defRPr>
            </a:lvl4pPr>
            <a:lvl5pPr lvl="4" algn="ctr" rtl="0">
              <a:spcBef>
                <a:spcPts val="0"/>
              </a:spcBef>
              <a:spcAft>
                <a:spcPts val="0"/>
              </a:spcAft>
              <a:buSzPts val="2200"/>
              <a:buFont typeface="Montserrat"/>
              <a:buNone/>
              <a:defRPr sz="2200">
                <a:latin typeface="Montserrat"/>
                <a:ea typeface="Montserrat"/>
                <a:cs typeface="Montserrat"/>
                <a:sym typeface="Montserrat"/>
              </a:defRPr>
            </a:lvl5pPr>
            <a:lvl6pPr lvl="5" algn="ctr" rtl="0">
              <a:spcBef>
                <a:spcPts val="0"/>
              </a:spcBef>
              <a:spcAft>
                <a:spcPts val="0"/>
              </a:spcAft>
              <a:buSzPts val="2200"/>
              <a:buFont typeface="Montserrat"/>
              <a:buNone/>
              <a:defRPr sz="2200">
                <a:latin typeface="Montserrat"/>
                <a:ea typeface="Montserrat"/>
                <a:cs typeface="Montserrat"/>
                <a:sym typeface="Montserrat"/>
              </a:defRPr>
            </a:lvl6pPr>
            <a:lvl7pPr lvl="6" algn="ctr" rtl="0">
              <a:spcBef>
                <a:spcPts val="0"/>
              </a:spcBef>
              <a:spcAft>
                <a:spcPts val="0"/>
              </a:spcAft>
              <a:buSzPts val="2200"/>
              <a:buFont typeface="Montserrat"/>
              <a:buNone/>
              <a:defRPr sz="2200">
                <a:latin typeface="Montserrat"/>
                <a:ea typeface="Montserrat"/>
                <a:cs typeface="Montserrat"/>
                <a:sym typeface="Montserrat"/>
              </a:defRPr>
            </a:lvl7pPr>
            <a:lvl8pPr lvl="7" algn="ctr" rtl="0">
              <a:spcBef>
                <a:spcPts val="0"/>
              </a:spcBef>
              <a:spcAft>
                <a:spcPts val="0"/>
              </a:spcAft>
              <a:buSzPts val="2200"/>
              <a:buFont typeface="Montserrat"/>
              <a:buNone/>
              <a:defRPr sz="2200">
                <a:latin typeface="Montserrat"/>
                <a:ea typeface="Montserrat"/>
                <a:cs typeface="Montserrat"/>
                <a:sym typeface="Montserrat"/>
              </a:defRPr>
            </a:lvl8pPr>
            <a:lvl9pPr lvl="8" algn="ctr" rtl="0">
              <a:spcBef>
                <a:spcPts val="0"/>
              </a:spcBef>
              <a:spcAft>
                <a:spcPts val="0"/>
              </a:spcAft>
              <a:buSzPts val="2200"/>
              <a:buFont typeface="Montserrat"/>
              <a:buNone/>
              <a:defRPr sz="2200">
                <a:latin typeface="Montserrat"/>
                <a:ea typeface="Montserrat"/>
                <a:cs typeface="Montserrat"/>
                <a:sym typeface="Montserrat"/>
              </a:defRPr>
            </a:lvl9pPr>
          </a:lstStyle>
          <a:p>
            <a:r>
              <a:t>xx%</a:t>
            </a:r>
          </a:p>
        </p:txBody>
      </p:sp>
      <p:sp>
        <p:nvSpPr>
          <p:cNvPr id="123" name="Google Shape;123;p14"/>
          <p:cNvSpPr txBox="1">
            <a:spLocks noGrp="1"/>
          </p:cNvSpPr>
          <p:nvPr>
            <p:ph type="title" idx="7" hasCustomPrompt="1"/>
          </p:nvPr>
        </p:nvSpPr>
        <p:spPr>
          <a:xfrm>
            <a:off x="818414" y="1693900"/>
            <a:ext cx="1672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Font typeface="Montserrat"/>
              <a:buNone/>
              <a:defRPr sz="2200">
                <a:latin typeface="Montserrat"/>
                <a:ea typeface="Montserrat"/>
                <a:cs typeface="Montserrat"/>
                <a:sym typeface="Montserrat"/>
              </a:defRPr>
            </a:lvl2pPr>
            <a:lvl3pPr lvl="2" algn="ctr" rtl="0">
              <a:spcBef>
                <a:spcPts val="0"/>
              </a:spcBef>
              <a:spcAft>
                <a:spcPts val="0"/>
              </a:spcAft>
              <a:buSzPts val="2200"/>
              <a:buFont typeface="Montserrat"/>
              <a:buNone/>
              <a:defRPr sz="2200">
                <a:latin typeface="Montserrat"/>
                <a:ea typeface="Montserrat"/>
                <a:cs typeface="Montserrat"/>
                <a:sym typeface="Montserrat"/>
              </a:defRPr>
            </a:lvl3pPr>
            <a:lvl4pPr lvl="3" algn="ctr" rtl="0">
              <a:spcBef>
                <a:spcPts val="0"/>
              </a:spcBef>
              <a:spcAft>
                <a:spcPts val="0"/>
              </a:spcAft>
              <a:buSzPts val="2200"/>
              <a:buFont typeface="Montserrat"/>
              <a:buNone/>
              <a:defRPr sz="2200">
                <a:latin typeface="Montserrat"/>
                <a:ea typeface="Montserrat"/>
                <a:cs typeface="Montserrat"/>
                <a:sym typeface="Montserrat"/>
              </a:defRPr>
            </a:lvl4pPr>
            <a:lvl5pPr lvl="4" algn="ctr" rtl="0">
              <a:spcBef>
                <a:spcPts val="0"/>
              </a:spcBef>
              <a:spcAft>
                <a:spcPts val="0"/>
              </a:spcAft>
              <a:buSzPts val="2200"/>
              <a:buFont typeface="Montserrat"/>
              <a:buNone/>
              <a:defRPr sz="2200">
                <a:latin typeface="Montserrat"/>
                <a:ea typeface="Montserrat"/>
                <a:cs typeface="Montserrat"/>
                <a:sym typeface="Montserrat"/>
              </a:defRPr>
            </a:lvl5pPr>
            <a:lvl6pPr lvl="5" algn="ctr" rtl="0">
              <a:spcBef>
                <a:spcPts val="0"/>
              </a:spcBef>
              <a:spcAft>
                <a:spcPts val="0"/>
              </a:spcAft>
              <a:buSzPts val="2200"/>
              <a:buFont typeface="Montserrat"/>
              <a:buNone/>
              <a:defRPr sz="2200">
                <a:latin typeface="Montserrat"/>
                <a:ea typeface="Montserrat"/>
                <a:cs typeface="Montserrat"/>
                <a:sym typeface="Montserrat"/>
              </a:defRPr>
            </a:lvl6pPr>
            <a:lvl7pPr lvl="6" algn="ctr" rtl="0">
              <a:spcBef>
                <a:spcPts val="0"/>
              </a:spcBef>
              <a:spcAft>
                <a:spcPts val="0"/>
              </a:spcAft>
              <a:buSzPts val="2200"/>
              <a:buFont typeface="Montserrat"/>
              <a:buNone/>
              <a:defRPr sz="2200">
                <a:latin typeface="Montserrat"/>
                <a:ea typeface="Montserrat"/>
                <a:cs typeface="Montserrat"/>
                <a:sym typeface="Montserrat"/>
              </a:defRPr>
            </a:lvl7pPr>
            <a:lvl8pPr lvl="7" algn="ctr" rtl="0">
              <a:spcBef>
                <a:spcPts val="0"/>
              </a:spcBef>
              <a:spcAft>
                <a:spcPts val="0"/>
              </a:spcAft>
              <a:buSzPts val="2200"/>
              <a:buFont typeface="Montserrat"/>
              <a:buNone/>
              <a:defRPr sz="2200">
                <a:latin typeface="Montserrat"/>
                <a:ea typeface="Montserrat"/>
                <a:cs typeface="Montserrat"/>
                <a:sym typeface="Montserrat"/>
              </a:defRPr>
            </a:lvl8pPr>
            <a:lvl9pPr lvl="8" algn="ctr" rtl="0">
              <a:spcBef>
                <a:spcPts val="0"/>
              </a:spcBef>
              <a:spcAft>
                <a:spcPts val="0"/>
              </a:spcAft>
              <a:buSzPts val="2200"/>
              <a:buFont typeface="Montserrat"/>
              <a:buNone/>
              <a:defRPr sz="2200">
                <a:latin typeface="Montserrat"/>
                <a:ea typeface="Montserrat"/>
                <a:cs typeface="Montserrat"/>
                <a:sym typeface="Montserrat"/>
              </a:defRPr>
            </a:lvl9pPr>
          </a:lstStyle>
          <a:p>
            <a:r>
              <a:t>xx%</a:t>
            </a:r>
          </a:p>
        </p:txBody>
      </p:sp>
      <p:sp>
        <p:nvSpPr>
          <p:cNvPr id="124" name="Google Shape;124;p14"/>
          <p:cNvSpPr txBox="1">
            <a:spLocks noGrp="1"/>
          </p:cNvSpPr>
          <p:nvPr>
            <p:ph type="title" idx="8"/>
          </p:nvPr>
        </p:nvSpPr>
        <p:spPr>
          <a:xfrm>
            <a:off x="711750" y="502175"/>
            <a:ext cx="3723900" cy="1041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14"/>
          <p:cNvSpPr txBox="1">
            <a:spLocks noGrp="1"/>
          </p:cNvSpPr>
          <p:nvPr>
            <p:ph type="title" idx="9"/>
          </p:nvPr>
        </p:nvSpPr>
        <p:spPr>
          <a:xfrm>
            <a:off x="818414" y="3512100"/>
            <a:ext cx="1672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26" name="Google Shape;126;p14"/>
          <p:cNvSpPr txBox="1">
            <a:spLocks noGrp="1"/>
          </p:cNvSpPr>
          <p:nvPr>
            <p:ph type="title" idx="13"/>
          </p:nvPr>
        </p:nvSpPr>
        <p:spPr>
          <a:xfrm>
            <a:off x="2762717" y="3512100"/>
            <a:ext cx="1672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27" name="Google Shape;127;p14"/>
          <p:cNvSpPr txBox="1">
            <a:spLocks noGrp="1"/>
          </p:cNvSpPr>
          <p:nvPr>
            <p:ph type="title" idx="14"/>
          </p:nvPr>
        </p:nvSpPr>
        <p:spPr>
          <a:xfrm>
            <a:off x="4707595" y="3512100"/>
            <a:ext cx="1673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28" name="Google Shape;128;p14"/>
          <p:cNvSpPr txBox="1">
            <a:spLocks noGrp="1"/>
          </p:cNvSpPr>
          <p:nvPr>
            <p:ph type="title" idx="15"/>
          </p:nvPr>
        </p:nvSpPr>
        <p:spPr>
          <a:xfrm>
            <a:off x="6652448" y="3512100"/>
            <a:ext cx="1673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grpSp>
        <p:nvGrpSpPr>
          <p:cNvPr id="20" name="Grupo 19"/>
          <p:cNvGrpSpPr/>
          <p:nvPr userDrawn="1"/>
        </p:nvGrpSpPr>
        <p:grpSpPr>
          <a:xfrm>
            <a:off x="123825" y="119883"/>
            <a:ext cx="8897938" cy="592138"/>
            <a:chOff x="123825" y="536575"/>
            <a:chExt cx="8897938" cy="592138"/>
          </a:xfrm>
        </p:grpSpPr>
        <p:sp>
          <p:nvSpPr>
            <p:cNvPr id="21" name="Freeform 7"/>
            <p:cNvSpPr>
              <a:spLocks/>
            </p:cNvSpPr>
            <p:nvPr userDrawn="1"/>
          </p:nvSpPr>
          <p:spPr bwMode="auto">
            <a:xfrm>
              <a:off x="127000" y="1096963"/>
              <a:ext cx="8894763" cy="31750"/>
            </a:xfrm>
            <a:custGeom>
              <a:avLst/>
              <a:gdLst>
                <a:gd name="T0" fmla="*/ 5603 w 5603"/>
                <a:gd name="T1" fmla="*/ 0 h 20"/>
                <a:gd name="T2" fmla="*/ 0 w 5603"/>
                <a:gd name="T3" fmla="*/ 0 h 20"/>
                <a:gd name="T4" fmla="*/ 0 w 5603"/>
                <a:gd name="T5" fmla="*/ 20 h 20"/>
                <a:gd name="T6" fmla="*/ 5603 w 5603"/>
                <a:gd name="T7" fmla="*/ 20 h 20"/>
                <a:gd name="T8" fmla="*/ 5603 w 5603"/>
                <a:gd name="T9" fmla="*/ 0 h 20"/>
                <a:gd name="T10" fmla="*/ 5603 w 5603"/>
                <a:gd name="T11" fmla="*/ 0 h 20"/>
              </a:gdLst>
              <a:ahLst/>
              <a:cxnLst>
                <a:cxn ang="0">
                  <a:pos x="T0" y="T1"/>
                </a:cxn>
                <a:cxn ang="0">
                  <a:pos x="T2" y="T3"/>
                </a:cxn>
                <a:cxn ang="0">
                  <a:pos x="T4" y="T5"/>
                </a:cxn>
                <a:cxn ang="0">
                  <a:pos x="T6" y="T7"/>
                </a:cxn>
                <a:cxn ang="0">
                  <a:pos x="T8" y="T9"/>
                </a:cxn>
                <a:cxn ang="0">
                  <a:pos x="T10" y="T11"/>
                </a:cxn>
              </a:cxnLst>
              <a:rect l="0" t="0" r="r" b="b"/>
              <a:pathLst>
                <a:path w="5603" h="20">
                  <a:moveTo>
                    <a:pt x="5603" y="0"/>
                  </a:moveTo>
                  <a:lnTo>
                    <a:pt x="0" y="0"/>
                  </a:lnTo>
                  <a:lnTo>
                    <a:pt x="0" y="20"/>
                  </a:lnTo>
                  <a:lnTo>
                    <a:pt x="5603" y="20"/>
                  </a:lnTo>
                  <a:lnTo>
                    <a:pt x="5603" y="0"/>
                  </a:lnTo>
                  <a:lnTo>
                    <a:pt x="5603"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9"/>
            <p:cNvSpPr>
              <a:spLocks/>
            </p:cNvSpPr>
            <p:nvPr userDrawn="1"/>
          </p:nvSpPr>
          <p:spPr bwMode="auto">
            <a:xfrm>
              <a:off x="123825"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Rectangle 10"/>
            <p:cNvSpPr>
              <a:spLocks noChangeArrowheads="1"/>
            </p:cNvSpPr>
            <p:nvPr userDrawn="1"/>
          </p:nvSpPr>
          <p:spPr bwMode="auto">
            <a:xfrm>
              <a:off x="123825" y="946150"/>
              <a:ext cx="8897938" cy="10795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11"/>
            <p:cNvSpPr>
              <a:spLocks/>
            </p:cNvSpPr>
            <p:nvPr userDrawn="1"/>
          </p:nvSpPr>
          <p:spPr bwMode="auto">
            <a:xfrm>
              <a:off x="239712"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9"/>
            <p:cNvSpPr>
              <a:spLocks/>
            </p:cNvSpPr>
            <p:nvPr userDrawn="1"/>
          </p:nvSpPr>
          <p:spPr bwMode="auto">
            <a:xfrm rot="10800000">
              <a:off x="8458200"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11"/>
            <p:cNvSpPr>
              <a:spLocks/>
            </p:cNvSpPr>
            <p:nvPr userDrawn="1"/>
          </p:nvSpPr>
          <p:spPr bwMode="auto">
            <a:xfrm rot="10800000">
              <a:off x="8574087"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CUSTOM_6">
    <p:bg>
      <p:bgPr>
        <a:solidFill>
          <a:schemeClr val="dk2"/>
        </a:solidFill>
        <a:effectLst/>
      </p:bgPr>
    </p:bg>
    <p:spTree>
      <p:nvGrpSpPr>
        <p:cNvPr id="1" name="Shape 129"/>
        <p:cNvGrpSpPr/>
        <p:nvPr/>
      </p:nvGrpSpPr>
      <p:grpSpPr>
        <a:xfrm>
          <a:off x="0" y="0"/>
          <a:ext cx="0" cy="0"/>
          <a:chOff x="0" y="0"/>
          <a:chExt cx="0" cy="0"/>
        </a:xfrm>
      </p:grpSpPr>
      <p:sp>
        <p:nvSpPr>
          <p:cNvPr id="135" name="Google Shape;135;p15"/>
          <p:cNvSpPr txBox="1">
            <a:spLocks noGrp="1"/>
          </p:cNvSpPr>
          <p:nvPr>
            <p:ph type="title"/>
          </p:nvPr>
        </p:nvSpPr>
        <p:spPr>
          <a:xfrm>
            <a:off x="3633600" y="3614638"/>
            <a:ext cx="4360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200"/>
              <a:buNone/>
              <a:defRPr sz="22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36" name="Google Shape;136;p15"/>
          <p:cNvSpPr txBox="1">
            <a:spLocks noGrp="1"/>
          </p:cNvSpPr>
          <p:nvPr>
            <p:ph type="subTitle" idx="1"/>
          </p:nvPr>
        </p:nvSpPr>
        <p:spPr>
          <a:xfrm>
            <a:off x="1302600" y="1968513"/>
            <a:ext cx="6691200" cy="147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CUSTOM_9">
    <p:spTree>
      <p:nvGrpSpPr>
        <p:cNvPr id="1" name="Shape 137"/>
        <p:cNvGrpSpPr/>
        <p:nvPr/>
      </p:nvGrpSpPr>
      <p:grpSpPr>
        <a:xfrm>
          <a:off x="0" y="0"/>
          <a:ext cx="0" cy="0"/>
          <a:chOff x="0" y="0"/>
          <a:chExt cx="0" cy="0"/>
        </a:xfrm>
      </p:grpSpPr>
      <p:sp>
        <p:nvSpPr>
          <p:cNvPr id="138" name="Google Shape;138;p16"/>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7" name="Grupo 6"/>
          <p:cNvGrpSpPr/>
          <p:nvPr userDrawn="1"/>
        </p:nvGrpSpPr>
        <p:grpSpPr>
          <a:xfrm rot="10800000">
            <a:off x="115747" y="152430"/>
            <a:ext cx="8899069" cy="4870984"/>
            <a:chOff x="104172" y="117705"/>
            <a:chExt cx="8899069" cy="4870984"/>
          </a:xfrm>
        </p:grpSpPr>
        <p:sp>
          <p:nvSpPr>
            <p:cNvPr id="8" name="Rectángulo 7"/>
            <p:cNvSpPr/>
            <p:nvPr userDrawn="1"/>
          </p:nvSpPr>
          <p:spPr>
            <a:xfrm>
              <a:off x="104172" y="117705"/>
              <a:ext cx="8899069" cy="4870984"/>
            </a:xfrm>
            <a:prstGeom prst="rect">
              <a:avLst/>
            </a:prstGeom>
            <a:no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Rectángulo 8"/>
            <p:cNvSpPr/>
            <p:nvPr userDrawn="1"/>
          </p:nvSpPr>
          <p:spPr>
            <a:xfrm>
              <a:off x="7689298" y="119864"/>
              <a:ext cx="1313943" cy="1210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p:cNvSpPr/>
            <p:nvPr userDrawn="1"/>
          </p:nvSpPr>
          <p:spPr>
            <a:xfrm>
              <a:off x="115323" y="4769345"/>
              <a:ext cx="1971336" cy="216638"/>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CUSTOM_10">
    <p:spTree>
      <p:nvGrpSpPr>
        <p:cNvPr id="1" name="Shape 143"/>
        <p:cNvGrpSpPr/>
        <p:nvPr/>
      </p:nvGrpSpPr>
      <p:grpSpPr>
        <a:xfrm>
          <a:off x="0" y="0"/>
          <a:ext cx="0" cy="0"/>
          <a:chOff x="0" y="0"/>
          <a:chExt cx="0" cy="0"/>
        </a:xfrm>
      </p:grpSpPr>
      <p:sp>
        <p:nvSpPr>
          <p:cNvPr id="146" name="Google Shape;146;p17"/>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CUSTOM_11">
    <p:bg>
      <p:bgPr>
        <a:solidFill>
          <a:schemeClr val="dk2"/>
        </a:solidFill>
        <a:effectLst/>
      </p:bgPr>
    </p:bg>
    <p:spTree>
      <p:nvGrpSpPr>
        <p:cNvPr id="1" name="Shape 148"/>
        <p:cNvGrpSpPr/>
        <p:nvPr/>
      </p:nvGrpSpPr>
      <p:grpSpPr>
        <a:xfrm>
          <a:off x="0" y="0"/>
          <a:ext cx="0" cy="0"/>
          <a:chOff x="0" y="0"/>
          <a:chExt cx="0" cy="0"/>
        </a:xfrm>
      </p:grpSpPr>
      <p:sp>
        <p:nvSpPr>
          <p:cNvPr id="153" name="Google Shape;153;p18"/>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7" name="Grupo 6"/>
          <p:cNvGrpSpPr/>
          <p:nvPr userDrawn="1"/>
        </p:nvGrpSpPr>
        <p:grpSpPr>
          <a:xfrm>
            <a:off x="123825" y="119883"/>
            <a:ext cx="8897938" cy="592138"/>
            <a:chOff x="123825" y="536575"/>
            <a:chExt cx="8897938" cy="592138"/>
          </a:xfrm>
        </p:grpSpPr>
        <p:sp>
          <p:nvSpPr>
            <p:cNvPr id="8" name="Freeform 7"/>
            <p:cNvSpPr>
              <a:spLocks/>
            </p:cNvSpPr>
            <p:nvPr userDrawn="1"/>
          </p:nvSpPr>
          <p:spPr bwMode="auto">
            <a:xfrm>
              <a:off x="127000" y="1096963"/>
              <a:ext cx="8894763" cy="31750"/>
            </a:xfrm>
            <a:custGeom>
              <a:avLst/>
              <a:gdLst>
                <a:gd name="T0" fmla="*/ 5603 w 5603"/>
                <a:gd name="T1" fmla="*/ 0 h 20"/>
                <a:gd name="T2" fmla="*/ 0 w 5603"/>
                <a:gd name="T3" fmla="*/ 0 h 20"/>
                <a:gd name="T4" fmla="*/ 0 w 5603"/>
                <a:gd name="T5" fmla="*/ 20 h 20"/>
                <a:gd name="T6" fmla="*/ 5603 w 5603"/>
                <a:gd name="T7" fmla="*/ 20 h 20"/>
                <a:gd name="T8" fmla="*/ 5603 w 5603"/>
                <a:gd name="T9" fmla="*/ 0 h 20"/>
                <a:gd name="T10" fmla="*/ 5603 w 5603"/>
                <a:gd name="T11" fmla="*/ 0 h 20"/>
              </a:gdLst>
              <a:ahLst/>
              <a:cxnLst>
                <a:cxn ang="0">
                  <a:pos x="T0" y="T1"/>
                </a:cxn>
                <a:cxn ang="0">
                  <a:pos x="T2" y="T3"/>
                </a:cxn>
                <a:cxn ang="0">
                  <a:pos x="T4" y="T5"/>
                </a:cxn>
                <a:cxn ang="0">
                  <a:pos x="T6" y="T7"/>
                </a:cxn>
                <a:cxn ang="0">
                  <a:pos x="T8" y="T9"/>
                </a:cxn>
                <a:cxn ang="0">
                  <a:pos x="T10" y="T11"/>
                </a:cxn>
              </a:cxnLst>
              <a:rect l="0" t="0" r="r" b="b"/>
              <a:pathLst>
                <a:path w="5603" h="20">
                  <a:moveTo>
                    <a:pt x="5603" y="0"/>
                  </a:moveTo>
                  <a:lnTo>
                    <a:pt x="0" y="0"/>
                  </a:lnTo>
                  <a:lnTo>
                    <a:pt x="0" y="20"/>
                  </a:lnTo>
                  <a:lnTo>
                    <a:pt x="5603" y="20"/>
                  </a:lnTo>
                  <a:lnTo>
                    <a:pt x="5603" y="0"/>
                  </a:lnTo>
                  <a:lnTo>
                    <a:pt x="5603"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9"/>
            <p:cNvSpPr>
              <a:spLocks/>
            </p:cNvSpPr>
            <p:nvPr userDrawn="1"/>
          </p:nvSpPr>
          <p:spPr bwMode="auto">
            <a:xfrm>
              <a:off x="123825"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Rectangle 10"/>
            <p:cNvSpPr>
              <a:spLocks noChangeArrowheads="1"/>
            </p:cNvSpPr>
            <p:nvPr userDrawn="1"/>
          </p:nvSpPr>
          <p:spPr bwMode="auto">
            <a:xfrm>
              <a:off x="123825" y="946150"/>
              <a:ext cx="8897938" cy="10795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11"/>
            <p:cNvSpPr>
              <a:spLocks/>
            </p:cNvSpPr>
            <p:nvPr userDrawn="1"/>
          </p:nvSpPr>
          <p:spPr bwMode="auto">
            <a:xfrm>
              <a:off x="239712"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Freeform 9"/>
            <p:cNvSpPr>
              <a:spLocks/>
            </p:cNvSpPr>
            <p:nvPr userDrawn="1"/>
          </p:nvSpPr>
          <p:spPr bwMode="auto">
            <a:xfrm rot="10800000">
              <a:off x="8458200"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11"/>
            <p:cNvSpPr>
              <a:spLocks/>
            </p:cNvSpPr>
            <p:nvPr userDrawn="1"/>
          </p:nvSpPr>
          <p:spPr bwMode="auto">
            <a:xfrm rot="10800000">
              <a:off x="8574087"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4">
  <p:cSld name="CUSTOM_12">
    <p:spTree>
      <p:nvGrpSpPr>
        <p:cNvPr id="1" name="Shape 154"/>
        <p:cNvGrpSpPr/>
        <p:nvPr/>
      </p:nvGrpSpPr>
      <p:grpSpPr>
        <a:xfrm>
          <a:off x="0" y="0"/>
          <a:ext cx="0" cy="0"/>
          <a:chOff x="0" y="0"/>
          <a:chExt cx="0" cy="0"/>
        </a:xfrm>
      </p:grpSpPr>
      <p:sp>
        <p:nvSpPr>
          <p:cNvPr id="155" name="Google Shape;155;p19"/>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CUSTOM_8">
    <p:spTree>
      <p:nvGrpSpPr>
        <p:cNvPr id="1" name="Shape 156"/>
        <p:cNvGrpSpPr/>
        <p:nvPr/>
      </p:nvGrpSpPr>
      <p:grpSpPr>
        <a:xfrm>
          <a:off x="0" y="0"/>
          <a:ext cx="0" cy="0"/>
          <a:chOff x="0" y="0"/>
          <a:chExt cx="0" cy="0"/>
        </a:xfrm>
      </p:grpSpPr>
      <p:sp>
        <p:nvSpPr>
          <p:cNvPr id="161" name="Google Shape;161;p20"/>
          <p:cNvSpPr txBox="1">
            <a:spLocks noGrp="1"/>
          </p:cNvSpPr>
          <p:nvPr>
            <p:ph type="title"/>
          </p:nvPr>
        </p:nvSpPr>
        <p:spPr>
          <a:xfrm>
            <a:off x="4129950" y="502175"/>
            <a:ext cx="4294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2" name="Google Shape;162;p20"/>
          <p:cNvSpPr txBox="1">
            <a:spLocks noGrp="1"/>
          </p:cNvSpPr>
          <p:nvPr>
            <p:ph type="subTitle" idx="1"/>
          </p:nvPr>
        </p:nvSpPr>
        <p:spPr>
          <a:xfrm>
            <a:off x="720000" y="2977050"/>
            <a:ext cx="2518500" cy="139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cxnSp>
        <p:nvCxnSpPr>
          <p:cNvPr id="8" name="Conector recto 7"/>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Rectángulo 8"/>
          <p:cNvSpPr/>
          <p:nvPr userDrawn="1"/>
        </p:nvSpPr>
        <p:spPr>
          <a:xfrm>
            <a:off x="92174" y="4815644"/>
            <a:ext cx="1971336" cy="216638"/>
          </a:xfrm>
          <a:prstGeom prst="rect">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0" name="Conector recto 9"/>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5" name="Google Shape;25;p3"/>
          <p:cNvSpPr txBox="1">
            <a:spLocks noGrp="1"/>
          </p:cNvSpPr>
          <p:nvPr>
            <p:ph type="title"/>
          </p:nvPr>
        </p:nvSpPr>
        <p:spPr>
          <a:xfrm>
            <a:off x="720000" y="2065325"/>
            <a:ext cx="3852000" cy="1334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 name="Google Shape;26;p3"/>
          <p:cNvSpPr txBox="1">
            <a:spLocks noGrp="1"/>
          </p:cNvSpPr>
          <p:nvPr>
            <p:ph type="title" idx="2" hasCustomPrompt="1"/>
          </p:nvPr>
        </p:nvSpPr>
        <p:spPr>
          <a:xfrm>
            <a:off x="720000" y="842525"/>
            <a:ext cx="17184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7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7" name="Google Shape;27;p3"/>
          <p:cNvSpPr txBox="1">
            <a:spLocks noGrp="1"/>
          </p:cNvSpPr>
          <p:nvPr>
            <p:ph type="subTitle" idx="1"/>
          </p:nvPr>
        </p:nvSpPr>
        <p:spPr>
          <a:xfrm>
            <a:off x="720000" y="3551275"/>
            <a:ext cx="33567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 name="Rectángulo 8"/>
          <p:cNvSpPr/>
          <p:nvPr userDrawn="1"/>
        </p:nvSpPr>
        <p:spPr>
          <a:xfrm>
            <a:off x="5962274" y="4951056"/>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p:cNvSpPr/>
          <p:nvPr userDrawn="1"/>
        </p:nvSpPr>
        <p:spPr>
          <a:xfrm>
            <a:off x="0" y="4945424"/>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Freeform 5"/>
          <p:cNvSpPr>
            <a:spLocks/>
          </p:cNvSpPr>
          <p:nvPr userDrawn="1"/>
        </p:nvSpPr>
        <p:spPr bwMode="auto">
          <a:xfrm>
            <a:off x="2399086" y="3571950"/>
            <a:ext cx="4283464" cy="1571550"/>
          </a:xfrm>
          <a:custGeom>
            <a:avLst/>
            <a:gdLst>
              <a:gd name="T0" fmla="*/ 1188 w 1465"/>
              <a:gd name="T1" fmla="*/ 358 h 535"/>
              <a:gd name="T2" fmla="*/ 1216 w 1465"/>
              <a:gd name="T3" fmla="*/ 349 h 535"/>
              <a:gd name="T4" fmla="*/ 1251 w 1465"/>
              <a:gd name="T5" fmla="*/ 271 h 535"/>
              <a:gd name="T6" fmla="*/ 1264 w 1465"/>
              <a:gd name="T7" fmla="*/ 422 h 535"/>
              <a:gd name="T8" fmla="*/ 1277 w 1465"/>
              <a:gd name="T9" fmla="*/ 350 h 535"/>
              <a:gd name="T10" fmla="*/ 1297 w 1465"/>
              <a:gd name="T11" fmla="*/ 369 h 535"/>
              <a:gd name="T12" fmla="*/ 1335 w 1465"/>
              <a:gd name="T13" fmla="*/ 394 h 535"/>
              <a:gd name="T14" fmla="*/ 1342 w 1465"/>
              <a:gd name="T15" fmla="*/ 313 h 535"/>
              <a:gd name="T16" fmla="*/ 1359 w 1465"/>
              <a:gd name="T17" fmla="*/ 364 h 535"/>
              <a:gd name="T18" fmla="*/ 1374 w 1465"/>
              <a:gd name="T19" fmla="*/ 361 h 535"/>
              <a:gd name="T20" fmla="*/ 1398 w 1465"/>
              <a:gd name="T21" fmla="*/ 335 h 535"/>
              <a:gd name="T22" fmla="*/ 1428 w 1465"/>
              <a:gd name="T23" fmla="*/ 440 h 535"/>
              <a:gd name="T24" fmla="*/ 1445 w 1465"/>
              <a:gd name="T25" fmla="*/ 365 h 535"/>
              <a:gd name="T26" fmla="*/ 1452 w 1465"/>
              <a:gd name="T27" fmla="*/ 487 h 535"/>
              <a:gd name="T28" fmla="*/ 1425 w 1465"/>
              <a:gd name="T29" fmla="*/ 535 h 535"/>
              <a:gd name="T30" fmla="*/ 66 w 1465"/>
              <a:gd name="T31" fmla="*/ 468 h 535"/>
              <a:gd name="T32" fmla="*/ 2 w 1465"/>
              <a:gd name="T33" fmla="*/ 363 h 535"/>
              <a:gd name="T34" fmla="*/ 43 w 1465"/>
              <a:gd name="T35" fmla="*/ 416 h 535"/>
              <a:gd name="T36" fmla="*/ 124 w 1465"/>
              <a:gd name="T37" fmla="*/ 361 h 535"/>
              <a:gd name="T38" fmla="*/ 167 w 1465"/>
              <a:gd name="T39" fmla="*/ 359 h 535"/>
              <a:gd name="T40" fmla="*/ 191 w 1465"/>
              <a:gd name="T41" fmla="*/ 357 h 535"/>
              <a:gd name="T42" fmla="*/ 212 w 1465"/>
              <a:gd name="T43" fmla="*/ 384 h 535"/>
              <a:gd name="T44" fmla="*/ 252 w 1465"/>
              <a:gd name="T45" fmla="*/ 311 h 535"/>
              <a:gd name="T46" fmla="*/ 286 w 1465"/>
              <a:gd name="T47" fmla="*/ 380 h 535"/>
              <a:gd name="T48" fmla="*/ 299 w 1465"/>
              <a:gd name="T49" fmla="*/ 335 h 535"/>
              <a:gd name="T50" fmla="*/ 342 w 1465"/>
              <a:gd name="T51" fmla="*/ 276 h 535"/>
              <a:gd name="T52" fmla="*/ 346 w 1465"/>
              <a:gd name="T53" fmla="*/ 367 h 535"/>
              <a:gd name="T54" fmla="*/ 408 w 1465"/>
              <a:gd name="T55" fmla="*/ 253 h 535"/>
              <a:gd name="T56" fmla="*/ 429 w 1465"/>
              <a:gd name="T57" fmla="*/ 281 h 535"/>
              <a:gd name="T58" fmla="*/ 493 w 1465"/>
              <a:gd name="T59" fmla="*/ 333 h 535"/>
              <a:gd name="T60" fmla="*/ 502 w 1465"/>
              <a:gd name="T61" fmla="*/ 219 h 535"/>
              <a:gd name="T62" fmla="*/ 561 w 1465"/>
              <a:gd name="T63" fmla="*/ 367 h 535"/>
              <a:gd name="T64" fmla="*/ 538 w 1465"/>
              <a:gd name="T65" fmla="*/ 193 h 535"/>
              <a:gd name="T66" fmla="*/ 493 w 1465"/>
              <a:gd name="T67" fmla="*/ 27 h 535"/>
              <a:gd name="T68" fmla="*/ 524 w 1465"/>
              <a:gd name="T69" fmla="*/ 1 h 535"/>
              <a:gd name="T70" fmla="*/ 575 w 1465"/>
              <a:gd name="T71" fmla="*/ 170 h 535"/>
              <a:gd name="T72" fmla="*/ 676 w 1465"/>
              <a:gd name="T73" fmla="*/ 293 h 535"/>
              <a:gd name="T74" fmla="*/ 737 w 1465"/>
              <a:gd name="T75" fmla="*/ 202 h 535"/>
              <a:gd name="T76" fmla="*/ 751 w 1465"/>
              <a:gd name="T77" fmla="*/ 315 h 535"/>
              <a:gd name="T78" fmla="*/ 863 w 1465"/>
              <a:gd name="T79" fmla="*/ 275 h 535"/>
              <a:gd name="T80" fmla="*/ 879 w 1465"/>
              <a:gd name="T81" fmla="*/ 362 h 535"/>
              <a:gd name="T82" fmla="*/ 919 w 1465"/>
              <a:gd name="T83" fmla="*/ 350 h 535"/>
              <a:gd name="T84" fmla="*/ 977 w 1465"/>
              <a:gd name="T85" fmla="*/ 348 h 535"/>
              <a:gd name="T86" fmla="*/ 963 w 1465"/>
              <a:gd name="T87" fmla="*/ 241 h 535"/>
              <a:gd name="T88" fmla="*/ 1002 w 1465"/>
              <a:gd name="T89" fmla="*/ 273 h 535"/>
              <a:gd name="T90" fmla="*/ 1036 w 1465"/>
              <a:gd name="T91" fmla="*/ 351 h 535"/>
              <a:gd name="T92" fmla="*/ 1062 w 1465"/>
              <a:gd name="T93" fmla="*/ 339 h 535"/>
              <a:gd name="T94" fmla="*/ 1119 w 1465"/>
              <a:gd name="T95" fmla="*/ 278 h 535"/>
              <a:gd name="T96" fmla="*/ 1137 w 1465"/>
              <a:gd name="T97" fmla="*/ 245 h 535"/>
              <a:gd name="T98" fmla="*/ 1137 w 1465"/>
              <a:gd name="T99" fmla="*/ 419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65" h="535">
                <a:moveTo>
                  <a:pt x="1140" y="419"/>
                </a:moveTo>
                <a:cubicBezTo>
                  <a:pt x="1146" y="409"/>
                  <a:pt x="1149" y="397"/>
                  <a:pt x="1158" y="388"/>
                </a:cubicBezTo>
                <a:cubicBezTo>
                  <a:pt x="1168" y="377"/>
                  <a:pt x="1179" y="373"/>
                  <a:pt x="1195" y="378"/>
                </a:cubicBezTo>
                <a:cubicBezTo>
                  <a:pt x="1195" y="370"/>
                  <a:pt x="1192" y="364"/>
                  <a:pt x="1188" y="358"/>
                </a:cubicBezTo>
                <a:cubicBezTo>
                  <a:pt x="1184" y="352"/>
                  <a:pt x="1186" y="348"/>
                  <a:pt x="1187" y="342"/>
                </a:cubicBezTo>
                <a:cubicBezTo>
                  <a:pt x="1191" y="346"/>
                  <a:pt x="1199" y="341"/>
                  <a:pt x="1201" y="350"/>
                </a:cubicBezTo>
                <a:cubicBezTo>
                  <a:pt x="1202" y="352"/>
                  <a:pt x="1203" y="356"/>
                  <a:pt x="1207" y="357"/>
                </a:cubicBezTo>
                <a:cubicBezTo>
                  <a:pt x="1210" y="356"/>
                  <a:pt x="1207" y="349"/>
                  <a:pt x="1216" y="349"/>
                </a:cubicBezTo>
                <a:cubicBezTo>
                  <a:pt x="1199" y="375"/>
                  <a:pt x="1216" y="399"/>
                  <a:pt x="1218" y="426"/>
                </a:cubicBezTo>
                <a:cubicBezTo>
                  <a:pt x="1222" y="414"/>
                  <a:pt x="1223" y="403"/>
                  <a:pt x="1236" y="400"/>
                </a:cubicBezTo>
                <a:cubicBezTo>
                  <a:pt x="1241" y="399"/>
                  <a:pt x="1239" y="391"/>
                  <a:pt x="1239" y="386"/>
                </a:cubicBezTo>
                <a:cubicBezTo>
                  <a:pt x="1238" y="348"/>
                  <a:pt x="1247" y="311"/>
                  <a:pt x="1251" y="271"/>
                </a:cubicBezTo>
                <a:cubicBezTo>
                  <a:pt x="1257" y="277"/>
                  <a:pt x="1255" y="285"/>
                  <a:pt x="1258" y="289"/>
                </a:cubicBezTo>
                <a:cubicBezTo>
                  <a:pt x="1272" y="308"/>
                  <a:pt x="1254" y="326"/>
                  <a:pt x="1257" y="345"/>
                </a:cubicBezTo>
                <a:cubicBezTo>
                  <a:pt x="1261" y="365"/>
                  <a:pt x="1256" y="386"/>
                  <a:pt x="1259" y="407"/>
                </a:cubicBezTo>
                <a:cubicBezTo>
                  <a:pt x="1260" y="411"/>
                  <a:pt x="1259" y="416"/>
                  <a:pt x="1264" y="422"/>
                </a:cubicBezTo>
                <a:cubicBezTo>
                  <a:pt x="1265" y="405"/>
                  <a:pt x="1275" y="394"/>
                  <a:pt x="1283" y="382"/>
                </a:cubicBezTo>
                <a:cubicBezTo>
                  <a:pt x="1290" y="371"/>
                  <a:pt x="1281" y="363"/>
                  <a:pt x="1277" y="355"/>
                </a:cubicBezTo>
                <a:cubicBezTo>
                  <a:pt x="1276" y="353"/>
                  <a:pt x="1274" y="352"/>
                  <a:pt x="1276" y="350"/>
                </a:cubicBezTo>
                <a:cubicBezTo>
                  <a:pt x="1276" y="350"/>
                  <a:pt x="1277" y="350"/>
                  <a:pt x="1277" y="350"/>
                </a:cubicBezTo>
                <a:cubicBezTo>
                  <a:pt x="1278" y="351"/>
                  <a:pt x="1279" y="352"/>
                  <a:pt x="1280" y="353"/>
                </a:cubicBezTo>
                <a:cubicBezTo>
                  <a:pt x="1282" y="354"/>
                  <a:pt x="1284" y="353"/>
                  <a:pt x="1284" y="351"/>
                </a:cubicBezTo>
                <a:cubicBezTo>
                  <a:pt x="1286" y="342"/>
                  <a:pt x="1291" y="343"/>
                  <a:pt x="1297" y="347"/>
                </a:cubicBezTo>
                <a:cubicBezTo>
                  <a:pt x="1302" y="355"/>
                  <a:pt x="1299" y="362"/>
                  <a:pt x="1297" y="369"/>
                </a:cubicBezTo>
                <a:cubicBezTo>
                  <a:pt x="1295" y="377"/>
                  <a:pt x="1294" y="383"/>
                  <a:pt x="1305" y="385"/>
                </a:cubicBezTo>
                <a:cubicBezTo>
                  <a:pt x="1318" y="387"/>
                  <a:pt x="1323" y="402"/>
                  <a:pt x="1317" y="415"/>
                </a:cubicBezTo>
                <a:cubicBezTo>
                  <a:pt x="1315" y="420"/>
                  <a:pt x="1312" y="424"/>
                  <a:pt x="1310" y="428"/>
                </a:cubicBezTo>
                <a:cubicBezTo>
                  <a:pt x="1326" y="428"/>
                  <a:pt x="1335" y="416"/>
                  <a:pt x="1335" y="394"/>
                </a:cubicBezTo>
                <a:cubicBezTo>
                  <a:pt x="1335" y="375"/>
                  <a:pt x="1334" y="356"/>
                  <a:pt x="1334" y="337"/>
                </a:cubicBezTo>
                <a:cubicBezTo>
                  <a:pt x="1334" y="330"/>
                  <a:pt x="1329" y="325"/>
                  <a:pt x="1327" y="319"/>
                </a:cubicBezTo>
                <a:cubicBezTo>
                  <a:pt x="1323" y="308"/>
                  <a:pt x="1329" y="296"/>
                  <a:pt x="1322" y="285"/>
                </a:cubicBezTo>
                <a:cubicBezTo>
                  <a:pt x="1331" y="293"/>
                  <a:pt x="1340" y="300"/>
                  <a:pt x="1342" y="313"/>
                </a:cubicBezTo>
                <a:cubicBezTo>
                  <a:pt x="1348" y="340"/>
                  <a:pt x="1350" y="368"/>
                  <a:pt x="1354" y="395"/>
                </a:cubicBezTo>
                <a:cubicBezTo>
                  <a:pt x="1355" y="398"/>
                  <a:pt x="1353" y="403"/>
                  <a:pt x="1359" y="403"/>
                </a:cubicBezTo>
                <a:cubicBezTo>
                  <a:pt x="1365" y="403"/>
                  <a:pt x="1364" y="399"/>
                  <a:pt x="1365" y="396"/>
                </a:cubicBezTo>
                <a:cubicBezTo>
                  <a:pt x="1367" y="384"/>
                  <a:pt x="1366" y="374"/>
                  <a:pt x="1359" y="364"/>
                </a:cubicBezTo>
                <a:cubicBezTo>
                  <a:pt x="1357" y="361"/>
                  <a:pt x="1355" y="359"/>
                  <a:pt x="1357" y="356"/>
                </a:cubicBezTo>
                <a:cubicBezTo>
                  <a:pt x="1358" y="353"/>
                  <a:pt x="1354" y="349"/>
                  <a:pt x="1359" y="347"/>
                </a:cubicBezTo>
                <a:cubicBezTo>
                  <a:pt x="1361" y="353"/>
                  <a:pt x="1368" y="346"/>
                  <a:pt x="1370" y="352"/>
                </a:cubicBezTo>
                <a:cubicBezTo>
                  <a:pt x="1371" y="355"/>
                  <a:pt x="1373" y="358"/>
                  <a:pt x="1374" y="361"/>
                </a:cubicBezTo>
                <a:cubicBezTo>
                  <a:pt x="1379" y="360"/>
                  <a:pt x="1375" y="353"/>
                  <a:pt x="1380" y="353"/>
                </a:cubicBezTo>
                <a:cubicBezTo>
                  <a:pt x="1396" y="376"/>
                  <a:pt x="1375" y="402"/>
                  <a:pt x="1386" y="425"/>
                </a:cubicBezTo>
                <a:cubicBezTo>
                  <a:pt x="1397" y="407"/>
                  <a:pt x="1402" y="388"/>
                  <a:pt x="1394" y="367"/>
                </a:cubicBezTo>
                <a:cubicBezTo>
                  <a:pt x="1390" y="357"/>
                  <a:pt x="1400" y="346"/>
                  <a:pt x="1398" y="335"/>
                </a:cubicBezTo>
                <a:cubicBezTo>
                  <a:pt x="1400" y="345"/>
                  <a:pt x="1407" y="351"/>
                  <a:pt x="1415" y="357"/>
                </a:cubicBezTo>
                <a:cubicBezTo>
                  <a:pt x="1421" y="361"/>
                  <a:pt x="1418" y="365"/>
                  <a:pt x="1416" y="370"/>
                </a:cubicBezTo>
                <a:cubicBezTo>
                  <a:pt x="1409" y="385"/>
                  <a:pt x="1412" y="399"/>
                  <a:pt x="1422" y="410"/>
                </a:cubicBezTo>
                <a:cubicBezTo>
                  <a:pt x="1430" y="420"/>
                  <a:pt x="1429" y="429"/>
                  <a:pt x="1428" y="440"/>
                </a:cubicBezTo>
                <a:cubicBezTo>
                  <a:pt x="1436" y="424"/>
                  <a:pt x="1446" y="409"/>
                  <a:pt x="1436" y="390"/>
                </a:cubicBezTo>
                <a:cubicBezTo>
                  <a:pt x="1432" y="381"/>
                  <a:pt x="1436" y="371"/>
                  <a:pt x="1432" y="362"/>
                </a:cubicBezTo>
                <a:cubicBezTo>
                  <a:pt x="1439" y="368"/>
                  <a:pt x="1446" y="374"/>
                  <a:pt x="1447" y="383"/>
                </a:cubicBezTo>
                <a:cubicBezTo>
                  <a:pt x="1454" y="376"/>
                  <a:pt x="1450" y="371"/>
                  <a:pt x="1445" y="365"/>
                </a:cubicBezTo>
                <a:cubicBezTo>
                  <a:pt x="1442" y="361"/>
                  <a:pt x="1442" y="358"/>
                  <a:pt x="1449" y="358"/>
                </a:cubicBezTo>
                <a:cubicBezTo>
                  <a:pt x="1450" y="355"/>
                  <a:pt x="1451" y="349"/>
                  <a:pt x="1457" y="351"/>
                </a:cubicBezTo>
                <a:cubicBezTo>
                  <a:pt x="1463" y="353"/>
                  <a:pt x="1465" y="358"/>
                  <a:pt x="1463" y="364"/>
                </a:cubicBezTo>
                <a:cubicBezTo>
                  <a:pt x="1458" y="405"/>
                  <a:pt x="1452" y="446"/>
                  <a:pt x="1452" y="487"/>
                </a:cubicBezTo>
                <a:cubicBezTo>
                  <a:pt x="1452" y="491"/>
                  <a:pt x="1450" y="495"/>
                  <a:pt x="1448" y="498"/>
                </a:cubicBezTo>
                <a:cubicBezTo>
                  <a:pt x="1442" y="507"/>
                  <a:pt x="1438" y="516"/>
                  <a:pt x="1440" y="527"/>
                </a:cubicBezTo>
                <a:cubicBezTo>
                  <a:pt x="1442" y="533"/>
                  <a:pt x="1439" y="535"/>
                  <a:pt x="1433" y="535"/>
                </a:cubicBezTo>
                <a:cubicBezTo>
                  <a:pt x="1430" y="534"/>
                  <a:pt x="1428" y="535"/>
                  <a:pt x="1425" y="535"/>
                </a:cubicBezTo>
                <a:cubicBezTo>
                  <a:pt x="976" y="535"/>
                  <a:pt x="527" y="534"/>
                  <a:pt x="78" y="535"/>
                </a:cubicBezTo>
                <a:cubicBezTo>
                  <a:pt x="64" y="535"/>
                  <a:pt x="60" y="532"/>
                  <a:pt x="61" y="518"/>
                </a:cubicBezTo>
                <a:cubicBezTo>
                  <a:pt x="63" y="506"/>
                  <a:pt x="62" y="493"/>
                  <a:pt x="66" y="481"/>
                </a:cubicBezTo>
                <a:cubicBezTo>
                  <a:pt x="67" y="477"/>
                  <a:pt x="67" y="472"/>
                  <a:pt x="66" y="468"/>
                </a:cubicBezTo>
                <a:cubicBezTo>
                  <a:pt x="62" y="459"/>
                  <a:pt x="64" y="451"/>
                  <a:pt x="70" y="442"/>
                </a:cubicBezTo>
                <a:cubicBezTo>
                  <a:pt x="58" y="439"/>
                  <a:pt x="48" y="437"/>
                  <a:pt x="37" y="435"/>
                </a:cubicBezTo>
                <a:cubicBezTo>
                  <a:pt x="25" y="432"/>
                  <a:pt x="17" y="426"/>
                  <a:pt x="13" y="414"/>
                </a:cubicBezTo>
                <a:cubicBezTo>
                  <a:pt x="8" y="397"/>
                  <a:pt x="5" y="380"/>
                  <a:pt x="2" y="363"/>
                </a:cubicBezTo>
                <a:cubicBezTo>
                  <a:pt x="0" y="353"/>
                  <a:pt x="12" y="343"/>
                  <a:pt x="3" y="331"/>
                </a:cubicBezTo>
                <a:cubicBezTo>
                  <a:pt x="13" y="333"/>
                  <a:pt x="18" y="339"/>
                  <a:pt x="16" y="347"/>
                </a:cubicBezTo>
                <a:cubicBezTo>
                  <a:pt x="11" y="371"/>
                  <a:pt x="23" y="390"/>
                  <a:pt x="32" y="410"/>
                </a:cubicBezTo>
                <a:cubicBezTo>
                  <a:pt x="35" y="415"/>
                  <a:pt x="38" y="416"/>
                  <a:pt x="43" y="416"/>
                </a:cubicBezTo>
                <a:cubicBezTo>
                  <a:pt x="47" y="416"/>
                  <a:pt x="51" y="417"/>
                  <a:pt x="55" y="417"/>
                </a:cubicBezTo>
                <a:cubicBezTo>
                  <a:pt x="77" y="420"/>
                  <a:pt x="81" y="418"/>
                  <a:pt x="89" y="397"/>
                </a:cubicBezTo>
                <a:cubicBezTo>
                  <a:pt x="93" y="388"/>
                  <a:pt x="96" y="377"/>
                  <a:pt x="104" y="370"/>
                </a:cubicBezTo>
                <a:cubicBezTo>
                  <a:pt x="109" y="364"/>
                  <a:pt x="115" y="359"/>
                  <a:pt x="124" y="361"/>
                </a:cubicBezTo>
                <a:cubicBezTo>
                  <a:pt x="133" y="364"/>
                  <a:pt x="140" y="370"/>
                  <a:pt x="141" y="379"/>
                </a:cubicBezTo>
                <a:cubicBezTo>
                  <a:pt x="142" y="388"/>
                  <a:pt x="143" y="393"/>
                  <a:pt x="154" y="390"/>
                </a:cubicBezTo>
                <a:cubicBezTo>
                  <a:pt x="161" y="388"/>
                  <a:pt x="168" y="394"/>
                  <a:pt x="176" y="401"/>
                </a:cubicBezTo>
                <a:cubicBezTo>
                  <a:pt x="173" y="385"/>
                  <a:pt x="171" y="372"/>
                  <a:pt x="167" y="359"/>
                </a:cubicBezTo>
                <a:cubicBezTo>
                  <a:pt x="163" y="346"/>
                  <a:pt x="175" y="339"/>
                  <a:pt x="178" y="329"/>
                </a:cubicBezTo>
                <a:cubicBezTo>
                  <a:pt x="181" y="333"/>
                  <a:pt x="184" y="332"/>
                  <a:pt x="188" y="329"/>
                </a:cubicBezTo>
                <a:cubicBezTo>
                  <a:pt x="164" y="360"/>
                  <a:pt x="193" y="385"/>
                  <a:pt x="197" y="413"/>
                </a:cubicBezTo>
                <a:cubicBezTo>
                  <a:pt x="196" y="394"/>
                  <a:pt x="197" y="375"/>
                  <a:pt x="191" y="357"/>
                </a:cubicBezTo>
                <a:cubicBezTo>
                  <a:pt x="189" y="351"/>
                  <a:pt x="188" y="344"/>
                  <a:pt x="194" y="339"/>
                </a:cubicBezTo>
                <a:cubicBezTo>
                  <a:pt x="195" y="337"/>
                  <a:pt x="196" y="334"/>
                  <a:pt x="200" y="336"/>
                </a:cubicBezTo>
                <a:cubicBezTo>
                  <a:pt x="217" y="344"/>
                  <a:pt x="218" y="345"/>
                  <a:pt x="211" y="360"/>
                </a:cubicBezTo>
                <a:cubicBezTo>
                  <a:pt x="207" y="368"/>
                  <a:pt x="210" y="375"/>
                  <a:pt x="212" y="384"/>
                </a:cubicBezTo>
                <a:cubicBezTo>
                  <a:pt x="224" y="360"/>
                  <a:pt x="231" y="336"/>
                  <a:pt x="232" y="310"/>
                </a:cubicBezTo>
                <a:cubicBezTo>
                  <a:pt x="240" y="320"/>
                  <a:pt x="239" y="308"/>
                  <a:pt x="243" y="306"/>
                </a:cubicBezTo>
                <a:cubicBezTo>
                  <a:pt x="246" y="310"/>
                  <a:pt x="242" y="315"/>
                  <a:pt x="244" y="320"/>
                </a:cubicBezTo>
                <a:cubicBezTo>
                  <a:pt x="247" y="317"/>
                  <a:pt x="249" y="314"/>
                  <a:pt x="252" y="311"/>
                </a:cubicBezTo>
                <a:cubicBezTo>
                  <a:pt x="249" y="321"/>
                  <a:pt x="251" y="327"/>
                  <a:pt x="260" y="332"/>
                </a:cubicBezTo>
                <a:cubicBezTo>
                  <a:pt x="277" y="341"/>
                  <a:pt x="279" y="348"/>
                  <a:pt x="275" y="367"/>
                </a:cubicBezTo>
                <a:cubicBezTo>
                  <a:pt x="274" y="371"/>
                  <a:pt x="274" y="376"/>
                  <a:pt x="273" y="380"/>
                </a:cubicBezTo>
                <a:cubicBezTo>
                  <a:pt x="278" y="380"/>
                  <a:pt x="282" y="380"/>
                  <a:pt x="286" y="380"/>
                </a:cubicBezTo>
                <a:cubicBezTo>
                  <a:pt x="290" y="381"/>
                  <a:pt x="294" y="383"/>
                  <a:pt x="298" y="385"/>
                </a:cubicBezTo>
                <a:cubicBezTo>
                  <a:pt x="298" y="375"/>
                  <a:pt x="296" y="364"/>
                  <a:pt x="301" y="354"/>
                </a:cubicBezTo>
                <a:cubicBezTo>
                  <a:pt x="303" y="351"/>
                  <a:pt x="302" y="346"/>
                  <a:pt x="300" y="342"/>
                </a:cubicBezTo>
                <a:cubicBezTo>
                  <a:pt x="298" y="340"/>
                  <a:pt x="296" y="337"/>
                  <a:pt x="299" y="335"/>
                </a:cubicBezTo>
                <a:cubicBezTo>
                  <a:pt x="308" y="327"/>
                  <a:pt x="311" y="317"/>
                  <a:pt x="313" y="305"/>
                </a:cubicBezTo>
                <a:cubicBezTo>
                  <a:pt x="314" y="298"/>
                  <a:pt x="318" y="292"/>
                  <a:pt x="317" y="285"/>
                </a:cubicBezTo>
                <a:cubicBezTo>
                  <a:pt x="316" y="279"/>
                  <a:pt x="318" y="274"/>
                  <a:pt x="326" y="272"/>
                </a:cubicBezTo>
                <a:cubicBezTo>
                  <a:pt x="332" y="270"/>
                  <a:pt x="340" y="273"/>
                  <a:pt x="342" y="276"/>
                </a:cubicBezTo>
                <a:cubicBezTo>
                  <a:pt x="345" y="281"/>
                  <a:pt x="345" y="289"/>
                  <a:pt x="339" y="294"/>
                </a:cubicBezTo>
                <a:cubicBezTo>
                  <a:pt x="321" y="308"/>
                  <a:pt x="323" y="326"/>
                  <a:pt x="328" y="344"/>
                </a:cubicBezTo>
                <a:cubicBezTo>
                  <a:pt x="331" y="355"/>
                  <a:pt x="337" y="364"/>
                  <a:pt x="341" y="374"/>
                </a:cubicBezTo>
                <a:cubicBezTo>
                  <a:pt x="346" y="373"/>
                  <a:pt x="345" y="369"/>
                  <a:pt x="346" y="367"/>
                </a:cubicBezTo>
                <a:cubicBezTo>
                  <a:pt x="348" y="353"/>
                  <a:pt x="355" y="347"/>
                  <a:pt x="369" y="349"/>
                </a:cubicBezTo>
                <a:cubicBezTo>
                  <a:pt x="380" y="351"/>
                  <a:pt x="384" y="350"/>
                  <a:pt x="386" y="337"/>
                </a:cubicBezTo>
                <a:cubicBezTo>
                  <a:pt x="388" y="315"/>
                  <a:pt x="394" y="294"/>
                  <a:pt x="403" y="274"/>
                </a:cubicBezTo>
                <a:cubicBezTo>
                  <a:pt x="407" y="268"/>
                  <a:pt x="407" y="260"/>
                  <a:pt x="408" y="253"/>
                </a:cubicBezTo>
                <a:cubicBezTo>
                  <a:pt x="409" y="237"/>
                  <a:pt x="422" y="228"/>
                  <a:pt x="438" y="233"/>
                </a:cubicBezTo>
                <a:cubicBezTo>
                  <a:pt x="443" y="234"/>
                  <a:pt x="446" y="251"/>
                  <a:pt x="441" y="255"/>
                </a:cubicBezTo>
                <a:cubicBezTo>
                  <a:pt x="439" y="257"/>
                  <a:pt x="437" y="260"/>
                  <a:pt x="434" y="261"/>
                </a:cubicBezTo>
                <a:cubicBezTo>
                  <a:pt x="423" y="266"/>
                  <a:pt x="422" y="272"/>
                  <a:pt x="429" y="281"/>
                </a:cubicBezTo>
                <a:cubicBezTo>
                  <a:pt x="435" y="288"/>
                  <a:pt x="433" y="299"/>
                  <a:pt x="437" y="307"/>
                </a:cubicBezTo>
                <a:cubicBezTo>
                  <a:pt x="441" y="314"/>
                  <a:pt x="443" y="320"/>
                  <a:pt x="453" y="312"/>
                </a:cubicBezTo>
                <a:cubicBezTo>
                  <a:pt x="461" y="305"/>
                  <a:pt x="482" y="314"/>
                  <a:pt x="488" y="326"/>
                </a:cubicBezTo>
                <a:cubicBezTo>
                  <a:pt x="489" y="329"/>
                  <a:pt x="487" y="332"/>
                  <a:pt x="493" y="333"/>
                </a:cubicBezTo>
                <a:cubicBezTo>
                  <a:pt x="497" y="322"/>
                  <a:pt x="503" y="312"/>
                  <a:pt x="517" y="309"/>
                </a:cubicBezTo>
                <a:cubicBezTo>
                  <a:pt x="520" y="308"/>
                  <a:pt x="520" y="305"/>
                  <a:pt x="520" y="302"/>
                </a:cubicBezTo>
                <a:cubicBezTo>
                  <a:pt x="518" y="283"/>
                  <a:pt x="517" y="264"/>
                  <a:pt x="513" y="245"/>
                </a:cubicBezTo>
                <a:cubicBezTo>
                  <a:pt x="511" y="236"/>
                  <a:pt x="503" y="229"/>
                  <a:pt x="502" y="219"/>
                </a:cubicBezTo>
                <a:cubicBezTo>
                  <a:pt x="502" y="211"/>
                  <a:pt x="499" y="203"/>
                  <a:pt x="508" y="199"/>
                </a:cubicBezTo>
                <a:cubicBezTo>
                  <a:pt x="515" y="196"/>
                  <a:pt x="529" y="205"/>
                  <a:pt x="532" y="215"/>
                </a:cubicBezTo>
                <a:cubicBezTo>
                  <a:pt x="533" y="219"/>
                  <a:pt x="533" y="224"/>
                  <a:pt x="533" y="228"/>
                </a:cubicBezTo>
                <a:cubicBezTo>
                  <a:pt x="535" y="276"/>
                  <a:pt x="544" y="322"/>
                  <a:pt x="561" y="367"/>
                </a:cubicBezTo>
                <a:cubicBezTo>
                  <a:pt x="567" y="381"/>
                  <a:pt x="580" y="375"/>
                  <a:pt x="590" y="376"/>
                </a:cubicBezTo>
                <a:cubicBezTo>
                  <a:pt x="598" y="377"/>
                  <a:pt x="595" y="368"/>
                  <a:pt x="596" y="362"/>
                </a:cubicBezTo>
                <a:cubicBezTo>
                  <a:pt x="599" y="339"/>
                  <a:pt x="594" y="319"/>
                  <a:pt x="584" y="298"/>
                </a:cubicBezTo>
                <a:cubicBezTo>
                  <a:pt x="567" y="263"/>
                  <a:pt x="551" y="229"/>
                  <a:pt x="538" y="193"/>
                </a:cubicBezTo>
                <a:cubicBezTo>
                  <a:pt x="530" y="169"/>
                  <a:pt x="524" y="143"/>
                  <a:pt x="527" y="116"/>
                </a:cubicBezTo>
                <a:cubicBezTo>
                  <a:pt x="530" y="98"/>
                  <a:pt x="524" y="84"/>
                  <a:pt x="507" y="75"/>
                </a:cubicBezTo>
                <a:cubicBezTo>
                  <a:pt x="497" y="70"/>
                  <a:pt x="492" y="59"/>
                  <a:pt x="485" y="50"/>
                </a:cubicBezTo>
                <a:cubicBezTo>
                  <a:pt x="478" y="43"/>
                  <a:pt x="490" y="35"/>
                  <a:pt x="493" y="27"/>
                </a:cubicBezTo>
                <a:cubicBezTo>
                  <a:pt x="494" y="23"/>
                  <a:pt x="501" y="22"/>
                  <a:pt x="505" y="24"/>
                </a:cubicBezTo>
                <a:cubicBezTo>
                  <a:pt x="516" y="31"/>
                  <a:pt x="517" y="24"/>
                  <a:pt x="518" y="16"/>
                </a:cubicBezTo>
                <a:cubicBezTo>
                  <a:pt x="518" y="13"/>
                  <a:pt x="518" y="10"/>
                  <a:pt x="519" y="8"/>
                </a:cubicBezTo>
                <a:cubicBezTo>
                  <a:pt x="520" y="5"/>
                  <a:pt x="520" y="0"/>
                  <a:pt x="524" y="1"/>
                </a:cubicBezTo>
                <a:cubicBezTo>
                  <a:pt x="528" y="2"/>
                  <a:pt x="526" y="5"/>
                  <a:pt x="526" y="8"/>
                </a:cubicBezTo>
                <a:cubicBezTo>
                  <a:pt x="526" y="18"/>
                  <a:pt x="526" y="27"/>
                  <a:pt x="535" y="34"/>
                </a:cubicBezTo>
                <a:cubicBezTo>
                  <a:pt x="537" y="36"/>
                  <a:pt x="538" y="40"/>
                  <a:pt x="538" y="43"/>
                </a:cubicBezTo>
                <a:cubicBezTo>
                  <a:pt x="545" y="87"/>
                  <a:pt x="557" y="129"/>
                  <a:pt x="575" y="170"/>
                </a:cubicBezTo>
                <a:cubicBezTo>
                  <a:pt x="580" y="180"/>
                  <a:pt x="578" y="194"/>
                  <a:pt x="586" y="202"/>
                </a:cubicBezTo>
                <a:cubicBezTo>
                  <a:pt x="607" y="223"/>
                  <a:pt x="618" y="254"/>
                  <a:pt x="648" y="267"/>
                </a:cubicBezTo>
                <a:cubicBezTo>
                  <a:pt x="657" y="271"/>
                  <a:pt x="660" y="281"/>
                  <a:pt x="666" y="287"/>
                </a:cubicBezTo>
                <a:cubicBezTo>
                  <a:pt x="668" y="291"/>
                  <a:pt x="668" y="297"/>
                  <a:pt x="676" y="293"/>
                </a:cubicBezTo>
                <a:cubicBezTo>
                  <a:pt x="682" y="290"/>
                  <a:pt x="687" y="287"/>
                  <a:pt x="685" y="281"/>
                </a:cubicBezTo>
                <a:cubicBezTo>
                  <a:pt x="679" y="267"/>
                  <a:pt x="688" y="255"/>
                  <a:pt x="688" y="241"/>
                </a:cubicBezTo>
                <a:cubicBezTo>
                  <a:pt x="690" y="219"/>
                  <a:pt x="707" y="209"/>
                  <a:pt x="722" y="198"/>
                </a:cubicBezTo>
                <a:cubicBezTo>
                  <a:pt x="727" y="194"/>
                  <a:pt x="732" y="198"/>
                  <a:pt x="737" y="202"/>
                </a:cubicBezTo>
                <a:cubicBezTo>
                  <a:pt x="745" y="209"/>
                  <a:pt x="747" y="220"/>
                  <a:pt x="757" y="226"/>
                </a:cubicBezTo>
                <a:cubicBezTo>
                  <a:pt x="764" y="230"/>
                  <a:pt x="771" y="273"/>
                  <a:pt x="766" y="279"/>
                </a:cubicBezTo>
                <a:cubicBezTo>
                  <a:pt x="760" y="286"/>
                  <a:pt x="754" y="293"/>
                  <a:pt x="749" y="302"/>
                </a:cubicBezTo>
                <a:cubicBezTo>
                  <a:pt x="746" y="307"/>
                  <a:pt x="743" y="311"/>
                  <a:pt x="751" y="315"/>
                </a:cubicBezTo>
                <a:cubicBezTo>
                  <a:pt x="759" y="318"/>
                  <a:pt x="754" y="324"/>
                  <a:pt x="753" y="330"/>
                </a:cubicBezTo>
                <a:cubicBezTo>
                  <a:pt x="769" y="327"/>
                  <a:pt x="784" y="323"/>
                  <a:pt x="800" y="328"/>
                </a:cubicBezTo>
                <a:cubicBezTo>
                  <a:pt x="803" y="329"/>
                  <a:pt x="811" y="326"/>
                  <a:pt x="809" y="318"/>
                </a:cubicBezTo>
                <a:cubicBezTo>
                  <a:pt x="800" y="286"/>
                  <a:pt x="836" y="266"/>
                  <a:pt x="863" y="275"/>
                </a:cubicBezTo>
                <a:cubicBezTo>
                  <a:pt x="870" y="278"/>
                  <a:pt x="874" y="283"/>
                  <a:pt x="878" y="288"/>
                </a:cubicBezTo>
                <a:cubicBezTo>
                  <a:pt x="890" y="302"/>
                  <a:pt x="891" y="333"/>
                  <a:pt x="881" y="348"/>
                </a:cubicBezTo>
                <a:cubicBezTo>
                  <a:pt x="879" y="351"/>
                  <a:pt x="878" y="355"/>
                  <a:pt x="876" y="358"/>
                </a:cubicBezTo>
                <a:cubicBezTo>
                  <a:pt x="875" y="361"/>
                  <a:pt x="878" y="362"/>
                  <a:pt x="879" y="362"/>
                </a:cubicBezTo>
                <a:cubicBezTo>
                  <a:pt x="886" y="362"/>
                  <a:pt x="898" y="366"/>
                  <a:pt x="904" y="370"/>
                </a:cubicBezTo>
                <a:cubicBezTo>
                  <a:pt x="911" y="376"/>
                  <a:pt x="922" y="379"/>
                  <a:pt x="926" y="390"/>
                </a:cubicBezTo>
                <a:cubicBezTo>
                  <a:pt x="927" y="382"/>
                  <a:pt x="927" y="378"/>
                  <a:pt x="923" y="375"/>
                </a:cubicBezTo>
                <a:cubicBezTo>
                  <a:pt x="914" y="368"/>
                  <a:pt x="916" y="359"/>
                  <a:pt x="919" y="350"/>
                </a:cubicBezTo>
                <a:cubicBezTo>
                  <a:pt x="921" y="342"/>
                  <a:pt x="924" y="334"/>
                  <a:pt x="922" y="325"/>
                </a:cubicBezTo>
                <a:cubicBezTo>
                  <a:pt x="921" y="318"/>
                  <a:pt x="923" y="311"/>
                  <a:pt x="930" y="308"/>
                </a:cubicBezTo>
                <a:cubicBezTo>
                  <a:pt x="939" y="305"/>
                  <a:pt x="948" y="304"/>
                  <a:pt x="953" y="312"/>
                </a:cubicBezTo>
                <a:cubicBezTo>
                  <a:pt x="961" y="324"/>
                  <a:pt x="976" y="330"/>
                  <a:pt x="977" y="348"/>
                </a:cubicBezTo>
                <a:cubicBezTo>
                  <a:pt x="979" y="346"/>
                  <a:pt x="979" y="345"/>
                  <a:pt x="980" y="344"/>
                </a:cubicBezTo>
                <a:cubicBezTo>
                  <a:pt x="989" y="329"/>
                  <a:pt x="981" y="314"/>
                  <a:pt x="979" y="298"/>
                </a:cubicBezTo>
                <a:cubicBezTo>
                  <a:pt x="976" y="283"/>
                  <a:pt x="978" y="266"/>
                  <a:pt x="973" y="251"/>
                </a:cubicBezTo>
                <a:cubicBezTo>
                  <a:pt x="971" y="246"/>
                  <a:pt x="969" y="240"/>
                  <a:pt x="963" y="241"/>
                </a:cubicBezTo>
                <a:cubicBezTo>
                  <a:pt x="953" y="241"/>
                  <a:pt x="950" y="234"/>
                  <a:pt x="950" y="227"/>
                </a:cubicBezTo>
                <a:cubicBezTo>
                  <a:pt x="950" y="219"/>
                  <a:pt x="955" y="212"/>
                  <a:pt x="965" y="212"/>
                </a:cubicBezTo>
                <a:cubicBezTo>
                  <a:pt x="972" y="211"/>
                  <a:pt x="982" y="210"/>
                  <a:pt x="984" y="218"/>
                </a:cubicBezTo>
                <a:cubicBezTo>
                  <a:pt x="989" y="237"/>
                  <a:pt x="1009" y="251"/>
                  <a:pt x="1002" y="273"/>
                </a:cubicBezTo>
                <a:cubicBezTo>
                  <a:pt x="1001" y="276"/>
                  <a:pt x="1003" y="279"/>
                  <a:pt x="1004" y="282"/>
                </a:cubicBezTo>
                <a:cubicBezTo>
                  <a:pt x="1012" y="296"/>
                  <a:pt x="1014" y="310"/>
                  <a:pt x="1014" y="326"/>
                </a:cubicBezTo>
                <a:cubicBezTo>
                  <a:pt x="1013" y="341"/>
                  <a:pt x="1020" y="347"/>
                  <a:pt x="1035" y="347"/>
                </a:cubicBezTo>
                <a:cubicBezTo>
                  <a:pt x="1036" y="348"/>
                  <a:pt x="1036" y="349"/>
                  <a:pt x="1036" y="351"/>
                </a:cubicBezTo>
                <a:cubicBezTo>
                  <a:pt x="1030" y="361"/>
                  <a:pt x="1034" y="369"/>
                  <a:pt x="1040" y="379"/>
                </a:cubicBezTo>
                <a:cubicBezTo>
                  <a:pt x="1050" y="372"/>
                  <a:pt x="1046" y="361"/>
                  <a:pt x="1051" y="353"/>
                </a:cubicBezTo>
                <a:cubicBezTo>
                  <a:pt x="1057" y="344"/>
                  <a:pt x="1065" y="342"/>
                  <a:pt x="1073" y="337"/>
                </a:cubicBezTo>
                <a:cubicBezTo>
                  <a:pt x="1070" y="337"/>
                  <a:pt x="1066" y="339"/>
                  <a:pt x="1062" y="339"/>
                </a:cubicBezTo>
                <a:cubicBezTo>
                  <a:pt x="1060" y="338"/>
                  <a:pt x="1057" y="338"/>
                  <a:pt x="1057" y="334"/>
                </a:cubicBezTo>
                <a:cubicBezTo>
                  <a:pt x="1070" y="326"/>
                  <a:pt x="1084" y="320"/>
                  <a:pt x="1094" y="309"/>
                </a:cubicBezTo>
                <a:cubicBezTo>
                  <a:pt x="1098" y="305"/>
                  <a:pt x="1104" y="305"/>
                  <a:pt x="1110" y="303"/>
                </a:cubicBezTo>
                <a:cubicBezTo>
                  <a:pt x="1124" y="299"/>
                  <a:pt x="1127" y="290"/>
                  <a:pt x="1119" y="278"/>
                </a:cubicBezTo>
                <a:cubicBezTo>
                  <a:pt x="1114" y="270"/>
                  <a:pt x="1109" y="263"/>
                  <a:pt x="1121" y="255"/>
                </a:cubicBezTo>
                <a:cubicBezTo>
                  <a:pt x="1126" y="252"/>
                  <a:pt x="1118" y="244"/>
                  <a:pt x="1122" y="239"/>
                </a:cubicBezTo>
                <a:cubicBezTo>
                  <a:pt x="1132" y="237"/>
                  <a:pt x="1132" y="247"/>
                  <a:pt x="1136" y="254"/>
                </a:cubicBezTo>
                <a:cubicBezTo>
                  <a:pt x="1136" y="251"/>
                  <a:pt x="1137" y="248"/>
                  <a:pt x="1137" y="245"/>
                </a:cubicBezTo>
                <a:cubicBezTo>
                  <a:pt x="1138" y="247"/>
                  <a:pt x="1139" y="247"/>
                  <a:pt x="1139" y="248"/>
                </a:cubicBezTo>
                <a:cubicBezTo>
                  <a:pt x="1140" y="274"/>
                  <a:pt x="1138" y="301"/>
                  <a:pt x="1143" y="327"/>
                </a:cubicBezTo>
                <a:cubicBezTo>
                  <a:pt x="1148" y="351"/>
                  <a:pt x="1144" y="374"/>
                  <a:pt x="1137" y="397"/>
                </a:cubicBezTo>
                <a:cubicBezTo>
                  <a:pt x="1135" y="404"/>
                  <a:pt x="1136" y="411"/>
                  <a:pt x="1137" y="419"/>
                </a:cubicBezTo>
                <a:cubicBezTo>
                  <a:pt x="1137" y="422"/>
                  <a:pt x="1135" y="425"/>
                  <a:pt x="1137" y="428"/>
                </a:cubicBezTo>
                <a:cubicBezTo>
                  <a:pt x="1136" y="424"/>
                  <a:pt x="1137" y="421"/>
                  <a:pt x="1140" y="419"/>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s-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2">
    <p:bg>
      <p:bgPr>
        <a:solidFill>
          <a:schemeClr val="dk2"/>
        </a:solidFill>
        <a:effectLst/>
      </p:bgPr>
    </p:bg>
    <p:spTree>
      <p:nvGrpSpPr>
        <p:cNvPr id="1" name="Shape 163"/>
        <p:cNvGrpSpPr/>
        <p:nvPr/>
      </p:nvGrpSpPr>
      <p:grpSpPr>
        <a:xfrm>
          <a:off x="0" y="0"/>
          <a:ext cx="0" cy="0"/>
          <a:chOff x="0" y="0"/>
          <a:chExt cx="0" cy="0"/>
        </a:xfrm>
      </p:grpSpPr>
      <p:sp>
        <p:nvSpPr>
          <p:cNvPr id="169" name="Google Shape;169;p21"/>
          <p:cNvSpPr txBox="1">
            <a:spLocks noGrp="1"/>
          </p:cNvSpPr>
          <p:nvPr>
            <p:ph type="title"/>
          </p:nvPr>
        </p:nvSpPr>
        <p:spPr>
          <a:xfrm>
            <a:off x="861500" y="1261550"/>
            <a:ext cx="281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0" name="Google Shape;170;p21"/>
          <p:cNvSpPr txBox="1">
            <a:spLocks noGrp="1"/>
          </p:cNvSpPr>
          <p:nvPr>
            <p:ph type="subTitle" idx="1"/>
          </p:nvPr>
        </p:nvSpPr>
        <p:spPr>
          <a:xfrm>
            <a:off x="861500" y="1674775"/>
            <a:ext cx="2815200" cy="86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 name="Google Shape;171;p21"/>
          <p:cNvSpPr txBox="1">
            <a:spLocks noGrp="1"/>
          </p:cNvSpPr>
          <p:nvPr>
            <p:ph type="title" idx="2"/>
          </p:nvPr>
        </p:nvSpPr>
        <p:spPr>
          <a:xfrm>
            <a:off x="912675" y="3395150"/>
            <a:ext cx="281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 name="Google Shape;172;p21"/>
          <p:cNvSpPr txBox="1">
            <a:spLocks noGrp="1"/>
          </p:cNvSpPr>
          <p:nvPr>
            <p:ph type="subTitle" idx="3"/>
          </p:nvPr>
        </p:nvSpPr>
        <p:spPr>
          <a:xfrm>
            <a:off x="912671" y="3808375"/>
            <a:ext cx="2816400" cy="86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3" name="Google Shape;173;p21"/>
          <p:cNvSpPr txBox="1">
            <a:spLocks noGrp="1"/>
          </p:cNvSpPr>
          <p:nvPr>
            <p:ph type="title" idx="4"/>
          </p:nvPr>
        </p:nvSpPr>
        <p:spPr>
          <a:xfrm>
            <a:off x="5164375" y="3395150"/>
            <a:ext cx="281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4" name="Google Shape;174;p21"/>
          <p:cNvSpPr txBox="1">
            <a:spLocks noGrp="1"/>
          </p:cNvSpPr>
          <p:nvPr>
            <p:ph type="subTitle" idx="5"/>
          </p:nvPr>
        </p:nvSpPr>
        <p:spPr>
          <a:xfrm>
            <a:off x="5164374" y="3808375"/>
            <a:ext cx="2816400" cy="86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5" name="Google Shape;175;p21"/>
          <p:cNvSpPr txBox="1">
            <a:spLocks noGrp="1"/>
          </p:cNvSpPr>
          <p:nvPr>
            <p:ph type="title" idx="6"/>
          </p:nvPr>
        </p:nvSpPr>
        <p:spPr>
          <a:xfrm>
            <a:off x="5486400" y="502175"/>
            <a:ext cx="2936100" cy="110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14" name="Conector recto 13"/>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ángulo 14"/>
          <p:cNvSpPr/>
          <p:nvPr userDrawn="1"/>
        </p:nvSpPr>
        <p:spPr>
          <a:xfrm>
            <a:off x="92174" y="4815644"/>
            <a:ext cx="1971336" cy="216638"/>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6" name="Conector recto 15"/>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5">
    <p:bg>
      <p:bgPr>
        <a:solidFill>
          <a:schemeClr val="dk2"/>
        </a:solidFill>
        <a:effectLst/>
      </p:bgPr>
    </p:bg>
    <p:spTree>
      <p:nvGrpSpPr>
        <p:cNvPr id="1" name="Shape 176"/>
        <p:cNvGrpSpPr/>
        <p:nvPr/>
      </p:nvGrpSpPr>
      <p:grpSpPr>
        <a:xfrm>
          <a:off x="0" y="0"/>
          <a:ext cx="0" cy="0"/>
          <a:chOff x="0" y="0"/>
          <a:chExt cx="0" cy="0"/>
        </a:xfrm>
      </p:grpSpPr>
      <p:sp>
        <p:nvSpPr>
          <p:cNvPr id="177" name="Google Shape;177;p22"/>
          <p:cNvSpPr/>
          <p:nvPr/>
        </p:nvSpPr>
        <p:spPr>
          <a:xfrm>
            <a:off x="0" y="2571750"/>
            <a:ext cx="9163200" cy="2571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2"/>
          <p:cNvSpPr txBox="1">
            <a:spLocks noGrp="1"/>
          </p:cNvSpPr>
          <p:nvPr>
            <p:ph type="title"/>
          </p:nvPr>
        </p:nvSpPr>
        <p:spPr>
          <a:xfrm>
            <a:off x="783125" y="2937950"/>
            <a:ext cx="2484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2" name="Google Shape;182;p22"/>
          <p:cNvSpPr txBox="1">
            <a:spLocks noGrp="1"/>
          </p:cNvSpPr>
          <p:nvPr>
            <p:ph type="subTitle" idx="1"/>
          </p:nvPr>
        </p:nvSpPr>
        <p:spPr>
          <a:xfrm>
            <a:off x="783125" y="3322525"/>
            <a:ext cx="2488800" cy="65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3" name="Google Shape;183;p22"/>
          <p:cNvSpPr txBox="1">
            <a:spLocks noGrp="1"/>
          </p:cNvSpPr>
          <p:nvPr>
            <p:ph type="title" idx="2"/>
          </p:nvPr>
        </p:nvSpPr>
        <p:spPr>
          <a:xfrm>
            <a:off x="3327525" y="3204650"/>
            <a:ext cx="2488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4" name="Google Shape;184;p22"/>
          <p:cNvSpPr txBox="1">
            <a:spLocks noGrp="1"/>
          </p:cNvSpPr>
          <p:nvPr>
            <p:ph type="subTitle" idx="3"/>
          </p:nvPr>
        </p:nvSpPr>
        <p:spPr>
          <a:xfrm>
            <a:off x="3329997" y="3589225"/>
            <a:ext cx="2488800" cy="65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5" name="Google Shape;185;p22"/>
          <p:cNvSpPr txBox="1">
            <a:spLocks noGrp="1"/>
          </p:cNvSpPr>
          <p:nvPr>
            <p:ph type="title" idx="4"/>
          </p:nvPr>
        </p:nvSpPr>
        <p:spPr>
          <a:xfrm>
            <a:off x="5874325" y="3471350"/>
            <a:ext cx="2488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6" name="Google Shape;186;p22"/>
          <p:cNvSpPr txBox="1">
            <a:spLocks noGrp="1"/>
          </p:cNvSpPr>
          <p:nvPr>
            <p:ph type="subTitle" idx="5"/>
          </p:nvPr>
        </p:nvSpPr>
        <p:spPr>
          <a:xfrm>
            <a:off x="5874330" y="3855925"/>
            <a:ext cx="2488800" cy="65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 name="Google Shape;187;p22"/>
          <p:cNvSpPr txBox="1">
            <a:spLocks noGrp="1"/>
          </p:cNvSpPr>
          <p:nvPr>
            <p:ph type="title" idx="6"/>
          </p:nvPr>
        </p:nvSpPr>
        <p:spPr>
          <a:xfrm>
            <a:off x="711750" y="502175"/>
            <a:ext cx="7710600" cy="65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13" name="Conector recto 12"/>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Rectángulo 13"/>
          <p:cNvSpPr/>
          <p:nvPr userDrawn="1"/>
        </p:nvSpPr>
        <p:spPr>
          <a:xfrm>
            <a:off x="92174" y="4815644"/>
            <a:ext cx="1971336" cy="216638"/>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5" name="Conector recto 14"/>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188"/>
        <p:cNvGrpSpPr/>
        <p:nvPr/>
      </p:nvGrpSpPr>
      <p:grpSpPr>
        <a:xfrm>
          <a:off x="0" y="0"/>
          <a:ext cx="0" cy="0"/>
          <a:chOff x="0" y="0"/>
          <a:chExt cx="0" cy="0"/>
        </a:xfrm>
      </p:grpSpPr>
      <p:sp>
        <p:nvSpPr>
          <p:cNvPr id="30" name="Rectángulo 29"/>
          <p:cNvSpPr/>
          <p:nvPr userDrawn="1"/>
        </p:nvSpPr>
        <p:spPr>
          <a:xfrm>
            <a:off x="5962274" y="4951056"/>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userDrawn="1"/>
        </p:nvSpPr>
        <p:spPr>
          <a:xfrm>
            <a:off x="0" y="4945424"/>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2" name="Google Shape;202;p23"/>
          <p:cNvSpPr txBox="1">
            <a:spLocks noGrp="1"/>
          </p:cNvSpPr>
          <p:nvPr>
            <p:ph type="title"/>
          </p:nvPr>
        </p:nvSpPr>
        <p:spPr>
          <a:xfrm>
            <a:off x="1472346" y="989600"/>
            <a:ext cx="19782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3" name="Google Shape;203;p23"/>
          <p:cNvSpPr txBox="1">
            <a:spLocks noGrp="1"/>
          </p:cNvSpPr>
          <p:nvPr>
            <p:ph type="subTitle" idx="1"/>
          </p:nvPr>
        </p:nvSpPr>
        <p:spPr>
          <a:xfrm>
            <a:off x="1472346" y="1442775"/>
            <a:ext cx="1978200" cy="665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4" name="Google Shape;204;p23"/>
          <p:cNvSpPr txBox="1">
            <a:spLocks noGrp="1"/>
          </p:cNvSpPr>
          <p:nvPr>
            <p:ph type="title" idx="2"/>
          </p:nvPr>
        </p:nvSpPr>
        <p:spPr>
          <a:xfrm>
            <a:off x="5693454" y="1772200"/>
            <a:ext cx="1978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5" name="Google Shape;205;p23"/>
          <p:cNvSpPr txBox="1">
            <a:spLocks noGrp="1"/>
          </p:cNvSpPr>
          <p:nvPr>
            <p:ph type="subTitle" idx="3"/>
          </p:nvPr>
        </p:nvSpPr>
        <p:spPr>
          <a:xfrm>
            <a:off x="5693450" y="2225375"/>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6" name="Google Shape;206;p23"/>
          <p:cNvSpPr txBox="1">
            <a:spLocks noGrp="1"/>
          </p:cNvSpPr>
          <p:nvPr>
            <p:ph type="title" idx="4"/>
          </p:nvPr>
        </p:nvSpPr>
        <p:spPr>
          <a:xfrm>
            <a:off x="1472346" y="2554800"/>
            <a:ext cx="19782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7" name="Google Shape;207;p23"/>
          <p:cNvSpPr txBox="1">
            <a:spLocks noGrp="1"/>
          </p:cNvSpPr>
          <p:nvPr>
            <p:ph type="subTitle" idx="5"/>
          </p:nvPr>
        </p:nvSpPr>
        <p:spPr>
          <a:xfrm>
            <a:off x="1472346" y="3007975"/>
            <a:ext cx="1978200" cy="665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 name="Google Shape;208;p23"/>
          <p:cNvSpPr txBox="1">
            <a:spLocks noGrp="1"/>
          </p:cNvSpPr>
          <p:nvPr>
            <p:ph type="title" idx="6"/>
          </p:nvPr>
        </p:nvSpPr>
        <p:spPr>
          <a:xfrm>
            <a:off x="5693454" y="3337400"/>
            <a:ext cx="1978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9" name="Google Shape;209;p23"/>
          <p:cNvSpPr txBox="1">
            <a:spLocks noGrp="1"/>
          </p:cNvSpPr>
          <p:nvPr>
            <p:ph type="subTitle" idx="7"/>
          </p:nvPr>
        </p:nvSpPr>
        <p:spPr>
          <a:xfrm>
            <a:off x="5693450" y="3790575"/>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23"/>
          <p:cNvSpPr txBox="1">
            <a:spLocks noGrp="1"/>
          </p:cNvSpPr>
          <p:nvPr>
            <p:ph type="title" idx="8"/>
          </p:nvPr>
        </p:nvSpPr>
        <p:spPr>
          <a:xfrm>
            <a:off x="711750" y="502175"/>
            <a:ext cx="7710600" cy="65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 name="Freeform 5"/>
          <p:cNvSpPr>
            <a:spLocks/>
          </p:cNvSpPr>
          <p:nvPr userDrawn="1"/>
        </p:nvSpPr>
        <p:spPr bwMode="auto">
          <a:xfrm>
            <a:off x="2399086" y="3571950"/>
            <a:ext cx="4283464" cy="1571550"/>
          </a:xfrm>
          <a:custGeom>
            <a:avLst/>
            <a:gdLst>
              <a:gd name="T0" fmla="*/ 1188 w 1465"/>
              <a:gd name="T1" fmla="*/ 358 h 535"/>
              <a:gd name="T2" fmla="*/ 1216 w 1465"/>
              <a:gd name="T3" fmla="*/ 349 h 535"/>
              <a:gd name="T4" fmla="*/ 1251 w 1465"/>
              <a:gd name="T5" fmla="*/ 271 h 535"/>
              <a:gd name="T6" fmla="*/ 1264 w 1465"/>
              <a:gd name="T7" fmla="*/ 422 h 535"/>
              <a:gd name="T8" fmla="*/ 1277 w 1465"/>
              <a:gd name="T9" fmla="*/ 350 h 535"/>
              <a:gd name="T10" fmla="*/ 1297 w 1465"/>
              <a:gd name="T11" fmla="*/ 369 h 535"/>
              <a:gd name="T12" fmla="*/ 1335 w 1465"/>
              <a:gd name="T13" fmla="*/ 394 h 535"/>
              <a:gd name="T14" fmla="*/ 1342 w 1465"/>
              <a:gd name="T15" fmla="*/ 313 h 535"/>
              <a:gd name="T16" fmla="*/ 1359 w 1465"/>
              <a:gd name="T17" fmla="*/ 364 h 535"/>
              <a:gd name="T18" fmla="*/ 1374 w 1465"/>
              <a:gd name="T19" fmla="*/ 361 h 535"/>
              <a:gd name="T20" fmla="*/ 1398 w 1465"/>
              <a:gd name="T21" fmla="*/ 335 h 535"/>
              <a:gd name="T22" fmla="*/ 1428 w 1465"/>
              <a:gd name="T23" fmla="*/ 440 h 535"/>
              <a:gd name="T24" fmla="*/ 1445 w 1465"/>
              <a:gd name="T25" fmla="*/ 365 h 535"/>
              <a:gd name="T26" fmla="*/ 1452 w 1465"/>
              <a:gd name="T27" fmla="*/ 487 h 535"/>
              <a:gd name="T28" fmla="*/ 1425 w 1465"/>
              <a:gd name="T29" fmla="*/ 535 h 535"/>
              <a:gd name="T30" fmla="*/ 66 w 1465"/>
              <a:gd name="T31" fmla="*/ 468 h 535"/>
              <a:gd name="T32" fmla="*/ 2 w 1465"/>
              <a:gd name="T33" fmla="*/ 363 h 535"/>
              <a:gd name="T34" fmla="*/ 43 w 1465"/>
              <a:gd name="T35" fmla="*/ 416 h 535"/>
              <a:gd name="T36" fmla="*/ 124 w 1465"/>
              <a:gd name="T37" fmla="*/ 361 h 535"/>
              <a:gd name="T38" fmla="*/ 167 w 1465"/>
              <a:gd name="T39" fmla="*/ 359 h 535"/>
              <a:gd name="T40" fmla="*/ 191 w 1465"/>
              <a:gd name="T41" fmla="*/ 357 h 535"/>
              <a:gd name="T42" fmla="*/ 212 w 1465"/>
              <a:gd name="T43" fmla="*/ 384 h 535"/>
              <a:gd name="T44" fmla="*/ 252 w 1465"/>
              <a:gd name="T45" fmla="*/ 311 h 535"/>
              <a:gd name="T46" fmla="*/ 286 w 1465"/>
              <a:gd name="T47" fmla="*/ 380 h 535"/>
              <a:gd name="T48" fmla="*/ 299 w 1465"/>
              <a:gd name="T49" fmla="*/ 335 h 535"/>
              <a:gd name="T50" fmla="*/ 342 w 1465"/>
              <a:gd name="T51" fmla="*/ 276 h 535"/>
              <a:gd name="T52" fmla="*/ 346 w 1465"/>
              <a:gd name="T53" fmla="*/ 367 h 535"/>
              <a:gd name="T54" fmla="*/ 408 w 1465"/>
              <a:gd name="T55" fmla="*/ 253 h 535"/>
              <a:gd name="T56" fmla="*/ 429 w 1465"/>
              <a:gd name="T57" fmla="*/ 281 h 535"/>
              <a:gd name="T58" fmla="*/ 493 w 1465"/>
              <a:gd name="T59" fmla="*/ 333 h 535"/>
              <a:gd name="T60" fmla="*/ 502 w 1465"/>
              <a:gd name="T61" fmla="*/ 219 h 535"/>
              <a:gd name="T62" fmla="*/ 561 w 1465"/>
              <a:gd name="T63" fmla="*/ 367 h 535"/>
              <a:gd name="T64" fmla="*/ 538 w 1465"/>
              <a:gd name="T65" fmla="*/ 193 h 535"/>
              <a:gd name="T66" fmla="*/ 493 w 1465"/>
              <a:gd name="T67" fmla="*/ 27 h 535"/>
              <a:gd name="T68" fmla="*/ 524 w 1465"/>
              <a:gd name="T69" fmla="*/ 1 h 535"/>
              <a:gd name="T70" fmla="*/ 575 w 1465"/>
              <a:gd name="T71" fmla="*/ 170 h 535"/>
              <a:gd name="T72" fmla="*/ 676 w 1465"/>
              <a:gd name="T73" fmla="*/ 293 h 535"/>
              <a:gd name="T74" fmla="*/ 737 w 1465"/>
              <a:gd name="T75" fmla="*/ 202 h 535"/>
              <a:gd name="T76" fmla="*/ 751 w 1465"/>
              <a:gd name="T77" fmla="*/ 315 h 535"/>
              <a:gd name="T78" fmla="*/ 863 w 1465"/>
              <a:gd name="T79" fmla="*/ 275 h 535"/>
              <a:gd name="T80" fmla="*/ 879 w 1465"/>
              <a:gd name="T81" fmla="*/ 362 h 535"/>
              <a:gd name="T82" fmla="*/ 919 w 1465"/>
              <a:gd name="T83" fmla="*/ 350 h 535"/>
              <a:gd name="T84" fmla="*/ 977 w 1465"/>
              <a:gd name="T85" fmla="*/ 348 h 535"/>
              <a:gd name="T86" fmla="*/ 963 w 1465"/>
              <a:gd name="T87" fmla="*/ 241 h 535"/>
              <a:gd name="T88" fmla="*/ 1002 w 1465"/>
              <a:gd name="T89" fmla="*/ 273 h 535"/>
              <a:gd name="T90" fmla="*/ 1036 w 1465"/>
              <a:gd name="T91" fmla="*/ 351 h 535"/>
              <a:gd name="T92" fmla="*/ 1062 w 1465"/>
              <a:gd name="T93" fmla="*/ 339 h 535"/>
              <a:gd name="T94" fmla="*/ 1119 w 1465"/>
              <a:gd name="T95" fmla="*/ 278 h 535"/>
              <a:gd name="T96" fmla="*/ 1137 w 1465"/>
              <a:gd name="T97" fmla="*/ 245 h 535"/>
              <a:gd name="T98" fmla="*/ 1137 w 1465"/>
              <a:gd name="T99" fmla="*/ 419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65" h="535">
                <a:moveTo>
                  <a:pt x="1140" y="419"/>
                </a:moveTo>
                <a:cubicBezTo>
                  <a:pt x="1146" y="409"/>
                  <a:pt x="1149" y="397"/>
                  <a:pt x="1158" y="388"/>
                </a:cubicBezTo>
                <a:cubicBezTo>
                  <a:pt x="1168" y="377"/>
                  <a:pt x="1179" y="373"/>
                  <a:pt x="1195" y="378"/>
                </a:cubicBezTo>
                <a:cubicBezTo>
                  <a:pt x="1195" y="370"/>
                  <a:pt x="1192" y="364"/>
                  <a:pt x="1188" y="358"/>
                </a:cubicBezTo>
                <a:cubicBezTo>
                  <a:pt x="1184" y="352"/>
                  <a:pt x="1186" y="348"/>
                  <a:pt x="1187" y="342"/>
                </a:cubicBezTo>
                <a:cubicBezTo>
                  <a:pt x="1191" y="346"/>
                  <a:pt x="1199" y="341"/>
                  <a:pt x="1201" y="350"/>
                </a:cubicBezTo>
                <a:cubicBezTo>
                  <a:pt x="1202" y="352"/>
                  <a:pt x="1203" y="356"/>
                  <a:pt x="1207" y="357"/>
                </a:cubicBezTo>
                <a:cubicBezTo>
                  <a:pt x="1210" y="356"/>
                  <a:pt x="1207" y="349"/>
                  <a:pt x="1216" y="349"/>
                </a:cubicBezTo>
                <a:cubicBezTo>
                  <a:pt x="1199" y="375"/>
                  <a:pt x="1216" y="399"/>
                  <a:pt x="1218" y="426"/>
                </a:cubicBezTo>
                <a:cubicBezTo>
                  <a:pt x="1222" y="414"/>
                  <a:pt x="1223" y="403"/>
                  <a:pt x="1236" y="400"/>
                </a:cubicBezTo>
                <a:cubicBezTo>
                  <a:pt x="1241" y="399"/>
                  <a:pt x="1239" y="391"/>
                  <a:pt x="1239" y="386"/>
                </a:cubicBezTo>
                <a:cubicBezTo>
                  <a:pt x="1238" y="348"/>
                  <a:pt x="1247" y="311"/>
                  <a:pt x="1251" y="271"/>
                </a:cubicBezTo>
                <a:cubicBezTo>
                  <a:pt x="1257" y="277"/>
                  <a:pt x="1255" y="285"/>
                  <a:pt x="1258" y="289"/>
                </a:cubicBezTo>
                <a:cubicBezTo>
                  <a:pt x="1272" y="308"/>
                  <a:pt x="1254" y="326"/>
                  <a:pt x="1257" y="345"/>
                </a:cubicBezTo>
                <a:cubicBezTo>
                  <a:pt x="1261" y="365"/>
                  <a:pt x="1256" y="386"/>
                  <a:pt x="1259" y="407"/>
                </a:cubicBezTo>
                <a:cubicBezTo>
                  <a:pt x="1260" y="411"/>
                  <a:pt x="1259" y="416"/>
                  <a:pt x="1264" y="422"/>
                </a:cubicBezTo>
                <a:cubicBezTo>
                  <a:pt x="1265" y="405"/>
                  <a:pt x="1275" y="394"/>
                  <a:pt x="1283" y="382"/>
                </a:cubicBezTo>
                <a:cubicBezTo>
                  <a:pt x="1290" y="371"/>
                  <a:pt x="1281" y="363"/>
                  <a:pt x="1277" y="355"/>
                </a:cubicBezTo>
                <a:cubicBezTo>
                  <a:pt x="1276" y="353"/>
                  <a:pt x="1274" y="352"/>
                  <a:pt x="1276" y="350"/>
                </a:cubicBezTo>
                <a:cubicBezTo>
                  <a:pt x="1276" y="350"/>
                  <a:pt x="1277" y="350"/>
                  <a:pt x="1277" y="350"/>
                </a:cubicBezTo>
                <a:cubicBezTo>
                  <a:pt x="1278" y="351"/>
                  <a:pt x="1279" y="352"/>
                  <a:pt x="1280" y="353"/>
                </a:cubicBezTo>
                <a:cubicBezTo>
                  <a:pt x="1282" y="354"/>
                  <a:pt x="1284" y="353"/>
                  <a:pt x="1284" y="351"/>
                </a:cubicBezTo>
                <a:cubicBezTo>
                  <a:pt x="1286" y="342"/>
                  <a:pt x="1291" y="343"/>
                  <a:pt x="1297" y="347"/>
                </a:cubicBezTo>
                <a:cubicBezTo>
                  <a:pt x="1302" y="355"/>
                  <a:pt x="1299" y="362"/>
                  <a:pt x="1297" y="369"/>
                </a:cubicBezTo>
                <a:cubicBezTo>
                  <a:pt x="1295" y="377"/>
                  <a:pt x="1294" y="383"/>
                  <a:pt x="1305" y="385"/>
                </a:cubicBezTo>
                <a:cubicBezTo>
                  <a:pt x="1318" y="387"/>
                  <a:pt x="1323" y="402"/>
                  <a:pt x="1317" y="415"/>
                </a:cubicBezTo>
                <a:cubicBezTo>
                  <a:pt x="1315" y="420"/>
                  <a:pt x="1312" y="424"/>
                  <a:pt x="1310" y="428"/>
                </a:cubicBezTo>
                <a:cubicBezTo>
                  <a:pt x="1326" y="428"/>
                  <a:pt x="1335" y="416"/>
                  <a:pt x="1335" y="394"/>
                </a:cubicBezTo>
                <a:cubicBezTo>
                  <a:pt x="1335" y="375"/>
                  <a:pt x="1334" y="356"/>
                  <a:pt x="1334" y="337"/>
                </a:cubicBezTo>
                <a:cubicBezTo>
                  <a:pt x="1334" y="330"/>
                  <a:pt x="1329" y="325"/>
                  <a:pt x="1327" y="319"/>
                </a:cubicBezTo>
                <a:cubicBezTo>
                  <a:pt x="1323" y="308"/>
                  <a:pt x="1329" y="296"/>
                  <a:pt x="1322" y="285"/>
                </a:cubicBezTo>
                <a:cubicBezTo>
                  <a:pt x="1331" y="293"/>
                  <a:pt x="1340" y="300"/>
                  <a:pt x="1342" y="313"/>
                </a:cubicBezTo>
                <a:cubicBezTo>
                  <a:pt x="1348" y="340"/>
                  <a:pt x="1350" y="368"/>
                  <a:pt x="1354" y="395"/>
                </a:cubicBezTo>
                <a:cubicBezTo>
                  <a:pt x="1355" y="398"/>
                  <a:pt x="1353" y="403"/>
                  <a:pt x="1359" y="403"/>
                </a:cubicBezTo>
                <a:cubicBezTo>
                  <a:pt x="1365" y="403"/>
                  <a:pt x="1364" y="399"/>
                  <a:pt x="1365" y="396"/>
                </a:cubicBezTo>
                <a:cubicBezTo>
                  <a:pt x="1367" y="384"/>
                  <a:pt x="1366" y="374"/>
                  <a:pt x="1359" y="364"/>
                </a:cubicBezTo>
                <a:cubicBezTo>
                  <a:pt x="1357" y="361"/>
                  <a:pt x="1355" y="359"/>
                  <a:pt x="1357" y="356"/>
                </a:cubicBezTo>
                <a:cubicBezTo>
                  <a:pt x="1358" y="353"/>
                  <a:pt x="1354" y="349"/>
                  <a:pt x="1359" y="347"/>
                </a:cubicBezTo>
                <a:cubicBezTo>
                  <a:pt x="1361" y="353"/>
                  <a:pt x="1368" y="346"/>
                  <a:pt x="1370" y="352"/>
                </a:cubicBezTo>
                <a:cubicBezTo>
                  <a:pt x="1371" y="355"/>
                  <a:pt x="1373" y="358"/>
                  <a:pt x="1374" y="361"/>
                </a:cubicBezTo>
                <a:cubicBezTo>
                  <a:pt x="1379" y="360"/>
                  <a:pt x="1375" y="353"/>
                  <a:pt x="1380" y="353"/>
                </a:cubicBezTo>
                <a:cubicBezTo>
                  <a:pt x="1396" y="376"/>
                  <a:pt x="1375" y="402"/>
                  <a:pt x="1386" y="425"/>
                </a:cubicBezTo>
                <a:cubicBezTo>
                  <a:pt x="1397" y="407"/>
                  <a:pt x="1402" y="388"/>
                  <a:pt x="1394" y="367"/>
                </a:cubicBezTo>
                <a:cubicBezTo>
                  <a:pt x="1390" y="357"/>
                  <a:pt x="1400" y="346"/>
                  <a:pt x="1398" y="335"/>
                </a:cubicBezTo>
                <a:cubicBezTo>
                  <a:pt x="1400" y="345"/>
                  <a:pt x="1407" y="351"/>
                  <a:pt x="1415" y="357"/>
                </a:cubicBezTo>
                <a:cubicBezTo>
                  <a:pt x="1421" y="361"/>
                  <a:pt x="1418" y="365"/>
                  <a:pt x="1416" y="370"/>
                </a:cubicBezTo>
                <a:cubicBezTo>
                  <a:pt x="1409" y="385"/>
                  <a:pt x="1412" y="399"/>
                  <a:pt x="1422" y="410"/>
                </a:cubicBezTo>
                <a:cubicBezTo>
                  <a:pt x="1430" y="420"/>
                  <a:pt x="1429" y="429"/>
                  <a:pt x="1428" y="440"/>
                </a:cubicBezTo>
                <a:cubicBezTo>
                  <a:pt x="1436" y="424"/>
                  <a:pt x="1446" y="409"/>
                  <a:pt x="1436" y="390"/>
                </a:cubicBezTo>
                <a:cubicBezTo>
                  <a:pt x="1432" y="381"/>
                  <a:pt x="1436" y="371"/>
                  <a:pt x="1432" y="362"/>
                </a:cubicBezTo>
                <a:cubicBezTo>
                  <a:pt x="1439" y="368"/>
                  <a:pt x="1446" y="374"/>
                  <a:pt x="1447" y="383"/>
                </a:cubicBezTo>
                <a:cubicBezTo>
                  <a:pt x="1454" y="376"/>
                  <a:pt x="1450" y="371"/>
                  <a:pt x="1445" y="365"/>
                </a:cubicBezTo>
                <a:cubicBezTo>
                  <a:pt x="1442" y="361"/>
                  <a:pt x="1442" y="358"/>
                  <a:pt x="1449" y="358"/>
                </a:cubicBezTo>
                <a:cubicBezTo>
                  <a:pt x="1450" y="355"/>
                  <a:pt x="1451" y="349"/>
                  <a:pt x="1457" y="351"/>
                </a:cubicBezTo>
                <a:cubicBezTo>
                  <a:pt x="1463" y="353"/>
                  <a:pt x="1465" y="358"/>
                  <a:pt x="1463" y="364"/>
                </a:cubicBezTo>
                <a:cubicBezTo>
                  <a:pt x="1458" y="405"/>
                  <a:pt x="1452" y="446"/>
                  <a:pt x="1452" y="487"/>
                </a:cubicBezTo>
                <a:cubicBezTo>
                  <a:pt x="1452" y="491"/>
                  <a:pt x="1450" y="495"/>
                  <a:pt x="1448" y="498"/>
                </a:cubicBezTo>
                <a:cubicBezTo>
                  <a:pt x="1442" y="507"/>
                  <a:pt x="1438" y="516"/>
                  <a:pt x="1440" y="527"/>
                </a:cubicBezTo>
                <a:cubicBezTo>
                  <a:pt x="1442" y="533"/>
                  <a:pt x="1439" y="535"/>
                  <a:pt x="1433" y="535"/>
                </a:cubicBezTo>
                <a:cubicBezTo>
                  <a:pt x="1430" y="534"/>
                  <a:pt x="1428" y="535"/>
                  <a:pt x="1425" y="535"/>
                </a:cubicBezTo>
                <a:cubicBezTo>
                  <a:pt x="976" y="535"/>
                  <a:pt x="527" y="534"/>
                  <a:pt x="78" y="535"/>
                </a:cubicBezTo>
                <a:cubicBezTo>
                  <a:pt x="64" y="535"/>
                  <a:pt x="60" y="532"/>
                  <a:pt x="61" y="518"/>
                </a:cubicBezTo>
                <a:cubicBezTo>
                  <a:pt x="63" y="506"/>
                  <a:pt x="62" y="493"/>
                  <a:pt x="66" y="481"/>
                </a:cubicBezTo>
                <a:cubicBezTo>
                  <a:pt x="67" y="477"/>
                  <a:pt x="67" y="472"/>
                  <a:pt x="66" y="468"/>
                </a:cubicBezTo>
                <a:cubicBezTo>
                  <a:pt x="62" y="459"/>
                  <a:pt x="64" y="451"/>
                  <a:pt x="70" y="442"/>
                </a:cubicBezTo>
                <a:cubicBezTo>
                  <a:pt x="58" y="439"/>
                  <a:pt x="48" y="437"/>
                  <a:pt x="37" y="435"/>
                </a:cubicBezTo>
                <a:cubicBezTo>
                  <a:pt x="25" y="432"/>
                  <a:pt x="17" y="426"/>
                  <a:pt x="13" y="414"/>
                </a:cubicBezTo>
                <a:cubicBezTo>
                  <a:pt x="8" y="397"/>
                  <a:pt x="5" y="380"/>
                  <a:pt x="2" y="363"/>
                </a:cubicBezTo>
                <a:cubicBezTo>
                  <a:pt x="0" y="353"/>
                  <a:pt x="12" y="343"/>
                  <a:pt x="3" y="331"/>
                </a:cubicBezTo>
                <a:cubicBezTo>
                  <a:pt x="13" y="333"/>
                  <a:pt x="18" y="339"/>
                  <a:pt x="16" y="347"/>
                </a:cubicBezTo>
                <a:cubicBezTo>
                  <a:pt x="11" y="371"/>
                  <a:pt x="23" y="390"/>
                  <a:pt x="32" y="410"/>
                </a:cubicBezTo>
                <a:cubicBezTo>
                  <a:pt x="35" y="415"/>
                  <a:pt x="38" y="416"/>
                  <a:pt x="43" y="416"/>
                </a:cubicBezTo>
                <a:cubicBezTo>
                  <a:pt x="47" y="416"/>
                  <a:pt x="51" y="417"/>
                  <a:pt x="55" y="417"/>
                </a:cubicBezTo>
                <a:cubicBezTo>
                  <a:pt x="77" y="420"/>
                  <a:pt x="81" y="418"/>
                  <a:pt x="89" y="397"/>
                </a:cubicBezTo>
                <a:cubicBezTo>
                  <a:pt x="93" y="388"/>
                  <a:pt x="96" y="377"/>
                  <a:pt x="104" y="370"/>
                </a:cubicBezTo>
                <a:cubicBezTo>
                  <a:pt x="109" y="364"/>
                  <a:pt x="115" y="359"/>
                  <a:pt x="124" y="361"/>
                </a:cubicBezTo>
                <a:cubicBezTo>
                  <a:pt x="133" y="364"/>
                  <a:pt x="140" y="370"/>
                  <a:pt x="141" y="379"/>
                </a:cubicBezTo>
                <a:cubicBezTo>
                  <a:pt x="142" y="388"/>
                  <a:pt x="143" y="393"/>
                  <a:pt x="154" y="390"/>
                </a:cubicBezTo>
                <a:cubicBezTo>
                  <a:pt x="161" y="388"/>
                  <a:pt x="168" y="394"/>
                  <a:pt x="176" y="401"/>
                </a:cubicBezTo>
                <a:cubicBezTo>
                  <a:pt x="173" y="385"/>
                  <a:pt x="171" y="372"/>
                  <a:pt x="167" y="359"/>
                </a:cubicBezTo>
                <a:cubicBezTo>
                  <a:pt x="163" y="346"/>
                  <a:pt x="175" y="339"/>
                  <a:pt x="178" y="329"/>
                </a:cubicBezTo>
                <a:cubicBezTo>
                  <a:pt x="181" y="333"/>
                  <a:pt x="184" y="332"/>
                  <a:pt x="188" y="329"/>
                </a:cubicBezTo>
                <a:cubicBezTo>
                  <a:pt x="164" y="360"/>
                  <a:pt x="193" y="385"/>
                  <a:pt x="197" y="413"/>
                </a:cubicBezTo>
                <a:cubicBezTo>
                  <a:pt x="196" y="394"/>
                  <a:pt x="197" y="375"/>
                  <a:pt x="191" y="357"/>
                </a:cubicBezTo>
                <a:cubicBezTo>
                  <a:pt x="189" y="351"/>
                  <a:pt x="188" y="344"/>
                  <a:pt x="194" y="339"/>
                </a:cubicBezTo>
                <a:cubicBezTo>
                  <a:pt x="195" y="337"/>
                  <a:pt x="196" y="334"/>
                  <a:pt x="200" y="336"/>
                </a:cubicBezTo>
                <a:cubicBezTo>
                  <a:pt x="217" y="344"/>
                  <a:pt x="218" y="345"/>
                  <a:pt x="211" y="360"/>
                </a:cubicBezTo>
                <a:cubicBezTo>
                  <a:pt x="207" y="368"/>
                  <a:pt x="210" y="375"/>
                  <a:pt x="212" y="384"/>
                </a:cubicBezTo>
                <a:cubicBezTo>
                  <a:pt x="224" y="360"/>
                  <a:pt x="231" y="336"/>
                  <a:pt x="232" y="310"/>
                </a:cubicBezTo>
                <a:cubicBezTo>
                  <a:pt x="240" y="320"/>
                  <a:pt x="239" y="308"/>
                  <a:pt x="243" y="306"/>
                </a:cubicBezTo>
                <a:cubicBezTo>
                  <a:pt x="246" y="310"/>
                  <a:pt x="242" y="315"/>
                  <a:pt x="244" y="320"/>
                </a:cubicBezTo>
                <a:cubicBezTo>
                  <a:pt x="247" y="317"/>
                  <a:pt x="249" y="314"/>
                  <a:pt x="252" y="311"/>
                </a:cubicBezTo>
                <a:cubicBezTo>
                  <a:pt x="249" y="321"/>
                  <a:pt x="251" y="327"/>
                  <a:pt x="260" y="332"/>
                </a:cubicBezTo>
                <a:cubicBezTo>
                  <a:pt x="277" y="341"/>
                  <a:pt x="279" y="348"/>
                  <a:pt x="275" y="367"/>
                </a:cubicBezTo>
                <a:cubicBezTo>
                  <a:pt x="274" y="371"/>
                  <a:pt x="274" y="376"/>
                  <a:pt x="273" y="380"/>
                </a:cubicBezTo>
                <a:cubicBezTo>
                  <a:pt x="278" y="380"/>
                  <a:pt x="282" y="380"/>
                  <a:pt x="286" y="380"/>
                </a:cubicBezTo>
                <a:cubicBezTo>
                  <a:pt x="290" y="381"/>
                  <a:pt x="294" y="383"/>
                  <a:pt x="298" y="385"/>
                </a:cubicBezTo>
                <a:cubicBezTo>
                  <a:pt x="298" y="375"/>
                  <a:pt x="296" y="364"/>
                  <a:pt x="301" y="354"/>
                </a:cubicBezTo>
                <a:cubicBezTo>
                  <a:pt x="303" y="351"/>
                  <a:pt x="302" y="346"/>
                  <a:pt x="300" y="342"/>
                </a:cubicBezTo>
                <a:cubicBezTo>
                  <a:pt x="298" y="340"/>
                  <a:pt x="296" y="337"/>
                  <a:pt x="299" y="335"/>
                </a:cubicBezTo>
                <a:cubicBezTo>
                  <a:pt x="308" y="327"/>
                  <a:pt x="311" y="317"/>
                  <a:pt x="313" y="305"/>
                </a:cubicBezTo>
                <a:cubicBezTo>
                  <a:pt x="314" y="298"/>
                  <a:pt x="318" y="292"/>
                  <a:pt x="317" y="285"/>
                </a:cubicBezTo>
                <a:cubicBezTo>
                  <a:pt x="316" y="279"/>
                  <a:pt x="318" y="274"/>
                  <a:pt x="326" y="272"/>
                </a:cubicBezTo>
                <a:cubicBezTo>
                  <a:pt x="332" y="270"/>
                  <a:pt x="340" y="273"/>
                  <a:pt x="342" y="276"/>
                </a:cubicBezTo>
                <a:cubicBezTo>
                  <a:pt x="345" y="281"/>
                  <a:pt x="345" y="289"/>
                  <a:pt x="339" y="294"/>
                </a:cubicBezTo>
                <a:cubicBezTo>
                  <a:pt x="321" y="308"/>
                  <a:pt x="323" y="326"/>
                  <a:pt x="328" y="344"/>
                </a:cubicBezTo>
                <a:cubicBezTo>
                  <a:pt x="331" y="355"/>
                  <a:pt x="337" y="364"/>
                  <a:pt x="341" y="374"/>
                </a:cubicBezTo>
                <a:cubicBezTo>
                  <a:pt x="346" y="373"/>
                  <a:pt x="345" y="369"/>
                  <a:pt x="346" y="367"/>
                </a:cubicBezTo>
                <a:cubicBezTo>
                  <a:pt x="348" y="353"/>
                  <a:pt x="355" y="347"/>
                  <a:pt x="369" y="349"/>
                </a:cubicBezTo>
                <a:cubicBezTo>
                  <a:pt x="380" y="351"/>
                  <a:pt x="384" y="350"/>
                  <a:pt x="386" y="337"/>
                </a:cubicBezTo>
                <a:cubicBezTo>
                  <a:pt x="388" y="315"/>
                  <a:pt x="394" y="294"/>
                  <a:pt x="403" y="274"/>
                </a:cubicBezTo>
                <a:cubicBezTo>
                  <a:pt x="407" y="268"/>
                  <a:pt x="407" y="260"/>
                  <a:pt x="408" y="253"/>
                </a:cubicBezTo>
                <a:cubicBezTo>
                  <a:pt x="409" y="237"/>
                  <a:pt x="422" y="228"/>
                  <a:pt x="438" y="233"/>
                </a:cubicBezTo>
                <a:cubicBezTo>
                  <a:pt x="443" y="234"/>
                  <a:pt x="446" y="251"/>
                  <a:pt x="441" y="255"/>
                </a:cubicBezTo>
                <a:cubicBezTo>
                  <a:pt x="439" y="257"/>
                  <a:pt x="437" y="260"/>
                  <a:pt x="434" y="261"/>
                </a:cubicBezTo>
                <a:cubicBezTo>
                  <a:pt x="423" y="266"/>
                  <a:pt x="422" y="272"/>
                  <a:pt x="429" y="281"/>
                </a:cubicBezTo>
                <a:cubicBezTo>
                  <a:pt x="435" y="288"/>
                  <a:pt x="433" y="299"/>
                  <a:pt x="437" y="307"/>
                </a:cubicBezTo>
                <a:cubicBezTo>
                  <a:pt x="441" y="314"/>
                  <a:pt x="443" y="320"/>
                  <a:pt x="453" y="312"/>
                </a:cubicBezTo>
                <a:cubicBezTo>
                  <a:pt x="461" y="305"/>
                  <a:pt x="482" y="314"/>
                  <a:pt x="488" y="326"/>
                </a:cubicBezTo>
                <a:cubicBezTo>
                  <a:pt x="489" y="329"/>
                  <a:pt x="487" y="332"/>
                  <a:pt x="493" y="333"/>
                </a:cubicBezTo>
                <a:cubicBezTo>
                  <a:pt x="497" y="322"/>
                  <a:pt x="503" y="312"/>
                  <a:pt x="517" y="309"/>
                </a:cubicBezTo>
                <a:cubicBezTo>
                  <a:pt x="520" y="308"/>
                  <a:pt x="520" y="305"/>
                  <a:pt x="520" y="302"/>
                </a:cubicBezTo>
                <a:cubicBezTo>
                  <a:pt x="518" y="283"/>
                  <a:pt x="517" y="264"/>
                  <a:pt x="513" y="245"/>
                </a:cubicBezTo>
                <a:cubicBezTo>
                  <a:pt x="511" y="236"/>
                  <a:pt x="503" y="229"/>
                  <a:pt x="502" y="219"/>
                </a:cubicBezTo>
                <a:cubicBezTo>
                  <a:pt x="502" y="211"/>
                  <a:pt x="499" y="203"/>
                  <a:pt x="508" y="199"/>
                </a:cubicBezTo>
                <a:cubicBezTo>
                  <a:pt x="515" y="196"/>
                  <a:pt x="529" y="205"/>
                  <a:pt x="532" y="215"/>
                </a:cubicBezTo>
                <a:cubicBezTo>
                  <a:pt x="533" y="219"/>
                  <a:pt x="533" y="224"/>
                  <a:pt x="533" y="228"/>
                </a:cubicBezTo>
                <a:cubicBezTo>
                  <a:pt x="535" y="276"/>
                  <a:pt x="544" y="322"/>
                  <a:pt x="561" y="367"/>
                </a:cubicBezTo>
                <a:cubicBezTo>
                  <a:pt x="567" y="381"/>
                  <a:pt x="580" y="375"/>
                  <a:pt x="590" y="376"/>
                </a:cubicBezTo>
                <a:cubicBezTo>
                  <a:pt x="598" y="377"/>
                  <a:pt x="595" y="368"/>
                  <a:pt x="596" y="362"/>
                </a:cubicBezTo>
                <a:cubicBezTo>
                  <a:pt x="599" y="339"/>
                  <a:pt x="594" y="319"/>
                  <a:pt x="584" y="298"/>
                </a:cubicBezTo>
                <a:cubicBezTo>
                  <a:pt x="567" y="263"/>
                  <a:pt x="551" y="229"/>
                  <a:pt x="538" y="193"/>
                </a:cubicBezTo>
                <a:cubicBezTo>
                  <a:pt x="530" y="169"/>
                  <a:pt x="524" y="143"/>
                  <a:pt x="527" y="116"/>
                </a:cubicBezTo>
                <a:cubicBezTo>
                  <a:pt x="530" y="98"/>
                  <a:pt x="524" y="84"/>
                  <a:pt x="507" y="75"/>
                </a:cubicBezTo>
                <a:cubicBezTo>
                  <a:pt x="497" y="70"/>
                  <a:pt x="492" y="59"/>
                  <a:pt x="485" y="50"/>
                </a:cubicBezTo>
                <a:cubicBezTo>
                  <a:pt x="478" y="43"/>
                  <a:pt x="490" y="35"/>
                  <a:pt x="493" y="27"/>
                </a:cubicBezTo>
                <a:cubicBezTo>
                  <a:pt x="494" y="23"/>
                  <a:pt x="501" y="22"/>
                  <a:pt x="505" y="24"/>
                </a:cubicBezTo>
                <a:cubicBezTo>
                  <a:pt x="516" y="31"/>
                  <a:pt x="517" y="24"/>
                  <a:pt x="518" y="16"/>
                </a:cubicBezTo>
                <a:cubicBezTo>
                  <a:pt x="518" y="13"/>
                  <a:pt x="518" y="10"/>
                  <a:pt x="519" y="8"/>
                </a:cubicBezTo>
                <a:cubicBezTo>
                  <a:pt x="520" y="5"/>
                  <a:pt x="520" y="0"/>
                  <a:pt x="524" y="1"/>
                </a:cubicBezTo>
                <a:cubicBezTo>
                  <a:pt x="528" y="2"/>
                  <a:pt x="526" y="5"/>
                  <a:pt x="526" y="8"/>
                </a:cubicBezTo>
                <a:cubicBezTo>
                  <a:pt x="526" y="18"/>
                  <a:pt x="526" y="27"/>
                  <a:pt x="535" y="34"/>
                </a:cubicBezTo>
                <a:cubicBezTo>
                  <a:pt x="537" y="36"/>
                  <a:pt x="538" y="40"/>
                  <a:pt x="538" y="43"/>
                </a:cubicBezTo>
                <a:cubicBezTo>
                  <a:pt x="545" y="87"/>
                  <a:pt x="557" y="129"/>
                  <a:pt x="575" y="170"/>
                </a:cubicBezTo>
                <a:cubicBezTo>
                  <a:pt x="580" y="180"/>
                  <a:pt x="578" y="194"/>
                  <a:pt x="586" y="202"/>
                </a:cubicBezTo>
                <a:cubicBezTo>
                  <a:pt x="607" y="223"/>
                  <a:pt x="618" y="254"/>
                  <a:pt x="648" y="267"/>
                </a:cubicBezTo>
                <a:cubicBezTo>
                  <a:pt x="657" y="271"/>
                  <a:pt x="660" y="281"/>
                  <a:pt x="666" y="287"/>
                </a:cubicBezTo>
                <a:cubicBezTo>
                  <a:pt x="668" y="291"/>
                  <a:pt x="668" y="297"/>
                  <a:pt x="676" y="293"/>
                </a:cubicBezTo>
                <a:cubicBezTo>
                  <a:pt x="682" y="290"/>
                  <a:pt x="687" y="287"/>
                  <a:pt x="685" y="281"/>
                </a:cubicBezTo>
                <a:cubicBezTo>
                  <a:pt x="679" y="267"/>
                  <a:pt x="688" y="255"/>
                  <a:pt x="688" y="241"/>
                </a:cubicBezTo>
                <a:cubicBezTo>
                  <a:pt x="690" y="219"/>
                  <a:pt x="707" y="209"/>
                  <a:pt x="722" y="198"/>
                </a:cubicBezTo>
                <a:cubicBezTo>
                  <a:pt x="727" y="194"/>
                  <a:pt x="732" y="198"/>
                  <a:pt x="737" y="202"/>
                </a:cubicBezTo>
                <a:cubicBezTo>
                  <a:pt x="745" y="209"/>
                  <a:pt x="747" y="220"/>
                  <a:pt x="757" y="226"/>
                </a:cubicBezTo>
                <a:cubicBezTo>
                  <a:pt x="764" y="230"/>
                  <a:pt x="771" y="273"/>
                  <a:pt x="766" y="279"/>
                </a:cubicBezTo>
                <a:cubicBezTo>
                  <a:pt x="760" y="286"/>
                  <a:pt x="754" y="293"/>
                  <a:pt x="749" y="302"/>
                </a:cubicBezTo>
                <a:cubicBezTo>
                  <a:pt x="746" y="307"/>
                  <a:pt x="743" y="311"/>
                  <a:pt x="751" y="315"/>
                </a:cubicBezTo>
                <a:cubicBezTo>
                  <a:pt x="759" y="318"/>
                  <a:pt x="754" y="324"/>
                  <a:pt x="753" y="330"/>
                </a:cubicBezTo>
                <a:cubicBezTo>
                  <a:pt x="769" y="327"/>
                  <a:pt x="784" y="323"/>
                  <a:pt x="800" y="328"/>
                </a:cubicBezTo>
                <a:cubicBezTo>
                  <a:pt x="803" y="329"/>
                  <a:pt x="811" y="326"/>
                  <a:pt x="809" y="318"/>
                </a:cubicBezTo>
                <a:cubicBezTo>
                  <a:pt x="800" y="286"/>
                  <a:pt x="836" y="266"/>
                  <a:pt x="863" y="275"/>
                </a:cubicBezTo>
                <a:cubicBezTo>
                  <a:pt x="870" y="278"/>
                  <a:pt x="874" y="283"/>
                  <a:pt x="878" y="288"/>
                </a:cubicBezTo>
                <a:cubicBezTo>
                  <a:pt x="890" y="302"/>
                  <a:pt x="891" y="333"/>
                  <a:pt x="881" y="348"/>
                </a:cubicBezTo>
                <a:cubicBezTo>
                  <a:pt x="879" y="351"/>
                  <a:pt x="878" y="355"/>
                  <a:pt x="876" y="358"/>
                </a:cubicBezTo>
                <a:cubicBezTo>
                  <a:pt x="875" y="361"/>
                  <a:pt x="878" y="362"/>
                  <a:pt x="879" y="362"/>
                </a:cubicBezTo>
                <a:cubicBezTo>
                  <a:pt x="886" y="362"/>
                  <a:pt x="898" y="366"/>
                  <a:pt x="904" y="370"/>
                </a:cubicBezTo>
                <a:cubicBezTo>
                  <a:pt x="911" y="376"/>
                  <a:pt x="922" y="379"/>
                  <a:pt x="926" y="390"/>
                </a:cubicBezTo>
                <a:cubicBezTo>
                  <a:pt x="927" y="382"/>
                  <a:pt x="927" y="378"/>
                  <a:pt x="923" y="375"/>
                </a:cubicBezTo>
                <a:cubicBezTo>
                  <a:pt x="914" y="368"/>
                  <a:pt x="916" y="359"/>
                  <a:pt x="919" y="350"/>
                </a:cubicBezTo>
                <a:cubicBezTo>
                  <a:pt x="921" y="342"/>
                  <a:pt x="924" y="334"/>
                  <a:pt x="922" y="325"/>
                </a:cubicBezTo>
                <a:cubicBezTo>
                  <a:pt x="921" y="318"/>
                  <a:pt x="923" y="311"/>
                  <a:pt x="930" y="308"/>
                </a:cubicBezTo>
                <a:cubicBezTo>
                  <a:pt x="939" y="305"/>
                  <a:pt x="948" y="304"/>
                  <a:pt x="953" y="312"/>
                </a:cubicBezTo>
                <a:cubicBezTo>
                  <a:pt x="961" y="324"/>
                  <a:pt x="976" y="330"/>
                  <a:pt x="977" y="348"/>
                </a:cubicBezTo>
                <a:cubicBezTo>
                  <a:pt x="979" y="346"/>
                  <a:pt x="979" y="345"/>
                  <a:pt x="980" y="344"/>
                </a:cubicBezTo>
                <a:cubicBezTo>
                  <a:pt x="989" y="329"/>
                  <a:pt x="981" y="314"/>
                  <a:pt x="979" y="298"/>
                </a:cubicBezTo>
                <a:cubicBezTo>
                  <a:pt x="976" y="283"/>
                  <a:pt x="978" y="266"/>
                  <a:pt x="973" y="251"/>
                </a:cubicBezTo>
                <a:cubicBezTo>
                  <a:pt x="971" y="246"/>
                  <a:pt x="969" y="240"/>
                  <a:pt x="963" y="241"/>
                </a:cubicBezTo>
                <a:cubicBezTo>
                  <a:pt x="953" y="241"/>
                  <a:pt x="950" y="234"/>
                  <a:pt x="950" y="227"/>
                </a:cubicBezTo>
                <a:cubicBezTo>
                  <a:pt x="950" y="219"/>
                  <a:pt x="955" y="212"/>
                  <a:pt x="965" y="212"/>
                </a:cubicBezTo>
                <a:cubicBezTo>
                  <a:pt x="972" y="211"/>
                  <a:pt x="982" y="210"/>
                  <a:pt x="984" y="218"/>
                </a:cubicBezTo>
                <a:cubicBezTo>
                  <a:pt x="989" y="237"/>
                  <a:pt x="1009" y="251"/>
                  <a:pt x="1002" y="273"/>
                </a:cubicBezTo>
                <a:cubicBezTo>
                  <a:pt x="1001" y="276"/>
                  <a:pt x="1003" y="279"/>
                  <a:pt x="1004" y="282"/>
                </a:cubicBezTo>
                <a:cubicBezTo>
                  <a:pt x="1012" y="296"/>
                  <a:pt x="1014" y="310"/>
                  <a:pt x="1014" y="326"/>
                </a:cubicBezTo>
                <a:cubicBezTo>
                  <a:pt x="1013" y="341"/>
                  <a:pt x="1020" y="347"/>
                  <a:pt x="1035" y="347"/>
                </a:cubicBezTo>
                <a:cubicBezTo>
                  <a:pt x="1036" y="348"/>
                  <a:pt x="1036" y="349"/>
                  <a:pt x="1036" y="351"/>
                </a:cubicBezTo>
                <a:cubicBezTo>
                  <a:pt x="1030" y="361"/>
                  <a:pt x="1034" y="369"/>
                  <a:pt x="1040" y="379"/>
                </a:cubicBezTo>
                <a:cubicBezTo>
                  <a:pt x="1050" y="372"/>
                  <a:pt x="1046" y="361"/>
                  <a:pt x="1051" y="353"/>
                </a:cubicBezTo>
                <a:cubicBezTo>
                  <a:pt x="1057" y="344"/>
                  <a:pt x="1065" y="342"/>
                  <a:pt x="1073" y="337"/>
                </a:cubicBezTo>
                <a:cubicBezTo>
                  <a:pt x="1070" y="337"/>
                  <a:pt x="1066" y="339"/>
                  <a:pt x="1062" y="339"/>
                </a:cubicBezTo>
                <a:cubicBezTo>
                  <a:pt x="1060" y="338"/>
                  <a:pt x="1057" y="338"/>
                  <a:pt x="1057" y="334"/>
                </a:cubicBezTo>
                <a:cubicBezTo>
                  <a:pt x="1070" y="326"/>
                  <a:pt x="1084" y="320"/>
                  <a:pt x="1094" y="309"/>
                </a:cubicBezTo>
                <a:cubicBezTo>
                  <a:pt x="1098" y="305"/>
                  <a:pt x="1104" y="305"/>
                  <a:pt x="1110" y="303"/>
                </a:cubicBezTo>
                <a:cubicBezTo>
                  <a:pt x="1124" y="299"/>
                  <a:pt x="1127" y="290"/>
                  <a:pt x="1119" y="278"/>
                </a:cubicBezTo>
                <a:cubicBezTo>
                  <a:pt x="1114" y="270"/>
                  <a:pt x="1109" y="263"/>
                  <a:pt x="1121" y="255"/>
                </a:cubicBezTo>
                <a:cubicBezTo>
                  <a:pt x="1126" y="252"/>
                  <a:pt x="1118" y="244"/>
                  <a:pt x="1122" y="239"/>
                </a:cubicBezTo>
                <a:cubicBezTo>
                  <a:pt x="1132" y="237"/>
                  <a:pt x="1132" y="247"/>
                  <a:pt x="1136" y="254"/>
                </a:cubicBezTo>
                <a:cubicBezTo>
                  <a:pt x="1136" y="251"/>
                  <a:pt x="1137" y="248"/>
                  <a:pt x="1137" y="245"/>
                </a:cubicBezTo>
                <a:cubicBezTo>
                  <a:pt x="1138" y="247"/>
                  <a:pt x="1139" y="247"/>
                  <a:pt x="1139" y="248"/>
                </a:cubicBezTo>
                <a:cubicBezTo>
                  <a:pt x="1140" y="274"/>
                  <a:pt x="1138" y="301"/>
                  <a:pt x="1143" y="327"/>
                </a:cubicBezTo>
                <a:cubicBezTo>
                  <a:pt x="1148" y="351"/>
                  <a:pt x="1144" y="374"/>
                  <a:pt x="1137" y="397"/>
                </a:cubicBezTo>
                <a:cubicBezTo>
                  <a:pt x="1135" y="404"/>
                  <a:pt x="1136" y="411"/>
                  <a:pt x="1137" y="419"/>
                </a:cubicBezTo>
                <a:cubicBezTo>
                  <a:pt x="1137" y="422"/>
                  <a:pt x="1135" y="425"/>
                  <a:pt x="1137" y="428"/>
                </a:cubicBezTo>
                <a:cubicBezTo>
                  <a:pt x="1136" y="424"/>
                  <a:pt x="1137" y="421"/>
                  <a:pt x="1140" y="419"/>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s-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3">
    <p:spTree>
      <p:nvGrpSpPr>
        <p:cNvPr id="1" name="Shape 211"/>
        <p:cNvGrpSpPr/>
        <p:nvPr/>
      </p:nvGrpSpPr>
      <p:grpSpPr>
        <a:xfrm>
          <a:off x="0" y="0"/>
          <a:ext cx="0" cy="0"/>
          <a:chOff x="0" y="0"/>
          <a:chExt cx="0" cy="0"/>
        </a:xfrm>
      </p:grpSpPr>
      <p:sp>
        <p:nvSpPr>
          <p:cNvPr id="215" name="Google Shape;215;p24"/>
          <p:cNvSpPr txBox="1">
            <a:spLocks noGrp="1"/>
          </p:cNvSpPr>
          <p:nvPr>
            <p:ph type="title"/>
          </p:nvPr>
        </p:nvSpPr>
        <p:spPr>
          <a:xfrm>
            <a:off x="815425" y="1882875"/>
            <a:ext cx="1986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6" name="Google Shape;216;p24"/>
          <p:cNvSpPr txBox="1">
            <a:spLocks noGrp="1"/>
          </p:cNvSpPr>
          <p:nvPr>
            <p:ph type="subTitle" idx="1"/>
          </p:nvPr>
        </p:nvSpPr>
        <p:spPr>
          <a:xfrm>
            <a:off x="815425" y="2345575"/>
            <a:ext cx="1986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7" name="Google Shape;217;p24"/>
          <p:cNvSpPr txBox="1">
            <a:spLocks noGrp="1"/>
          </p:cNvSpPr>
          <p:nvPr>
            <p:ph type="title" idx="2"/>
          </p:nvPr>
        </p:nvSpPr>
        <p:spPr>
          <a:xfrm>
            <a:off x="3293198" y="1882875"/>
            <a:ext cx="1986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8" name="Google Shape;218;p24"/>
          <p:cNvSpPr txBox="1">
            <a:spLocks noGrp="1"/>
          </p:cNvSpPr>
          <p:nvPr>
            <p:ph type="subTitle" idx="3"/>
          </p:nvPr>
        </p:nvSpPr>
        <p:spPr>
          <a:xfrm>
            <a:off x="3293198" y="2345575"/>
            <a:ext cx="1986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24"/>
          <p:cNvSpPr txBox="1">
            <a:spLocks noGrp="1"/>
          </p:cNvSpPr>
          <p:nvPr>
            <p:ph type="title" idx="4"/>
          </p:nvPr>
        </p:nvSpPr>
        <p:spPr>
          <a:xfrm>
            <a:off x="815425" y="3640125"/>
            <a:ext cx="1986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20" name="Google Shape;220;p24"/>
          <p:cNvSpPr txBox="1">
            <a:spLocks noGrp="1"/>
          </p:cNvSpPr>
          <p:nvPr>
            <p:ph type="subTitle" idx="5"/>
          </p:nvPr>
        </p:nvSpPr>
        <p:spPr>
          <a:xfrm>
            <a:off x="815425" y="4102825"/>
            <a:ext cx="1986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1" name="Google Shape;221;p24"/>
          <p:cNvSpPr txBox="1">
            <a:spLocks noGrp="1"/>
          </p:cNvSpPr>
          <p:nvPr>
            <p:ph type="title" idx="6"/>
          </p:nvPr>
        </p:nvSpPr>
        <p:spPr>
          <a:xfrm>
            <a:off x="3293198" y="3640125"/>
            <a:ext cx="1986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22" name="Google Shape;222;p24"/>
          <p:cNvSpPr txBox="1">
            <a:spLocks noGrp="1"/>
          </p:cNvSpPr>
          <p:nvPr>
            <p:ph type="subTitle" idx="7"/>
          </p:nvPr>
        </p:nvSpPr>
        <p:spPr>
          <a:xfrm>
            <a:off x="3293198" y="4102825"/>
            <a:ext cx="1986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24"/>
          <p:cNvSpPr txBox="1">
            <a:spLocks noGrp="1"/>
          </p:cNvSpPr>
          <p:nvPr>
            <p:ph type="title" idx="8"/>
          </p:nvPr>
        </p:nvSpPr>
        <p:spPr>
          <a:xfrm>
            <a:off x="5770977" y="1882875"/>
            <a:ext cx="1986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24" name="Google Shape;224;p24"/>
          <p:cNvSpPr txBox="1">
            <a:spLocks noGrp="1"/>
          </p:cNvSpPr>
          <p:nvPr>
            <p:ph type="subTitle" idx="9"/>
          </p:nvPr>
        </p:nvSpPr>
        <p:spPr>
          <a:xfrm>
            <a:off x="5770977" y="2345575"/>
            <a:ext cx="1986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5" name="Google Shape;225;p24"/>
          <p:cNvSpPr txBox="1">
            <a:spLocks noGrp="1"/>
          </p:cNvSpPr>
          <p:nvPr>
            <p:ph type="title" idx="13"/>
          </p:nvPr>
        </p:nvSpPr>
        <p:spPr>
          <a:xfrm>
            <a:off x="5770977" y="3640125"/>
            <a:ext cx="1986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26" name="Google Shape;226;p24"/>
          <p:cNvSpPr txBox="1">
            <a:spLocks noGrp="1"/>
          </p:cNvSpPr>
          <p:nvPr>
            <p:ph type="subTitle" idx="14"/>
          </p:nvPr>
        </p:nvSpPr>
        <p:spPr>
          <a:xfrm>
            <a:off x="5770977" y="4102825"/>
            <a:ext cx="1986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7" name="Google Shape;227;p24"/>
          <p:cNvSpPr txBox="1">
            <a:spLocks noGrp="1"/>
          </p:cNvSpPr>
          <p:nvPr>
            <p:ph type="title" idx="15"/>
          </p:nvPr>
        </p:nvSpPr>
        <p:spPr>
          <a:xfrm>
            <a:off x="711750" y="502175"/>
            <a:ext cx="7710600" cy="65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18" name="Conector recto 17"/>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19" name="Rectángulo 18"/>
          <p:cNvSpPr/>
          <p:nvPr userDrawn="1"/>
        </p:nvSpPr>
        <p:spPr>
          <a:xfrm>
            <a:off x="92174" y="4815644"/>
            <a:ext cx="1971336" cy="216638"/>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20" name="Conector recto 19"/>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p:cSld name="CUSTOM">
    <p:spTree>
      <p:nvGrpSpPr>
        <p:cNvPr id="1" name="Shape 228"/>
        <p:cNvGrpSpPr/>
        <p:nvPr/>
      </p:nvGrpSpPr>
      <p:grpSpPr>
        <a:xfrm>
          <a:off x="0" y="0"/>
          <a:ext cx="0" cy="0"/>
          <a:chOff x="0" y="0"/>
          <a:chExt cx="0" cy="0"/>
        </a:xfrm>
      </p:grpSpPr>
      <p:sp>
        <p:nvSpPr>
          <p:cNvPr id="229" name="Google Shape;229;p25"/>
          <p:cNvSpPr txBox="1">
            <a:spLocks noGrp="1"/>
          </p:cNvSpPr>
          <p:nvPr>
            <p:ph type="ctrTitle"/>
          </p:nvPr>
        </p:nvSpPr>
        <p:spPr>
          <a:xfrm>
            <a:off x="727350" y="323842"/>
            <a:ext cx="3917400" cy="10476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500" b="1">
                <a:latin typeface="Montserrat"/>
                <a:ea typeface="Montserrat"/>
                <a:cs typeface="Montserrat"/>
                <a:sym typeface="Montserra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30" name="Google Shape;230;p25"/>
          <p:cNvSpPr txBox="1">
            <a:spLocks noGrp="1"/>
          </p:cNvSpPr>
          <p:nvPr>
            <p:ph type="subTitle" idx="1"/>
          </p:nvPr>
        </p:nvSpPr>
        <p:spPr>
          <a:xfrm>
            <a:off x="727350" y="2208350"/>
            <a:ext cx="3917400" cy="162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800"/>
              <a:buNone/>
              <a:defRPr>
                <a:solidFill>
                  <a:schemeClr val="dk1"/>
                </a:solidFill>
                <a:latin typeface="Maven Pro"/>
                <a:ea typeface="Maven Pro"/>
                <a:cs typeface="Maven Pro"/>
                <a:sym typeface="Maven Pro"/>
              </a:defRPr>
            </a:lvl1pPr>
            <a:lvl2pPr lvl="1" algn="ctr" rtl="0">
              <a:lnSpc>
                <a:spcPct val="100000"/>
              </a:lnSpc>
              <a:spcBef>
                <a:spcPts val="0"/>
              </a:spcBef>
              <a:spcAft>
                <a:spcPts val="0"/>
              </a:spcAft>
              <a:buClr>
                <a:schemeClr val="dk1"/>
              </a:buClr>
              <a:buSzPts val="2800"/>
              <a:buNone/>
              <a:defRPr sz="2800">
                <a:solidFill>
                  <a:schemeClr val="dk1"/>
                </a:solidFill>
              </a:defRPr>
            </a:lvl2pPr>
            <a:lvl3pPr lvl="2" algn="ctr" rtl="0">
              <a:lnSpc>
                <a:spcPct val="100000"/>
              </a:lnSpc>
              <a:spcBef>
                <a:spcPts val="0"/>
              </a:spcBef>
              <a:spcAft>
                <a:spcPts val="0"/>
              </a:spcAft>
              <a:buClr>
                <a:schemeClr val="dk1"/>
              </a:buClr>
              <a:buSzPts val="2800"/>
              <a:buNone/>
              <a:defRPr sz="2800">
                <a:solidFill>
                  <a:schemeClr val="dk1"/>
                </a:solidFill>
              </a:defRPr>
            </a:lvl3pPr>
            <a:lvl4pPr lvl="3" algn="ctr" rtl="0">
              <a:lnSpc>
                <a:spcPct val="100000"/>
              </a:lnSpc>
              <a:spcBef>
                <a:spcPts val="0"/>
              </a:spcBef>
              <a:spcAft>
                <a:spcPts val="0"/>
              </a:spcAft>
              <a:buClr>
                <a:schemeClr val="dk1"/>
              </a:buClr>
              <a:buSzPts val="2800"/>
              <a:buNone/>
              <a:defRPr sz="2800">
                <a:solidFill>
                  <a:schemeClr val="dk1"/>
                </a:solidFill>
              </a:defRPr>
            </a:lvl4pPr>
            <a:lvl5pPr lvl="4" algn="ctr" rtl="0">
              <a:lnSpc>
                <a:spcPct val="100000"/>
              </a:lnSpc>
              <a:spcBef>
                <a:spcPts val="0"/>
              </a:spcBef>
              <a:spcAft>
                <a:spcPts val="0"/>
              </a:spcAft>
              <a:buClr>
                <a:schemeClr val="dk1"/>
              </a:buClr>
              <a:buSzPts val="2800"/>
              <a:buNone/>
              <a:defRPr sz="2800">
                <a:solidFill>
                  <a:schemeClr val="dk1"/>
                </a:solidFill>
              </a:defRPr>
            </a:lvl5pPr>
            <a:lvl6pPr lvl="5" algn="ctr" rtl="0">
              <a:lnSpc>
                <a:spcPct val="100000"/>
              </a:lnSpc>
              <a:spcBef>
                <a:spcPts val="0"/>
              </a:spcBef>
              <a:spcAft>
                <a:spcPts val="0"/>
              </a:spcAft>
              <a:buClr>
                <a:schemeClr val="dk1"/>
              </a:buClr>
              <a:buSzPts val="2800"/>
              <a:buNone/>
              <a:defRPr sz="2800">
                <a:solidFill>
                  <a:schemeClr val="dk1"/>
                </a:solidFill>
              </a:defRPr>
            </a:lvl6pPr>
            <a:lvl7pPr lvl="6" algn="ctr" rtl="0">
              <a:lnSpc>
                <a:spcPct val="100000"/>
              </a:lnSpc>
              <a:spcBef>
                <a:spcPts val="0"/>
              </a:spcBef>
              <a:spcAft>
                <a:spcPts val="0"/>
              </a:spcAft>
              <a:buClr>
                <a:schemeClr val="dk1"/>
              </a:buClr>
              <a:buSzPts val="2800"/>
              <a:buNone/>
              <a:defRPr sz="2800">
                <a:solidFill>
                  <a:schemeClr val="dk1"/>
                </a:solidFill>
              </a:defRPr>
            </a:lvl7pPr>
            <a:lvl8pPr lvl="7" algn="ctr" rtl="0">
              <a:lnSpc>
                <a:spcPct val="100000"/>
              </a:lnSpc>
              <a:spcBef>
                <a:spcPts val="0"/>
              </a:spcBef>
              <a:spcAft>
                <a:spcPts val="0"/>
              </a:spcAft>
              <a:buClr>
                <a:schemeClr val="dk1"/>
              </a:buClr>
              <a:buSzPts val="2800"/>
              <a:buNone/>
              <a:defRPr sz="2800">
                <a:solidFill>
                  <a:schemeClr val="dk1"/>
                </a:solidFill>
              </a:defRPr>
            </a:lvl8pPr>
            <a:lvl9pPr lvl="8" algn="ctr" rtl="0">
              <a:lnSpc>
                <a:spcPct val="100000"/>
              </a:lnSpc>
              <a:spcBef>
                <a:spcPts val="0"/>
              </a:spcBef>
              <a:spcAft>
                <a:spcPts val="0"/>
              </a:spcAft>
              <a:buClr>
                <a:schemeClr val="dk1"/>
              </a:buClr>
              <a:buSzPts val="2800"/>
              <a:buNone/>
              <a:defRPr sz="2800">
                <a:solidFill>
                  <a:schemeClr val="dk1"/>
                </a:solidFill>
              </a:defRPr>
            </a:lvl9pPr>
          </a:lstStyle>
          <a:p>
            <a:endParaRPr/>
          </a:p>
        </p:txBody>
      </p:sp>
      <p:grpSp>
        <p:nvGrpSpPr>
          <p:cNvPr id="8" name="Grupo 7"/>
          <p:cNvGrpSpPr/>
          <p:nvPr userDrawn="1"/>
        </p:nvGrpSpPr>
        <p:grpSpPr>
          <a:xfrm>
            <a:off x="104172" y="117705"/>
            <a:ext cx="8899069" cy="4879853"/>
            <a:chOff x="104172" y="117705"/>
            <a:chExt cx="8899069" cy="4879853"/>
          </a:xfrm>
        </p:grpSpPr>
        <p:sp>
          <p:nvSpPr>
            <p:cNvPr id="9" name="Rectángulo 8"/>
            <p:cNvSpPr/>
            <p:nvPr userDrawn="1"/>
          </p:nvSpPr>
          <p:spPr>
            <a:xfrm>
              <a:off x="104172" y="117705"/>
              <a:ext cx="8899069" cy="4870984"/>
            </a:xfrm>
            <a:prstGeom prst="rect">
              <a:avLst/>
            </a:prstGeom>
            <a:no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p:cNvSpPr/>
            <p:nvPr userDrawn="1"/>
          </p:nvSpPr>
          <p:spPr>
            <a:xfrm>
              <a:off x="7689298" y="119864"/>
              <a:ext cx="1313943" cy="1210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ángulo 10"/>
            <p:cNvSpPr/>
            <p:nvPr userDrawn="1"/>
          </p:nvSpPr>
          <p:spPr>
            <a:xfrm>
              <a:off x="115323" y="4780920"/>
              <a:ext cx="1971336" cy="216638"/>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12" name="Rectángulo 11"/>
          <p:cNvSpPr/>
          <p:nvPr userDrawn="1"/>
        </p:nvSpPr>
        <p:spPr>
          <a:xfrm>
            <a:off x="5962274" y="4951056"/>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Rectángulo 12"/>
          <p:cNvSpPr/>
          <p:nvPr userDrawn="1"/>
        </p:nvSpPr>
        <p:spPr>
          <a:xfrm>
            <a:off x="0" y="4945424"/>
            <a:ext cx="3191774" cy="198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Freeform 5"/>
          <p:cNvSpPr>
            <a:spLocks/>
          </p:cNvSpPr>
          <p:nvPr userDrawn="1"/>
        </p:nvSpPr>
        <p:spPr bwMode="auto">
          <a:xfrm>
            <a:off x="2399086" y="3571950"/>
            <a:ext cx="4283464" cy="1571550"/>
          </a:xfrm>
          <a:custGeom>
            <a:avLst/>
            <a:gdLst>
              <a:gd name="T0" fmla="*/ 1188 w 1465"/>
              <a:gd name="T1" fmla="*/ 358 h 535"/>
              <a:gd name="T2" fmla="*/ 1216 w 1465"/>
              <a:gd name="T3" fmla="*/ 349 h 535"/>
              <a:gd name="T4" fmla="*/ 1251 w 1465"/>
              <a:gd name="T5" fmla="*/ 271 h 535"/>
              <a:gd name="T6" fmla="*/ 1264 w 1465"/>
              <a:gd name="T7" fmla="*/ 422 h 535"/>
              <a:gd name="T8" fmla="*/ 1277 w 1465"/>
              <a:gd name="T9" fmla="*/ 350 h 535"/>
              <a:gd name="T10" fmla="*/ 1297 w 1465"/>
              <a:gd name="T11" fmla="*/ 369 h 535"/>
              <a:gd name="T12" fmla="*/ 1335 w 1465"/>
              <a:gd name="T13" fmla="*/ 394 h 535"/>
              <a:gd name="T14" fmla="*/ 1342 w 1465"/>
              <a:gd name="T15" fmla="*/ 313 h 535"/>
              <a:gd name="T16" fmla="*/ 1359 w 1465"/>
              <a:gd name="T17" fmla="*/ 364 h 535"/>
              <a:gd name="T18" fmla="*/ 1374 w 1465"/>
              <a:gd name="T19" fmla="*/ 361 h 535"/>
              <a:gd name="T20" fmla="*/ 1398 w 1465"/>
              <a:gd name="T21" fmla="*/ 335 h 535"/>
              <a:gd name="T22" fmla="*/ 1428 w 1465"/>
              <a:gd name="T23" fmla="*/ 440 h 535"/>
              <a:gd name="T24" fmla="*/ 1445 w 1465"/>
              <a:gd name="T25" fmla="*/ 365 h 535"/>
              <a:gd name="T26" fmla="*/ 1452 w 1465"/>
              <a:gd name="T27" fmla="*/ 487 h 535"/>
              <a:gd name="T28" fmla="*/ 1425 w 1465"/>
              <a:gd name="T29" fmla="*/ 535 h 535"/>
              <a:gd name="T30" fmla="*/ 66 w 1465"/>
              <a:gd name="T31" fmla="*/ 468 h 535"/>
              <a:gd name="T32" fmla="*/ 2 w 1465"/>
              <a:gd name="T33" fmla="*/ 363 h 535"/>
              <a:gd name="T34" fmla="*/ 43 w 1465"/>
              <a:gd name="T35" fmla="*/ 416 h 535"/>
              <a:gd name="T36" fmla="*/ 124 w 1465"/>
              <a:gd name="T37" fmla="*/ 361 h 535"/>
              <a:gd name="T38" fmla="*/ 167 w 1465"/>
              <a:gd name="T39" fmla="*/ 359 h 535"/>
              <a:gd name="T40" fmla="*/ 191 w 1465"/>
              <a:gd name="T41" fmla="*/ 357 h 535"/>
              <a:gd name="T42" fmla="*/ 212 w 1465"/>
              <a:gd name="T43" fmla="*/ 384 h 535"/>
              <a:gd name="T44" fmla="*/ 252 w 1465"/>
              <a:gd name="T45" fmla="*/ 311 h 535"/>
              <a:gd name="T46" fmla="*/ 286 w 1465"/>
              <a:gd name="T47" fmla="*/ 380 h 535"/>
              <a:gd name="T48" fmla="*/ 299 w 1465"/>
              <a:gd name="T49" fmla="*/ 335 h 535"/>
              <a:gd name="T50" fmla="*/ 342 w 1465"/>
              <a:gd name="T51" fmla="*/ 276 h 535"/>
              <a:gd name="T52" fmla="*/ 346 w 1465"/>
              <a:gd name="T53" fmla="*/ 367 h 535"/>
              <a:gd name="T54" fmla="*/ 408 w 1465"/>
              <a:gd name="T55" fmla="*/ 253 h 535"/>
              <a:gd name="T56" fmla="*/ 429 w 1465"/>
              <a:gd name="T57" fmla="*/ 281 h 535"/>
              <a:gd name="T58" fmla="*/ 493 w 1465"/>
              <a:gd name="T59" fmla="*/ 333 h 535"/>
              <a:gd name="T60" fmla="*/ 502 w 1465"/>
              <a:gd name="T61" fmla="*/ 219 h 535"/>
              <a:gd name="T62" fmla="*/ 561 w 1465"/>
              <a:gd name="T63" fmla="*/ 367 h 535"/>
              <a:gd name="T64" fmla="*/ 538 w 1465"/>
              <a:gd name="T65" fmla="*/ 193 h 535"/>
              <a:gd name="T66" fmla="*/ 493 w 1465"/>
              <a:gd name="T67" fmla="*/ 27 h 535"/>
              <a:gd name="T68" fmla="*/ 524 w 1465"/>
              <a:gd name="T69" fmla="*/ 1 h 535"/>
              <a:gd name="T70" fmla="*/ 575 w 1465"/>
              <a:gd name="T71" fmla="*/ 170 h 535"/>
              <a:gd name="T72" fmla="*/ 676 w 1465"/>
              <a:gd name="T73" fmla="*/ 293 h 535"/>
              <a:gd name="T74" fmla="*/ 737 w 1465"/>
              <a:gd name="T75" fmla="*/ 202 h 535"/>
              <a:gd name="T76" fmla="*/ 751 w 1465"/>
              <a:gd name="T77" fmla="*/ 315 h 535"/>
              <a:gd name="T78" fmla="*/ 863 w 1465"/>
              <a:gd name="T79" fmla="*/ 275 h 535"/>
              <a:gd name="T80" fmla="*/ 879 w 1465"/>
              <a:gd name="T81" fmla="*/ 362 h 535"/>
              <a:gd name="T82" fmla="*/ 919 w 1465"/>
              <a:gd name="T83" fmla="*/ 350 h 535"/>
              <a:gd name="T84" fmla="*/ 977 w 1465"/>
              <a:gd name="T85" fmla="*/ 348 h 535"/>
              <a:gd name="T86" fmla="*/ 963 w 1465"/>
              <a:gd name="T87" fmla="*/ 241 h 535"/>
              <a:gd name="T88" fmla="*/ 1002 w 1465"/>
              <a:gd name="T89" fmla="*/ 273 h 535"/>
              <a:gd name="T90" fmla="*/ 1036 w 1465"/>
              <a:gd name="T91" fmla="*/ 351 h 535"/>
              <a:gd name="T92" fmla="*/ 1062 w 1465"/>
              <a:gd name="T93" fmla="*/ 339 h 535"/>
              <a:gd name="T94" fmla="*/ 1119 w 1465"/>
              <a:gd name="T95" fmla="*/ 278 h 535"/>
              <a:gd name="T96" fmla="*/ 1137 w 1465"/>
              <a:gd name="T97" fmla="*/ 245 h 535"/>
              <a:gd name="T98" fmla="*/ 1137 w 1465"/>
              <a:gd name="T99" fmla="*/ 419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65" h="535">
                <a:moveTo>
                  <a:pt x="1140" y="419"/>
                </a:moveTo>
                <a:cubicBezTo>
                  <a:pt x="1146" y="409"/>
                  <a:pt x="1149" y="397"/>
                  <a:pt x="1158" y="388"/>
                </a:cubicBezTo>
                <a:cubicBezTo>
                  <a:pt x="1168" y="377"/>
                  <a:pt x="1179" y="373"/>
                  <a:pt x="1195" y="378"/>
                </a:cubicBezTo>
                <a:cubicBezTo>
                  <a:pt x="1195" y="370"/>
                  <a:pt x="1192" y="364"/>
                  <a:pt x="1188" y="358"/>
                </a:cubicBezTo>
                <a:cubicBezTo>
                  <a:pt x="1184" y="352"/>
                  <a:pt x="1186" y="348"/>
                  <a:pt x="1187" y="342"/>
                </a:cubicBezTo>
                <a:cubicBezTo>
                  <a:pt x="1191" y="346"/>
                  <a:pt x="1199" y="341"/>
                  <a:pt x="1201" y="350"/>
                </a:cubicBezTo>
                <a:cubicBezTo>
                  <a:pt x="1202" y="352"/>
                  <a:pt x="1203" y="356"/>
                  <a:pt x="1207" y="357"/>
                </a:cubicBezTo>
                <a:cubicBezTo>
                  <a:pt x="1210" y="356"/>
                  <a:pt x="1207" y="349"/>
                  <a:pt x="1216" y="349"/>
                </a:cubicBezTo>
                <a:cubicBezTo>
                  <a:pt x="1199" y="375"/>
                  <a:pt x="1216" y="399"/>
                  <a:pt x="1218" y="426"/>
                </a:cubicBezTo>
                <a:cubicBezTo>
                  <a:pt x="1222" y="414"/>
                  <a:pt x="1223" y="403"/>
                  <a:pt x="1236" y="400"/>
                </a:cubicBezTo>
                <a:cubicBezTo>
                  <a:pt x="1241" y="399"/>
                  <a:pt x="1239" y="391"/>
                  <a:pt x="1239" y="386"/>
                </a:cubicBezTo>
                <a:cubicBezTo>
                  <a:pt x="1238" y="348"/>
                  <a:pt x="1247" y="311"/>
                  <a:pt x="1251" y="271"/>
                </a:cubicBezTo>
                <a:cubicBezTo>
                  <a:pt x="1257" y="277"/>
                  <a:pt x="1255" y="285"/>
                  <a:pt x="1258" y="289"/>
                </a:cubicBezTo>
                <a:cubicBezTo>
                  <a:pt x="1272" y="308"/>
                  <a:pt x="1254" y="326"/>
                  <a:pt x="1257" y="345"/>
                </a:cubicBezTo>
                <a:cubicBezTo>
                  <a:pt x="1261" y="365"/>
                  <a:pt x="1256" y="386"/>
                  <a:pt x="1259" y="407"/>
                </a:cubicBezTo>
                <a:cubicBezTo>
                  <a:pt x="1260" y="411"/>
                  <a:pt x="1259" y="416"/>
                  <a:pt x="1264" y="422"/>
                </a:cubicBezTo>
                <a:cubicBezTo>
                  <a:pt x="1265" y="405"/>
                  <a:pt x="1275" y="394"/>
                  <a:pt x="1283" y="382"/>
                </a:cubicBezTo>
                <a:cubicBezTo>
                  <a:pt x="1290" y="371"/>
                  <a:pt x="1281" y="363"/>
                  <a:pt x="1277" y="355"/>
                </a:cubicBezTo>
                <a:cubicBezTo>
                  <a:pt x="1276" y="353"/>
                  <a:pt x="1274" y="352"/>
                  <a:pt x="1276" y="350"/>
                </a:cubicBezTo>
                <a:cubicBezTo>
                  <a:pt x="1276" y="350"/>
                  <a:pt x="1277" y="350"/>
                  <a:pt x="1277" y="350"/>
                </a:cubicBezTo>
                <a:cubicBezTo>
                  <a:pt x="1278" y="351"/>
                  <a:pt x="1279" y="352"/>
                  <a:pt x="1280" y="353"/>
                </a:cubicBezTo>
                <a:cubicBezTo>
                  <a:pt x="1282" y="354"/>
                  <a:pt x="1284" y="353"/>
                  <a:pt x="1284" y="351"/>
                </a:cubicBezTo>
                <a:cubicBezTo>
                  <a:pt x="1286" y="342"/>
                  <a:pt x="1291" y="343"/>
                  <a:pt x="1297" y="347"/>
                </a:cubicBezTo>
                <a:cubicBezTo>
                  <a:pt x="1302" y="355"/>
                  <a:pt x="1299" y="362"/>
                  <a:pt x="1297" y="369"/>
                </a:cubicBezTo>
                <a:cubicBezTo>
                  <a:pt x="1295" y="377"/>
                  <a:pt x="1294" y="383"/>
                  <a:pt x="1305" y="385"/>
                </a:cubicBezTo>
                <a:cubicBezTo>
                  <a:pt x="1318" y="387"/>
                  <a:pt x="1323" y="402"/>
                  <a:pt x="1317" y="415"/>
                </a:cubicBezTo>
                <a:cubicBezTo>
                  <a:pt x="1315" y="420"/>
                  <a:pt x="1312" y="424"/>
                  <a:pt x="1310" y="428"/>
                </a:cubicBezTo>
                <a:cubicBezTo>
                  <a:pt x="1326" y="428"/>
                  <a:pt x="1335" y="416"/>
                  <a:pt x="1335" y="394"/>
                </a:cubicBezTo>
                <a:cubicBezTo>
                  <a:pt x="1335" y="375"/>
                  <a:pt x="1334" y="356"/>
                  <a:pt x="1334" y="337"/>
                </a:cubicBezTo>
                <a:cubicBezTo>
                  <a:pt x="1334" y="330"/>
                  <a:pt x="1329" y="325"/>
                  <a:pt x="1327" y="319"/>
                </a:cubicBezTo>
                <a:cubicBezTo>
                  <a:pt x="1323" y="308"/>
                  <a:pt x="1329" y="296"/>
                  <a:pt x="1322" y="285"/>
                </a:cubicBezTo>
                <a:cubicBezTo>
                  <a:pt x="1331" y="293"/>
                  <a:pt x="1340" y="300"/>
                  <a:pt x="1342" y="313"/>
                </a:cubicBezTo>
                <a:cubicBezTo>
                  <a:pt x="1348" y="340"/>
                  <a:pt x="1350" y="368"/>
                  <a:pt x="1354" y="395"/>
                </a:cubicBezTo>
                <a:cubicBezTo>
                  <a:pt x="1355" y="398"/>
                  <a:pt x="1353" y="403"/>
                  <a:pt x="1359" y="403"/>
                </a:cubicBezTo>
                <a:cubicBezTo>
                  <a:pt x="1365" y="403"/>
                  <a:pt x="1364" y="399"/>
                  <a:pt x="1365" y="396"/>
                </a:cubicBezTo>
                <a:cubicBezTo>
                  <a:pt x="1367" y="384"/>
                  <a:pt x="1366" y="374"/>
                  <a:pt x="1359" y="364"/>
                </a:cubicBezTo>
                <a:cubicBezTo>
                  <a:pt x="1357" y="361"/>
                  <a:pt x="1355" y="359"/>
                  <a:pt x="1357" y="356"/>
                </a:cubicBezTo>
                <a:cubicBezTo>
                  <a:pt x="1358" y="353"/>
                  <a:pt x="1354" y="349"/>
                  <a:pt x="1359" y="347"/>
                </a:cubicBezTo>
                <a:cubicBezTo>
                  <a:pt x="1361" y="353"/>
                  <a:pt x="1368" y="346"/>
                  <a:pt x="1370" y="352"/>
                </a:cubicBezTo>
                <a:cubicBezTo>
                  <a:pt x="1371" y="355"/>
                  <a:pt x="1373" y="358"/>
                  <a:pt x="1374" y="361"/>
                </a:cubicBezTo>
                <a:cubicBezTo>
                  <a:pt x="1379" y="360"/>
                  <a:pt x="1375" y="353"/>
                  <a:pt x="1380" y="353"/>
                </a:cubicBezTo>
                <a:cubicBezTo>
                  <a:pt x="1396" y="376"/>
                  <a:pt x="1375" y="402"/>
                  <a:pt x="1386" y="425"/>
                </a:cubicBezTo>
                <a:cubicBezTo>
                  <a:pt x="1397" y="407"/>
                  <a:pt x="1402" y="388"/>
                  <a:pt x="1394" y="367"/>
                </a:cubicBezTo>
                <a:cubicBezTo>
                  <a:pt x="1390" y="357"/>
                  <a:pt x="1400" y="346"/>
                  <a:pt x="1398" y="335"/>
                </a:cubicBezTo>
                <a:cubicBezTo>
                  <a:pt x="1400" y="345"/>
                  <a:pt x="1407" y="351"/>
                  <a:pt x="1415" y="357"/>
                </a:cubicBezTo>
                <a:cubicBezTo>
                  <a:pt x="1421" y="361"/>
                  <a:pt x="1418" y="365"/>
                  <a:pt x="1416" y="370"/>
                </a:cubicBezTo>
                <a:cubicBezTo>
                  <a:pt x="1409" y="385"/>
                  <a:pt x="1412" y="399"/>
                  <a:pt x="1422" y="410"/>
                </a:cubicBezTo>
                <a:cubicBezTo>
                  <a:pt x="1430" y="420"/>
                  <a:pt x="1429" y="429"/>
                  <a:pt x="1428" y="440"/>
                </a:cubicBezTo>
                <a:cubicBezTo>
                  <a:pt x="1436" y="424"/>
                  <a:pt x="1446" y="409"/>
                  <a:pt x="1436" y="390"/>
                </a:cubicBezTo>
                <a:cubicBezTo>
                  <a:pt x="1432" y="381"/>
                  <a:pt x="1436" y="371"/>
                  <a:pt x="1432" y="362"/>
                </a:cubicBezTo>
                <a:cubicBezTo>
                  <a:pt x="1439" y="368"/>
                  <a:pt x="1446" y="374"/>
                  <a:pt x="1447" y="383"/>
                </a:cubicBezTo>
                <a:cubicBezTo>
                  <a:pt x="1454" y="376"/>
                  <a:pt x="1450" y="371"/>
                  <a:pt x="1445" y="365"/>
                </a:cubicBezTo>
                <a:cubicBezTo>
                  <a:pt x="1442" y="361"/>
                  <a:pt x="1442" y="358"/>
                  <a:pt x="1449" y="358"/>
                </a:cubicBezTo>
                <a:cubicBezTo>
                  <a:pt x="1450" y="355"/>
                  <a:pt x="1451" y="349"/>
                  <a:pt x="1457" y="351"/>
                </a:cubicBezTo>
                <a:cubicBezTo>
                  <a:pt x="1463" y="353"/>
                  <a:pt x="1465" y="358"/>
                  <a:pt x="1463" y="364"/>
                </a:cubicBezTo>
                <a:cubicBezTo>
                  <a:pt x="1458" y="405"/>
                  <a:pt x="1452" y="446"/>
                  <a:pt x="1452" y="487"/>
                </a:cubicBezTo>
                <a:cubicBezTo>
                  <a:pt x="1452" y="491"/>
                  <a:pt x="1450" y="495"/>
                  <a:pt x="1448" y="498"/>
                </a:cubicBezTo>
                <a:cubicBezTo>
                  <a:pt x="1442" y="507"/>
                  <a:pt x="1438" y="516"/>
                  <a:pt x="1440" y="527"/>
                </a:cubicBezTo>
                <a:cubicBezTo>
                  <a:pt x="1442" y="533"/>
                  <a:pt x="1439" y="535"/>
                  <a:pt x="1433" y="535"/>
                </a:cubicBezTo>
                <a:cubicBezTo>
                  <a:pt x="1430" y="534"/>
                  <a:pt x="1428" y="535"/>
                  <a:pt x="1425" y="535"/>
                </a:cubicBezTo>
                <a:cubicBezTo>
                  <a:pt x="976" y="535"/>
                  <a:pt x="527" y="534"/>
                  <a:pt x="78" y="535"/>
                </a:cubicBezTo>
                <a:cubicBezTo>
                  <a:pt x="64" y="535"/>
                  <a:pt x="60" y="532"/>
                  <a:pt x="61" y="518"/>
                </a:cubicBezTo>
                <a:cubicBezTo>
                  <a:pt x="63" y="506"/>
                  <a:pt x="62" y="493"/>
                  <a:pt x="66" y="481"/>
                </a:cubicBezTo>
                <a:cubicBezTo>
                  <a:pt x="67" y="477"/>
                  <a:pt x="67" y="472"/>
                  <a:pt x="66" y="468"/>
                </a:cubicBezTo>
                <a:cubicBezTo>
                  <a:pt x="62" y="459"/>
                  <a:pt x="64" y="451"/>
                  <a:pt x="70" y="442"/>
                </a:cubicBezTo>
                <a:cubicBezTo>
                  <a:pt x="58" y="439"/>
                  <a:pt x="48" y="437"/>
                  <a:pt x="37" y="435"/>
                </a:cubicBezTo>
                <a:cubicBezTo>
                  <a:pt x="25" y="432"/>
                  <a:pt x="17" y="426"/>
                  <a:pt x="13" y="414"/>
                </a:cubicBezTo>
                <a:cubicBezTo>
                  <a:pt x="8" y="397"/>
                  <a:pt x="5" y="380"/>
                  <a:pt x="2" y="363"/>
                </a:cubicBezTo>
                <a:cubicBezTo>
                  <a:pt x="0" y="353"/>
                  <a:pt x="12" y="343"/>
                  <a:pt x="3" y="331"/>
                </a:cubicBezTo>
                <a:cubicBezTo>
                  <a:pt x="13" y="333"/>
                  <a:pt x="18" y="339"/>
                  <a:pt x="16" y="347"/>
                </a:cubicBezTo>
                <a:cubicBezTo>
                  <a:pt x="11" y="371"/>
                  <a:pt x="23" y="390"/>
                  <a:pt x="32" y="410"/>
                </a:cubicBezTo>
                <a:cubicBezTo>
                  <a:pt x="35" y="415"/>
                  <a:pt x="38" y="416"/>
                  <a:pt x="43" y="416"/>
                </a:cubicBezTo>
                <a:cubicBezTo>
                  <a:pt x="47" y="416"/>
                  <a:pt x="51" y="417"/>
                  <a:pt x="55" y="417"/>
                </a:cubicBezTo>
                <a:cubicBezTo>
                  <a:pt x="77" y="420"/>
                  <a:pt x="81" y="418"/>
                  <a:pt x="89" y="397"/>
                </a:cubicBezTo>
                <a:cubicBezTo>
                  <a:pt x="93" y="388"/>
                  <a:pt x="96" y="377"/>
                  <a:pt x="104" y="370"/>
                </a:cubicBezTo>
                <a:cubicBezTo>
                  <a:pt x="109" y="364"/>
                  <a:pt x="115" y="359"/>
                  <a:pt x="124" y="361"/>
                </a:cubicBezTo>
                <a:cubicBezTo>
                  <a:pt x="133" y="364"/>
                  <a:pt x="140" y="370"/>
                  <a:pt x="141" y="379"/>
                </a:cubicBezTo>
                <a:cubicBezTo>
                  <a:pt x="142" y="388"/>
                  <a:pt x="143" y="393"/>
                  <a:pt x="154" y="390"/>
                </a:cubicBezTo>
                <a:cubicBezTo>
                  <a:pt x="161" y="388"/>
                  <a:pt x="168" y="394"/>
                  <a:pt x="176" y="401"/>
                </a:cubicBezTo>
                <a:cubicBezTo>
                  <a:pt x="173" y="385"/>
                  <a:pt x="171" y="372"/>
                  <a:pt x="167" y="359"/>
                </a:cubicBezTo>
                <a:cubicBezTo>
                  <a:pt x="163" y="346"/>
                  <a:pt x="175" y="339"/>
                  <a:pt x="178" y="329"/>
                </a:cubicBezTo>
                <a:cubicBezTo>
                  <a:pt x="181" y="333"/>
                  <a:pt x="184" y="332"/>
                  <a:pt x="188" y="329"/>
                </a:cubicBezTo>
                <a:cubicBezTo>
                  <a:pt x="164" y="360"/>
                  <a:pt x="193" y="385"/>
                  <a:pt x="197" y="413"/>
                </a:cubicBezTo>
                <a:cubicBezTo>
                  <a:pt x="196" y="394"/>
                  <a:pt x="197" y="375"/>
                  <a:pt x="191" y="357"/>
                </a:cubicBezTo>
                <a:cubicBezTo>
                  <a:pt x="189" y="351"/>
                  <a:pt x="188" y="344"/>
                  <a:pt x="194" y="339"/>
                </a:cubicBezTo>
                <a:cubicBezTo>
                  <a:pt x="195" y="337"/>
                  <a:pt x="196" y="334"/>
                  <a:pt x="200" y="336"/>
                </a:cubicBezTo>
                <a:cubicBezTo>
                  <a:pt x="217" y="344"/>
                  <a:pt x="218" y="345"/>
                  <a:pt x="211" y="360"/>
                </a:cubicBezTo>
                <a:cubicBezTo>
                  <a:pt x="207" y="368"/>
                  <a:pt x="210" y="375"/>
                  <a:pt x="212" y="384"/>
                </a:cubicBezTo>
                <a:cubicBezTo>
                  <a:pt x="224" y="360"/>
                  <a:pt x="231" y="336"/>
                  <a:pt x="232" y="310"/>
                </a:cubicBezTo>
                <a:cubicBezTo>
                  <a:pt x="240" y="320"/>
                  <a:pt x="239" y="308"/>
                  <a:pt x="243" y="306"/>
                </a:cubicBezTo>
                <a:cubicBezTo>
                  <a:pt x="246" y="310"/>
                  <a:pt x="242" y="315"/>
                  <a:pt x="244" y="320"/>
                </a:cubicBezTo>
                <a:cubicBezTo>
                  <a:pt x="247" y="317"/>
                  <a:pt x="249" y="314"/>
                  <a:pt x="252" y="311"/>
                </a:cubicBezTo>
                <a:cubicBezTo>
                  <a:pt x="249" y="321"/>
                  <a:pt x="251" y="327"/>
                  <a:pt x="260" y="332"/>
                </a:cubicBezTo>
                <a:cubicBezTo>
                  <a:pt x="277" y="341"/>
                  <a:pt x="279" y="348"/>
                  <a:pt x="275" y="367"/>
                </a:cubicBezTo>
                <a:cubicBezTo>
                  <a:pt x="274" y="371"/>
                  <a:pt x="274" y="376"/>
                  <a:pt x="273" y="380"/>
                </a:cubicBezTo>
                <a:cubicBezTo>
                  <a:pt x="278" y="380"/>
                  <a:pt x="282" y="380"/>
                  <a:pt x="286" y="380"/>
                </a:cubicBezTo>
                <a:cubicBezTo>
                  <a:pt x="290" y="381"/>
                  <a:pt x="294" y="383"/>
                  <a:pt x="298" y="385"/>
                </a:cubicBezTo>
                <a:cubicBezTo>
                  <a:pt x="298" y="375"/>
                  <a:pt x="296" y="364"/>
                  <a:pt x="301" y="354"/>
                </a:cubicBezTo>
                <a:cubicBezTo>
                  <a:pt x="303" y="351"/>
                  <a:pt x="302" y="346"/>
                  <a:pt x="300" y="342"/>
                </a:cubicBezTo>
                <a:cubicBezTo>
                  <a:pt x="298" y="340"/>
                  <a:pt x="296" y="337"/>
                  <a:pt x="299" y="335"/>
                </a:cubicBezTo>
                <a:cubicBezTo>
                  <a:pt x="308" y="327"/>
                  <a:pt x="311" y="317"/>
                  <a:pt x="313" y="305"/>
                </a:cubicBezTo>
                <a:cubicBezTo>
                  <a:pt x="314" y="298"/>
                  <a:pt x="318" y="292"/>
                  <a:pt x="317" y="285"/>
                </a:cubicBezTo>
                <a:cubicBezTo>
                  <a:pt x="316" y="279"/>
                  <a:pt x="318" y="274"/>
                  <a:pt x="326" y="272"/>
                </a:cubicBezTo>
                <a:cubicBezTo>
                  <a:pt x="332" y="270"/>
                  <a:pt x="340" y="273"/>
                  <a:pt x="342" y="276"/>
                </a:cubicBezTo>
                <a:cubicBezTo>
                  <a:pt x="345" y="281"/>
                  <a:pt x="345" y="289"/>
                  <a:pt x="339" y="294"/>
                </a:cubicBezTo>
                <a:cubicBezTo>
                  <a:pt x="321" y="308"/>
                  <a:pt x="323" y="326"/>
                  <a:pt x="328" y="344"/>
                </a:cubicBezTo>
                <a:cubicBezTo>
                  <a:pt x="331" y="355"/>
                  <a:pt x="337" y="364"/>
                  <a:pt x="341" y="374"/>
                </a:cubicBezTo>
                <a:cubicBezTo>
                  <a:pt x="346" y="373"/>
                  <a:pt x="345" y="369"/>
                  <a:pt x="346" y="367"/>
                </a:cubicBezTo>
                <a:cubicBezTo>
                  <a:pt x="348" y="353"/>
                  <a:pt x="355" y="347"/>
                  <a:pt x="369" y="349"/>
                </a:cubicBezTo>
                <a:cubicBezTo>
                  <a:pt x="380" y="351"/>
                  <a:pt x="384" y="350"/>
                  <a:pt x="386" y="337"/>
                </a:cubicBezTo>
                <a:cubicBezTo>
                  <a:pt x="388" y="315"/>
                  <a:pt x="394" y="294"/>
                  <a:pt x="403" y="274"/>
                </a:cubicBezTo>
                <a:cubicBezTo>
                  <a:pt x="407" y="268"/>
                  <a:pt x="407" y="260"/>
                  <a:pt x="408" y="253"/>
                </a:cubicBezTo>
                <a:cubicBezTo>
                  <a:pt x="409" y="237"/>
                  <a:pt x="422" y="228"/>
                  <a:pt x="438" y="233"/>
                </a:cubicBezTo>
                <a:cubicBezTo>
                  <a:pt x="443" y="234"/>
                  <a:pt x="446" y="251"/>
                  <a:pt x="441" y="255"/>
                </a:cubicBezTo>
                <a:cubicBezTo>
                  <a:pt x="439" y="257"/>
                  <a:pt x="437" y="260"/>
                  <a:pt x="434" y="261"/>
                </a:cubicBezTo>
                <a:cubicBezTo>
                  <a:pt x="423" y="266"/>
                  <a:pt x="422" y="272"/>
                  <a:pt x="429" y="281"/>
                </a:cubicBezTo>
                <a:cubicBezTo>
                  <a:pt x="435" y="288"/>
                  <a:pt x="433" y="299"/>
                  <a:pt x="437" y="307"/>
                </a:cubicBezTo>
                <a:cubicBezTo>
                  <a:pt x="441" y="314"/>
                  <a:pt x="443" y="320"/>
                  <a:pt x="453" y="312"/>
                </a:cubicBezTo>
                <a:cubicBezTo>
                  <a:pt x="461" y="305"/>
                  <a:pt x="482" y="314"/>
                  <a:pt x="488" y="326"/>
                </a:cubicBezTo>
                <a:cubicBezTo>
                  <a:pt x="489" y="329"/>
                  <a:pt x="487" y="332"/>
                  <a:pt x="493" y="333"/>
                </a:cubicBezTo>
                <a:cubicBezTo>
                  <a:pt x="497" y="322"/>
                  <a:pt x="503" y="312"/>
                  <a:pt x="517" y="309"/>
                </a:cubicBezTo>
                <a:cubicBezTo>
                  <a:pt x="520" y="308"/>
                  <a:pt x="520" y="305"/>
                  <a:pt x="520" y="302"/>
                </a:cubicBezTo>
                <a:cubicBezTo>
                  <a:pt x="518" y="283"/>
                  <a:pt x="517" y="264"/>
                  <a:pt x="513" y="245"/>
                </a:cubicBezTo>
                <a:cubicBezTo>
                  <a:pt x="511" y="236"/>
                  <a:pt x="503" y="229"/>
                  <a:pt x="502" y="219"/>
                </a:cubicBezTo>
                <a:cubicBezTo>
                  <a:pt x="502" y="211"/>
                  <a:pt x="499" y="203"/>
                  <a:pt x="508" y="199"/>
                </a:cubicBezTo>
                <a:cubicBezTo>
                  <a:pt x="515" y="196"/>
                  <a:pt x="529" y="205"/>
                  <a:pt x="532" y="215"/>
                </a:cubicBezTo>
                <a:cubicBezTo>
                  <a:pt x="533" y="219"/>
                  <a:pt x="533" y="224"/>
                  <a:pt x="533" y="228"/>
                </a:cubicBezTo>
                <a:cubicBezTo>
                  <a:pt x="535" y="276"/>
                  <a:pt x="544" y="322"/>
                  <a:pt x="561" y="367"/>
                </a:cubicBezTo>
                <a:cubicBezTo>
                  <a:pt x="567" y="381"/>
                  <a:pt x="580" y="375"/>
                  <a:pt x="590" y="376"/>
                </a:cubicBezTo>
                <a:cubicBezTo>
                  <a:pt x="598" y="377"/>
                  <a:pt x="595" y="368"/>
                  <a:pt x="596" y="362"/>
                </a:cubicBezTo>
                <a:cubicBezTo>
                  <a:pt x="599" y="339"/>
                  <a:pt x="594" y="319"/>
                  <a:pt x="584" y="298"/>
                </a:cubicBezTo>
                <a:cubicBezTo>
                  <a:pt x="567" y="263"/>
                  <a:pt x="551" y="229"/>
                  <a:pt x="538" y="193"/>
                </a:cubicBezTo>
                <a:cubicBezTo>
                  <a:pt x="530" y="169"/>
                  <a:pt x="524" y="143"/>
                  <a:pt x="527" y="116"/>
                </a:cubicBezTo>
                <a:cubicBezTo>
                  <a:pt x="530" y="98"/>
                  <a:pt x="524" y="84"/>
                  <a:pt x="507" y="75"/>
                </a:cubicBezTo>
                <a:cubicBezTo>
                  <a:pt x="497" y="70"/>
                  <a:pt x="492" y="59"/>
                  <a:pt x="485" y="50"/>
                </a:cubicBezTo>
                <a:cubicBezTo>
                  <a:pt x="478" y="43"/>
                  <a:pt x="490" y="35"/>
                  <a:pt x="493" y="27"/>
                </a:cubicBezTo>
                <a:cubicBezTo>
                  <a:pt x="494" y="23"/>
                  <a:pt x="501" y="22"/>
                  <a:pt x="505" y="24"/>
                </a:cubicBezTo>
                <a:cubicBezTo>
                  <a:pt x="516" y="31"/>
                  <a:pt x="517" y="24"/>
                  <a:pt x="518" y="16"/>
                </a:cubicBezTo>
                <a:cubicBezTo>
                  <a:pt x="518" y="13"/>
                  <a:pt x="518" y="10"/>
                  <a:pt x="519" y="8"/>
                </a:cubicBezTo>
                <a:cubicBezTo>
                  <a:pt x="520" y="5"/>
                  <a:pt x="520" y="0"/>
                  <a:pt x="524" y="1"/>
                </a:cubicBezTo>
                <a:cubicBezTo>
                  <a:pt x="528" y="2"/>
                  <a:pt x="526" y="5"/>
                  <a:pt x="526" y="8"/>
                </a:cubicBezTo>
                <a:cubicBezTo>
                  <a:pt x="526" y="18"/>
                  <a:pt x="526" y="27"/>
                  <a:pt x="535" y="34"/>
                </a:cubicBezTo>
                <a:cubicBezTo>
                  <a:pt x="537" y="36"/>
                  <a:pt x="538" y="40"/>
                  <a:pt x="538" y="43"/>
                </a:cubicBezTo>
                <a:cubicBezTo>
                  <a:pt x="545" y="87"/>
                  <a:pt x="557" y="129"/>
                  <a:pt x="575" y="170"/>
                </a:cubicBezTo>
                <a:cubicBezTo>
                  <a:pt x="580" y="180"/>
                  <a:pt x="578" y="194"/>
                  <a:pt x="586" y="202"/>
                </a:cubicBezTo>
                <a:cubicBezTo>
                  <a:pt x="607" y="223"/>
                  <a:pt x="618" y="254"/>
                  <a:pt x="648" y="267"/>
                </a:cubicBezTo>
                <a:cubicBezTo>
                  <a:pt x="657" y="271"/>
                  <a:pt x="660" y="281"/>
                  <a:pt x="666" y="287"/>
                </a:cubicBezTo>
                <a:cubicBezTo>
                  <a:pt x="668" y="291"/>
                  <a:pt x="668" y="297"/>
                  <a:pt x="676" y="293"/>
                </a:cubicBezTo>
                <a:cubicBezTo>
                  <a:pt x="682" y="290"/>
                  <a:pt x="687" y="287"/>
                  <a:pt x="685" y="281"/>
                </a:cubicBezTo>
                <a:cubicBezTo>
                  <a:pt x="679" y="267"/>
                  <a:pt x="688" y="255"/>
                  <a:pt x="688" y="241"/>
                </a:cubicBezTo>
                <a:cubicBezTo>
                  <a:pt x="690" y="219"/>
                  <a:pt x="707" y="209"/>
                  <a:pt x="722" y="198"/>
                </a:cubicBezTo>
                <a:cubicBezTo>
                  <a:pt x="727" y="194"/>
                  <a:pt x="732" y="198"/>
                  <a:pt x="737" y="202"/>
                </a:cubicBezTo>
                <a:cubicBezTo>
                  <a:pt x="745" y="209"/>
                  <a:pt x="747" y="220"/>
                  <a:pt x="757" y="226"/>
                </a:cubicBezTo>
                <a:cubicBezTo>
                  <a:pt x="764" y="230"/>
                  <a:pt x="771" y="273"/>
                  <a:pt x="766" y="279"/>
                </a:cubicBezTo>
                <a:cubicBezTo>
                  <a:pt x="760" y="286"/>
                  <a:pt x="754" y="293"/>
                  <a:pt x="749" y="302"/>
                </a:cubicBezTo>
                <a:cubicBezTo>
                  <a:pt x="746" y="307"/>
                  <a:pt x="743" y="311"/>
                  <a:pt x="751" y="315"/>
                </a:cubicBezTo>
                <a:cubicBezTo>
                  <a:pt x="759" y="318"/>
                  <a:pt x="754" y="324"/>
                  <a:pt x="753" y="330"/>
                </a:cubicBezTo>
                <a:cubicBezTo>
                  <a:pt x="769" y="327"/>
                  <a:pt x="784" y="323"/>
                  <a:pt x="800" y="328"/>
                </a:cubicBezTo>
                <a:cubicBezTo>
                  <a:pt x="803" y="329"/>
                  <a:pt x="811" y="326"/>
                  <a:pt x="809" y="318"/>
                </a:cubicBezTo>
                <a:cubicBezTo>
                  <a:pt x="800" y="286"/>
                  <a:pt x="836" y="266"/>
                  <a:pt x="863" y="275"/>
                </a:cubicBezTo>
                <a:cubicBezTo>
                  <a:pt x="870" y="278"/>
                  <a:pt x="874" y="283"/>
                  <a:pt x="878" y="288"/>
                </a:cubicBezTo>
                <a:cubicBezTo>
                  <a:pt x="890" y="302"/>
                  <a:pt x="891" y="333"/>
                  <a:pt x="881" y="348"/>
                </a:cubicBezTo>
                <a:cubicBezTo>
                  <a:pt x="879" y="351"/>
                  <a:pt x="878" y="355"/>
                  <a:pt x="876" y="358"/>
                </a:cubicBezTo>
                <a:cubicBezTo>
                  <a:pt x="875" y="361"/>
                  <a:pt x="878" y="362"/>
                  <a:pt x="879" y="362"/>
                </a:cubicBezTo>
                <a:cubicBezTo>
                  <a:pt x="886" y="362"/>
                  <a:pt x="898" y="366"/>
                  <a:pt x="904" y="370"/>
                </a:cubicBezTo>
                <a:cubicBezTo>
                  <a:pt x="911" y="376"/>
                  <a:pt x="922" y="379"/>
                  <a:pt x="926" y="390"/>
                </a:cubicBezTo>
                <a:cubicBezTo>
                  <a:pt x="927" y="382"/>
                  <a:pt x="927" y="378"/>
                  <a:pt x="923" y="375"/>
                </a:cubicBezTo>
                <a:cubicBezTo>
                  <a:pt x="914" y="368"/>
                  <a:pt x="916" y="359"/>
                  <a:pt x="919" y="350"/>
                </a:cubicBezTo>
                <a:cubicBezTo>
                  <a:pt x="921" y="342"/>
                  <a:pt x="924" y="334"/>
                  <a:pt x="922" y="325"/>
                </a:cubicBezTo>
                <a:cubicBezTo>
                  <a:pt x="921" y="318"/>
                  <a:pt x="923" y="311"/>
                  <a:pt x="930" y="308"/>
                </a:cubicBezTo>
                <a:cubicBezTo>
                  <a:pt x="939" y="305"/>
                  <a:pt x="948" y="304"/>
                  <a:pt x="953" y="312"/>
                </a:cubicBezTo>
                <a:cubicBezTo>
                  <a:pt x="961" y="324"/>
                  <a:pt x="976" y="330"/>
                  <a:pt x="977" y="348"/>
                </a:cubicBezTo>
                <a:cubicBezTo>
                  <a:pt x="979" y="346"/>
                  <a:pt x="979" y="345"/>
                  <a:pt x="980" y="344"/>
                </a:cubicBezTo>
                <a:cubicBezTo>
                  <a:pt x="989" y="329"/>
                  <a:pt x="981" y="314"/>
                  <a:pt x="979" y="298"/>
                </a:cubicBezTo>
                <a:cubicBezTo>
                  <a:pt x="976" y="283"/>
                  <a:pt x="978" y="266"/>
                  <a:pt x="973" y="251"/>
                </a:cubicBezTo>
                <a:cubicBezTo>
                  <a:pt x="971" y="246"/>
                  <a:pt x="969" y="240"/>
                  <a:pt x="963" y="241"/>
                </a:cubicBezTo>
                <a:cubicBezTo>
                  <a:pt x="953" y="241"/>
                  <a:pt x="950" y="234"/>
                  <a:pt x="950" y="227"/>
                </a:cubicBezTo>
                <a:cubicBezTo>
                  <a:pt x="950" y="219"/>
                  <a:pt x="955" y="212"/>
                  <a:pt x="965" y="212"/>
                </a:cubicBezTo>
                <a:cubicBezTo>
                  <a:pt x="972" y="211"/>
                  <a:pt x="982" y="210"/>
                  <a:pt x="984" y="218"/>
                </a:cubicBezTo>
                <a:cubicBezTo>
                  <a:pt x="989" y="237"/>
                  <a:pt x="1009" y="251"/>
                  <a:pt x="1002" y="273"/>
                </a:cubicBezTo>
                <a:cubicBezTo>
                  <a:pt x="1001" y="276"/>
                  <a:pt x="1003" y="279"/>
                  <a:pt x="1004" y="282"/>
                </a:cubicBezTo>
                <a:cubicBezTo>
                  <a:pt x="1012" y="296"/>
                  <a:pt x="1014" y="310"/>
                  <a:pt x="1014" y="326"/>
                </a:cubicBezTo>
                <a:cubicBezTo>
                  <a:pt x="1013" y="341"/>
                  <a:pt x="1020" y="347"/>
                  <a:pt x="1035" y="347"/>
                </a:cubicBezTo>
                <a:cubicBezTo>
                  <a:pt x="1036" y="348"/>
                  <a:pt x="1036" y="349"/>
                  <a:pt x="1036" y="351"/>
                </a:cubicBezTo>
                <a:cubicBezTo>
                  <a:pt x="1030" y="361"/>
                  <a:pt x="1034" y="369"/>
                  <a:pt x="1040" y="379"/>
                </a:cubicBezTo>
                <a:cubicBezTo>
                  <a:pt x="1050" y="372"/>
                  <a:pt x="1046" y="361"/>
                  <a:pt x="1051" y="353"/>
                </a:cubicBezTo>
                <a:cubicBezTo>
                  <a:pt x="1057" y="344"/>
                  <a:pt x="1065" y="342"/>
                  <a:pt x="1073" y="337"/>
                </a:cubicBezTo>
                <a:cubicBezTo>
                  <a:pt x="1070" y="337"/>
                  <a:pt x="1066" y="339"/>
                  <a:pt x="1062" y="339"/>
                </a:cubicBezTo>
                <a:cubicBezTo>
                  <a:pt x="1060" y="338"/>
                  <a:pt x="1057" y="338"/>
                  <a:pt x="1057" y="334"/>
                </a:cubicBezTo>
                <a:cubicBezTo>
                  <a:pt x="1070" y="326"/>
                  <a:pt x="1084" y="320"/>
                  <a:pt x="1094" y="309"/>
                </a:cubicBezTo>
                <a:cubicBezTo>
                  <a:pt x="1098" y="305"/>
                  <a:pt x="1104" y="305"/>
                  <a:pt x="1110" y="303"/>
                </a:cubicBezTo>
                <a:cubicBezTo>
                  <a:pt x="1124" y="299"/>
                  <a:pt x="1127" y="290"/>
                  <a:pt x="1119" y="278"/>
                </a:cubicBezTo>
                <a:cubicBezTo>
                  <a:pt x="1114" y="270"/>
                  <a:pt x="1109" y="263"/>
                  <a:pt x="1121" y="255"/>
                </a:cubicBezTo>
                <a:cubicBezTo>
                  <a:pt x="1126" y="252"/>
                  <a:pt x="1118" y="244"/>
                  <a:pt x="1122" y="239"/>
                </a:cubicBezTo>
                <a:cubicBezTo>
                  <a:pt x="1132" y="237"/>
                  <a:pt x="1132" y="247"/>
                  <a:pt x="1136" y="254"/>
                </a:cubicBezTo>
                <a:cubicBezTo>
                  <a:pt x="1136" y="251"/>
                  <a:pt x="1137" y="248"/>
                  <a:pt x="1137" y="245"/>
                </a:cubicBezTo>
                <a:cubicBezTo>
                  <a:pt x="1138" y="247"/>
                  <a:pt x="1139" y="247"/>
                  <a:pt x="1139" y="248"/>
                </a:cubicBezTo>
                <a:cubicBezTo>
                  <a:pt x="1140" y="274"/>
                  <a:pt x="1138" y="301"/>
                  <a:pt x="1143" y="327"/>
                </a:cubicBezTo>
                <a:cubicBezTo>
                  <a:pt x="1148" y="351"/>
                  <a:pt x="1144" y="374"/>
                  <a:pt x="1137" y="397"/>
                </a:cubicBezTo>
                <a:cubicBezTo>
                  <a:pt x="1135" y="404"/>
                  <a:pt x="1136" y="411"/>
                  <a:pt x="1137" y="419"/>
                </a:cubicBezTo>
                <a:cubicBezTo>
                  <a:pt x="1137" y="422"/>
                  <a:pt x="1135" y="425"/>
                  <a:pt x="1137" y="428"/>
                </a:cubicBezTo>
                <a:cubicBezTo>
                  <a:pt x="1136" y="424"/>
                  <a:pt x="1137" y="421"/>
                  <a:pt x="1140" y="419"/>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s-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235"/>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CUSTOM_14">
    <p:spTree>
      <p:nvGrpSpPr>
        <p:cNvPr id="1" name="Shape 242"/>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2">
  <p:cSld name="CUSTOM_15">
    <p:bg>
      <p:bgPr>
        <a:solidFill>
          <a:schemeClr val="dk1"/>
        </a:solidFill>
        <a:effectLst/>
      </p:bgPr>
    </p:bg>
    <p:spTree>
      <p:nvGrpSpPr>
        <p:cNvPr id="1" name="Shape 247"/>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3">
  <p:cSld name="CUSTOM_16">
    <p:spTree>
      <p:nvGrpSpPr>
        <p:cNvPr id="1" name="Shape 253"/>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lt2"/>
        </a:solidFill>
        <a:effectLst/>
      </p:bgPr>
    </p:bg>
    <p:spTree>
      <p:nvGrpSpPr>
        <p:cNvPr id="1" name="Shape 482"/>
        <p:cNvGrpSpPr/>
        <p:nvPr/>
      </p:nvGrpSpPr>
      <p:grpSpPr>
        <a:xfrm>
          <a:off x="0" y="0"/>
          <a:ext cx="0" cy="0"/>
          <a:chOff x="0" y="0"/>
          <a:chExt cx="0" cy="0"/>
        </a:xfrm>
      </p:grpSpPr>
      <p:sp>
        <p:nvSpPr>
          <p:cNvPr id="2" name="Rectángulo 1"/>
          <p:cNvSpPr/>
          <p:nvPr userDrawn="1"/>
        </p:nvSpPr>
        <p:spPr>
          <a:xfrm>
            <a:off x="0" y="1"/>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sp>
        <p:nvSpPr>
          <p:cNvPr id="489" name="Google Shape;489;p26"/>
          <p:cNvSpPr txBox="1">
            <a:spLocks noGrp="1"/>
          </p:cNvSpPr>
          <p:nvPr>
            <p:ph type="title"/>
          </p:nvPr>
        </p:nvSpPr>
        <p:spPr>
          <a:xfrm>
            <a:off x="1716450" y="997875"/>
            <a:ext cx="6030600" cy="256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4000">
                <a:solidFill>
                  <a:schemeClr val="lt1"/>
                </a:solidFill>
              </a:defRPr>
            </a:lvl1pPr>
            <a:lvl2pPr lvl="1" algn="ctr" rtl="0">
              <a:spcBef>
                <a:spcPts val="0"/>
              </a:spcBef>
              <a:spcAft>
                <a:spcPts val="0"/>
              </a:spcAft>
              <a:buClr>
                <a:schemeClr val="dk2"/>
              </a:buClr>
              <a:buSzPts val="4500"/>
              <a:buNone/>
              <a:defRPr sz="4500">
                <a:solidFill>
                  <a:schemeClr val="dk2"/>
                </a:solidFill>
              </a:defRPr>
            </a:lvl2pPr>
            <a:lvl3pPr lvl="2" algn="ctr" rtl="0">
              <a:spcBef>
                <a:spcPts val="0"/>
              </a:spcBef>
              <a:spcAft>
                <a:spcPts val="0"/>
              </a:spcAft>
              <a:buClr>
                <a:schemeClr val="dk2"/>
              </a:buClr>
              <a:buSzPts val="4500"/>
              <a:buNone/>
              <a:defRPr sz="4500">
                <a:solidFill>
                  <a:schemeClr val="dk2"/>
                </a:solidFill>
              </a:defRPr>
            </a:lvl3pPr>
            <a:lvl4pPr lvl="3" algn="ctr" rtl="0">
              <a:spcBef>
                <a:spcPts val="0"/>
              </a:spcBef>
              <a:spcAft>
                <a:spcPts val="0"/>
              </a:spcAft>
              <a:buClr>
                <a:schemeClr val="dk2"/>
              </a:buClr>
              <a:buSzPts val="4500"/>
              <a:buNone/>
              <a:defRPr sz="4500">
                <a:solidFill>
                  <a:schemeClr val="dk2"/>
                </a:solidFill>
              </a:defRPr>
            </a:lvl4pPr>
            <a:lvl5pPr lvl="4" algn="ctr" rtl="0">
              <a:spcBef>
                <a:spcPts val="0"/>
              </a:spcBef>
              <a:spcAft>
                <a:spcPts val="0"/>
              </a:spcAft>
              <a:buClr>
                <a:schemeClr val="dk2"/>
              </a:buClr>
              <a:buSzPts val="4500"/>
              <a:buNone/>
              <a:defRPr sz="4500">
                <a:solidFill>
                  <a:schemeClr val="dk2"/>
                </a:solidFill>
              </a:defRPr>
            </a:lvl5pPr>
            <a:lvl6pPr lvl="5" algn="ctr" rtl="0">
              <a:spcBef>
                <a:spcPts val="0"/>
              </a:spcBef>
              <a:spcAft>
                <a:spcPts val="0"/>
              </a:spcAft>
              <a:buClr>
                <a:schemeClr val="dk2"/>
              </a:buClr>
              <a:buSzPts val="4500"/>
              <a:buNone/>
              <a:defRPr sz="4500">
                <a:solidFill>
                  <a:schemeClr val="dk2"/>
                </a:solidFill>
              </a:defRPr>
            </a:lvl6pPr>
            <a:lvl7pPr lvl="6" algn="ctr" rtl="0">
              <a:spcBef>
                <a:spcPts val="0"/>
              </a:spcBef>
              <a:spcAft>
                <a:spcPts val="0"/>
              </a:spcAft>
              <a:buClr>
                <a:schemeClr val="dk2"/>
              </a:buClr>
              <a:buSzPts val="4500"/>
              <a:buNone/>
              <a:defRPr sz="4500">
                <a:solidFill>
                  <a:schemeClr val="dk2"/>
                </a:solidFill>
              </a:defRPr>
            </a:lvl7pPr>
            <a:lvl8pPr lvl="7" algn="ctr" rtl="0">
              <a:spcBef>
                <a:spcPts val="0"/>
              </a:spcBef>
              <a:spcAft>
                <a:spcPts val="0"/>
              </a:spcAft>
              <a:buClr>
                <a:schemeClr val="dk2"/>
              </a:buClr>
              <a:buSzPts val="4500"/>
              <a:buNone/>
              <a:defRPr sz="4500">
                <a:solidFill>
                  <a:schemeClr val="dk2"/>
                </a:solidFill>
              </a:defRPr>
            </a:lvl8pPr>
            <a:lvl9pPr lvl="8" algn="ctr" rtl="0">
              <a:spcBef>
                <a:spcPts val="0"/>
              </a:spcBef>
              <a:spcAft>
                <a:spcPts val="0"/>
              </a:spcAft>
              <a:buClr>
                <a:schemeClr val="dk2"/>
              </a:buClr>
              <a:buSzPts val="4500"/>
              <a:buNone/>
              <a:defRPr sz="4500">
                <a:solidFill>
                  <a:schemeClr val="dk2"/>
                </a:solidFill>
              </a:defRPr>
            </a:lvl9pPr>
          </a:lstStyle>
          <a:p>
            <a:endParaRPr/>
          </a:p>
        </p:txBody>
      </p:sp>
      <p:sp>
        <p:nvSpPr>
          <p:cNvPr id="490" name="Google Shape;490;p26"/>
          <p:cNvSpPr txBox="1">
            <a:spLocks noGrp="1"/>
          </p:cNvSpPr>
          <p:nvPr>
            <p:ph type="title" idx="2"/>
          </p:nvPr>
        </p:nvSpPr>
        <p:spPr>
          <a:xfrm>
            <a:off x="1738500" y="3522075"/>
            <a:ext cx="5986500" cy="102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Font typeface="Raleway Medium"/>
              <a:buNone/>
              <a:defRPr sz="1800">
                <a:solidFill>
                  <a:schemeClr val="dk1"/>
                </a:solidFill>
                <a:latin typeface="Raleway Medium"/>
                <a:ea typeface="Raleway Medium"/>
                <a:cs typeface="Raleway Medium"/>
                <a:sym typeface="Raleway Medium"/>
              </a:defRPr>
            </a:lvl1pPr>
            <a:lvl2pPr lvl="1"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2pPr>
            <a:lvl3pPr lvl="2"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3pPr>
            <a:lvl4pPr lvl="3"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4pPr>
            <a:lvl5pPr lvl="4"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5pPr>
            <a:lvl6pPr lvl="5"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6pPr>
            <a:lvl7pPr lvl="6"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7pPr>
            <a:lvl8pPr lvl="7"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8pPr>
            <a:lvl9pPr lvl="8" algn="ctr" rtl="0">
              <a:spcBef>
                <a:spcPts val="0"/>
              </a:spcBef>
              <a:spcAft>
                <a:spcPts val="0"/>
              </a:spcAft>
              <a:buClr>
                <a:schemeClr val="dk1"/>
              </a:buClr>
              <a:buSzPts val="4800"/>
              <a:buFont typeface="Raleway Medium"/>
              <a:buNone/>
              <a:defRPr sz="4800">
                <a:solidFill>
                  <a:schemeClr val="dk1"/>
                </a:solidFill>
                <a:latin typeface="Raleway Medium"/>
                <a:ea typeface="Raleway Medium"/>
                <a:cs typeface="Raleway Medium"/>
                <a:sym typeface="Raleway Medium"/>
              </a:defRPr>
            </a:lvl9pPr>
          </a:lstStyle>
          <a:p>
            <a:endParaRPr/>
          </a:p>
        </p:txBody>
      </p:sp>
      <p:grpSp>
        <p:nvGrpSpPr>
          <p:cNvPr id="13" name="Grupo 12"/>
          <p:cNvGrpSpPr/>
          <p:nvPr userDrawn="1"/>
        </p:nvGrpSpPr>
        <p:grpSpPr>
          <a:xfrm>
            <a:off x="104172" y="117705"/>
            <a:ext cx="8899069" cy="4870984"/>
            <a:chOff x="104172" y="117705"/>
            <a:chExt cx="8899069" cy="4870984"/>
          </a:xfrm>
        </p:grpSpPr>
        <p:sp>
          <p:nvSpPr>
            <p:cNvPr id="14" name="Rectángulo 13"/>
            <p:cNvSpPr/>
            <p:nvPr userDrawn="1"/>
          </p:nvSpPr>
          <p:spPr>
            <a:xfrm>
              <a:off x="104172" y="117705"/>
              <a:ext cx="8899069" cy="4870984"/>
            </a:xfrm>
            <a:prstGeom prst="rect">
              <a:avLst/>
            </a:prstGeom>
            <a:no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Rectángulo 14"/>
            <p:cNvSpPr/>
            <p:nvPr userDrawn="1"/>
          </p:nvSpPr>
          <p:spPr>
            <a:xfrm>
              <a:off x="7689298" y="119864"/>
              <a:ext cx="1313943" cy="1210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p:cNvSpPr/>
            <p:nvPr userDrawn="1"/>
          </p:nvSpPr>
          <p:spPr>
            <a:xfrm>
              <a:off x="115323" y="4769345"/>
              <a:ext cx="1971336" cy="216638"/>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extLst>
      <p:ext uri="{BB962C8B-B14F-4D97-AF65-F5344CB8AC3E}">
        <p14:creationId xmlns:p14="http://schemas.microsoft.com/office/powerpoint/2010/main" val="258550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sp>
        <p:nvSpPr>
          <p:cNvPr id="42" name="Google Shape;42;p4"/>
          <p:cNvSpPr txBox="1">
            <a:spLocks noGrp="1"/>
          </p:cNvSpPr>
          <p:nvPr>
            <p:ph type="body" idx="1"/>
          </p:nvPr>
        </p:nvSpPr>
        <p:spPr>
          <a:xfrm>
            <a:off x="711750" y="1590625"/>
            <a:ext cx="7710600" cy="30135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AutoNum type="arabicPeriod"/>
              <a:defRPr sz="1100"/>
            </a:lvl1pPr>
            <a:lvl2pPr marL="914400" lvl="1" indent="-317500">
              <a:spcBef>
                <a:spcPts val="0"/>
              </a:spcBef>
              <a:spcAft>
                <a:spcPts val="0"/>
              </a:spcAft>
              <a:buSzPts val="1400"/>
              <a:buAutoNum type="alphaLcPeriod"/>
              <a:defRPr/>
            </a:lvl2pPr>
            <a:lvl3pPr marL="1371600" lvl="2" indent="-317500">
              <a:spcBef>
                <a:spcPts val="0"/>
              </a:spcBef>
              <a:spcAft>
                <a:spcPts val="0"/>
              </a:spcAft>
              <a:buSzPts val="1400"/>
              <a:buAutoNum type="romanL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lphaLcPeriod"/>
              <a:defRPr/>
            </a:lvl5pPr>
            <a:lvl6pPr marL="2743200" lvl="5" indent="-317500">
              <a:spcBef>
                <a:spcPts val="0"/>
              </a:spcBef>
              <a:spcAft>
                <a:spcPts val="0"/>
              </a:spcAft>
              <a:buSzPts val="1400"/>
              <a:buAutoNum type="romanL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lphaLcPeriod"/>
              <a:defRPr/>
            </a:lvl8pPr>
            <a:lvl9pPr marL="4114800" lvl="8" indent="-317500">
              <a:spcBef>
                <a:spcPts val="0"/>
              </a:spcBef>
              <a:spcAft>
                <a:spcPts val="0"/>
              </a:spcAft>
              <a:buSzPts val="1400"/>
              <a:buAutoNum type="romanLcPeriod"/>
              <a:defRPr/>
            </a:lvl9pPr>
          </a:lstStyle>
          <a:p>
            <a:endParaRPr/>
          </a:p>
        </p:txBody>
      </p:sp>
      <p:sp>
        <p:nvSpPr>
          <p:cNvPr id="43" name="Google Shape;43;p4"/>
          <p:cNvSpPr txBox="1">
            <a:spLocks noGrp="1"/>
          </p:cNvSpPr>
          <p:nvPr>
            <p:ph type="title"/>
          </p:nvPr>
        </p:nvSpPr>
        <p:spPr>
          <a:xfrm>
            <a:off x="4743450" y="502175"/>
            <a:ext cx="3678900" cy="108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58"/>
        <p:cNvGrpSpPr/>
        <p:nvPr/>
      </p:nvGrpSpPr>
      <p:grpSpPr>
        <a:xfrm>
          <a:off x="0" y="0"/>
          <a:ext cx="0" cy="0"/>
          <a:chOff x="0" y="0"/>
          <a:chExt cx="0" cy="0"/>
        </a:xfrm>
      </p:grpSpPr>
      <p:sp>
        <p:nvSpPr>
          <p:cNvPr id="59" name="Google Shape;59;p10"/>
          <p:cNvSpPr txBox="1">
            <a:spLocks noGrp="1"/>
          </p:cNvSpPr>
          <p:nvPr>
            <p:ph type="body" idx="1"/>
          </p:nvPr>
        </p:nvSpPr>
        <p:spPr>
          <a:xfrm>
            <a:off x="715550" y="1473950"/>
            <a:ext cx="3337800" cy="2195700"/>
          </a:xfrm>
          <a:prstGeom prst="rect">
            <a:avLst/>
          </a:prstGeom>
        </p:spPr>
        <p:txBody>
          <a:bodyPr spcFirstLastPara="1" wrap="square" lIns="91425" tIns="91425" rIns="91425" bIns="91425" anchor="ctr" anchorCtr="0">
            <a:noAutofit/>
          </a:bodyPr>
          <a:lstStyle>
            <a:lvl1pPr marL="457200" lvl="0" indent="-228600">
              <a:lnSpc>
                <a:spcPct val="90000"/>
              </a:lnSpc>
              <a:spcBef>
                <a:spcPts val="0"/>
              </a:spcBef>
              <a:spcAft>
                <a:spcPts val="0"/>
              </a:spcAft>
              <a:buSzPts val="1800"/>
              <a:buNone/>
              <a:defRPr sz="3900">
                <a:latin typeface="Bellefair"/>
                <a:ea typeface="Bellefair"/>
                <a:cs typeface="Bellefair"/>
                <a:sym typeface="Bellefair"/>
              </a:defRPr>
            </a:lvl1pPr>
          </a:lstStyle>
          <a:p>
            <a:endParaRPr/>
          </a:p>
        </p:txBody>
      </p:sp>
    </p:spTree>
    <p:extLst>
      <p:ext uri="{BB962C8B-B14F-4D97-AF65-F5344CB8AC3E}">
        <p14:creationId xmlns:p14="http://schemas.microsoft.com/office/powerpoint/2010/main" val="20345056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32"/>
        <p:cNvGrpSpPr/>
        <p:nvPr/>
      </p:nvGrpSpPr>
      <p:grpSpPr>
        <a:xfrm>
          <a:off x="0" y="0"/>
          <a:ext cx="0" cy="0"/>
          <a:chOff x="0" y="0"/>
          <a:chExt cx="0" cy="0"/>
        </a:xfrm>
      </p:grpSpPr>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
        <p:nvSpPr>
          <p:cNvPr id="34" name="Google Shape;34;p7"/>
          <p:cNvSpPr txBox="1">
            <a:spLocks noGrp="1"/>
          </p:cNvSpPr>
          <p:nvPr>
            <p:ph type="ctrTitle"/>
          </p:nvPr>
        </p:nvSpPr>
        <p:spPr>
          <a:xfrm>
            <a:off x="819600" y="668375"/>
            <a:ext cx="3889500" cy="621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1pPr>
            <a:lvl2pPr lvl="1"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2pPr>
            <a:lvl3pPr lvl="2"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3pPr>
            <a:lvl4pPr lvl="3"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4pPr>
            <a:lvl5pPr lvl="4"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5pPr>
            <a:lvl6pPr lvl="5"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6pPr>
            <a:lvl7pPr lvl="6"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7pPr>
            <a:lvl8pPr lvl="7"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8pPr>
            <a:lvl9pPr lvl="8"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9pPr>
          </a:lstStyle>
          <a:p>
            <a:endParaRPr/>
          </a:p>
        </p:txBody>
      </p:sp>
      <p:sp>
        <p:nvSpPr>
          <p:cNvPr id="35" name="Google Shape;35;p7"/>
          <p:cNvSpPr txBox="1">
            <a:spLocks noGrp="1"/>
          </p:cNvSpPr>
          <p:nvPr>
            <p:ph type="body" idx="1"/>
          </p:nvPr>
        </p:nvSpPr>
        <p:spPr>
          <a:xfrm>
            <a:off x="819600" y="1663200"/>
            <a:ext cx="3889500" cy="3039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grpSp>
        <p:nvGrpSpPr>
          <p:cNvPr id="10" name="Grupo 9"/>
          <p:cNvGrpSpPr/>
          <p:nvPr userDrawn="1"/>
        </p:nvGrpSpPr>
        <p:grpSpPr>
          <a:xfrm>
            <a:off x="104172" y="117705"/>
            <a:ext cx="8899069" cy="4870984"/>
            <a:chOff x="104172" y="117705"/>
            <a:chExt cx="8899069" cy="4870984"/>
          </a:xfrm>
        </p:grpSpPr>
        <p:sp>
          <p:nvSpPr>
            <p:cNvPr id="11" name="Rectángulo 10"/>
            <p:cNvSpPr/>
            <p:nvPr userDrawn="1"/>
          </p:nvSpPr>
          <p:spPr>
            <a:xfrm>
              <a:off x="104172" y="117705"/>
              <a:ext cx="8899069" cy="4870984"/>
            </a:xfrm>
            <a:prstGeom prst="rect">
              <a:avLst/>
            </a:prstGeom>
            <a:no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Rectángulo 11"/>
            <p:cNvSpPr/>
            <p:nvPr userDrawn="1"/>
          </p:nvSpPr>
          <p:spPr>
            <a:xfrm>
              <a:off x="7689298" y="119864"/>
              <a:ext cx="1313943" cy="1210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Rectángulo 12"/>
            <p:cNvSpPr/>
            <p:nvPr userDrawn="1"/>
          </p:nvSpPr>
          <p:spPr>
            <a:xfrm>
              <a:off x="115323" y="4769345"/>
              <a:ext cx="1971336" cy="216638"/>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extLst>
      <p:ext uri="{BB962C8B-B14F-4D97-AF65-F5344CB8AC3E}">
        <p14:creationId xmlns:p14="http://schemas.microsoft.com/office/powerpoint/2010/main" val="36910546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rgbClr val="FFFFFF"/>
        </a:solidFill>
        <a:effectLst/>
      </p:bgPr>
    </p:bg>
    <p:spTree>
      <p:nvGrpSpPr>
        <p:cNvPr id="1" name="Shape 70"/>
        <p:cNvGrpSpPr/>
        <p:nvPr/>
      </p:nvGrpSpPr>
      <p:grpSpPr>
        <a:xfrm>
          <a:off x="0" y="0"/>
          <a:ext cx="0" cy="0"/>
          <a:chOff x="0" y="0"/>
          <a:chExt cx="0" cy="0"/>
        </a:xfrm>
      </p:grpSpPr>
      <p:sp>
        <p:nvSpPr>
          <p:cNvPr id="71" name="Google Shape;71;p15"/>
          <p:cNvSpPr txBox="1">
            <a:spLocks noGrp="1"/>
          </p:cNvSpPr>
          <p:nvPr>
            <p:ph type="ctrTitle"/>
          </p:nvPr>
        </p:nvSpPr>
        <p:spPr>
          <a:xfrm>
            <a:off x="819600" y="668375"/>
            <a:ext cx="3858000" cy="621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1pPr>
            <a:lvl2pPr lvl="1"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2pPr>
            <a:lvl3pPr lvl="2"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3pPr>
            <a:lvl4pPr lvl="3"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4pPr>
            <a:lvl5pPr lvl="4"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5pPr>
            <a:lvl6pPr lvl="5"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6pPr>
            <a:lvl7pPr lvl="6"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7pPr>
            <a:lvl8pPr lvl="7"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8pPr>
            <a:lvl9pPr lvl="8"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9pPr>
          </a:lstStyle>
          <a:p>
            <a:endParaRPr/>
          </a:p>
        </p:txBody>
      </p:sp>
      <p:sp>
        <p:nvSpPr>
          <p:cNvPr id="72" name="Google Shape;72;p15"/>
          <p:cNvSpPr txBox="1">
            <a:spLocks noGrp="1"/>
          </p:cNvSpPr>
          <p:nvPr>
            <p:ph type="subTitle" idx="1"/>
          </p:nvPr>
        </p:nvSpPr>
        <p:spPr>
          <a:xfrm flipH="1">
            <a:off x="824175" y="2022175"/>
            <a:ext cx="2229900" cy="168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400"/>
              <a:buNone/>
              <a:defRPr sz="1400">
                <a:solidFill>
                  <a:schemeClr val="lt2"/>
                </a:solidFill>
              </a:defRPr>
            </a:lvl1pPr>
            <a:lvl2pPr lvl="1" algn="r" rtl="0">
              <a:spcBef>
                <a:spcPts val="1600"/>
              </a:spcBef>
              <a:spcAft>
                <a:spcPts val="0"/>
              </a:spcAft>
              <a:buClr>
                <a:schemeClr val="lt2"/>
              </a:buClr>
              <a:buSzPts val="1400"/>
              <a:buNone/>
              <a:defRPr>
                <a:solidFill>
                  <a:schemeClr val="lt2"/>
                </a:solidFill>
              </a:defRPr>
            </a:lvl2pPr>
            <a:lvl3pPr lvl="2" algn="r" rtl="0">
              <a:spcBef>
                <a:spcPts val="1600"/>
              </a:spcBef>
              <a:spcAft>
                <a:spcPts val="0"/>
              </a:spcAft>
              <a:buClr>
                <a:schemeClr val="lt2"/>
              </a:buClr>
              <a:buSzPts val="1400"/>
              <a:buNone/>
              <a:defRPr>
                <a:solidFill>
                  <a:schemeClr val="lt2"/>
                </a:solidFill>
              </a:defRPr>
            </a:lvl3pPr>
            <a:lvl4pPr lvl="3" algn="r" rtl="0">
              <a:spcBef>
                <a:spcPts val="1600"/>
              </a:spcBef>
              <a:spcAft>
                <a:spcPts val="0"/>
              </a:spcAft>
              <a:buClr>
                <a:schemeClr val="lt2"/>
              </a:buClr>
              <a:buSzPts val="1400"/>
              <a:buNone/>
              <a:defRPr>
                <a:solidFill>
                  <a:schemeClr val="lt2"/>
                </a:solidFill>
              </a:defRPr>
            </a:lvl4pPr>
            <a:lvl5pPr lvl="4" algn="r" rtl="0">
              <a:spcBef>
                <a:spcPts val="1600"/>
              </a:spcBef>
              <a:spcAft>
                <a:spcPts val="0"/>
              </a:spcAft>
              <a:buClr>
                <a:schemeClr val="lt2"/>
              </a:buClr>
              <a:buSzPts val="1400"/>
              <a:buNone/>
              <a:defRPr>
                <a:solidFill>
                  <a:schemeClr val="lt2"/>
                </a:solidFill>
              </a:defRPr>
            </a:lvl5pPr>
            <a:lvl6pPr lvl="5" algn="r" rtl="0">
              <a:spcBef>
                <a:spcPts val="1600"/>
              </a:spcBef>
              <a:spcAft>
                <a:spcPts val="0"/>
              </a:spcAft>
              <a:buClr>
                <a:schemeClr val="lt2"/>
              </a:buClr>
              <a:buSzPts val="1400"/>
              <a:buNone/>
              <a:defRPr>
                <a:solidFill>
                  <a:schemeClr val="lt2"/>
                </a:solidFill>
              </a:defRPr>
            </a:lvl6pPr>
            <a:lvl7pPr lvl="6" algn="r" rtl="0">
              <a:spcBef>
                <a:spcPts val="1600"/>
              </a:spcBef>
              <a:spcAft>
                <a:spcPts val="0"/>
              </a:spcAft>
              <a:buClr>
                <a:schemeClr val="lt2"/>
              </a:buClr>
              <a:buSzPts val="1400"/>
              <a:buNone/>
              <a:defRPr>
                <a:solidFill>
                  <a:schemeClr val="lt2"/>
                </a:solidFill>
              </a:defRPr>
            </a:lvl7pPr>
            <a:lvl8pPr lvl="7" algn="r" rtl="0">
              <a:spcBef>
                <a:spcPts val="1600"/>
              </a:spcBef>
              <a:spcAft>
                <a:spcPts val="0"/>
              </a:spcAft>
              <a:buClr>
                <a:schemeClr val="lt2"/>
              </a:buClr>
              <a:buSzPts val="1400"/>
              <a:buNone/>
              <a:defRPr>
                <a:solidFill>
                  <a:schemeClr val="lt2"/>
                </a:solidFill>
              </a:defRPr>
            </a:lvl8pPr>
            <a:lvl9pPr lvl="8" algn="r" rtl="0">
              <a:spcBef>
                <a:spcPts val="1600"/>
              </a:spcBef>
              <a:spcAft>
                <a:spcPts val="1600"/>
              </a:spcAft>
              <a:buClr>
                <a:schemeClr val="lt2"/>
              </a:buClr>
              <a:buSzPts val="1400"/>
              <a:buNone/>
              <a:defRPr>
                <a:solidFill>
                  <a:schemeClr val="lt2"/>
                </a:solidFill>
              </a:defRPr>
            </a:lvl9pPr>
          </a:lstStyle>
          <a:p>
            <a:endParaRPr/>
          </a:p>
        </p:txBody>
      </p:sp>
      <p:grpSp>
        <p:nvGrpSpPr>
          <p:cNvPr id="12" name="Grupo 11"/>
          <p:cNvGrpSpPr/>
          <p:nvPr userDrawn="1"/>
        </p:nvGrpSpPr>
        <p:grpSpPr>
          <a:xfrm>
            <a:off x="123825" y="119883"/>
            <a:ext cx="8897938" cy="592138"/>
            <a:chOff x="123825" y="536575"/>
            <a:chExt cx="8897938" cy="592138"/>
          </a:xfrm>
        </p:grpSpPr>
        <p:sp>
          <p:nvSpPr>
            <p:cNvPr id="7" name="Freeform 7"/>
            <p:cNvSpPr>
              <a:spLocks/>
            </p:cNvSpPr>
            <p:nvPr userDrawn="1"/>
          </p:nvSpPr>
          <p:spPr bwMode="auto">
            <a:xfrm>
              <a:off x="127000" y="1096963"/>
              <a:ext cx="8894763" cy="31750"/>
            </a:xfrm>
            <a:custGeom>
              <a:avLst/>
              <a:gdLst>
                <a:gd name="T0" fmla="*/ 5603 w 5603"/>
                <a:gd name="T1" fmla="*/ 0 h 20"/>
                <a:gd name="T2" fmla="*/ 0 w 5603"/>
                <a:gd name="T3" fmla="*/ 0 h 20"/>
                <a:gd name="T4" fmla="*/ 0 w 5603"/>
                <a:gd name="T5" fmla="*/ 20 h 20"/>
                <a:gd name="T6" fmla="*/ 5603 w 5603"/>
                <a:gd name="T7" fmla="*/ 20 h 20"/>
                <a:gd name="T8" fmla="*/ 5603 w 5603"/>
                <a:gd name="T9" fmla="*/ 0 h 20"/>
                <a:gd name="T10" fmla="*/ 5603 w 5603"/>
                <a:gd name="T11" fmla="*/ 0 h 20"/>
              </a:gdLst>
              <a:ahLst/>
              <a:cxnLst>
                <a:cxn ang="0">
                  <a:pos x="T0" y="T1"/>
                </a:cxn>
                <a:cxn ang="0">
                  <a:pos x="T2" y="T3"/>
                </a:cxn>
                <a:cxn ang="0">
                  <a:pos x="T4" y="T5"/>
                </a:cxn>
                <a:cxn ang="0">
                  <a:pos x="T6" y="T7"/>
                </a:cxn>
                <a:cxn ang="0">
                  <a:pos x="T8" y="T9"/>
                </a:cxn>
                <a:cxn ang="0">
                  <a:pos x="T10" y="T11"/>
                </a:cxn>
              </a:cxnLst>
              <a:rect l="0" t="0" r="r" b="b"/>
              <a:pathLst>
                <a:path w="5603" h="20">
                  <a:moveTo>
                    <a:pt x="5603" y="0"/>
                  </a:moveTo>
                  <a:lnTo>
                    <a:pt x="0" y="0"/>
                  </a:lnTo>
                  <a:lnTo>
                    <a:pt x="0" y="20"/>
                  </a:lnTo>
                  <a:lnTo>
                    <a:pt x="5603" y="20"/>
                  </a:lnTo>
                  <a:lnTo>
                    <a:pt x="5603" y="0"/>
                  </a:lnTo>
                  <a:lnTo>
                    <a:pt x="5603"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9"/>
            <p:cNvSpPr>
              <a:spLocks/>
            </p:cNvSpPr>
            <p:nvPr userDrawn="1"/>
          </p:nvSpPr>
          <p:spPr bwMode="auto">
            <a:xfrm>
              <a:off x="123825"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Rectangle 10"/>
            <p:cNvSpPr>
              <a:spLocks noChangeArrowheads="1"/>
            </p:cNvSpPr>
            <p:nvPr userDrawn="1"/>
          </p:nvSpPr>
          <p:spPr bwMode="auto">
            <a:xfrm>
              <a:off x="123825" y="946150"/>
              <a:ext cx="8897938" cy="10795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11"/>
            <p:cNvSpPr>
              <a:spLocks/>
            </p:cNvSpPr>
            <p:nvPr userDrawn="1"/>
          </p:nvSpPr>
          <p:spPr bwMode="auto">
            <a:xfrm>
              <a:off x="239712"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9"/>
            <p:cNvSpPr>
              <a:spLocks/>
            </p:cNvSpPr>
            <p:nvPr userDrawn="1"/>
          </p:nvSpPr>
          <p:spPr bwMode="auto">
            <a:xfrm rot="10800000">
              <a:off x="8458200"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11"/>
            <p:cNvSpPr>
              <a:spLocks/>
            </p:cNvSpPr>
            <p:nvPr userDrawn="1"/>
          </p:nvSpPr>
          <p:spPr bwMode="auto">
            <a:xfrm rot="10800000">
              <a:off x="8574087"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3621259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Numbers and text">
  <p:cSld name="1_Numbers and text">
    <p:spTree>
      <p:nvGrpSpPr>
        <p:cNvPr id="1" name="Shape 115"/>
        <p:cNvGrpSpPr/>
        <p:nvPr/>
      </p:nvGrpSpPr>
      <p:grpSpPr>
        <a:xfrm>
          <a:off x="0" y="0"/>
          <a:ext cx="0" cy="0"/>
          <a:chOff x="0" y="0"/>
          <a:chExt cx="0" cy="0"/>
        </a:xfrm>
      </p:grpSpPr>
      <p:sp>
        <p:nvSpPr>
          <p:cNvPr id="116" name="Google Shape;116;p20"/>
          <p:cNvSpPr txBox="1">
            <a:spLocks noGrp="1"/>
          </p:cNvSpPr>
          <p:nvPr>
            <p:ph type="ctrTitle"/>
          </p:nvPr>
        </p:nvSpPr>
        <p:spPr>
          <a:xfrm>
            <a:off x="819600" y="668375"/>
            <a:ext cx="4142700" cy="621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1pPr>
            <a:lvl2pPr lvl="1"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2pPr>
            <a:lvl3pPr lvl="2"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3pPr>
            <a:lvl4pPr lvl="3"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4pPr>
            <a:lvl5pPr lvl="4"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5pPr>
            <a:lvl6pPr lvl="5"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6pPr>
            <a:lvl7pPr lvl="6"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7pPr>
            <a:lvl8pPr lvl="7"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8pPr>
            <a:lvl9pPr lvl="8" rtl="0">
              <a:spcBef>
                <a:spcPts val="0"/>
              </a:spcBef>
              <a:spcAft>
                <a:spcPts val="0"/>
              </a:spcAft>
              <a:buClr>
                <a:schemeClr val="lt2"/>
              </a:buClr>
              <a:buSzPts val="3500"/>
              <a:buFont typeface="Playfair Display Black"/>
              <a:buNone/>
              <a:defRPr sz="3500">
                <a:solidFill>
                  <a:schemeClr val="lt2"/>
                </a:solidFill>
                <a:latin typeface="Playfair Display Black"/>
                <a:ea typeface="Playfair Display Black"/>
                <a:cs typeface="Playfair Display Black"/>
                <a:sym typeface="Playfair Display Black"/>
              </a:defRPr>
            </a:lvl9pPr>
          </a:lstStyle>
          <a:p>
            <a:endParaRPr/>
          </a:p>
        </p:txBody>
      </p:sp>
      <p:sp>
        <p:nvSpPr>
          <p:cNvPr id="117" name="Google Shape;117;p20"/>
          <p:cNvSpPr txBox="1">
            <a:spLocks noGrp="1"/>
          </p:cNvSpPr>
          <p:nvPr>
            <p:ph type="subTitle" idx="1"/>
          </p:nvPr>
        </p:nvSpPr>
        <p:spPr>
          <a:xfrm>
            <a:off x="5190550" y="2953562"/>
            <a:ext cx="1560600" cy="82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2"/>
              </a:buClr>
              <a:buSzPts val="1400"/>
              <a:buNone/>
              <a:defRPr sz="1400">
                <a:solidFill>
                  <a:schemeClr val="lt2"/>
                </a:solidFill>
              </a:defRPr>
            </a:lvl1pPr>
            <a:lvl2pPr lvl="1" algn="ctr" rtl="0">
              <a:lnSpc>
                <a:spcPct val="100000"/>
              </a:lnSpc>
              <a:spcBef>
                <a:spcPts val="1600"/>
              </a:spcBef>
              <a:spcAft>
                <a:spcPts val="0"/>
              </a:spcAft>
              <a:buClr>
                <a:schemeClr val="lt2"/>
              </a:buClr>
              <a:buSzPts val="1400"/>
              <a:buNone/>
              <a:defRPr>
                <a:solidFill>
                  <a:schemeClr val="lt2"/>
                </a:solidFill>
              </a:defRPr>
            </a:lvl2pPr>
            <a:lvl3pPr lvl="2" algn="ctr" rtl="0">
              <a:lnSpc>
                <a:spcPct val="100000"/>
              </a:lnSpc>
              <a:spcBef>
                <a:spcPts val="1600"/>
              </a:spcBef>
              <a:spcAft>
                <a:spcPts val="0"/>
              </a:spcAft>
              <a:buClr>
                <a:schemeClr val="lt2"/>
              </a:buClr>
              <a:buSzPts val="1400"/>
              <a:buNone/>
              <a:defRPr>
                <a:solidFill>
                  <a:schemeClr val="lt2"/>
                </a:solidFill>
              </a:defRPr>
            </a:lvl3pPr>
            <a:lvl4pPr lvl="3" algn="ctr" rtl="0">
              <a:lnSpc>
                <a:spcPct val="100000"/>
              </a:lnSpc>
              <a:spcBef>
                <a:spcPts val="1600"/>
              </a:spcBef>
              <a:spcAft>
                <a:spcPts val="0"/>
              </a:spcAft>
              <a:buClr>
                <a:schemeClr val="lt2"/>
              </a:buClr>
              <a:buSzPts val="1400"/>
              <a:buNone/>
              <a:defRPr>
                <a:solidFill>
                  <a:schemeClr val="lt2"/>
                </a:solidFill>
              </a:defRPr>
            </a:lvl4pPr>
            <a:lvl5pPr lvl="4" algn="ctr" rtl="0">
              <a:lnSpc>
                <a:spcPct val="100000"/>
              </a:lnSpc>
              <a:spcBef>
                <a:spcPts val="1600"/>
              </a:spcBef>
              <a:spcAft>
                <a:spcPts val="0"/>
              </a:spcAft>
              <a:buClr>
                <a:schemeClr val="lt2"/>
              </a:buClr>
              <a:buSzPts val="1400"/>
              <a:buNone/>
              <a:defRPr>
                <a:solidFill>
                  <a:schemeClr val="lt2"/>
                </a:solidFill>
              </a:defRPr>
            </a:lvl5pPr>
            <a:lvl6pPr lvl="5" algn="ctr" rtl="0">
              <a:lnSpc>
                <a:spcPct val="100000"/>
              </a:lnSpc>
              <a:spcBef>
                <a:spcPts val="1600"/>
              </a:spcBef>
              <a:spcAft>
                <a:spcPts val="0"/>
              </a:spcAft>
              <a:buClr>
                <a:schemeClr val="lt2"/>
              </a:buClr>
              <a:buSzPts val="1400"/>
              <a:buNone/>
              <a:defRPr>
                <a:solidFill>
                  <a:schemeClr val="lt2"/>
                </a:solidFill>
              </a:defRPr>
            </a:lvl6pPr>
            <a:lvl7pPr lvl="6" algn="ctr" rtl="0">
              <a:lnSpc>
                <a:spcPct val="100000"/>
              </a:lnSpc>
              <a:spcBef>
                <a:spcPts val="1600"/>
              </a:spcBef>
              <a:spcAft>
                <a:spcPts val="0"/>
              </a:spcAft>
              <a:buClr>
                <a:schemeClr val="lt2"/>
              </a:buClr>
              <a:buSzPts val="1400"/>
              <a:buNone/>
              <a:defRPr>
                <a:solidFill>
                  <a:schemeClr val="lt2"/>
                </a:solidFill>
              </a:defRPr>
            </a:lvl7pPr>
            <a:lvl8pPr lvl="7" algn="ctr" rtl="0">
              <a:lnSpc>
                <a:spcPct val="100000"/>
              </a:lnSpc>
              <a:spcBef>
                <a:spcPts val="1600"/>
              </a:spcBef>
              <a:spcAft>
                <a:spcPts val="0"/>
              </a:spcAft>
              <a:buClr>
                <a:schemeClr val="lt2"/>
              </a:buClr>
              <a:buSzPts val="1400"/>
              <a:buNone/>
              <a:defRPr>
                <a:solidFill>
                  <a:schemeClr val="lt2"/>
                </a:solidFill>
              </a:defRPr>
            </a:lvl8pPr>
            <a:lvl9pPr lvl="8" algn="ctr" rtl="0">
              <a:lnSpc>
                <a:spcPct val="100000"/>
              </a:lnSpc>
              <a:spcBef>
                <a:spcPts val="1600"/>
              </a:spcBef>
              <a:spcAft>
                <a:spcPts val="1600"/>
              </a:spcAft>
              <a:buClr>
                <a:schemeClr val="lt2"/>
              </a:buClr>
              <a:buSzPts val="1400"/>
              <a:buNone/>
              <a:defRPr>
                <a:solidFill>
                  <a:schemeClr val="lt2"/>
                </a:solidFill>
              </a:defRPr>
            </a:lvl9pPr>
          </a:lstStyle>
          <a:p>
            <a:endParaRPr/>
          </a:p>
        </p:txBody>
      </p:sp>
      <p:sp>
        <p:nvSpPr>
          <p:cNvPr id="118" name="Google Shape;118;p20"/>
          <p:cNvSpPr txBox="1">
            <a:spLocks noGrp="1"/>
          </p:cNvSpPr>
          <p:nvPr>
            <p:ph type="subTitle" idx="2"/>
          </p:nvPr>
        </p:nvSpPr>
        <p:spPr>
          <a:xfrm>
            <a:off x="2392850" y="2953562"/>
            <a:ext cx="1560600" cy="82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2"/>
              </a:buClr>
              <a:buSzPts val="1400"/>
              <a:buNone/>
              <a:defRPr sz="1400">
                <a:solidFill>
                  <a:schemeClr val="lt2"/>
                </a:solidFill>
              </a:defRPr>
            </a:lvl1pPr>
            <a:lvl2pPr lvl="1" algn="ctr" rtl="0">
              <a:lnSpc>
                <a:spcPct val="100000"/>
              </a:lnSpc>
              <a:spcBef>
                <a:spcPts val="1600"/>
              </a:spcBef>
              <a:spcAft>
                <a:spcPts val="0"/>
              </a:spcAft>
              <a:buClr>
                <a:schemeClr val="lt2"/>
              </a:buClr>
              <a:buSzPts val="1400"/>
              <a:buNone/>
              <a:defRPr>
                <a:solidFill>
                  <a:schemeClr val="lt2"/>
                </a:solidFill>
              </a:defRPr>
            </a:lvl2pPr>
            <a:lvl3pPr lvl="2" algn="ctr" rtl="0">
              <a:lnSpc>
                <a:spcPct val="100000"/>
              </a:lnSpc>
              <a:spcBef>
                <a:spcPts val="1600"/>
              </a:spcBef>
              <a:spcAft>
                <a:spcPts val="0"/>
              </a:spcAft>
              <a:buClr>
                <a:schemeClr val="lt2"/>
              </a:buClr>
              <a:buSzPts val="1400"/>
              <a:buNone/>
              <a:defRPr>
                <a:solidFill>
                  <a:schemeClr val="lt2"/>
                </a:solidFill>
              </a:defRPr>
            </a:lvl3pPr>
            <a:lvl4pPr lvl="3" algn="ctr" rtl="0">
              <a:lnSpc>
                <a:spcPct val="100000"/>
              </a:lnSpc>
              <a:spcBef>
                <a:spcPts val="1600"/>
              </a:spcBef>
              <a:spcAft>
                <a:spcPts val="0"/>
              </a:spcAft>
              <a:buClr>
                <a:schemeClr val="lt2"/>
              </a:buClr>
              <a:buSzPts val="1400"/>
              <a:buNone/>
              <a:defRPr>
                <a:solidFill>
                  <a:schemeClr val="lt2"/>
                </a:solidFill>
              </a:defRPr>
            </a:lvl4pPr>
            <a:lvl5pPr lvl="4" algn="ctr" rtl="0">
              <a:lnSpc>
                <a:spcPct val="100000"/>
              </a:lnSpc>
              <a:spcBef>
                <a:spcPts val="1600"/>
              </a:spcBef>
              <a:spcAft>
                <a:spcPts val="0"/>
              </a:spcAft>
              <a:buClr>
                <a:schemeClr val="lt2"/>
              </a:buClr>
              <a:buSzPts val="1400"/>
              <a:buNone/>
              <a:defRPr>
                <a:solidFill>
                  <a:schemeClr val="lt2"/>
                </a:solidFill>
              </a:defRPr>
            </a:lvl5pPr>
            <a:lvl6pPr lvl="5" algn="ctr" rtl="0">
              <a:lnSpc>
                <a:spcPct val="100000"/>
              </a:lnSpc>
              <a:spcBef>
                <a:spcPts val="1600"/>
              </a:spcBef>
              <a:spcAft>
                <a:spcPts val="0"/>
              </a:spcAft>
              <a:buClr>
                <a:schemeClr val="lt2"/>
              </a:buClr>
              <a:buSzPts val="1400"/>
              <a:buNone/>
              <a:defRPr>
                <a:solidFill>
                  <a:schemeClr val="lt2"/>
                </a:solidFill>
              </a:defRPr>
            </a:lvl6pPr>
            <a:lvl7pPr lvl="6" algn="ctr" rtl="0">
              <a:lnSpc>
                <a:spcPct val="100000"/>
              </a:lnSpc>
              <a:spcBef>
                <a:spcPts val="1600"/>
              </a:spcBef>
              <a:spcAft>
                <a:spcPts val="0"/>
              </a:spcAft>
              <a:buClr>
                <a:schemeClr val="lt2"/>
              </a:buClr>
              <a:buSzPts val="1400"/>
              <a:buNone/>
              <a:defRPr>
                <a:solidFill>
                  <a:schemeClr val="lt2"/>
                </a:solidFill>
              </a:defRPr>
            </a:lvl7pPr>
            <a:lvl8pPr lvl="7" algn="ctr" rtl="0">
              <a:lnSpc>
                <a:spcPct val="100000"/>
              </a:lnSpc>
              <a:spcBef>
                <a:spcPts val="1600"/>
              </a:spcBef>
              <a:spcAft>
                <a:spcPts val="0"/>
              </a:spcAft>
              <a:buClr>
                <a:schemeClr val="lt2"/>
              </a:buClr>
              <a:buSzPts val="1400"/>
              <a:buNone/>
              <a:defRPr>
                <a:solidFill>
                  <a:schemeClr val="lt2"/>
                </a:solidFill>
              </a:defRPr>
            </a:lvl8pPr>
            <a:lvl9pPr lvl="8" algn="ctr" rtl="0">
              <a:lnSpc>
                <a:spcPct val="100000"/>
              </a:lnSpc>
              <a:spcBef>
                <a:spcPts val="1600"/>
              </a:spcBef>
              <a:spcAft>
                <a:spcPts val="1600"/>
              </a:spcAft>
              <a:buClr>
                <a:schemeClr val="lt2"/>
              </a:buClr>
              <a:buSzPts val="1400"/>
              <a:buNone/>
              <a:defRPr>
                <a:solidFill>
                  <a:schemeClr val="lt2"/>
                </a:solidFill>
              </a:defRPr>
            </a:lvl9pPr>
          </a:lstStyle>
          <a:p>
            <a:endParaRPr/>
          </a:p>
        </p:txBody>
      </p:sp>
      <p:cxnSp>
        <p:nvCxnSpPr>
          <p:cNvPr id="119" name="Google Shape;119;p20"/>
          <p:cNvCxnSpPr/>
          <p:nvPr/>
        </p:nvCxnSpPr>
        <p:spPr>
          <a:xfrm rot="10800000">
            <a:off x="4572000" y="1508700"/>
            <a:ext cx="0" cy="2966400"/>
          </a:xfrm>
          <a:prstGeom prst="straightConnector1">
            <a:avLst/>
          </a:prstGeom>
          <a:noFill/>
          <a:ln w="28575" cap="flat" cmpd="sng">
            <a:solidFill>
              <a:schemeClr val="accent1"/>
            </a:solidFill>
            <a:prstDash val="solid"/>
            <a:round/>
            <a:headEnd type="none" w="med" len="med"/>
            <a:tailEnd type="none" w="med" len="med"/>
          </a:ln>
        </p:spPr>
      </p:cxnSp>
      <p:sp>
        <p:nvSpPr>
          <p:cNvPr id="120" name="Google Shape;120;p20"/>
          <p:cNvSpPr txBox="1">
            <a:spLocks noGrp="1"/>
          </p:cNvSpPr>
          <p:nvPr>
            <p:ph type="title" idx="3" hasCustomPrompt="1"/>
          </p:nvPr>
        </p:nvSpPr>
        <p:spPr>
          <a:xfrm>
            <a:off x="2392850" y="2209735"/>
            <a:ext cx="1560600" cy="820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5000"/>
              <a:buNone/>
              <a:defRPr sz="5000">
                <a:solidFill>
                  <a:schemeClr val="accent1"/>
                </a:solidFill>
              </a:defRPr>
            </a:lvl1pPr>
            <a:lvl2pPr lvl="1" algn="ctr" rtl="0">
              <a:spcBef>
                <a:spcPts val="0"/>
              </a:spcBef>
              <a:spcAft>
                <a:spcPts val="0"/>
              </a:spcAft>
              <a:buClr>
                <a:schemeClr val="accent1"/>
              </a:buClr>
              <a:buSzPts val="5000"/>
              <a:buNone/>
              <a:defRPr sz="5000">
                <a:solidFill>
                  <a:schemeClr val="accent1"/>
                </a:solidFill>
              </a:defRPr>
            </a:lvl2pPr>
            <a:lvl3pPr lvl="2" algn="ctr" rtl="0">
              <a:spcBef>
                <a:spcPts val="0"/>
              </a:spcBef>
              <a:spcAft>
                <a:spcPts val="0"/>
              </a:spcAft>
              <a:buClr>
                <a:schemeClr val="accent1"/>
              </a:buClr>
              <a:buSzPts val="5000"/>
              <a:buNone/>
              <a:defRPr sz="5000">
                <a:solidFill>
                  <a:schemeClr val="accent1"/>
                </a:solidFill>
              </a:defRPr>
            </a:lvl3pPr>
            <a:lvl4pPr lvl="3" algn="ctr" rtl="0">
              <a:spcBef>
                <a:spcPts val="0"/>
              </a:spcBef>
              <a:spcAft>
                <a:spcPts val="0"/>
              </a:spcAft>
              <a:buClr>
                <a:schemeClr val="accent1"/>
              </a:buClr>
              <a:buSzPts val="5000"/>
              <a:buNone/>
              <a:defRPr sz="5000">
                <a:solidFill>
                  <a:schemeClr val="accent1"/>
                </a:solidFill>
              </a:defRPr>
            </a:lvl4pPr>
            <a:lvl5pPr lvl="4" algn="ctr" rtl="0">
              <a:spcBef>
                <a:spcPts val="0"/>
              </a:spcBef>
              <a:spcAft>
                <a:spcPts val="0"/>
              </a:spcAft>
              <a:buClr>
                <a:schemeClr val="accent1"/>
              </a:buClr>
              <a:buSzPts val="5000"/>
              <a:buNone/>
              <a:defRPr sz="5000">
                <a:solidFill>
                  <a:schemeClr val="accent1"/>
                </a:solidFill>
              </a:defRPr>
            </a:lvl5pPr>
            <a:lvl6pPr lvl="5" algn="ctr" rtl="0">
              <a:spcBef>
                <a:spcPts val="0"/>
              </a:spcBef>
              <a:spcAft>
                <a:spcPts val="0"/>
              </a:spcAft>
              <a:buClr>
                <a:schemeClr val="accent1"/>
              </a:buClr>
              <a:buSzPts val="5000"/>
              <a:buNone/>
              <a:defRPr sz="5000">
                <a:solidFill>
                  <a:schemeClr val="accent1"/>
                </a:solidFill>
              </a:defRPr>
            </a:lvl6pPr>
            <a:lvl7pPr lvl="6" algn="ctr" rtl="0">
              <a:spcBef>
                <a:spcPts val="0"/>
              </a:spcBef>
              <a:spcAft>
                <a:spcPts val="0"/>
              </a:spcAft>
              <a:buClr>
                <a:schemeClr val="accent1"/>
              </a:buClr>
              <a:buSzPts val="5000"/>
              <a:buNone/>
              <a:defRPr sz="5000">
                <a:solidFill>
                  <a:schemeClr val="accent1"/>
                </a:solidFill>
              </a:defRPr>
            </a:lvl7pPr>
            <a:lvl8pPr lvl="7" algn="ctr" rtl="0">
              <a:spcBef>
                <a:spcPts val="0"/>
              </a:spcBef>
              <a:spcAft>
                <a:spcPts val="0"/>
              </a:spcAft>
              <a:buClr>
                <a:schemeClr val="accent1"/>
              </a:buClr>
              <a:buSzPts val="5000"/>
              <a:buNone/>
              <a:defRPr sz="5000">
                <a:solidFill>
                  <a:schemeClr val="accent1"/>
                </a:solidFill>
              </a:defRPr>
            </a:lvl8pPr>
            <a:lvl9pPr lvl="8" algn="ctr" rtl="0">
              <a:spcBef>
                <a:spcPts val="0"/>
              </a:spcBef>
              <a:spcAft>
                <a:spcPts val="0"/>
              </a:spcAft>
              <a:buClr>
                <a:schemeClr val="accent1"/>
              </a:buClr>
              <a:buSzPts val="5000"/>
              <a:buNone/>
              <a:defRPr sz="5000">
                <a:solidFill>
                  <a:schemeClr val="accent1"/>
                </a:solidFill>
              </a:defRPr>
            </a:lvl9pPr>
          </a:lstStyle>
          <a:p>
            <a:r>
              <a:t>xx%</a:t>
            </a:r>
          </a:p>
        </p:txBody>
      </p:sp>
      <p:sp>
        <p:nvSpPr>
          <p:cNvPr id="121" name="Google Shape;121;p20"/>
          <p:cNvSpPr txBox="1">
            <a:spLocks noGrp="1"/>
          </p:cNvSpPr>
          <p:nvPr>
            <p:ph type="title" idx="4" hasCustomPrompt="1"/>
          </p:nvPr>
        </p:nvSpPr>
        <p:spPr>
          <a:xfrm>
            <a:off x="5190546" y="2209735"/>
            <a:ext cx="1560600" cy="820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5000"/>
              <a:buNone/>
              <a:defRPr sz="5000">
                <a:solidFill>
                  <a:schemeClr val="accent1"/>
                </a:solidFill>
              </a:defRPr>
            </a:lvl1pPr>
            <a:lvl2pPr lvl="1" algn="ctr" rtl="0">
              <a:spcBef>
                <a:spcPts val="0"/>
              </a:spcBef>
              <a:spcAft>
                <a:spcPts val="0"/>
              </a:spcAft>
              <a:buClr>
                <a:schemeClr val="accent1"/>
              </a:buClr>
              <a:buSzPts val="5000"/>
              <a:buNone/>
              <a:defRPr sz="5000">
                <a:solidFill>
                  <a:schemeClr val="accent1"/>
                </a:solidFill>
              </a:defRPr>
            </a:lvl2pPr>
            <a:lvl3pPr lvl="2" algn="ctr" rtl="0">
              <a:spcBef>
                <a:spcPts val="0"/>
              </a:spcBef>
              <a:spcAft>
                <a:spcPts val="0"/>
              </a:spcAft>
              <a:buClr>
                <a:schemeClr val="accent1"/>
              </a:buClr>
              <a:buSzPts val="5000"/>
              <a:buNone/>
              <a:defRPr sz="5000">
                <a:solidFill>
                  <a:schemeClr val="accent1"/>
                </a:solidFill>
              </a:defRPr>
            </a:lvl3pPr>
            <a:lvl4pPr lvl="3" algn="ctr" rtl="0">
              <a:spcBef>
                <a:spcPts val="0"/>
              </a:spcBef>
              <a:spcAft>
                <a:spcPts val="0"/>
              </a:spcAft>
              <a:buClr>
                <a:schemeClr val="accent1"/>
              </a:buClr>
              <a:buSzPts val="5000"/>
              <a:buNone/>
              <a:defRPr sz="5000">
                <a:solidFill>
                  <a:schemeClr val="accent1"/>
                </a:solidFill>
              </a:defRPr>
            </a:lvl4pPr>
            <a:lvl5pPr lvl="4" algn="ctr" rtl="0">
              <a:spcBef>
                <a:spcPts val="0"/>
              </a:spcBef>
              <a:spcAft>
                <a:spcPts val="0"/>
              </a:spcAft>
              <a:buClr>
                <a:schemeClr val="accent1"/>
              </a:buClr>
              <a:buSzPts val="5000"/>
              <a:buNone/>
              <a:defRPr sz="5000">
                <a:solidFill>
                  <a:schemeClr val="accent1"/>
                </a:solidFill>
              </a:defRPr>
            </a:lvl5pPr>
            <a:lvl6pPr lvl="5" algn="ctr" rtl="0">
              <a:spcBef>
                <a:spcPts val="0"/>
              </a:spcBef>
              <a:spcAft>
                <a:spcPts val="0"/>
              </a:spcAft>
              <a:buClr>
                <a:schemeClr val="accent1"/>
              </a:buClr>
              <a:buSzPts val="5000"/>
              <a:buNone/>
              <a:defRPr sz="5000">
                <a:solidFill>
                  <a:schemeClr val="accent1"/>
                </a:solidFill>
              </a:defRPr>
            </a:lvl6pPr>
            <a:lvl7pPr lvl="6" algn="ctr" rtl="0">
              <a:spcBef>
                <a:spcPts val="0"/>
              </a:spcBef>
              <a:spcAft>
                <a:spcPts val="0"/>
              </a:spcAft>
              <a:buClr>
                <a:schemeClr val="accent1"/>
              </a:buClr>
              <a:buSzPts val="5000"/>
              <a:buNone/>
              <a:defRPr sz="5000">
                <a:solidFill>
                  <a:schemeClr val="accent1"/>
                </a:solidFill>
              </a:defRPr>
            </a:lvl7pPr>
            <a:lvl8pPr lvl="7" algn="ctr" rtl="0">
              <a:spcBef>
                <a:spcPts val="0"/>
              </a:spcBef>
              <a:spcAft>
                <a:spcPts val="0"/>
              </a:spcAft>
              <a:buClr>
                <a:schemeClr val="accent1"/>
              </a:buClr>
              <a:buSzPts val="5000"/>
              <a:buNone/>
              <a:defRPr sz="5000">
                <a:solidFill>
                  <a:schemeClr val="accent1"/>
                </a:solidFill>
              </a:defRPr>
            </a:lvl8pPr>
            <a:lvl9pPr lvl="8" algn="ctr" rtl="0">
              <a:spcBef>
                <a:spcPts val="0"/>
              </a:spcBef>
              <a:spcAft>
                <a:spcPts val="0"/>
              </a:spcAft>
              <a:buClr>
                <a:schemeClr val="accent1"/>
              </a:buClr>
              <a:buSzPts val="5000"/>
              <a:buNone/>
              <a:defRPr sz="5000">
                <a:solidFill>
                  <a:schemeClr val="accent1"/>
                </a:solidFill>
              </a:defRPr>
            </a:lvl9pPr>
          </a:lstStyle>
          <a:p>
            <a:r>
              <a:t>xx%</a:t>
            </a:r>
          </a:p>
        </p:txBody>
      </p:sp>
      <p:grpSp>
        <p:nvGrpSpPr>
          <p:cNvPr id="9" name="Grupo 8"/>
          <p:cNvGrpSpPr/>
          <p:nvPr userDrawn="1"/>
        </p:nvGrpSpPr>
        <p:grpSpPr>
          <a:xfrm>
            <a:off x="123825" y="119883"/>
            <a:ext cx="8897938" cy="592138"/>
            <a:chOff x="123825" y="536575"/>
            <a:chExt cx="8897938" cy="592138"/>
          </a:xfrm>
        </p:grpSpPr>
        <p:sp>
          <p:nvSpPr>
            <p:cNvPr id="10" name="Freeform 7"/>
            <p:cNvSpPr>
              <a:spLocks/>
            </p:cNvSpPr>
            <p:nvPr userDrawn="1"/>
          </p:nvSpPr>
          <p:spPr bwMode="auto">
            <a:xfrm>
              <a:off x="127000" y="1096963"/>
              <a:ext cx="8894763" cy="31750"/>
            </a:xfrm>
            <a:custGeom>
              <a:avLst/>
              <a:gdLst>
                <a:gd name="T0" fmla="*/ 5603 w 5603"/>
                <a:gd name="T1" fmla="*/ 0 h 20"/>
                <a:gd name="T2" fmla="*/ 0 w 5603"/>
                <a:gd name="T3" fmla="*/ 0 h 20"/>
                <a:gd name="T4" fmla="*/ 0 w 5603"/>
                <a:gd name="T5" fmla="*/ 20 h 20"/>
                <a:gd name="T6" fmla="*/ 5603 w 5603"/>
                <a:gd name="T7" fmla="*/ 20 h 20"/>
                <a:gd name="T8" fmla="*/ 5603 w 5603"/>
                <a:gd name="T9" fmla="*/ 0 h 20"/>
                <a:gd name="T10" fmla="*/ 5603 w 5603"/>
                <a:gd name="T11" fmla="*/ 0 h 20"/>
              </a:gdLst>
              <a:ahLst/>
              <a:cxnLst>
                <a:cxn ang="0">
                  <a:pos x="T0" y="T1"/>
                </a:cxn>
                <a:cxn ang="0">
                  <a:pos x="T2" y="T3"/>
                </a:cxn>
                <a:cxn ang="0">
                  <a:pos x="T4" y="T5"/>
                </a:cxn>
                <a:cxn ang="0">
                  <a:pos x="T6" y="T7"/>
                </a:cxn>
                <a:cxn ang="0">
                  <a:pos x="T8" y="T9"/>
                </a:cxn>
                <a:cxn ang="0">
                  <a:pos x="T10" y="T11"/>
                </a:cxn>
              </a:cxnLst>
              <a:rect l="0" t="0" r="r" b="b"/>
              <a:pathLst>
                <a:path w="5603" h="20">
                  <a:moveTo>
                    <a:pt x="5603" y="0"/>
                  </a:moveTo>
                  <a:lnTo>
                    <a:pt x="0" y="0"/>
                  </a:lnTo>
                  <a:lnTo>
                    <a:pt x="0" y="20"/>
                  </a:lnTo>
                  <a:lnTo>
                    <a:pt x="5603" y="20"/>
                  </a:lnTo>
                  <a:lnTo>
                    <a:pt x="5603" y="0"/>
                  </a:lnTo>
                  <a:lnTo>
                    <a:pt x="5603"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9"/>
            <p:cNvSpPr>
              <a:spLocks/>
            </p:cNvSpPr>
            <p:nvPr userDrawn="1"/>
          </p:nvSpPr>
          <p:spPr bwMode="auto">
            <a:xfrm>
              <a:off x="123825"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Rectangle 10"/>
            <p:cNvSpPr>
              <a:spLocks noChangeArrowheads="1"/>
            </p:cNvSpPr>
            <p:nvPr userDrawn="1"/>
          </p:nvSpPr>
          <p:spPr bwMode="auto">
            <a:xfrm>
              <a:off x="123825" y="946150"/>
              <a:ext cx="8897938" cy="10795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11"/>
            <p:cNvSpPr>
              <a:spLocks/>
            </p:cNvSpPr>
            <p:nvPr userDrawn="1"/>
          </p:nvSpPr>
          <p:spPr bwMode="auto">
            <a:xfrm>
              <a:off x="239712"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9"/>
            <p:cNvSpPr>
              <a:spLocks/>
            </p:cNvSpPr>
            <p:nvPr userDrawn="1"/>
          </p:nvSpPr>
          <p:spPr bwMode="auto">
            <a:xfrm rot="10800000">
              <a:off x="8458200" y="706437"/>
              <a:ext cx="563563" cy="133350"/>
            </a:xfrm>
            <a:custGeom>
              <a:avLst/>
              <a:gdLst>
                <a:gd name="T0" fmla="*/ 355 w 355"/>
                <a:gd name="T1" fmla="*/ 0 h 84"/>
                <a:gd name="T2" fmla="*/ 0 w 355"/>
                <a:gd name="T3" fmla="*/ 0 h 84"/>
                <a:gd name="T4" fmla="*/ 0 w 355"/>
                <a:gd name="T5" fmla="*/ 84 h 84"/>
                <a:gd name="T6" fmla="*/ 355 w 355"/>
                <a:gd name="T7" fmla="*/ 84 h 84"/>
                <a:gd name="T8" fmla="*/ 355 w 355"/>
                <a:gd name="T9" fmla="*/ 0 h 84"/>
                <a:gd name="T10" fmla="*/ 355 w 355"/>
                <a:gd name="T11" fmla="*/ 0 h 84"/>
              </a:gdLst>
              <a:ahLst/>
              <a:cxnLst>
                <a:cxn ang="0">
                  <a:pos x="T0" y="T1"/>
                </a:cxn>
                <a:cxn ang="0">
                  <a:pos x="T2" y="T3"/>
                </a:cxn>
                <a:cxn ang="0">
                  <a:pos x="T4" y="T5"/>
                </a:cxn>
                <a:cxn ang="0">
                  <a:pos x="T6" y="T7"/>
                </a:cxn>
                <a:cxn ang="0">
                  <a:pos x="T8" y="T9"/>
                </a:cxn>
                <a:cxn ang="0">
                  <a:pos x="T10" y="T11"/>
                </a:cxn>
              </a:cxnLst>
              <a:rect l="0" t="0" r="r" b="b"/>
              <a:pathLst>
                <a:path w="355" h="84">
                  <a:moveTo>
                    <a:pt x="355" y="0"/>
                  </a:moveTo>
                  <a:lnTo>
                    <a:pt x="0" y="0"/>
                  </a:lnTo>
                  <a:lnTo>
                    <a:pt x="0" y="84"/>
                  </a:lnTo>
                  <a:lnTo>
                    <a:pt x="355" y="84"/>
                  </a:lnTo>
                  <a:lnTo>
                    <a:pt x="355" y="0"/>
                  </a:lnTo>
                  <a:lnTo>
                    <a:pt x="35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11"/>
            <p:cNvSpPr>
              <a:spLocks/>
            </p:cNvSpPr>
            <p:nvPr userDrawn="1"/>
          </p:nvSpPr>
          <p:spPr bwMode="auto">
            <a:xfrm rot="10800000">
              <a:off x="8574087" y="536575"/>
              <a:ext cx="333375" cy="79375"/>
            </a:xfrm>
            <a:custGeom>
              <a:avLst/>
              <a:gdLst>
                <a:gd name="T0" fmla="*/ 210 w 210"/>
                <a:gd name="T1" fmla="*/ 0 h 50"/>
                <a:gd name="T2" fmla="*/ 0 w 210"/>
                <a:gd name="T3" fmla="*/ 0 h 50"/>
                <a:gd name="T4" fmla="*/ 0 w 210"/>
                <a:gd name="T5" fmla="*/ 50 h 50"/>
                <a:gd name="T6" fmla="*/ 210 w 210"/>
                <a:gd name="T7" fmla="*/ 50 h 50"/>
                <a:gd name="T8" fmla="*/ 210 w 210"/>
                <a:gd name="T9" fmla="*/ 0 h 50"/>
                <a:gd name="T10" fmla="*/ 210 w 210"/>
                <a:gd name="T11" fmla="*/ 0 h 50"/>
              </a:gdLst>
              <a:ahLst/>
              <a:cxnLst>
                <a:cxn ang="0">
                  <a:pos x="T0" y="T1"/>
                </a:cxn>
                <a:cxn ang="0">
                  <a:pos x="T2" y="T3"/>
                </a:cxn>
                <a:cxn ang="0">
                  <a:pos x="T4" y="T5"/>
                </a:cxn>
                <a:cxn ang="0">
                  <a:pos x="T6" y="T7"/>
                </a:cxn>
                <a:cxn ang="0">
                  <a:pos x="T8" y="T9"/>
                </a:cxn>
                <a:cxn ang="0">
                  <a:pos x="T10" y="T11"/>
                </a:cxn>
              </a:cxnLst>
              <a:rect l="0" t="0" r="r" b="b"/>
              <a:pathLst>
                <a:path w="210" h="50">
                  <a:moveTo>
                    <a:pt x="210" y="0"/>
                  </a:moveTo>
                  <a:lnTo>
                    <a:pt x="0" y="0"/>
                  </a:lnTo>
                  <a:lnTo>
                    <a:pt x="0" y="50"/>
                  </a:lnTo>
                  <a:lnTo>
                    <a:pt x="210" y="50"/>
                  </a:lnTo>
                  <a:lnTo>
                    <a:pt x="210" y="0"/>
                  </a:lnTo>
                  <a:lnTo>
                    <a:pt x="210" y="0"/>
                  </a:lnTo>
                  <a:close/>
                </a:path>
              </a:pathLst>
            </a:custGeom>
            <a:solidFill>
              <a:srgbClr val="FCB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38727149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6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44"/>
        <p:cNvGrpSpPr/>
        <p:nvPr/>
      </p:nvGrpSpPr>
      <p:grpSpPr>
        <a:xfrm>
          <a:off x="0" y="0"/>
          <a:ext cx="0" cy="0"/>
          <a:chOff x="0" y="0"/>
          <a:chExt cx="0" cy="0"/>
        </a:xfrm>
      </p:grpSpPr>
      <p:sp>
        <p:nvSpPr>
          <p:cNvPr id="50" name="Google Shape;50;p5"/>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1" name="Google Shape;51;p5"/>
          <p:cNvSpPr txBox="1">
            <a:spLocks noGrp="1"/>
          </p:cNvSpPr>
          <p:nvPr>
            <p:ph type="title" idx="2"/>
          </p:nvPr>
        </p:nvSpPr>
        <p:spPr>
          <a:xfrm>
            <a:off x="1134175" y="3321875"/>
            <a:ext cx="25056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a:endParaRPr/>
          </a:p>
        </p:txBody>
      </p:sp>
      <p:sp>
        <p:nvSpPr>
          <p:cNvPr id="52" name="Google Shape;52;p5"/>
          <p:cNvSpPr txBox="1">
            <a:spLocks noGrp="1"/>
          </p:cNvSpPr>
          <p:nvPr>
            <p:ph type="title" idx="3"/>
          </p:nvPr>
        </p:nvSpPr>
        <p:spPr>
          <a:xfrm>
            <a:off x="5485225" y="3321875"/>
            <a:ext cx="25056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a:endParaRPr/>
          </a:p>
        </p:txBody>
      </p:sp>
      <p:sp>
        <p:nvSpPr>
          <p:cNvPr id="53" name="Google Shape;53;p5"/>
          <p:cNvSpPr txBox="1">
            <a:spLocks noGrp="1"/>
          </p:cNvSpPr>
          <p:nvPr>
            <p:ph type="subTitle" idx="1"/>
          </p:nvPr>
        </p:nvSpPr>
        <p:spPr>
          <a:xfrm>
            <a:off x="5485222" y="3800475"/>
            <a:ext cx="2505600" cy="79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b="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54" name="Google Shape;54;p5"/>
          <p:cNvSpPr txBox="1">
            <a:spLocks noGrp="1"/>
          </p:cNvSpPr>
          <p:nvPr>
            <p:ph type="subTitle" idx="4"/>
          </p:nvPr>
        </p:nvSpPr>
        <p:spPr>
          <a:xfrm>
            <a:off x="1134175" y="3800475"/>
            <a:ext cx="2505600" cy="79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b="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cxnSp>
        <p:nvCxnSpPr>
          <p:cNvPr id="12" name="Conector recto 11"/>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6"/>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6" name="Conector recto 5"/>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Rectángulo 6"/>
          <p:cNvSpPr/>
          <p:nvPr userDrawn="1"/>
        </p:nvSpPr>
        <p:spPr>
          <a:xfrm>
            <a:off x="92174" y="4815644"/>
            <a:ext cx="1971336" cy="216638"/>
          </a:xfrm>
          <a:prstGeom prst="rect">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8" name="Conector recto 7"/>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0"/>
        <p:cNvGrpSpPr/>
        <p:nvPr/>
      </p:nvGrpSpPr>
      <p:grpSpPr>
        <a:xfrm>
          <a:off x="0" y="0"/>
          <a:ext cx="0" cy="0"/>
          <a:chOff x="0" y="0"/>
          <a:chExt cx="0" cy="0"/>
        </a:xfrm>
      </p:grpSpPr>
      <p:sp>
        <p:nvSpPr>
          <p:cNvPr id="64" name="Google Shape;64;p7"/>
          <p:cNvSpPr txBox="1">
            <a:spLocks noGrp="1"/>
          </p:cNvSpPr>
          <p:nvPr>
            <p:ph type="subTitle" idx="1"/>
          </p:nvPr>
        </p:nvSpPr>
        <p:spPr>
          <a:xfrm>
            <a:off x="4268200" y="1114425"/>
            <a:ext cx="3105300" cy="790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Montserrat"/>
              <a:buNone/>
              <a:defRPr sz="2200" b="1">
                <a:latin typeface="Montserrat"/>
                <a:ea typeface="Montserrat"/>
                <a:cs typeface="Montserrat"/>
                <a:sym typeface="Montserrat"/>
              </a:defRPr>
            </a:lvl1pPr>
            <a:lvl2pPr lvl="1" algn="ctr" rtl="0">
              <a:lnSpc>
                <a:spcPct val="100000"/>
              </a:lnSpc>
              <a:spcBef>
                <a:spcPts val="0"/>
              </a:spcBef>
              <a:spcAft>
                <a:spcPts val="0"/>
              </a:spcAft>
              <a:buSzPts val="2100"/>
              <a:buFont typeface="Bree Serif"/>
              <a:buNone/>
              <a:defRPr sz="2100">
                <a:latin typeface="Bree Serif"/>
                <a:ea typeface="Bree Serif"/>
                <a:cs typeface="Bree Serif"/>
                <a:sym typeface="Bree Serif"/>
              </a:defRPr>
            </a:lvl2pPr>
            <a:lvl3pPr lvl="2" algn="ctr" rtl="0">
              <a:lnSpc>
                <a:spcPct val="100000"/>
              </a:lnSpc>
              <a:spcBef>
                <a:spcPts val="0"/>
              </a:spcBef>
              <a:spcAft>
                <a:spcPts val="0"/>
              </a:spcAft>
              <a:buSzPts val="2100"/>
              <a:buFont typeface="Bree Serif"/>
              <a:buNone/>
              <a:defRPr sz="2100">
                <a:latin typeface="Bree Serif"/>
                <a:ea typeface="Bree Serif"/>
                <a:cs typeface="Bree Serif"/>
                <a:sym typeface="Bree Serif"/>
              </a:defRPr>
            </a:lvl3pPr>
            <a:lvl4pPr lvl="3" algn="ctr" rtl="0">
              <a:lnSpc>
                <a:spcPct val="100000"/>
              </a:lnSpc>
              <a:spcBef>
                <a:spcPts val="0"/>
              </a:spcBef>
              <a:spcAft>
                <a:spcPts val="0"/>
              </a:spcAft>
              <a:buSzPts val="2100"/>
              <a:buFont typeface="Bree Serif"/>
              <a:buNone/>
              <a:defRPr sz="2100">
                <a:latin typeface="Bree Serif"/>
                <a:ea typeface="Bree Serif"/>
                <a:cs typeface="Bree Serif"/>
                <a:sym typeface="Bree Serif"/>
              </a:defRPr>
            </a:lvl4pPr>
            <a:lvl5pPr lvl="4" algn="ctr" rtl="0">
              <a:lnSpc>
                <a:spcPct val="100000"/>
              </a:lnSpc>
              <a:spcBef>
                <a:spcPts val="0"/>
              </a:spcBef>
              <a:spcAft>
                <a:spcPts val="0"/>
              </a:spcAft>
              <a:buSzPts val="2100"/>
              <a:buFont typeface="Bree Serif"/>
              <a:buNone/>
              <a:defRPr sz="2100">
                <a:latin typeface="Bree Serif"/>
                <a:ea typeface="Bree Serif"/>
                <a:cs typeface="Bree Serif"/>
                <a:sym typeface="Bree Serif"/>
              </a:defRPr>
            </a:lvl5pPr>
            <a:lvl6pPr lvl="5" algn="ctr" rtl="0">
              <a:lnSpc>
                <a:spcPct val="100000"/>
              </a:lnSpc>
              <a:spcBef>
                <a:spcPts val="0"/>
              </a:spcBef>
              <a:spcAft>
                <a:spcPts val="0"/>
              </a:spcAft>
              <a:buSzPts val="2100"/>
              <a:buFont typeface="Bree Serif"/>
              <a:buNone/>
              <a:defRPr sz="2100">
                <a:latin typeface="Bree Serif"/>
                <a:ea typeface="Bree Serif"/>
                <a:cs typeface="Bree Serif"/>
                <a:sym typeface="Bree Serif"/>
              </a:defRPr>
            </a:lvl6pPr>
            <a:lvl7pPr lvl="6" algn="ctr" rtl="0">
              <a:lnSpc>
                <a:spcPct val="100000"/>
              </a:lnSpc>
              <a:spcBef>
                <a:spcPts val="0"/>
              </a:spcBef>
              <a:spcAft>
                <a:spcPts val="0"/>
              </a:spcAft>
              <a:buSzPts val="2100"/>
              <a:buFont typeface="Bree Serif"/>
              <a:buNone/>
              <a:defRPr sz="2100">
                <a:latin typeface="Bree Serif"/>
                <a:ea typeface="Bree Serif"/>
                <a:cs typeface="Bree Serif"/>
                <a:sym typeface="Bree Serif"/>
              </a:defRPr>
            </a:lvl7pPr>
            <a:lvl8pPr lvl="7" algn="ctr" rtl="0">
              <a:lnSpc>
                <a:spcPct val="100000"/>
              </a:lnSpc>
              <a:spcBef>
                <a:spcPts val="0"/>
              </a:spcBef>
              <a:spcAft>
                <a:spcPts val="0"/>
              </a:spcAft>
              <a:buSzPts val="2100"/>
              <a:buFont typeface="Bree Serif"/>
              <a:buNone/>
              <a:defRPr sz="2100">
                <a:latin typeface="Bree Serif"/>
                <a:ea typeface="Bree Serif"/>
                <a:cs typeface="Bree Serif"/>
                <a:sym typeface="Bree Serif"/>
              </a:defRPr>
            </a:lvl8pPr>
            <a:lvl9pPr lvl="8" algn="ctr" rtl="0">
              <a:lnSpc>
                <a:spcPct val="100000"/>
              </a:lnSpc>
              <a:spcBef>
                <a:spcPts val="0"/>
              </a:spcBef>
              <a:spcAft>
                <a:spcPts val="0"/>
              </a:spcAft>
              <a:buSzPts val="2100"/>
              <a:buFont typeface="Bree Serif"/>
              <a:buNone/>
              <a:defRPr sz="2100">
                <a:latin typeface="Bree Serif"/>
                <a:ea typeface="Bree Serif"/>
                <a:cs typeface="Bree Serif"/>
                <a:sym typeface="Bree Serif"/>
              </a:defRPr>
            </a:lvl9pPr>
          </a:lstStyle>
          <a:p>
            <a:endParaRPr/>
          </a:p>
        </p:txBody>
      </p:sp>
      <p:sp>
        <p:nvSpPr>
          <p:cNvPr id="65" name="Google Shape;65;p7"/>
          <p:cNvSpPr txBox="1">
            <a:spLocks noGrp="1"/>
          </p:cNvSpPr>
          <p:nvPr>
            <p:ph type="body" idx="2"/>
          </p:nvPr>
        </p:nvSpPr>
        <p:spPr>
          <a:xfrm>
            <a:off x="4268200" y="2081250"/>
            <a:ext cx="3637500" cy="25074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6" name="Google Shape;66;p7"/>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 name="Conector recto 7"/>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Rectángulo 8"/>
          <p:cNvSpPr/>
          <p:nvPr userDrawn="1"/>
        </p:nvSpPr>
        <p:spPr>
          <a:xfrm>
            <a:off x="92174" y="4815644"/>
            <a:ext cx="1971336" cy="216638"/>
          </a:xfrm>
          <a:prstGeom prst="rect">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0" name="Conector recto 9"/>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67"/>
        <p:cNvGrpSpPr/>
        <p:nvPr/>
      </p:nvGrpSpPr>
      <p:grpSpPr>
        <a:xfrm>
          <a:off x="0" y="0"/>
          <a:ext cx="0" cy="0"/>
          <a:chOff x="0" y="0"/>
          <a:chExt cx="0" cy="0"/>
        </a:xfrm>
      </p:grpSpPr>
      <p:cxnSp>
        <p:nvCxnSpPr>
          <p:cNvPr id="17" name="Conector recto 16"/>
          <p:cNvCxnSpPr/>
          <p:nvPr userDrawn="1"/>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72" name="Google Shape;72;p8"/>
          <p:cNvSpPr txBox="1">
            <a:spLocks noGrp="1"/>
          </p:cNvSpPr>
          <p:nvPr>
            <p:ph type="title"/>
          </p:nvPr>
        </p:nvSpPr>
        <p:spPr>
          <a:xfrm>
            <a:off x="2261550" y="1291875"/>
            <a:ext cx="6144900" cy="25407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7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10" name="Rectángulo 9"/>
          <p:cNvSpPr/>
          <p:nvPr userDrawn="1"/>
        </p:nvSpPr>
        <p:spPr>
          <a:xfrm>
            <a:off x="92174" y="4815644"/>
            <a:ext cx="1971336" cy="216638"/>
          </a:xfrm>
          <a:prstGeom prst="rect">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6" name="Conector recto 5"/>
          <p:cNvCxnSpPr/>
          <p:nvPr userDrawn="1"/>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73"/>
        <p:cNvGrpSpPr/>
        <p:nvPr/>
      </p:nvGrpSpPr>
      <p:grpSpPr>
        <a:xfrm>
          <a:off x="0" y="0"/>
          <a:ext cx="0" cy="0"/>
          <a:chOff x="0" y="0"/>
          <a:chExt cx="0" cy="0"/>
        </a:xfrm>
      </p:grpSpPr>
      <p:sp>
        <p:nvSpPr>
          <p:cNvPr id="79" name="Google Shape;79;p9"/>
          <p:cNvSpPr txBox="1">
            <a:spLocks noGrp="1"/>
          </p:cNvSpPr>
          <p:nvPr>
            <p:ph type="title"/>
          </p:nvPr>
        </p:nvSpPr>
        <p:spPr>
          <a:xfrm>
            <a:off x="4572000" y="1362075"/>
            <a:ext cx="3850200" cy="58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0" name="Google Shape;80;p9"/>
          <p:cNvSpPr txBox="1">
            <a:spLocks noGrp="1"/>
          </p:cNvSpPr>
          <p:nvPr>
            <p:ph type="subTitle" idx="1"/>
          </p:nvPr>
        </p:nvSpPr>
        <p:spPr>
          <a:xfrm>
            <a:off x="4572000" y="2092925"/>
            <a:ext cx="3850200" cy="168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9" name="Grupo 8"/>
          <p:cNvGrpSpPr/>
          <p:nvPr userDrawn="1"/>
        </p:nvGrpSpPr>
        <p:grpSpPr>
          <a:xfrm>
            <a:off x="104172" y="117705"/>
            <a:ext cx="8899069" cy="4870984"/>
            <a:chOff x="104172" y="117705"/>
            <a:chExt cx="8899069" cy="4870984"/>
          </a:xfrm>
        </p:grpSpPr>
        <p:sp>
          <p:nvSpPr>
            <p:cNvPr id="10" name="Rectángulo 9"/>
            <p:cNvSpPr/>
            <p:nvPr userDrawn="1"/>
          </p:nvSpPr>
          <p:spPr>
            <a:xfrm>
              <a:off x="104172" y="117705"/>
              <a:ext cx="8899069" cy="4870984"/>
            </a:xfrm>
            <a:prstGeom prst="rect">
              <a:avLst/>
            </a:prstGeom>
            <a:noFill/>
            <a:ln w="95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ángulo 10"/>
            <p:cNvSpPr/>
            <p:nvPr userDrawn="1"/>
          </p:nvSpPr>
          <p:spPr>
            <a:xfrm>
              <a:off x="7689298" y="119864"/>
              <a:ext cx="1313943" cy="1210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Rectángulo 11"/>
            <p:cNvSpPr/>
            <p:nvPr userDrawn="1"/>
          </p:nvSpPr>
          <p:spPr>
            <a:xfrm>
              <a:off x="115323" y="4769345"/>
              <a:ext cx="1971336" cy="216638"/>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1"/>
        <p:cNvGrpSpPr/>
        <p:nvPr/>
      </p:nvGrpSpPr>
      <p:grpSpPr>
        <a:xfrm>
          <a:off x="0" y="0"/>
          <a:ext cx="0" cy="0"/>
          <a:chOff x="0" y="0"/>
          <a:chExt cx="0" cy="0"/>
        </a:xfrm>
      </p:grpSpPr>
      <p:sp>
        <p:nvSpPr>
          <p:cNvPr id="82" name="Google Shape;82;p10"/>
          <p:cNvSpPr txBox="1">
            <a:spLocks noGrp="1"/>
          </p:cNvSpPr>
          <p:nvPr>
            <p:ph type="title"/>
          </p:nvPr>
        </p:nvSpPr>
        <p:spPr>
          <a:xfrm>
            <a:off x="713225" y="2702825"/>
            <a:ext cx="2677800" cy="20097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14" name="Rectángulo 13"/>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Maven Pro"/>
              <a:buChar char="●"/>
              <a:defRPr sz="1800">
                <a:solidFill>
                  <a:schemeClr val="dk1"/>
                </a:solidFill>
                <a:latin typeface="Maven Pro"/>
                <a:ea typeface="Maven Pro"/>
                <a:cs typeface="Maven Pro"/>
                <a:sym typeface="Maven Pro"/>
              </a:defRPr>
            </a:lvl1pPr>
            <a:lvl2pPr marL="914400" lvl="1"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2pPr>
            <a:lvl3pPr marL="1371600" lvl="2"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3pPr>
            <a:lvl4pPr marL="1828800" lvl="3"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4pPr>
            <a:lvl5pPr marL="2286000" lvl="4"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5pPr>
            <a:lvl6pPr marL="2743200" lvl="5"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6pPr>
            <a:lvl7pPr marL="3200400" lvl="6"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7pPr>
            <a:lvl8pPr marL="3657600" lvl="7"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8pPr>
            <a:lvl9pPr marL="4114800" lvl="8" indent="-317500">
              <a:lnSpc>
                <a:spcPct val="115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9" r:id="rId29"/>
    <p:sldLayoutId id="2147483680" r:id="rId30"/>
    <p:sldLayoutId id="2147483681" r:id="rId31"/>
    <p:sldLayoutId id="2147483682" r:id="rId32"/>
    <p:sldLayoutId id="2147483683"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257"/>
        <p:cNvGrpSpPr/>
        <p:nvPr/>
      </p:nvGrpSpPr>
      <p:grpSpPr>
        <a:xfrm>
          <a:off x="0" y="0"/>
          <a:ext cx="0" cy="0"/>
          <a:chOff x="0" y="0"/>
          <a:chExt cx="0" cy="0"/>
        </a:xfrm>
      </p:grpSpPr>
      <p:sp>
        <p:nvSpPr>
          <p:cNvPr id="258" name="Google Shape;258;p30"/>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259" name="Google Shape;259;p30"/>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5" name="Rectángulo 4"/>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 bg1="lt1" tx1="dk1" bg2="dk2" tx2="lt2" accent1="accent1" accent2="accent2" accent3="accent3" accent4="accent4" accent5="accent5" accent6="accent6" hlink="hlink" folHlink="folHlink"/>
  <p:sldLayoutIdLst>
    <p:sldLayoutId id="214748367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emf"/><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docs.google.com/spreadsheets/d/1HXBOXNsNCAPovgxJ3vhUMksbnV_cP3zCKS7E6-JNGT8/copy#gid=0" TargetMode="External"/><Relationship Id="rId7"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31.emf"/></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5.xml"/><Relationship Id="rId1" Type="http://schemas.openxmlformats.org/officeDocument/2006/relationships/slideLayout" Target="../slideLayouts/slideLayout33.xml"/><Relationship Id="rId4" Type="http://schemas.openxmlformats.org/officeDocument/2006/relationships/image" Target="../media/image36.emf"/></Relationships>
</file>

<file path=ppt/slides/_rels/slide3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37.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8" Type="http://schemas.openxmlformats.org/officeDocument/2006/relationships/hyperlink" Target="https://www.freepik.com/free-vector/international-youth-day-instagram-posts-collection_15771462.htm/?utm_source=slidesgo_template&amp;utm_medium=referral-link&amp;utm_campaign=sg_resources&amp;utm_content=freepik" TargetMode="External"/><Relationship Id="rId3" Type="http://schemas.openxmlformats.org/officeDocument/2006/relationships/image" Target="../media/image38.png"/><Relationship Id="rId7" Type="http://schemas.openxmlformats.org/officeDocument/2006/relationships/hyperlink" Target="https://www.freepik.com/free-vector/international-youth-day-instagram-stories-collection_15858282.htm/?utm_source=slidesgo_template&amp;utm_medium=referral-link&amp;utm_campaign=sg_resources&amp;utm_content=freepik" TargetMode="External"/><Relationship Id="rId2" Type="http://schemas.openxmlformats.org/officeDocument/2006/relationships/notesSlide" Target="../notesSlides/notesSlide39.xml"/><Relationship Id="rId1" Type="http://schemas.openxmlformats.org/officeDocument/2006/relationships/slideLayout" Target="../slideLayouts/slideLayout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11.emf"/><Relationship Id="rId4" Type="http://schemas.openxmlformats.org/officeDocument/2006/relationships/image" Target="../media/image43.emf"/></Relationships>
</file>

<file path=ppt/slides/_rels/slide4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4.emf"/><Relationship Id="rId5" Type="http://schemas.openxmlformats.org/officeDocument/2006/relationships/image" Target="../media/image25.emf"/><Relationship Id="rId4" Type="http://schemas.openxmlformats.org/officeDocument/2006/relationships/image" Target="../media/image2.emf"/></Relationships>
</file>

<file path=ppt/slides/_rels/slide4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46.emf"/><Relationship Id="rId5" Type="http://schemas.openxmlformats.org/officeDocument/2006/relationships/image" Target="../media/image36.emf"/><Relationship Id="rId4" Type="http://schemas.openxmlformats.org/officeDocument/2006/relationships/image" Target="../media/image8.emf"/></Relationships>
</file>

<file path=ppt/slides/_rels/slide4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0" y="0"/>
            <a:ext cx="1818715" cy="3268625"/>
          </a:xfrm>
          <a:prstGeom prst="rect">
            <a:avLst/>
          </a:prstGeom>
        </p:spPr>
      </p:pic>
      <p:pic>
        <p:nvPicPr>
          <p:cNvPr id="6" name="Imagen 5"/>
          <p:cNvPicPr>
            <a:picLocks noChangeAspect="1"/>
          </p:cNvPicPr>
          <p:nvPr/>
        </p:nvPicPr>
        <p:blipFill>
          <a:blip r:embed="rId3"/>
          <a:stretch>
            <a:fillRect/>
          </a:stretch>
        </p:blipFill>
        <p:spPr>
          <a:xfrm flipH="1">
            <a:off x="7332078" y="12208"/>
            <a:ext cx="1811922" cy="3256417"/>
          </a:xfrm>
          <a:prstGeom prst="rect">
            <a:avLst/>
          </a:prstGeom>
        </p:spPr>
      </p:pic>
      <p:sp>
        <p:nvSpPr>
          <p:cNvPr id="265" name="Google Shape;265;p32"/>
          <p:cNvSpPr txBox="1">
            <a:spLocks noGrp="1"/>
          </p:cNvSpPr>
          <p:nvPr>
            <p:ph type="ctrTitle"/>
          </p:nvPr>
        </p:nvSpPr>
        <p:spPr>
          <a:xfrm>
            <a:off x="523724" y="-217318"/>
            <a:ext cx="8468616" cy="2638800"/>
          </a:xfrm>
          <a:prstGeom prst="rect">
            <a:avLst/>
          </a:prstGeom>
        </p:spPr>
        <p:txBody>
          <a:bodyPr spcFirstLastPara="1" wrap="square" lIns="91425" tIns="91425" rIns="91425" bIns="91425" anchor="b" anchorCtr="0">
            <a:noAutofit/>
          </a:bodyPr>
          <a:lstStyle/>
          <a:p>
            <a:pPr lvl="0"/>
            <a:r>
              <a:rPr lang="es-PE" sz="8800" dirty="0">
                <a:solidFill>
                  <a:schemeClr val="bg2"/>
                </a:solidFill>
              </a:rPr>
              <a:t>YOUTH </a:t>
            </a:r>
            <a:r>
              <a:rPr lang="es-PE" sz="8800" dirty="0" smtClean="0">
                <a:solidFill>
                  <a:schemeClr val="bg2"/>
                </a:solidFill>
              </a:rPr>
              <a:t>DAY</a:t>
            </a:r>
            <a:r>
              <a:rPr lang="es-PE" dirty="0" smtClean="0">
                <a:solidFill>
                  <a:schemeClr val="bg2"/>
                </a:solidFill>
              </a:rPr>
              <a:t/>
            </a:r>
            <a:br>
              <a:rPr lang="es-PE" dirty="0" smtClean="0">
                <a:solidFill>
                  <a:schemeClr val="bg2"/>
                </a:solidFill>
              </a:rPr>
            </a:br>
            <a:r>
              <a:rPr lang="en" sz="3600" dirty="0" smtClean="0">
                <a:solidFill>
                  <a:schemeClr val="tx2">
                    <a:lumMod val="75000"/>
                    <a:lumOff val="25000"/>
                  </a:schemeClr>
                </a:solidFill>
              </a:rPr>
              <a:t>Free Template</a:t>
            </a:r>
            <a:endParaRPr sz="3600" dirty="0">
              <a:solidFill>
                <a:schemeClr val="tx2">
                  <a:lumMod val="75000"/>
                  <a:lumOff val="25000"/>
                </a:schemeClr>
              </a:solidFill>
            </a:endParaRPr>
          </a:p>
        </p:txBody>
      </p:sp>
      <p:sp>
        <p:nvSpPr>
          <p:cNvPr id="266" name="Google Shape;266;p32"/>
          <p:cNvSpPr txBox="1">
            <a:spLocks noGrp="1"/>
          </p:cNvSpPr>
          <p:nvPr>
            <p:ph type="subTitle" idx="1"/>
          </p:nvPr>
        </p:nvSpPr>
        <p:spPr>
          <a:xfrm>
            <a:off x="565182" y="3693165"/>
            <a:ext cx="29268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bg2"/>
                </a:solidFill>
              </a:rPr>
              <a:t>Here is where your presentation begins</a:t>
            </a:r>
            <a:endParaRPr>
              <a:solidFill>
                <a:schemeClr val="bg2"/>
              </a:solidFill>
            </a:endParaRPr>
          </a:p>
        </p:txBody>
      </p:sp>
      <p:pic>
        <p:nvPicPr>
          <p:cNvPr id="3" name="Imagen 2"/>
          <p:cNvPicPr>
            <a:picLocks noChangeAspect="1"/>
          </p:cNvPicPr>
          <p:nvPr/>
        </p:nvPicPr>
        <p:blipFill rotWithShape="1">
          <a:blip r:embed="rId4"/>
          <a:srcRect b="18374"/>
          <a:stretch/>
        </p:blipFill>
        <p:spPr>
          <a:xfrm>
            <a:off x="4037166" y="2191956"/>
            <a:ext cx="4955174" cy="2951544"/>
          </a:xfrm>
          <a:prstGeom prst="rect">
            <a:avLst/>
          </a:prstGeom>
        </p:spPr>
      </p:pic>
      <p:pic>
        <p:nvPicPr>
          <p:cNvPr id="2" name="Imagen 1"/>
          <p:cNvPicPr>
            <a:picLocks noChangeAspect="1"/>
          </p:cNvPicPr>
          <p:nvPr/>
        </p:nvPicPr>
        <p:blipFill>
          <a:blip r:embed="rId5"/>
          <a:stretch>
            <a:fillRect/>
          </a:stretch>
        </p:blipFill>
        <p:spPr>
          <a:xfrm>
            <a:off x="1201368" y="2542909"/>
            <a:ext cx="1123020" cy="9976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6146" name="Picture 2" descr="Del cultureta al trekker: así viajan los jóvenes de hoy en día"/>
          <p:cNvPicPr>
            <a:picLocks noChangeAspect="1" noChangeArrowheads="1"/>
          </p:cNvPicPr>
          <p:nvPr/>
        </p:nvPicPr>
        <p:blipFill rotWithShape="1">
          <a:blip r:embed="rId3">
            <a:extLst>
              <a:ext uri="{28A0092B-C50C-407E-A947-70E740481C1C}">
                <a14:useLocalDpi xmlns:a14="http://schemas.microsoft.com/office/drawing/2010/main" val="0"/>
              </a:ext>
            </a:extLst>
          </a:blip>
          <a:srcRect r="17897"/>
          <a:stretch/>
        </p:blipFill>
        <p:spPr bwMode="auto">
          <a:xfrm>
            <a:off x="2811942" y="0"/>
            <a:ext cx="6332058"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0" y="0"/>
            <a:ext cx="3840480" cy="51435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25" name="Google Shape;425;p45"/>
          <p:cNvSpPr txBox="1">
            <a:spLocks noGrp="1"/>
          </p:cNvSpPr>
          <p:nvPr>
            <p:ph type="body" idx="1"/>
          </p:nvPr>
        </p:nvSpPr>
        <p:spPr>
          <a:xfrm>
            <a:off x="402021" y="1312433"/>
            <a:ext cx="3654900" cy="278274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dirty="0">
                <a:solidFill>
                  <a:schemeClr val="bg1"/>
                </a:solidFill>
              </a:rPr>
              <a:t>A picture is worth a thousand words</a:t>
            </a:r>
            <a:endParaRPr sz="4800"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5"/>
        <p:cNvGrpSpPr/>
        <p:nvPr/>
      </p:nvGrpSpPr>
      <p:grpSpPr>
        <a:xfrm>
          <a:off x="0" y="0"/>
          <a:ext cx="0" cy="0"/>
          <a:chOff x="0" y="0"/>
          <a:chExt cx="0" cy="0"/>
        </a:xfrm>
      </p:grpSpPr>
      <p:sp>
        <p:nvSpPr>
          <p:cNvPr id="1496" name="Google Shape;1496;p58"/>
          <p:cNvSpPr txBox="1">
            <a:spLocks noGrp="1"/>
          </p:cNvSpPr>
          <p:nvPr>
            <p:ph type="title"/>
          </p:nvPr>
        </p:nvSpPr>
        <p:spPr>
          <a:xfrm>
            <a:off x="806498" y="204900"/>
            <a:ext cx="7711200" cy="48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solidFill>
                  <a:srgbClr val="900D09"/>
                </a:solidFill>
              </a:rPr>
              <a:t>¡Encuentra el camino!</a:t>
            </a:r>
            <a:endParaRPr dirty="0">
              <a:solidFill>
                <a:srgbClr val="900D09"/>
              </a:solidFill>
            </a:endParaRPr>
          </a:p>
        </p:txBody>
      </p:sp>
      <p:sp>
        <p:nvSpPr>
          <p:cNvPr id="1545" name="Google Shape;1545;p58"/>
          <p:cNvSpPr txBox="1"/>
          <p:nvPr/>
        </p:nvSpPr>
        <p:spPr>
          <a:xfrm>
            <a:off x="696813" y="3929087"/>
            <a:ext cx="1851600" cy="67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1"/>
                </a:solidFill>
                <a:latin typeface="Raleway"/>
                <a:ea typeface="Raleway"/>
                <a:cs typeface="Raleway"/>
                <a:sym typeface="Raleway"/>
              </a:rPr>
              <a:t>Marte contiene gran cantidad de óxido de hierro</a:t>
            </a:r>
            <a:endParaRPr>
              <a:solidFill>
                <a:schemeClr val="dk1"/>
              </a:solidFill>
            </a:endParaRPr>
          </a:p>
        </p:txBody>
      </p:sp>
      <p:sp>
        <p:nvSpPr>
          <p:cNvPr id="1546" name="Google Shape;1546;p58"/>
          <p:cNvSpPr txBox="1"/>
          <p:nvPr/>
        </p:nvSpPr>
        <p:spPr>
          <a:xfrm>
            <a:off x="6666098" y="1979440"/>
            <a:ext cx="1851600" cy="641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
                <a:solidFill>
                  <a:schemeClr val="dk1"/>
                </a:solidFill>
                <a:latin typeface="Raleway"/>
                <a:ea typeface="Raleway"/>
                <a:cs typeface="Raleway"/>
                <a:sym typeface="Raleway"/>
              </a:rPr>
              <a:t>Júpiter es el planeta más grande en el Sistema Solar</a:t>
            </a:r>
            <a:endParaRPr>
              <a:solidFill>
                <a:schemeClr val="dk1"/>
              </a:solidFill>
            </a:endParaRPr>
          </a:p>
        </p:txBody>
      </p:sp>
      <p:sp>
        <p:nvSpPr>
          <p:cNvPr id="1547" name="Google Shape;1547;p58"/>
          <p:cNvSpPr txBox="1"/>
          <p:nvPr/>
        </p:nvSpPr>
        <p:spPr>
          <a:xfrm>
            <a:off x="720000" y="2076593"/>
            <a:ext cx="1851600" cy="64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1"/>
                </a:solidFill>
                <a:latin typeface="Raleway"/>
                <a:ea typeface="Raleway"/>
                <a:cs typeface="Raleway"/>
                <a:sym typeface="Raleway"/>
              </a:rPr>
              <a:t>Venus es un planeta con temperaturas muy altas</a:t>
            </a:r>
            <a:endParaRPr>
              <a:solidFill>
                <a:schemeClr val="dk1"/>
              </a:solidFill>
            </a:endParaRPr>
          </a:p>
        </p:txBody>
      </p:sp>
      <p:cxnSp>
        <p:nvCxnSpPr>
          <p:cNvPr id="1548" name="Google Shape;1548;p58"/>
          <p:cNvCxnSpPr>
            <a:stCxn id="1545" idx="3"/>
          </p:cNvCxnSpPr>
          <p:nvPr/>
        </p:nvCxnSpPr>
        <p:spPr>
          <a:xfrm>
            <a:off x="2548413" y="4268837"/>
            <a:ext cx="647100" cy="4800"/>
          </a:xfrm>
          <a:prstGeom prst="straightConnector1">
            <a:avLst/>
          </a:prstGeom>
          <a:noFill/>
          <a:ln w="9525" cap="flat" cmpd="sng">
            <a:solidFill>
              <a:schemeClr val="dk1"/>
            </a:solidFill>
            <a:prstDash val="solid"/>
            <a:round/>
            <a:headEnd type="oval" w="med" len="med"/>
            <a:tailEnd type="oval" w="med" len="med"/>
          </a:ln>
        </p:spPr>
      </p:cxnSp>
      <p:cxnSp>
        <p:nvCxnSpPr>
          <p:cNvPr id="1549" name="Google Shape;1549;p58"/>
          <p:cNvCxnSpPr>
            <a:stCxn id="1547" idx="3"/>
          </p:cNvCxnSpPr>
          <p:nvPr/>
        </p:nvCxnSpPr>
        <p:spPr>
          <a:xfrm>
            <a:off x="2571600" y="2397143"/>
            <a:ext cx="402600" cy="0"/>
          </a:xfrm>
          <a:prstGeom prst="straightConnector1">
            <a:avLst/>
          </a:prstGeom>
          <a:noFill/>
          <a:ln w="9525" cap="flat" cmpd="sng">
            <a:solidFill>
              <a:schemeClr val="dk1"/>
            </a:solidFill>
            <a:prstDash val="solid"/>
            <a:round/>
            <a:headEnd type="oval" w="med" len="med"/>
            <a:tailEnd type="oval" w="med" len="med"/>
          </a:ln>
        </p:spPr>
      </p:cxnSp>
      <p:cxnSp>
        <p:nvCxnSpPr>
          <p:cNvPr id="1550" name="Google Shape;1550;p58"/>
          <p:cNvCxnSpPr>
            <a:endCxn id="1546" idx="1"/>
          </p:cNvCxnSpPr>
          <p:nvPr/>
        </p:nvCxnSpPr>
        <p:spPr>
          <a:xfrm>
            <a:off x="6504998" y="2299990"/>
            <a:ext cx="161100" cy="0"/>
          </a:xfrm>
          <a:prstGeom prst="straightConnector1">
            <a:avLst/>
          </a:prstGeom>
          <a:noFill/>
          <a:ln w="9525" cap="flat" cmpd="sng">
            <a:solidFill>
              <a:schemeClr val="dk1"/>
            </a:solidFill>
            <a:prstDash val="solid"/>
            <a:round/>
            <a:headEnd type="oval" w="med" len="med"/>
            <a:tailEnd type="oval" w="med" len="med"/>
          </a:ln>
        </p:spPr>
      </p:cxnSp>
      <p:sp>
        <p:nvSpPr>
          <p:cNvPr id="14" name="Google Shape;1546;p58"/>
          <p:cNvSpPr txBox="1"/>
          <p:nvPr/>
        </p:nvSpPr>
        <p:spPr>
          <a:xfrm>
            <a:off x="6764710" y="3627737"/>
            <a:ext cx="1851600" cy="641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
                <a:solidFill>
                  <a:schemeClr val="dk1"/>
                </a:solidFill>
                <a:latin typeface="Raleway"/>
                <a:ea typeface="Raleway"/>
                <a:cs typeface="Raleway"/>
                <a:sym typeface="Raleway"/>
              </a:rPr>
              <a:t>Júpiter es el planeta más grande en el Sistema Solar</a:t>
            </a:r>
            <a:endParaRPr>
              <a:solidFill>
                <a:schemeClr val="dk1"/>
              </a:solidFill>
            </a:endParaRPr>
          </a:p>
        </p:txBody>
      </p:sp>
      <p:cxnSp>
        <p:nvCxnSpPr>
          <p:cNvPr id="15" name="Google Shape;1550;p58"/>
          <p:cNvCxnSpPr>
            <a:endCxn id="14" idx="1"/>
          </p:cNvCxnSpPr>
          <p:nvPr/>
        </p:nvCxnSpPr>
        <p:spPr>
          <a:xfrm>
            <a:off x="6603610" y="3948287"/>
            <a:ext cx="161100" cy="0"/>
          </a:xfrm>
          <a:prstGeom prst="straightConnector1">
            <a:avLst/>
          </a:prstGeom>
          <a:noFill/>
          <a:ln w="9525" cap="flat" cmpd="sng">
            <a:solidFill>
              <a:schemeClr val="dk1"/>
            </a:solidFill>
            <a:prstDash val="solid"/>
            <a:round/>
            <a:headEnd type="oval" w="med" len="med"/>
            <a:tailEnd type="oval" w="med" len="med"/>
          </a:ln>
        </p:spPr>
      </p:cxnSp>
      <p:pic>
        <p:nvPicPr>
          <p:cNvPr id="3" name="Imagen 2"/>
          <p:cNvPicPr>
            <a:picLocks noChangeAspect="1"/>
          </p:cNvPicPr>
          <p:nvPr/>
        </p:nvPicPr>
        <p:blipFill>
          <a:blip r:embed="rId3"/>
          <a:stretch>
            <a:fillRect/>
          </a:stretch>
        </p:blipFill>
        <p:spPr>
          <a:xfrm>
            <a:off x="3301715" y="1322426"/>
            <a:ext cx="2720765" cy="38210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6"/>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EVOLUTION</a:t>
            </a:r>
            <a:endParaRPr/>
          </a:p>
        </p:txBody>
      </p:sp>
      <p:sp>
        <p:nvSpPr>
          <p:cNvPr id="306" name="Google Shape;306;p36"/>
          <p:cNvSpPr txBox="1"/>
          <p:nvPr/>
        </p:nvSpPr>
        <p:spPr>
          <a:xfrm flipH="1">
            <a:off x="2991791" y="2436558"/>
            <a:ext cx="1695600" cy="3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dirty="0" smtClean="0">
                <a:solidFill>
                  <a:schemeClr val="dk1"/>
                </a:solidFill>
                <a:latin typeface="Montserrat"/>
                <a:ea typeface="Montserrat"/>
                <a:cs typeface="Montserrat"/>
                <a:sym typeface="Montserrat"/>
              </a:rPr>
              <a:t>2021</a:t>
            </a:r>
            <a:endParaRPr sz="2200" b="1" dirty="0">
              <a:solidFill>
                <a:schemeClr val="dk1"/>
              </a:solidFill>
              <a:latin typeface="Montserrat"/>
              <a:ea typeface="Montserrat"/>
              <a:cs typeface="Montserrat"/>
              <a:sym typeface="Montserrat"/>
            </a:endParaRPr>
          </a:p>
        </p:txBody>
      </p:sp>
      <p:sp>
        <p:nvSpPr>
          <p:cNvPr id="307" name="Google Shape;307;p36"/>
          <p:cNvSpPr txBox="1"/>
          <p:nvPr/>
        </p:nvSpPr>
        <p:spPr>
          <a:xfrm flipH="1">
            <a:off x="2991791" y="1818223"/>
            <a:ext cx="1695600" cy="51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Venus is the second planet</a:t>
            </a:r>
            <a:endParaRPr sz="1600">
              <a:solidFill>
                <a:schemeClr val="dk1"/>
              </a:solidFill>
              <a:latin typeface="Maven Pro"/>
              <a:ea typeface="Maven Pro"/>
              <a:cs typeface="Maven Pro"/>
              <a:sym typeface="Maven Pro"/>
            </a:endParaRPr>
          </a:p>
        </p:txBody>
      </p:sp>
      <p:sp>
        <p:nvSpPr>
          <p:cNvPr id="308" name="Google Shape;308;p36"/>
          <p:cNvSpPr txBox="1"/>
          <p:nvPr/>
        </p:nvSpPr>
        <p:spPr>
          <a:xfrm flipH="1">
            <a:off x="457857" y="2630630"/>
            <a:ext cx="1695600" cy="3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dirty="0" smtClean="0">
                <a:solidFill>
                  <a:schemeClr val="dk1"/>
                </a:solidFill>
                <a:latin typeface="Montserrat"/>
                <a:ea typeface="Montserrat"/>
                <a:cs typeface="Montserrat"/>
                <a:sym typeface="Montserrat"/>
              </a:rPr>
              <a:t>2020</a:t>
            </a:r>
            <a:endParaRPr sz="2200" b="1" dirty="0">
              <a:solidFill>
                <a:schemeClr val="dk1"/>
              </a:solidFill>
              <a:latin typeface="Montserrat"/>
              <a:ea typeface="Montserrat"/>
              <a:cs typeface="Montserrat"/>
              <a:sym typeface="Montserrat"/>
            </a:endParaRPr>
          </a:p>
        </p:txBody>
      </p:sp>
      <p:sp>
        <p:nvSpPr>
          <p:cNvPr id="309" name="Google Shape;309;p36"/>
          <p:cNvSpPr txBox="1"/>
          <p:nvPr/>
        </p:nvSpPr>
        <p:spPr>
          <a:xfrm flipH="1">
            <a:off x="457857" y="2012414"/>
            <a:ext cx="1695600" cy="51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Mercury is the smallest planet</a:t>
            </a:r>
            <a:endParaRPr sz="1600">
              <a:solidFill>
                <a:schemeClr val="dk1"/>
              </a:solidFill>
              <a:latin typeface="Maven Pro"/>
              <a:ea typeface="Maven Pro"/>
              <a:cs typeface="Maven Pro"/>
              <a:sym typeface="Maven Pro"/>
            </a:endParaRPr>
          </a:p>
        </p:txBody>
      </p:sp>
      <p:sp>
        <p:nvSpPr>
          <p:cNvPr id="310" name="Google Shape;310;p36"/>
          <p:cNvSpPr txBox="1"/>
          <p:nvPr/>
        </p:nvSpPr>
        <p:spPr>
          <a:xfrm flipH="1">
            <a:off x="5358337" y="1752108"/>
            <a:ext cx="1695600" cy="3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dk1"/>
                </a:solidFill>
                <a:latin typeface="Montserrat"/>
                <a:ea typeface="Montserrat"/>
                <a:cs typeface="Montserrat"/>
                <a:sym typeface="Montserrat"/>
              </a:rPr>
              <a:t>NOW</a:t>
            </a:r>
            <a:endParaRPr sz="2200" b="1">
              <a:solidFill>
                <a:schemeClr val="dk1"/>
              </a:solidFill>
              <a:latin typeface="Montserrat"/>
              <a:ea typeface="Montserrat"/>
              <a:cs typeface="Montserrat"/>
              <a:sym typeface="Montserrat"/>
            </a:endParaRPr>
          </a:p>
        </p:txBody>
      </p:sp>
      <p:sp>
        <p:nvSpPr>
          <p:cNvPr id="311" name="Google Shape;311;p36"/>
          <p:cNvSpPr txBox="1"/>
          <p:nvPr/>
        </p:nvSpPr>
        <p:spPr>
          <a:xfrm flipH="1">
            <a:off x="5358337" y="1133653"/>
            <a:ext cx="1695600" cy="51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Earth is where we live on</a:t>
            </a:r>
            <a:endParaRPr sz="1600">
              <a:solidFill>
                <a:schemeClr val="dk1"/>
              </a:solidFill>
              <a:latin typeface="Maven Pro"/>
              <a:ea typeface="Maven Pro"/>
              <a:cs typeface="Maven Pro"/>
              <a:sym typeface="Maven Pro"/>
            </a:endParaRPr>
          </a:p>
        </p:txBody>
      </p:sp>
      <p:sp>
        <p:nvSpPr>
          <p:cNvPr id="312" name="Google Shape;312;p36"/>
          <p:cNvSpPr/>
          <p:nvPr/>
        </p:nvSpPr>
        <p:spPr>
          <a:xfrm>
            <a:off x="883707" y="3551054"/>
            <a:ext cx="843900" cy="843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3" name="Google Shape;313;p36"/>
          <p:cNvGrpSpPr/>
          <p:nvPr/>
        </p:nvGrpSpPr>
        <p:grpSpPr>
          <a:xfrm>
            <a:off x="1094693" y="3782120"/>
            <a:ext cx="421927" cy="419371"/>
            <a:chOff x="-6689825" y="3992050"/>
            <a:chExt cx="293025" cy="291250"/>
          </a:xfrm>
        </p:grpSpPr>
        <p:sp>
          <p:nvSpPr>
            <p:cNvPr id="314" name="Google Shape;314;p36"/>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6"/>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6"/>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6"/>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6"/>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6"/>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6"/>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6"/>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6"/>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6"/>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6"/>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6" name="Google Shape;326;p36"/>
          <p:cNvSpPr/>
          <p:nvPr/>
        </p:nvSpPr>
        <p:spPr>
          <a:xfrm>
            <a:off x="3417641" y="3342235"/>
            <a:ext cx="843900" cy="843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 name="Google Shape;327;p36"/>
          <p:cNvGrpSpPr/>
          <p:nvPr/>
        </p:nvGrpSpPr>
        <p:grpSpPr>
          <a:xfrm>
            <a:off x="3629204" y="3560855"/>
            <a:ext cx="420775" cy="393561"/>
            <a:chOff x="-4118225" y="3990475"/>
            <a:chExt cx="292225" cy="273325"/>
          </a:xfrm>
        </p:grpSpPr>
        <p:sp>
          <p:nvSpPr>
            <p:cNvPr id="328" name="Google Shape;328;p36"/>
            <p:cNvSpPr/>
            <p:nvPr/>
          </p:nvSpPr>
          <p:spPr>
            <a:xfrm>
              <a:off x="-3963850" y="4040100"/>
              <a:ext cx="51200" cy="51225"/>
            </a:xfrm>
            <a:custGeom>
              <a:avLst/>
              <a:gdLst/>
              <a:ahLst/>
              <a:cxnLst/>
              <a:rect l="l" t="t" r="r" b="b"/>
              <a:pathLst>
                <a:path w="2048" h="2049" extrusionOk="0">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6"/>
            <p:cNvSpPr/>
            <p:nvPr/>
          </p:nvSpPr>
          <p:spPr>
            <a:xfrm>
              <a:off x="-4015050" y="3990475"/>
              <a:ext cx="153600" cy="153625"/>
            </a:xfrm>
            <a:custGeom>
              <a:avLst/>
              <a:gdLst/>
              <a:ahLst/>
              <a:cxnLst/>
              <a:rect l="l" t="t" r="r" b="b"/>
              <a:pathLst>
                <a:path w="6144" h="6145" extrusionOk="0">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6"/>
            <p:cNvSpPr/>
            <p:nvPr/>
          </p:nvSpPr>
          <p:spPr>
            <a:xfrm>
              <a:off x="-4118225" y="4144075"/>
              <a:ext cx="33875" cy="119725"/>
            </a:xfrm>
            <a:custGeom>
              <a:avLst/>
              <a:gdLst/>
              <a:ahLst/>
              <a:cxnLst/>
              <a:rect l="l" t="t" r="r" b="b"/>
              <a:pathLst>
                <a:path w="1355" h="4789" extrusionOk="0">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6"/>
            <p:cNvSpPr/>
            <p:nvPr/>
          </p:nvSpPr>
          <p:spPr>
            <a:xfrm>
              <a:off x="-4067050" y="4143750"/>
              <a:ext cx="241050" cy="120050"/>
            </a:xfrm>
            <a:custGeom>
              <a:avLst/>
              <a:gdLst/>
              <a:ahLst/>
              <a:cxnLst/>
              <a:rect l="l" t="t" r="r" b="b"/>
              <a:pathLst>
                <a:path w="9642" h="4802" extrusionOk="0">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 name="Google Shape;332;p36"/>
          <p:cNvSpPr/>
          <p:nvPr/>
        </p:nvSpPr>
        <p:spPr>
          <a:xfrm>
            <a:off x="5784187" y="2668744"/>
            <a:ext cx="843900" cy="843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3" name="Google Shape;333;p36"/>
          <p:cNvGrpSpPr/>
          <p:nvPr/>
        </p:nvGrpSpPr>
        <p:grpSpPr>
          <a:xfrm>
            <a:off x="5995750" y="2880305"/>
            <a:ext cx="420775" cy="420775"/>
            <a:chOff x="-804700" y="3226500"/>
            <a:chExt cx="292225" cy="292225"/>
          </a:xfrm>
        </p:grpSpPr>
        <p:sp>
          <p:nvSpPr>
            <p:cNvPr id="334" name="Google Shape;334;p36"/>
            <p:cNvSpPr/>
            <p:nvPr/>
          </p:nvSpPr>
          <p:spPr>
            <a:xfrm>
              <a:off x="-804700" y="3467500"/>
              <a:ext cx="85875" cy="51225"/>
            </a:xfrm>
            <a:custGeom>
              <a:avLst/>
              <a:gdLst/>
              <a:ahLst/>
              <a:cxnLst/>
              <a:rect l="l" t="t" r="r" b="b"/>
              <a:pathLst>
                <a:path w="3435" h="2049" extrusionOk="0">
                  <a:moveTo>
                    <a:pt x="1040" y="0"/>
                  </a:moveTo>
                  <a:cubicBezTo>
                    <a:pt x="473" y="0"/>
                    <a:pt x="0" y="473"/>
                    <a:pt x="0" y="1040"/>
                  </a:cubicBezTo>
                  <a:cubicBezTo>
                    <a:pt x="0" y="1576"/>
                    <a:pt x="473" y="2048"/>
                    <a:pt x="1040" y="2048"/>
                  </a:cubicBezTo>
                  <a:lnTo>
                    <a:pt x="2395" y="2048"/>
                  </a:lnTo>
                  <a:cubicBezTo>
                    <a:pt x="2962" y="2048"/>
                    <a:pt x="3434" y="1576"/>
                    <a:pt x="3434" y="1040"/>
                  </a:cubicBezTo>
                  <a:cubicBezTo>
                    <a:pt x="3434" y="473"/>
                    <a:pt x="2962" y="0"/>
                    <a:pt x="2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6"/>
            <p:cNvSpPr/>
            <p:nvPr/>
          </p:nvSpPr>
          <p:spPr>
            <a:xfrm>
              <a:off x="-710975" y="3466700"/>
              <a:ext cx="196925" cy="51225"/>
            </a:xfrm>
            <a:custGeom>
              <a:avLst/>
              <a:gdLst/>
              <a:ahLst/>
              <a:cxnLst/>
              <a:rect l="l" t="t" r="r" b="b"/>
              <a:pathLst>
                <a:path w="7877" h="2049" extrusionOk="0">
                  <a:moveTo>
                    <a:pt x="1" y="1"/>
                  </a:moveTo>
                  <a:cubicBezTo>
                    <a:pt x="221" y="253"/>
                    <a:pt x="347" y="663"/>
                    <a:pt x="347" y="1009"/>
                  </a:cubicBezTo>
                  <a:cubicBezTo>
                    <a:pt x="347" y="1419"/>
                    <a:pt x="221" y="1765"/>
                    <a:pt x="1" y="2049"/>
                  </a:cubicBezTo>
                  <a:lnTo>
                    <a:pt x="6837" y="2049"/>
                  </a:lnTo>
                  <a:cubicBezTo>
                    <a:pt x="7404" y="2049"/>
                    <a:pt x="7877" y="1576"/>
                    <a:pt x="7877" y="1009"/>
                  </a:cubicBezTo>
                  <a:cubicBezTo>
                    <a:pt x="7877" y="474"/>
                    <a:pt x="7436" y="1"/>
                    <a:pt x="68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6"/>
            <p:cNvSpPr/>
            <p:nvPr/>
          </p:nvSpPr>
          <p:spPr>
            <a:xfrm>
              <a:off x="-667650" y="3312350"/>
              <a:ext cx="18125" cy="17350"/>
            </a:xfrm>
            <a:custGeom>
              <a:avLst/>
              <a:gdLst/>
              <a:ahLst/>
              <a:cxnLst/>
              <a:rect l="l" t="t" r="r" b="b"/>
              <a:pathLst>
                <a:path w="725" h="694" extrusionOk="0">
                  <a:moveTo>
                    <a:pt x="347" y="0"/>
                  </a:moveTo>
                  <a:cubicBezTo>
                    <a:pt x="158" y="0"/>
                    <a:pt x="0" y="158"/>
                    <a:pt x="0" y="347"/>
                  </a:cubicBezTo>
                  <a:cubicBezTo>
                    <a:pt x="0" y="567"/>
                    <a:pt x="158" y="693"/>
                    <a:pt x="347" y="693"/>
                  </a:cubicBezTo>
                  <a:cubicBezTo>
                    <a:pt x="536" y="693"/>
                    <a:pt x="725" y="536"/>
                    <a:pt x="725" y="347"/>
                  </a:cubicBezTo>
                  <a:cubicBezTo>
                    <a:pt x="725" y="158"/>
                    <a:pt x="536" y="0"/>
                    <a:pt x="3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6"/>
            <p:cNvSpPr/>
            <p:nvPr/>
          </p:nvSpPr>
          <p:spPr>
            <a:xfrm>
              <a:off x="-683400" y="3347775"/>
              <a:ext cx="48050" cy="16575"/>
            </a:xfrm>
            <a:custGeom>
              <a:avLst/>
              <a:gdLst/>
              <a:ahLst/>
              <a:cxnLst/>
              <a:rect l="l" t="t" r="r" b="b"/>
              <a:pathLst>
                <a:path w="1922" h="663" extrusionOk="0">
                  <a:moveTo>
                    <a:pt x="977" y="1"/>
                  </a:moveTo>
                  <a:cubicBezTo>
                    <a:pt x="567" y="1"/>
                    <a:pt x="158" y="253"/>
                    <a:pt x="0" y="662"/>
                  </a:cubicBezTo>
                  <a:lnTo>
                    <a:pt x="1922" y="662"/>
                  </a:lnTo>
                  <a:cubicBezTo>
                    <a:pt x="1796" y="253"/>
                    <a:pt x="1418" y="1"/>
                    <a:pt x="9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6"/>
            <p:cNvSpPr/>
            <p:nvPr/>
          </p:nvSpPr>
          <p:spPr>
            <a:xfrm>
              <a:off x="-735400" y="3261925"/>
              <a:ext cx="153625" cy="187875"/>
            </a:xfrm>
            <a:custGeom>
              <a:avLst/>
              <a:gdLst/>
              <a:ahLst/>
              <a:cxnLst/>
              <a:rect l="l" t="t" r="r" b="b"/>
              <a:pathLst>
                <a:path w="6145" h="7515" extrusionOk="0">
                  <a:moveTo>
                    <a:pt x="3025" y="1324"/>
                  </a:moveTo>
                  <a:cubicBezTo>
                    <a:pt x="3561" y="1324"/>
                    <a:pt x="4034" y="1796"/>
                    <a:pt x="4034" y="2364"/>
                  </a:cubicBezTo>
                  <a:cubicBezTo>
                    <a:pt x="4034" y="2553"/>
                    <a:pt x="3970" y="2742"/>
                    <a:pt x="3844" y="2962"/>
                  </a:cubicBezTo>
                  <a:cubicBezTo>
                    <a:pt x="4349" y="3277"/>
                    <a:pt x="4727" y="3781"/>
                    <a:pt x="4727" y="4443"/>
                  </a:cubicBezTo>
                  <a:cubicBezTo>
                    <a:pt x="4758" y="4632"/>
                    <a:pt x="4601" y="4789"/>
                    <a:pt x="4443" y="4789"/>
                  </a:cubicBezTo>
                  <a:lnTo>
                    <a:pt x="1671" y="4789"/>
                  </a:lnTo>
                  <a:cubicBezTo>
                    <a:pt x="1482" y="4789"/>
                    <a:pt x="1324" y="4632"/>
                    <a:pt x="1324" y="4443"/>
                  </a:cubicBezTo>
                  <a:cubicBezTo>
                    <a:pt x="1324" y="3813"/>
                    <a:pt x="1671" y="3277"/>
                    <a:pt x="2206" y="2962"/>
                  </a:cubicBezTo>
                  <a:cubicBezTo>
                    <a:pt x="2080" y="2805"/>
                    <a:pt x="1986" y="2584"/>
                    <a:pt x="1986" y="2364"/>
                  </a:cubicBezTo>
                  <a:cubicBezTo>
                    <a:pt x="1986" y="1796"/>
                    <a:pt x="2458" y="1324"/>
                    <a:pt x="3025" y="1324"/>
                  </a:cubicBezTo>
                  <a:close/>
                  <a:moveTo>
                    <a:pt x="1009" y="1"/>
                  </a:moveTo>
                  <a:cubicBezTo>
                    <a:pt x="473" y="1"/>
                    <a:pt x="1" y="473"/>
                    <a:pt x="1" y="1009"/>
                  </a:cubicBezTo>
                  <a:lnTo>
                    <a:pt x="1" y="5105"/>
                  </a:lnTo>
                  <a:cubicBezTo>
                    <a:pt x="1" y="5672"/>
                    <a:pt x="473" y="6144"/>
                    <a:pt x="1009" y="6144"/>
                  </a:cubicBezTo>
                  <a:lnTo>
                    <a:pt x="1954" y="6144"/>
                  </a:lnTo>
                  <a:lnTo>
                    <a:pt x="2773" y="7373"/>
                  </a:lnTo>
                  <a:cubicBezTo>
                    <a:pt x="2836" y="7467"/>
                    <a:pt x="2947" y="7515"/>
                    <a:pt x="3057" y="7515"/>
                  </a:cubicBezTo>
                  <a:cubicBezTo>
                    <a:pt x="3167" y="7515"/>
                    <a:pt x="3277" y="7467"/>
                    <a:pt x="3340" y="7373"/>
                  </a:cubicBezTo>
                  <a:lnTo>
                    <a:pt x="4160" y="6144"/>
                  </a:lnTo>
                  <a:lnTo>
                    <a:pt x="5105" y="6144"/>
                  </a:lnTo>
                  <a:cubicBezTo>
                    <a:pt x="5672" y="6144"/>
                    <a:pt x="6144" y="5672"/>
                    <a:pt x="6144" y="5105"/>
                  </a:cubicBezTo>
                  <a:lnTo>
                    <a:pt x="6144" y="1009"/>
                  </a:lnTo>
                  <a:cubicBezTo>
                    <a:pt x="6144" y="473"/>
                    <a:pt x="5672" y="1"/>
                    <a:pt x="5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6"/>
            <p:cNvSpPr/>
            <p:nvPr/>
          </p:nvSpPr>
          <p:spPr>
            <a:xfrm>
              <a:off x="-804700" y="3226500"/>
              <a:ext cx="118175" cy="170925"/>
            </a:xfrm>
            <a:custGeom>
              <a:avLst/>
              <a:gdLst/>
              <a:ahLst/>
              <a:cxnLst/>
              <a:rect l="l" t="t" r="r" b="b"/>
              <a:pathLst>
                <a:path w="4727" h="6837" extrusionOk="0">
                  <a:moveTo>
                    <a:pt x="1040" y="0"/>
                  </a:moveTo>
                  <a:cubicBezTo>
                    <a:pt x="473" y="0"/>
                    <a:pt x="0" y="473"/>
                    <a:pt x="0" y="1008"/>
                  </a:cubicBezTo>
                  <a:lnTo>
                    <a:pt x="0" y="4442"/>
                  </a:lnTo>
                  <a:cubicBezTo>
                    <a:pt x="0" y="5009"/>
                    <a:pt x="473" y="5450"/>
                    <a:pt x="1040" y="5450"/>
                  </a:cubicBezTo>
                  <a:cubicBezTo>
                    <a:pt x="1040" y="5450"/>
                    <a:pt x="1198" y="5986"/>
                    <a:pt x="1387" y="6490"/>
                  </a:cubicBezTo>
                  <a:cubicBezTo>
                    <a:pt x="1481" y="6679"/>
                    <a:pt x="1544" y="6837"/>
                    <a:pt x="1733" y="6837"/>
                  </a:cubicBezTo>
                  <a:cubicBezTo>
                    <a:pt x="1891" y="6837"/>
                    <a:pt x="1985" y="6774"/>
                    <a:pt x="2111" y="6648"/>
                  </a:cubicBezTo>
                  <a:lnTo>
                    <a:pt x="2111" y="6522"/>
                  </a:lnTo>
                  <a:lnTo>
                    <a:pt x="2111" y="2426"/>
                  </a:lnTo>
                  <a:cubicBezTo>
                    <a:pt x="2111" y="1481"/>
                    <a:pt x="2836" y="725"/>
                    <a:pt x="3781" y="725"/>
                  </a:cubicBezTo>
                  <a:lnTo>
                    <a:pt x="4726" y="725"/>
                  </a:lnTo>
                  <a:cubicBezTo>
                    <a:pt x="4569" y="284"/>
                    <a:pt x="4222" y="0"/>
                    <a:pt x="37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6"/>
            <p:cNvSpPr/>
            <p:nvPr/>
          </p:nvSpPr>
          <p:spPr>
            <a:xfrm>
              <a:off x="-630625" y="3226500"/>
              <a:ext cx="118150" cy="170950"/>
            </a:xfrm>
            <a:custGeom>
              <a:avLst/>
              <a:gdLst/>
              <a:ahLst/>
              <a:cxnLst/>
              <a:rect l="l" t="t" r="r" b="b"/>
              <a:pathLst>
                <a:path w="4726" h="6838" extrusionOk="0">
                  <a:moveTo>
                    <a:pt x="945" y="0"/>
                  </a:moveTo>
                  <a:cubicBezTo>
                    <a:pt x="536" y="0"/>
                    <a:pt x="126" y="284"/>
                    <a:pt x="0" y="662"/>
                  </a:cubicBezTo>
                  <a:lnTo>
                    <a:pt x="945" y="662"/>
                  </a:lnTo>
                  <a:cubicBezTo>
                    <a:pt x="1890" y="662"/>
                    <a:pt x="2646" y="1418"/>
                    <a:pt x="2646" y="2363"/>
                  </a:cubicBezTo>
                  <a:lnTo>
                    <a:pt x="2646" y="6490"/>
                  </a:lnTo>
                  <a:lnTo>
                    <a:pt x="2646" y="6616"/>
                  </a:lnTo>
                  <a:cubicBezTo>
                    <a:pt x="2766" y="6736"/>
                    <a:pt x="2868" y="6838"/>
                    <a:pt x="2993" y="6838"/>
                  </a:cubicBezTo>
                  <a:cubicBezTo>
                    <a:pt x="3032" y="6838"/>
                    <a:pt x="3074" y="6828"/>
                    <a:pt x="3119" y="6805"/>
                  </a:cubicBezTo>
                  <a:cubicBezTo>
                    <a:pt x="3245" y="6774"/>
                    <a:pt x="3277" y="6616"/>
                    <a:pt x="3308" y="6490"/>
                  </a:cubicBezTo>
                  <a:cubicBezTo>
                    <a:pt x="3497" y="6017"/>
                    <a:pt x="3686" y="5482"/>
                    <a:pt x="3686" y="5482"/>
                  </a:cubicBezTo>
                  <a:cubicBezTo>
                    <a:pt x="4222" y="5482"/>
                    <a:pt x="4694" y="5009"/>
                    <a:pt x="4694" y="4442"/>
                  </a:cubicBezTo>
                  <a:lnTo>
                    <a:pt x="4694" y="1008"/>
                  </a:lnTo>
                  <a:cubicBezTo>
                    <a:pt x="4726" y="473"/>
                    <a:pt x="4253" y="0"/>
                    <a:pt x="37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41" name="Google Shape;341;p36"/>
          <p:cNvCxnSpPr>
            <a:stCxn id="312" idx="0"/>
            <a:endCxn id="308" idx="2"/>
          </p:cNvCxnSpPr>
          <p:nvPr/>
        </p:nvCxnSpPr>
        <p:spPr>
          <a:xfrm rot="10800000">
            <a:off x="1305657" y="2951054"/>
            <a:ext cx="0" cy="600000"/>
          </a:xfrm>
          <a:prstGeom prst="straightConnector1">
            <a:avLst/>
          </a:prstGeom>
          <a:noFill/>
          <a:ln w="19050" cap="flat" cmpd="sng">
            <a:solidFill>
              <a:schemeClr val="dk1"/>
            </a:solidFill>
            <a:prstDash val="solid"/>
            <a:round/>
            <a:headEnd type="none" w="med" len="med"/>
            <a:tailEnd type="none" w="med" len="med"/>
          </a:ln>
        </p:spPr>
      </p:cxnSp>
      <p:cxnSp>
        <p:nvCxnSpPr>
          <p:cNvPr id="342" name="Google Shape;342;p36"/>
          <p:cNvCxnSpPr>
            <a:stCxn id="326" idx="0"/>
            <a:endCxn id="306" idx="2"/>
          </p:cNvCxnSpPr>
          <p:nvPr/>
        </p:nvCxnSpPr>
        <p:spPr>
          <a:xfrm rot="10800000">
            <a:off x="3839591" y="2756935"/>
            <a:ext cx="0" cy="585300"/>
          </a:xfrm>
          <a:prstGeom prst="straightConnector1">
            <a:avLst/>
          </a:prstGeom>
          <a:noFill/>
          <a:ln w="19050" cap="flat" cmpd="sng">
            <a:solidFill>
              <a:schemeClr val="dk1"/>
            </a:solidFill>
            <a:prstDash val="solid"/>
            <a:round/>
            <a:headEnd type="none" w="med" len="med"/>
            <a:tailEnd type="none" w="med" len="med"/>
          </a:ln>
        </p:spPr>
      </p:cxnSp>
      <p:cxnSp>
        <p:nvCxnSpPr>
          <p:cNvPr id="343" name="Google Shape;343;p36"/>
          <p:cNvCxnSpPr>
            <a:stCxn id="332" idx="0"/>
            <a:endCxn id="310" idx="2"/>
          </p:cNvCxnSpPr>
          <p:nvPr/>
        </p:nvCxnSpPr>
        <p:spPr>
          <a:xfrm rot="10800000">
            <a:off x="6206137" y="2072644"/>
            <a:ext cx="0" cy="596100"/>
          </a:xfrm>
          <a:prstGeom prst="straightConnector1">
            <a:avLst/>
          </a:prstGeom>
          <a:noFill/>
          <a:ln w="19050" cap="flat" cmpd="sng">
            <a:solidFill>
              <a:schemeClr val="dk1"/>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7475887" y="1705021"/>
            <a:ext cx="1578390" cy="345600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47"/>
        <p:cNvGrpSpPr/>
        <p:nvPr/>
      </p:nvGrpSpPr>
      <p:grpSpPr>
        <a:xfrm>
          <a:off x="0" y="0"/>
          <a:ext cx="0" cy="0"/>
          <a:chOff x="0" y="0"/>
          <a:chExt cx="0" cy="0"/>
        </a:xfrm>
      </p:grpSpPr>
      <p:pic>
        <p:nvPicPr>
          <p:cNvPr id="15362" name="Picture 2" descr="El 72 % de jóvenes de la Generación Z se informa del cáncer por internet"/>
          <p:cNvPicPr>
            <a:picLocks noChangeAspect="1" noChangeArrowheads="1"/>
          </p:cNvPicPr>
          <p:nvPr/>
        </p:nvPicPr>
        <p:blipFill rotWithShape="1">
          <a:blip r:embed="rId3">
            <a:extLst>
              <a:ext uri="{28A0092B-C50C-407E-A947-70E740481C1C}">
                <a14:useLocalDpi xmlns:a14="http://schemas.microsoft.com/office/drawing/2010/main" val="0"/>
              </a:ext>
            </a:extLst>
          </a:blip>
          <a:srcRect b="16768"/>
          <a:stretch/>
        </p:blipFill>
        <p:spPr bwMode="auto">
          <a:xfrm>
            <a:off x="0" y="0"/>
            <a:ext cx="9181324" cy="5143500"/>
          </a:xfrm>
          <a:prstGeom prst="rect">
            <a:avLst/>
          </a:prstGeom>
          <a:noFill/>
          <a:extLst>
            <a:ext uri="{909E8E84-426E-40DD-AFC4-6F175D3DCCD1}">
              <a14:hiddenFill xmlns:a14="http://schemas.microsoft.com/office/drawing/2010/main">
                <a:solidFill>
                  <a:srgbClr val="FFFFFF"/>
                </a:solidFill>
              </a14:hiddenFill>
            </a:ext>
          </a:extLst>
        </p:spPr>
      </p:pic>
      <p:sp>
        <p:nvSpPr>
          <p:cNvPr id="348" name="Google Shape;348;p37"/>
          <p:cNvSpPr txBox="1">
            <a:spLocks noGrp="1"/>
          </p:cNvSpPr>
          <p:nvPr>
            <p:ph type="title"/>
          </p:nvPr>
        </p:nvSpPr>
        <p:spPr>
          <a:xfrm>
            <a:off x="1518212" y="-284804"/>
            <a:ext cx="6144900" cy="25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solidFill>
                  <a:srgbClr val="7030A0"/>
                </a:solidFill>
              </a:rPr>
              <a:t>AWESOME WORDS</a:t>
            </a:r>
            <a:endParaRPr sz="5400" dirty="0">
              <a:solidFill>
                <a:srgbClr val="7030A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53"/>
        <p:cNvGrpSpPr/>
        <p:nvPr/>
      </p:nvGrpSpPr>
      <p:grpSpPr>
        <a:xfrm>
          <a:off x="0" y="0"/>
          <a:ext cx="0" cy="0"/>
          <a:chOff x="0" y="0"/>
          <a:chExt cx="0" cy="0"/>
        </a:xfrm>
      </p:grpSpPr>
      <p:sp>
        <p:nvSpPr>
          <p:cNvPr id="357" name="Google Shape;357;p38"/>
          <p:cNvSpPr txBox="1">
            <a:spLocks noGrp="1"/>
          </p:cNvSpPr>
          <p:nvPr>
            <p:ph type="subTitle" idx="5"/>
          </p:nvPr>
        </p:nvSpPr>
        <p:spPr>
          <a:xfrm>
            <a:off x="3963250" y="3839116"/>
            <a:ext cx="2816400" cy="86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Despite being red, Mars is actually a cold place. It’s full of iron oxide dust</a:t>
            </a:r>
            <a:endParaRPr/>
          </a:p>
        </p:txBody>
      </p:sp>
      <p:sp>
        <p:nvSpPr>
          <p:cNvPr id="358" name="Google Shape;358;p38"/>
          <p:cNvSpPr txBox="1">
            <a:spLocks noGrp="1"/>
          </p:cNvSpPr>
          <p:nvPr>
            <p:ph type="title" idx="6"/>
          </p:nvPr>
        </p:nvSpPr>
        <p:spPr>
          <a:xfrm>
            <a:off x="4068515" y="243017"/>
            <a:ext cx="4615882" cy="1100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600">
                <a:solidFill>
                  <a:srgbClr val="7030A0"/>
                </a:solidFill>
              </a:rPr>
              <a:t>WHAT SETS US APART?</a:t>
            </a:r>
            <a:endParaRPr sz="3600">
              <a:solidFill>
                <a:srgbClr val="7030A0"/>
              </a:solidFill>
            </a:endParaRPr>
          </a:p>
        </p:txBody>
      </p:sp>
      <p:sp>
        <p:nvSpPr>
          <p:cNvPr id="359" name="Google Shape;359;p38"/>
          <p:cNvSpPr txBox="1">
            <a:spLocks noGrp="1"/>
          </p:cNvSpPr>
          <p:nvPr>
            <p:ph type="title" idx="4"/>
          </p:nvPr>
        </p:nvSpPr>
        <p:spPr>
          <a:xfrm>
            <a:off x="3963251" y="3425891"/>
            <a:ext cx="2815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MARS</a:t>
            </a:r>
            <a:endParaRPr/>
          </a:p>
        </p:txBody>
      </p:sp>
      <p:sp>
        <p:nvSpPr>
          <p:cNvPr id="360" name="Google Shape;360;p38"/>
          <p:cNvSpPr txBox="1">
            <a:spLocks noGrp="1"/>
          </p:cNvSpPr>
          <p:nvPr>
            <p:ph type="title"/>
          </p:nvPr>
        </p:nvSpPr>
        <p:spPr>
          <a:xfrm>
            <a:off x="861500" y="1261550"/>
            <a:ext cx="2815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a:t>
            </a:r>
            <a:endParaRPr/>
          </a:p>
        </p:txBody>
      </p:sp>
      <p:sp>
        <p:nvSpPr>
          <p:cNvPr id="361" name="Google Shape;361;p38"/>
          <p:cNvSpPr txBox="1">
            <a:spLocks noGrp="1"/>
          </p:cNvSpPr>
          <p:nvPr>
            <p:ph type="subTitle" idx="1"/>
          </p:nvPr>
        </p:nvSpPr>
        <p:spPr>
          <a:xfrm>
            <a:off x="861500" y="1674775"/>
            <a:ext cx="2815200" cy="86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It’s the closest planet to the Sun and the smallest in the Solar System</a:t>
            </a:r>
            <a:endParaRPr/>
          </a:p>
        </p:txBody>
      </p:sp>
      <p:sp>
        <p:nvSpPr>
          <p:cNvPr id="362" name="Google Shape;362;p38"/>
          <p:cNvSpPr txBox="1">
            <a:spLocks noGrp="1"/>
          </p:cNvSpPr>
          <p:nvPr>
            <p:ph type="title" idx="2"/>
          </p:nvPr>
        </p:nvSpPr>
        <p:spPr>
          <a:xfrm>
            <a:off x="912675" y="3395150"/>
            <a:ext cx="2815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a:t>
            </a:r>
            <a:endParaRPr/>
          </a:p>
        </p:txBody>
      </p:sp>
      <p:sp>
        <p:nvSpPr>
          <p:cNvPr id="363" name="Google Shape;363;p38"/>
          <p:cNvSpPr txBox="1">
            <a:spLocks noGrp="1"/>
          </p:cNvSpPr>
          <p:nvPr>
            <p:ph type="subTitle" idx="3"/>
          </p:nvPr>
        </p:nvSpPr>
        <p:spPr>
          <a:xfrm>
            <a:off x="912671" y="3808375"/>
            <a:ext cx="2816400" cy="86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 has a beautiful name and is the second planet from the Sun</a:t>
            </a:r>
            <a:endParaRPr/>
          </a:p>
        </p:txBody>
      </p:sp>
      <p:sp>
        <p:nvSpPr>
          <p:cNvPr id="364" name="Google Shape;364;p38"/>
          <p:cNvSpPr/>
          <p:nvPr/>
        </p:nvSpPr>
        <p:spPr>
          <a:xfrm>
            <a:off x="967725" y="619875"/>
            <a:ext cx="608100" cy="608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8"/>
          <p:cNvSpPr/>
          <p:nvPr/>
        </p:nvSpPr>
        <p:spPr>
          <a:xfrm>
            <a:off x="967725" y="2763000"/>
            <a:ext cx="608100" cy="608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8"/>
          <p:cNvSpPr/>
          <p:nvPr/>
        </p:nvSpPr>
        <p:spPr>
          <a:xfrm>
            <a:off x="3934031" y="2793741"/>
            <a:ext cx="608100" cy="608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 name="Google Shape;367;p38"/>
          <p:cNvGrpSpPr/>
          <p:nvPr/>
        </p:nvGrpSpPr>
        <p:grpSpPr>
          <a:xfrm>
            <a:off x="1082743" y="738487"/>
            <a:ext cx="378067" cy="370887"/>
            <a:chOff x="-1183550" y="3586525"/>
            <a:chExt cx="296175" cy="290550"/>
          </a:xfrm>
        </p:grpSpPr>
        <p:sp>
          <p:nvSpPr>
            <p:cNvPr id="368" name="Google Shape;368;p38"/>
            <p:cNvSpPr/>
            <p:nvPr/>
          </p:nvSpPr>
          <p:spPr>
            <a:xfrm>
              <a:off x="-927575" y="3671500"/>
              <a:ext cx="40200" cy="16575"/>
            </a:xfrm>
            <a:custGeom>
              <a:avLst/>
              <a:gdLst/>
              <a:ahLst/>
              <a:cxnLst/>
              <a:rect l="l" t="t" r="r" b="b"/>
              <a:pathLst>
                <a:path w="1608" h="663" extrusionOk="0">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8"/>
            <p:cNvSpPr/>
            <p:nvPr/>
          </p:nvSpPr>
          <p:spPr>
            <a:xfrm>
              <a:off x="-1183550" y="3671500"/>
              <a:ext cx="39400" cy="16575"/>
            </a:xfrm>
            <a:custGeom>
              <a:avLst/>
              <a:gdLst/>
              <a:ahLst/>
              <a:cxnLst/>
              <a:rect l="l" t="t" r="r" b="b"/>
              <a:pathLst>
                <a:path w="1576" h="663" extrusionOk="0">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8"/>
            <p:cNvSpPr/>
            <p:nvPr/>
          </p:nvSpPr>
          <p:spPr>
            <a:xfrm>
              <a:off x="-944250" y="3603025"/>
              <a:ext cx="39525" cy="26375"/>
            </a:xfrm>
            <a:custGeom>
              <a:avLst/>
              <a:gdLst/>
              <a:ahLst/>
              <a:cxnLst/>
              <a:rect l="l" t="t" r="r" b="b"/>
              <a:pathLst>
                <a:path w="1581" h="1055" extrusionOk="0">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8"/>
            <p:cNvSpPr/>
            <p:nvPr/>
          </p:nvSpPr>
          <p:spPr>
            <a:xfrm>
              <a:off x="-1166200" y="3731225"/>
              <a:ext cx="39700" cy="26075"/>
            </a:xfrm>
            <a:custGeom>
              <a:avLst/>
              <a:gdLst/>
              <a:ahLst/>
              <a:cxnLst/>
              <a:rect l="l" t="t" r="r" b="b"/>
              <a:pathLst>
                <a:path w="1588" h="1043" extrusionOk="0">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8"/>
            <p:cNvSpPr/>
            <p:nvPr/>
          </p:nvSpPr>
          <p:spPr>
            <a:xfrm>
              <a:off x="-944925" y="3730950"/>
              <a:ext cx="40200" cy="26375"/>
            </a:xfrm>
            <a:custGeom>
              <a:avLst/>
              <a:gdLst/>
              <a:ahLst/>
              <a:cxnLst/>
              <a:rect l="l" t="t" r="r" b="b"/>
              <a:pathLst>
                <a:path w="1608" h="1055" extrusionOk="0">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8"/>
            <p:cNvSpPr/>
            <p:nvPr/>
          </p:nvSpPr>
          <p:spPr>
            <a:xfrm>
              <a:off x="-1167000" y="3603025"/>
              <a:ext cx="40200" cy="26375"/>
            </a:xfrm>
            <a:custGeom>
              <a:avLst/>
              <a:gdLst/>
              <a:ahLst/>
              <a:cxnLst/>
              <a:rect l="l" t="t" r="r" b="b"/>
              <a:pathLst>
                <a:path w="1608" h="1055" extrusionOk="0">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8"/>
            <p:cNvSpPr/>
            <p:nvPr/>
          </p:nvSpPr>
          <p:spPr>
            <a:xfrm>
              <a:off x="-1065400" y="3658900"/>
              <a:ext cx="59875" cy="77200"/>
            </a:xfrm>
            <a:custGeom>
              <a:avLst/>
              <a:gdLst/>
              <a:ahLst/>
              <a:cxnLst/>
              <a:rect l="l" t="t" r="r" b="b"/>
              <a:pathLst>
                <a:path w="2395" h="3088" extrusionOk="0">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8"/>
            <p:cNvSpPr/>
            <p:nvPr/>
          </p:nvSpPr>
          <p:spPr>
            <a:xfrm>
              <a:off x="-1078000" y="3809325"/>
              <a:ext cx="85075" cy="67750"/>
            </a:xfrm>
            <a:custGeom>
              <a:avLst/>
              <a:gdLst/>
              <a:ahLst/>
              <a:cxnLst/>
              <a:rect l="l" t="t" r="r" b="b"/>
              <a:pathLst>
                <a:path w="3403" h="2710" extrusionOk="0">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8"/>
            <p:cNvSpPr/>
            <p:nvPr/>
          </p:nvSpPr>
          <p:spPr>
            <a:xfrm>
              <a:off x="-1135500" y="3586525"/>
              <a:ext cx="193775" cy="204700"/>
            </a:xfrm>
            <a:custGeom>
              <a:avLst/>
              <a:gdLst/>
              <a:ahLst/>
              <a:cxnLst/>
              <a:rect l="l" t="t" r="r" b="b"/>
              <a:pathLst>
                <a:path w="7751" h="8188" extrusionOk="0">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 name="Google Shape;377;p38"/>
          <p:cNvGrpSpPr/>
          <p:nvPr/>
        </p:nvGrpSpPr>
        <p:grpSpPr>
          <a:xfrm>
            <a:off x="4068514" y="2929610"/>
            <a:ext cx="339133" cy="336362"/>
            <a:chOff x="-2310650" y="3958175"/>
            <a:chExt cx="293825" cy="291450"/>
          </a:xfrm>
        </p:grpSpPr>
        <p:sp>
          <p:nvSpPr>
            <p:cNvPr id="378" name="Google Shape;378;p38"/>
            <p:cNvSpPr/>
            <p:nvPr/>
          </p:nvSpPr>
          <p:spPr>
            <a:xfrm>
              <a:off x="-2310650" y="3958175"/>
              <a:ext cx="185925" cy="118950"/>
            </a:xfrm>
            <a:custGeom>
              <a:avLst/>
              <a:gdLst/>
              <a:ahLst/>
              <a:cxnLst/>
              <a:rect l="l" t="t" r="r" b="b"/>
              <a:pathLst>
                <a:path w="7437" h="4758" extrusionOk="0">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8"/>
            <p:cNvSpPr/>
            <p:nvPr/>
          </p:nvSpPr>
          <p:spPr>
            <a:xfrm>
              <a:off x="-2309075" y="3992050"/>
              <a:ext cx="292250" cy="257575"/>
            </a:xfrm>
            <a:custGeom>
              <a:avLst/>
              <a:gdLst/>
              <a:ahLst/>
              <a:cxnLst/>
              <a:rect l="l" t="t" r="r" b="b"/>
              <a:pathLst>
                <a:path w="11690" h="10303" extrusionOk="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 name="Google Shape;380;p38"/>
          <p:cNvGrpSpPr/>
          <p:nvPr/>
        </p:nvGrpSpPr>
        <p:grpSpPr>
          <a:xfrm>
            <a:off x="1067949" y="2866192"/>
            <a:ext cx="407653" cy="401716"/>
            <a:chOff x="-5254775" y="3631325"/>
            <a:chExt cx="296950" cy="292625"/>
          </a:xfrm>
        </p:grpSpPr>
        <p:sp>
          <p:nvSpPr>
            <p:cNvPr id="381" name="Google Shape;381;p38"/>
            <p:cNvSpPr/>
            <p:nvPr/>
          </p:nvSpPr>
          <p:spPr>
            <a:xfrm>
              <a:off x="-5246900" y="3766400"/>
              <a:ext cx="58300" cy="55150"/>
            </a:xfrm>
            <a:custGeom>
              <a:avLst/>
              <a:gdLst/>
              <a:ahLst/>
              <a:cxnLst/>
              <a:rect l="l" t="t" r="r" b="b"/>
              <a:pathLst>
                <a:path w="2332" h="2206" extrusionOk="0">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8"/>
            <p:cNvSpPr/>
            <p:nvPr/>
          </p:nvSpPr>
          <p:spPr>
            <a:xfrm>
              <a:off x="-5216175" y="3795550"/>
              <a:ext cx="58300" cy="55950"/>
            </a:xfrm>
            <a:custGeom>
              <a:avLst/>
              <a:gdLst/>
              <a:ahLst/>
              <a:cxnLst/>
              <a:rect l="l" t="t" r="r" b="b"/>
              <a:pathLst>
                <a:path w="2332" h="2238" extrusionOk="0">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8"/>
            <p:cNvSpPr/>
            <p:nvPr/>
          </p:nvSpPr>
          <p:spPr>
            <a:xfrm>
              <a:off x="-5185475" y="3826250"/>
              <a:ext cx="57525" cy="55750"/>
            </a:xfrm>
            <a:custGeom>
              <a:avLst/>
              <a:gdLst/>
              <a:ahLst/>
              <a:cxnLst/>
              <a:rect l="l" t="t" r="r" b="b"/>
              <a:pathLst>
                <a:path w="2301" h="2230" extrusionOk="0">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8"/>
            <p:cNvSpPr/>
            <p:nvPr/>
          </p:nvSpPr>
          <p:spPr>
            <a:xfrm>
              <a:off x="-5156325" y="3856375"/>
              <a:ext cx="58300" cy="55750"/>
            </a:xfrm>
            <a:custGeom>
              <a:avLst/>
              <a:gdLst/>
              <a:ahLst/>
              <a:cxnLst/>
              <a:rect l="l" t="t" r="r" b="b"/>
              <a:pathLst>
                <a:path w="2332" h="2230" extrusionOk="0">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8"/>
            <p:cNvSpPr/>
            <p:nvPr/>
          </p:nvSpPr>
          <p:spPr>
            <a:xfrm>
              <a:off x="-5105925" y="3886525"/>
              <a:ext cx="37050" cy="37425"/>
            </a:xfrm>
            <a:custGeom>
              <a:avLst/>
              <a:gdLst/>
              <a:ahLst/>
              <a:cxnLst/>
              <a:rect l="l" t="t" r="r" b="b"/>
              <a:pathLst>
                <a:path w="1482" h="1497" extrusionOk="0">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8"/>
            <p:cNvSpPr/>
            <p:nvPr/>
          </p:nvSpPr>
          <p:spPr>
            <a:xfrm>
              <a:off x="-5254775" y="3648050"/>
              <a:ext cx="278050" cy="248325"/>
            </a:xfrm>
            <a:custGeom>
              <a:avLst/>
              <a:gdLst/>
              <a:ahLst/>
              <a:cxnLst/>
              <a:rect l="l" t="t" r="r" b="b"/>
              <a:pathLst>
                <a:path w="11122" h="9933" extrusionOk="0">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8"/>
            <p:cNvSpPr/>
            <p:nvPr/>
          </p:nvSpPr>
          <p:spPr>
            <a:xfrm>
              <a:off x="-5163425" y="3631325"/>
              <a:ext cx="205600" cy="150450"/>
            </a:xfrm>
            <a:custGeom>
              <a:avLst/>
              <a:gdLst/>
              <a:ahLst/>
              <a:cxnLst/>
              <a:rect l="l" t="t" r="r" b="b"/>
              <a:pathLst>
                <a:path w="8224" h="6018" extrusionOk="0">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7216346" y="1430485"/>
            <a:ext cx="1040820" cy="379257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91"/>
        <p:cNvGrpSpPr/>
        <p:nvPr/>
      </p:nvGrpSpPr>
      <p:grpSpPr>
        <a:xfrm>
          <a:off x="0" y="0"/>
          <a:ext cx="0" cy="0"/>
          <a:chOff x="0" y="0"/>
          <a:chExt cx="0" cy="0"/>
        </a:xfrm>
      </p:grpSpPr>
      <p:pic>
        <p:nvPicPr>
          <p:cNvPr id="392" name="Google Shape;392;p39"/>
          <p:cNvPicPr preferRelativeResize="0"/>
          <p:nvPr/>
        </p:nvPicPr>
        <p:blipFill rotWithShape="1">
          <a:blip r:embed="rId3">
            <a:alphaModFix/>
          </a:blip>
          <a:srcRect l="5087" t="4074" b="6174"/>
          <a:stretch/>
        </p:blipFill>
        <p:spPr>
          <a:xfrm rot="-5400000">
            <a:off x="1067363" y="856587"/>
            <a:ext cx="2599076" cy="2812452"/>
          </a:xfrm>
          <a:prstGeom prst="rect">
            <a:avLst/>
          </a:prstGeom>
          <a:noFill/>
          <a:ln>
            <a:noFill/>
          </a:ln>
        </p:spPr>
      </p:pic>
      <p:sp>
        <p:nvSpPr>
          <p:cNvPr id="393" name="Google Shape;393;p39"/>
          <p:cNvSpPr/>
          <p:nvPr/>
        </p:nvSpPr>
        <p:spPr>
          <a:xfrm>
            <a:off x="5852122" y="1352550"/>
            <a:ext cx="1771800" cy="1771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9"/>
          <p:cNvSpPr/>
          <p:nvPr/>
        </p:nvSpPr>
        <p:spPr>
          <a:xfrm>
            <a:off x="1501075" y="1352550"/>
            <a:ext cx="1771800" cy="1771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9"/>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DO WE DO?</a:t>
            </a:r>
            <a:endParaRPr/>
          </a:p>
        </p:txBody>
      </p:sp>
      <p:sp>
        <p:nvSpPr>
          <p:cNvPr id="396" name="Google Shape;396;p39"/>
          <p:cNvSpPr txBox="1">
            <a:spLocks noGrp="1"/>
          </p:cNvSpPr>
          <p:nvPr>
            <p:ph type="title" idx="2"/>
          </p:nvPr>
        </p:nvSpPr>
        <p:spPr>
          <a:xfrm>
            <a:off x="1134175" y="3321875"/>
            <a:ext cx="25056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397" name="Google Shape;397;p39"/>
          <p:cNvSpPr txBox="1">
            <a:spLocks noGrp="1"/>
          </p:cNvSpPr>
          <p:nvPr>
            <p:ph type="title" idx="3"/>
          </p:nvPr>
        </p:nvSpPr>
        <p:spPr>
          <a:xfrm>
            <a:off x="5485225" y="3321875"/>
            <a:ext cx="25056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a:p>
        </p:txBody>
      </p:sp>
      <p:sp>
        <p:nvSpPr>
          <p:cNvPr id="398" name="Google Shape;398;p39"/>
          <p:cNvSpPr txBox="1">
            <a:spLocks noGrp="1"/>
          </p:cNvSpPr>
          <p:nvPr>
            <p:ph type="subTitle" idx="1"/>
          </p:nvPr>
        </p:nvSpPr>
        <p:spPr>
          <a:xfrm>
            <a:off x="5485222" y="3800475"/>
            <a:ext cx="2505600" cy="79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399" name="Google Shape;399;p39"/>
          <p:cNvSpPr txBox="1">
            <a:spLocks noGrp="1"/>
          </p:cNvSpPr>
          <p:nvPr>
            <p:ph type="subTitle" idx="4"/>
          </p:nvPr>
        </p:nvSpPr>
        <p:spPr>
          <a:xfrm>
            <a:off x="1134175" y="3800475"/>
            <a:ext cx="2505600" cy="79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closest planet to the Sun and the smallest one </a:t>
            </a:r>
            <a:endParaRPr/>
          </a:p>
        </p:txBody>
      </p:sp>
      <p:pic>
        <p:nvPicPr>
          <p:cNvPr id="400" name="Google Shape;400;p39"/>
          <p:cNvPicPr preferRelativeResize="0"/>
          <p:nvPr/>
        </p:nvPicPr>
        <p:blipFill>
          <a:blip r:embed="rId4">
            <a:alphaModFix/>
          </a:blip>
          <a:stretch>
            <a:fillRect/>
          </a:stretch>
        </p:blipFill>
        <p:spPr>
          <a:xfrm>
            <a:off x="6016459" y="1455679"/>
            <a:ext cx="1443126" cy="1486900"/>
          </a:xfrm>
          <a:prstGeom prst="rect">
            <a:avLst/>
          </a:prstGeom>
          <a:noFill/>
          <a:ln>
            <a:noFill/>
          </a:ln>
        </p:spPr>
      </p:pic>
      <p:pic>
        <p:nvPicPr>
          <p:cNvPr id="401" name="Google Shape;401;p39"/>
          <p:cNvPicPr preferRelativeResize="0"/>
          <p:nvPr/>
        </p:nvPicPr>
        <p:blipFill>
          <a:blip r:embed="rId5">
            <a:alphaModFix/>
          </a:blip>
          <a:stretch>
            <a:fillRect/>
          </a:stretch>
        </p:blipFill>
        <p:spPr>
          <a:xfrm>
            <a:off x="1627312" y="1501850"/>
            <a:ext cx="1443126" cy="1443126"/>
          </a:xfrm>
          <a:prstGeom prst="rect">
            <a:avLst/>
          </a:prstGeom>
          <a:noFill/>
          <a:ln>
            <a:noFill/>
          </a:ln>
        </p:spPr>
      </p:pic>
      <p:pic>
        <p:nvPicPr>
          <p:cNvPr id="12" name="Imagen 11"/>
          <p:cNvPicPr>
            <a:picLocks noChangeAspect="1"/>
          </p:cNvPicPr>
          <p:nvPr/>
        </p:nvPicPr>
        <p:blipFill>
          <a:blip r:embed="rId6"/>
          <a:stretch>
            <a:fillRect/>
          </a:stretch>
        </p:blipFill>
        <p:spPr>
          <a:xfrm>
            <a:off x="0" y="0"/>
            <a:ext cx="1818715" cy="3268625"/>
          </a:xfrm>
          <a:prstGeom prst="rect">
            <a:avLst/>
          </a:prstGeom>
        </p:spPr>
      </p:pic>
      <p:pic>
        <p:nvPicPr>
          <p:cNvPr id="13" name="Imagen 12"/>
          <p:cNvPicPr>
            <a:picLocks noChangeAspect="1"/>
          </p:cNvPicPr>
          <p:nvPr/>
        </p:nvPicPr>
        <p:blipFill>
          <a:blip r:embed="rId6"/>
          <a:stretch>
            <a:fillRect/>
          </a:stretch>
        </p:blipFill>
        <p:spPr>
          <a:xfrm flipH="1">
            <a:off x="7332078" y="12208"/>
            <a:ext cx="1811922" cy="32564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0"/>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DO WE DO IT?</a:t>
            </a:r>
            <a:endParaRPr/>
          </a:p>
        </p:txBody>
      </p:sp>
      <p:grpSp>
        <p:nvGrpSpPr>
          <p:cNvPr id="407" name="Google Shape;407;p40"/>
          <p:cNvGrpSpPr/>
          <p:nvPr/>
        </p:nvGrpSpPr>
        <p:grpSpPr>
          <a:xfrm>
            <a:off x="3133706" y="1630147"/>
            <a:ext cx="2881291" cy="2352769"/>
            <a:chOff x="732428" y="1198513"/>
            <a:chExt cx="845921" cy="690752"/>
          </a:xfrm>
        </p:grpSpPr>
        <p:grpSp>
          <p:nvGrpSpPr>
            <p:cNvPr id="408" name="Google Shape;408;p40"/>
            <p:cNvGrpSpPr/>
            <p:nvPr/>
          </p:nvGrpSpPr>
          <p:grpSpPr>
            <a:xfrm>
              <a:off x="823030" y="1198513"/>
              <a:ext cx="755319" cy="690752"/>
              <a:chOff x="823030" y="1198513"/>
              <a:chExt cx="755319" cy="690752"/>
            </a:xfrm>
          </p:grpSpPr>
          <p:sp>
            <p:nvSpPr>
              <p:cNvPr id="409" name="Google Shape;409;p40"/>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0"/>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Montserrat"/>
                    <a:ea typeface="Montserrat"/>
                    <a:cs typeface="Montserrat"/>
                    <a:sym typeface="Montserrat"/>
                  </a:rPr>
                  <a:t>1</a:t>
                </a:r>
                <a:endParaRPr b="1">
                  <a:solidFill>
                    <a:schemeClr val="dk1"/>
                  </a:solidFill>
                  <a:latin typeface="Montserrat"/>
                  <a:ea typeface="Montserrat"/>
                  <a:cs typeface="Montserrat"/>
                  <a:sym typeface="Montserrat"/>
                </a:endParaRPr>
              </a:p>
            </p:txBody>
          </p:sp>
        </p:grpSp>
        <p:grpSp>
          <p:nvGrpSpPr>
            <p:cNvPr id="411" name="Google Shape;411;p40"/>
            <p:cNvGrpSpPr/>
            <p:nvPr/>
          </p:nvGrpSpPr>
          <p:grpSpPr>
            <a:xfrm>
              <a:off x="732428" y="1239937"/>
              <a:ext cx="739912" cy="607886"/>
              <a:chOff x="732428" y="1239937"/>
              <a:chExt cx="739912" cy="607886"/>
            </a:xfrm>
          </p:grpSpPr>
          <p:sp>
            <p:nvSpPr>
              <p:cNvPr id="412" name="Google Shape;412;p40"/>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0"/>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Montserrat"/>
                    <a:ea typeface="Montserrat"/>
                    <a:cs typeface="Montserrat"/>
                    <a:sym typeface="Montserrat"/>
                  </a:rPr>
                  <a:t>3</a:t>
                </a:r>
                <a:endParaRPr b="1">
                  <a:solidFill>
                    <a:schemeClr val="dk1"/>
                  </a:solidFill>
                  <a:latin typeface="Montserrat"/>
                  <a:ea typeface="Montserrat"/>
                  <a:cs typeface="Montserrat"/>
                  <a:sym typeface="Montserrat"/>
                </a:endParaRPr>
              </a:p>
            </p:txBody>
          </p:sp>
        </p:grpSp>
        <p:grpSp>
          <p:nvGrpSpPr>
            <p:cNvPr id="414" name="Google Shape;414;p40"/>
            <p:cNvGrpSpPr/>
            <p:nvPr/>
          </p:nvGrpSpPr>
          <p:grpSpPr>
            <a:xfrm>
              <a:off x="732428" y="1277018"/>
              <a:ext cx="702832" cy="533758"/>
              <a:chOff x="732428" y="1277018"/>
              <a:chExt cx="702832" cy="533758"/>
            </a:xfrm>
          </p:grpSpPr>
          <p:sp>
            <p:nvSpPr>
              <p:cNvPr id="415" name="Google Shape;415;p40"/>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0"/>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Montserrat"/>
                    <a:ea typeface="Montserrat"/>
                    <a:cs typeface="Montserrat"/>
                    <a:sym typeface="Montserrat"/>
                  </a:rPr>
                  <a:t>4</a:t>
                </a:r>
                <a:endParaRPr b="1">
                  <a:solidFill>
                    <a:schemeClr val="dk1"/>
                  </a:solidFill>
                  <a:latin typeface="Montserrat"/>
                  <a:ea typeface="Montserrat"/>
                  <a:cs typeface="Montserrat"/>
                  <a:sym typeface="Montserrat"/>
                </a:endParaRPr>
              </a:p>
            </p:txBody>
          </p:sp>
        </p:grpSp>
        <p:grpSp>
          <p:nvGrpSpPr>
            <p:cNvPr id="417" name="Google Shape;417;p40"/>
            <p:cNvGrpSpPr/>
            <p:nvPr/>
          </p:nvGrpSpPr>
          <p:grpSpPr>
            <a:xfrm>
              <a:off x="931170" y="1306653"/>
              <a:ext cx="647179" cy="474455"/>
              <a:chOff x="931170" y="1306653"/>
              <a:chExt cx="647179" cy="474455"/>
            </a:xfrm>
          </p:grpSpPr>
          <p:sp>
            <p:nvSpPr>
              <p:cNvPr id="418" name="Google Shape;418;p40"/>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0"/>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Montserrat"/>
                    <a:ea typeface="Montserrat"/>
                    <a:cs typeface="Montserrat"/>
                    <a:sym typeface="Montserrat"/>
                  </a:rPr>
                  <a:t>2</a:t>
                </a:r>
                <a:endParaRPr b="1">
                  <a:solidFill>
                    <a:schemeClr val="dk1"/>
                  </a:solidFill>
                  <a:latin typeface="Montserrat"/>
                  <a:ea typeface="Montserrat"/>
                  <a:cs typeface="Montserrat"/>
                  <a:sym typeface="Montserrat"/>
                </a:endParaRPr>
              </a:p>
            </p:txBody>
          </p:sp>
        </p:grpSp>
        <p:sp>
          <p:nvSpPr>
            <p:cNvPr id="420" name="Google Shape;420;p40"/>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21" name="Google Shape;421;p40"/>
          <p:cNvPicPr preferRelativeResize="0"/>
          <p:nvPr/>
        </p:nvPicPr>
        <p:blipFill>
          <a:blip r:embed="rId3">
            <a:alphaModFix/>
          </a:blip>
          <a:stretch>
            <a:fillRect/>
          </a:stretch>
        </p:blipFill>
        <p:spPr>
          <a:xfrm flipH="1">
            <a:off x="4020482" y="2226805"/>
            <a:ext cx="1202737" cy="1117354"/>
          </a:xfrm>
          <a:prstGeom prst="rect">
            <a:avLst/>
          </a:prstGeom>
          <a:noFill/>
          <a:ln>
            <a:noFill/>
          </a:ln>
        </p:spPr>
      </p:pic>
      <p:sp>
        <p:nvSpPr>
          <p:cNvPr id="422" name="Google Shape;422;p40"/>
          <p:cNvSpPr txBox="1"/>
          <p:nvPr/>
        </p:nvSpPr>
        <p:spPr>
          <a:xfrm>
            <a:off x="724444" y="2284700"/>
            <a:ext cx="2130600" cy="309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300" b="1">
                <a:solidFill>
                  <a:schemeClr val="dk1"/>
                </a:solidFill>
                <a:latin typeface="Montserrat"/>
                <a:ea typeface="Montserrat"/>
                <a:cs typeface="Montserrat"/>
                <a:sym typeface="Montserrat"/>
              </a:rPr>
              <a:t>VENUS</a:t>
            </a:r>
            <a:endParaRPr sz="2300" b="1">
              <a:solidFill>
                <a:schemeClr val="dk1"/>
              </a:solidFill>
              <a:latin typeface="Montserrat"/>
              <a:ea typeface="Montserrat"/>
              <a:cs typeface="Montserrat"/>
              <a:sym typeface="Montserrat"/>
            </a:endParaRPr>
          </a:p>
        </p:txBody>
      </p:sp>
      <p:sp>
        <p:nvSpPr>
          <p:cNvPr id="423" name="Google Shape;423;p40"/>
          <p:cNvSpPr txBox="1"/>
          <p:nvPr/>
        </p:nvSpPr>
        <p:spPr>
          <a:xfrm>
            <a:off x="724450" y="2609250"/>
            <a:ext cx="2130600" cy="493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a:solidFill>
                  <a:schemeClr val="dk1"/>
                </a:solidFill>
                <a:latin typeface="Maven Pro"/>
                <a:ea typeface="Maven Pro"/>
                <a:cs typeface="Maven Pro"/>
                <a:sym typeface="Maven Pro"/>
              </a:rPr>
              <a:t>Venus is the second planet from the Sun</a:t>
            </a:r>
            <a:endParaRPr sz="1600">
              <a:solidFill>
                <a:schemeClr val="dk1"/>
              </a:solidFill>
              <a:latin typeface="Maven Pro"/>
              <a:ea typeface="Maven Pro"/>
              <a:cs typeface="Maven Pro"/>
              <a:sym typeface="Maven Pro"/>
            </a:endParaRPr>
          </a:p>
        </p:txBody>
      </p:sp>
      <p:sp>
        <p:nvSpPr>
          <p:cNvPr id="424" name="Google Shape;424;p40"/>
          <p:cNvSpPr txBox="1"/>
          <p:nvPr/>
        </p:nvSpPr>
        <p:spPr>
          <a:xfrm>
            <a:off x="724444" y="3466428"/>
            <a:ext cx="2130600" cy="309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300" b="1">
                <a:solidFill>
                  <a:schemeClr val="dk1"/>
                </a:solidFill>
                <a:latin typeface="Montserrat"/>
                <a:ea typeface="Montserrat"/>
                <a:cs typeface="Montserrat"/>
                <a:sym typeface="Montserrat"/>
              </a:rPr>
              <a:t>MERCURY</a:t>
            </a:r>
            <a:endParaRPr sz="2300" b="1">
              <a:solidFill>
                <a:schemeClr val="dk1"/>
              </a:solidFill>
              <a:latin typeface="Montserrat"/>
              <a:ea typeface="Montserrat"/>
              <a:cs typeface="Montserrat"/>
              <a:sym typeface="Montserrat"/>
            </a:endParaRPr>
          </a:p>
        </p:txBody>
      </p:sp>
      <p:sp>
        <p:nvSpPr>
          <p:cNvPr id="425" name="Google Shape;425;p40"/>
          <p:cNvSpPr txBox="1"/>
          <p:nvPr/>
        </p:nvSpPr>
        <p:spPr>
          <a:xfrm>
            <a:off x="724450" y="3790950"/>
            <a:ext cx="2130600" cy="493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a:solidFill>
                  <a:schemeClr val="dk1"/>
                </a:solidFill>
                <a:latin typeface="Maven Pro"/>
                <a:ea typeface="Maven Pro"/>
                <a:cs typeface="Maven Pro"/>
                <a:sym typeface="Maven Pro"/>
              </a:rPr>
              <a:t>It is the closest planet to the Sun </a:t>
            </a:r>
            <a:endParaRPr sz="1600">
              <a:solidFill>
                <a:schemeClr val="dk1"/>
              </a:solidFill>
              <a:latin typeface="Maven Pro"/>
              <a:ea typeface="Maven Pro"/>
              <a:cs typeface="Maven Pro"/>
              <a:sym typeface="Maven Pro"/>
            </a:endParaRPr>
          </a:p>
        </p:txBody>
      </p:sp>
      <p:sp>
        <p:nvSpPr>
          <p:cNvPr id="426" name="Google Shape;426;p40"/>
          <p:cNvSpPr txBox="1"/>
          <p:nvPr/>
        </p:nvSpPr>
        <p:spPr>
          <a:xfrm flipH="1">
            <a:off x="6288956" y="1689388"/>
            <a:ext cx="2130600" cy="309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300" b="1">
                <a:solidFill>
                  <a:schemeClr val="dk1"/>
                </a:solidFill>
                <a:latin typeface="Montserrat"/>
                <a:ea typeface="Montserrat"/>
                <a:cs typeface="Montserrat"/>
                <a:sym typeface="Montserrat"/>
              </a:rPr>
              <a:t>JUPITER</a:t>
            </a:r>
            <a:endParaRPr sz="2300" b="1">
              <a:solidFill>
                <a:schemeClr val="dk1"/>
              </a:solidFill>
              <a:latin typeface="Montserrat"/>
              <a:ea typeface="Montserrat"/>
              <a:cs typeface="Montserrat"/>
              <a:sym typeface="Montserrat"/>
            </a:endParaRPr>
          </a:p>
        </p:txBody>
      </p:sp>
      <p:sp>
        <p:nvSpPr>
          <p:cNvPr id="427" name="Google Shape;427;p40"/>
          <p:cNvSpPr txBox="1"/>
          <p:nvPr/>
        </p:nvSpPr>
        <p:spPr>
          <a:xfrm flipH="1">
            <a:off x="6288950" y="2013938"/>
            <a:ext cx="2130600" cy="493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chemeClr val="dk1"/>
                </a:solidFill>
                <a:latin typeface="Maven Pro"/>
                <a:ea typeface="Maven Pro"/>
                <a:cs typeface="Maven Pro"/>
                <a:sym typeface="Maven Pro"/>
              </a:rPr>
              <a:t>Jupiter is the biggest planet of them all</a:t>
            </a:r>
            <a:endParaRPr sz="1600">
              <a:solidFill>
                <a:schemeClr val="dk1"/>
              </a:solidFill>
              <a:latin typeface="Maven Pro"/>
              <a:ea typeface="Maven Pro"/>
              <a:cs typeface="Maven Pro"/>
              <a:sym typeface="Maven Pro"/>
            </a:endParaRPr>
          </a:p>
        </p:txBody>
      </p:sp>
      <p:sp>
        <p:nvSpPr>
          <p:cNvPr id="428" name="Google Shape;428;p40"/>
          <p:cNvSpPr txBox="1"/>
          <p:nvPr/>
        </p:nvSpPr>
        <p:spPr>
          <a:xfrm flipH="1">
            <a:off x="6288956" y="2871116"/>
            <a:ext cx="2130600" cy="309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300" b="1">
                <a:solidFill>
                  <a:schemeClr val="dk1"/>
                </a:solidFill>
                <a:latin typeface="Montserrat"/>
                <a:ea typeface="Montserrat"/>
                <a:cs typeface="Montserrat"/>
                <a:sym typeface="Montserrat"/>
              </a:rPr>
              <a:t>MARS</a:t>
            </a:r>
            <a:endParaRPr sz="2300" b="1">
              <a:solidFill>
                <a:schemeClr val="dk1"/>
              </a:solidFill>
              <a:latin typeface="Montserrat"/>
              <a:ea typeface="Montserrat"/>
              <a:cs typeface="Montserrat"/>
              <a:sym typeface="Montserrat"/>
            </a:endParaRPr>
          </a:p>
        </p:txBody>
      </p:sp>
      <p:sp>
        <p:nvSpPr>
          <p:cNvPr id="429" name="Google Shape;429;p40"/>
          <p:cNvSpPr txBox="1"/>
          <p:nvPr/>
        </p:nvSpPr>
        <p:spPr>
          <a:xfrm flipH="1">
            <a:off x="6288950" y="3195563"/>
            <a:ext cx="2130600" cy="493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chemeClr val="dk1"/>
                </a:solidFill>
                <a:latin typeface="Maven Pro"/>
                <a:ea typeface="Maven Pro"/>
                <a:cs typeface="Maven Pro"/>
                <a:sym typeface="Maven Pro"/>
              </a:rPr>
              <a:t>Mars is actually a very cold place</a:t>
            </a:r>
            <a:endParaRPr sz="1600">
              <a:solidFill>
                <a:schemeClr val="dk1"/>
              </a:solidFill>
              <a:latin typeface="Maven Pro"/>
              <a:ea typeface="Maven Pro"/>
              <a:cs typeface="Maven Pro"/>
              <a:sym typeface="Maven Pr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3"/>
        <p:cNvGrpSpPr/>
        <p:nvPr/>
      </p:nvGrpSpPr>
      <p:grpSpPr>
        <a:xfrm>
          <a:off x="0" y="0"/>
          <a:ext cx="0" cy="0"/>
          <a:chOff x="0" y="0"/>
          <a:chExt cx="0" cy="0"/>
        </a:xfrm>
      </p:grpSpPr>
      <p:sp>
        <p:nvSpPr>
          <p:cNvPr id="434" name="Google Shape;434;p41"/>
          <p:cNvSpPr txBox="1">
            <a:spLocks noGrp="1"/>
          </p:cNvSpPr>
          <p:nvPr>
            <p:ph type="title" idx="2"/>
          </p:nvPr>
        </p:nvSpPr>
        <p:spPr>
          <a:xfrm>
            <a:off x="720000" y="842525"/>
            <a:ext cx="17184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435" name="Google Shape;435;p41"/>
          <p:cNvSpPr txBox="1">
            <a:spLocks noGrp="1"/>
          </p:cNvSpPr>
          <p:nvPr>
            <p:ph type="title"/>
          </p:nvPr>
        </p:nvSpPr>
        <p:spPr>
          <a:xfrm>
            <a:off x="720000" y="2065325"/>
            <a:ext cx="3852000" cy="133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OUR SERVICES</a:t>
            </a:r>
            <a:endParaRPr/>
          </a:p>
        </p:txBody>
      </p:sp>
      <p:sp>
        <p:nvSpPr>
          <p:cNvPr id="436" name="Google Shape;436;p41"/>
          <p:cNvSpPr txBox="1">
            <a:spLocks noGrp="1"/>
          </p:cNvSpPr>
          <p:nvPr>
            <p:ph type="subTitle" idx="1"/>
          </p:nvPr>
        </p:nvSpPr>
        <p:spPr>
          <a:xfrm>
            <a:off x="720000" y="3551275"/>
            <a:ext cx="3356700" cy="713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6421146" y="530999"/>
            <a:ext cx="2441250" cy="461250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42"/>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OUR SERVICES</a:t>
            </a:r>
            <a:endParaRPr/>
          </a:p>
        </p:txBody>
      </p:sp>
      <p:pic>
        <p:nvPicPr>
          <p:cNvPr id="443" name="Google Shape;443;p42" title="Gráfico">
            <a:hlinkClick r:id="rId3"/>
          </p:cNvPr>
          <p:cNvPicPr preferRelativeResize="0"/>
          <p:nvPr/>
        </p:nvPicPr>
        <p:blipFill>
          <a:blip r:embed="rId4">
            <a:alphaModFix/>
          </a:blip>
          <a:stretch>
            <a:fillRect/>
          </a:stretch>
        </p:blipFill>
        <p:spPr>
          <a:xfrm>
            <a:off x="5231338" y="1390700"/>
            <a:ext cx="2790826" cy="2813577"/>
          </a:xfrm>
          <a:prstGeom prst="rect">
            <a:avLst/>
          </a:prstGeom>
          <a:noFill/>
          <a:ln>
            <a:noFill/>
          </a:ln>
        </p:spPr>
      </p:pic>
      <p:sp>
        <p:nvSpPr>
          <p:cNvPr id="444" name="Google Shape;444;p42"/>
          <p:cNvSpPr txBox="1">
            <a:spLocks noGrp="1"/>
          </p:cNvSpPr>
          <p:nvPr>
            <p:ph type="title" idx="4294967295"/>
          </p:nvPr>
        </p:nvSpPr>
        <p:spPr>
          <a:xfrm>
            <a:off x="711750" y="1742075"/>
            <a:ext cx="1791900" cy="40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VENUS</a:t>
            </a:r>
            <a:endParaRPr sz="2200"/>
          </a:p>
        </p:txBody>
      </p:sp>
      <p:sp>
        <p:nvSpPr>
          <p:cNvPr id="445" name="Google Shape;445;p42"/>
          <p:cNvSpPr txBox="1">
            <a:spLocks noGrp="1"/>
          </p:cNvSpPr>
          <p:nvPr>
            <p:ph type="subTitle" idx="4294967295"/>
          </p:nvPr>
        </p:nvSpPr>
        <p:spPr>
          <a:xfrm>
            <a:off x="711750" y="2151975"/>
            <a:ext cx="1791900" cy="527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600"/>
              <a:t>Venus is the second planet</a:t>
            </a:r>
            <a:endParaRPr sz="1600"/>
          </a:p>
        </p:txBody>
      </p:sp>
      <p:sp>
        <p:nvSpPr>
          <p:cNvPr id="446" name="Google Shape;446;p42"/>
          <p:cNvSpPr txBox="1">
            <a:spLocks noGrp="1"/>
          </p:cNvSpPr>
          <p:nvPr>
            <p:ph type="title" idx="4294967295"/>
          </p:nvPr>
        </p:nvSpPr>
        <p:spPr>
          <a:xfrm>
            <a:off x="2723050" y="1742075"/>
            <a:ext cx="1791900" cy="40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JUPITER</a:t>
            </a:r>
            <a:endParaRPr sz="2200"/>
          </a:p>
        </p:txBody>
      </p:sp>
      <p:sp>
        <p:nvSpPr>
          <p:cNvPr id="447" name="Google Shape;447;p42"/>
          <p:cNvSpPr txBox="1">
            <a:spLocks noGrp="1"/>
          </p:cNvSpPr>
          <p:nvPr>
            <p:ph type="subTitle" idx="4294967295"/>
          </p:nvPr>
        </p:nvSpPr>
        <p:spPr>
          <a:xfrm>
            <a:off x="2723050" y="2151975"/>
            <a:ext cx="1791900" cy="527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600"/>
              <a:t>Jupiter is the biggest planet</a:t>
            </a:r>
            <a:endParaRPr sz="1600"/>
          </a:p>
        </p:txBody>
      </p:sp>
      <p:sp>
        <p:nvSpPr>
          <p:cNvPr id="448" name="Google Shape;448;p42"/>
          <p:cNvSpPr txBox="1">
            <a:spLocks noGrp="1"/>
          </p:cNvSpPr>
          <p:nvPr>
            <p:ph type="title"/>
          </p:nvPr>
        </p:nvSpPr>
        <p:spPr>
          <a:xfrm>
            <a:off x="711750" y="3194525"/>
            <a:ext cx="1791900" cy="40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MARS</a:t>
            </a:r>
            <a:endParaRPr sz="2200"/>
          </a:p>
        </p:txBody>
      </p:sp>
      <p:sp>
        <p:nvSpPr>
          <p:cNvPr id="449" name="Google Shape;449;p42"/>
          <p:cNvSpPr txBox="1">
            <a:spLocks noGrp="1"/>
          </p:cNvSpPr>
          <p:nvPr>
            <p:ph type="subTitle" idx="4294967295"/>
          </p:nvPr>
        </p:nvSpPr>
        <p:spPr>
          <a:xfrm>
            <a:off x="711750" y="3604425"/>
            <a:ext cx="1791900" cy="527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600"/>
              <a:t>Mars is actually a very cold place</a:t>
            </a:r>
            <a:endParaRPr sz="1600"/>
          </a:p>
        </p:txBody>
      </p:sp>
      <p:sp>
        <p:nvSpPr>
          <p:cNvPr id="450" name="Google Shape;450;p42"/>
          <p:cNvSpPr txBox="1">
            <a:spLocks noGrp="1"/>
          </p:cNvSpPr>
          <p:nvPr>
            <p:ph type="title" idx="4294967295"/>
          </p:nvPr>
        </p:nvSpPr>
        <p:spPr>
          <a:xfrm>
            <a:off x="2723050" y="3194525"/>
            <a:ext cx="1791900" cy="40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SATURN</a:t>
            </a:r>
            <a:endParaRPr sz="2200"/>
          </a:p>
        </p:txBody>
      </p:sp>
      <p:sp>
        <p:nvSpPr>
          <p:cNvPr id="451" name="Google Shape;451;p42"/>
          <p:cNvSpPr txBox="1">
            <a:spLocks noGrp="1"/>
          </p:cNvSpPr>
          <p:nvPr>
            <p:ph type="subTitle" idx="4294967295"/>
          </p:nvPr>
        </p:nvSpPr>
        <p:spPr>
          <a:xfrm>
            <a:off x="2723050" y="3604425"/>
            <a:ext cx="1791900" cy="527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600"/>
              <a:t>Saturn is the ringed planet</a:t>
            </a:r>
            <a:endParaRPr sz="1600"/>
          </a:p>
        </p:txBody>
      </p:sp>
      <p:sp>
        <p:nvSpPr>
          <p:cNvPr id="452" name="Google Shape;452;p42"/>
          <p:cNvSpPr txBox="1"/>
          <p:nvPr/>
        </p:nvSpPr>
        <p:spPr>
          <a:xfrm>
            <a:off x="713225" y="4381500"/>
            <a:ext cx="7710600" cy="29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1"/>
                </a:solidFill>
                <a:latin typeface="Maven Pro"/>
                <a:ea typeface="Maven Pro"/>
                <a:cs typeface="Maven Pro"/>
                <a:sym typeface="Maven Pro"/>
              </a:rPr>
              <a:t>Follow the link in the graph to modify its data and then paste the new one here. </a:t>
            </a:r>
            <a:r>
              <a:rPr lang="en" sz="1200" b="1">
                <a:solidFill>
                  <a:schemeClr val="dk1"/>
                </a:solidFill>
                <a:uFill>
                  <a:noFill/>
                </a:uFill>
                <a:latin typeface="Maven Pro"/>
                <a:ea typeface="Maven Pro"/>
                <a:cs typeface="Maven Pro"/>
                <a:sym typeface="Maven Pro"/>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For more info, click here</a:t>
            </a:r>
            <a:endParaRPr sz="1200" b="1">
              <a:solidFill>
                <a:schemeClr val="dk1"/>
              </a:solidFill>
              <a:latin typeface="Maven Pro"/>
              <a:ea typeface="Maven Pro"/>
              <a:cs typeface="Maven Pro"/>
              <a:sym typeface="Maven Pro"/>
            </a:endParaRPr>
          </a:p>
        </p:txBody>
      </p:sp>
      <p:sp>
        <p:nvSpPr>
          <p:cNvPr id="453" name="Google Shape;453;p42"/>
          <p:cNvSpPr txBox="1"/>
          <p:nvPr/>
        </p:nvSpPr>
        <p:spPr>
          <a:xfrm>
            <a:off x="7629525" y="3695750"/>
            <a:ext cx="7929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latin typeface="Montserrat"/>
                <a:ea typeface="Montserrat"/>
                <a:cs typeface="Montserrat"/>
                <a:sym typeface="Montserrat"/>
              </a:rPr>
              <a:t>35%</a:t>
            </a:r>
            <a:endParaRPr sz="2200" b="1">
              <a:latin typeface="Montserrat"/>
              <a:ea typeface="Montserrat"/>
              <a:cs typeface="Montserrat"/>
              <a:sym typeface="Montserrat"/>
            </a:endParaRPr>
          </a:p>
        </p:txBody>
      </p:sp>
      <p:sp>
        <p:nvSpPr>
          <p:cNvPr id="454" name="Google Shape;454;p42"/>
          <p:cNvSpPr txBox="1"/>
          <p:nvPr/>
        </p:nvSpPr>
        <p:spPr>
          <a:xfrm>
            <a:off x="7629525" y="1524050"/>
            <a:ext cx="7929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latin typeface="Montserrat"/>
                <a:ea typeface="Montserrat"/>
                <a:cs typeface="Montserrat"/>
                <a:sym typeface="Montserrat"/>
              </a:rPr>
              <a:t>15%</a:t>
            </a:r>
            <a:endParaRPr sz="2200" b="1">
              <a:latin typeface="Montserrat"/>
              <a:ea typeface="Montserrat"/>
              <a:cs typeface="Montserrat"/>
              <a:sym typeface="Montserrat"/>
            </a:endParaRPr>
          </a:p>
        </p:txBody>
      </p:sp>
      <p:sp>
        <p:nvSpPr>
          <p:cNvPr id="455" name="Google Shape;455;p42"/>
          <p:cNvSpPr txBox="1"/>
          <p:nvPr/>
        </p:nvSpPr>
        <p:spPr>
          <a:xfrm>
            <a:off x="4731750" y="1524050"/>
            <a:ext cx="7929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latin typeface="Montserrat"/>
                <a:ea typeface="Montserrat"/>
                <a:cs typeface="Montserrat"/>
                <a:sym typeface="Montserrat"/>
              </a:rPr>
              <a:t>30%</a:t>
            </a:r>
            <a:endParaRPr sz="2200" b="1">
              <a:latin typeface="Montserrat"/>
              <a:ea typeface="Montserrat"/>
              <a:cs typeface="Montserrat"/>
              <a:sym typeface="Montserrat"/>
            </a:endParaRPr>
          </a:p>
        </p:txBody>
      </p:sp>
      <p:sp>
        <p:nvSpPr>
          <p:cNvPr id="456" name="Google Shape;456;p42"/>
          <p:cNvSpPr txBox="1"/>
          <p:nvPr/>
        </p:nvSpPr>
        <p:spPr>
          <a:xfrm>
            <a:off x="4731750" y="3695750"/>
            <a:ext cx="7929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latin typeface="Montserrat"/>
                <a:ea typeface="Montserrat"/>
                <a:cs typeface="Montserrat"/>
                <a:sym typeface="Montserrat"/>
              </a:rPr>
              <a:t>20%</a:t>
            </a:r>
            <a:endParaRPr sz="2200" b="1">
              <a:latin typeface="Montserrat"/>
              <a:ea typeface="Montserrat"/>
              <a:cs typeface="Montserrat"/>
              <a:sym typeface="Montserrat"/>
            </a:endParaRPr>
          </a:p>
        </p:txBody>
      </p:sp>
      <p:cxnSp>
        <p:nvCxnSpPr>
          <p:cNvPr id="457" name="Google Shape;457;p42"/>
          <p:cNvCxnSpPr>
            <a:stCxn id="455" idx="3"/>
          </p:cNvCxnSpPr>
          <p:nvPr/>
        </p:nvCxnSpPr>
        <p:spPr>
          <a:xfrm>
            <a:off x="5524650" y="1724150"/>
            <a:ext cx="866700" cy="0"/>
          </a:xfrm>
          <a:prstGeom prst="straightConnector1">
            <a:avLst/>
          </a:prstGeom>
          <a:noFill/>
          <a:ln w="19050" cap="flat" cmpd="sng">
            <a:solidFill>
              <a:schemeClr val="accent1"/>
            </a:solidFill>
            <a:prstDash val="solid"/>
            <a:round/>
            <a:headEnd type="none" w="med" len="med"/>
            <a:tailEnd type="none" w="med" len="med"/>
          </a:ln>
        </p:spPr>
      </p:cxnSp>
      <p:cxnSp>
        <p:nvCxnSpPr>
          <p:cNvPr id="458" name="Google Shape;458;p42"/>
          <p:cNvCxnSpPr>
            <a:stCxn id="454" idx="1"/>
          </p:cNvCxnSpPr>
          <p:nvPr/>
        </p:nvCxnSpPr>
        <p:spPr>
          <a:xfrm rot="10800000">
            <a:off x="6839025" y="1724150"/>
            <a:ext cx="790500" cy="0"/>
          </a:xfrm>
          <a:prstGeom prst="straightConnector1">
            <a:avLst/>
          </a:prstGeom>
          <a:noFill/>
          <a:ln w="19050" cap="flat" cmpd="sng">
            <a:solidFill>
              <a:schemeClr val="lt2"/>
            </a:solidFill>
            <a:prstDash val="solid"/>
            <a:round/>
            <a:headEnd type="none" w="med" len="med"/>
            <a:tailEnd type="none" w="med" len="med"/>
          </a:ln>
        </p:spPr>
      </p:cxnSp>
      <p:cxnSp>
        <p:nvCxnSpPr>
          <p:cNvPr id="459" name="Google Shape;459;p42"/>
          <p:cNvCxnSpPr>
            <a:stCxn id="456" idx="3"/>
          </p:cNvCxnSpPr>
          <p:nvPr/>
        </p:nvCxnSpPr>
        <p:spPr>
          <a:xfrm>
            <a:off x="5524650" y="3895850"/>
            <a:ext cx="628500" cy="0"/>
          </a:xfrm>
          <a:prstGeom prst="straightConnector1">
            <a:avLst/>
          </a:prstGeom>
          <a:noFill/>
          <a:ln w="19050" cap="flat" cmpd="sng">
            <a:solidFill>
              <a:schemeClr val="dk1"/>
            </a:solidFill>
            <a:prstDash val="solid"/>
            <a:round/>
            <a:headEnd type="none" w="med" len="med"/>
            <a:tailEnd type="none" w="med" len="med"/>
          </a:ln>
        </p:spPr>
      </p:cxnSp>
      <p:cxnSp>
        <p:nvCxnSpPr>
          <p:cNvPr id="460" name="Google Shape;460;p42"/>
          <p:cNvCxnSpPr>
            <a:stCxn id="453" idx="1"/>
          </p:cNvCxnSpPr>
          <p:nvPr/>
        </p:nvCxnSpPr>
        <p:spPr>
          <a:xfrm rot="10800000">
            <a:off x="7067625" y="3895850"/>
            <a:ext cx="561900" cy="0"/>
          </a:xfrm>
          <a:prstGeom prst="straightConnector1">
            <a:avLst/>
          </a:prstGeom>
          <a:noFill/>
          <a:ln w="19050" cap="flat" cmpd="sng">
            <a:solidFill>
              <a:schemeClr val="dk2"/>
            </a:solidFill>
            <a:prstDash val="solid"/>
            <a:round/>
            <a:headEnd type="none" w="med" len="med"/>
            <a:tailEnd type="none" w="med" len="med"/>
          </a:ln>
        </p:spPr>
      </p:cxnSp>
      <p:sp>
        <p:nvSpPr>
          <p:cNvPr id="461" name="Google Shape;461;p42"/>
          <p:cNvSpPr/>
          <p:nvPr/>
        </p:nvSpPr>
        <p:spPr>
          <a:xfrm>
            <a:off x="789425" y="1537850"/>
            <a:ext cx="258300" cy="258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2"/>
          <p:cNvSpPr/>
          <p:nvPr/>
        </p:nvSpPr>
        <p:spPr>
          <a:xfrm>
            <a:off x="2837300" y="1537850"/>
            <a:ext cx="258300" cy="258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2"/>
          <p:cNvSpPr/>
          <p:nvPr/>
        </p:nvSpPr>
        <p:spPr>
          <a:xfrm>
            <a:off x="789425" y="2995175"/>
            <a:ext cx="258300" cy="258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2"/>
          <p:cNvSpPr/>
          <p:nvPr/>
        </p:nvSpPr>
        <p:spPr>
          <a:xfrm>
            <a:off x="2837300" y="2995175"/>
            <a:ext cx="258300" cy="2583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5" name="Google Shape;465;p42"/>
          <p:cNvPicPr preferRelativeResize="0"/>
          <p:nvPr/>
        </p:nvPicPr>
        <p:blipFill rotWithShape="1">
          <a:blip r:embed="rId6">
            <a:alphaModFix/>
          </a:blip>
          <a:srcRect l="8629" t="8010" r="4640" b="7401"/>
          <a:stretch/>
        </p:blipFill>
        <p:spPr>
          <a:xfrm>
            <a:off x="5948363" y="2026950"/>
            <a:ext cx="1347801" cy="1577477"/>
          </a:xfrm>
          <a:prstGeom prst="rect">
            <a:avLst/>
          </a:prstGeom>
          <a:noFill/>
          <a:ln>
            <a:noFill/>
          </a:ln>
        </p:spPr>
      </p:pic>
      <p:pic>
        <p:nvPicPr>
          <p:cNvPr id="26" name="Imagen 25"/>
          <p:cNvPicPr>
            <a:picLocks noChangeAspect="1"/>
          </p:cNvPicPr>
          <p:nvPr/>
        </p:nvPicPr>
        <p:blipFill>
          <a:blip r:embed="rId7"/>
          <a:stretch>
            <a:fillRect/>
          </a:stretch>
        </p:blipFill>
        <p:spPr>
          <a:xfrm>
            <a:off x="0" y="0"/>
            <a:ext cx="1818715" cy="3268625"/>
          </a:xfrm>
          <a:prstGeom prst="rect">
            <a:avLst/>
          </a:prstGeom>
        </p:spPr>
      </p:pic>
      <p:pic>
        <p:nvPicPr>
          <p:cNvPr id="27" name="Imagen 26"/>
          <p:cNvPicPr>
            <a:picLocks noChangeAspect="1"/>
          </p:cNvPicPr>
          <p:nvPr/>
        </p:nvPicPr>
        <p:blipFill>
          <a:blip r:embed="rId7"/>
          <a:stretch>
            <a:fillRect/>
          </a:stretch>
        </p:blipFill>
        <p:spPr>
          <a:xfrm flipH="1">
            <a:off x="7332078" y="12208"/>
            <a:ext cx="1811922" cy="325641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43"/>
          <p:cNvPicPr preferRelativeResize="0"/>
          <p:nvPr/>
        </p:nvPicPr>
        <p:blipFill rotWithShape="1">
          <a:blip r:embed="rId3">
            <a:alphaModFix/>
          </a:blip>
          <a:srcRect l="5087" t="4074" b="6174"/>
          <a:stretch/>
        </p:blipFill>
        <p:spPr>
          <a:xfrm rot="-5400000">
            <a:off x="3149700" y="1111352"/>
            <a:ext cx="890449" cy="963548"/>
          </a:xfrm>
          <a:prstGeom prst="rect">
            <a:avLst/>
          </a:prstGeom>
          <a:noFill/>
          <a:ln>
            <a:noFill/>
          </a:ln>
        </p:spPr>
      </p:pic>
      <p:pic>
        <p:nvPicPr>
          <p:cNvPr id="471" name="Google Shape;471;p43"/>
          <p:cNvPicPr preferRelativeResize="0"/>
          <p:nvPr/>
        </p:nvPicPr>
        <p:blipFill rotWithShape="1">
          <a:blip r:embed="rId3">
            <a:alphaModFix/>
          </a:blip>
          <a:srcRect l="5087" t="4074" b="6174"/>
          <a:stretch/>
        </p:blipFill>
        <p:spPr>
          <a:xfrm rot="-5400000">
            <a:off x="5654775" y="1111352"/>
            <a:ext cx="890449" cy="963548"/>
          </a:xfrm>
          <a:prstGeom prst="rect">
            <a:avLst/>
          </a:prstGeom>
          <a:noFill/>
          <a:ln>
            <a:noFill/>
          </a:ln>
        </p:spPr>
      </p:pic>
      <p:pic>
        <p:nvPicPr>
          <p:cNvPr id="472" name="Google Shape;472;p43"/>
          <p:cNvPicPr preferRelativeResize="0"/>
          <p:nvPr/>
        </p:nvPicPr>
        <p:blipFill rotWithShape="1">
          <a:blip r:embed="rId3">
            <a:alphaModFix/>
          </a:blip>
          <a:srcRect l="5087" t="4074" b="6174"/>
          <a:stretch/>
        </p:blipFill>
        <p:spPr>
          <a:xfrm rot="-5400000">
            <a:off x="787500" y="2844902"/>
            <a:ext cx="890449" cy="963548"/>
          </a:xfrm>
          <a:prstGeom prst="rect">
            <a:avLst/>
          </a:prstGeom>
          <a:noFill/>
          <a:ln>
            <a:noFill/>
          </a:ln>
        </p:spPr>
      </p:pic>
      <p:pic>
        <p:nvPicPr>
          <p:cNvPr id="473" name="Google Shape;473;p43"/>
          <p:cNvPicPr preferRelativeResize="0"/>
          <p:nvPr/>
        </p:nvPicPr>
        <p:blipFill rotWithShape="1">
          <a:blip r:embed="rId3">
            <a:alphaModFix/>
          </a:blip>
          <a:srcRect l="5087" t="4074" b="6174"/>
          <a:stretch/>
        </p:blipFill>
        <p:spPr>
          <a:xfrm rot="-5400000">
            <a:off x="3225900" y="2844902"/>
            <a:ext cx="890449" cy="963548"/>
          </a:xfrm>
          <a:prstGeom prst="rect">
            <a:avLst/>
          </a:prstGeom>
          <a:noFill/>
          <a:ln>
            <a:noFill/>
          </a:ln>
        </p:spPr>
      </p:pic>
      <p:pic>
        <p:nvPicPr>
          <p:cNvPr id="474" name="Google Shape;474;p43"/>
          <p:cNvPicPr preferRelativeResize="0"/>
          <p:nvPr/>
        </p:nvPicPr>
        <p:blipFill rotWithShape="1">
          <a:blip r:embed="rId3">
            <a:alphaModFix/>
          </a:blip>
          <a:srcRect l="5087" t="4074" b="6174"/>
          <a:stretch/>
        </p:blipFill>
        <p:spPr>
          <a:xfrm rot="-5400000">
            <a:off x="5730975" y="2844902"/>
            <a:ext cx="890449" cy="963548"/>
          </a:xfrm>
          <a:prstGeom prst="rect">
            <a:avLst/>
          </a:prstGeom>
          <a:noFill/>
          <a:ln>
            <a:noFill/>
          </a:ln>
        </p:spPr>
      </p:pic>
      <p:pic>
        <p:nvPicPr>
          <p:cNvPr id="475" name="Google Shape;475;p43"/>
          <p:cNvPicPr preferRelativeResize="0"/>
          <p:nvPr/>
        </p:nvPicPr>
        <p:blipFill rotWithShape="1">
          <a:blip r:embed="rId3">
            <a:alphaModFix/>
          </a:blip>
          <a:srcRect l="5087" t="4074" b="6174"/>
          <a:stretch/>
        </p:blipFill>
        <p:spPr>
          <a:xfrm rot="-5400000">
            <a:off x="711300" y="1111352"/>
            <a:ext cx="890449" cy="963548"/>
          </a:xfrm>
          <a:prstGeom prst="rect">
            <a:avLst/>
          </a:prstGeom>
          <a:noFill/>
          <a:ln>
            <a:noFill/>
          </a:ln>
        </p:spPr>
      </p:pic>
      <p:sp>
        <p:nvSpPr>
          <p:cNvPr id="476" name="Google Shape;476;p43"/>
          <p:cNvSpPr txBox="1">
            <a:spLocks noGrp="1"/>
          </p:cNvSpPr>
          <p:nvPr>
            <p:ph type="title" idx="4"/>
          </p:nvPr>
        </p:nvSpPr>
        <p:spPr>
          <a:xfrm>
            <a:off x="815425" y="3640125"/>
            <a:ext cx="1986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a:t>
            </a:r>
            <a:endParaRPr/>
          </a:p>
        </p:txBody>
      </p:sp>
      <p:sp>
        <p:nvSpPr>
          <p:cNvPr id="477" name="Google Shape;477;p43"/>
          <p:cNvSpPr txBox="1">
            <a:spLocks noGrp="1"/>
          </p:cNvSpPr>
          <p:nvPr>
            <p:ph type="title"/>
          </p:nvPr>
        </p:nvSpPr>
        <p:spPr>
          <a:xfrm>
            <a:off x="815425" y="1882875"/>
            <a:ext cx="1986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a:t>
            </a:r>
            <a:endParaRPr/>
          </a:p>
        </p:txBody>
      </p:sp>
      <p:sp>
        <p:nvSpPr>
          <p:cNvPr id="478" name="Google Shape;478;p43"/>
          <p:cNvSpPr txBox="1">
            <a:spLocks noGrp="1"/>
          </p:cNvSpPr>
          <p:nvPr>
            <p:ph type="subTitle" idx="1"/>
          </p:nvPr>
        </p:nvSpPr>
        <p:spPr>
          <a:xfrm>
            <a:off x="815425" y="2345575"/>
            <a:ext cx="1986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It’s the closest planet to the Sun</a:t>
            </a:r>
            <a:endParaRPr/>
          </a:p>
        </p:txBody>
      </p:sp>
      <p:sp>
        <p:nvSpPr>
          <p:cNvPr id="479" name="Google Shape;479;p43"/>
          <p:cNvSpPr txBox="1">
            <a:spLocks noGrp="1"/>
          </p:cNvSpPr>
          <p:nvPr>
            <p:ph type="title" idx="2"/>
          </p:nvPr>
        </p:nvSpPr>
        <p:spPr>
          <a:xfrm>
            <a:off x="3293198" y="1882875"/>
            <a:ext cx="1986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a:t>
            </a:r>
            <a:endParaRPr/>
          </a:p>
        </p:txBody>
      </p:sp>
      <p:sp>
        <p:nvSpPr>
          <p:cNvPr id="480" name="Google Shape;480;p43"/>
          <p:cNvSpPr txBox="1">
            <a:spLocks noGrp="1"/>
          </p:cNvSpPr>
          <p:nvPr>
            <p:ph type="subTitle" idx="3"/>
          </p:nvPr>
        </p:nvSpPr>
        <p:spPr>
          <a:xfrm>
            <a:off x="3293198" y="2345575"/>
            <a:ext cx="1986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 is the second planet </a:t>
            </a:r>
            <a:endParaRPr/>
          </a:p>
        </p:txBody>
      </p:sp>
      <p:sp>
        <p:nvSpPr>
          <p:cNvPr id="481" name="Google Shape;481;p43"/>
          <p:cNvSpPr txBox="1">
            <a:spLocks noGrp="1"/>
          </p:cNvSpPr>
          <p:nvPr>
            <p:ph type="title" idx="15"/>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DO WE OFFER?</a:t>
            </a:r>
            <a:endParaRPr/>
          </a:p>
        </p:txBody>
      </p:sp>
      <p:sp>
        <p:nvSpPr>
          <p:cNvPr id="482" name="Google Shape;482;p43"/>
          <p:cNvSpPr txBox="1">
            <a:spLocks noGrp="1"/>
          </p:cNvSpPr>
          <p:nvPr>
            <p:ph type="subTitle" idx="5"/>
          </p:nvPr>
        </p:nvSpPr>
        <p:spPr>
          <a:xfrm>
            <a:off x="815425" y="4102825"/>
            <a:ext cx="1986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 </a:t>
            </a:r>
            <a:endParaRPr/>
          </a:p>
        </p:txBody>
      </p:sp>
      <p:sp>
        <p:nvSpPr>
          <p:cNvPr id="483" name="Google Shape;483;p43"/>
          <p:cNvSpPr txBox="1">
            <a:spLocks noGrp="1"/>
          </p:cNvSpPr>
          <p:nvPr>
            <p:ph type="title" idx="6"/>
          </p:nvPr>
        </p:nvSpPr>
        <p:spPr>
          <a:xfrm>
            <a:off x="3293198" y="3640125"/>
            <a:ext cx="1986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a:t>
            </a:r>
            <a:endParaRPr/>
          </a:p>
        </p:txBody>
      </p:sp>
      <p:sp>
        <p:nvSpPr>
          <p:cNvPr id="484" name="Google Shape;484;p43"/>
          <p:cNvSpPr txBox="1">
            <a:spLocks noGrp="1"/>
          </p:cNvSpPr>
          <p:nvPr>
            <p:ph type="subTitle" idx="7"/>
          </p:nvPr>
        </p:nvSpPr>
        <p:spPr>
          <a:xfrm>
            <a:off x="3293198" y="4102825"/>
            <a:ext cx="1986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 is a gas giant and has rings</a:t>
            </a:r>
            <a:endParaRPr/>
          </a:p>
        </p:txBody>
      </p:sp>
      <p:sp>
        <p:nvSpPr>
          <p:cNvPr id="485" name="Google Shape;485;p43"/>
          <p:cNvSpPr txBox="1">
            <a:spLocks noGrp="1"/>
          </p:cNvSpPr>
          <p:nvPr>
            <p:ph type="title" idx="8"/>
          </p:nvPr>
        </p:nvSpPr>
        <p:spPr>
          <a:xfrm>
            <a:off x="5770977" y="1882875"/>
            <a:ext cx="1986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MARS</a:t>
            </a:r>
            <a:endParaRPr/>
          </a:p>
        </p:txBody>
      </p:sp>
      <p:sp>
        <p:nvSpPr>
          <p:cNvPr id="486" name="Google Shape;486;p43"/>
          <p:cNvSpPr txBox="1">
            <a:spLocks noGrp="1"/>
          </p:cNvSpPr>
          <p:nvPr>
            <p:ph type="subTitle" idx="9"/>
          </p:nvPr>
        </p:nvSpPr>
        <p:spPr>
          <a:xfrm>
            <a:off x="5770977" y="2345575"/>
            <a:ext cx="1986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Mars is actually a very cold place</a:t>
            </a:r>
            <a:endParaRPr/>
          </a:p>
        </p:txBody>
      </p:sp>
      <p:sp>
        <p:nvSpPr>
          <p:cNvPr id="487" name="Google Shape;487;p43"/>
          <p:cNvSpPr txBox="1">
            <a:spLocks noGrp="1"/>
          </p:cNvSpPr>
          <p:nvPr>
            <p:ph type="title" idx="13"/>
          </p:nvPr>
        </p:nvSpPr>
        <p:spPr>
          <a:xfrm>
            <a:off x="5770977" y="3640125"/>
            <a:ext cx="1986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NEPTUNE</a:t>
            </a:r>
            <a:endParaRPr/>
          </a:p>
        </p:txBody>
      </p:sp>
      <p:sp>
        <p:nvSpPr>
          <p:cNvPr id="488" name="Google Shape;488;p43"/>
          <p:cNvSpPr txBox="1">
            <a:spLocks noGrp="1"/>
          </p:cNvSpPr>
          <p:nvPr>
            <p:ph type="subTitle" idx="14"/>
          </p:nvPr>
        </p:nvSpPr>
        <p:spPr>
          <a:xfrm>
            <a:off x="5770977" y="4102825"/>
            <a:ext cx="1986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Neptune is the farthest planet </a:t>
            </a:r>
            <a:endParaRPr/>
          </a:p>
        </p:txBody>
      </p:sp>
      <p:sp>
        <p:nvSpPr>
          <p:cNvPr id="489" name="Google Shape;489;p43"/>
          <p:cNvSpPr/>
          <p:nvPr/>
        </p:nvSpPr>
        <p:spPr>
          <a:xfrm>
            <a:off x="927850" y="1367217"/>
            <a:ext cx="484800" cy="48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3"/>
          <p:cNvSpPr/>
          <p:nvPr/>
        </p:nvSpPr>
        <p:spPr>
          <a:xfrm>
            <a:off x="927850" y="3119817"/>
            <a:ext cx="484800" cy="48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3"/>
          <p:cNvSpPr/>
          <p:nvPr/>
        </p:nvSpPr>
        <p:spPr>
          <a:xfrm>
            <a:off x="3386573" y="1367217"/>
            <a:ext cx="484800" cy="48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3"/>
          <p:cNvSpPr/>
          <p:nvPr/>
        </p:nvSpPr>
        <p:spPr>
          <a:xfrm>
            <a:off x="3386573" y="3119817"/>
            <a:ext cx="484800" cy="48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3"/>
          <p:cNvSpPr/>
          <p:nvPr/>
        </p:nvSpPr>
        <p:spPr>
          <a:xfrm>
            <a:off x="5892927" y="1367217"/>
            <a:ext cx="484800" cy="48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3"/>
          <p:cNvSpPr/>
          <p:nvPr/>
        </p:nvSpPr>
        <p:spPr>
          <a:xfrm>
            <a:off x="5892927" y="3119817"/>
            <a:ext cx="484800" cy="48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5" name="Google Shape;495;p43"/>
          <p:cNvGrpSpPr/>
          <p:nvPr/>
        </p:nvGrpSpPr>
        <p:grpSpPr>
          <a:xfrm>
            <a:off x="6025490" y="3254030"/>
            <a:ext cx="219674" cy="216374"/>
            <a:chOff x="-60991775" y="3376900"/>
            <a:chExt cx="315850" cy="311150"/>
          </a:xfrm>
        </p:grpSpPr>
        <p:sp>
          <p:nvSpPr>
            <p:cNvPr id="496" name="Google Shape;496;p43"/>
            <p:cNvSpPr/>
            <p:nvPr/>
          </p:nvSpPr>
          <p:spPr>
            <a:xfrm>
              <a:off x="-60991000" y="3376900"/>
              <a:ext cx="315075" cy="311150"/>
            </a:xfrm>
            <a:custGeom>
              <a:avLst/>
              <a:gdLst/>
              <a:ahLst/>
              <a:cxnLst/>
              <a:rect l="l" t="t" r="r" b="b"/>
              <a:pathLst>
                <a:path w="12603" h="12446" extrusionOk="0">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3"/>
            <p:cNvSpPr/>
            <p:nvPr/>
          </p:nvSpPr>
          <p:spPr>
            <a:xfrm>
              <a:off x="-60991775" y="3404275"/>
              <a:ext cx="174875" cy="89250"/>
            </a:xfrm>
            <a:custGeom>
              <a:avLst/>
              <a:gdLst/>
              <a:ahLst/>
              <a:cxnLst/>
              <a:rect l="l" t="t" r="r" b="b"/>
              <a:pathLst>
                <a:path w="6995" h="3570" extrusionOk="0">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3"/>
            <p:cNvSpPr/>
            <p:nvPr/>
          </p:nvSpPr>
          <p:spPr>
            <a:xfrm>
              <a:off x="-60795650" y="3513975"/>
              <a:ext cx="89000" cy="173300"/>
            </a:xfrm>
            <a:custGeom>
              <a:avLst/>
              <a:gdLst/>
              <a:ahLst/>
              <a:cxnLst/>
              <a:rect l="l" t="t" r="r" b="b"/>
              <a:pathLst>
                <a:path w="3560" h="6932" extrusionOk="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9" name="Google Shape;499;p43"/>
          <p:cNvSpPr/>
          <p:nvPr/>
        </p:nvSpPr>
        <p:spPr>
          <a:xfrm>
            <a:off x="1096718" y="1497820"/>
            <a:ext cx="147064" cy="223594"/>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0" name="Google Shape;500;p43"/>
          <p:cNvGrpSpPr/>
          <p:nvPr/>
        </p:nvGrpSpPr>
        <p:grpSpPr>
          <a:xfrm>
            <a:off x="6025484" y="1497820"/>
            <a:ext cx="219685" cy="223594"/>
            <a:chOff x="-62148800" y="3377700"/>
            <a:chExt cx="311125" cy="316750"/>
          </a:xfrm>
        </p:grpSpPr>
        <p:sp>
          <p:nvSpPr>
            <p:cNvPr id="501" name="Google Shape;501;p43"/>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3"/>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 name="Google Shape;503;p43"/>
          <p:cNvGrpSpPr/>
          <p:nvPr/>
        </p:nvGrpSpPr>
        <p:grpSpPr>
          <a:xfrm>
            <a:off x="3538180" y="1499990"/>
            <a:ext cx="219685" cy="219254"/>
            <a:chOff x="-60254550" y="3367325"/>
            <a:chExt cx="318200" cy="317575"/>
          </a:xfrm>
        </p:grpSpPr>
        <p:sp>
          <p:nvSpPr>
            <p:cNvPr id="504" name="Google Shape;504;p43"/>
            <p:cNvSpPr/>
            <p:nvPr/>
          </p:nvSpPr>
          <p:spPr>
            <a:xfrm>
              <a:off x="-60219125" y="3367325"/>
              <a:ext cx="51225" cy="103575"/>
            </a:xfrm>
            <a:custGeom>
              <a:avLst/>
              <a:gdLst/>
              <a:ahLst/>
              <a:cxnLst/>
              <a:rect l="l" t="t" r="r" b="b"/>
              <a:pathLst>
                <a:path w="2049" h="4143" extrusionOk="0">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3"/>
            <p:cNvSpPr/>
            <p:nvPr/>
          </p:nvSpPr>
          <p:spPr>
            <a:xfrm>
              <a:off x="-60156900" y="3367325"/>
              <a:ext cx="51225" cy="103575"/>
            </a:xfrm>
            <a:custGeom>
              <a:avLst/>
              <a:gdLst/>
              <a:ahLst/>
              <a:cxnLst/>
              <a:rect l="l" t="t" r="r" b="b"/>
              <a:pathLst>
                <a:path w="2049" h="4143" extrusionOk="0">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3"/>
            <p:cNvSpPr/>
            <p:nvPr/>
          </p:nvSpPr>
          <p:spPr>
            <a:xfrm>
              <a:off x="-60094675" y="3367325"/>
              <a:ext cx="51225" cy="103575"/>
            </a:xfrm>
            <a:custGeom>
              <a:avLst/>
              <a:gdLst/>
              <a:ahLst/>
              <a:cxnLst/>
              <a:rect l="l" t="t" r="r" b="b"/>
              <a:pathLst>
                <a:path w="2049" h="4143" extrusionOk="0">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3"/>
            <p:cNvSpPr/>
            <p:nvPr/>
          </p:nvSpPr>
          <p:spPr>
            <a:xfrm>
              <a:off x="-60254550" y="3478525"/>
              <a:ext cx="318200" cy="206375"/>
            </a:xfrm>
            <a:custGeom>
              <a:avLst/>
              <a:gdLst/>
              <a:ahLst/>
              <a:cxnLst/>
              <a:rect l="l" t="t" r="r" b="b"/>
              <a:pathLst>
                <a:path w="12728" h="8255" extrusionOk="0">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 name="Google Shape;508;p43"/>
          <p:cNvGrpSpPr/>
          <p:nvPr/>
        </p:nvGrpSpPr>
        <p:grpSpPr>
          <a:xfrm>
            <a:off x="1060399" y="3252366"/>
            <a:ext cx="219703" cy="219703"/>
            <a:chOff x="2037825" y="3254050"/>
            <a:chExt cx="296175" cy="296175"/>
          </a:xfrm>
        </p:grpSpPr>
        <p:sp>
          <p:nvSpPr>
            <p:cNvPr id="509" name="Google Shape;509;p43"/>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3"/>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3"/>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3"/>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3"/>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3"/>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43"/>
          <p:cNvGrpSpPr/>
          <p:nvPr/>
        </p:nvGrpSpPr>
        <p:grpSpPr>
          <a:xfrm>
            <a:off x="3519122" y="3252380"/>
            <a:ext cx="219703" cy="219673"/>
            <a:chOff x="3860400" y="3955025"/>
            <a:chExt cx="296175" cy="296175"/>
          </a:xfrm>
        </p:grpSpPr>
        <p:sp>
          <p:nvSpPr>
            <p:cNvPr id="516" name="Google Shape;516;p43"/>
            <p:cNvSpPr/>
            <p:nvPr/>
          </p:nvSpPr>
          <p:spPr>
            <a:xfrm>
              <a:off x="3973825" y="3955025"/>
              <a:ext cx="68525" cy="68550"/>
            </a:xfrm>
            <a:custGeom>
              <a:avLst/>
              <a:gdLst/>
              <a:ahLst/>
              <a:cxnLst/>
              <a:rect l="l" t="t" r="r" b="b"/>
              <a:pathLst>
                <a:path w="2741" h="2742" extrusionOk="0">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3"/>
            <p:cNvSpPr/>
            <p:nvPr/>
          </p:nvSpPr>
          <p:spPr>
            <a:xfrm>
              <a:off x="3947025" y="4021975"/>
              <a:ext cx="122125" cy="71700"/>
            </a:xfrm>
            <a:custGeom>
              <a:avLst/>
              <a:gdLst/>
              <a:ahLst/>
              <a:cxnLst/>
              <a:rect l="l" t="t" r="r" b="b"/>
              <a:pathLst>
                <a:path w="4885" h="2868" extrusionOk="0">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3"/>
            <p:cNvSpPr/>
            <p:nvPr/>
          </p:nvSpPr>
          <p:spPr>
            <a:xfrm>
              <a:off x="4086450" y="4145650"/>
              <a:ext cx="70125" cy="104775"/>
            </a:xfrm>
            <a:custGeom>
              <a:avLst/>
              <a:gdLst/>
              <a:ahLst/>
              <a:cxnLst/>
              <a:rect l="l" t="t" r="r" b="b"/>
              <a:pathLst>
                <a:path w="2805" h="4191" extrusionOk="0">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3"/>
            <p:cNvSpPr/>
            <p:nvPr/>
          </p:nvSpPr>
          <p:spPr>
            <a:xfrm>
              <a:off x="3860400" y="4180300"/>
              <a:ext cx="70125" cy="70125"/>
            </a:xfrm>
            <a:custGeom>
              <a:avLst/>
              <a:gdLst/>
              <a:ahLst/>
              <a:cxnLst/>
              <a:rect l="l" t="t" r="r" b="b"/>
              <a:pathLst>
                <a:path w="2805" h="2805" extrusionOk="0">
                  <a:moveTo>
                    <a:pt x="347" y="0"/>
                  </a:moveTo>
                  <a:cubicBezTo>
                    <a:pt x="158" y="0"/>
                    <a:pt x="0" y="189"/>
                    <a:pt x="0" y="347"/>
                  </a:cubicBezTo>
                  <a:lnTo>
                    <a:pt x="0" y="2458"/>
                  </a:lnTo>
                  <a:cubicBezTo>
                    <a:pt x="0" y="2678"/>
                    <a:pt x="158" y="2804"/>
                    <a:pt x="347" y="2804"/>
                  </a:cubicBezTo>
                  <a:lnTo>
                    <a:pt x="2804" y="2804"/>
                  </a:lnTo>
                  <a:lnTo>
                    <a:pt x="28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3"/>
            <p:cNvSpPr/>
            <p:nvPr/>
          </p:nvSpPr>
          <p:spPr>
            <a:xfrm>
              <a:off x="3947025" y="4111775"/>
              <a:ext cx="122125" cy="139425"/>
            </a:xfrm>
            <a:custGeom>
              <a:avLst/>
              <a:gdLst/>
              <a:ahLst/>
              <a:cxnLst/>
              <a:rect l="l" t="t" r="r" b="b"/>
              <a:pathLst>
                <a:path w="4885" h="5577" extrusionOk="0">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rotWithShape="1">
          <a:blip r:embed="rId4"/>
          <a:srcRect b="3865"/>
          <a:stretch/>
        </p:blipFill>
        <p:spPr>
          <a:xfrm flipH="1">
            <a:off x="7472688" y="502175"/>
            <a:ext cx="1301221" cy="464629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5" name="Google Shape;488;p26"/>
          <p:cNvSpPr/>
          <p:nvPr/>
        </p:nvSpPr>
        <p:spPr>
          <a:xfrm>
            <a:off x="2380560" y="1920239"/>
            <a:ext cx="6348300" cy="1426575"/>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321F28"/>
              </a:solidFill>
            </a:endParaRPr>
          </a:p>
        </p:txBody>
      </p:sp>
      <p:sp>
        <p:nvSpPr>
          <p:cNvPr id="787" name="Google Shape;787;p38"/>
          <p:cNvSpPr txBox="1">
            <a:spLocks noGrp="1"/>
          </p:cNvSpPr>
          <p:nvPr>
            <p:ph type="title" idx="2"/>
          </p:nvPr>
        </p:nvSpPr>
        <p:spPr>
          <a:xfrm>
            <a:off x="1687401" y="3644892"/>
            <a:ext cx="5986500" cy="1028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sz="1400" dirty="0">
                <a:solidFill>
                  <a:srgbClr val="321F28"/>
                </a:solidFill>
                <a:latin typeface="Raleway"/>
                <a:ea typeface="Raleway"/>
                <a:cs typeface="Raleway"/>
                <a:sym typeface="Raleway"/>
              </a:rPr>
              <a:t>Puedes usar esta diapositiva para presentarte: poner tu e-mail, número de teléfono, etc</a:t>
            </a:r>
            <a:endParaRPr dirty="0">
              <a:solidFill>
                <a:srgbClr val="321F28"/>
              </a:solidFill>
            </a:endParaRPr>
          </a:p>
        </p:txBody>
      </p:sp>
      <p:sp>
        <p:nvSpPr>
          <p:cNvPr id="9" name="Rectángulo 8"/>
          <p:cNvSpPr/>
          <p:nvPr/>
        </p:nvSpPr>
        <p:spPr>
          <a:xfrm>
            <a:off x="2001154" y="2517081"/>
            <a:ext cx="5358993" cy="1127812"/>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86" name="Google Shape;786;p38"/>
          <p:cNvSpPr txBox="1">
            <a:spLocks noGrp="1"/>
          </p:cNvSpPr>
          <p:nvPr>
            <p:ph type="title"/>
          </p:nvPr>
        </p:nvSpPr>
        <p:spPr>
          <a:xfrm>
            <a:off x="1687401" y="2207159"/>
            <a:ext cx="6030600" cy="16442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8000" dirty="0">
                <a:solidFill>
                  <a:srgbClr val="321F28"/>
                </a:solidFill>
              </a:rPr>
              <a:t>¡Whoa!</a:t>
            </a:r>
            <a:endParaRPr sz="5400" dirty="0">
              <a:solidFill>
                <a:srgbClr val="321F28"/>
              </a:solidFill>
            </a:endParaRPr>
          </a:p>
        </p:txBody>
      </p:sp>
      <p:pic>
        <p:nvPicPr>
          <p:cNvPr id="2" name="Imagen 1"/>
          <p:cNvPicPr>
            <a:picLocks noChangeAspect="1"/>
          </p:cNvPicPr>
          <p:nvPr/>
        </p:nvPicPr>
        <p:blipFill>
          <a:blip r:embed="rId3"/>
          <a:stretch>
            <a:fillRect/>
          </a:stretch>
        </p:blipFill>
        <p:spPr>
          <a:xfrm>
            <a:off x="2148950" y="404894"/>
            <a:ext cx="5107501" cy="2160000"/>
          </a:xfrm>
          <a:prstGeom prst="rect">
            <a:avLst/>
          </a:prstGeom>
        </p:spPr>
      </p:pic>
      <p:pic>
        <p:nvPicPr>
          <p:cNvPr id="7" name="Imagen 6"/>
          <p:cNvPicPr>
            <a:picLocks noChangeAspect="1"/>
          </p:cNvPicPr>
          <p:nvPr/>
        </p:nvPicPr>
        <p:blipFill>
          <a:blip r:embed="rId4"/>
          <a:stretch>
            <a:fillRect/>
          </a:stretch>
        </p:blipFill>
        <p:spPr>
          <a:xfrm>
            <a:off x="0" y="0"/>
            <a:ext cx="1818715" cy="3268625"/>
          </a:xfrm>
          <a:prstGeom prst="rect">
            <a:avLst/>
          </a:prstGeom>
        </p:spPr>
      </p:pic>
      <p:pic>
        <p:nvPicPr>
          <p:cNvPr id="8" name="Imagen 7"/>
          <p:cNvPicPr>
            <a:picLocks noChangeAspect="1"/>
          </p:cNvPicPr>
          <p:nvPr/>
        </p:nvPicPr>
        <p:blipFill>
          <a:blip r:embed="rId4"/>
          <a:stretch>
            <a:fillRect/>
          </a:stretch>
        </p:blipFill>
        <p:spPr>
          <a:xfrm flipH="1">
            <a:off x="7332078" y="12208"/>
            <a:ext cx="1811922" cy="325641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24"/>
        <p:cNvGrpSpPr/>
        <p:nvPr/>
      </p:nvGrpSpPr>
      <p:grpSpPr>
        <a:xfrm>
          <a:off x="0" y="0"/>
          <a:ext cx="0" cy="0"/>
          <a:chOff x="0" y="0"/>
          <a:chExt cx="0" cy="0"/>
        </a:xfrm>
      </p:grpSpPr>
      <p:pic>
        <p:nvPicPr>
          <p:cNvPr id="2" name="Imagen 1"/>
          <p:cNvPicPr>
            <a:picLocks noChangeAspect="1"/>
          </p:cNvPicPr>
          <p:nvPr/>
        </p:nvPicPr>
        <p:blipFill>
          <a:blip r:embed="rId3">
            <a:lum bright="70000" contrast="-70000"/>
          </a:blip>
          <a:stretch>
            <a:fillRect/>
          </a:stretch>
        </p:blipFill>
        <p:spPr>
          <a:xfrm>
            <a:off x="1155399" y="931517"/>
            <a:ext cx="7143751" cy="3487500"/>
          </a:xfrm>
          <a:prstGeom prst="rect">
            <a:avLst/>
          </a:prstGeom>
        </p:spPr>
      </p:pic>
      <p:sp>
        <p:nvSpPr>
          <p:cNvPr id="525" name="Google Shape;525;p44"/>
          <p:cNvSpPr txBox="1">
            <a:spLocks noGrp="1"/>
          </p:cNvSpPr>
          <p:nvPr>
            <p:ph type="subTitle" idx="1"/>
          </p:nvPr>
        </p:nvSpPr>
        <p:spPr>
          <a:xfrm>
            <a:off x="1302600" y="1968513"/>
            <a:ext cx="6691200" cy="1478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“This is a quote, words full of wisdom that someone important said and can make the reader get inspired.”</a:t>
            </a:r>
            <a:endParaRPr/>
          </a:p>
        </p:txBody>
      </p:sp>
      <p:sp>
        <p:nvSpPr>
          <p:cNvPr id="526" name="Google Shape;526;p44"/>
          <p:cNvSpPr txBox="1">
            <a:spLocks noGrp="1"/>
          </p:cNvSpPr>
          <p:nvPr>
            <p:ph type="title"/>
          </p:nvPr>
        </p:nvSpPr>
        <p:spPr>
          <a:xfrm>
            <a:off x="3633600" y="3614638"/>
            <a:ext cx="4360200" cy="531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—SOMEONE FAMOUS</a:t>
            </a:r>
            <a:endParaRPr/>
          </a:p>
        </p:txBody>
      </p:sp>
      <p:cxnSp>
        <p:nvCxnSpPr>
          <p:cNvPr id="5" name="Conector recto 4"/>
          <p:cNvCxnSpPr/>
          <p:nvPr/>
        </p:nvCxnSpPr>
        <p:spPr>
          <a:xfrm flipH="1">
            <a:off x="244574" y="4923963"/>
            <a:ext cx="8714231" cy="4408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Rectángulo 5"/>
          <p:cNvSpPr/>
          <p:nvPr/>
        </p:nvSpPr>
        <p:spPr>
          <a:xfrm>
            <a:off x="92174" y="4815644"/>
            <a:ext cx="1971336" cy="216638"/>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7" name="Conector recto 6"/>
          <p:cNvCxnSpPr/>
          <p:nvPr/>
        </p:nvCxnSpPr>
        <p:spPr>
          <a:xfrm>
            <a:off x="92174" y="162046"/>
            <a:ext cx="0" cy="46535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a:blip r:embed="rId4"/>
          <a:stretch>
            <a:fillRect/>
          </a:stretch>
        </p:blipFill>
        <p:spPr>
          <a:xfrm>
            <a:off x="0" y="0"/>
            <a:ext cx="1818715" cy="3268625"/>
          </a:xfrm>
          <a:prstGeom prst="rect">
            <a:avLst/>
          </a:prstGeom>
        </p:spPr>
      </p:pic>
      <p:pic>
        <p:nvPicPr>
          <p:cNvPr id="9" name="Imagen 8"/>
          <p:cNvPicPr>
            <a:picLocks noChangeAspect="1"/>
          </p:cNvPicPr>
          <p:nvPr/>
        </p:nvPicPr>
        <p:blipFill>
          <a:blip r:embed="rId4"/>
          <a:stretch>
            <a:fillRect/>
          </a:stretch>
        </p:blipFill>
        <p:spPr>
          <a:xfrm flipH="1">
            <a:off x="7332078" y="12208"/>
            <a:ext cx="1811922" cy="325641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0"/>
          <p:cNvSpPr txBox="1">
            <a:spLocks noGrp="1"/>
          </p:cNvSpPr>
          <p:nvPr>
            <p:ph type="ctrTitle"/>
          </p:nvPr>
        </p:nvSpPr>
        <p:spPr>
          <a:xfrm>
            <a:off x="664324" y="426835"/>
            <a:ext cx="23697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bg2"/>
                </a:solidFill>
              </a:rPr>
              <a:t>Values</a:t>
            </a:r>
            <a:endParaRPr sz="4400" dirty="0">
              <a:solidFill>
                <a:schemeClr val="bg2"/>
              </a:solidFill>
            </a:endParaRPr>
          </a:p>
        </p:txBody>
      </p:sp>
      <p:sp>
        <p:nvSpPr>
          <p:cNvPr id="199" name="Google Shape;199;p30"/>
          <p:cNvSpPr txBox="1">
            <a:spLocks noGrp="1"/>
          </p:cNvSpPr>
          <p:nvPr>
            <p:ph type="title" idx="5"/>
          </p:nvPr>
        </p:nvSpPr>
        <p:spPr>
          <a:xfrm>
            <a:off x="2896310" y="2696673"/>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a:p>
        </p:txBody>
      </p:sp>
      <p:sp>
        <p:nvSpPr>
          <p:cNvPr id="200" name="Google Shape;200;p30"/>
          <p:cNvSpPr txBox="1">
            <a:spLocks noGrp="1"/>
          </p:cNvSpPr>
          <p:nvPr>
            <p:ph type="title" idx="2"/>
          </p:nvPr>
        </p:nvSpPr>
        <p:spPr>
          <a:xfrm>
            <a:off x="4932010" y="2696748"/>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201" name="Google Shape;201;p30"/>
          <p:cNvSpPr txBox="1">
            <a:spLocks noGrp="1"/>
          </p:cNvSpPr>
          <p:nvPr>
            <p:ph type="subTitle" idx="1"/>
          </p:nvPr>
        </p:nvSpPr>
        <p:spPr>
          <a:xfrm>
            <a:off x="4932010" y="3169822"/>
            <a:ext cx="1560600" cy="82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Mercury is the smallest planet in the entire Solar System </a:t>
            </a:r>
            <a:endParaRPr dirty="0"/>
          </a:p>
        </p:txBody>
      </p:sp>
      <p:grpSp>
        <p:nvGrpSpPr>
          <p:cNvPr id="202" name="Google Shape;202;p30"/>
          <p:cNvGrpSpPr/>
          <p:nvPr/>
        </p:nvGrpSpPr>
        <p:grpSpPr>
          <a:xfrm>
            <a:off x="3320923" y="1808972"/>
            <a:ext cx="711365" cy="828287"/>
            <a:chOff x="1557575" y="238125"/>
            <a:chExt cx="4485275" cy="5219200"/>
          </a:xfrm>
        </p:grpSpPr>
        <p:sp>
          <p:nvSpPr>
            <p:cNvPr id="203" name="Google Shape;203;p30"/>
            <p:cNvSpPr/>
            <p:nvPr/>
          </p:nvSpPr>
          <p:spPr>
            <a:xfrm>
              <a:off x="1557575" y="238125"/>
              <a:ext cx="4485275" cy="5219200"/>
            </a:xfrm>
            <a:custGeom>
              <a:avLst/>
              <a:gdLst/>
              <a:ahLst/>
              <a:cxnLst/>
              <a:rect l="l" t="t" r="r" b="b"/>
              <a:pathLst>
                <a:path w="179411" h="208768" extrusionOk="0">
                  <a:moveTo>
                    <a:pt x="89706" y="8155"/>
                  </a:moveTo>
                  <a:cubicBezTo>
                    <a:pt x="105428" y="8155"/>
                    <a:pt x="118248" y="20975"/>
                    <a:pt x="118248" y="36697"/>
                  </a:cubicBezTo>
                  <a:lnTo>
                    <a:pt x="118248" y="45668"/>
                  </a:lnTo>
                  <a:lnTo>
                    <a:pt x="61163" y="45668"/>
                  </a:lnTo>
                  <a:lnTo>
                    <a:pt x="61163" y="36697"/>
                  </a:lnTo>
                  <a:cubicBezTo>
                    <a:pt x="61163" y="20975"/>
                    <a:pt x="73983" y="8155"/>
                    <a:pt x="89706" y="8155"/>
                  </a:cubicBezTo>
                  <a:close/>
                  <a:moveTo>
                    <a:pt x="118248" y="53823"/>
                  </a:moveTo>
                  <a:lnTo>
                    <a:pt x="118248" y="66055"/>
                  </a:lnTo>
                  <a:lnTo>
                    <a:pt x="108038" y="66055"/>
                  </a:lnTo>
                  <a:cubicBezTo>
                    <a:pt x="105787" y="66055"/>
                    <a:pt x="103960" y="67882"/>
                    <a:pt x="103960" y="70133"/>
                  </a:cubicBezTo>
                  <a:cubicBezTo>
                    <a:pt x="103960" y="72383"/>
                    <a:pt x="105787" y="74210"/>
                    <a:pt x="108038" y="74210"/>
                  </a:cubicBezTo>
                  <a:lnTo>
                    <a:pt x="118607" y="74210"/>
                  </a:lnTo>
                  <a:cubicBezTo>
                    <a:pt x="120303" y="84453"/>
                    <a:pt x="128393" y="92543"/>
                    <a:pt x="138635" y="94271"/>
                  </a:cubicBezTo>
                  <a:lnTo>
                    <a:pt x="138635" y="196535"/>
                  </a:lnTo>
                  <a:cubicBezTo>
                    <a:pt x="138635" y="198785"/>
                    <a:pt x="136809" y="200612"/>
                    <a:pt x="134558" y="200612"/>
                  </a:cubicBezTo>
                  <a:lnTo>
                    <a:pt x="122521" y="200612"/>
                  </a:lnTo>
                  <a:lnTo>
                    <a:pt x="117596" y="165578"/>
                  </a:lnTo>
                  <a:cubicBezTo>
                    <a:pt x="117302" y="163589"/>
                    <a:pt x="115606" y="162088"/>
                    <a:pt x="113551" y="162088"/>
                  </a:cubicBezTo>
                  <a:cubicBezTo>
                    <a:pt x="111528" y="162088"/>
                    <a:pt x="109799" y="163589"/>
                    <a:pt x="109506" y="165578"/>
                  </a:cubicBezTo>
                  <a:lnTo>
                    <a:pt x="104613" y="200612"/>
                  </a:lnTo>
                  <a:lnTo>
                    <a:pt x="74798" y="200612"/>
                  </a:lnTo>
                  <a:lnTo>
                    <a:pt x="69905" y="165578"/>
                  </a:lnTo>
                  <a:cubicBezTo>
                    <a:pt x="69612" y="163589"/>
                    <a:pt x="67883" y="162088"/>
                    <a:pt x="65860" y="162088"/>
                  </a:cubicBezTo>
                  <a:cubicBezTo>
                    <a:pt x="63805" y="162088"/>
                    <a:pt x="62109" y="163589"/>
                    <a:pt x="61816" y="165578"/>
                  </a:cubicBezTo>
                  <a:lnTo>
                    <a:pt x="56890" y="200612"/>
                  </a:lnTo>
                  <a:lnTo>
                    <a:pt x="44853" y="200612"/>
                  </a:lnTo>
                  <a:cubicBezTo>
                    <a:pt x="42602" y="200612"/>
                    <a:pt x="40776" y="198785"/>
                    <a:pt x="40776" y="196535"/>
                  </a:cubicBezTo>
                  <a:lnTo>
                    <a:pt x="40776" y="94271"/>
                  </a:lnTo>
                  <a:cubicBezTo>
                    <a:pt x="51018" y="92543"/>
                    <a:pt x="59108" y="84453"/>
                    <a:pt x="60804" y="74210"/>
                  </a:cubicBezTo>
                  <a:lnTo>
                    <a:pt x="71341" y="74210"/>
                  </a:lnTo>
                  <a:cubicBezTo>
                    <a:pt x="73591" y="74210"/>
                    <a:pt x="75418" y="72383"/>
                    <a:pt x="75418" y="70133"/>
                  </a:cubicBezTo>
                  <a:cubicBezTo>
                    <a:pt x="75418" y="67882"/>
                    <a:pt x="73591" y="66055"/>
                    <a:pt x="71341" y="66055"/>
                  </a:cubicBezTo>
                  <a:lnTo>
                    <a:pt x="61163" y="66055"/>
                  </a:lnTo>
                  <a:lnTo>
                    <a:pt x="61163" y="53823"/>
                  </a:lnTo>
                  <a:close/>
                  <a:moveTo>
                    <a:pt x="89706" y="0"/>
                  </a:moveTo>
                  <a:cubicBezTo>
                    <a:pt x="69481" y="0"/>
                    <a:pt x="53008" y="16473"/>
                    <a:pt x="53008" y="36697"/>
                  </a:cubicBezTo>
                  <a:lnTo>
                    <a:pt x="53008" y="49745"/>
                  </a:lnTo>
                  <a:lnTo>
                    <a:pt x="53008" y="70133"/>
                  </a:lnTo>
                  <a:cubicBezTo>
                    <a:pt x="53008" y="79136"/>
                    <a:pt x="45701" y="86443"/>
                    <a:pt x="36698" y="86443"/>
                  </a:cubicBezTo>
                  <a:lnTo>
                    <a:pt x="12233" y="86443"/>
                  </a:lnTo>
                  <a:cubicBezTo>
                    <a:pt x="5481" y="86443"/>
                    <a:pt x="1" y="91923"/>
                    <a:pt x="1" y="98675"/>
                  </a:cubicBezTo>
                  <a:cubicBezTo>
                    <a:pt x="1" y="105427"/>
                    <a:pt x="5481" y="110908"/>
                    <a:pt x="12233" y="110908"/>
                  </a:cubicBezTo>
                  <a:cubicBezTo>
                    <a:pt x="14484" y="110908"/>
                    <a:pt x="16311" y="112734"/>
                    <a:pt x="16311" y="114985"/>
                  </a:cubicBezTo>
                  <a:lnTo>
                    <a:pt x="16311" y="135372"/>
                  </a:lnTo>
                  <a:cubicBezTo>
                    <a:pt x="16311" y="137623"/>
                    <a:pt x="18138" y="139450"/>
                    <a:pt x="20388" y="139450"/>
                  </a:cubicBezTo>
                  <a:cubicBezTo>
                    <a:pt x="22639" y="139450"/>
                    <a:pt x="24466" y="137623"/>
                    <a:pt x="24466" y="135372"/>
                  </a:cubicBezTo>
                  <a:lnTo>
                    <a:pt x="24466" y="114985"/>
                  </a:lnTo>
                  <a:cubicBezTo>
                    <a:pt x="24466" y="108233"/>
                    <a:pt x="18986" y="102753"/>
                    <a:pt x="12233" y="102753"/>
                  </a:cubicBezTo>
                  <a:cubicBezTo>
                    <a:pt x="9983" y="102753"/>
                    <a:pt x="8156" y="100926"/>
                    <a:pt x="8156" y="98675"/>
                  </a:cubicBezTo>
                  <a:cubicBezTo>
                    <a:pt x="8156" y="96424"/>
                    <a:pt x="9983" y="94598"/>
                    <a:pt x="12233" y="94598"/>
                  </a:cubicBezTo>
                  <a:lnTo>
                    <a:pt x="32621" y="94598"/>
                  </a:lnTo>
                  <a:lnTo>
                    <a:pt x="32621" y="196535"/>
                  </a:lnTo>
                  <a:cubicBezTo>
                    <a:pt x="32621" y="203287"/>
                    <a:pt x="38101" y="208767"/>
                    <a:pt x="44853" y="208767"/>
                  </a:cubicBezTo>
                  <a:lnTo>
                    <a:pt x="60446" y="208767"/>
                  </a:lnTo>
                  <a:cubicBezTo>
                    <a:pt x="62468" y="208767"/>
                    <a:pt x="64197" y="207267"/>
                    <a:pt x="64490" y="205244"/>
                  </a:cubicBezTo>
                  <a:lnTo>
                    <a:pt x="65860" y="195491"/>
                  </a:lnTo>
                  <a:lnTo>
                    <a:pt x="67230" y="205244"/>
                  </a:lnTo>
                  <a:cubicBezTo>
                    <a:pt x="67491" y="207267"/>
                    <a:pt x="69220" y="208767"/>
                    <a:pt x="71275" y="208767"/>
                  </a:cubicBezTo>
                  <a:lnTo>
                    <a:pt x="108136" y="208767"/>
                  </a:lnTo>
                  <a:cubicBezTo>
                    <a:pt x="110191" y="208767"/>
                    <a:pt x="111920" y="207267"/>
                    <a:pt x="112181" y="205244"/>
                  </a:cubicBezTo>
                  <a:lnTo>
                    <a:pt x="113551" y="195491"/>
                  </a:lnTo>
                  <a:lnTo>
                    <a:pt x="114921" y="205244"/>
                  </a:lnTo>
                  <a:cubicBezTo>
                    <a:pt x="115214" y="207267"/>
                    <a:pt x="116943" y="208767"/>
                    <a:pt x="118966" y="208767"/>
                  </a:cubicBezTo>
                  <a:lnTo>
                    <a:pt x="134558" y="208767"/>
                  </a:lnTo>
                  <a:cubicBezTo>
                    <a:pt x="141310" y="208767"/>
                    <a:pt x="146790" y="203287"/>
                    <a:pt x="146790" y="196535"/>
                  </a:cubicBezTo>
                  <a:lnTo>
                    <a:pt x="146790" y="94598"/>
                  </a:lnTo>
                  <a:lnTo>
                    <a:pt x="167178" y="94598"/>
                  </a:lnTo>
                  <a:cubicBezTo>
                    <a:pt x="169429" y="94598"/>
                    <a:pt x="171255" y="96424"/>
                    <a:pt x="171255" y="98675"/>
                  </a:cubicBezTo>
                  <a:cubicBezTo>
                    <a:pt x="171255" y="100926"/>
                    <a:pt x="169429" y="102753"/>
                    <a:pt x="167178" y="102753"/>
                  </a:cubicBezTo>
                  <a:cubicBezTo>
                    <a:pt x="160425" y="102753"/>
                    <a:pt x="154945" y="108233"/>
                    <a:pt x="154945" y="114985"/>
                  </a:cubicBezTo>
                  <a:lnTo>
                    <a:pt x="154945" y="135372"/>
                  </a:lnTo>
                  <a:cubicBezTo>
                    <a:pt x="154945" y="137623"/>
                    <a:pt x="156772" y="139450"/>
                    <a:pt x="159023" y="139450"/>
                  </a:cubicBezTo>
                  <a:cubicBezTo>
                    <a:pt x="161274" y="139450"/>
                    <a:pt x="163100" y="137623"/>
                    <a:pt x="163100" y="135372"/>
                  </a:cubicBezTo>
                  <a:lnTo>
                    <a:pt x="163100" y="114985"/>
                  </a:lnTo>
                  <a:cubicBezTo>
                    <a:pt x="163100" y="112734"/>
                    <a:pt x="164927" y="110908"/>
                    <a:pt x="167178" y="110908"/>
                  </a:cubicBezTo>
                  <a:cubicBezTo>
                    <a:pt x="173930" y="110908"/>
                    <a:pt x="179410" y="105427"/>
                    <a:pt x="179410" y="98675"/>
                  </a:cubicBezTo>
                  <a:cubicBezTo>
                    <a:pt x="179410" y="91923"/>
                    <a:pt x="173930" y="86443"/>
                    <a:pt x="167178" y="86443"/>
                  </a:cubicBezTo>
                  <a:lnTo>
                    <a:pt x="142713" y="86443"/>
                  </a:lnTo>
                  <a:cubicBezTo>
                    <a:pt x="133710" y="86443"/>
                    <a:pt x="126403" y="79136"/>
                    <a:pt x="126403" y="70133"/>
                  </a:cubicBezTo>
                  <a:lnTo>
                    <a:pt x="126403" y="49745"/>
                  </a:lnTo>
                  <a:lnTo>
                    <a:pt x="126403" y="36697"/>
                  </a:lnTo>
                  <a:cubicBezTo>
                    <a:pt x="126403" y="16473"/>
                    <a:pt x="109930" y="0"/>
                    <a:pt x="897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0"/>
            <p:cNvSpPr/>
            <p:nvPr/>
          </p:nvSpPr>
          <p:spPr>
            <a:xfrm>
              <a:off x="3102125" y="2832200"/>
              <a:ext cx="1396175" cy="917475"/>
            </a:xfrm>
            <a:custGeom>
              <a:avLst/>
              <a:gdLst/>
              <a:ahLst/>
              <a:cxnLst/>
              <a:rect l="l" t="t" r="r" b="b"/>
              <a:pathLst>
                <a:path w="55847" h="36699" extrusionOk="0">
                  <a:moveTo>
                    <a:pt x="47691" y="8156"/>
                  </a:moveTo>
                  <a:lnTo>
                    <a:pt x="47691" y="24466"/>
                  </a:lnTo>
                  <a:cubicBezTo>
                    <a:pt x="47691" y="26716"/>
                    <a:pt x="45864" y="28543"/>
                    <a:pt x="43614" y="28543"/>
                  </a:cubicBezTo>
                  <a:lnTo>
                    <a:pt x="12233" y="28543"/>
                  </a:lnTo>
                  <a:cubicBezTo>
                    <a:pt x="9983" y="28543"/>
                    <a:pt x="8156" y="26716"/>
                    <a:pt x="8156" y="24466"/>
                  </a:cubicBezTo>
                  <a:lnTo>
                    <a:pt x="8156" y="8156"/>
                  </a:lnTo>
                  <a:close/>
                  <a:moveTo>
                    <a:pt x="4078" y="1"/>
                  </a:moveTo>
                  <a:cubicBezTo>
                    <a:pt x="1828" y="1"/>
                    <a:pt x="1" y="1828"/>
                    <a:pt x="1" y="4078"/>
                  </a:cubicBezTo>
                  <a:lnTo>
                    <a:pt x="1" y="24466"/>
                  </a:lnTo>
                  <a:cubicBezTo>
                    <a:pt x="1" y="31218"/>
                    <a:pt x="5481" y="36698"/>
                    <a:pt x="12233" y="36698"/>
                  </a:cubicBezTo>
                  <a:lnTo>
                    <a:pt x="43614" y="36698"/>
                  </a:lnTo>
                  <a:cubicBezTo>
                    <a:pt x="50366" y="36698"/>
                    <a:pt x="55846" y="31218"/>
                    <a:pt x="55846" y="24466"/>
                  </a:cubicBezTo>
                  <a:lnTo>
                    <a:pt x="55846" y="4078"/>
                  </a:lnTo>
                  <a:cubicBezTo>
                    <a:pt x="55846" y="1828"/>
                    <a:pt x="54019" y="1"/>
                    <a:pt x="51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698275" y="1889500"/>
              <a:ext cx="203900" cy="203900"/>
            </a:xfrm>
            <a:custGeom>
              <a:avLst/>
              <a:gdLst/>
              <a:ahLst/>
              <a:cxnLst/>
              <a:rect l="l" t="t" r="r" b="b"/>
              <a:pathLst>
                <a:path w="8156" h="8156" extrusionOk="0">
                  <a:moveTo>
                    <a:pt x="4078" y="0"/>
                  </a:moveTo>
                  <a:cubicBezTo>
                    <a:pt x="1827" y="0"/>
                    <a:pt x="0" y="1827"/>
                    <a:pt x="0" y="4078"/>
                  </a:cubicBezTo>
                  <a:cubicBezTo>
                    <a:pt x="0" y="6328"/>
                    <a:pt x="1827" y="8155"/>
                    <a:pt x="4078" y="8155"/>
                  </a:cubicBezTo>
                  <a:cubicBezTo>
                    <a:pt x="6328" y="8155"/>
                    <a:pt x="8155" y="6328"/>
                    <a:pt x="8155" y="4078"/>
                  </a:cubicBezTo>
                  <a:cubicBezTo>
                    <a:pt x="8155" y="1827"/>
                    <a:pt x="6328" y="0"/>
                    <a:pt x="40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 name="Google Shape;206;p30"/>
          <p:cNvGrpSpPr/>
          <p:nvPr/>
        </p:nvGrpSpPr>
        <p:grpSpPr>
          <a:xfrm>
            <a:off x="5298430" y="1809052"/>
            <a:ext cx="827765" cy="828077"/>
            <a:chOff x="1190625" y="238625"/>
            <a:chExt cx="5219200" cy="5217875"/>
          </a:xfrm>
        </p:grpSpPr>
        <p:sp>
          <p:nvSpPr>
            <p:cNvPr id="207" name="Google Shape;207;p30"/>
            <p:cNvSpPr/>
            <p:nvPr/>
          </p:nvSpPr>
          <p:spPr>
            <a:xfrm>
              <a:off x="1190625" y="238625"/>
              <a:ext cx="5219200" cy="5217875"/>
            </a:xfrm>
            <a:custGeom>
              <a:avLst/>
              <a:gdLst/>
              <a:ahLst/>
              <a:cxnLst/>
              <a:rect l="l" t="t" r="r" b="b"/>
              <a:pathLst>
                <a:path w="208768" h="208715" extrusionOk="0">
                  <a:moveTo>
                    <a:pt x="92182" y="8144"/>
                  </a:moveTo>
                  <a:cubicBezTo>
                    <a:pt x="92779" y="8144"/>
                    <a:pt x="93629" y="8231"/>
                    <a:pt x="95054" y="8396"/>
                  </a:cubicBezTo>
                  <a:cubicBezTo>
                    <a:pt x="96066" y="8494"/>
                    <a:pt x="97305" y="8624"/>
                    <a:pt x="98838" y="8787"/>
                  </a:cubicBezTo>
                  <a:lnTo>
                    <a:pt x="140363" y="12506"/>
                  </a:lnTo>
                  <a:cubicBezTo>
                    <a:pt x="148062" y="13191"/>
                    <a:pt x="148062" y="13191"/>
                    <a:pt x="155303" y="16910"/>
                  </a:cubicBezTo>
                  <a:lnTo>
                    <a:pt x="200612" y="40233"/>
                  </a:lnTo>
                  <a:lnTo>
                    <a:pt x="200612" y="87923"/>
                  </a:lnTo>
                  <a:lnTo>
                    <a:pt x="170243" y="74158"/>
                  </a:lnTo>
                  <a:cubicBezTo>
                    <a:pt x="165905" y="72200"/>
                    <a:pt x="162219" y="71385"/>
                    <a:pt x="158598" y="71385"/>
                  </a:cubicBezTo>
                  <a:cubicBezTo>
                    <a:pt x="154944" y="71385"/>
                    <a:pt x="151324" y="72233"/>
                    <a:pt x="147181" y="73570"/>
                  </a:cubicBezTo>
                  <a:lnTo>
                    <a:pt x="132371" y="78366"/>
                  </a:lnTo>
                  <a:cubicBezTo>
                    <a:pt x="129688" y="79221"/>
                    <a:pt x="127841" y="79602"/>
                    <a:pt x="125873" y="79602"/>
                  </a:cubicBezTo>
                  <a:cubicBezTo>
                    <a:pt x="124013" y="79602"/>
                    <a:pt x="122045" y="79261"/>
                    <a:pt x="119160" y="78659"/>
                  </a:cubicBezTo>
                  <a:lnTo>
                    <a:pt x="84844" y="71418"/>
                  </a:lnTo>
                  <a:cubicBezTo>
                    <a:pt x="82169" y="70667"/>
                    <a:pt x="81680" y="67503"/>
                    <a:pt x="82039" y="65546"/>
                  </a:cubicBezTo>
                  <a:cubicBezTo>
                    <a:pt x="82286" y="64158"/>
                    <a:pt x="83233" y="61078"/>
                    <a:pt x="86948" y="61078"/>
                  </a:cubicBezTo>
                  <a:cubicBezTo>
                    <a:pt x="87162" y="61078"/>
                    <a:pt x="87384" y="61088"/>
                    <a:pt x="87617" y="61110"/>
                  </a:cubicBezTo>
                  <a:lnTo>
                    <a:pt x="105493" y="63067"/>
                  </a:lnTo>
                  <a:cubicBezTo>
                    <a:pt x="107672" y="63310"/>
                    <a:pt x="109669" y="63533"/>
                    <a:pt x="111546" y="63533"/>
                  </a:cubicBezTo>
                  <a:cubicBezTo>
                    <a:pt x="115962" y="63533"/>
                    <a:pt x="119715" y="62299"/>
                    <a:pt x="123629" y="57195"/>
                  </a:cubicBezTo>
                  <a:lnTo>
                    <a:pt x="125913" y="54194"/>
                  </a:lnTo>
                  <a:cubicBezTo>
                    <a:pt x="128457" y="50867"/>
                    <a:pt x="128424" y="47833"/>
                    <a:pt x="127935" y="45876"/>
                  </a:cubicBezTo>
                  <a:cubicBezTo>
                    <a:pt x="127120" y="42386"/>
                    <a:pt x="124249" y="39483"/>
                    <a:pt x="119487" y="37199"/>
                  </a:cubicBezTo>
                  <a:lnTo>
                    <a:pt x="103405" y="29566"/>
                  </a:lnTo>
                  <a:cubicBezTo>
                    <a:pt x="99350" y="27643"/>
                    <a:pt x="96999" y="26723"/>
                    <a:pt x="94521" y="26723"/>
                  </a:cubicBezTo>
                  <a:cubicBezTo>
                    <a:pt x="92334" y="26723"/>
                    <a:pt x="90050" y="27440"/>
                    <a:pt x="86410" y="28816"/>
                  </a:cubicBezTo>
                  <a:lnTo>
                    <a:pt x="70785" y="34720"/>
                  </a:lnTo>
                  <a:cubicBezTo>
                    <a:pt x="64033" y="37297"/>
                    <a:pt x="62956" y="38308"/>
                    <a:pt x="59042" y="42712"/>
                  </a:cubicBezTo>
                  <a:cubicBezTo>
                    <a:pt x="58651" y="43136"/>
                    <a:pt x="58226" y="43593"/>
                    <a:pt x="57770" y="44115"/>
                  </a:cubicBezTo>
                  <a:lnTo>
                    <a:pt x="46190" y="56934"/>
                  </a:lnTo>
                  <a:lnTo>
                    <a:pt x="46124" y="57000"/>
                  </a:lnTo>
                  <a:cubicBezTo>
                    <a:pt x="41612" y="62010"/>
                    <a:pt x="40265" y="63498"/>
                    <a:pt x="36584" y="63498"/>
                  </a:cubicBezTo>
                  <a:cubicBezTo>
                    <a:pt x="35688" y="63498"/>
                    <a:pt x="34654" y="63409"/>
                    <a:pt x="33403" y="63263"/>
                  </a:cubicBezTo>
                  <a:cubicBezTo>
                    <a:pt x="32522" y="63165"/>
                    <a:pt x="32000" y="63002"/>
                    <a:pt x="31739" y="62904"/>
                  </a:cubicBezTo>
                  <a:cubicBezTo>
                    <a:pt x="31804" y="62447"/>
                    <a:pt x="32065" y="61436"/>
                    <a:pt x="33142" y="59642"/>
                  </a:cubicBezTo>
                  <a:lnTo>
                    <a:pt x="47234" y="35894"/>
                  </a:lnTo>
                  <a:cubicBezTo>
                    <a:pt x="49484" y="32111"/>
                    <a:pt x="49811" y="31915"/>
                    <a:pt x="53660" y="29729"/>
                  </a:cubicBezTo>
                  <a:cubicBezTo>
                    <a:pt x="54051" y="29501"/>
                    <a:pt x="54475" y="29273"/>
                    <a:pt x="54932" y="29012"/>
                  </a:cubicBezTo>
                  <a:cubicBezTo>
                    <a:pt x="58226" y="27120"/>
                    <a:pt x="61391" y="25293"/>
                    <a:pt x="64489" y="23532"/>
                  </a:cubicBezTo>
                  <a:cubicBezTo>
                    <a:pt x="71633" y="19421"/>
                    <a:pt x="78386" y="15572"/>
                    <a:pt x="85888" y="11136"/>
                  </a:cubicBezTo>
                  <a:lnTo>
                    <a:pt x="86149" y="11006"/>
                  </a:lnTo>
                  <a:cubicBezTo>
                    <a:pt x="88824" y="9440"/>
                    <a:pt x="90422" y="8494"/>
                    <a:pt x="91336" y="8233"/>
                  </a:cubicBezTo>
                  <a:cubicBezTo>
                    <a:pt x="91575" y="8173"/>
                    <a:pt x="91836" y="8144"/>
                    <a:pt x="92182" y="8144"/>
                  </a:cubicBezTo>
                  <a:close/>
                  <a:moveTo>
                    <a:pt x="94543" y="34882"/>
                  </a:moveTo>
                  <a:cubicBezTo>
                    <a:pt x="94573" y="34882"/>
                    <a:pt x="94602" y="34882"/>
                    <a:pt x="94630" y="34883"/>
                  </a:cubicBezTo>
                  <a:cubicBezTo>
                    <a:pt x="95641" y="34948"/>
                    <a:pt x="97305" y="35699"/>
                    <a:pt x="99882" y="36938"/>
                  </a:cubicBezTo>
                  <a:lnTo>
                    <a:pt x="115996" y="44571"/>
                  </a:lnTo>
                  <a:cubicBezTo>
                    <a:pt x="118704" y="45876"/>
                    <a:pt x="119845" y="47116"/>
                    <a:pt x="120008" y="47768"/>
                  </a:cubicBezTo>
                  <a:cubicBezTo>
                    <a:pt x="120139" y="48225"/>
                    <a:pt x="119682" y="48877"/>
                    <a:pt x="119421" y="49236"/>
                  </a:cubicBezTo>
                  <a:lnTo>
                    <a:pt x="117138" y="52237"/>
                  </a:lnTo>
                  <a:cubicBezTo>
                    <a:pt x="115280" y="54663"/>
                    <a:pt x="114126" y="55405"/>
                    <a:pt x="111535" y="55405"/>
                  </a:cubicBezTo>
                  <a:cubicBezTo>
                    <a:pt x="110259" y="55405"/>
                    <a:pt x="108635" y="55225"/>
                    <a:pt x="106406" y="54977"/>
                  </a:cubicBezTo>
                  <a:lnTo>
                    <a:pt x="88498" y="52987"/>
                  </a:lnTo>
                  <a:lnTo>
                    <a:pt x="88400" y="52987"/>
                  </a:lnTo>
                  <a:cubicBezTo>
                    <a:pt x="87923" y="52942"/>
                    <a:pt x="87451" y="52920"/>
                    <a:pt x="86987" y="52920"/>
                  </a:cubicBezTo>
                  <a:cubicBezTo>
                    <a:pt x="80400" y="52920"/>
                    <a:pt x="75170" y="57381"/>
                    <a:pt x="73982" y="64176"/>
                  </a:cubicBezTo>
                  <a:cubicBezTo>
                    <a:pt x="72938" y="70308"/>
                    <a:pt x="75678" y="77485"/>
                    <a:pt x="82920" y="79344"/>
                  </a:cubicBezTo>
                  <a:cubicBezTo>
                    <a:pt x="82952" y="79344"/>
                    <a:pt x="83018" y="79344"/>
                    <a:pt x="83083" y="79377"/>
                  </a:cubicBezTo>
                  <a:lnTo>
                    <a:pt x="117464" y="86618"/>
                  </a:lnTo>
                  <a:cubicBezTo>
                    <a:pt x="120733" y="87307"/>
                    <a:pt x="123277" y="87752"/>
                    <a:pt x="125863" y="87752"/>
                  </a:cubicBezTo>
                  <a:cubicBezTo>
                    <a:pt x="128542" y="87752"/>
                    <a:pt x="131265" y="87275"/>
                    <a:pt x="134883" y="86096"/>
                  </a:cubicBezTo>
                  <a:lnTo>
                    <a:pt x="149595" y="81367"/>
                  </a:lnTo>
                  <a:cubicBezTo>
                    <a:pt x="159054" y="84563"/>
                    <a:pt x="164763" y="95426"/>
                    <a:pt x="163426" y="107136"/>
                  </a:cubicBezTo>
                  <a:cubicBezTo>
                    <a:pt x="161404" y="106602"/>
                    <a:pt x="159323" y="106335"/>
                    <a:pt x="157224" y="106335"/>
                  </a:cubicBezTo>
                  <a:cubicBezTo>
                    <a:pt x="151634" y="106335"/>
                    <a:pt x="145909" y="108226"/>
                    <a:pt x="140787" y="111997"/>
                  </a:cubicBezTo>
                  <a:cubicBezTo>
                    <a:pt x="138993" y="113334"/>
                    <a:pt x="138602" y="115878"/>
                    <a:pt x="139939" y="117705"/>
                  </a:cubicBezTo>
                  <a:cubicBezTo>
                    <a:pt x="140722" y="118800"/>
                    <a:pt x="141961" y="119380"/>
                    <a:pt x="143215" y="119380"/>
                  </a:cubicBezTo>
                  <a:cubicBezTo>
                    <a:pt x="144053" y="119380"/>
                    <a:pt x="144897" y="119121"/>
                    <a:pt x="145615" y="118586"/>
                  </a:cubicBezTo>
                  <a:cubicBezTo>
                    <a:pt x="149627" y="115641"/>
                    <a:pt x="153575" y="114488"/>
                    <a:pt x="157142" y="114488"/>
                  </a:cubicBezTo>
                  <a:cubicBezTo>
                    <a:pt x="161202" y="114488"/>
                    <a:pt x="164768" y="115982"/>
                    <a:pt x="167373" y="118031"/>
                  </a:cubicBezTo>
                  <a:cubicBezTo>
                    <a:pt x="171776" y="121489"/>
                    <a:pt x="175625" y="128437"/>
                    <a:pt x="173081" y="137114"/>
                  </a:cubicBezTo>
                  <a:cubicBezTo>
                    <a:pt x="172857" y="137108"/>
                    <a:pt x="172638" y="137106"/>
                    <a:pt x="172422" y="137106"/>
                  </a:cubicBezTo>
                  <a:cubicBezTo>
                    <a:pt x="164886" y="137106"/>
                    <a:pt x="161872" y="140413"/>
                    <a:pt x="156608" y="146247"/>
                  </a:cubicBezTo>
                  <a:lnTo>
                    <a:pt x="144963" y="159132"/>
                  </a:lnTo>
                  <a:cubicBezTo>
                    <a:pt x="144473" y="159654"/>
                    <a:pt x="144049" y="160144"/>
                    <a:pt x="143658" y="160600"/>
                  </a:cubicBezTo>
                  <a:cubicBezTo>
                    <a:pt x="140265" y="164351"/>
                    <a:pt x="140200" y="164449"/>
                    <a:pt x="135111" y="166374"/>
                  </a:cubicBezTo>
                  <a:lnTo>
                    <a:pt x="119454" y="172278"/>
                  </a:lnTo>
                  <a:cubicBezTo>
                    <a:pt x="116610" y="173353"/>
                    <a:pt x="115174" y="173845"/>
                    <a:pt x="114227" y="173845"/>
                  </a:cubicBezTo>
                  <a:cubicBezTo>
                    <a:pt x="114196" y="173845"/>
                    <a:pt x="114166" y="173845"/>
                    <a:pt x="114137" y="173844"/>
                  </a:cubicBezTo>
                  <a:cubicBezTo>
                    <a:pt x="113126" y="173779"/>
                    <a:pt x="111462" y="173028"/>
                    <a:pt x="108885" y="171789"/>
                  </a:cubicBezTo>
                  <a:lnTo>
                    <a:pt x="92771" y="164156"/>
                  </a:lnTo>
                  <a:cubicBezTo>
                    <a:pt x="90063" y="162851"/>
                    <a:pt x="88922" y="161611"/>
                    <a:pt x="88759" y="160959"/>
                  </a:cubicBezTo>
                  <a:cubicBezTo>
                    <a:pt x="88628" y="160502"/>
                    <a:pt x="89085" y="159850"/>
                    <a:pt x="89346" y="159491"/>
                  </a:cubicBezTo>
                  <a:lnTo>
                    <a:pt x="91629" y="156490"/>
                  </a:lnTo>
                  <a:cubicBezTo>
                    <a:pt x="93487" y="154064"/>
                    <a:pt x="94642" y="153322"/>
                    <a:pt x="97232" y="153322"/>
                  </a:cubicBezTo>
                  <a:cubicBezTo>
                    <a:pt x="98508" y="153322"/>
                    <a:pt x="100133" y="153502"/>
                    <a:pt x="102361" y="153750"/>
                  </a:cubicBezTo>
                  <a:lnTo>
                    <a:pt x="120269" y="155740"/>
                  </a:lnTo>
                  <a:lnTo>
                    <a:pt x="120367" y="155740"/>
                  </a:lnTo>
                  <a:cubicBezTo>
                    <a:pt x="120844" y="155785"/>
                    <a:pt x="121316" y="155807"/>
                    <a:pt x="121780" y="155807"/>
                  </a:cubicBezTo>
                  <a:cubicBezTo>
                    <a:pt x="128367" y="155807"/>
                    <a:pt x="133597" y="151346"/>
                    <a:pt x="134785" y="144551"/>
                  </a:cubicBezTo>
                  <a:cubicBezTo>
                    <a:pt x="135829" y="138419"/>
                    <a:pt x="133089" y="131242"/>
                    <a:pt x="125847" y="129383"/>
                  </a:cubicBezTo>
                  <a:cubicBezTo>
                    <a:pt x="125815" y="129383"/>
                    <a:pt x="125750" y="129383"/>
                    <a:pt x="125684" y="129350"/>
                  </a:cubicBezTo>
                  <a:lnTo>
                    <a:pt x="123499" y="128894"/>
                  </a:lnTo>
                  <a:cubicBezTo>
                    <a:pt x="123216" y="128836"/>
                    <a:pt x="122935" y="128808"/>
                    <a:pt x="122658" y="128808"/>
                  </a:cubicBezTo>
                  <a:cubicBezTo>
                    <a:pt x="120760" y="128808"/>
                    <a:pt x="119070" y="130122"/>
                    <a:pt x="118671" y="132058"/>
                  </a:cubicBezTo>
                  <a:cubicBezTo>
                    <a:pt x="118182" y="134243"/>
                    <a:pt x="119617" y="136396"/>
                    <a:pt x="121803" y="136886"/>
                  </a:cubicBezTo>
                  <a:lnTo>
                    <a:pt x="123923" y="137310"/>
                  </a:lnTo>
                  <a:cubicBezTo>
                    <a:pt x="126598" y="138060"/>
                    <a:pt x="127087" y="141224"/>
                    <a:pt x="126728" y="143181"/>
                  </a:cubicBezTo>
                  <a:cubicBezTo>
                    <a:pt x="126512" y="144569"/>
                    <a:pt x="125567" y="147649"/>
                    <a:pt x="121824" y="147649"/>
                  </a:cubicBezTo>
                  <a:cubicBezTo>
                    <a:pt x="121609" y="147649"/>
                    <a:pt x="121384" y="147639"/>
                    <a:pt x="121150" y="147618"/>
                  </a:cubicBezTo>
                  <a:lnTo>
                    <a:pt x="103274" y="145660"/>
                  </a:lnTo>
                  <a:cubicBezTo>
                    <a:pt x="101095" y="145417"/>
                    <a:pt x="99098" y="145194"/>
                    <a:pt x="97221" y="145194"/>
                  </a:cubicBezTo>
                  <a:cubicBezTo>
                    <a:pt x="92805" y="145194"/>
                    <a:pt x="89052" y="146428"/>
                    <a:pt x="85138" y="151532"/>
                  </a:cubicBezTo>
                  <a:lnTo>
                    <a:pt x="82854" y="154533"/>
                  </a:lnTo>
                  <a:cubicBezTo>
                    <a:pt x="80310" y="157860"/>
                    <a:pt x="80343" y="160894"/>
                    <a:pt x="80832" y="162884"/>
                  </a:cubicBezTo>
                  <a:cubicBezTo>
                    <a:pt x="81648" y="166341"/>
                    <a:pt x="84518" y="169244"/>
                    <a:pt x="89281" y="171528"/>
                  </a:cubicBezTo>
                  <a:lnTo>
                    <a:pt x="105362" y="179161"/>
                  </a:lnTo>
                  <a:cubicBezTo>
                    <a:pt x="109417" y="181084"/>
                    <a:pt x="111768" y="182004"/>
                    <a:pt x="114246" y="182004"/>
                  </a:cubicBezTo>
                  <a:cubicBezTo>
                    <a:pt x="116433" y="182004"/>
                    <a:pt x="118717" y="181288"/>
                    <a:pt x="122357" y="179911"/>
                  </a:cubicBezTo>
                  <a:lnTo>
                    <a:pt x="137982" y="174007"/>
                  </a:lnTo>
                  <a:cubicBezTo>
                    <a:pt x="144734" y="171430"/>
                    <a:pt x="145811" y="170419"/>
                    <a:pt x="149725" y="166015"/>
                  </a:cubicBezTo>
                  <a:cubicBezTo>
                    <a:pt x="150117" y="165591"/>
                    <a:pt x="150541" y="165134"/>
                    <a:pt x="150997" y="164612"/>
                  </a:cubicBezTo>
                  <a:lnTo>
                    <a:pt x="162643" y="151728"/>
                  </a:lnTo>
                  <a:cubicBezTo>
                    <a:pt x="167155" y="146717"/>
                    <a:pt x="168524" y="145230"/>
                    <a:pt x="172195" y="145230"/>
                  </a:cubicBezTo>
                  <a:cubicBezTo>
                    <a:pt x="173089" y="145230"/>
                    <a:pt x="174119" y="145318"/>
                    <a:pt x="175364" y="145465"/>
                  </a:cubicBezTo>
                  <a:cubicBezTo>
                    <a:pt x="176245" y="145595"/>
                    <a:pt x="176767" y="145726"/>
                    <a:pt x="177028" y="145823"/>
                  </a:cubicBezTo>
                  <a:cubicBezTo>
                    <a:pt x="176963" y="146280"/>
                    <a:pt x="176702" y="147291"/>
                    <a:pt x="175625" y="149085"/>
                  </a:cubicBezTo>
                  <a:lnTo>
                    <a:pt x="161534" y="172833"/>
                  </a:lnTo>
                  <a:cubicBezTo>
                    <a:pt x="159283" y="176617"/>
                    <a:pt x="158957" y="176812"/>
                    <a:pt x="155107" y="178998"/>
                  </a:cubicBezTo>
                  <a:cubicBezTo>
                    <a:pt x="154716" y="179226"/>
                    <a:pt x="154292" y="179454"/>
                    <a:pt x="153835" y="179715"/>
                  </a:cubicBezTo>
                  <a:cubicBezTo>
                    <a:pt x="150541" y="181607"/>
                    <a:pt x="147377" y="183434"/>
                    <a:pt x="144278" y="185196"/>
                  </a:cubicBezTo>
                  <a:cubicBezTo>
                    <a:pt x="137134" y="189306"/>
                    <a:pt x="130382" y="193155"/>
                    <a:pt x="122879" y="197591"/>
                  </a:cubicBezTo>
                  <a:lnTo>
                    <a:pt x="122618" y="197722"/>
                  </a:lnTo>
                  <a:cubicBezTo>
                    <a:pt x="119943" y="199287"/>
                    <a:pt x="118345" y="200233"/>
                    <a:pt x="117432" y="200494"/>
                  </a:cubicBezTo>
                  <a:cubicBezTo>
                    <a:pt x="117195" y="200565"/>
                    <a:pt x="116937" y="200598"/>
                    <a:pt x="116597" y="200598"/>
                  </a:cubicBezTo>
                  <a:cubicBezTo>
                    <a:pt x="115999" y="200598"/>
                    <a:pt x="115148" y="200498"/>
                    <a:pt x="113713" y="200331"/>
                  </a:cubicBezTo>
                  <a:cubicBezTo>
                    <a:pt x="112702" y="200233"/>
                    <a:pt x="111462" y="200103"/>
                    <a:pt x="109929" y="199940"/>
                  </a:cubicBezTo>
                  <a:lnTo>
                    <a:pt x="68404" y="196221"/>
                  </a:lnTo>
                  <a:cubicBezTo>
                    <a:pt x="60706" y="195536"/>
                    <a:pt x="60706" y="195536"/>
                    <a:pt x="53464" y="191817"/>
                  </a:cubicBezTo>
                  <a:lnTo>
                    <a:pt x="8155" y="168494"/>
                  </a:lnTo>
                  <a:lnTo>
                    <a:pt x="8155" y="120804"/>
                  </a:lnTo>
                  <a:lnTo>
                    <a:pt x="38524" y="134570"/>
                  </a:lnTo>
                  <a:cubicBezTo>
                    <a:pt x="42847" y="136529"/>
                    <a:pt x="46526" y="137346"/>
                    <a:pt x="50146" y="137346"/>
                  </a:cubicBezTo>
                  <a:cubicBezTo>
                    <a:pt x="53819" y="137346"/>
                    <a:pt x="57429" y="136504"/>
                    <a:pt x="61586" y="135157"/>
                  </a:cubicBezTo>
                  <a:lnTo>
                    <a:pt x="76396" y="130362"/>
                  </a:lnTo>
                  <a:cubicBezTo>
                    <a:pt x="79225" y="129467"/>
                    <a:pt x="81113" y="129130"/>
                    <a:pt x="82921" y="129130"/>
                  </a:cubicBezTo>
                  <a:cubicBezTo>
                    <a:pt x="83948" y="129130"/>
                    <a:pt x="84950" y="129238"/>
                    <a:pt x="86084" y="129416"/>
                  </a:cubicBezTo>
                  <a:cubicBezTo>
                    <a:pt x="86288" y="129446"/>
                    <a:pt x="86490" y="129460"/>
                    <a:pt x="86690" y="129460"/>
                  </a:cubicBezTo>
                  <a:cubicBezTo>
                    <a:pt x="88671" y="129460"/>
                    <a:pt x="90423" y="128038"/>
                    <a:pt x="90748" y="126023"/>
                  </a:cubicBezTo>
                  <a:cubicBezTo>
                    <a:pt x="91107" y="123772"/>
                    <a:pt x="89574" y="121685"/>
                    <a:pt x="87356" y="121359"/>
                  </a:cubicBezTo>
                  <a:cubicBezTo>
                    <a:pt x="85747" y="121108"/>
                    <a:pt x="84297" y="120978"/>
                    <a:pt x="82885" y="120978"/>
                  </a:cubicBezTo>
                  <a:cubicBezTo>
                    <a:pt x="80060" y="120978"/>
                    <a:pt x="77385" y="121500"/>
                    <a:pt x="73884" y="122631"/>
                  </a:cubicBezTo>
                  <a:lnTo>
                    <a:pt x="60282" y="127002"/>
                  </a:lnTo>
                  <a:cubicBezTo>
                    <a:pt x="51278" y="123935"/>
                    <a:pt x="46451" y="113660"/>
                    <a:pt x="48082" y="101819"/>
                  </a:cubicBezTo>
                  <a:lnTo>
                    <a:pt x="48082" y="101819"/>
                  </a:lnTo>
                  <a:cubicBezTo>
                    <a:pt x="50104" y="102341"/>
                    <a:pt x="52192" y="102602"/>
                    <a:pt x="54279" y="102602"/>
                  </a:cubicBezTo>
                  <a:cubicBezTo>
                    <a:pt x="58585" y="102602"/>
                    <a:pt x="62924" y="101526"/>
                    <a:pt x="67034" y="99307"/>
                  </a:cubicBezTo>
                  <a:cubicBezTo>
                    <a:pt x="68110" y="100775"/>
                    <a:pt x="69415" y="102113"/>
                    <a:pt x="70916" y="103287"/>
                  </a:cubicBezTo>
                  <a:cubicBezTo>
                    <a:pt x="74341" y="105897"/>
                    <a:pt x="78320" y="107234"/>
                    <a:pt x="82365" y="107234"/>
                  </a:cubicBezTo>
                  <a:cubicBezTo>
                    <a:pt x="85627" y="107234"/>
                    <a:pt x="88954" y="106353"/>
                    <a:pt x="91988" y="104592"/>
                  </a:cubicBezTo>
                  <a:cubicBezTo>
                    <a:pt x="93945" y="103483"/>
                    <a:pt x="94598" y="100971"/>
                    <a:pt x="93489" y="99014"/>
                  </a:cubicBezTo>
                  <a:cubicBezTo>
                    <a:pt x="92727" y="97709"/>
                    <a:pt x="91372" y="96984"/>
                    <a:pt x="89973" y="96984"/>
                  </a:cubicBezTo>
                  <a:cubicBezTo>
                    <a:pt x="89273" y="96984"/>
                    <a:pt x="88563" y="97165"/>
                    <a:pt x="87911" y="97546"/>
                  </a:cubicBezTo>
                  <a:cubicBezTo>
                    <a:pt x="86142" y="98569"/>
                    <a:pt x="84262" y="99075"/>
                    <a:pt x="82402" y="99075"/>
                  </a:cubicBezTo>
                  <a:cubicBezTo>
                    <a:pt x="80112" y="99075"/>
                    <a:pt x="77854" y="98308"/>
                    <a:pt x="75874" y="96796"/>
                  </a:cubicBezTo>
                  <a:cubicBezTo>
                    <a:pt x="72710" y="94382"/>
                    <a:pt x="71209" y="90761"/>
                    <a:pt x="72057" y="87564"/>
                  </a:cubicBezTo>
                  <a:cubicBezTo>
                    <a:pt x="72644" y="85379"/>
                    <a:pt x="71372" y="83161"/>
                    <a:pt x="69187" y="82573"/>
                  </a:cubicBezTo>
                  <a:cubicBezTo>
                    <a:pt x="68832" y="82478"/>
                    <a:pt x="68476" y="82433"/>
                    <a:pt x="68126" y="82433"/>
                  </a:cubicBezTo>
                  <a:cubicBezTo>
                    <a:pt x="66324" y="82433"/>
                    <a:pt x="64688" y="83641"/>
                    <a:pt x="64196" y="85444"/>
                  </a:cubicBezTo>
                  <a:cubicBezTo>
                    <a:pt x="63641" y="87532"/>
                    <a:pt x="63543" y="89652"/>
                    <a:pt x="63870" y="91740"/>
                  </a:cubicBezTo>
                  <a:cubicBezTo>
                    <a:pt x="60583" y="93679"/>
                    <a:pt x="57372" y="94470"/>
                    <a:pt x="54419" y="94470"/>
                  </a:cubicBezTo>
                  <a:cubicBezTo>
                    <a:pt x="50368" y="94470"/>
                    <a:pt x="46804" y="92981"/>
                    <a:pt x="44200" y="90924"/>
                  </a:cubicBezTo>
                  <a:cubicBezTo>
                    <a:pt x="39731" y="87434"/>
                    <a:pt x="35817" y="80388"/>
                    <a:pt x="38589" y="71515"/>
                  </a:cubicBezTo>
                  <a:cubicBezTo>
                    <a:pt x="44526" y="70896"/>
                    <a:pt x="47462" y="67699"/>
                    <a:pt x="52159" y="62480"/>
                  </a:cubicBezTo>
                  <a:lnTo>
                    <a:pt x="63804" y="49595"/>
                  </a:lnTo>
                  <a:cubicBezTo>
                    <a:pt x="64294" y="49073"/>
                    <a:pt x="64718" y="48584"/>
                    <a:pt x="65109" y="48127"/>
                  </a:cubicBezTo>
                  <a:cubicBezTo>
                    <a:pt x="68502" y="44376"/>
                    <a:pt x="68567" y="44310"/>
                    <a:pt x="73656" y="42353"/>
                  </a:cubicBezTo>
                  <a:lnTo>
                    <a:pt x="89313" y="36449"/>
                  </a:lnTo>
                  <a:cubicBezTo>
                    <a:pt x="92158" y="35374"/>
                    <a:pt x="93624" y="34882"/>
                    <a:pt x="94543" y="34882"/>
                  </a:cubicBezTo>
                  <a:close/>
                  <a:moveTo>
                    <a:pt x="92132" y="1"/>
                  </a:moveTo>
                  <a:cubicBezTo>
                    <a:pt x="88883" y="1"/>
                    <a:pt x="87091" y="963"/>
                    <a:pt x="82006" y="3960"/>
                  </a:cubicBezTo>
                  <a:lnTo>
                    <a:pt x="81745" y="4123"/>
                  </a:lnTo>
                  <a:cubicBezTo>
                    <a:pt x="74275" y="8526"/>
                    <a:pt x="67556" y="12376"/>
                    <a:pt x="60445" y="16453"/>
                  </a:cubicBezTo>
                  <a:cubicBezTo>
                    <a:pt x="57313" y="18215"/>
                    <a:pt x="54149" y="20041"/>
                    <a:pt x="50854" y="21933"/>
                  </a:cubicBezTo>
                  <a:cubicBezTo>
                    <a:pt x="50398" y="22194"/>
                    <a:pt x="50006" y="22422"/>
                    <a:pt x="49615" y="22651"/>
                  </a:cubicBezTo>
                  <a:cubicBezTo>
                    <a:pt x="44918" y="25326"/>
                    <a:pt x="43417" y="26337"/>
                    <a:pt x="40220" y="31719"/>
                  </a:cubicBezTo>
                  <a:lnTo>
                    <a:pt x="26129" y="55499"/>
                  </a:lnTo>
                  <a:cubicBezTo>
                    <a:pt x="25150" y="57130"/>
                    <a:pt x="22182" y="62153"/>
                    <a:pt x="24367" y="66590"/>
                  </a:cubicBezTo>
                  <a:cubicBezTo>
                    <a:pt x="25411" y="68775"/>
                    <a:pt x="27401" y="70211"/>
                    <a:pt x="30304" y="70961"/>
                  </a:cubicBezTo>
                  <a:cubicBezTo>
                    <a:pt x="29227" y="75365"/>
                    <a:pt x="29260" y="79801"/>
                    <a:pt x="30369" y="84009"/>
                  </a:cubicBezTo>
                  <a:cubicBezTo>
                    <a:pt x="31772" y="89261"/>
                    <a:pt x="34903" y="93990"/>
                    <a:pt x="39176" y="97350"/>
                  </a:cubicBezTo>
                  <a:cubicBezTo>
                    <a:pt x="39568" y="97676"/>
                    <a:pt x="39992" y="97970"/>
                    <a:pt x="40383" y="98264"/>
                  </a:cubicBezTo>
                  <a:cubicBezTo>
                    <a:pt x="37970" y="110627"/>
                    <a:pt x="41199" y="122076"/>
                    <a:pt x="48408" y="129057"/>
                  </a:cubicBezTo>
                  <a:cubicBezTo>
                    <a:pt x="46385" y="128861"/>
                    <a:pt x="44298" y="128241"/>
                    <a:pt x="41884" y="127132"/>
                  </a:cubicBezTo>
                  <a:lnTo>
                    <a:pt x="5774" y="110757"/>
                  </a:lnTo>
                  <a:cubicBezTo>
                    <a:pt x="5238" y="110510"/>
                    <a:pt x="4667" y="110390"/>
                    <a:pt x="4099" y="110390"/>
                  </a:cubicBezTo>
                  <a:cubicBezTo>
                    <a:pt x="3317" y="110390"/>
                    <a:pt x="2539" y="110616"/>
                    <a:pt x="1859" y="111051"/>
                  </a:cubicBezTo>
                  <a:cubicBezTo>
                    <a:pt x="718" y="111801"/>
                    <a:pt x="0" y="113073"/>
                    <a:pt x="0" y="114476"/>
                  </a:cubicBezTo>
                  <a:lnTo>
                    <a:pt x="0" y="170973"/>
                  </a:lnTo>
                  <a:cubicBezTo>
                    <a:pt x="0" y="172506"/>
                    <a:pt x="848" y="173909"/>
                    <a:pt x="2218" y="174594"/>
                  </a:cubicBezTo>
                  <a:lnTo>
                    <a:pt x="49713" y="199059"/>
                  </a:lnTo>
                  <a:cubicBezTo>
                    <a:pt x="58063" y="203365"/>
                    <a:pt x="58748" y="203561"/>
                    <a:pt x="67686" y="204343"/>
                  </a:cubicBezTo>
                  <a:lnTo>
                    <a:pt x="109211" y="208062"/>
                  </a:lnTo>
                  <a:cubicBezTo>
                    <a:pt x="110647" y="208193"/>
                    <a:pt x="111788" y="208323"/>
                    <a:pt x="112799" y="208454"/>
                  </a:cubicBezTo>
                  <a:cubicBezTo>
                    <a:pt x="114333" y="208617"/>
                    <a:pt x="115572" y="208715"/>
                    <a:pt x="116649" y="208715"/>
                  </a:cubicBezTo>
                  <a:cubicBezTo>
                    <a:pt x="119878" y="208715"/>
                    <a:pt x="121672" y="207736"/>
                    <a:pt x="126761" y="204768"/>
                  </a:cubicBezTo>
                  <a:lnTo>
                    <a:pt x="127022" y="204604"/>
                  </a:lnTo>
                  <a:cubicBezTo>
                    <a:pt x="134459" y="200201"/>
                    <a:pt x="141211" y="196352"/>
                    <a:pt x="148323" y="192274"/>
                  </a:cubicBezTo>
                  <a:cubicBezTo>
                    <a:pt x="151421" y="190513"/>
                    <a:pt x="154618" y="188686"/>
                    <a:pt x="157913" y="186794"/>
                  </a:cubicBezTo>
                  <a:cubicBezTo>
                    <a:pt x="158369" y="186533"/>
                    <a:pt x="158761" y="186305"/>
                    <a:pt x="159152" y="186076"/>
                  </a:cubicBezTo>
                  <a:cubicBezTo>
                    <a:pt x="163850" y="183401"/>
                    <a:pt x="165350" y="182390"/>
                    <a:pt x="168547" y="177008"/>
                  </a:cubicBezTo>
                  <a:lnTo>
                    <a:pt x="182639" y="153228"/>
                  </a:lnTo>
                  <a:cubicBezTo>
                    <a:pt x="183617" y="151597"/>
                    <a:pt x="186586" y="146574"/>
                    <a:pt x="184400" y="142137"/>
                  </a:cubicBezTo>
                  <a:cubicBezTo>
                    <a:pt x="183715" y="140702"/>
                    <a:pt x="182573" y="139560"/>
                    <a:pt x="181073" y="138745"/>
                  </a:cubicBezTo>
                  <a:cubicBezTo>
                    <a:pt x="182312" y="134146"/>
                    <a:pt x="182378" y="129448"/>
                    <a:pt x="181203" y="125012"/>
                  </a:cubicBezTo>
                  <a:cubicBezTo>
                    <a:pt x="179801" y="119728"/>
                    <a:pt x="176702" y="114998"/>
                    <a:pt x="172429" y="111638"/>
                  </a:cubicBezTo>
                  <a:cubicBezTo>
                    <a:pt x="172005" y="111312"/>
                    <a:pt x="171580" y="110985"/>
                    <a:pt x="171156" y="110692"/>
                  </a:cubicBezTo>
                  <a:cubicBezTo>
                    <a:pt x="173309" y="98883"/>
                    <a:pt x="169721" y="87303"/>
                    <a:pt x="162382" y="79997"/>
                  </a:cubicBezTo>
                  <a:lnTo>
                    <a:pt x="162382" y="79997"/>
                  </a:lnTo>
                  <a:cubicBezTo>
                    <a:pt x="163784" y="80323"/>
                    <a:pt x="165252" y="80845"/>
                    <a:pt x="166883" y="81595"/>
                  </a:cubicBezTo>
                  <a:lnTo>
                    <a:pt x="202993" y="97970"/>
                  </a:lnTo>
                  <a:cubicBezTo>
                    <a:pt x="203548" y="98231"/>
                    <a:pt x="204102" y="98329"/>
                    <a:pt x="204690" y="98329"/>
                  </a:cubicBezTo>
                  <a:cubicBezTo>
                    <a:pt x="205473" y="98329"/>
                    <a:pt x="206223" y="98133"/>
                    <a:pt x="206908" y="97676"/>
                  </a:cubicBezTo>
                  <a:cubicBezTo>
                    <a:pt x="208049" y="96926"/>
                    <a:pt x="208767" y="95654"/>
                    <a:pt x="208767" y="94251"/>
                  </a:cubicBezTo>
                  <a:lnTo>
                    <a:pt x="208767" y="37754"/>
                  </a:lnTo>
                  <a:cubicBezTo>
                    <a:pt x="208767" y="36221"/>
                    <a:pt x="207919" y="34818"/>
                    <a:pt x="206549" y="34133"/>
                  </a:cubicBezTo>
                  <a:lnTo>
                    <a:pt x="159054" y="9668"/>
                  </a:lnTo>
                  <a:cubicBezTo>
                    <a:pt x="150704" y="5362"/>
                    <a:pt x="150051" y="5167"/>
                    <a:pt x="141081" y="4384"/>
                  </a:cubicBezTo>
                  <a:lnTo>
                    <a:pt x="99556" y="665"/>
                  </a:lnTo>
                  <a:cubicBezTo>
                    <a:pt x="98121" y="535"/>
                    <a:pt x="96979" y="404"/>
                    <a:pt x="95968" y="274"/>
                  </a:cubicBezTo>
                  <a:cubicBezTo>
                    <a:pt x="94421" y="104"/>
                    <a:pt x="93198" y="1"/>
                    <a:pt x="92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0"/>
            <p:cNvSpPr/>
            <p:nvPr/>
          </p:nvSpPr>
          <p:spPr>
            <a:xfrm>
              <a:off x="3706425" y="3363900"/>
              <a:ext cx="203900" cy="203900"/>
            </a:xfrm>
            <a:custGeom>
              <a:avLst/>
              <a:gdLst/>
              <a:ahLst/>
              <a:cxnLst/>
              <a:rect l="l" t="t" r="r" b="b"/>
              <a:pathLst>
                <a:path w="8156" h="8156" extrusionOk="0">
                  <a:moveTo>
                    <a:pt x="4045" y="1"/>
                  </a:moveTo>
                  <a:cubicBezTo>
                    <a:pt x="1794" y="1"/>
                    <a:pt x="0" y="1828"/>
                    <a:pt x="0" y="4078"/>
                  </a:cubicBezTo>
                  <a:cubicBezTo>
                    <a:pt x="0" y="6329"/>
                    <a:pt x="1827" y="8156"/>
                    <a:pt x="4078" y="8156"/>
                  </a:cubicBezTo>
                  <a:cubicBezTo>
                    <a:pt x="6329" y="8156"/>
                    <a:pt x="8155" y="6329"/>
                    <a:pt x="8155" y="4078"/>
                  </a:cubicBezTo>
                  <a:cubicBezTo>
                    <a:pt x="8155" y="1828"/>
                    <a:pt x="6329" y="1"/>
                    <a:pt x="40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30"/>
          <p:cNvGrpSpPr/>
          <p:nvPr/>
        </p:nvGrpSpPr>
        <p:grpSpPr>
          <a:xfrm>
            <a:off x="7459101" y="1886896"/>
            <a:ext cx="840686" cy="751198"/>
            <a:chOff x="1190671" y="17727"/>
            <a:chExt cx="5247725" cy="4689125"/>
          </a:xfrm>
        </p:grpSpPr>
        <p:sp>
          <p:nvSpPr>
            <p:cNvPr id="210" name="Google Shape;210;p30"/>
            <p:cNvSpPr/>
            <p:nvPr/>
          </p:nvSpPr>
          <p:spPr>
            <a:xfrm>
              <a:off x="1190671" y="17727"/>
              <a:ext cx="5247725" cy="4689125"/>
            </a:xfrm>
            <a:custGeom>
              <a:avLst/>
              <a:gdLst/>
              <a:ahLst/>
              <a:cxnLst/>
              <a:rect l="l" t="t" r="r" b="b"/>
              <a:pathLst>
                <a:path w="209909" h="187565" extrusionOk="0">
                  <a:moveTo>
                    <a:pt x="95120" y="41917"/>
                  </a:moveTo>
                  <a:cubicBezTo>
                    <a:pt x="96653" y="41917"/>
                    <a:pt x="98218" y="42635"/>
                    <a:pt x="99230" y="43776"/>
                  </a:cubicBezTo>
                  <a:cubicBezTo>
                    <a:pt x="99752" y="44331"/>
                    <a:pt x="100306" y="45277"/>
                    <a:pt x="100176" y="46419"/>
                  </a:cubicBezTo>
                  <a:lnTo>
                    <a:pt x="97044" y="71340"/>
                  </a:lnTo>
                  <a:lnTo>
                    <a:pt x="20355" y="71340"/>
                  </a:lnTo>
                  <a:lnTo>
                    <a:pt x="17223" y="46419"/>
                  </a:lnTo>
                  <a:cubicBezTo>
                    <a:pt x="17093" y="45277"/>
                    <a:pt x="17647" y="44331"/>
                    <a:pt x="18169" y="43776"/>
                  </a:cubicBezTo>
                  <a:cubicBezTo>
                    <a:pt x="19180" y="42635"/>
                    <a:pt x="20746" y="41917"/>
                    <a:pt x="22279" y="41917"/>
                  </a:cubicBezTo>
                  <a:close/>
                  <a:moveTo>
                    <a:pt x="197052" y="8171"/>
                  </a:moveTo>
                  <a:cubicBezTo>
                    <a:pt x="197979" y="8171"/>
                    <a:pt x="198883" y="8514"/>
                    <a:pt x="199568" y="9199"/>
                  </a:cubicBezTo>
                  <a:cubicBezTo>
                    <a:pt x="200971" y="10602"/>
                    <a:pt x="200938" y="12918"/>
                    <a:pt x="199470" y="14484"/>
                  </a:cubicBezTo>
                  <a:lnTo>
                    <a:pt x="125130" y="93652"/>
                  </a:lnTo>
                  <a:lnTo>
                    <a:pt x="115116" y="83638"/>
                  </a:lnTo>
                  <a:lnTo>
                    <a:pt x="194284" y="9297"/>
                  </a:lnTo>
                  <a:cubicBezTo>
                    <a:pt x="195085" y="8546"/>
                    <a:pt x="196081" y="8171"/>
                    <a:pt x="197052" y="8171"/>
                  </a:cubicBezTo>
                  <a:close/>
                  <a:moveTo>
                    <a:pt x="109179" y="89216"/>
                  </a:moveTo>
                  <a:lnTo>
                    <a:pt x="119552" y="99589"/>
                  </a:lnTo>
                  <a:lnTo>
                    <a:pt x="113289" y="106276"/>
                  </a:lnTo>
                  <a:lnTo>
                    <a:pt x="102492" y="95479"/>
                  </a:lnTo>
                  <a:lnTo>
                    <a:pt x="109179" y="89216"/>
                  </a:lnTo>
                  <a:close/>
                  <a:moveTo>
                    <a:pt x="95478" y="99980"/>
                  </a:moveTo>
                  <a:lnTo>
                    <a:pt x="109211" y="113746"/>
                  </a:lnTo>
                  <a:cubicBezTo>
                    <a:pt x="109016" y="116160"/>
                    <a:pt x="108363" y="118280"/>
                    <a:pt x="107450" y="120139"/>
                  </a:cubicBezTo>
                  <a:cubicBezTo>
                    <a:pt x="101994" y="115287"/>
                    <a:pt x="96385" y="114190"/>
                    <a:pt x="91548" y="114190"/>
                  </a:cubicBezTo>
                  <a:cubicBezTo>
                    <a:pt x="89328" y="114190"/>
                    <a:pt x="87270" y="114421"/>
                    <a:pt x="85464" y="114627"/>
                  </a:cubicBezTo>
                  <a:cubicBezTo>
                    <a:pt x="84844" y="114725"/>
                    <a:pt x="84257" y="114790"/>
                    <a:pt x="83637" y="114822"/>
                  </a:cubicBezTo>
                  <a:cubicBezTo>
                    <a:pt x="83996" y="108037"/>
                    <a:pt x="85203" y="103275"/>
                    <a:pt x="95478" y="99980"/>
                  </a:cubicBezTo>
                  <a:close/>
                  <a:moveTo>
                    <a:pt x="91685" y="122347"/>
                  </a:moveTo>
                  <a:cubicBezTo>
                    <a:pt x="95276" y="122347"/>
                    <a:pt x="98807" y="123187"/>
                    <a:pt x="102426" y="126566"/>
                  </a:cubicBezTo>
                  <a:cubicBezTo>
                    <a:pt x="100991" y="127805"/>
                    <a:pt x="99523" y="128784"/>
                    <a:pt x="98316" y="129469"/>
                  </a:cubicBezTo>
                  <a:cubicBezTo>
                    <a:pt x="93291" y="132374"/>
                    <a:pt x="87804" y="133641"/>
                    <a:pt x="83203" y="133641"/>
                  </a:cubicBezTo>
                  <a:cubicBezTo>
                    <a:pt x="82070" y="133641"/>
                    <a:pt x="80990" y="133564"/>
                    <a:pt x="79984" y="133416"/>
                  </a:cubicBezTo>
                  <a:cubicBezTo>
                    <a:pt x="81974" y="129991"/>
                    <a:pt x="82789" y="126435"/>
                    <a:pt x="83181" y="123043"/>
                  </a:cubicBezTo>
                  <a:cubicBezTo>
                    <a:pt x="84224" y="122977"/>
                    <a:pt x="85301" y="122879"/>
                    <a:pt x="86377" y="122749"/>
                  </a:cubicBezTo>
                  <a:cubicBezTo>
                    <a:pt x="88172" y="122546"/>
                    <a:pt x="89936" y="122347"/>
                    <a:pt x="91685" y="122347"/>
                  </a:cubicBezTo>
                  <a:close/>
                  <a:moveTo>
                    <a:pt x="96033" y="79495"/>
                  </a:moveTo>
                  <a:lnTo>
                    <a:pt x="95022" y="87520"/>
                  </a:lnTo>
                  <a:lnTo>
                    <a:pt x="77048" y="87520"/>
                  </a:lnTo>
                  <a:cubicBezTo>
                    <a:pt x="74797" y="87520"/>
                    <a:pt x="72971" y="89346"/>
                    <a:pt x="72971" y="91597"/>
                  </a:cubicBezTo>
                  <a:cubicBezTo>
                    <a:pt x="72971" y="93848"/>
                    <a:pt x="74797" y="95675"/>
                    <a:pt x="77048" y="95675"/>
                  </a:cubicBezTo>
                  <a:lnTo>
                    <a:pt x="85334" y="95675"/>
                  </a:lnTo>
                  <a:cubicBezTo>
                    <a:pt x="77440" y="100600"/>
                    <a:pt x="75972" y="107320"/>
                    <a:pt x="75580" y="113518"/>
                  </a:cubicBezTo>
                  <a:cubicBezTo>
                    <a:pt x="73078" y="112899"/>
                    <a:pt x="70722" y="112614"/>
                    <a:pt x="68499" y="112614"/>
                  </a:cubicBezTo>
                  <a:cubicBezTo>
                    <a:pt x="52904" y="112614"/>
                    <a:pt x="43839" y="126668"/>
                    <a:pt x="36273" y="138374"/>
                  </a:cubicBezTo>
                  <a:cubicBezTo>
                    <a:pt x="29978" y="148160"/>
                    <a:pt x="24432" y="156706"/>
                    <a:pt x="16864" y="157196"/>
                  </a:cubicBezTo>
                  <a:cubicBezTo>
                    <a:pt x="11352" y="149106"/>
                    <a:pt x="8155" y="139353"/>
                    <a:pt x="8155" y="128882"/>
                  </a:cubicBezTo>
                  <a:cubicBezTo>
                    <a:pt x="8155" y="116616"/>
                    <a:pt x="12559" y="104906"/>
                    <a:pt x="20583" y="95675"/>
                  </a:cubicBezTo>
                  <a:lnTo>
                    <a:pt x="40351" y="95675"/>
                  </a:lnTo>
                  <a:cubicBezTo>
                    <a:pt x="42602" y="95675"/>
                    <a:pt x="44428" y="93848"/>
                    <a:pt x="44428" y="91597"/>
                  </a:cubicBezTo>
                  <a:cubicBezTo>
                    <a:pt x="44428" y="89346"/>
                    <a:pt x="42602" y="87520"/>
                    <a:pt x="40351" y="87520"/>
                  </a:cubicBezTo>
                  <a:lnTo>
                    <a:pt x="22377" y="87520"/>
                  </a:lnTo>
                  <a:lnTo>
                    <a:pt x="21366" y="79495"/>
                  </a:lnTo>
                  <a:close/>
                  <a:moveTo>
                    <a:pt x="68553" y="120771"/>
                  </a:moveTo>
                  <a:cubicBezTo>
                    <a:pt x="70585" y="120771"/>
                    <a:pt x="72761" y="121114"/>
                    <a:pt x="75124" y="121836"/>
                  </a:cubicBezTo>
                  <a:cubicBezTo>
                    <a:pt x="74699" y="125783"/>
                    <a:pt x="73688" y="129338"/>
                    <a:pt x="70394" y="132600"/>
                  </a:cubicBezTo>
                  <a:cubicBezTo>
                    <a:pt x="69513" y="133481"/>
                    <a:pt x="69089" y="134753"/>
                    <a:pt x="69252" y="135993"/>
                  </a:cubicBezTo>
                  <a:cubicBezTo>
                    <a:pt x="69415" y="137265"/>
                    <a:pt x="70165" y="138374"/>
                    <a:pt x="71242" y="138994"/>
                  </a:cubicBezTo>
                  <a:cubicBezTo>
                    <a:pt x="74504" y="140886"/>
                    <a:pt x="78646" y="141799"/>
                    <a:pt x="83148" y="141799"/>
                  </a:cubicBezTo>
                  <a:cubicBezTo>
                    <a:pt x="89444" y="141799"/>
                    <a:pt x="96424" y="140005"/>
                    <a:pt x="102394" y="136547"/>
                  </a:cubicBezTo>
                  <a:cubicBezTo>
                    <a:pt x="104971" y="135047"/>
                    <a:pt x="107221" y="133350"/>
                    <a:pt x="109179" y="131459"/>
                  </a:cubicBezTo>
                  <a:lnTo>
                    <a:pt x="109179" y="131459"/>
                  </a:lnTo>
                  <a:cubicBezTo>
                    <a:pt x="107809" y="158142"/>
                    <a:pt x="85692" y="179410"/>
                    <a:pt x="58683" y="179410"/>
                  </a:cubicBezTo>
                  <a:cubicBezTo>
                    <a:pt x="44591" y="179410"/>
                    <a:pt x="31837" y="173603"/>
                    <a:pt x="22638" y="164274"/>
                  </a:cubicBezTo>
                  <a:cubicBezTo>
                    <a:pt x="31315" y="161110"/>
                    <a:pt x="37285" y="151846"/>
                    <a:pt x="43123" y="142810"/>
                  </a:cubicBezTo>
                  <a:cubicBezTo>
                    <a:pt x="51676" y="129573"/>
                    <a:pt x="58272" y="120771"/>
                    <a:pt x="68553" y="120771"/>
                  </a:cubicBezTo>
                  <a:close/>
                  <a:moveTo>
                    <a:pt x="197057" y="0"/>
                  </a:moveTo>
                  <a:cubicBezTo>
                    <a:pt x="194085" y="0"/>
                    <a:pt x="191086" y="1109"/>
                    <a:pt x="188706" y="3328"/>
                  </a:cubicBezTo>
                  <a:lnTo>
                    <a:pt x="103796" y="83083"/>
                  </a:lnTo>
                  <a:lnTo>
                    <a:pt x="108265" y="47430"/>
                  </a:lnTo>
                  <a:cubicBezTo>
                    <a:pt x="108657" y="44168"/>
                    <a:pt x="107646" y="40938"/>
                    <a:pt x="105362" y="38361"/>
                  </a:cubicBezTo>
                  <a:cubicBezTo>
                    <a:pt x="102818" y="35491"/>
                    <a:pt x="98969" y="33762"/>
                    <a:pt x="95120" y="33762"/>
                  </a:cubicBezTo>
                  <a:lnTo>
                    <a:pt x="22279" y="33762"/>
                  </a:lnTo>
                  <a:cubicBezTo>
                    <a:pt x="18430" y="33762"/>
                    <a:pt x="14581" y="35491"/>
                    <a:pt x="12037" y="38361"/>
                  </a:cubicBezTo>
                  <a:cubicBezTo>
                    <a:pt x="9753" y="40938"/>
                    <a:pt x="8742" y="44168"/>
                    <a:pt x="9134" y="47430"/>
                  </a:cubicBezTo>
                  <a:lnTo>
                    <a:pt x="14483" y="90260"/>
                  </a:lnTo>
                  <a:cubicBezTo>
                    <a:pt x="5121" y="100959"/>
                    <a:pt x="0" y="114594"/>
                    <a:pt x="0" y="128882"/>
                  </a:cubicBezTo>
                  <a:cubicBezTo>
                    <a:pt x="0" y="161240"/>
                    <a:pt x="26324" y="187565"/>
                    <a:pt x="58683" y="187565"/>
                  </a:cubicBezTo>
                  <a:cubicBezTo>
                    <a:pt x="91075" y="187565"/>
                    <a:pt x="117399" y="161240"/>
                    <a:pt x="117399" y="128882"/>
                  </a:cubicBezTo>
                  <a:cubicBezTo>
                    <a:pt x="117399" y="125554"/>
                    <a:pt x="117105" y="122260"/>
                    <a:pt x="116583" y="119030"/>
                  </a:cubicBezTo>
                  <a:cubicBezTo>
                    <a:pt x="117007" y="117334"/>
                    <a:pt x="117301" y="115573"/>
                    <a:pt x="117399" y="113779"/>
                  </a:cubicBezTo>
                  <a:lnTo>
                    <a:pt x="205440" y="20062"/>
                  </a:lnTo>
                  <a:cubicBezTo>
                    <a:pt x="209909" y="15267"/>
                    <a:pt x="209876" y="7960"/>
                    <a:pt x="205342" y="3426"/>
                  </a:cubicBezTo>
                  <a:cubicBezTo>
                    <a:pt x="203059" y="1142"/>
                    <a:pt x="200072" y="0"/>
                    <a:pt x="1970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0"/>
            <p:cNvSpPr/>
            <p:nvPr/>
          </p:nvSpPr>
          <p:spPr>
            <a:xfrm>
              <a:off x="2555750" y="2691125"/>
              <a:ext cx="204725" cy="203900"/>
            </a:xfrm>
            <a:custGeom>
              <a:avLst/>
              <a:gdLst/>
              <a:ahLst/>
              <a:cxnLst/>
              <a:rect l="l" t="t" r="r" b="b"/>
              <a:pathLst>
                <a:path w="8189" h="8156" extrusionOk="0">
                  <a:moveTo>
                    <a:pt x="4078" y="1"/>
                  </a:moveTo>
                  <a:cubicBezTo>
                    <a:pt x="1827" y="1"/>
                    <a:pt x="1" y="1827"/>
                    <a:pt x="1" y="4078"/>
                  </a:cubicBezTo>
                  <a:cubicBezTo>
                    <a:pt x="1" y="6329"/>
                    <a:pt x="1860" y="8156"/>
                    <a:pt x="4111" y="8156"/>
                  </a:cubicBezTo>
                  <a:cubicBezTo>
                    <a:pt x="6362" y="8156"/>
                    <a:pt x="8188" y="6329"/>
                    <a:pt x="8188" y="4078"/>
                  </a:cubicBezTo>
                  <a:cubicBezTo>
                    <a:pt x="8188" y="1827"/>
                    <a:pt x="6362" y="1"/>
                    <a:pt x="41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 name="Google Shape;212;p30"/>
          <p:cNvSpPr txBox="1">
            <a:spLocks noGrp="1"/>
          </p:cNvSpPr>
          <p:nvPr>
            <p:ph type="title" idx="3"/>
          </p:nvPr>
        </p:nvSpPr>
        <p:spPr>
          <a:xfrm>
            <a:off x="6967810" y="2696673"/>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a:t>
            </a:r>
            <a:endParaRPr/>
          </a:p>
        </p:txBody>
      </p:sp>
      <p:cxnSp>
        <p:nvCxnSpPr>
          <p:cNvPr id="19" name="Google Shape;77;p16"/>
          <p:cNvCxnSpPr/>
          <p:nvPr/>
        </p:nvCxnSpPr>
        <p:spPr>
          <a:xfrm rot="10800000">
            <a:off x="4694460" y="1540973"/>
            <a:ext cx="0" cy="2966400"/>
          </a:xfrm>
          <a:prstGeom prst="straightConnector1">
            <a:avLst/>
          </a:prstGeom>
          <a:noFill/>
          <a:ln w="28575" cap="flat" cmpd="sng">
            <a:solidFill>
              <a:schemeClr val="accent1"/>
            </a:solidFill>
            <a:prstDash val="solid"/>
            <a:round/>
            <a:headEnd type="none" w="med" len="med"/>
            <a:tailEnd type="none" w="med" len="med"/>
          </a:ln>
        </p:spPr>
      </p:cxnSp>
      <p:cxnSp>
        <p:nvCxnSpPr>
          <p:cNvPr id="20" name="Google Shape;78;p16"/>
          <p:cNvCxnSpPr/>
          <p:nvPr/>
        </p:nvCxnSpPr>
        <p:spPr>
          <a:xfrm rot="10800000">
            <a:off x="6730210" y="1540973"/>
            <a:ext cx="0" cy="2966400"/>
          </a:xfrm>
          <a:prstGeom prst="straightConnector1">
            <a:avLst/>
          </a:prstGeom>
          <a:noFill/>
          <a:ln w="28575" cap="flat" cmpd="sng">
            <a:solidFill>
              <a:schemeClr val="accent1"/>
            </a:solidFill>
            <a:prstDash val="solid"/>
            <a:round/>
            <a:headEnd type="none" w="med" len="med"/>
            <a:tailEnd type="none" w="med" len="med"/>
          </a:ln>
        </p:spPr>
      </p:cxnSp>
      <p:sp>
        <p:nvSpPr>
          <p:cNvPr id="24" name="Google Shape;201;p30"/>
          <p:cNvSpPr txBox="1">
            <a:spLocks/>
          </p:cNvSpPr>
          <p:nvPr/>
        </p:nvSpPr>
        <p:spPr>
          <a:xfrm>
            <a:off x="6967759" y="3153780"/>
            <a:ext cx="1560600" cy="828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400"/>
              <a:buFont typeface="Maven Pro"/>
              <a:buNone/>
              <a:defRPr sz="1600" b="0" i="0" u="none" strike="noStrike" cap="none">
                <a:solidFill>
                  <a:schemeClr val="dk1"/>
                </a:solidFill>
                <a:latin typeface="Maven Pro"/>
                <a:ea typeface="Maven Pro"/>
                <a:cs typeface="Maven Pro"/>
                <a:sym typeface="Maven Pro"/>
              </a:defRPr>
            </a:lvl1pPr>
            <a:lvl2pPr marL="914400" marR="0" lvl="1"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2pPr>
            <a:lvl3pPr marL="1371600" marR="0" lvl="2"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3pPr>
            <a:lvl4pPr marL="1828800" marR="0" lvl="3"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4pPr>
            <a:lvl5pPr marL="2286000" marR="0" lvl="4"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5pPr>
            <a:lvl6pPr marL="2743200" marR="0" lvl="5"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6pPr>
            <a:lvl7pPr marL="3200400" marR="0" lvl="6"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7pPr>
            <a:lvl8pPr marL="3657600" marR="0" lvl="7"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8pPr>
            <a:lvl9pPr marL="4114800" marR="0" lvl="8"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9pPr>
          </a:lstStyle>
          <a:p>
            <a:pPr marL="0" indent="0" algn="ctr"/>
            <a:r>
              <a:rPr lang="en-US" smtClean="0"/>
              <a:t>Mercury is the smallest planet in the entire Solar System </a:t>
            </a:r>
            <a:endParaRPr lang="en-US" dirty="0"/>
          </a:p>
        </p:txBody>
      </p:sp>
      <p:sp>
        <p:nvSpPr>
          <p:cNvPr id="25" name="Google Shape;201;p30"/>
          <p:cNvSpPr txBox="1">
            <a:spLocks/>
          </p:cNvSpPr>
          <p:nvPr/>
        </p:nvSpPr>
        <p:spPr>
          <a:xfrm>
            <a:off x="2880138" y="3096552"/>
            <a:ext cx="1560600" cy="828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400"/>
              <a:buFont typeface="Maven Pro"/>
              <a:buNone/>
              <a:defRPr sz="1600" b="0" i="0" u="none" strike="noStrike" cap="none">
                <a:solidFill>
                  <a:schemeClr val="dk1"/>
                </a:solidFill>
                <a:latin typeface="Maven Pro"/>
                <a:ea typeface="Maven Pro"/>
                <a:cs typeface="Maven Pro"/>
                <a:sym typeface="Maven Pro"/>
              </a:defRPr>
            </a:lvl1pPr>
            <a:lvl2pPr marL="914400" marR="0" lvl="1"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2pPr>
            <a:lvl3pPr marL="1371600" marR="0" lvl="2"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3pPr>
            <a:lvl4pPr marL="1828800" marR="0" lvl="3"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4pPr>
            <a:lvl5pPr marL="2286000" marR="0" lvl="4"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5pPr>
            <a:lvl6pPr marL="2743200" marR="0" lvl="5"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6pPr>
            <a:lvl7pPr marL="3200400" marR="0" lvl="6"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7pPr>
            <a:lvl8pPr marL="3657600" marR="0" lvl="7"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8pPr>
            <a:lvl9pPr marL="4114800" marR="0" lvl="8" indent="-317500" algn="ctr" rtl="0">
              <a:lnSpc>
                <a:spcPct val="100000"/>
              </a:lnSpc>
              <a:spcBef>
                <a:spcPts val="0"/>
              </a:spcBef>
              <a:spcAft>
                <a:spcPts val="0"/>
              </a:spcAft>
              <a:buClr>
                <a:schemeClr val="dk1"/>
              </a:buClr>
              <a:buSzPts val="1400"/>
              <a:buFont typeface="Maven Pro"/>
              <a:buNone/>
              <a:defRPr sz="1400" b="0" i="0" u="none" strike="noStrike" cap="none">
                <a:solidFill>
                  <a:schemeClr val="dk1"/>
                </a:solidFill>
                <a:latin typeface="Maven Pro"/>
                <a:ea typeface="Maven Pro"/>
                <a:cs typeface="Maven Pro"/>
                <a:sym typeface="Maven Pro"/>
              </a:defRPr>
            </a:lvl9pPr>
          </a:lstStyle>
          <a:p>
            <a:pPr marL="0" indent="0" algn="ctr"/>
            <a:r>
              <a:rPr lang="en-US" smtClean="0"/>
              <a:t>Mercury is the smallest planet in the entire Solar System </a:t>
            </a:r>
            <a:endParaRPr lang="en-US" dirty="0"/>
          </a:p>
        </p:txBody>
      </p:sp>
      <p:pic>
        <p:nvPicPr>
          <p:cNvPr id="5" name="Imagen 4"/>
          <p:cNvPicPr>
            <a:picLocks noChangeAspect="1"/>
          </p:cNvPicPr>
          <p:nvPr/>
        </p:nvPicPr>
        <p:blipFill>
          <a:blip r:embed="rId3"/>
          <a:stretch>
            <a:fillRect/>
          </a:stretch>
        </p:blipFill>
        <p:spPr>
          <a:xfrm>
            <a:off x="1057640" y="1540973"/>
            <a:ext cx="945000" cy="34312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8194" name="Picture 2" descr="Programas de idiomas en el extranjero para jóvenes | Speak &amp; Fun"/>
          <p:cNvPicPr>
            <a:picLocks noChangeAspect="1" noChangeArrowheads="1"/>
          </p:cNvPicPr>
          <p:nvPr/>
        </p:nvPicPr>
        <p:blipFill rotWithShape="1">
          <a:blip r:embed="rId3">
            <a:extLst>
              <a:ext uri="{28A0092B-C50C-407E-A947-70E740481C1C}">
                <a14:useLocalDpi xmlns:a14="http://schemas.microsoft.com/office/drawing/2010/main" val="0"/>
              </a:ext>
            </a:extLst>
          </a:blip>
          <a:srcRect r="13202"/>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03" name="Google Shape;303;p34"/>
          <p:cNvSpPr txBox="1">
            <a:spLocks noGrp="1"/>
          </p:cNvSpPr>
          <p:nvPr>
            <p:ph type="title"/>
          </p:nvPr>
        </p:nvSpPr>
        <p:spPr>
          <a:xfrm>
            <a:off x="1038475" y="1481550"/>
            <a:ext cx="2788500" cy="218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bg1"/>
                </a:solidFill>
              </a:rPr>
              <a:t>A picture is worth a thousand words</a:t>
            </a:r>
            <a:endParaRPr dirty="0">
              <a:solidFill>
                <a:schemeClr val="bg1"/>
              </a:solidFill>
            </a:endParaRPr>
          </a:p>
        </p:txBody>
      </p:sp>
      <p:cxnSp>
        <p:nvCxnSpPr>
          <p:cNvPr id="304" name="Google Shape;304;p34"/>
          <p:cNvCxnSpPr/>
          <p:nvPr/>
        </p:nvCxnSpPr>
        <p:spPr>
          <a:xfrm rot="10800000">
            <a:off x="809875" y="1088550"/>
            <a:ext cx="0" cy="2966400"/>
          </a:xfrm>
          <a:prstGeom prst="straightConnector1">
            <a:avLst/>
          </a:prstGeom>
          <a:noFill/>
          <a:ln w="28575" cap="flat" cmpd="sng">
            <a:solidFill>
              <a:schemeClr val="accent1"/>
            </a:solidFill>
            <a:prstDash val="solid"/>
            <a:round/>
            <a:headEnd type="none" w="med" len="med"/>
            <a:tailEnd type="non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5"/>
          <p:cNvSpPr txBox="1">
            <a:spLocks noGrp="1"/>
          </p:cNvSpPr>
          <p:nvPr>
            <p:ph type="ctrTitle" idx="15"/>
          </p:nvPr>
        </p:nvSpPr>
        <p:spPr>
          <a:xfrm>
            <a:off x="819600" y="668375"/>
            <a:ext cx="31593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bg2"/>
                </a:solidFill>
              </a:rPr>
              <a:t>Project I</a:t>
            </a:r>
            <a:endParaRPr dirty="0">
              <a:solidFill>
                <a:schemeClr val="bg2"/>
              </a:solidFill>
            </a:endParaRPr>
          </a:p>
        </p:txBody>
      </p:sp>
      <p:sp>
        <p:nvSpPr>
          <p:cNvPr id="310" name="Google Shape;310;p35"/>
          <p:cNvSpPr txBox="1">
            <a:spLocks noGrp="1"/>
          </p:cNvSpPr>
          <p:nvPr>
            <p:ph type="title"/>
          </p:nvPr>
        </p:nvSpPr>
        <p:spPr>
          <a:xfrm>
            <a:off x="2640632" y="3198755"/>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a:t>
            </a:r>
            <a:endParaRPr/>
          </a:p>
        </p:txBody>
      </p:sp>
      <p:sp>
        <p:nvSpPr>
          <p:cNvPr id="311" name="Google Shape;311;p35"/>
          <p:cNvSpPr txBox="1">
            <a:spLocks noGrp="1"/>
          </p:cNvSpPr>
          <p:nvPr>
            <p:ph type="subTitle" idx="1"/>
          </p:nvPr>
        </p:nvSpPr>
        <p:spPr>
          <a:xfrm>
            <a:off x="2640632" y="3665359"/>
            <a:ext cx="15606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 is the farthest planet from the Sun</a:t>
            </a:r>
            <a:endParaRPr/>
          </a:p>
        </p:txBody>
      </p:sp>
      <p:sp>
        <p:nvSpPr>
          <p:cNvPr id="312" name="Google Shape;312;p35"/>
          <p:cNvSpPr txBox="1">
            <a:spLocks noGrp="1"/>
          </p:cNvSpPr>
          <p:nvPr>
            <p:ph type="title" idx="2"/>
          </p:nvPr>
        </p:nvSpPr>
        <p:spPr>
          <a:xfrm>
            <a:off x="4676432" y="3198680"/>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a:t>
            </a:r>
            <a:endParaRPr/>
          </a:p>
        </p:txBody>
      </p:sp>
      <p:sp>
        <p:nvSpPr>
          <p:cNvPr id="313" name="Google Shape;313;p35"/>
          <p:cNvSpPr txBox="1">
            <a:spLocks noGrp="1"/>
          </p:cNvSpPr>
          <p:nvPr>
            <p:ph type="subTitle" idx="3"/>
          </p:nvPr>
        </p:nvSpPr>
        <p:spPr>
          <a:xfrm>
            <a:off x="4676432" y="3665330"/>
            <a:ext cx="15606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the ringed planet and a gas giant</a:t>
            </a:r>
            <a:endParaRPr/>
          </a:p>
        </p:txBody>
      </p:sp>
      <p:sp>
        <p:nvSpPr>
          <p:cNvPr id="314" name="Google Shape;314;p35"/>
          <p:cNvSpPr txBox="1">
            <a:spLocks noGrp="1"/>
          </p:cNvSpPr>
          <p:nvPr>
            <p:ph type="title" idx="4"/>
          </p:nvPr>
        </p:nvSpPr>
        <p:spPr>
          <a:xfrm>
            <a:off x="604932" y="3198680"/>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a:p>
        </p:txBody>
      </p:sp>
      <p:sp>
        <p:nvSpPr>
          <p:cNvPr id="315" name="Google Shape;315;p35"/>
          <p:cNvSpPr txBox="1">
            <a:spLocks noGrp="1"/>
          </p:cNvSpPr>
          <p:nvPr>
            <p:ph type="subTitle" idx="5"/>
          </p:nvPr>
        </p:nvSpPr>
        <p:spPr>
          <a:xfrm>
            <a:off x="604932" y="3665330"/>
            <a:ext cx="15606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 has a beautiful name and is terribly hot</a:t>
            </a:r>
            <a:endParaRPr/>
          </a:p>
        </p:txBody>
      </p:sp>
      <p:sp>
        <p:nvSpPr>
          <p:cNvPr id="316" name="Google Shape;316;p35"/>
          <p:cNvSpPr txBox="1">
            <a:spLocks noGrp="1"/>
          </p:cNvSpPr>
          <p:nvPr>
            <p:ph type="title" idx="6"/>
          </p:nvPr>
        </p:nvSpPr>
        <p:spPr>
          <a:xfrm>
            <a:off x="2640582" y="1606495"/>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a:t>
            </a:r>
            <a:endParaRPr/>
          </a:p>
        </p:txBody>
      </p:sp>
      <p:sp>
        <p:nvSpPr>
          <p:cNvPr id="317" name="Google Shape;317;p35"/>
          <p:cNvSpPr txBox="1">
            <a:spLocks noGrp="1"/>
          </p:cNvSpPr>
          <p:nvPr>
            <p:ph type="subTitle" idx="7"/>
          </p:nvPr>
        </p:nvSpPr>
        <p:spPr>
          <a:xfrm>
            <a:off x="2640582" y="2073099"/>
            <a:ext cx="15606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Jupiter is a gas giant and the biggest planet</a:t>
            </a:r>
            <a:endParaRPr dirty="0"/>
          </a:p>
        </p:txBody>
      </p:sp>
      <p:sp>
        <p:nvSpPr>
          <p:cNvPr id="318" name="Google Shape;318;p35"/>
          <p:cNvSpPr txBox="1">
            <a:spLocks noGrp="1"/>
          </p:cNvSpPr>
          <p:nvPr>
            <p:ph type="title" idx="8"/>
          </p:nvPr>
        </p:nvSpPr>
        <p:spPr>
          <a:xfrm>
            <a:off x="4676382" y="1606420"/>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319" name="Google Shape;319;p35"/>
          <p:cNvSpPr txBox="1">
            <a:spLocks noGrp="1"/>
          </p:cNvSpPr>
          <p:nvPr>
            <p:ph type="subTitle" idx="9"/>
          </p:nvPr>
        </p:nvSpPr>
        <p:spPr>
          <a:xfrm>
            <a:off x="4676382" y="2073070"/>
            <a:ext cx="15606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closest planet to the Sun and the smallest</a:t>
            </a:r>
            <a:endParaRPr/>
          </a:p>
        </p:txBody>
      </p:sp>
      <p:sp>
        <p:nvSpPr>
          <p:cNvPr id="320" name="Google Shape;320;p35"/>
          <p:cNvSpPr txBox="1">
            <a:spLocks noGrp="1"/>
          </p:cNvSpPr>
          <p:nvPr>
            <p:ph type="title" idx="13"/>
          </p:nvPr>
        </p:nvSpPr>
        <p:spPr>
          <a:xfrm>
            <a:off x="604882" y="1606420"/>
            <a:ext cx="156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a:t>
            </a:r>
            <a:endParaRPr/>
          </a:p>
        </p:txBody>
      </p:sp>
      <p:sp>
        <p:nvSpPr>
          <p:cNvPr id="321" name="Google Shape;321;p35"/>
          <p:cNvSpPr txBox="1">
            <a:spLocks noGrp="1"/>
          </p:cNvSpPr>
          <p:nvPr>
            <p:ph type="subTitle" idx="14"/>
          </p:nvPr>
        </p:nvSpPr>
        <p:spPr>
          <a:xfrm>
            <a:off x="604882" y="2073070"/>
            <a:ext cx="15606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 very cold place</a:t>
            </a:r>
            <a:endParaRPr/>
          </a:p>
        </p:txBody>
      </p:sp>
      <p:cxnSp>
        <p:nvCxnSpPr>
          <p:cNvPr id="16" name="Google Shape;102;p19"/>
          <p:cNvCxnSpPr/>
          <p:nvPr/>
        </p:nvCxnSpPr>
        <p:spPr>
          <a:xfrm rot="10800000">
            <a:off x="2403082" y="1510270"/>
            <a:ext cx="0" cy="2966400"/>
          </a:xfrm>
          <a:prstGeom prst="straightConnector1">
            <a:avLst/>
          </a:prstGeom>
          <a:noFill/>
          <a:ln w="28575" cap="flat" cmpd="sng">
            <a:solidFill>
              <a:schemeClr val="accent1"/>
            </a:solidFill>
            <a:prstDash val="solid"/>
            <a:round/>
            <a:headEnd type="none" w="med" len="med"/>
            <a:tailEnd type="none" w="med" len="med"/>
          </a:ln>
        </p:spPr>
      </p:cxnSp>
      <p:cxnSp>
        <p:nvCxnSpPr>
          <p:cNvPr id="17" name="Google Shape;103;p19"/>
          <p:cNvCxnSpPr/>
          <p:nvPr/>
        </p:nvCxnSpPr>
        <p:spPr>
          <a:xfrm rot="10800000">
            <a:off x="4438832" y="1510270"/>
            <a:ext cx="0" cy="2966400"/>
          </a:xfrm>
          <a:prstGeom prst="straightConnector1">
            <a:avLst/>
          </a:prstGeom>
          <a:noFill/>
          <a:ln w="28575" cap="flat" cmpd="sng">
            <a:solidFill>
              <a:schemeClr val="accent1"/>
            </a:solidFill>
            <a:prstDash val="solid"/>
            <a:round/>
            <a:headEnd type="none" w="med" len="med"/>
            <a:tailEnd type="none" w="med" len="med"/>
          </a:ln>
        </p:spPr>
      </p:cxnSp>
      <p:pic>
        <p:nvPicPr>
          <p:cNvPr id="3" name="Imagen 2"/>
          <p:cNvPicPr>
            <a:picLocks noChangeAspect="1"/>
          </p:cNvPicPr>
          <p:nvPr/>
        </p:nvPicPr>
        <p:blipFill>
          <a:blip r:embed="rId3"/>
          <a:stretch>
            <a:fillRect/>
          </a:stretch>
        </p:blipFill>
        <p:spPr>
          <a:xfrm>
            <a:off x="6989122" y="1019480"/>
            <a:ext cx="1136250" cy="356625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8"/>
          <p:cNvSpPr txBox="1">
            <a:spLocks noGrp="1"/>
          </p:cNvSpPr>
          <p:nvPr>
            <p:ph type="ctrTitle"/>
          </p:nvPr>
        </p:nvSpPr>
        <p:spPr>
          <a:xfrm>
            <a:off x="488127" y="422529"/>
            <a:ext cx="47700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bg2"/>
                </a:solidFill>
              </a:rPr>
              <a:t>Skills</a:t>
            </a:r>
            <a:endParaRPr sz="4400" dirty="0">
              <a:solidFill>
                <a:schemeClr val="bg2"/>
              </a:solidFill>
            </a:endParaRPr>
          </a:p>
        </p:txBody>
      </p:sp>
      <p:sp>
        <p:nvSpPr>
          <p:cNvPr id="386" name="Google Shape;386;p38"/>
          <p:cNvSpPr txBox="1"/>
          <p:nvPr/>
        </p:nvSpPr>
        <p:spPr>
          <a:xfrm flipH="1">
            <a:off x="5258133" y="3634149"/>
            <a:ext cx="1141800" cy="43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1600"/>
              </a:spcAft>
              <a:buNone/>
            </a:pPr>
            <a:r>
              <a:rPr lang="en" sz="2000">
                <a:solidFill>
                  <a:schemeClr val="lt2"/>
                </a:solidFill>
                <a:latin typeface="Playfair Display Black"/>
                <a:ea typeface="Playfair Display Black"/>
                <a:cs typeface="Playfair Display Black"/>
                <a:sym typeface="Playfair Display Black"/>
              </a:rPr>
              <a:t>Venus</a:t>
            </a:r>
            <a:endParaRPr sz="2000">
              <a:solidFill>
                <a:schemeClr val="lt2"/>
              </a:solidFill>
              <a:latin typeface="Playfair Display Black"/>
              <a:ea typeface="Playfair Display Black"/>
              <a:cs typeface="Playfair Display Black"/>
              <a:sym typeface="Playfair Display Black"/>
            </a:endParaRPr>
          </a:p>
        </p:txBody>
      </p:sp>
      <p:sp>
        <p:nvSpPr>
          <p:cNvPr id="387" name="Google Shape;387;p38"/>
          <p:cNvSpPr txBox="1"/>
          <p:nvPr/>
        </p:nvSpPr>
        <p:spPr>
          <a:xfrm flipH="1">
            <a:off x="6399933" y="3519837"/>
            <a:ext cx="1694400" cy="660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600"/>
              </a:spcAft>
              <a:buNone/>
            </a:pPr>
            <a:r>
              <a:rPr lang="en">
                <a:solidFill>
                  <a:schemeClr val="lt2"/>
                </a:solidFill>
                <a:latin typeface="Nunito"/>
                <a:ea typeface="Nunito"/>
                <a:cs typeface="Nunito"/>
                <a:sym typeface="Nunito"/>
              </a:rPr>
              <a:t>Venus has a beautiful name</a:t>
            </a:r>
            <a:endParaRPr>
              <a:solidFill>
                <a:schemeClr val="lt2"/>
              </a:solidFill>
              <a:latin typeface="Nunito"/>
              <a:ea typeface="Nunito"/>
              <a:cs typeface="Nunito"/>
              <a:sym typeface="Nunito"/>
            </a:endParaRPr>
          </a:p>
        </p:txBody>
      </p:sp>
      <p:sp>
        <p:nvSpPr>
          <p:cNvPr id="388" name="Google Shape;388;p38"/>
          <p:cNvSpPr txBox="1"/>
          <p:nvPr/>
        </p:nvSpPr>
        <p:spPr>
          <a:xfrm flipH="1">
            <a:off x="2744078" y="3630924"/>
            <a:ext cx="1141800" cy="43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600"/>
              </a:spcAft>
              <a:buNone/>
            </a:pPr>
            <a:r>
              <a:rPr lang="en" sz="2000">
                <a:solidFill>
                  <a:schemeClr val="lt2"/>
                </a:solidFill>
                <a:latin typeface="Playfair Display Black"/>
                <a:ea typeface="Playfair Display Black"/>
                <a:cs typeface="Playfair Display Black"/>
                <a:sym typeface="Playfair Display Black"/>
              </a:rPr>
              <a:t>Jupiter</a:t>
            </a:r>
            <a:endParaRPr sz="2000">
              <a:solidFill>
                <a:schemeClr val="lt2"/>
              </a:solidFill>
              <a:latin typeface="Playfair Display Black"/>
              <a:ea typeface="Playfair Display Black"/>
              <a:cs typeface="Playfair Display Black"/>
              <a:sym typeface="Playfair Display Black"/>
            </a:endParaRPr>
          </a:p>
        </p:txBody>
      </p:sp>
      <p:sp>
        <p:nvSpPr>
          <p:cNvPr id="389" name="Google Shape;389;p38"/>
          <p:cNvSpPr txBox="1"/>
          <p:nvPr/>
        </p:nvSpPr>
        <p:spPr>
          <a:xfrm flipH="1">
            <a:off x="1049673" y="3516624"/>
            <a:ext cx="1694400" cy="660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1600"/>
              </a:spcAft>
              <a:buNone/>
            </a:pPr>
            <a:r>
              <a:rPr lang="en">
                <a:solidFill>
                  <a:schemeClr val="lt2"/>
                </a:solidFill>
                <a:latin typeface="Nunito"/>
                <a:ea typeface="Nunito"/>
                <a:cs typeface="Nunito"/>
                <a:sym typeface="Nunito"/>
              </a:rPr>
              <a:t>Jupiter is the biggest planet</a:t>
            </a:r>
            <a:endParaRPr>
              <a:solidFill>
                <a:schemeClr val="lt2"/>
              </a:solidFill>
              <a:latin typeface="Nunito"/>
              <a:ea typeface="Nunito"/>
              <a:cs typeface="Nunito"/>
              <a:sym typeface="Nunito"/>
            </a:endParaRPr>
          </a:p>
        </p:txBody>
      </p:sp>
      <p:sp>
        <p:nvSpPr>
          <p:cNvPr id="390" name="Google Shape;390;p38"/>
          <p:cNvSpPr txBox="1"/>
          <p:nvPr/>
        </p:nvSpPr>
        <p:spPr>
          <a:xfrm flipH="1">
            <a:off x="5171822" y="2610834"/>
            <a:ext cx="1141800" cy="43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1600"/>
              </a:spcAft>
              <a:buNone/>
            </a:pPr>
            <a:r>
              <a:rPr lang="en" sz="2000">
                <a:solidFill>
                  <a:schemeClr val="lt2"/>
                </a:solidFill>
                <a:latin typeface="Playfair Display Black"/>
                <a:ea typeface="Playfair Display Black"/>
                <a:cs typeface="Playfair Display Black"/>
                <a:sym typeface="Playfair Display Black"/>
              </a:rPr>
              <a:t>Mars</a:t>
            </a:r>
            <a:endParaRPr sz="2000">
              <a:solidFill>
                <a:schemeClr val="lt2"/>
              </a:solidFill>
              <a:latin typeface="Playfair Display Black"/>
              <a:ea typeface="Playfair Display Black"/>
              <a:cs typeface="Playfair Display Black"/>
              <a:sym typeface="Playfair Display Black"/>
            </a:endParaRPr>
          </a:p>
        </p:txBody>
      </p:sp>
      <p:sp>
        <p:nvSpPr>
          <p:cNvPr id="391" name="Google Shape;391;p38"/>
          <p:cNvSpPr txBox="1"/>
          <p:nvPr/>
        </p:nvSpPr>
        <p:spPr>
          <a:xfrm flipH="1">
            <a:off x="6313622" y="2496527"/>
            <a:ext cx="1694400" cy="660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600"/>
              </a:spcAft>
              <a:buNone/>
            </a:pPr>
            <a:r>
              <a:rPr lang="en">
                <a:solidFill>
                  <a:schemeClr val="lt2"/>
                </a:solidFill>
                <a:latin typeface="Nunito"/>
                <a:ea typeface="Nunito"/>
                <a:cs typeface="Nunito"/>
                <a:sym typeface="Nunito"/>
              </a:rPr>
              <a:t>Mars is actually a cold place</a:t>
            </a:r>
            <a:endParaRPr>
              <a:solidFill>
                <a:schemeClr val="lt2"/>
              </a:solidFill>
              <a:latin typeface="Nunito"/>
              <a:ea typeface="Nunito"/>
              <a:cs typeface="Nunito"/>
              <a:sym typeface="Nunito"/>
            </a:endParaRPr>
          </a:p>
        </p:txBody>
      </p:sp>
      <p:sp>
        <p:nvSpPr>
          <p:cNvPr id="392" name="Google Shape;392;p38"/>
          <p:cNvSpPr txBox="1"/>
          <p:nvPr/>
        </p:nvSpPr>
        <p:spPr>
          <a:xfrm flipH="1">
            <a:off x="2744072" y="2607609"/>
            <a:ext cx="1141800" cy="43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600"/>
              </a:spcAft>
              <a:buNone/>
            </a:pPr>
            <a:r>
              <a:rPr lang="en" sz="2000">
                <a:solidFill>
                  <a:schemeClr val="lt2"/>
                </a:solidFill>
                <a:latin typeface="Playfair Display Black"/>
                <a:ea typeface="Playfair Display Black"/>
                <a:cs typeface="Playfair Display Black"/>
                <a:sym typeface="Playfair Display Black"/>
              </a:rPr>
              <a:t>Saturn</a:t>
            </a:r>
            <a:endParaRPr sz="2000">
              <a:solidFill>
                <a:schemeClr val="lt2"/>
              </a:solidFill>
              <a:latin typeface="Playfair Display Black"/>
              <a:ea typeface="Playfair Display Black"/>
              <a:cs typeface="Playfair Display Black"/>
              <a:sym typeface="Playfair Display Black"/>
            </a:endParaRPr>
          </a:p>
        </p:txBody>
      </p:sp>
      <p:sp>
        <p:nvSpPr>
          <p:cNvPr id="393" name="Google Shape;393;p38"/>
          <p:cNvSpPr txBox="1"/>
          <p:nvPr/>
        </p:nvSpPr>
        <p:spPr>
          <a:xfrm flipH="1">
            <a:off x="1049667" y="2493314"/>
            <a:ext cx="1694400" cy="660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1600"/>
              </a:spcAft>
              <a:buNone/>
            </a:pPr>
            <a:r>
              <a:rPr lang="en">
                <a:solidFill>
                  <a:schemeClr val="lt2"/>
                </a:solidFill>
                <a:latin typeface="Nunito"/>
                <a:ea typeface="Nunito"/>
                <a:cs typeface="Nunito"/>
                <a:sym typeface="Nunito"/>
              </a:rPr>
              <a:t>Saturn is the ringed one</a:t>
            </a:r>
            <a:endParaRPr>
              <a:solidFill>
                <a:schemeClr val="lt2"/>
              </a:solidFill>
              <a:latin typeface="Nunito"/>
              <a:ea typeface="Nunito"/>
              <a:cs typeface="Nunito"/>
              <a:sym typeface="Nunito"/>
            </a:endParaRPr>
          </a:p>
        </p:txBody>
      </p:sp>
      <p:sp>
        <p:nvSpPr>
          <p:cNvPr id="394" name="Google Shape;394;p38"/>
          <p:cNvSpPr txBox="1"/>
          <p:nvPr/>
        </p:nvSpPr>
        <p:spPr>
          <a:xfrm flipH="1">
            <a:off x="4034427" y="1483587"/>
            <a:ext cx="1223700" cy="43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 sz="2000">
                <a:solidFill>
                  <a:schemeClr val="lt2"/>
                </a:solidFill>
                <a:latin typeface="Playfair Display Black"/>
                <a:ea typeface="Playfair Display Black"/>
                <a:cs typeface="Playfair Display Black"/>
                <a:sym typeface="Playfair Display Black"/>
              </a:rPr>
              <a:t>Neptune</a:t>
            </a:r>
            <a:endParaRPr sz="2000">
              <a:solidFill>
                <a:schemeClr val="lt2"/>
              </a:solidFill>
              <a:latin typeface="Playfair Display Black"/>
              <a:ea typeface="Playfair Display Black"/>
              <a:cs typeface="Playfair Display Black"/>
              <a:sym typeface="Playfair Display Black"/>
            </a:endParaRPr>
          </a:p>
        </p:txBody>
      </p:sp>
      <p:sp>
        <p:nvSpPr>
          <p:cNvPr id="395" name="Google Shape;395;p38"/>
          <p:cNvSpPr txBox="1"/>
          <p:nvPr/>
        </p:nvSpPr>
        <p:spPr>
          <a:xfrm flipH="1">
            <a:off x="3799077" y="1663723"/>
            <a:ext cx="1694400" cy="660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Nunito"/>
                <a:ea typeface="Nunito"/>
                <a:cs typeface="Nunito"/>
                <a:sym typeface="Nunito"/>
              </a:rPr>
              <a:t>Neptune is the farthest planet</a:t>
            </a:r>
            <a:endParaRPr>
              <a:solidFill>
                <a:schemeClr val="lt2"/>
              </a:solidFill>
              <a:latin typeface="Nunito"/>
              <a:ea typeface="Nunito"/>
              <a:cs typeface="Nunito"/>
              <a:sym typeface="Nunito"/>
            </a:endParaRPr>
          </a:p>
        </p:txBody>
      </p:sp>
      <p:pic>
        <p:nvPicPr>
          <p:cNvPr id="5" name="Imagen 4"/>
          <p:cNvPicPr>
            <a:picLocks noChangeAspect="1"/>
          </p:cNvPicPr>
          <p:nvPr/>
        </p:nvPicPr>
        <p:blipFill>
          <a:blip r:embed="rId3"/>
          <a:stretch>
            <a:fillRect/>
          </a:stretch>
        </p:blipFill>
        <p:spPr>
          <a:xfrm>
            <a:off x="3773294" y="2277439"/>
            <a:ext cx="1691856" cy="2706969"/>
          </a:xfrm>
          <a:prstGeom prst="rect">
            <a:avLst/>
          </a:prstGeom>
        </p:spPr>
      </p:pic>
      <p:pic>
        <p:nvPicPr>
          <p:cNvPr id="14" name="Imagen 13"/>
          <p:cNvPicPr>
            <a:picLocks noChangeAspect="1"/>
          </p:cNvPicPr>
          <p:nvPr/>
        </p:nvPicPr>
        <p:blipFill>
          <a:blip r:embed="rId4"/>
          <a:stretch>
            <a:fillRect/>
          </a:stretch>
        </p:blipFill>
        <p:spPr>
          <a:xfrm>
            <a:off x="0" y="0"/>
            <a:ext cx="1818715" cy="3268625"/>
          </a:xfrm>
          <a:prstGeom prst="rect">
            <a:avLst/>
          </a:prstGeom>
        </p:spPr>
      </p:pic>
      <p:pic>
        <p:nvPicPr>
          <p:cNvPr id="15" name="Imagen 14"/>
          <p:cNvPicPr>
            <a:picLocks noChangeAspect="1"/>
          </p:cNvPicPr>
          <p:nvPr/>
        </p:nvPicPr>
        <p:blipFill>
          <a:blip r:embed="rId4"/>
          <a:stretch>
            <a:fillRect/>
          </a:stretch>
        </p:blipFill>
        <p:spPr>
          <a:xfrm flipH="1">
            <a:off x="7332078" y="12208"/>
            <a:ext cx="1811922" cy="325641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45"/>
          <p:cNvSpPr txBox="1">
            <a:spLocks noGrp="1"/>
          </p:cNvSpPr>
          <p:nvPr>
            <p:ph type="title"/>
          </p:nvPr>
        </p:nvSpPr>
        <p:spPr>
          <a:xfrm>
            <a:off x="1472346" y="989600"/>
            <a:ext cx="1978200" cy="527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VENUS</a:t>
            </a:r>
            <a:endParaRPr/>
          </a:p>
        </p:txBody>
      </p:sp>
      <p:sp>
        <p:nvSpPr>
          <p:cNvPr id="532" name="Google Shape;532;p45"/>
          <p:cNvSpPr txBox="1">
            <a:spLocks noGrp="1"/>
          </p:cNvSpPr>
          <p:nvPr>
            <p:ph type="subTitle" idx="1"/>
          </p:nvPr>
        </p:nvSpPr>
        <p:spPr>
          <a:xfrm>
            <a:off x="1472346" y="1442775"/>
            <a:ext cx="1978200" cy="665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Venus is the second planet</a:t>
            </a:r>
            <a:endParaRPr/>
          </a:p>
        </p:txBody>
      </p:sp>
      <p:sp>
        <p:nvSpPr>
          <p:cNvPr id="533" name="Google Shape;533;p45"/>
          <p:cNvSpPr txBox="1">
            <a:spLocks noGrp="1"/>
          </p:cNvSpPr>
          <p:nvPr>
            <p:ph type="title" idx="2"/>
          </p:nvPr>
        </p:nvSpPr>
        <p:spPr>
          <a:xfrm>
            <a:off x="5693454" y="1772200"/>
            <a:ext cx="1978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a:t>
            </a:r>
            <a:endParaRPr/>
          </a:p>
        </p:txBody>
      </p:sp>
      <p:sp>
        <p:nvSpPr>
          <p:cNvPr id="534" name="Google Shape;534;p45"/>
          <p:cNvSpPr txBox="1">
            <a:spLocks noGrp="1"/>
          </p:cNvSpPr>
          <p:nvPr>
            <p:ph type="subTitle" idx="3"/>
          </p:nvPr>
        </p:nvSpPr>
        <p:spPr>
          <a:xfrm>
            <a:off x="5693450" y="2225375"/>
            <a:ext cx="1978200" cy="66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a:t>
            </a:r>
            <a:endParaRPr/>
          </a:p>
        </p:txBody>
      </p:sp>
      <p:sp>
        <p:nvSpPr>
          <p:cNvPr id="535" name="Google Shape;535;p45"/>
          <p:cNvSpPr txBox="1">
            <a:spLocks noGrp="1"/>
          </p:cNvSpPr>
          <p:nvPr>
            <p:ph type="title" idx="4"/>
          </p:nvPr>
        </p:nvSpPr>
        <p:spPr>
          <a:xfrm>
            <a:off x="1472346" y="2554800"/>
            <a:ext cx="1978200" cy="527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MARS</a:t>
            </a:r>
            <a:endParaRPr/>
          </a:p>
        </p:txBody>
      </p:sp>
      <p:sp>
        <p:nvSpPr>
          <p:cNvPr id="536" name="Google Shape;536;p45"/>
          <p:cNvSpPr txBox="1">
            <a:spLocks noGrp="1"/>
          </p:cNvSpPr>
          <p:nvPr>
            <p:ph type="subTitle" idx="5"/>
          </p:nvPr>
        </p:nvSpPr>
        <p:spPr>
          <a:xfrm>
            <a:off x="1472346" y="3007975"/>
            <a:ext cx="1978200" cy="665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Mars is actually a very cold place</a:t>
            </a:r>
            <a:endParaRPr/>
          </a:p>
        </p:txBody>
      </p:sp>
      <p:sp>
        <p:nvSpPr>
          <p:cNvPr id="537" name="Google Shape;537;p45"/>
          <p:cNvSpPr txBox="1">
            <a:spLocks noGrp="1"/>
          </p:cNvSpPr>
          <p:nvPr>
            <p:ph type="title" idx="6"/>
          </p:nvPr>
        </p:nvSpPr>
        <p:spPr>
          <a:xfrm>
            <a:off x="5693454" y="3337400"/>
            <a:ext cx="1978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a:t>
            </a:r>
            <a:endParaRPr/>
          </a:p>
        </p:txBody>
      </p:sp>
      <p:sp>
        <p:nvSpPr>
          <p:cNvPr id="538" name="Google Shape;538;p45"/>
          <p:cNvSpPr txBox="1">
            <a:spLocks noGrp="1"/>
          </p:cNvSpPr>
          <p:nvPr>
            <p:ph type="subTitle" idx="7"/>
          </p:nvPr>
        </p:nvSpPr>
        <p:spPr>
          <a:xfrm>
            <a:off x="5693450" y="3790575"/>
            <a:ext cx="1978200" cy="66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 is a gas giant and has rings</a:t>
            </a:r>
            <a:endParaRPr/>
          </a:p>
        </p:txBody>
      </p:sp>
      <p:sp>
        <p:nvSpPr>
          <p:cNvPr id="539" name="Google Shape;539;p45"/>
          <p:cNvSpPr txBox="1">
            <a:spLocks noGrp="1"/>
          </p:cNvSpPr>
          <p:nvPr>
            <p:ph type="title" idx="8"/>
          </p:nvPr>
        </p:nvSpPr>
        <p:spPr>
          <a:xfrm>
            <a:off x="909171" y="283996"/>
            <a:ext cx="7710600" cy="65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1">
                    <a:lumMod val="60000"/>
                    <a:lumOff val="40000"/>
                  </a:schemeClr>
                </a:solidFill>
              </a:rPr>
              <a:t>OUR CLIENTS</a:t>
            </a:r>
            <a:endParaRPr dirty="0">
              <a:solidFill>
                <a:schemeClr val="accent1">
                  <a:lumMod val="60000"/>
                  <a:lumOff val="40000"/>
                </a:schemeClr>
              </a:solidFill>
            </a:endParaRPr>
          </a:p>
        </p:txBody>
      </p:sp>
      <p:sp>
        <p:nvSpPr>
          <p:cNvPr id="540" name="Google Shape;540;p45"/>
          <p:cNvSpPr/>
          <p:nvPr/>
        </p:nvSpPr>
        <p:spPr>
          <a:xfrm>
            <a:off x="3598613" y="1190675"/>
            <a:ext cx="737100" cy="737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5"/>
          <p:cNvSpPr/>
          <p:nvPr/>
        </p:nvSpPr>
        <p:spPr>
          <a:xfrm>
            <a:off x="3598613" y="2763931"/>
            <a:ext cx="737100" cy="737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5"/>
          <p:cNvSpPr/>
          <p:nvPr/>
        </p:nvSpPr>
        <p:spPr>
          <a:xfrm>
            <a:off x="4808288" y="1977303"/>
            <a:ext cx="737100" cy="737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5"/>
          <p:cNvSpPr/>
          <p:nvPr/>
        </p:nvSpPr>
        <p:spPr>
          <a:xfrm>
            <a:off x="4808288" y="3550559"/>
            <a:ext cx="737100" cy="737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4" name="Google Shape;544;p45"/>
          <p:cNvGrpSpPr/>
          <p:nvPr/>
        </p:nvGrpSpPr>
        <p:grpSpPr>
          <a:xfrm>
            <a:off x="3788549" y="1381021"/>
            <a:ext cx="357226" cy="357226"/>
            <a:chOff x="-55987225" y="3198925"/>
            <a:chExt cx="317450" cy="317450"/>
          </a:xfrm>
        </p:grpSpPr>
        <p:sp>
          <p:nvSpPr>
            <p:cNvPr id="545" name="Google Shape;545;p45"/>
            <p:cNvSpPr/>
            <p:nvPr/>
          </p:nvSpPr>
          <p:spPr>
            <a:xfrm>
              <a:off x="-55987225" y="3261925"/>
              <a:ext cx="173300" cy="198500"/>
            </a:xfrm>
            <a:custGeom>
              <a:avLst/>
              <a:gdLst/>
              <a:ahLst/>
              <a:cxnLst/>
              <a:rect l="l" t="t" r="r" b="b"/>
              <a:pathLst>
                <a:path w="6932" h="7940" extrusionOk="0">
                  <a:moveTo>
                    <a:pt x="4821" y="1954"/>
                  </a:moveTo>
                  <a:cubicBezTo>
                    <a:pt x="5042" y="1954"/>
                    <a:pt x="5199" y="2112"/>
                    <a:pt x="5199" y="2332"/>
                  </a:cubicBezTo>
                  <a:cubicBezTo>
                    <a:pt x="5199" y="2521"/>
                    <a:pt x="5042" y="2679"/>
                    <a:pt x="4821" y="2679"/>
                  </a:cubicBezTo>
                  <a:cubicBezTo>
                    <a:pt x="4632" y="2679"/>
                    <a:pt x="4475" y="2521"/>
                    <a:pt x="4475" y="2332"/>
                  </a:cubicBezTo>
                  <a:cubicBezTo>
                    <a:pt x="4475" y="2175"/>
                    <a:pt x="4632" y="1954"/>
                    <a:pt x="4821" y="1954"/>
                  </a:cubicBezTo>
                  <a:close/>
                  <a:moveTo>
                    <a:pt x="1041" y="4380"/>
                  </a:moveTo>
                  <a:cubicBezTo>
                    <a:pt x="1324" y="4726"/>
                    <a:pt x="1765" y="4947"/>
                    <a:pt x="2269" y="4947"/>
                  </a:cubicBezTo>
                  <a:cubicBezTo>
                    <a:pt x="2238" y="5388"/>
                    <a:pt x="1891" y="5703"/>
                    <a:pt x="1482" y="5703"/>
                  </a:cubicBezTo>
                  <a:cubicBezTo>
                    <a:pt x="1104" y="5703"/>
                    <a:pt x="726" y="5357"/>
                    <a:pt x="726" y="4947"/>
                  </a:cubicBezTo>
                  <a:cubicBezTo>
                    <a:pt x="726" y="4726"/>
                    <a:pt x="852" y="4474"/>
                    <a:pt x="1041" y="4380"/>
                  </a:cubicBezTo>
                  <a:close/>
                  <a:moveTo>
                    <a:pt x="5262" y="1"/>
                  </a:moveTo>
                  <a:cubicBezTo>
                    <a:pt x="4916" y="473"/>
                    <a:pt x="4412" y="820"/>
                    <a:pt x="3845" y="1009"/>
                  </a:cubicBezTo>
                  <a:cubicBezTo>
                    <a:pt x="3466" y="1166"/>
                    <a:pt x="3057" y="1229"/>
                    <a:pt x="2679" y="1229"/>
                  </a:cubicBezTo>
                  <a:cubicBezTo>
                    <a:pt x="2553" y="1229"/>
                    <a:pt x="2427" y="1229"/>
                    <a:pt x="2301" y="1166"/>
                  </a:cubicBezTo>
                  <a:cubicBezTo>
                    <a:pt x="2301" y="1292"/>
                    <a:pt x="2269" y="1450"/>
                    <a:pt x="2269" y="1576"/>
                  </a:cubicBezTo>
                  <a:lnTo>
                    <a:pt x="2269" y="1923"/>
                  </a:lnTo>
                  <a:cubicBezTo>
                    <a:pt x="1450" y="1923"/>
                    <a:pt x="726" y="2584"/>
                    <a:pt x="726" y="3435"/>
                  </a:cubicBezTo>
                  <a:lnTo>
                    <a:pt x="726" y="3624"/>
                  </a:lnTo>
                  <a:cubicBezTo>
                    <a:pt x="253" y="3907"/>
                    <a:pt x="1" y="4380"/>
                    <a:pt x="1" y="4915"/>
                  </a:cubicBezTo>
                  <a:cubicBezTo>
                    <a:pt x="1" y="5735"/>
                    <a:pt x="663" y="6428"/>
                    <a:pt x="1482" y="6428"/>
                  </a:cubicBezTo>
                  <a:cubicBezTo>
                    <a:pt x="1507" y="6429"/>
                    <a:pt x="1533" y="6430"/>
                    <a:pt x="1558" y="6430"/>
                  </a:cubicBezTo>
                  <a:cubicBezTo>
                    <a:pt x="2033" y="6430"/>
                    <a:pt x="2473" y="6156"/>
                    <a:pt x="2742" y="5798"/>
                  </a:cubicBezTo>
                  <a:cubicBezTo>
                    <a:pt x="3466" y="7089"/>
                    <a:pt x="4790" y="7940"/>
                    <a:pt x="6365" y="7940"/>
                  </a:cubicBezTo>
                  <a:cubicBezTo>
                    <a:pt x="6554" y="7940"/>
                    <a:pt x="6775" y="7940"/>
                    <a:pt x="6932" y="7908"/>
                  </a:cubicBezTo>
                  <a:cubicBezTo>
                    <a:pt x="6806" y="7562"/>
                    <a:pt x="6712" y="7184"/>
                    <a:pt x="6712" y="6837"/>
                  </a:cubicBezTo>
                  <a:lnTo>
                    <a:pt x="6712" y="5672"/>
                  </a:lnTo>
                  <a:cubicBezTo>
                    <a:pt x="6617" y="5703"/>
                    <a:pt x="6491" y="5703"/>
                    <a:pt x="6365" y="5703"/>
                  </a:cubicBezTo>
                  <a:cubicBezTo>
                    <a:pt x="5861" y="5703"/>
                    <a:pt x="5388" y="5514"/>
                    <a:pt x="5073" y="5168"/>
                  </a:cubicBezTo>
                  <a:cubicBezTo>
                    <a:pt x="4916" y="5010"/>
                    <a:pt x="4916" y="4758"/>
                    <a:pt x="5073" y="4632"/>
                  </a:cubicBezTo>
                  <a:cubicBezTo>
                    <a:pt x="5152" y="4553"/>
                    <a:pt x="5247" y="4514"/>
                    <a:pt x="5337" y="4514"/>
                  </a:cubicBezTo>
                  <a:cubicBezTo>
                    <a:pt x="5428" y="4514"/>
                    <a:pt x="5514" y="4553"/>
                    <a:pt x="5577" y="4632"/>
                  </a:cubicBezTo>
                  <a:cubicBezTo>
                    <a:pt x="5792" y="4847"/>
                    <a:pt x="6080" y="4959"/>
                    <a:pt x="6371" y="4959"/>
                  </a:cubicBezTo>
                  <a:cubicBezTo>
                    <a:pt x="6507" y="4959"/>
                    <a:pt x="6644" y="4934"/>
                    <a:pt x="6775" y="4884"/>
                  </a:cubicBezTo>
                  <a:lnTo>
                    <a:pt x="6775" y="1923"/>
                  </a:lnTo>
                  <a:cubicBezTo>
                    <a:pt x="5892" y="1765"/>
                    <a:pt x="5262" y="977"/>
                    <a:pt x="5262" y="127"/>
                  </a:cubicBezTo>
                  <a:lnTo>
                    <a:pt x="52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5"/>
            <p:cNvSpPr/>
            <p:nvPr/>
          </p:nvSpPr>
          <p:spPr>
            <a:xfrm>
              <a:off x="-55837575" y="3198925"/>
              <a:ext cx="167800" cy="298525"/>
            </a:xfrm>
            <a:custGeom>
              <a:avLst/>
              <a:gdLst/>
              <a:ahLst/>
              <a:cxnLst/>
              <a:rect l="l" t="t" r="r" b="b"/>
              <a:pathLst>
                <a:path w="6712" h="11941" extrusionOk="0">
                  <a:moveTo>
                    <a:pt x="5672" y="6900"/>
                  </a:moveTo>
                  <a:cubicBezTo>
                    <a:pt x="5861" y="6994"/>
                    <a:pt x="5987" y="7246"/>
                    <a:pt x="5987" y="7467"/>
                  </a:cubicBezTo>
                  <a:cubicBezTo>
                    <a:pt x="5987" y="7908"/>
                    <a:pt x="5672" y="8223"/>
                    <a:pt x="5231" y="8223"/>
                  </a:cubicBezTo>
                  <a:cubicBezTo>
                    <a:pt x="4821" y="8223"/>
                    <a:pt x="4443" y="7877"/>
                    <a:pt x="4443" y="7467"/>
                  </a:cubicBezTo>
                  <a:cubicBezTo>
                    <a:pt x="4916" y="7467"/>
                    <a:pt x="5388" y="7246"/>
                    <a:pt x="5672" y="6900"/>
                  </a:cubicBezTo>
                  <a:close/>
                  <a:moveTo>
                    <a:pt x="1" y="0"/>
                  </a:moveTo>
                  <a:lnTo>
                    <a:pt x="1" y="2584"/>
                  </a:lnTo>
                  <a:cubicBezTo>
                    <a:pt x="1" y="3214"/>
                    <a:pt x="505" y="3686"/>
                    <a:pt x="1104" y="3686"/>
                  </a:cubicBezTo>
                  <a:cubicBezTo>
                    <a:pt x="1293" y="3686"/>
                    <a:pt x="1450" y="3844"/>
                    <a:pt x="1450" y="4064"/>
                  </a:cubicBezTo>
                  <a:lnTo>
                    <a:pt x="1450" y="9294"/>
                  </a:lnTo>
                  <a:cubicBezTo>
                    <a:pt x="1450" y="10743"/>
                    <a:pt x="2647" y="11941"/>
                    <a:pt x="4065" y="11941"/>
                  </a:cubicBezTo>
                  <a:lnTo>
                    <a:pt x="4412" y="11941"/>
                  </a:lnTo>
                  <a:lnTo>
                    <a:pt x="4412" y="8790"/>
                  </a:lnTo>
                  <a:cubicBezTo>
                    <a:pt x="4632" y="8885"/>
                    <a:pt x="4916" y="8979"/>
                    <a:pt x="5199" y="8979"/>
                  </a:cubicBezTo>
                  <a:cubicBezTo>
                    <a:pt x="6018" y="8979"/>
                    <a:pt x="6680" y="8318"/>
                    <a:pt x="6680" y="7467"/>
                  </a:cubicBezTo>
                  <a:cubicBezTo>
                    <a:pt x="6711" y="6931"/>
                    <a:pt x="6396" y="6459"/>
                    <a:pt x="5987" y="6175"/>
                  </a:cubicBezTo>
                  <a:lnTo>
                    <a:pt x="5987" y="5986"/>
                  </a:lnTo>
                  <a:cubicBezTo>
                    <a:pt x="5987" y="5167"/>
                    <a:pt x="5262" y="4474"/>
                    <a:pt x="4443" y="4474"/>
                  </a:cubicBezTo>
                  <a:lnTo>
                    <a:pt x="4443" y="4127"/>
                  </a:lnTo>
                  <a:cubicBezTo>
                    <a:pt x="4443" y="1891"/>
                    <a:pt x="2584" y="0"/>
                    <a:pt x="3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5"/>
            <p:cNvSpPr/>
            <p:nvPr/>
          </p:nvSpPr>
          <p:spPr>
            <a:xfrm>
              <a:off x="-55931300" y="3435200"/>
              <a:ext cx="194575" cy="81175"/>
            </a:xfrm>
            <a:custGeom>
              <a:avLst/>
              <a:gdLst/>
              <a:ahLst/>
              <a:cxnLst/>
              <a:rect l="l" t="t" r="r" b="b"/>
              <a:pathLst>
                <a:path w="7783" h="3247" extrusionOk="0">
                  <a:moveTo>
                    <a:pt x="347" y="1"/>
                  </a:moveTo>
                  <a:cubicBezTo>
                    <a:pt x="221" y="64"/>
                    <a:pt x="127" y="127"/>
                    <a:pt x="1" y="158"/>
                  </a:cubicBezTo>
                  <a:lnTo>
                    <a:pt x="1" y="2899"/>
                  </a:lnTo>
                  <a:cubicBezTo>
                    <a:pt x="1" y="3088"/>
                    <a:pt x="158" y="3246"/>
                    <a:pt x="347" y="3246"/>
                  </a:cubicBezTo>
                  <a:lnTo>
                    <a:pt x="7627" y="3246"/>
                  </a:lnTo>
                  <a:cubicBezTo>
                    <a:pt x="6551" y="3216"/>
                    <a:pt x="5551" y="2574"/>
                    <a:pt x="5010" y="1702"/>
                  </a:cubicBezTo>
                  <a:cubicBezTo>
                    <a:pt x="4727" y="1734"/>
                    <a:pt x="4411" y="1765"/>
                    <a:pt x="4096" y="1765"/>
                  </a:cubicBezTo>
                  <a:cubicBezTo>
                    <a:pt x="2584" y="1765"/>
                    <a:pt x="1229" y="1040"/>
                    <a:pt x="347" y="1"/>
                  </a:cubicBezTo>
                  <a:close/>
                  <a:moveTo>
                    <a:pt x="7627" y="3246"/>
                  </a:moveTo>
                  <a:cubicBezTo>
                    <a:pt x="7653" y="3246"/>
                    <a:pt x="7679" y="3247"/>
                    <a:pt x="7705" y="3247"/>
                  </a:cubicBezTo>
                  <a:cubicBezTo>
                    <a:pt x="7731" y="3247"/>
                    <a:pt x="7757" y="3246"/>
                    <a:pt x="7783" y="32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5"/>
            <p:cNvSpPr/>
            <p:nvPr/>
          </p:nvSpPr>
          <p:spPr>
            <a:xfrm>
              <a:off x="-55927350" y="3202850"/>
              <a:ext cx="70900" cy="71200"/>
            </a:xfrm>
            <a:custGeom>
              <a:avLst/>
              <a:gdLst/>
              <a:ahLst/>
              <a:cxnLst/>
              <a:rect l="l" t="t" r="r" b="b"/>
              <a:pathLst>
                <a:path w="2836" h="2848" extrusionOk="0">
                  <a:moveTo>
                    <a:pt x="2836" y="1"/>
                  </a:moveTo>
                  <a:cubicBezTo>
                    <a:pt x="1450" y="379"/>
                    <a:pt x="378" y="1482"/>
                    <a:pt x="0" y="2836"/>
                  </a:cubicBezTo>
                  <a:cubicBezTo>
                    <a:pt x="85" y="2843"/>
                    <a:pt x="170" y="2847"/>
                    <a:pt x="255" y="2847"/>
                  </a:cubicBezTo>
                  <a:cubicBezTo>
                    <a:pt x="548" y="2847"/>
                    <a:pt x="841" y="2801"/>
                    <a:pt x="1135" y="2679"/>
                  </a:cubicBezTo>
                  <a:cubicBezTo>
                    <a:pt x="2111" y="2332"/>
                    <a:pt x="2804" y="1324"/>
                    <a:pt x="2836" y="284"/>
                  </a:cubicBezTo>
                  <a:lnTo>
                    <a:pt x="28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 name="Google Shape;549;p45"/>
          <p:cNvGrpSpPr/>
          <p:nvPr/>
        </p:nvGrpSpPr>
        <p:grpSpPr>
          <a:xfrm>
            <a:off x="3787663" y="2952967"/>
            <a:ext cx="358999" cy="358999"/>
            <a:chOff x="-55988800" y="3982600"/>
            <a:chExt cx="319025" cy="319025"/>
          </a:xfrm>
        </p:grpSpPr>
        <p:sp>
          <p:nvSpPr>
            <p:cNvPr id="550" name="Google Shape;550;p45"/>
            <p:cNvSpPr/>
            <p:nvPr/>
          </p:nvSpPr>
          <p:spPr>
            <a:xfrm>
              <a:off x="-55791875" y="3982600"/>
              <a:ext cx="102400" cy="102425"/>
            </a:xfrm>
            <a:custGeom>
              <a:avLst/>
              <a:gdLst/>
              <a:ahLst/>
              <a:cxnLst/>
              <a:rect l="l" t="t" r="r" b="b"/>
              <a:pathLst>
                <a:path w="4096" h="4097" extrusionOk="0">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5"/>
            <p:cNvSpPr/>
            <p:nvPr/>
          </p:nvSpPr>
          <p:spPr>
            <a:xfrm>
              <a:off x="-55969100" y="3982600"/>
              <a:ext cx="102400" cy="102425"/>
            </a:xfrm>
            <a:custGeom>
              <a:avLst/>
              <a:gdLst/>
              <a:ahLst/>
              <a:cxnLst/>
              <a:rect l="l" t="t" r="r" b="b"/>
              <a:pathLst>
                <a:path w="4096" h="4097" extrusionOk="0">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5"/>
            <p:cNvSpPr/>
            <p:nvPr/>
          </p:nvSpPr>
          <p:spPr>
            <a:xfrm>
              <a:off x="-55819450" y="4021200"/>
              <a:ext cx="92950" cy="92175"/>
            </a:xfrm>
            <a:custGeom>
              <a:avLst/>
              <a:gdLst/>
              <a:ahLst/>
              <a:cxnLst/>
              <a:rect l="l" t="t" r="r" b="b"/>
              <a:pathLst>
                <a:path w="3718" h="3687" extrusionOk="0">
                  <a:moveTo>
                    <a:pt x="32" y="0"/>
                  </a:moveTo>
                  <a:lnTo>
                    <a:pt x="32" y="1103"/>
                  </a:lnTo>
                  <a:cubicBezTo>
                    <a:pt x="1" y="2521"/>
                    <a:pt x="1198" y="3686"/>
                    <a:pt x="2615" y="3686"/>
                  </a:cubicBezTo>
                  <a:lnTo>
                    <a:pt x="3718" y="3686"/>
                  </a:lnTo>
                  <a:cubicBezTo>
                    <a:pt x="3529" y="1733"/>
                    <a:pt x="1985" y="158"/>
                    <a:pt x="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5"/>
            <p:cNvSpPr/>
            <p:nvPr/>
          </p:nvSpPr>
          <p:spPr>
            <a:xfrm>
              <a:off x="-55930500" y="4021200"/>
              <a:ext cx="92950" cy="92175"/>
            </a:xfrm>
            <a:custGeom>
              <a:avLst/>
              <a:gdLst/>
              <a:ahLst/>
              <a:cxnLst/>
              <a:rect l="l" t="t" r="r" b="b"/>
              <a:pathLst>
                <a:path w="3718" h="3687" extrusionOk="0">
                  <a:moveTo>
                    <a:pt x="3718" y="0"/>
                  </a:moveTo>
                  <a:cubicBezTo>
                    <a:pt x="1733" y="158"/>
                    <a:pt x="158" y="1733"/>
                    <a:pt x="0" y="3686"/>
                  </a:cubicBezTo>
                  <a:lnTo>
                    <a:pt x="1103" y="3686"/>
                  </a:lnTo>
                  <a:cubicBezTo>
                    <a:pt x="2552" y="3686"/>
                    <a:pt x="3718" y="2521"/>
                    <a:pt x="3718" y="1103"/>
                  </a:cubicBezTo>
                  <a:lnTo>
                    <a:pt x="37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5"/>
            <p:cNvSpPr/>
            <p:nvPr/>
          </p:nvSpPr>
          <p:spPr>
            <a:xfrm>
              <a:off x="-55988800" y="4086575"/>
              <a:ext cx="319025" cy="215050"/>
            </a:xfrm>
            <a:custGeom>
              <a:avLst/>
              <a:gdLst/>
              <a:ahLst/>
              <a:cxnLst/>
              <a:rect l="l" t="t" r="r" b="b"/>
              <a:pathLst>
                <a:path w="12761" h="8602" extrusionOk="0">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45"/>
          <p:cNvGrpSpPr/>
          <p:nvPr/>
        </p:nvGrpSpPr>
        <p:grpSpPr>
          <a:xfrm>
            <a:off x="5019506" y="3739609"/>
            <a:ext cx="314662" cy="358971"/>
            <a:chOff x="-56766175" y="3198925"/>
            <a:chExt cx="279625" cy="319000"/>
          </a:xfrm>
        </p:grpSpPr>
        <p:sp>
          <p:nvSpPr>
            <p:cNvPr id="556" name="Google Shape;556;p45"/>
            <p:cNvSpPr/>
            <p:nvPr/>
          </p:nvSpPr>
          <p:spPr>
            <a:xfrm>
              <a:off x="-56766175" y="333597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158"/>
                  </a:lnTo>
                  <a:lnTo>
                    <a:pt x="7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5"/>
            <p:cNvSpPr/>
            <p:nvPr/>
          </p:nvSpPr>
          <p:spPr>
            <a:xfrm>
              <a:off x="-56747275" y="3198925"/>
              <a:ext cx="222925" cy="93750"/>
            </a:xfrm>
            <a:custGeom>
              <a:avLst/>
              <a:gdLst/>
              <a:ahLst/>
              <a:cxnLst/>
              <a:rect l="l" t="t" r="r" b="b"/>
              <a:pathLst>
                <a:path w="8917" h="3750" extrusionOk="0">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5"/>
            <p:cNvSpPr/>
            <p:nvPr/>
          </p:nvSpPr>
          <p:spPr>
            <a:xfrm>
              <a:off x="-56710250" y="3348575"/>
              <a:ext cx="55150" cy="55150"/>
            </a:xfrm>
            <a:custGeom>
              <a:avLst/>
              <a:gdLst/>
              <a:ahLst/>
              <a:cxnLst/>
              <a:rect l="l" t="t" r="r" b="b"/>
              <a:pathLst>
                <a:path w="2206" h="2206" extrusionOk="0">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5"/>
            <p:cNvSpPr/>
            <p:nvPr/>
          </p:nvSpPr>
          <p:spPr>
            <a:xfrm>
              <a:off x="-56597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5"/>
            <p:cNvSpPr/>
            <p:nvPr/>
          </p:nvSpPr>
          <p:spPr>
            <a:xfrm>
              <a:off x="-56727575" y="3376925"/>
              <a:ext cx="204800" cy="141000"/>
            </a:xfrm>
            <a:custGeom>
              <a:avLst/>
              <a:gdLst/>
              <a:ahLst/>
              <a:cxnLst/>
              <a:rect l="l" t="t" r="r" b="b"/>
              <a:pathLst>
                <a:path w="8192" h="5640" extrusionOk="0">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5"/>
            <p:cNvSpPr/>
            <p:nvPr/>
          </p:nvSpPr>
          <p:spPr>
            <a:xfrm>
              <a:off x="-56729150" y="3289500"/>
              <a:ext cx="204000" cy="87450"/>
            </a:xfrm>
            <a:custGeom>
              <a:avLst/>
              <a:gdLst/>
              <a:ahLst/>
              <a:cxnLst/>
              <a:rect l="l" t="t" r="r" b="b"/>
              <a:pathLst>
                <a:path w="8160" h="3498" extrusionOk="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5"/>
            <p:cNvSpPr/>
            <p:nvPr/>
          </p:nvSpPr>
          <p:spPr>
            <a:xfrm>
              <a:off x="-56505475" y="3335975"/>
              <a:ext cx="18925" cy="63825"/>
            </a:xfrm>
            <a:custGeom>
              <a:avLst/>
              <a:gdLst/>
              <a:ahLst/>
              <a:cxnLst/>
              <a:rect l="l" t="t" r="r" b="b"/>
              <a:pathLst>
                <a:path w="757" h="2553" extrusionOk="0">
                  <a:moveTo>
                    <a:pt x="1" y="0"/>
                  </a:moveTo>
                  <a:lnTo>
                    <a:pt x="1" y="2552"/>
                  </a:lnTo>
                  <a:cubicBezTo>
                    <a:pt x="442" y="2269"/>
                    <a:pt x="757" y="1796"/>
                    <a:pt x="757" y="1260"/>
                  </a:cubicBezTo>
                  <a:cubicBezTo>
                    <a:pt x="757" y="693"/>
                    <a:pt x="473" y="221"/>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 name="Google Shape;563;p45"/>
          <p:cNvGrpSpPr/>
          <p:nvPr/>
        </p:nvGrpSpPr>
        <p:grpSpPr>
          <a:xfrm>
            <a:off x="4997338" y="2183590"/>
            <a:ext cx="358999" cy="335958"/>
            <a:chOff x="-56394425" y="3600600"/>
            <a:chExt cx="319025" cy="298550"/>
          </a:xfrm>
        </p:grpSpPr>
        <p:sp>
          <p:nvSpPr>
            <p:cNvPr id="564" name="Google Shape;564;p45"/>
            <p:cNvSpPr/>
            <p:nvPr/>
          </p:nvSpPr>
          <p:spPr>
            <a:xfrm>
              <a:off x="-56272325" y="3861300"/>
              <a:ext cx="74825" cy="37850"/>
            </a:xfrm>
            <a:custGeom>
              <a:avLst/>
              <a:gdLst/>
              <a:ahLst/>
              <a:cxnLst/>
              <a:rect l="l" t="t" r="r" b="b"/>
              <a:pathLst>
                <a:path w="2993" h="1514" extrusionOk="0">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5"/>
            <p:cNvSpPr/>
            <p:nvPr/>
          </p:nvSpPr>
          <p:spPr>
            <a:xfrm>
              <a:off x="-56297550" y="3600600"/>
              <a:ext cx="126050" cy="71700"/>
            </a:xfrm>
            <a:custGeom>
              <a:avLst/>
              <a:gdLst/>
              <a:ahLst/>
              <a:cxnLst/>
              <a:rect l="l" t="t" r="r" b="b"/>
              <a:pathLst>
                <a:path w="5042" h="2868" extrusionOk="0">
                  <a:moveTo>
                    <a:pt x="2521" y="1"/>
                  </a:moveTo>
                  <a:cubicBezTo>
                    <a:pt x="1576" y="1"/>
                    <a:pt x="694" y="316"/>
                    <a:pt x="1" y="851"/>
                  </a:cubicBezTo>
                  <a:lnTo>
                    <a:pt x="2521" y="2868"/>
                  </a:lnTo>
                  <a:lnTo>
                    <a:pt x="5042" y="851"/>
                  </a:lnTo>
                  <a:cubicBezTo>
                    <a:pt x="4317" y="316"/>
                    <a:pt x="3467" y="1"/>
                    <a:pt x="25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5"/>
            <p:cNvSpPr/>
            <p:nvPr/>
          </p:nvSpPr>
          <p:spPr>
            <a:xfrm>
              <a:off x="-56394425" y="3635275"/>
              <a:ext cx="319025" cy="233925"/>
            </a:xfrm>
            <a:custGeom>
              <a:avLst/>
              <a:gdLst/>
              <a:ahLst/>
              <a:cxnLst/>
              <a:rect l="l" t="t" r="r" b="b"/>
              <a:pathLst>
                <a:path w="12761" h="9357" extrusionOk="0">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8" name="Imagen 37"/>
          <p:cNvPicPr>
            <a:picLocks noChangeAspect="1"/>
          </p:cNvPicPr>
          <p:nvPr/>
        </p:nvPicPr>
        <p:blipFill>
          <a:blip r:embed="rId3"/>
          <a:stretch>
            <a:fillRect/>
          </a:stretch>
        </p:blipFill>
        <p:spPr>
          <a:xfrm>
            <a:off x="0" y="0"/>
            <a:ext cx="1818715" cy="3268625"/>
          </a:xfrm>
          <a:prstGeom prst="rect">
            <a:avLst/>
          </a:prstGeom>
        </p:spPr>
      </p:pic>
      <p:pic>
        <p:nvPicPr>
          <p:cNvPr id="39" name="Imagen 38"/>
          <p:cNvPicPr>
            <a:picLocks noChangeAspect="1"/>
          </p:cNvPicPr>
          <p:nvPr/>
        </p:nvPicPr>
        <p:blipFill>
          <a:blip r:embed="rId3"/>
          <a:stretch>
            <a:fillRect/>
          </a:stretch>
        </p:blipFill>
        <p:spPr>
          <a:xfrm flipH="1">
            <a:off x="7332078" y="12208"/>
            <a:ext cx="1811922" cy="325641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6"/>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DO THEY SAY ABOUT US?</a:t>
            </a:r>
            <a:endParaRPr/>
          </a:p>
        </p:txBody>
      </p:sp>
      <p:grpSp>
        <p:nvGrpSpPr>
          <p:cNvPr id="572" name="Google Shape;572;p46"/>
          <p:cNvGrpSpPr/>
          <p:nvPr/>
        </p:nvGrpSpPr>
        <p:grpSpPr>
          <a:xfrm>
            <a:off x="713232" y="1591224"/>
            <a:ext cx="4205214" cy="2765237"/>
            <a:chOff x="235800" y="830650"/>
            <a:chExt cx="6978450" cy="4588844"/>
          </a:xfrm>
        </p:grpSpPr>
        <p:sp>
          <p:nvSpPr>
            <p:cNvPr id="573" name="Google Shape;573;p46"/>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6"/>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6"/>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6"/>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6"/>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6"/>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9" name="Google Shape;579;p46"/>
          <p:cNvSpPr/>
          <p:nvPr/>
        </p:nvSpPr>
        <p:spPr>
          <a:xfrm>
            <a:off x="974950" y="2503954"/>
            <a:ext cx="320400" cy="320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6"/>
          <p:cNvSpPr txBox="1">
            <a:spLocks noGrp="1"/>
          </p:cNvSpPr>
          <p:nvPr>
            <p:ph type="title" idx="4294967295"/>
          </p:nvPr>
        </p:nvSpPr>
        <p:spPr>
          <a:xfrm>
            <a:off x="5656750" y="2285000"/>
            <a:ext cx="2765400" cy="40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MARIE BANK</a:t>
            </a:r>
            <a:endParaRPr sz="2200"/>
          </a:p>
        </p:txBody>
      </p:sp>
      <p:sp>
        <p:nvSpPr>
          <p:cNvPr id="581" name="Google Shape;581;p46"/>
          <p:cNvSpPr txBox="1">
            <a:spLocks noGrp="1"/>
          </p:cNvSpPr>
          <p:nvPr>
            <p:ph type="subTitle" idx="4294967295"/>
          </p:nvPr>
        </p:nvSpPr>
        <p:spPr>
          <a:xfrm>
            <a:off x="5656750" y="1723350"/>
            <a:ext cx="2765400" cy="527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600"/>
              <a:t>“Jupiter is the biggest planet in the Solar System”</a:t>
            </a:r>
            <a:endParaRPr sz="1600"/>
          </a:p>
        </p:txBody>
      </p:sp>
      <p:sp>
        <p:nvSpPr>
          <p:cNvPr id="582" name="Google Shape;582;p46"/>
          <p:cNvSpPr txBox="1">
            <a:spLocks noGrp="1"/>
          </p:cNvSpPr>
          <p:nvPr>
            <p:ph type="title" idx="4294967295"/>
          </p:nvPr>
        </p:nvSpPr>
        <p:spPr>
          <a:xfrm>
            <a:off x="5656750" y="3585050"/>
            <a:ext cx="2765400" cy="40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AKIM PETROV</a:t>
            </a:r>
            <a:endParaRPr sz="2200"/>
          </a:p>
        </p:txBody>
      </p:sp>
      <p:sp>
        <p:nvSpPr>
          <p:cNvPr id="583" name="Google Shape;583;p46"/>
          <p:cNvSpPr txBox="1">
            <a:spLocks noGrp="1"/>
          </p:cNvSpPr>
          <p:nvPr>
            <p:ph type="subTitle" idx="4294967295"/>
          </p:nvPr>
        </p:nvSpPr>
        <p:spPr>
          <a:xfrm>
            <a:off x="5656750" y="3023400"/>
            <a:ext cx="2765400" cy="527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600"/>
              <a:t>“Venus is the second planet from the Sun”</a:t>
            </a:r>
            <a:endParaRPr sz="1600"/>
          </a:p>
        </p:txBody>
      </p:sp>
      <p:sp>
        <p:nvSpPr>
          <p:cNvPr id="584" name="Google Shape;584;p46"/>
          <p:cNvSpPr/>
          <p:nvPr/>
        </p:nvSpPr>
        <p:spPr>
          <a:xfrm>
            <a:off x="5276700" y="2314575"/>
            <a:ext cx="400200" cy="400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6"/>
          <p:cNvSpPr/>
          <p:nvPr/>
        </p:nvSpPr>
        <p:spPr>
          <a:xfrm>
            <a:off x="5276700" y="3609975"/>
            <a:ext cx="400200" cy="400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6"/>
          <p:cNvSpPr/>
          <p:nvPr/>
        </p:nvSpPr>
        <p:spPr>
          <a:xfrm>
            <a:off x="3163925" y="2324904"/>
            <a:ext cx="320400" cy="320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90"/>
        <p:cNvGrpSpPr/>
        <p:nvPr/>
      </p:nvGrpSpPr>
      <p:grpSpPr>
        <a:xfrm>
          <a:off x="0" y="0"/>
          <a:ext cx="0" cy="0"/>
          <a:chOff x="0" y="0"/>
          <a:chExt cx="0" cy="0"/>
        </a:xfrm>
      </p:grpSpPr>
      <p:sp>
        <p:nvSpPr>
          <p:cNvPr id="592" name="Google Shape;592;p47"/>
          <p:cNvSpPr txBox="1">
            <a:spLocks noGrp="1"/>
          </p:cNvSpPr>
          <p:nvPr>
            <p:ph type="title"/>
          </p:nvPr>
        </p:nvSpPr>
        <p:spPr>
          <a:xfrm>
            <a:off x="798014" y="0"/>
            <a:ext cx="7710600" cy="65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CASE STUDIES</a:t>
            </a:r>
            <a:endParaRPr dirty="0"/>
          </a:p>
        </p:txBody>
      </p:sp>
      <p:graphicFrame>
        <p:nvGraphicFramePr>
          <p:cNvPr id="593" name="Google Shape;593;p47"/>
          <p:cNvGraphicFramePr/>
          <p:nvPr>
            <p:extLst>
              <p:ext uri="{D42A27DB-BD31-4B8C-83A1-F6EECF244321}">
                <p14:modId xmlns:p14="http://schemas.microsoft.com/office/powerpoint/2010/main" val="458377532"/>
              </p:ext>
            </p:extLst>
          </p:nvPr>
        </p:nvGraphicFramePr>
        <p:xfrm>
          <a:off x="850638" y="1228748"/>
          <a:ext cx="7571525" cy="3365725"/>
        </p:xfrm>
        <a:graphic>
          <a:graphicData uri="http://schemas.openxmlformats.org/drawingml/2006/table">
            <a:tbl>
              <a:tblPr>
                <a:noFill/>
                <a:tableStyleId>{B7FC0D10-4C66-4FE1-8AA7-DBCD5729A9BD}</a:tableStyleId>
              </a:tblPr>
              <a:tblGrid>
                <a:gridCol w="1485050"/>
                <a:gridCol w="2028825"/>
                <a:gridCol w="1914525"/>
                <a:gridCol w="2143125"/>
              </a:tblGrid>
              <a:tr h="1416925">
                <a:tc>
                  <a:txBody>
                    <a:bodyPr/>
                    <a:lstStyle/>
                    <a:p>
                      <a:pPr marL="0" lvl="0" indent="0" algn="ctr" rtl="0">
                        <a:spcBef>
                          <a:spcPts val="0"/>
                        </a:spcBef>
                        <a:spcAft>
                          <a:spcPts val="0"/>
                        </a:spcAft>
                        <a:buNone/>
                      </a:pPr>
                      <a:endParaRPr sz="1800" dirty="0">
                        <a:solidFill>
                          <a:schemeClr val="accent1">
                            <a:lumMod val="60000"/>
                            <a:lumOff val="40000"/>
                          </a:schemeClr>
                        </a:solidFill>
                        <a:latin typeface="Ubuntu Light"/>
                        <a:ea typeface="Ubuntu Light"/>
                        <a:cs typeface="Ubuntu Light"/>
                        <a:sym typeface="Ubuntu Light"/>
                      </a:endParaRPr>
                    </a:p>
                  </a:txBody>
                  <a:tcPr marL="91425" marR="91425" marT="68575" marB="68575" anchor="ctr">
                    <a:lnL w="19050" cap="flat" cmpd="sng">
                      <a:solidFill>
                        <a:srgbClr val="FFB902">
                          <a:alpha val="0"/>
                        </a:srgbClr>
                      </a:solidFill>
                      <a:prstDash val="solid"/>
                      <a:round/>
                      <a:headEnd type="none" w="sm" len="sm"/>
                      <a:tailEnd type="none" w="sm" len="sm"/>
                    </a:lnL>
                    <a:lnR w="19050" cap="flat" cmpd="sng">
                      <a:solidFill>
                        <a:schemeClr val="dk1"/>
                      </a:solidFill>
                      <a:prstDash val="solid"/>
                      <a:round/>
                      <a:headEnd type="none" w="sm" len="sm"/>
                      <a:tailEnd type="none" w="sm" len="sm"/>
                    </a:lnR>
                    <a:lnT w="28575" cap="flat" cmpd="sng">
                      <a:solidFill>
                        <a:srgbClr val="666666">
                          <a:alpha val="0"/>
                        </a:srgbClr>
                      </a:solidFill>
                      <a:prstDash val="solid"/>
                      <a:round/>
                      <a:headEnd type="none" w="sm" len="sm"/>
                      <a:tailEnd type="none" w="sm" len="sm"/>
                    </a:lnT>
                    <a:lnB w="19050" cap="flat" cmpd="sng">
                      <a:solidFill>
                        <a:srgbClr val="FFB902">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lt1"/>
                          </a:solidFill>
                          <a:latin typeface="Montserrat"/>
                          <a:ea typeface="Montserrat"/>
                          <a:cs typeface="Montserrat"/>
                          <a:sym typeface="Montserrat"/>
                        </a:rPr>
                        <a:t>OPPORTUNITY</a:t>
                      </a:r>
                      <a:endParaRPr sz="1800" b="1">
                        <a:solidFill>
                          <a:schemeClr val="lt1"/>
                        </a:solidFill>
                        <a:latin typeface="Montserrat"/>
                        <a:ea typeface="Montserrat"/>
                        <a:cs typeface="Montserrat"/>
                        <a:sym typeface="Montserrat"/>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rgbClr val="F4C5B1">
                          <a:alpha val="0"/>
                        </a:srgbClr>
                      </a:solidFill>
                      <a:prstDash val="solid"/>
                      <a:round/>
                      <a:headEnd type="none" w="sm" len="sm"/>
                      <a:tailEnd type="none" w="sm" len="sm"/>
                    </a:lnT>
                    <a:lnB w="19050" cap="flat" cmpd="sng">
                      <a:solidFill>
                        <a:srgbClr val="FFB902">
                          <a:alpha val="0"/>
                        </a:srgbClr>
                      </a:solidFill>
                      <a:prstDash val="solid"/>
                      <a:round/>
                      <a:headEnd type="none" w="sm" len="sm"/>
                      <a:tailEnd type="none" w="sm" len="sm"/>
                    </a:lnB>
                  </a:tcPr>
                </a:tc>
                <a:tc>
                  <a:txBody>
                    <a:bodyPr/>
                    <a:lstStyle/>
                    <a:p>
                      <a:pPr marL="0" lvl="0" indent="0" algn="ctr" rtl="0">
                        <a:spcBef>
                          <a:spcPts val="0"/>
                        </a:spcBef>
                        <a:spcAft>
                          <a:spcPts val="0"/>
                        </a:spcAft>
                        <a:buClr>
                          <a:srgbClr val="000000"/>
                        </a:buClr>
                        <a:buSzPts val="1100"/>
                        <a:buFont typeface="Arial"/>
                        <a:buNone/>
                      </a:pPr>
                      <a:r>
                        <a:rPr lang="en" sz="1800" b="1">
                          <a:solidFill>
                            <a:schemeClr val="lt1"/>
                          </a:solidFill>
                          <a:latin typeface="Montserrat"/>
                          <a:ea typeface="Montserrat"/>
                          <a:cs typeface="Montserrat"/>
                          <a:sym typeface="Montserrat"/>
                        </a:rPr>
                        <a:t>PROFFER</a:t>
                      </a:r>
                      <a:endParaRPr sz="1800" b="1">
                        <a:solidFill>
                          <a:schemeClr val="lt1"/>
                        </a:solidFill>
                        <a:latin typeface="Montserrat"/>
                        <a:ea typeface="Montserrat"/>
                        <a:cs typeface="Montserrat"/>
                        <a:sym typeface="Montserrat"/>
                      </a:endParaRPr>
                    </a:p>
                  </a:txBody>
                  <a:tcPr marL="91425" marR="91425" marT="68575" marB="68575" anchor="ctr">
                    <a:lnL w="19050" cap="flat" cmpd="sng">
                      <a:solidFill>
                        <a:schemeClr val="dk1"/>
                      </a:solidFill>
                      <a:prstDash val="solid"/>
                      <a:round/>
                      <a:headEnd type="none" w="sm" len="sm"/>
                      <a:tailEnd type="none" w="sm" len="sm"/>
                    </a:lnL>
                    <a:lnR w="19050" cap="flat" cmpd="sng">
                      <a:solidFill>
                        <a:srgbClr val="FFB902">
                          <a:alpha val="0"/>
                        </a:srgbClr>
                      </a:solidFill>
                      <a:prstDash val="solid"/>
                      <a:round/>
                      <a:headEnd type="none" w="sm" len="sm"/>
                      <a:tailEnd type="none" w="sm" len="sm"/>
                    </a:lnR>
                    <a:lnT w="19050" cap="flat" cmpd="sng">
                      <a:solidFill>
                        <a:srgbClr val="B7B7B7">
                          <a:alpha val="0"/>
                        </a:srgbClr>
                      </a:solidFill>
                      <a:prstDash val="solid"/>
                      <a:round/>
                      <a:headEnd type="none" w="sm" len="sm"/>
                      <a:tailEnd type="none" w="sm" len="sm"/>
                    </a:lnT>
                    <a:lnB w="19050" cap="flat" cmpd="sng">
                      <a:solidFill>
                        <a:srgbClr val="FFB902">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lt1"/>
                          </a:solidFill>
                          <a:latin typeface="Montserrat"/>
                          <a:ea typeface="Montserrat"/>
                          <a:cs typeface="Montserrat"/>
                          <a:sym typeface="Montserrat"/>
                        </a:rPr>
                        <a:t>IMPLANTATION</a:t>
                      </a:r>
                      <a:endParaRPr sz="1800" b="1">
                        <a:solidFill>
                          <a:schemeClr val="lt1"/>
                        </a:solidFill>
                        <a:latin typeface="Montserrat"/>
                        <a:ea typeface="Montserrat"/>
                        <a:cs typeface="Montserrat"/>
                        <a:sym typeface="Montserrat"/>
                      </a:endParaRPr>
                    </a:p>
                  </a:txBody>
                  <a:tcPr marL="91425" marR="91425" marT="68575" marB="68575" anchor="ctr">
                    <a:lnL w="19050" cap="flat" cmpd="sng">
                      <a:solidFill>
                        <a:srgbClr val="FFB902">
                          <a:alpha val="0"/>
                        </a:srgbClr>
                      </a:solidFill>
                      <a:prstDash val="solid"/>
                      <a:round/>
                      <a:headEnd type="none" w="sm" len="sm"/>
                      <a:tailEnd type="none" w="sm" len="sm"/>
                    </a:lnL>
                    <a:lnR w="19050" cap="flat" cmpd="sng">
                      <a:solidFill>
                        <a:srgbClr val="B7B7B7">
                          <a:alpha val="0"/>
                        </a:srgbClr>
                      </a:solidFill>
                      <a:prstDash val="solid"/>
                      <a:round/>
                      <a:headEnd type="none" w="sm" len="sm"/>
                      <a:tailEnd type="none" w="sm" len="sm"/>
                    </a:lnR>
                    <a:lnT w="19050" cap="flat" cmpd="sng">
                      <a:solidFill>
                        <a:srgbClr val="B7B7B7">
                          <a:alpha val="0"/>
                        </a:srgbClr>
                      </a:solidFill>
                      <a:prstDash val="solid"/>
                      <a:round/>
                      <a:headEnd type="none" w="sm" len="sm"/>
                      <a:tailEnd type="none" w="sm" len="sm"/>
                    </a:lnT>
                    <a:lnB w="19050" cap="flat" cmpd="sng">
                      <a:solidFill>
                        <a:srgbClr val="FFB902">
                          <a:alpha val="0"/>
                        </a:srgbClr>
                      </a:solidFill>
                      <a:prstDash val="solid"/>
                      <a:round/>
                      <a:headEnd type="none" w="sm" len="sm"/>
                      <a:tailEnd type="none" w="sm" len="sm"/>
                    </a:lnB>
                  </a:tcPr>
                </a:tc>
              </a:tr>
              <a:tr h="649600">
                <a:tc>
                  <a:txBody>
                    <a:bodyPr/>
                    <a:lstStyle/>
                    <a:p>
                      <a:pPr marL="0" lvl="0" indent="0" algn="l" rtl="0">
                        <a:spcBef>
                          <a:spcPts val="0"/>
                        </a:spcBef>
                        <a:spcAft>
                          <a:spcPts val="0"/>
                        </a:spcAft>
                        <a:buNone/>
                      </a:pPr>
                      <a:r>
                        <a:rPr lang="en" sz="2200" b="1">
                          <a:solidFill>
                            <a:schemeClr val="dk1"/>
                          </a:solidFill>
                          <a:latin typeface="Montserrat"/>
                          <a:ea typeface="Montserrat"/>
                          <a:cs typeface="Montserrat"/>
                          <a:sym typeface="Montserrat"/>
                        </a:rPr>
                        <a:t>VENUS</a:t>
                      </a:r>
                      <a:endParaRPr sz="2200" b="1">
                        <a:solidFill>
                          <a:schemeClr val="dk1"/>
                        </a:solidFill>
                        <a:latin typeface="Montserrat"/>
                        <a:ea typeface="Montserrat"/>
                        <a:cs typeface="Montserrat"/>
                        <a:sym typeface="Montserrat"/>
                      </a:endParaRPr>
                    </a:p>
                  </a:txBody>
                  <a:tcPr marL="91425" marR="91425" marT="68575" marB="68575" anchor="ctr">
                    <a:lnL w="19050" cap="flat" cmpd="sng">
                      <a:solidFill>
                        <a:srgbClr val="FFB902">
                          <a:alpha val="0"/>
                        </a:srgbClr>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rgbClr val="FFB902">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It has a nice name</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rgbClr val="FFB902">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It is very hot</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rgbClr val="FFB902">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The second planet</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rgbClr val="B7B7B7">
                          <a:alpha val="0"/>
                        </a:srgbClr>
                      </a:solidFill>
                      <a:prstDash val="solid"/>
                      <a:round/>
                      <a:headEnd type="none" w="sm" len="sm"/>
                      <a:tailEnd type="none" w="sm" len="sm"/>
                    </a:lnR>
                    <a:lnT w="19050" cap="flat" cmpd="sng">
                      <a:solidFill>
                        <a:srgbClr val="FFB902">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r>
              <a:tr h="649600">
                <a:tc>
                  <a:txBody>
                    <a:bodyPr/>
                    <a:lstStyle/>
                    <a:p>
                      <a:pPr marL="0" lvl="0" indent="0" algn="l" rtl="0">
                        <a:spcBef>
                          <a:spcPts val="0"/>
                        </a:spcBef>
                        <a:spcAft>
                          <a:spcPts val="0"/>
                        </a:spcAft>
                        <a:buNone/>
                      </a:pPr>
                      <a:r>
                        <a:rPr lang="en" sz="2200" b="1">
                          <a:solidFill>
                            <a:schemeClr val="dk1"/>
                          </a:solidFill>
                          <a:latin typeface="Montserrat"/>
                          <a:ea typeface="Montserrat"/>
                          <a:cs typeface="Montserrat"/>
                          <a:sym typeface="Montserrat"/>
                        </a:rPr>
                        <a:t>MARS</a:t>
                      </a:r>
                      <a:endParaRPr sz="2200" b="1">
                        <a:solidFill>
                          <a:schemeClr val="dk1"/>
                        </a:solidFill>
                        <a:latin typeface="Montserrat"/>
                        <a:ea typeface="Montserrat"/>
                        <a:cs typeface="Montserrat"/>
                        <a:sym typeface="Montserrat"/>
                      </a:endParaRPr>
                    </a:p>
                  </a:txBody>
                  <a:tcPr marL="91425" marR="91425" marT="68575" marB="68575" anchor="ctr">
                    <a:lnL w="19050" cap="flat" cmpd="sng">
                      <a:solidFill>
                        <a:srgbClr val="FFB902">
                          <a:alpha val="0"/>
                        </a:srgbClr>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Mars is a cold place</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It is the red planet</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It has iron oxide dust</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rgbClr val="B7B7B7">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r>
              <a:tr h="649600">
                <a:tc>
                  <a:txBody>
                    <a:bodyPr/>
                    <a:lstStyle/>
                    <a:p>
                      <a:pPr marL="0" lvl="0" indent="0" algn="l" rtl="0">
                        <a:spcBef>
                          <a:spcPts val="0"/>
                        </a:spcBef>
                        <a:spcAft>
                          <a:spcPts val="0"/>
                        </a:spcAft>
                        <a:buNone/>
                      </a:pPr>
                      <a:r>
                        <a:rPr lang="en" sz="2200" b="1" dirty="0">
                          <a:solidFill>
                            <a:schemeClr val="dk1"/>
                          </a:solidFill>
                          <a:latin typeface="Montserrat"/>
                          <a:ea typeface="Montserrat"/>
                          <a:cs typeface="Montserrat"/>
                          <a:sym typeface="Montserrat"/>
                        </a:rPr>
                        <a:t>SATURN</a:t>
                      </a:r>
                      <a:endParaRPr sz="2200" b="1" dirty="0">
                        <a:solidFill>
                          <a:schemeClr val="dk1"/>
                        </a:solidFill>
                        <a:latin typeface="Montserrat"/>
                        <a:ea typeface="Montserrat"/>
                        <a:cs typeface="Montserrat"/>
                        <a:sym typeface="Montserrat"/>
                      </a:endParaRPr>
                    </a:p>
                  </a:txBody>
                  <a:tcPr marL="91425" marR="91425" marT="68575" marB="68575" anchor="ctr">
                    <a:lnL w="19050" cap="flat" cmpd="sng">
                      <a:solidFill>
                        <a:srgbClr val="FFB902">
                          <a:alpha val="0"/>
                        </a:srgbClr>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rgbClr val="B7B7B7">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It is a gas giant</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rgbClr val="B7B7B7">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dk1"/>
                          </a:solidFill>
                          <a:latin typeface="Maven Pro"/>
                          <a:ea typeface="Maven Pro"/>
                          <a:cs typeface="Maven Pro"/>
                          <a:sym typeface="Maven Pro"/>
                        </a:rPr>
                        <a:t>It has rings</a:t>
                      </a:r>
                      <a:endParaRPr sz="160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rgbClr val="F4C5B1">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600" dirty="0">
                          <a:solidFill>
                            <a:schemeClr val="dk1"/>
                          </a:solidFill>
                          <a:latin typeface="Maven Pro"/>
                          <a:ea typeface="Maven Pro"/>
                          <a:cs typeface="Maven Pro"/>
                          <a:sym typeface="Maven Pro"/>
                        </a:rPr>
                        <a:t>Named after a god</a:t>
                      </a:r>
                      <a:endParaRPr sz="1600" dirty="0">
                        <a:solidFill>
                          <a:schemeClr val="dk1"/>
                        </a:solidFill>
                        <a:latin typeface="Maven Pro"/>
                        <a:ea typeface="Maven Pro"/>
                        <a:cs typeface="Maven Pro"/>
                        <a:sym typeface="Maven Pro"/>
                      </a:endParaRPr>
                    </a:p>
                  </a:txBody>
                  <a:tcPr marL="91425" marR="91425" marT="68575" marB="68575" anchor="ctr">
                    <a:lnL w="19050" cap="flat" cmpd="sng">
                      <a:solidFill>
                        <a:schemeClr val="dk1"/>
                      </a:solidFill>
                      <a:prstDash val="solid"/>
                      <a:round/>
                      <a:headEnd type="none" w="sm" len="sm"/>
                      <a:tailEnd type="none" w="sm" len="sm"/>
                    </a:lnL>
                    <a:lnR w="19050" cap="flat" cmpd="sng">
                      <a:solidFill>
                        <a:srgbClr val="B7B7B7">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rgbClr val="F4C5B1">
                          <a:alpha val="0"/>
                        </a:srgbClr>
                      </a:solidFill>
                      <a:prstDash val="solid"/>
                      <a:round/>
                      <a:headEnd type="none" w="sm" len="sm"/>
                      <a:tailEnd type="none" w="sm" len="sm"/>
                    </a:lnB>
                  </a:tcPr>
                </a:tc>
              </a:tr>
            </a:tbl>
          </a:graphicData>
        </a:graphic>
      </p:graphicFrame>
      <p:pic>
        <p:nvPicPr>
          <p:cNvPr id="2" name="Imagen 1"/>
          <p:cNvPicPr>
            <a:picLocks noChangeAspect="1"/>
          </p:cNvPicPr>
          <p:nvPr/>
        </p:nvPicPr>
        <p:blipFill>
          <a:blip r:embed="rId3"/>
          <a:stretch>
            <a:fillRect/>
          </a:stretch>
        </p:blipFill>
        <p:spPr>
          <a:xfrm>
            <a:off x="0" y="842557"/>
            <a:ext cx="1818715" cy="3268625"/>
          </a:xfrm>
          <a:prstGeom prst="rect">
            <a:avLst/>
          </a:prstGeom>
        </p:spPr>
      </p:pic>
      <p:pic>
        <p:nvPicPr>
          <p:cNvPr id="5" name="Imagen 4"/>
          <p:cNvPicPr>
            <a:picLocks noChangeAspect="1"/>
          </p:cNvPicPr>
          <p:nvPr/>
        </p:nvPicPr>
        <p:blipFill>
          <a:blip r:embed="rId3"/>
          <a:stretch>
            <a:fillRect/>
          </a:stretch>
        </p:blipFill>
        <p:spPr>
          <a:xfrm flipH="1">
            <a:off x="7332078" y="854765"/>
            <a:ext cx="1811922" cy="325641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7"/>
        <p:cNvGrpSpPr/>
        <p:nvPr/>
      </p:nvGrpSpPr>
      <p:grpSpPr>
        <a:xfrm>
          <a:off x="0" y="0"/>
          <a:ext cx="0" cy="0"/>
          <a:chOff x="0" y="0"/>
          <a:chExt cx="0" cy="0"/>
        </a:xfrm>
      </p:grpSpPr>
      <p:sp>
        <p:nvSpPr>
          <p:cNvPr id="3" name="Rectángulo 2"/>
          <p:cNvSpPr/>
          <p:nvPr/>
        </p:nvSpPr>
        <p:spPr>
          <a:xfrm>
            <a:off x="258417" y="0"/>
            <a:ext cx="8885583" cy="520312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98" name="Google Shape;598;p48"/>
          <p:cNvSpPr/>
          <p:nvPr/>
        </p:nvSpPr>
        <p:spPr>
          <a:xfrm rot="5400000" flipH="1">
            <a:off x="-384305" y="384305"/>
            <a:ext cx="5143489" cy="4374879"/>
          </a:xfrm>
          <a:custGeom>
            <a:avLst/>
            <a:gdLst/>
            <a:ahLst/>
            <a:cxnLst/>
            <a:rect l="l" t="t" r="r" b="b"/>
            <a:pathLst>
              <a:path w="53822" h="34012" extrusionOk="0">
                <a:moveTo>
                  <a:pt x="2900" y="0"/>
                </a:moveTo>
                <a:cubicBezTo>
                  <a:pt x="1902" y="0"/>
                  <a:pt x="937" y="152"/>
                  <a:pt x="21" y="477"/>
                </a:cubicBezTo>
                <a:lnTo>
                  <a:pt x="1" y="34012"/>
                </a:lnTo>
                <a:lnTo>
                  <a:pt x="53822" y="34012"/>
                </a:lnTo>
                <a:lnTo>
                  <a:pt x="53534" y="12656"/>
                </a:lnTo>
                <a:cubicBezTo>
                  <a:pt x="49761" y="20335"/>
                  <a:pt x="43592" y="23394"/>
                  <a:pt x="37685" y="23394"/>
                </a:cubicBezTo>
                <a:cubicBezTo>
                  <a:pt x="31675" y="23394"/>
                  <a:pt x="25936" y="20227"/>
                  <a:pt x="23270" y="15537"/>
                </a:cubicBezTo>
                <a:cubicBezTo>
                  <a:pt x="18900" y="7808"/>
                  <a:pt x="10060" y="0"/>
                  <a:pt x="2900" y="0"/>
                </a:cubicBezTo>
                <a:close/>
              </a:path>
            </a:pathLst>
          </a:custGeom>
          <a:solidFill>
            <a:srgbClr val="703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8"/>
          <p:cNvSpPr/>
          <p:nvPr/>
        </p:nvSpPr>
        <p:spPr>
          <a:xfrm rot="-679424">
            <a:off x="15366" y="1758430"/>
            <a:ext cx="3909811" cy="3909811"/>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8"/>
          <p:cNvSpPr txBox="1">
            <a:spLocks noGrp="1"/>
          </p:cNvSpPr>
          <p:nvPr>
            <p:ph type="title"/>
          </p:nvPr>
        </p:nvSpPr>
        <p:spPr>
          <a:xfrm>
            <a:off x="713225" y="2702825"/>
            <a:ext cx="2677800" cy="200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lt1"/>
                </a:solidFill>
              </a:rPr>
              <a:t>A PICTURE IS WORTH A THOUSAND WORDS</a:t>
            </a:r>
            <a:endParaRPr>
              <a:solidFill>
                <a:schemeClr val="lt1"/>
              </a:solidFill>
            </a:endParaRPr>
          </a:p>
        </p:txBody>
      </p:sp>
      <p:pic>
        <p:nvPicPr>
          <p:cNvPr id="6" name="Imagen 5"/>
          <p:cNvPicPr>
            <a:picLocks noChangeAspect="1"/>
          </p:cNvPicPr>
          <p:nvPr/>
        </p:nvPicPr>
        <p:blipFill>
          <a:blip r:embed="rId4"/>
          <a:stretch>
            <a:fillRect/>
          </a:stretch>
        </p:blipFill>
        <p:spPr>
          <a:xfrm>
            <a:off x="2945235" y="1460330"/>
            <a:ext cx="6190004" cy="374279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9" name="Google Shape;609;p49"/>
          <p:cNvSpPr txBox="1">
            <a:spLocks noGrp="1"/>
          </p:cNvSpPr>
          <p:nvPr>
            <p:ph type="title"/>
          </p:nvPr>
        </p:nvSpPr>
        <p:spPr>
          <a:xfrm>
            <a:off x="594642" y="325550"/>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AWARDS</a:t>
            </a:r>
            <a:endParaRPr dirty="0"/>
          </a:p>
        </p:txBody>
      </p:sp>
      <p:sp>
        <p:nvSpPr>
          <p:cNvPr id="610" name="Google Shape;610;p49"/>
          <p:cNvSpPr txBox="1">
            <a:spLocks noGrp="1"/>
          </p:cNvSpPr>
          <p:nvPr>
            <p:ph type="subTitle" idx="1"/>
          </p:nvPr>
        </p:nvSpPr>
        <p:spPr>
          <a:xfrm>
            <a:off x="4784850" y="1152575"/>
            <a:ext cx="3105300" cy="79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LIST YOUR AWARDS HERE</a:t>
            </a:r>
            <a:endParaRPr/>
          </a:p>
        </p:txBody>
      </p:sp>
      <p:sp>
        <p:nvSpPr>
          <p:cNvPr id="611" name="Google Shape;611;p49"/>
          <p:cNvSpPr txBox="1">
            <a:spLocks noGrp="1"/>
          </p:cNvSpPr>
          <p:nvPr>
            <p:ph type="body" idx="2"/>
          </p:nvPr>
        </p:nvSpPr>
        <p:spPr>
          <a:xfrm>
            <a:off x="4784850" y="2119400"/>
            <a:ext cx="3637500" cy="2507400"/>
          </a:xfrm>
          <a:prstGeom prst="rect">
            <a:avLst/>
          </a:prstGeom>
        </p:spPr>
        <p:txBody>
          <a:bodyPr spcFirstLastPara="1" wrap="square" lIns="91425" tIns="91425" rIns="91425" bIns="91425" anchor="ctr" anchorCtr="0">
            <a:noAutofit/>
          </a:bodyPr>
          <a:lstStyle/>
          <a:p>
            <a:pPr marL="457200" lvl="0" indent="-330200" algn="l" rtl="0">
              <a:spcBef>
                <a:spcPts val="0"/>
              </a:spcBef>
              <a:spcAft>
                <a:spcPts val="0"/>
              </a:spcAft>
              <a:buSzPts val="1600"/>
              <a:buChar char="●"/>
            </a:pPr>
            <a:r>
              <a:rPr lang="en"/>
              <a:t>Name of the award (YEAR). Short description</a:t>
            </a:r>
            <a:endParaRPr/>
          </a:p>
          <a:p>
            <a:pPr marL="457200" lvl="0" indent="-330200" algn="l" rtl="0">
              <a:spcBef>
                <a:spcPts val="0"/>
              </a:spcBef>
              <a:spcAft>
                <a:spcPts val="0"/>
              </a:spcAft>
              <a:buSzPts val="1600"/>
              <a:buChar char="●"/>
            </a:pPr>
            <a:r>
              <a:rPr lang="en"/>
              <a:t>Name of the award (YEAR). Short description</a:t>
            </a:r>
            <a:endParaRPr/>
          </a:p>
          <a:p>
            <a:pPr marL="457200" lvl="0" indent="-330200" algn="l" rtl="0">
              <a:spcBef>
                <a:spcPts val="0"/>
              </a:spcBef>
              <a:spcAft>
                <a:spcPts val="0"/>
              </a:spcAft>
              <a:buSzPts val="1600"/>
              <a:buChar char="●"/>
            </a:pPr>
            <a:r>
              <a:rPr lang="en"/>
              <a:t>Name of the award (YEAR). Short description</a:t>
            </a:r>
            <a:endParaRPr/>
          </a:p>
          <a:p>
            <a:pPr marL="457200" lvl="0" indent="-330200" algn="l" rtl="0">
              <a:spcBef>
                <a:spcPts val="0"/>
              </a:spcBef>
              <a:spcAft>
                <a:spcPts val="0"/>
              </a:spcAft>
              <a:buSzPts val="1600"/>
              <a:buChar char="●"/>
            </a:pPr>
            <a:r>
              <a:rPr lang="en"/>
              <a:t>Name of the award (YEAR). Short description</a:t>
            </a:r>
            <a:endParaRPr/>
          </a:p>
        </p:txBody>
      </p:sp>
      <p:pic>
        <p:nvPicPr>
          <p:cNvPr id="2" name="Imagen 1"/>
          <p:cNvPicPr>
            <a:picLocks noChangeAspect="1"/>
          </p:cNvPicPr>
          <p:nvPr/>
        </p:nvPicPr>
        <p:blipFill>
          <a:blip r:embed="rId3"/>
          <a:stretch>
            <a:fillRect/>
          </a:stretch>
        </p:blipFill>
        <p:spPr>
          <a:xfrm>
            <a:off x="1043256" y="1152575"/>
            <a:ext cx="3406686" cy="3706646"/>
          </a:xfrm>
          <a:prstGeom prst="rect">
            <a:avLst/>
          </a:prstGeom>
        </p:spPr>
      </p:pic>
      <p:pic>
        <p:nvPicPr>
          <p:cNvPr id="6" name="Imagen 5"/>
          <p:cNvPicPr>
            <a:picLocks noChangeAspect="1"/>
          </p:cNvPicPr>
          <p:nvPr/>
        </p:nvPicPr>
        <p:blipFill>
          <a:blip r:embed="rId4"/>
          <a:stretch>
            <a:fillRect/>
          </a:stretch>
        </p:blipFill>
        <p:spPr>
          <a:xfrm>
            <a:off x="0" y="0"/>
            <a:ext cx="1818715" cy="3268625"/>
          </a:xfrm>
          <a:prstGeom prst="rect">
            <a:avLst/>
          </a:prstGeom>
        </p:spPr>
      </p:pic>
      <p:pic>
        <p:nvPicPr>
          <p:cNvPr id="7" name="Imagen 6"/>
          <p:cNvPicPr>
            <a:picLocks noChangeAspect="1"/>
          </p:cNvPicPr>
          <p:nvPr/>
        </p:nvPicPr>
        <p:blipFill>
          <a:blip r:embed="rId4"/>
          <a:stretch>
            <a:fillRect/>
          </a:stretch>
        </p:blipFill>
        <p:spPr>
          <a:xfrm flipH="1">
            <a:off x="7332078" y="12208"/>
            <a:ext cx="1811922" cy="325641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77"/>
        <p:cNvGrpSpPr/>
        <p:nvPr/>
      </p:nvGrpSpPr>
      <p:grpSpPr>
        <a:xfrm>
          <a:off x="0" y="0"/>
          <a:ext cx="0" cy="0"/>
          <a:chOff x="0" y="0"/>
          <a:chExt cx="0" cy="0"/>
        </a:xfrm>
      </p:grpSpPr>
      <p:sp>
        <p:nvSpPr>
          <p:cNvPr id="278" name="Google Shape;278;p34"/>
          <p:cNvSpPr txBox="1">
            <a:spLocks noGrp="1"/>
          </p:cNvSpPr>
          <p:nvPr>
            <p:ph type="title"/>
          </p:nvPr>
        </p:nvSpPr>
        <p:spPr>
          <a:xfrm>
            <a:off x="4268494" y="1342194"/>
            <a:ext cx="1856400" cy="4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ABOUT OUR COMPANY</a:t>
            </a:r>
            <a:endParaRPr/>
          </a:p>
        </p:txBody>
      </p:sp>
      <p:sp>
        <p:nvSpPr>
          <p:cNvPr id="279" name="Google Shape;279;p34"/>
          <p:cNvSpPr txBox="1">
            <a:spLocks noGrp="1"/>
          </p:cNvSpPr>
          <p:nvPr>
            <p:ph type="subTitle" idx="1"/>
          </p:nvPr>
        </p:nvSpPr>
        <p:spPr>
          <a:xfrm>
            <a:off x="6772144" y="4041495"/>
            <a:ext cx="1856400" cy="906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280" name="Google Shape;280;p34"/>
          <p:cNvSpPr txBox="1">
            <a:spLocks noGrp="1"/>
          </p:cNvSpPr>
          <p:nvPr>
            <p:ph type="subTitle" idx="2"/>
          </p:nvPr>
        </p:nvSpPr>
        <p:spPr>
          <a:xfrm>
            <a:off x="4268044" y="4041495"/>
            <a:ext cx="1857300" cy="906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281" name="Google Shape;281;p34"/>
          <p:cNvSpPr txBox="1">
            <a:spLocks noGrp="1"/>
          </p:cNvSpPr>
          <p:nvPr>
            <p:ph type="subTitle" idx="3"/>
          </p:nvPr>
        </p:nvSpPr>
        <p:spPr>
          <a:xfrm>
            <a:off x="6771694" y="1850644"/>
            <a:ext cx="1857300" cy="906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282" name="Google Shape;282;p34"/>
          <p:cNvSpPr txBox="1">
            <a:spLocks noGrp="1"/>
          </p:cNvSpPr>
          <p:nvPr>
            <p:ph type="subTitle" idx="4"/>
          </p:nvPr>
        </p:nvSpPr>
        <p:spPr>
          <a:xfrm>
            <a:off x="4268044" y="1855744"/>
            <a:ext cx="1857300" cy="90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283" name="Google Shape;283;p34"/>
          <p:cNvSpPr txBox="1">
            <a:spLocks noGrp="1"/>
          </p:cNvSpPr>
          <p:nvPr>
            <p:ph type="title" idx="5"/>
          </p:nvPr>
        </p:nvSpPr>
        <p:spPr>
          <a:xfrm>
            <a:off x="6771694" y="1342194"/>
            <a:ext cx="1857300" cy="4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SERVICES</a:t>
            </a:r>
            <a:endParaRPr/>
          </a:p>
        </p:txBody>
      </p:sp>
      <p:sp>
        <p:nvSpPr>
          <p:cNvPr id="284" name="Google Shape;284;p34"/>
          <p:cNvSpPr txBox="1">
            <a:spLocks noGrp="1"/>
          </p:cNvSpPr>
          <p:nvPr>
            <p:ph type="title" idx="6"/>
          </p:nvPr>
        </p:nvSpPr>
        <p:spPr>
          <a:xfrm>
            <a:off x="4268044" y="3529369"/>
            <a:ext cx="1857300" cy="4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CLIENTS</a:t>
            </a:r>
            <a:endParaRPr/>
          </a:p>
        </p:txBody>
      </p:sp>
      <p:sp>
        <p:nvSpPr>
          <p:cNvPr id="285" name="Google Shape;285;p34"/>
          <p:cNvSpPr txBox="1">
            <a:spLocks noGrp="1"/>
          </p:cNvSpPr>
          <p:nvPr>
            <p:ph type="title" idx="7"/>
          </p:nvPr>
        </p:nvSpPr>
        <p:spPr>
          <a:xfrm>
            <a:off x="6772144" y="3529369"/>
            <a:ext cx="1856400" cy="4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YOUNG TEAM</a:t>
            </a:r>
            <a:endParaRPr/>
          </a:p>
        </p:txBody>
      </p:sp>
      <p:sp>
        <p:nvSpPr>
          <p:cNvPr id="286" name="Google Shape;286;p34"/>
          <p:cNvSpPr txBox="1">
            <a:spLocks noGrp="1"/>
          </p:cNvSpPr>
          <p:nvPr>
            <p:ph type="title" idx="8"/>
          </p:nvPr>
        </p:nvSpPr>
        <p:spPr>
          <a:xfrm>
            <a:off x="4772194" y="756032"/>
            <a:ext cx="849000" cy="50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bg2"/>
                </a:solidFill>
              </a:rPr>
              <a:t>01</a:t>
            </a:r>
            <a:endParaRPr>
              <a:solidFill>
                <a:schemeClr val="bg2"/>
              </a:solidFill>
            </a:endParaRPr>
          </a:p>
        </p:txBody>
      </p:sp>
      <p:sp>
        <p:nvSpPr>
          <p:cNvPr id="287" name="Google Shape;287;p34"/>
          <p:cNvSpPr txBox="1">
            <a:spLocks noGrp="1"/>
          </p:cNvSpPr>
          <p:nvPr>
            <p:ph type="title" idx="9"/>
          </p:nvPr>
        </p:nvSpPr>
        <p:spPr>
          <a:xfrm>
            <a:off x="7275844" y="756032"/>
            <a:ext cx="849000" cy="50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bg2"/>
                </a:solidFill>
              </a:rPr>
              <a:t>02</a:t>
            </a:r>
            <a:endParaRPr>
              <a:solidFill>
                <a:schemeClr val="bg2"/>
              </a:solidFill>
            </a:endParaRPr>
          </a:p>
        </p:txBody>
      </p:sp>
      <p:sp>
        <p:nvSpPr>
          <p:cNvPr id="288" name="Google Shape;288;p34"/>
          <p:cNvSpPr txBox="1">
            <a:spLocks noGrp="1"/>
          </p:cNvSpPr>
          <p:nvPr>
            <p:ph type="title" idx="13"/>
          </p:nvPr>
        </p:nvSpPr>
        <p:spPr>
          <a:xfrm>
            <a:off x="4772194" y="2942850"/>
            <a:ext cx="849000" cy="50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2"/>
                </a:solidFill>
              </a:rPr>
              <a:t>03</a:t>
            </a:r>
            <a:endParaRPr dirty="0">
              <a:solidFill>
                <a:schemeClr val="bg2"/>
              </a:solidFill>
            </a:endParaRPr>
          </a:p>
        </p:txBody>
      </p:sp>
      <p:sp>
        <p:nvSpPr>
          <p:cNvPr id="289" name="Google Shape;289;p34"/>
          <p:cNvSpPr txBox="1">
            <a:spLocks noGrp="1"/>
          </p:cNvSpPr>
          <p:nvPr>
            <p:ph type="title" idx="14"/>
          </p:nvPr>
        </p:nvSpPr>
        <p:spPr>
          <a:xfrm>
            <a:off x="7275844" y="2942850"/>
            <a:ext cx="849000" cy="50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bg2"/>
                </a:solidFill>
              </a:rPr>
              <a:t>04</a:t>
            </a:r>
            <a:endParaRPr>
              <a:solidFill>
                <a:schemeClr val="bg2"/>
              </a:solidFill>
            </a:endParaRPr>
          </a:p>
        </p:txBody>
      </p:sp>
      <p:sp>
        <p:nvSpPr>
          <p:cNvPr id="290" name="Google Shape;290;p34"/>
          <p:cNvSpPr txBox="1">
            <a:spLocks noGrp="1"/>
          </p:cNvSpPr>
          <p:nvPr>
            <p:ph type="title" idx="15"/>
          </p:nvPr>
        </p:nvSpPr>
        <p:spPr>
          <a:xfrm>
            <a:off x="2304907" y="11892"/>
            <a:ext cx="4751018" cy="106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TABLE OF CONTENTS</a:t>
            </a:r>
            <a:endParaRPr dirty="0"/>
          </a:p>
        </p:txBody>
      </p:sp>
      <p:sp>
        <p:nvSpPr>
          <p:cNvPr id="291" name="Google Shape;291;p34"/>
          <p:cNvSpPr/>
          <p:nvPr/>
        </p:nvSpPr>
        <p:spPr>
          <a:xfrm rot="-679365">
            <a:off x="535479" y="1406860"/>
            <a:ext cx="3348855" cy="3348855"/>
          </a:xfrm>
          <a:prstGeom prst="ellipse">
            <a:avLst/>
          </a:pr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1474417" y="1712403"/>
            <a:ext cx="1599780" cy="273776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pic>
        <p:nvPicPr>
          <p:cNvPr id="1026" name="Picture 2" descr="Quién dijo que a los jóvenes no les gusta la escuela? - Enfoque Educación"/>
          <p:cNvPicPr>
            <a:picLocks noChangeAspect="1" noChangeArrowheads="1"/>
          </p:cNvPicPr>
          <p:nvPr/>
        </p:nvPicPr>
        <p:blipFill rotWithShape="1">
          <a:blip r:embed="rId3">
            <a:extLst>
              <a:ext uri="{28A0092B-C50C-407E-A947-70E740481C1C}">
                <a14:useLocalDpi xmlns:a14="http://schemas.microsoft.com/office/drawing/2010/main" val="0"/>
              </a:ext>
            </a:extLst>
          </a:blip>
          <a:srcRect b="15135"/>
          <a:stretch/>
        </p:blipFill>
        <p:spPr bwMode="auto">
          <a:xfrm>
            <a:off x="0" y="-24929"/>
            <a:ext cx="9144000" cy="5173400"/>
          </a:xfrm>
          <a:prstGeom prst="rect">
            <a:avLst/>
          </a:prstGeom>
          <a:noFill/>
          <a:extLst>
            <a:ext uri="{909E8E84-426E-40DD-AFC4-6F175D3DCCD1}">
              <a14:hiddenFill xmlns:a14="http://schemas.microsoft.com/office/drawing/2010/main">
                <a:solidFill>
                  <a:srgbClr val="FFFFFF"/>
                </a:solidFill>
              </a14:hiddenFill>
            </a:ext>
          </a:extLst>
        </p:spPr>
      </p:pic>
      <p:sp>
        <p:nvSpPr>
          <p:cNvPr id="857" name="Google Shape;857;p54"/>
          <p:cNvSpPr txBox="1">
            <a:spLocks noGrp="1"/>
          </p:cNvSpPr>
          <p:nvPr>
            <p:ph type="body" idx="1"/>
          </p:nvPr>
        </p:nvSpPr>
        <p:spPr>
          <a:xfrm>
            <a:off x="5197903" y="1760821"/>
            <a:ext cx="3337800" cy="219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dirty="0">
                <a:solidFill>
                  <a:schemeClr val="bg1"/>
                </a:solidFill>
              </a:rPr>
              <a:t>A PICTURE IS WORTH A THOUSAND WORDS</a:t>
            </a:r>
            <a:endParaRPr dirty="0">
              <a:solidFill>
                <a:schemeClr val="bg1"/>
              </a:solidFill>
            </a:endParaRPr>
          </a:p>
        </p:txBody>
      </p:sp>
      <p:sp>
        <p:nvSpPr>
          <p:cNvPr id="5" name="Rectángulo 4"/>
          <p:cNvSpPr/>
          <p:nvPr/>
        </p:nvSpPr>
        <p:spPr>
          <a:xfrm>
            <a:off x="0" y="4098664"/>
            <a:ext cx="9144000" cy="1044835"/>
          </a:xfrm>
          <a:prstGeom prst="rect">
            <a:avLst/>
          </a:prstGeom>
          <a:solidFill>
            <a:schemeClr val="bg2">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p:nvSpPr>
        <p:spPr>
          <a:xfrm>
            <a:off x="0" y="-1"/>
            <a:ext cx="9144000" cy="1044835"/>
          </a:xfrm>
          <a:prstGeom prst="rect">
            <a:avLst/>
          </a:prstGeom>
          <a:solidFill>
            <a:schemeClr val="bg2">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162622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16"/>
        <p:cNvGrpSpPr/>
        <p:nvPr/>
      </p:nvGrpSpPr>
      <p:grpSpPr>
        <a:xfrm>
          <a:off x="0" y="0"/>
          <a:ext cx="0" cy="0"/>
          <a:chOff x="0" y="0"/>
          <a:chExt cx="0" cy="0"/>
        </a:xfrm>
      </p:grpSpPr>
      <p:sp>
        <p:nvSpPr>
          <p:cNvPr id="617" name="Google Shape;617;p50"/>
          <p:cNvSpPr txBox="1">
            <a:spLocks noGrp="1"/>
          </p:cNvSpPr>
          <p:nvPr>
            <p:ph type="title"/>
          </p:nvPr>
        </p:nvSpPr>
        <p:spPr>
          <a:xfrm>
            <a:off x="783125" y="2937950"/>
            <a:ext cx="2484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EMILY DOE</a:t>
            </a:r>
            <a:endParaRPr/>
          </a:p>
        </p:txBody>
      </p:sp>
      <p:sp>
        <p:nvSpPr>
          <p:cNvPr id="618" name="Google Shape;618;p50"/>
          <p:cNvSpPr txBox="1">
            <a:spLocks noGrp="1"/>
          </p:cNvSpPr>
          <p:nvPr>
            <p:ph type="subTitle" idx="1"/>
          </p:nvPr>
        </p:nvSpPr>
        <p:spPr>
          <a:xfrm>
            <a:off x="783125" y="3322525"/>
            <a:ext cx="2488800" cy="6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talk a bit about this person here</a:t>
            </a:r>
            <a:endParaRPr/>
          </a:p>
        </p:txBody>
      </p:sp>
      <p:sp>
        <p:nvSpPr>
          <p:cNvPr id="619" name="Google Shape;619;p50"/>
          <p:cNvSpPr txBox="1">
            <a:spLocks noGrp="1"/>
          </p:cNvSpPr>
          <p:nvPr>
            <p:ph type="title" idx="2"/>
          </p:nvPr>
        </p:nvSpPr>
        <p:spPr>
          <a:xfrm>
            <a:off x="3327525" y="3204650"/>
            <a:ext cx="24888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MARK SMITH</a:t>
            </a:r>
            <a:endParaRPr/>
          </a:p>
        </p:txBody>
      </p:sp>
      <p:sp>
        <p:nvSpPr>
          <p:cNvPr id="620" name="Google Shape;620;p50"/>
          <p:cNvSpPr txBox="1">
            <a:spLocks noGrp="1"/>
          </p:cNvSpPr>
          <p:nvPr>
            <p:ph type="subTitle" idx="3"/>
          </p:nvPr>
        </p:nvSpPr>
        <p:spPr>
          <a:xfrm>
            <a:off x="3329997" y="3589225"/>
            <a:ext cx="2488800" cy="6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You can talk a bit about this person here</a:t>
            </a:r>
            <a:endParaRPr/>
          </a:p>
        </p:txBody>
      </p:sp>
      <p:sp>
        <p:nvSpPr>
          <p:cNvPr id="621" name="Google Shape;621;p50"/>
          <p:cNvSpPr txBox="1">
            <a:spLocks noGrp="1"/>
          </p:cNvSpPr>
          <p:nvPr>
            <p:ph type="title" idx="4"/>
          </p:nvPr>
        </p:nvSpPr>
        <p:spPr>
          <a:xfrm>
            <a:off x="5874325" y="3471350"/>
            <a:ext cx="24888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AMELIE ROSE</a:t>
            </a:r>
            <a:endParaRPr/>
          </a:p>
        </p:txBody>
      </p:sp>
      <p:sp>
        <p:nvSpPr>
          <p:cNvPr id="622" name="Google Shape;622;p50"/>
          <p:cNvSpPr txBox="1">
            <a:spLocks noGrp="1"/>
          </p:cNvSpPr>
          <p:nvPr>
            <p:ph type="subTitle" idx="5"/>
          </p:nvPr>
        </p:nvSpPr>
        <p:spPr>
          <a:xfrm>
            <a:off x="5874330" y="3855925"/>
            <a:ext cx="2488800" cy="6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You can talk a bit about this person here</a:t>
            </a:r>
            <a:endParaRPr/>
          </a:p>
        </p:txBody>
      </p:sp>
      <p:sp>
        <p:nvSpPr>
          <p:cNvPr id="623" name="Google Shape;623;p50"/>
          <p:cNvSpPr txBox="1">
            <a:spLocks noGrp="1"/>
          </p:cNvSpPr>
          <p:nvPr>
            <p:ph type="title" idx="6"/>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MEET THE TEAM</a:t>
            </a:r>
            <a:endParaRPr/>
          </a:p>
        </p:txBody>
      </p:sp>
      <p:sp>
        <p:nvSpPr>
          <p:cNvPr id="5" name="Freeform 5"/>
          <p:cNvSpPr>
            <a:spLocks/>
          </p:cNvSpPr>
          <p:nvPr/>
        </p:nvSpPr>
        <p:spPr bwMode="auto">
          <a:xfrm>
            <a:off x="4111625" y="984250"/>
            <a:ext cx="928687" cy="2122488"/>
          </a:xfrm>
          <a:custGeom>
            <a:avLst/>
            <a:gdLst>
              <a:gd name="T0" fmla="*/ 0 w 513"/>
              <a:gd name="T1" fmla="*/ 516 h 1176"/>
              <a:gd name="T2" fmla="*/ 43 w 513"/>
              <a:gd name="T3" fmla="*/ 425 h 1176"/>
              <a:gd name="T4" fmla="*/ 57 w 513"/>
              <a:gd name="T5" fmla="*/ 377 h 1176"/>
              <a:gd name="T6" fmla="*/ 98 w 513"/>
              <a:gd name="T7" fmla="*/ 357 h 1176"/>
              <a:gd name="T8" fmla="*/ 110 w 513"/>
              <a:gd name="T9" fmla="*/ 352 h 1176"/>
              <a:gd name="T10" fmla="*/ 106 w 513"/>
              <a:gd name="T11" fmla="*/ 368 h 1176"/>
              <a:gd name="T12" fmla="*/ 122 w 513"/>
              <a:gd name="T13" fmla="*/ 359 h 1176"/>
              <a:gd name="T14" fmla="*/ 138 w 513"/>
              <a:gd name="T15" fmla="*/ 288 h 1176"/>
              <a:gd name="T16" fmla="*/ 161 w 513"/>
              <a:gd name="T17" fmla="*/ 207 h 1176"/>
              <a:gd name="T18" fmla="*/ 216 w 513"/>
              <a:gd name="T19" fmla="*/ 235 h 1176"/>
              <a:gd name="T20" fmla="*/ 210 w 513"/>
              <a:gd name="T21" fmla="*/ 293 h 1176"/>
              <a:gd name="T22" fmla="*/ 205 w 513"/>
              <a:gd name="T23" fmla="*/ 309 h 1176"/>
              <a:gd name="T24" fmla="*/ 210 w 513"/>
              <a:gd name="T25" fmla="*/ 319 h 1176"/>
              <a:gd name="T26" fmla="*/ 222 w 513"/>
              <a:gd name="T27" fmla="*/ 318 h 1176"/>
              <a:gd name="T28" fmla="*/ 308 w 513"/>
              <a:gd name="T29" fmla="*/ 206 h 1176"/>
              <a:gd name="T30" fmla="*/ 324 w 513"/>
              <a:gd name="T31" fmla="*/ 121 h 1176"/>
              <a:gd name="T32" fmla="*/ 324 w 513"/>
              <a:gd name="T33" fmla="*/ 85 h 1176"/>
              <a:gd name="T34" fmla="*/ 302 w 513"/>
              <a:gd name="T35" fmla="*/ 45 h 1176"/>
              <a:gd name="T36" fmla="*/ 284 w 513"/>
              <a:gd name="T37" fmla="*/ 29 h 1176"/>
              <a:gd name="T38" fmla="*/ 294 w 513"/>
              <a:gd name="T39" fmla="*/ 12 h 1176"/>
              <a:gd name="T40" fmla="*/ 321 w 513"/>
              <a:gd name="T41" fmla="*/ 1 h 1176"/>
              <a:gd name="T42" fmla="*/ 335 w 513"/>
              <a:gd name="T43" fmla="*/ 18 h 1176"/>
              <a:gd name="T44" fmla="*/ 356 w 513"/>
              <a:gd name="T45" fmla="*/ 195 h 1176"/>
              <a:gd name="T46" fmla="*/ 327 w 513"/>
              <a:gd name="T47" fmla="*/ 268 h 1176"/>
              <a:gd name="T48" fmla="*/ 284 w 513"/>
              <a:gd name="T49" fmla="*/ 493 h 1176"/>
              <a:gd name="T50" fmla="*/ 295 w 513"/>
              <a:gd name="T51" fmla="*/ 585 h 1176"/>
              <a:gd name="T52" fmla="*/ 319 w 513"/>
              <a:gd name="T53" fmla="*/ 698 h 1176"/>
              <a:gd name="T54" fmla="*/ 340 w 513"/>
              <a:gd name="T55" fmla="*/ 754 h 1176"/>
              <a:gd name="T56" fmla="*/ 384 w 513"/>
              <a:gd name="T57" fmla="*/ 883 h 1176"/>
              <a:gd name="T58" fmla="*/ 433 w 513"/>
              <a:gd name="T59" fmla="*/ 991 h 1176"/>
              <a:gd name="T60" fmla="*/ 445 w 513"/>
              <a:gd name="T61" fmla="*/ 1029 h 1176"/>
              <a:gd name="T62" fmla="*/ 477 w 513"/>
              <a:gd name="T63" fmla="*/ 1067 h 1176"/>
              <a:gd name="T64" fmla="*/ 508 w 513"/>
              <a:gd name="T65" fmla="*/ 1103 h 1176"/>
              <a:gd name="T66" fmla="*/ 510 w 513"/>
              <a:gd name="T67" fmla="*/ 1124 h 1176"/>
              <a:gd name="T68" fmla="*/ 489 w 513"/>
              <a:gd name="T69" fmla="*/ 1135 h 1176"/>
              <a:gd name="T70" fmla="*/ 445 w 513"/>
              <a:gd name="T71" fmla="*/ 1111 h 1176"/>
              <a:gd name="T72" fmla="*/ 417 w 513"/>
              <a:gd name="T73" fmla="*/ 1091 h 1176"/>
              <a:gd name="T74" fmla="*/ 396 w 513"/>
              <a:gd name="T75" fmla="*/ 1057 h 1176"/>
              <a:gd name="T76" fmla="*/ 391 w 513"/>
              <a:gd name="T77" fmla="*/ 1056 h 1176"/>
              <a:gd name="T78" fmla="*/ 343 w 513"/>
              <a:gd name="T79" fmla="*/ 1028 h 1176"/>
              <a:gd name="T80" fmla="*/ 275 w 513"/>
              <a:gd name="T81" fmla="*/ 847 h 1176"/>
              <a:gd name="T82" fmla="*/ 224 w 513"/>
              <a:gd name="T83" fmla="*/ 739 h 1176"/>
              <a:gd name="T84" fmla="*/ 219 w 513"/>
              <a:gd name="T85" fmla="*/ 740 h 1176"/>
              <a:gd name="T86" fmla="*/ 197 w 513"/>
              <a:gd name="T87" fmla="*/ 830 h 1176"/>
              <a:gd name="T88" fmla="*/ 189 w 513"/>
              <a:gd name="T89" fmla="*/ 1023 h 1176"/>
              <a:gd name="T90" fmla="*/ 193 w 513"/>
              <a:gd name="T91" fmla="*/ 1083 h 1176"/>
              <a:gd name="T92" fmla="*/ 174 w 513"/>
              <a:gd name="T93" fmla="*/ 1113 h 1176"/>
              <a:gd name="T94" fmla="*/ 163 w 513"/>
              <a:gd name="T95" fmla="*/ 1166 h 1176"/>
              <a:gd name="T96" fmla="*/ 107 w 513"/>
              <a:gd name="T97" fmla="*/ 1175 h 1176"/>
              <a:gd name="T98" fmla="*/ 101 w 513"/>
              <a:gd name="T99" fmla="*/ 1169 h 1176"/>
              <a:gd name="T100" fmla="*/ 118 w 513"/>
              <a:gd name="T101" fmla="*/ 1117 h 1176"/>
              <a:gd name="T102" fmla="*/ 109 w 513"/>
              <a:gd name="T103" fmla="*/ 1092 h 1176"/>
              <a:gd name="T104" fmla="*/ 99 w 513"/>
              <a:gd name="T105" fmla="*/ 896 h 1176"/>
              <a:gd name="T106" fmla="*/ 100 w 513"/>
              <a:gd name="T107" fmla="*/ 837 h 1176"/>
              <a:gd name="T108" fmla="*/ 97 w 513"/>
              <a:gd name="T109" fmla="*/ 749 h 1176"/>
              <a:gd name="T110" fmla="*/ 105 w 513"/>
              <a:gd name="T111" fmla="*/ 634 h 1176"/>
              <a:gd name="T112" fmla="*/ 108 w 513"/>
              <a:gd name="T113" fmla="*/ 474 h 1176"/>
              <a:gd name="T114" fmla="*/ 103 w 513"/>
              <a:gd name="T115" fmla="*/ 462 h 1176"/>
              <a:gd name="T116" fmla="*/ 56 w 513"/>
              <a:gd name="T117" fmla="*/ 520 h 1176"/>
              <a:gd name="T118" fmla="*/ 32 w 513"/>
              <a:gd name="T119" fmla="*/ 548 h 1176"/>
              <a:gd name="T120" fmla="*/ 0 w 513"/>
              <a:gd name="T121" fmla="*/ 544 h 1176"/>
              <a:gd name="T122" fmla="*/ 0 w 513"/>
              <a:gd name="T123" fmla="*/ 51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3" h="1176">
                <a:moveTo>
                  <a:pt x="0" y="516"/>
                </a:moveTo>
                <a:cubicBezTo>
                  <a:pt x="14" y="485"/>
                  <a:pt x="29" y="455"/>
                  <a:pt x="43" y="425"/>
                </a:cubicBezTo>
                <a:cubicBezTo>
                  <a:pt x="49" y="410"/>
                  <a:pt x="52" y="393"/>
                  <a:pt x="57" y="377"/>
                </a:cubicBezTo>
                <a:cubicBezTo>
                  <a:pt x="61" y="364"/>
                  <a:pt x="83" y="354"/>
                  <a:pt x="98" y="357"/>
                </a:cubicBezTo>
                <a:cubicBezTo>
                  <a:pt x="101" y="358"/>
                  <a:pt x="104" y="355"/>
                  <a:pt x="110" y="352"/>
                </a:cubicBezTo>
                <a:cubicBezTo>
                  <a:pt x="108" y="359"/>
                  <a:pt x="107" y="363"/>
                  <a:pt x="106" y="368"/>
                </a:cubicBezTo>
                <a:cubicBezTo>
                  <a:pt x="112" y="365"/>
                  <a:pt x="117" y="362"/>
                  <a:pt x="122" y="359"/>
                </a:cubicBezTo>
                <a:cubicBezTo>
                  <a:pt x="156" y="338"/>
                  <a:pt x="160" y="322"/>
                  <a:pt x="138" y="288"/>
                </a:cubicBezTo>
                <a:cubicBezTo>
                  <a:pt x="122" y="263"/>
                  <a:pt x="135" y="217"/>
                  <a:pt x="161" y="207"/>
                </a:cubicBezTo>
                <a:cubicBezTo>
                  <a:pt x="185" y="197"/>
                  <a:pt x="212" y="210"/>
                  <a:pt x="216" y="235"/>
                </a:cubicBezTo>
                <a:cubicBezTo>
                  <a:pt x="220" y="254"/>
                  <a:pt x="228" y="275"/>
                  <a:pt x="210" y="293"/>
                </a:cubicBezTo>
                <a:cubicBezTo>
                  <a:pt x="206" y="296"/>
                  <a:pt x="205" y="304"/>
                  <a:pt x="205" y="309"/>
                </a:cubicBezTo>
                <a:cubicBezTo>
                  <a:pt x="204" y="313"/>
                  <a:pt x="207" y="318"/>
                  <a:pt x="210" y="319"/>
                </a:cubicBezTo>
                <a:cubicBezTo>
                  <a:pt x="213" y="321"/>
                  <a:pt x="219" y="320"/>
                  <a:pt x="222" y="318"/>
                </a:cubicBezTo>
                <a:cubicBezTo>
                  <a:pt x="259" y="287"/>
                  <a:pt x="287" y="248"/>
                  <a:pt x="308" y="206"/>
                </a:cubicBezTo>
                <a:cubicBezTo>
                  <a:pt x="321" y="181"/>
                  <a:pt x="320" y="149"/>
                  <a:pt x="324" y="121"/>
                </a:cubicBezTo>
                <a:cubicBezTo>
                  <a:pt x="326" y="109"/>
                  <a:pt x="323" y="97"/>
                  <a:pt x="324" y="85"/>
                </a:cubicBezTo>
                <a:cubicBezTo>
                  <a:pt x="326" y="66"/>
                  <a:pt x="321" y="53"/>
                  <a:pt x="302" y="45"/>
                </a:cubicBezTo>
                <a:cubicBezTo>
                  <a:pt x="295" y="42"/>
                  <a:pt x="290" y="35"/>
                  <a:pt x="284" y="29"/>
                </a:cubicBezTo>
                <a:cubicBezTo>
                  <a:pt x="287" y="23"/>
                  <a:pt x="289" y="16"/>
                  <a:pt x="294" y="12"/>
                </a:cubicBezTo>
                <a:cubicBezTo>
                  <a:pt x="302" y="7"/>
                  <a:pt x="312" y="1"/>
                  <a:pt x="321" y="1"/>
                </a:cubicBezTo>
                <a:cubicBezTo>
                  <a:pt x="326" y="0"/>
                  <a:pt x="332" y="11"/>
                  <a:pt x="335" y="18"/>
                </a:cubicBezTo>
                <a:cubicBezTo>
                  <a:pt x="363" y="74"/>
                  <a:pt x="365" y="135"/>
                  <a:pt x="356" y="195"/>
                </a:cubicBezTo>
                <a:cubicBezTo>
                  <a:pt x="353" y="220"/>
                  <a:pt x="336" y="243"/>
                  <a:pt x="327" y="268"/>
                </a:cubicBezTo>
                <a:cubicBezTo>
                  <a:pt x="302" y="341"/>
                  <a:pt x="276" y="414"/>
                  <a:pt x="284" y="493"/>
                </a:cubicBezTo>
                <a:cubicBezTo>
                  <a:pt x="287" y="524"/>
                  <a:pt x="295" y="555"/>
                  <a:pt x="295" y="585"/>
                </a:cubicBezTo>
                <a:cubicBezTo>
                  <a:pt x="294" y="626"/>
                  <a:pt x="313" y="660"/>
                  <a:pt x="319" y="698"/>
                </a:cubicBezTo>
                <a:cubicBezTo>
                  <a:pt x="322" y="717"/>
                  <a:pt x="334" y="735"/>
                  <a:pt x="340" y="754"/>
                </a:cubicBezTo>
                <a:cubicBezTo>
                  <a:pt x="355" y="797"/>
                  <a:pt x="367" y="841"/>
                  <a:pt x="384" y="883"/>
                </a:cubicBezTo>
                <a:cubicBezTo>
                  <a:pt x="398" y="920"/>
                  <a:pt x="417" y="955"/>
                  <a:pt x="433" y="991"/>
                </a:cubicBezTo>
                <a:cubicBezTo>
                  <a:pt x="438" y="1003"/>
                  <a:pt x="438" y="1018"/>
                  <a:pt x="445" y="1029"/>
                </a:cubicBezTo>
                <a:cubicBezTo>
                  <a:pt x="453" y="1043"/>
                  <a:pt x="466" y="1055"/>
                  <a:pt x="477" y="1067"/>
                </a:cubicBezTo>
                <a:cubicBezTo>
                  <a:pt x="487" y="1079"/>
                  <a:pt x="499" y="1090"/>
                  <a:pt x="508" y="1103"/>
                </a:cubicBezTo>
                <a:cubicBezTo>
                  <a:pt x="511" y="1108"/>
                  <a:pt x="513" y="1119"/>
                  <a:pt x="510" y="1124"/>
                </a:cubicBezTo>
                <a:cubicBezTo>
                  <a:pt x="506" y="1130"/>
                  <a:pt x="494" y="1137"/>
                  <a:pt x="489" y="1135"/>
                </a:cubicBezTo>
                <a:cubicBezTo>
                  <a:pt x="473" y="1129"/>
                  <a:pt x="459" y="1120"/>
                  <a:pt x="445" y="1111"/>
                </a:cubicBezTo>
                <a:cubicBezTo>
                  <a:pt x="435" y="1105"/>
                  <a:pt x="427" y="1096"/>
                  <a:pt x="417" y="1091"/>
                </a:cubicBezTo>
                <a:cubicBezTo>
                  <a:pt x="401" y="1084"/>
                  <a:pt x="394" y="1074"/>
                  <a:pt x="396" y="1057"/>
                </a:cubicBezTo>
                <a:cubicBezTo>
                  <a:pt x="393" y="1057"/>
                  <a:pt x="392" y="1056"/>
                  <a:pt x="391" y="1056"/>
                </a:cubicBezTo>
                <a:cubicBezTo>
                  <a:pt x="353" y="1067"/>
                  <a:pt x="356" y="1066"/>
                  <a:pt x="343" y="1028"/>
                </a:cubicBezTo>
                <a:cubicBezTo>
                  <a:pt x="323" y="967"/>
                  <a:pt x="299" y="907"/>
                  <a:pt x="275" y="847"/>
                </a:cubicBezTo>
                <a:cubicBezTo>
                  <a:pt x="260" y="810"/>
                  <a:pt x="241" y="775"/>
                  <a:pt x="224" y="739"/>
                </a:cubicBezTo>
                <a:cubicBezTo>
                  <a:pt x="222" y="740"/>
                  <a:pt x="220" y="740"/>
                  <a:pt x="219" y="740"/>
                </a:cubicBezTo>
                <a:cubicBezTo>
                  <a:pt x="211" y="770"/>
                  <a:pt x="200" y="800"/>
                  <a:pt x="197" y="830"/>
                </a:cubicBezTo>
                <a:cubicBezTo>
                  <a:pt x="192" y="894"/>
                  <a:pt x="191" y="959"/>
                  <a:pt x="189" y="1023"/>
                </a:cubicBezTo>
                <a:cubicBezTo>
                  <a:pt x="188" y="1043"/>
                  <a:pt x="191" y="1063"/>
                  <a:pt x="193" y="1083"/>
                </a:cubicBezTo>
                <a:cubicBezTo>
                  <a:pt x="195" y="1110"/>
                  <a:pt x="195" y="1110"/>
                  <a:pt x="174" y="1113"/>
                </a:cubicBezTo>
                <a:cubicBezTo>
                  <a:pt x="171" y="1132"/>
                  <a:pt x="174" y="1157"/>
                  <a:pt x="163" y="1166"/>
                </a:cubicBezTo>
                <a:cubicBezTo>
                  <a:pt x="150" y="1176"/>
                  <a:pt x="126" y="1173"/>
                  <a:pt x="107" y="1175"/>
                </a:cubicBezTo>
                <a:cubicBezTo>
                  <a:pt x="105" y="1173"/>
                  <a:pt x="103" y="1171"/>
                  <a:pt x="101" y="1169"/>
                </a:cubicBezTo>
                <a:cubicBezTo>
                  <a:pt x="107" y="1150"/>
                  <a:pt x="114" y="1131"/>
                  <a:pt x="118" y="1117"/>
                </a:cubicBezTo>
                <a:cubicBezTo>
                  <a:pt x="114" y="1106"/>
                  <a:pt x="109" y="1099"/>
                  <a:pt x="109" y="1092"/>
                </a:cubicBezTo>
                <a:cubicBezTo>
                  <a:pt x="105" y="1027"/>
                  <a:pt x="101" y="962"/>
                  <a:pt x="99" y="896"/>
                </a:cubicBezTo>
                <a:cubicBezTo>
                  <a:pt x="98" y="877"/>
                  <a:pt x="100" y="857"/>
                  <a:pt x="100" y="837"/>
                </a:cubicBezTo>
                <a:cubicBezTo>
                  <a:pt x="99" y="808"/>
                  <a:pt x="95" y="778"/>
                  <a:pt x="97" y="749"/>
                </a:cubicBezTo>
                <a:cubicBezTo>
                  <a:pt x="100" y="711"/>
                  <a:pt x="99" y="673"/>
                  <a:pt x="105" y="634"/>
                </a:cubicBezTo>
                <a:cubicBezTo>
                  <a:pt x="113" y="582"/>
                  <a:pt x="126" y="527"/>
                  <a:pt x="108" y="474"/>
                </a:cubicBezTo>
                <a:cubicBezTo>
                  <a:pt x="107" y="471"/>
                  <a:pt x="106" y="469"/>
                  <a:pt x="103" y="462"/>
                </a:cubicBezTo>
                <a:cubicBezTo>
                  <a:pt x="86" y="483"/>
                  <a:pt x="71" y="501"/>
                  <a:pt x="56" y="520"/>
                </a:cubicBezTo>
                <a:cubicBezTo>
                  <a:pt x="48" y="529"/>
                  <a:pt x="41" y="540"/>
                  <a:pt x="32" y="548"/>
                </a:cubicBezTo>
                <a:cubicBezTo>
                  <a:pt x="21" y="556"/>
                  <a:pt x="9" y="558"/>
                  <a:pt x="0" y="544"/>
                </a:cubicBezTo>
                <a:cubicBezTo>
                  <a:pt x="0" y="534"/>
                  <a:pt x="0" y="525"/>
                  <a:pt x="0" y="516"/>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s-AR"/>
          </a:p>
        </p:txBody>
      </p:sp>
      <p:sp>
        <p:nvSpPr>
          <p:cNvPr id="9" name="Freeform 9"/>
          <p:cNvSpPr>
            <a:spLocks noEditPoints="1"/>
          </p:cNvSpPr>
          <p:nvPr/>
        </p:nvSpPr>
        <p:spPr bwMode="auto">
          <a:xfrm>
            <a:off x="1385456" y="586588"/>
            <a:ext cx="1279337" cy="2335335"/>
          </a:xfrm>
          <a:custGeom>
            <a:avLst/>
            <a:gdLst>
              <a:gd name="T0" fmla="*/ 115 w 551"/>
              <a:gd name="T1" fmla="*/ 993 h 1010"/>
              <a:gd name="T2" fmla="*/ 155 w 551"/>
              <a:gd name="T3" fmla="*/ 706 h 1010"/>
              <a:gd name="T4" fmla="*/ 231 w 551"/>
              <a:gd name="T5" fmla="*/ 550 h 1010"/>
              <a:gd name="T6" fmla="*/ 234 w 551"/>
              <a:gd name="T7" fmla="*/ 475 h 1010"/>
              <a:gd name="T8" fmla="*/ 236 w 551"/>
              <a:gd name="T9" fmla="*/ 279 h 1010"/>
              <a:gd name="T10" fmla="*/ 201 w 551"/>
              <a:gd name="T11" fmla="*/ 234 h 1010"/>
              <a:gd name="T12" fmla="*/ 81 w 551"/>
              <a:gd name="T13" fmla="*/ 116 h 1010"/>
              <a:gd name="T14" fmla="*/ 4 w 551"/>
              <a:gd name="T15" fmla="*/ 57 h 1010"/>
              <a:gd name="T16" fmla="*/ 0 w 551"/>
              <a:gd name="T17" fmla="*/ 39 h 1010"/>
              <a:gd name="T18" fmla="*/ 34 w 551"/>
              <a:gd name="T19" fmla="*/ 35 h 1010"/>
              <a:gd name="T20" fmla="*/ 10 w 551"/>
              <a:gd name="T21" fmla="*/ 0 h 1010"/>
              <a:gd name="T22" fmla="*/ 57 w 551"/>
              <a:gd name="T23" fmla="*/ 7 h 1010"/>
              <a:gd name="T24" fmla="*/ 144 w 551"/>
              <a:gd name="T25" fmla="*/ 131 h 1010"/>
              <a:gd name="T26" fmla="*/ 251 w 551"/>
              <a:gd name="T27" fmla="*/ 198 h 1010"/>
              <a:gd name="T28" fmla="*/ 329 w 551"/>
              <a:gd name="T29" fmla="*/ 217 h 1010"/>
              <a:gd name="T30" fmla="*/ 300 w 551"/>
              <a:gd name="T31" fmla="*/ 142 h 1010"/>
              <a:gd name="T32" fmla="*/ 338 w 551"/>
              <a:gd name="T33" fmla="*/ 73 h 1010"/>
              <a:gd name="T34" fmla="*/ 396 w 551"/>
              <a:gd name="T35" fmla="*/ 191 h 1010"/>
              <a:gd name="T36" fmla="*/ 548 w 551"/>
              <a:gd name="T37" fmla="*/ 392 h 1010"/>
              <a:gd name="T38" fmla="*/ 551 w 551"/>
              <a:gd name="T39" fmla="*/ 410 h 1010"/>
              <a:gd name="T40" fmla="*/ 419 w 551"/>
              <a:gd name="T41" fmla="*/ 561 h 1010"/>
              <a:gd name="T42" fmla="*/ 419 w 551"/>
              <a:gd name="T43" fmla="*/ 853 h 1010"/>
              <a:gd name="T44" fmla="*/ 406 w 551"/>
              <a:gd name="T45" fmla="*/ 945 h 1010"/>
              <a:gd name="T46" fmla="*/ 387 w 551"/>
              <a:gd name="T47" fmla="*/ 1010 h 1010"/>
              <a:gd name="T48" fmla="*/ 353 w 551"/>
              <a:gd name="T49" fmla="*/ 950 h 1010"/>
              <a:gd name="T50" fmla="*/ 347 w 551"/>
              <a:gd name="T51" fmla="*/ 873 h 1010"/>
              <a:gd name="T52" fmla="*/ 319 w 551"/>
              <a:gd name="T53" fmla="*/ 627 h 1010"/>
              <a:gd name="T54" fmla="*/ 235 w 551"/>
              <a:gd name="T55" fmla="*/ 743 h 1010"/>
              <a:gd name="T56" fmla="*/ 235 w 551"/>
              <a:gd name="T57" fmla="*/ 908 h 1010"/>
              <a:gd name="T58" fmla="*/ 251 w 551"/>
              <a:gd name="T59" fmla="*/ 956 h 1010"/>
              <a:gd name="T60" fmla="*/ 119 w 551"/>
              <a:gd name="T61" fmla="*/ 1010 h 1010"/>
              <a:gd name="T62" fmla="*/ 433 w 551"/>
              <a:gd name="T63" fmla="*/ 496 h 1010"/>
              <a:gd name="T64" fmla="*/ 492 w 551"/>
              <a:gd name="T65" fmla="*/ 386 h 1010"/>
              <a:gd name="T66" fmla="*/ 422 w 551"/>
              <a:gd name="T67" fmla="*/ 501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1010">
                <a:moveTo>
                  <a:pt x="119" y="1010"/>
                </a:moveTo>
                <a:cubicBezTo>
                  <a:pt x="118" y="1004"/>
                  <a:pt x="116" y="999"/>
                  <a:pt x="115" y="993"/>
                </a:cubicBezTo>
                <a:cubicBezTo>
                  <a:pt x="152" y="977"/>
                  <a:pt x="173" y="938"/>
                  <a:pt x="170" y="898"/>
                </a:cubicBezTo>
                <a:cubicBezTo>
                  <a:pt x="165" y="834"/>
                  <a:pt x="160" y="770"/>
                  <a:pt x="155" y="706"/>
                </a:cubicBezTo>
                <a:cubicBezTo>
                  <a:pt x="155" y="699"/>
                  <a:pt x="156" y="691"/>
                  <a:pt x="159" y="685"/>
                </a:cubicBezTo>
                <a:cubicBezTo>
                  <a:pt x="182" y="639"/>
                  <a:pt x="206" y="594"/>
                  <a:pt x="231" y="550"/>
                </a:cubicBezTo>
                <a:cubicBezTo>
                  <a:pt x="237" y="539"/>
                  <a:pt x="244" y="530"/>
                  <a:pt x="251" y="520"/>
                </a:cubicBezTo>
                <a:cubicBezTo>
                  <a:pt x="226" y="505"/>
                  <a:pt x="229" y="505"/>
                  <a:pt x="234" y="475"/>
                </a:cubicBezTo>
                <a:cubicBezTo>
                  <a:pt x="243" y="419"/>
                  <a:pt x="248" y="362"/>
                  <a:pt x="255" y="306"/>
                </a:cubicBezTo>
                <a:cubicBezTo>
                  <a:pt x="257" y="291"/>
                  <a:pt x="246" y="285"/>
                  <a:pt x="236" y="279"/>
                </a:cubicBezTo>
                <a:cubicBezTo>
                  <a:pt x="224" y="272"/>
                  <a:pt x="214" y="265"/>
                  <a:pt x="214" y="249"/>
                </a:cubicBezTo>
                <a:cubicBezTo>
                  <a:pt x="214" y="244"/>
                  <a:pt x="207" y="237"/>
                  <a:pt x="201" y="234"/>
                </a:cubicBezTo>
                <a:cubicBezTo>
                  <a:pt x="181" y="219"/>
                  <a:pt x="157" y="208"/>
                  <a:pt x="140" y="191"/>
                </a:cubicBezTo>
                <a:cubicBezTo>
                  <a:pt x="117" y="168"/>
                  <a:pt x="96" y="143"/>
                  <a:pt x="81" y="116"/>
                </a:cubicBezTo>
                <a:cubicBezTo>
                  <a:pt x="65" y="88"/>
                  <a:pt x="39" y="79"/>
                  <a:pt x="15" y="66"/>
                </a:cubicBezTo>
                <a:cubicBezTo>
                  <a:pt x="11" y="63"/>
                  <a:pt x="5" y="61"/>
                  <a:pt x="4" y="57"/>
                </a:cubicBezTo>
                <a:cubicBezTo>
                  <a:pt x="4" y="53"/>
                  <a:pt x="7" y="47"/>
                  <a:pt x="9" y="42"/>
                </a:cubicBezTo>
                <a:cubicBezTo>
                  <a:pt x="8" y="42"/>
                  <a:pt x="4" y="40"/>
                  <a:pt x="0" y="39"/>
                </a:cubicBezTo>
                <a:cubicBezTo>
                  <a:pt x="0" y="38"/>
                  <a:pt x="0" y="36"/>
                  <a:pt x="0" y="35"/>
                </a:cubicBezTo>
                <a:cubicBezTo>
                  <a:pt x="10" y="35"/>
                  <a:pt x="20" y="35"/>
                  <a:pt x="34" y="35"/>
                </a:cubicBezTo>
                <a:cubicBezTo>
                  <a:pt x="23" y="24"/>
                  <a:pt x="14" y="14"/>
                  <a:pt x="6" y="5"/>
                </a:cubicBezTo>
                <a:cubicBezTo>
                  <a:pt x="7" y="3"/>
                  <a:pt x="9" y="1"/>
                  <a:pt x="10" y="0"/>
                </a:cubicBezTo>
                <a:cubicBezTo>
                  <a:pt x="24" y="11"/>
                  <a:pt x="38" y="22"/>
                  <a:pt x="54" y="34"/>
                </a:cubicBezTo>
                <a:cubicBezTo>
                  <a:pt x="55" y="24"/>
                  <a:pt x="56" y="16"/>
                  <a:pt x="57" y="7"/>
                </a:cubicBezTo>
                <a:cubicBezTo>
                  <a:pt x="60" y="8"/>
                  <a:pt x="62" y="8"/>
                  <a:pt x="62" y="9"/>
                </a:cubicBezTo>
                <a:cubicBezTo>
                  <a:pt x="69" y="63"/>
                  <a:pt x="106" y="97"/>
                  <a:pt x="144" y="131"/>
                </a:cubicBezTo>
                <a:cubicBezTo>
                  <a:pt x="155" y="141"/>
                  <a:pt x="164" y="155"/>
                  <a:pt x="177" y="162"/>
                </a:cubicBezTo>
                <a:cubicBezTo>
                  <a:pt x="201" y="176"/>
                  <a:pt x="226" y="188"/>
                  <a:pt x="251" y="198"/>
                </a:cubicBezTo>
                <a:cubicBezTo>
                  <a:pt x="273" y="206"/>
                  <a:pt x="296" y="210"/>
                  <a:pt x="319" y="217"/>
                </a:cubicBezTo>
                <a:cubicBezTo>
                  <a:pt x="322" y="217"/>
                  <a:pt x="325" y="217"/>
                  <a:pt x="329" y="217"/>
                </a:cubicBezTo>
                <a:cubicBezTo>
                  <a:pt x="340" y="186"/>
                  <a:pt x="305" y="195"/>
                  <a:pt x="296" y="179"/>
                </a:cubicBezTo>
                <a:cubicBezTo>
                  <a:pt x="297" y="167"/>
                  <a:pt x="321" y="154"/>
                  <a:pt x="300" y="142"/>
                </a:cubicBezTo>
                <a:cubicBezTo>
                  <a:pt x="310" y="122"/>
                  <a:pt x="319" y="102"/>
                  <a:pt x="328" y="83"/>
                </a:cubicBezTo>
                <a:cubicBezTo>
                  <a:pt x="330" y="79"/>
                  <a:pt x="334" y="76"/>
                  <a:pt x="338" y="73"/>
                </a:cubicBezTo>
                <a:cubicBezTo>
                  <a:pt x="358" y="62"/>
                  <a:pt x="409" y="80"/>
                  <a:pt x="418" y="103"/>
                </a:cubicBezTo>
                <a:cubicBezTo>
                  <a:pt x="433" y="145"/>
                  <a:pt x="429" y="159"/>
                  <a:pt x="396" y="191"/>
                </a:cubicBezTo>
                <a:cubicBezTo>
                  <a:pt x="393" y="193"/>
                  <a:pt x="396" y="209"/>
                  <a:pt x="399" y="211"/>
                </a:cubicBezTo>
                <a:cubicBezTo>
                  <a:pt x="477" y="249"/>
                  <a:pt x="516" y="317"/>
                  <a:pt x="548" y="392"/>
                </a:cubicBezTo>
                <a:cubicBezTo>
                  <a:pt x="548" y="393"/>
                  <a:pt x="550" y="393"/>
                  <a:pt x="551" y="394"/>
                </a:cubicBezTo>
                <a:cubicBezTo>
                  <a:pt x="551" y="399"/>
                  <a:pt x="551" y="404"/>
                  <a:pt x="551" y="410"/>
                </a:cubicBezTo>
                <a:cubicBezTo>
                  <a:pt x="515" y="458"/>
                  <a:pt x="474" y="502"/>
                  <a:pt x="428" y="540"/>
                </a:cubicBezTo>
                <a:cubicBezTo>
                  <a:pt x="423" y="544"/>
                  <a:pt x="420" y="554"/>
                  <a:pt x="419" y="561"/>
                </a:cubicBezTo>
                <a:cubicBezTo>
                  <a:pt x="418" y="579"/>
                  <a:pt x="419" y="598"/>
                  <a:pt x="419" y="616"/>
                </a:cubicBezTo>
                <a:cubicBezTo>
                  <a:pt x="419" y="695"/>
                  <a:pt x="419" y="774"/>
                  <a:pt x="419" y="853"/>
                </a:cubicBezTo>
                <a:cubicBezTo>
                  <a:pt x="419" y="880"/>
                  <a:pt x="418" y="906"/>
                  <a:pt x="416" y="932"/>
                </a:cubicBezTo>
                <a:cubicBezTo>
                  <a:pt x="416" y="937"/>
                  <a:pt x="410" y="944"/>
                  <a:pt x="406" y="945"/>
                </a:cubicBezTo>
                <a:cubicBezTo>
                  <a:pt x="389" y="947"/>
                  <a:pt x="392" y="957"/>
                  <a:pt x="397" y="968"/>
                </a:cubicBezTo>
                <a:cubicBezTo>
                  <a:pt x="403" y="984"/>
                  <a:pt x="407" y="999"/>
                  <a:pt x="387" y="1010"/>
                </a:cubicBezTo>
                <a:cubicBezTo>
                  <a:pt x="370" y="1010"/>
                  <a:pt x="352" y="1010"/>
                  <a:pt x="335" y="1010"/>
                </a:cubicBezTo>
                <a:cubicBezTo>
                  <a:pt x="323" y="983"/>
                  <a:pt x="349" y="970"/>
                  <a:pt x="353" y="950"/>
                </a:cubicBezTo>
                <a:cubicBezTo>
                  <a:pt x="348" y="941"/>
                  <a:pt x="344" y="932"/>
                  <a:pt x="343" y="923"/>
                </a:cubicBezTo>
                <a:cubicBezTo>
                  <a:pt x="343" y="906"/>
                  <a:pt x="348" y="890"/>
                  <a:pt x="347" y="873"/>
                </a:cubicBezTo>
                <a:cubicBezTo>
                  <a:pt x="341" y="805"/>
                  <a:pt x="333" y="736"/>
                  <a:pt x="326" y="668"/>
                </a:cubicBezTo>
                <a:cubicBezTo>
                  <a:pt x="324" y="655"/>
                  <a:pt x="322" y="643"/>
                  <a:pt x="319" y="627"/>
                </a:cubicBezTo>
                <a:cubicBezTo>
                  <a:pt x="290" y="664"/>
                  <a:pt x="264" y="698"/>
                  <a:pt x="239" y="732"/>
                </a:cubicBezTo>
                <a:cubicBezTo>
                  <a:pt x="237" y="735"/>
                  <a:pt x="235" y="739"/>
                  <a:pt x="235" y="743"/>
                </a:cubicBezTo>
                <a:cubicBezTo>
                  <a:pt x="240" y="787"/>
                  <a:pt x="244" y="833"/>
                  <a:pt x="252" y="877"/>
                </a:cubicBezTo>
                <a:cubicBezTo>
                  <a:pt x="256" y="896"/>
                  <a:pt x="253" y="904"/>
                  <a:pt x="235" y="908"/>
                </a:cubicBezTo>
                <a:cubicBezTo>
                  <a:pt x="231" y="909"/>
                  <a:pt x="227" y="911"/>
                  <a:pt x="221" y="912"/>
                </a:cubicBezTo>
                <a:cubicBezTo>
                  <a:pt x="232" y="928"/>
                  <a:pt x="241" y="942"/>
                  <a:pt x="251" y="956"/>
                </a:cubicBezTo>
                <a:cubicBezTo>
                  <a:pt x="219" y="974"/>
                  <a:pt x="189" y="992"/>
                  <a:pt x="159" y="1010"/>
                </a:cubicBezTo>
                <a:cubicBezTo>
                  <a:pt x="146" y="1010"/>
                  <a:pt x="132" y="1010"/>
                  <a:pt x="119" y="1010"/>
                </a:cubicBezTo>
                <a:close/>
                <a:moveTo>
                  <a:pt x="422" y="501"/>
                </a:moveTo>
                <a:cubicBezTo>
                  <a:pt x="426" y="499"/>
                  <a:pt x="430" y="499"/>
                  <a:pt x="433" y="496"/>
                </a:cubicBezTo>
                <a:cubicBezTo>
                  <a:pt x="461" y="469"/>
                  <a:pt x="485" y="438"/>
                  <a:pt x="499" y="401"/>
                </a:cubicBezTo>
                <a:cubicBezTo>
                  <a:pt x="501" y="398"/>
                  <a:pt x="496" y="389"/>
                  <a:pt x="492" y="386"/>
                </a:cubicBezTo>
                <a:cubicBezTo>
                  <a:pt x="481" y="379"/>
                  <a:pt x="469" y="375"/>
                  <a:pt x="457" y="369"/>
                </a:cubicBezTo>
                <a:cubicBezTo>
                  <a:pt x="446" y="412"/>
                  <a:pt x="434" y="455"/>
                  <a:pt x="422" y="50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13" name="Freeform 13"/>
          <p:cNvSpPr>
            <a:spLocks/>
          </p:cNvSpPr>
          <p:nvPr/>
        </p:nvSpPr>
        <p:spPr bwMode="auto">
          <a:xfrm>
            <a:off x="6660825" y="1063512"/>
            <a:ext cx="641350" cy="2479676"/>
          </a:xfrm>
          <a:custGeom>
            <a:avLst/>
            <a:gdLst>
              <a:gd name="T0" fmla="*/ 139 w 303"/>
              <a:gd name="T1" fmla="*/ 820 h 1181"/>
              <a:gd name="T2" fmla="*/ 135 w 303"/>
              <a:gd name="T3" fmla="*/ 960 h 1181"/>
              <a:gd name="T4" fmla="*/ 147 w 303"/>
              <a:gd name="T5" fmla="*/ 1157 h 1181"/>
              <a:gd name="T6" fmla="*/ 99 w 303"/>
              <a:gd name="T7" fmla="*/ 1173 h 1181"/>
              <a:gd name="T8" fmla="*/ 90 w 303"/>
              <a:gd name="T9" fmla="*/ 1010 h 1181"/>
              <a:gd name="T10" fmla="*/ 57 w 303"/>
              <a:gd name="T11" fmla="*/ 745 h 1181"/>
              <a:gd name="T12" fmla="*/ 80 w 303"/>
              <a:gd name="T13" fmla="*/ 599 h 1181"/>
              <a:gd name="T14" fmla="*/ 84 w 303"/>
              <a:gd name="T15" fmla="*/ 388 h 1181"/>
              <a:gd name="T16" fmla="*/ 45 w 303"/>
              <a:gd name="T17" fmla="*/ 167 h 1181"/>
              <a:gd name="T18" fmla="*/ 6 w 303"/>
              <a:gd name="T19" fmla="*/ 47 h 1181"/>
              <a:gd name="T20" fmla="*/ 27 w 303"/>
              <a:gd name="T21" fmla="*/ 55 h 1181"/>
              <a:gd name="T22" fmla="*/ 24 w 303"/>
              <a:gd name="T23" fmla="*/ 11 h 1181"/>
              <a:gd name="T24" fmla="*/ 39 w 303"/>
              <a:gd name="T25" fmla="*/ 43 h 1181"/>
              <a:gd name="T26" fmla="*/ 42 w 303"/>
              <a:gd name="T27" fmla="*/ 0 h 1181"/>
              <a:gd name="T28" fmla="*/ 62 w 303"/>
              <a:gd name="T29" fmla="*/ 4 h 1181"/>
              <a:gd name="T30" fmla="*/ 68 w 303"/>
              <a:gd name="T31" fmla="*/ 69 h 1181"/>
              <a:gd name="T32" fmla="*/ 104 w 303"/>
              <a:gd name="T33" fmla="*/ 47 h 1181"/>
              <a:gd name="T34" fmla="*/ 72 w 303"/>
              <a:gd name="T35" fmla="*/ 137 h 1181"/>
              <a:gd name="T36" fmla="*/ 126 w 303"/>
              <a:gd name="T37" fmla="*/ 348 h 1181"/>
              <a:gd name="T38" fmla="*/ 130 w 303"/>
              <a:gd name="T39" fmla="*/ 310 h 1181"/>
              <a:gd name="T40" fmla="*/ 189 w 303"/>
              <a:gd name="T41" fmla="*/ 217 h 1181"/>
              <a:gd name="T42" fmla="*/ 249 w 303"/>
              <a:gd name="T43" fmla="*/ 298 h 1181"/>
              <a:gd name="T44" fmla="*/ 299 w 303"/>
              <a:gd name="T45" fmla="*/ 447 h 1181"/>
              <a:gd name="T46" fmla="*/ 303 w 303"/>
              <a:gd name="T47" fmla="*/ 726 h 1181"/>
              <a:gd name="T48" fmla="*/ 282 w 303"/>
              <a:gd name="T49" fmla="*/ 743 h 1181"/>
              <a:gd name="T50" fmla="*/ 266 w 303"/>
              <a:gd name="T51" fmla="*/ 763 h 1181"/>
              <a:gd name="T52" fmla="*/ 273 w 303"/>
              <a:gd name="T53" fmla="*/ 707 h 1181"/>
              <a:gd name="T54" fmla="*/ 258 w 303"/>
              <a:gd name="T55" fmla="*/ 537 h 1181"/>
              <a:gd name="T56" fmla="*/ 234 w 303"/>
              <a:gd name="T57" fmla="*/ 903 h 1181"/>
              <a:gd name="T58" fmla="*/ 225 w 303"/>
              <a:gd name="T59" fmla="*/ 1052 h 1181"/>
              <a:gd name="T60" fmla="*/ 240 w 303"/>
              <a:gd name="T61" fmla="*/ 1172 h 1181"/>
              <a:gd name="T62" fmla="*/ 191 w 303"/>
              <a:gd name="T63" fmla="*/ 1154 h 1181"/>
              <a:gd name="T64" fmla="*/ 153 w 303"/>
              <a:gd name="T65" fmla="*/ 773 h 1181"/>
              <a:gd name="T66" fmla="*/ 143 w 303"/>
              <a:gd name="T67" fmla="*/ 76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3" h="1181">
                <a:moveTo>
                  <a:pt x="143" y="761"/>
                </a:moveTo>
                <a:cubicBezTo>
                  <a:pt x="142" y="781"/>
                  <a:pt x="141" y="800"/>
                  <a:pt x="139" y="820"/>
                </a:cubicBezTo>
                <a:cubicBezTo>
                  <a:pt x="137" y="848"/>
                  <a:pt x="133" y="876"/>
                  <a:pt x="132" y="905"/>
                </a:cubicBezTo>
                <a:cubicBezTo>
                  <a:pt x="131" y="923"/>
                  <a:pt x="134" y="942"/>
                  <a:pt x="135" y="960"/>
                </a:cubicBezTo>
                <a:cubicBezTo>
                  <a:pt x="137" y="995"/>
                  <a:pt x="133" y="1030"/>
                  <a:pt x="141" y="1064"/>
                </a:cubicBezTo>
                <a:cubicBezTo>
                  <a:pt x="147" y="1095"/>
                  <a:pt x="150" y="1126"/>
                  <a:pt x="147" y="1157"/>
                </a:cubicBezTo>
                <a:cubicBezTo>
                  <a:pt x="146" y="1165"/>
                  <a:pt x="140" y="1179"/>
                  <a:pt x="136" y="1179"/>
                </a:cubicBezTo>
                <a:cubicBezTo>
                  <a:pt x="123" y="1180"/>
                  <a:pt x="110" y="1178"/>
                  <a:pt x="99" y="1173"/>
                </a:cubicBezTo>
                <a:cubicBezTo>
                  <a:pt x="94" y="1171"/>
                  <a:pt x="92" y="1154"/>
                  <a:pt x="95" y="1149"/>
                </a:cubicBezTo>
                <a:cubicBezTo>
                  <a:pt x="127" y="1101"/>
                  <a:pt x="102" y="1056"/>
                  <a:pt x="90" y="1010"/>
                </a:cubicBezTo>
                <a:cubicBezTo>
                  <a:pt x="80" y="970"/>
                  <a:pt x="75" y="931"/>
                  <a:pt x="77" y="890"/>
                </a:cubicBezTo>
                <a:cubicBezTo>
                  <a:pt x="79" y="841"/>
                  <a:pt x="74" y="792"/>
                  <a:pt x="57" y="745"/>
                </a:cubicBezTo>
                <a:cubicBezTo>
                  <a:pt x="44" y="707"/>
                  <a:pt x="56" y="669"/>
                  <a:pt x="65" y="631"/>
                </a:cubicBezTo>
                <a:cubicBezTo>
                  <a:pt x="68" y="620"/>
                  <a:pt x="72" y="607"/>
                  <a:pt x="80" y="599"/>
                </a:cubicBezTo>
                <a:cubicBezTo>
                  <a:pt x="113" y="560"/>
                  <a:pt x="111" y="515"/>
                  <a:pt x="105" y="470"/>
                </a:cubicBezTo>
                <a:cubicBezTo>
                  <a:pt x="102" y="442"/>
                  <a:pt x="90" y="415"/>
                  <a:pt x="84" y="388"/>
                </a:cubicBezTo>
                <a:cubicBezTo>
                  <a:pt x="76" y="357"/>
                  <a:pt x="69" y="326"/>
                  <a:pt x="64" y="295"/>
                </a:cubicBezTo>
                <a:cubicBezTo>
                  <a:pt x="56" y="253"/>
                  <a:pt x="51" y="210"/>
                  <a:pt x="45" y="167"/>
                </a:cubicBezTo>
                <a:cubicBezTo>
                  <a:pt x="44" y="164"/>
                  <a:pt x="43" y="160"/>
                  <a:pt x="43" y="156"/>
                </a:cubicBezTo>
                <a:cubicBezTo>
                  <a:pt x="43" y="115"/>
                  <a:pt x="30" y="79"/>
                  <a:pt x="6" y="47"/>
                </a:cubicBezTo>
                <a:cubicBezTo>
                  <a:pt x="4" y="45"/>
                  <a:pt x="4" y="42"/>
                  <a:pt x="0" y="33"/>
                </a:cubicBezTo>
                <a:cubicBezTo>
                  <a:pt x="11" y="42"/>
                  <a:pt x="18" y="48"/>
                  <a:pt x="27" y="55"/>
                </a:cubicBezTo>
                <a:cubicBezTo>
                  <a:pt x="24" y="39"/>
                  <a:pt x="21" y="26"/>
                  <a:pt x="18" y="13"/>
                </a:cubicBezTo>
                <a:cubicBezTo>
                  <a:pt x="20" y="12"/>
                  <a:pt x="22" y="12"/>
                  <a:pt x="24" y="11"/>
                </a:cubicBezTo>
                <a:cubicBezTo>
                  <a:pt x="28" y="22"/>
                  <a:pt x="32" y="32"/>
                  <a:pt x="36" y="43"/>
                </a:cubicBezTo>
                <a:cubicBezTo>
                  <a:pt x="37" y="43"/>
                  <a:pt x="38" y="43"/>
                  <a:pt x="39" y="43"/>
                </a:cubicBezTo>
                <a:cubicBezTo>
                  <a:pt x="38" y="29"/>
                  <a:pt x="36" y="15"/>
                  <a:pt x="35" y="1"/>
                </a:cubicBezTo>
                <a:cubicBezTo>
                  <a:pt x="38" y="1"/>
                  <a:pt x="40" y="0"/>
                  <a:pt x="42" y="0"/>
                </a:cubicBezTo>
                <a:cubicBezTo>
                  <a:pt x="45" y="14"/>
                  <a:pt x="48" y="29"/>
                  <a:pt x="53" y="48"/>
                </a:cubicBezTo>
                <a:cubicBezTo>
                  <a:pt x="57" y="30"/>
                  <a:pt x="59" y="17"/>
                  <a:pt x="62" y="4"/>
                </a:cubicBezTo>
                <a:cubicBezTo>
                  <a:pt x="64" y="5"/>
                  <a:pt x="66" y="5"/>
                  <a:pt x="68" y="5"/>
                </a:cubicBezTo>
                <a:cubicBezTo>
                  <a:pt x="68" y="25"/>
                  <a:pt x="68" y="44"/>
                  <a:pt x="68" y="69"/>
                </a:cubicBezTo>
                <a:cubicBezTo>
                  <a:pt x="82" y="58"/>
                  <a:pt x="91" y="51"/>
                  <a:pt x="100" y="43"/>
                </a:cubicBezTo>
                <a:cubicBezTo>
                  <a:pt x="101" y="45"/>
                  <a:pt x="102" y="46"/>
                  <a:pt x="104" y="47"/>
                </a:cubicBezTo>
                <a:cubicBezTo>
                  <a:pt x="97" y="58"/>
                  <a:pt x="91" y="69"/>
                  <a:pt x="83" y="78"/>
                </a:cubicBezTo>
                <a:cubicBezTo>
                  <a:pt x="67" y="96"/>
                  <a:pt x="67" y="116"/>
                  <a:pt x="72" y="137"/>
                </a:cubicBezTo>
                <a:cubicBezTo>
                  <a:pt x="85" y="199"/>
                  <a:pt x="98" y="262"/>
                  <a:pt x="112" y="323"/>
                </a:cubicBezTo>
                <a:cubicBezTo>
                  <a:pt x="114" y="332"/>
                  <a:pt x="121" y="340"/>
                  <a:pt x="126" y="348"/>
                </a:cubicBezTo>
                <a:cubicBezTo>
                  <a:pt x="128" y="348"/>
                  <a:pt x="130" y="348"/>
                  <a:pt x="131" y="347"/>
                </a:cubicBezTo>
                <a:cubicBezTo>
                  <a:pt x="131" y="335"/>
                  <a:pt x="128" y="322"/>
                  <a:pt x="130" y="310"/>
                </a:cubicBezTo>
                <a:cubicBezTo>
                  <a:pt x="133" y="288"/>
                  <a:pt x="136" y="265"/>
                  <a:pt x="143" y="244"/>
                </a:cubicBezTo>
                <a:cubicBezTo>
                  <a:pt x="150" y="224"/>
                  <a:pt x="167" y="215"/>
                  <a:pt x="189" y="217"/>
                </a:cubicBezTo>
                <a:cubicBezTo>
                  <a:pt x="210" y="219"/>
                  <a:pt x="225" y="230"/>
                  <a:pt x="233" y="249"/>
                </a:cubicBezTo>
                <a:cubicBezTo>
                  <a:pt x="240" y="265"/>
                  <a:pt x="243" y="282"/>
                  <a:pt x="249" y="298"/>
                </a:cubicBezTo>
                <a:cubicBezTo>
                  <a:pt x="264" y="333"/>
                  <a:pt x="279" y="367"/>
                  <a:pt x="294" y="401"/>
                </a:cubicBezTo>
                <a:cubicBezTo>
                  <a:pt x="300" y="416"/>
                  <a:pt x="301" y="430"/>
                  <a:pt x="299" y="447"/>
                </a:cubicBezTo>
                <a:cubicBezTo>
                  <a:pt x="295" y="475"/>
                  <a:pt x="299" y="505"/>
                  <a:pt x="299" y="534"/>
                </a:cubicBezTo>
                <a:cubicBezTo>
                  <a:pt x="300" y="598"/>
                  <a:pt x="302" y="662"/>
                  <a:pt x="303" y="726"/>
                </a:cubicBezTo>
                <a:cubicBezTo>
                  <a:pt x="303" y="752"/>
                  <a:pt x="294" y="772"/>
                  <a:pt x="265" y="780"/>
                </a:cubicBezTo>
                <a:cubicBezTo>
                  <a:pt x="271" y="768"/>
                  <a:pt x="276" y="755"/>
                  <a:pt x="282" y="743"/>
                </a:cubicBezTo>
                <a:cubicBezTo>
                  <a:pt x="281" y="742"/>
                  <a:pt x="279" y="742"/>
                  <a:pt x="278" y="741"/>
                </a:cubicBezTo>
                <a:cubicBezTo>
                  <a:pt x="274" y="748"/>
                  <a:pt x="270" y="756"/>
                  <a:pt x="266" y="763"/>
                </a:cubicBezTo>
                <a:cubicBezTo>
                  <a:pt x="264" y="762"/>
                  <a:pt x="261" y="761"/>
                  <a:pt x="259" y="760"/>
                </a:cubicBezTo>
                <a:cubicBezTo>
                  <a:pt x="264" y="743"/>
                  <a:pt x="268" y="725"/>
                  <a:pt x="273" y="707"/>
                </a:cubicBezTo>
                <a:cubicBezTo>
                  <a:pt x="275" y="696"/>
                  <a:pt x="280" y="684"/>
                  <a:pt x="279" y="673"/>
                </a:cubicBezTo>
                <a:cubicBezTo>
                  <a:pt x="273" y="627"/>
                  <a:pt x="265" y="581"/>
                  <a:pt x="258" y="537"/>
                </a:cubicBezTo>
                <a:cubicBezTo>
                  <a:pt x="239" y="574"/>
                  <a:pt x="241" y="614"/>
                  <a:pt x="241" y="655"/>
                </a:cubicBezTo>
                <a:cubicBezTo>
                  <a:pt x="242" y="738"/>
                  <a:pt x="236" y="820"/>
                  <a:pt x="234" y="903"/>
                </a:cubicBezTo>
                <a:cubicBezTo>
                  <a:pt x="234" y="921"/>
                  <a:pt x="239" y="940"/>
                  <a:pt x="238" y="958"/>
                </a:cubicBezTo>
                <a:cubicBezTo>
                  <a:pt x="235" y="990"/>
                  <a:pt x="233" y="1022"/>
                  <a:pt x="225" y="1052"/>
                </a:cubicBezTo>
                <a:cubicBezTo>
                  <a:pt x="216" y="1085"/>
                  <a:pt x="218" y="1114"/>
                  <a:pt x="236" y="1143"/>
                </a:cubicBezTo>
                <a:cubicBezTo>
                  <a:pt x="241" y="1151"/>
                  <a:pt x="244" y="1169"/>
                  <a:pt x="240" y="1172"/>
                </a:cubicBezTo>
                <a:cubicBezTo>
                  <a:pt x="232" y="1179"/>
                  <a:pt x="218" y="1181"/>
                  <a:pt x="207" y="1179"/>
                </a:cubicBezTo>
                <a:cubicBezTo>
                  <a:pt x="195" y="1177"/>
                  <a:pt x="192" y="1167"/>
                  <a:pt x="191" y="1154"/>
                </a:cubicBezTo>
                <a:cubicBezTo>
                  <a:pt x="183" y="1085"/>
                  <a:pt x="186" y="1016"/>
                  <a:pt x="179" y="948"/>
                </a:cubicBezTo>
                <a:cubicBezTo>
                  <a:pt x="172" y="889"/>
                  <a:pt x="162" y="832"/>
                  <a:pt x="153" y="773"/>
                </a:cubicBezTo>
                <a:cubicBezTo>
                  <a:pt x="152" y="769"/>
                  <a:pt x="150" y="765"/>
                  <a:pt x="149" y="761"/>
                </a:cubicBezTo>
                <a:cubicBezTo>
                  <a:pt x="147" y="761"/>
                  <a:pt x="145" y="761"/>
                  <a:pt x="143" y="76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30"/>
        <p:cNvGrpSpPr/>
        <p:nvPr/>
      </p:nvGrpSpPr>
      <p:grpSpPr>
        <a:xfrm>
          <a:off x="0" y="0"/>
          <a:ext cx="0" cy="0"/>
          <a:chOff x="0" y="0"/>
          <a:chExt cx="0" cy="0"/>
        </a:xfrm>
      </p:grpSpPr>
      <p:pic>
        <p:nvPicPr>
          <p:cNvPr id="23" name="Imagen 22"/>
          <p:cNvPicPr>
            <a:picLocks noChangeAspect="1"/>
          </p:cNvPicPr>
          <p:nvPr/>
        </p:nvPicPr>
        <p:blipFill>
          <a:blip r:embed="rId3"/>
          <a:stretch>
            <a:fillRect/>
          </a:stretch>
        </p:blipFill>
        <p:spPr>
          <a:xfrm>
            <a:off x="0" y="0"/>
            <a:ext cx="1818715" cy="3268625"/>
          </a:xfrm>
          <a:prstGeom prst="rect">
            <a:avLst/>
          </a:prstGeom>
        </p:spPr>
      </p:pic>
      <p:pic>
        <p:nvPicPr>
          <p:cNvPr id="24" name="Imagen 23"/>
          <p:cNvPicPr>
            <a:picLocks noChangeAspect="1"/>
          </p:cNvPicPr>
          <p:nvPr/>
        </p:nvPicPr>
        <p:blipFill>
          <a:blip r:embed="rId3"/>
          <a:stretch>
            <a:fillRect/>
          </a:stretch>
        </p:blipFill>
        <p:spPr>
          <a:xfrm flipH="1">
            <a:off x="7332078" y="12208"/>
            <a:ext cx="1811922" cy="3256417"/>
          </a:xfrm>
          <a:prstGeom prst="rect">
            <a:avLst/>
          </a:prstGeom>
        </p:spPr>
      </p:pic>
      <p:sp>
        <p:nvSpPr>
          <p:cNvPr id="631" name="Google Shape;631;p51"/>
          <p:cNvSpPr txBox="1">
            <a:spLocks noGrp="1"/>
          </p:cNvSpPr>
          <p:nvPr>
            <p:ph type="title" idx="5"/>
          </p:nvPr>
        </p:nvSpPr>
        <p:spPr>
          <a:xfrm>
            <a:off x="2763917" y="1693900"/>
            <a:ext cx="16704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85%</a:t>
            </a:r>
            <a:endParaRPr/>
          </a:p>
        </p:txBody>
      </p:sp>
      <p:sp>
        <p:nvSpPr>
          <p:cNvPr id="632" name="Google Shape;632;p51"/>
          <p:cNvSpPr txBox="1">
            <a:spLocks noGrp="1"/>
          </p:cNvSpPr>
          <p:nvPr>
            <p:ph type="subTitle" idx="1"/>
          </p:nvPr>
        </p:nvSpPr>
        <p:spPr>
          <a:xfrm>
            <a:off x="818414" y="3925500"/>
            <a:ext cx="16728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 is a very cold place</a:t>
            </a:r>
            <a:endParaRPr/>
          </a:p>
        </p:txBody>
      </p:sp>
      <p:sp>
        <p:nvSpPr>
          <p:cNvPr id="633" name="Google Shape;633;p51"/>
          <p:cNvSpPr txBox="1">
            <a:spLocks noGrp="1"/>
          </p:cNvSpPr>
          <p:nvPr>
            <p:ph type="subTitle" idx="2"/>
          </p:nvPr>
        </p:nvSpPr>
        <p:spPr>
          <a:xfrm>
            <a:off x="6653648" y="3925500"/>
            <a:ext cx="16710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is the second planet</a:t>
            </a:r>
            <a:endParaRPr/>
          </a:p>
        </p:txBody>
      </p:sp>
      <p:sp>
        <p:nvSpPr>
          <p:cNvPr id="634" name="Google Shape;634;p51"/>
          <p:cNvSpPr txBox="1">
            <a:spLocks noGrp="1"/>
          </p:cNvSpPr>
          <p:nvPr>
            <p:ph type="subTitle" idx="3"/>
          </p:nvPr>
        </p:nvSpPr>
        <p:spPr>
          <a:xfrm>
            <a:off x="2763917" y="3925500"/>
            <a:ext cx="16704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the ringed planet</a:t>
            </a:r>
            <a:endParaRPr/>
          </a:p>
        </p:txBody>
      </p:sp>
      <p:sp>
        <p:nvSpPr>
          <p:cNvPr id="635" name="Google Shape;635;p51"/>
          <p:cNvSpPr txBox="1">
            <a:spLocks noGrp="1"/>
          </p:cNvSpPr>
          <p:nvPr>
            <p:ph type="subTitle" idx="4"/>
          </p:nvPr>
        </p:nvSpPr>
        <p:spPr>
          <a:xfrm>
            <a:off x="4708195" y="3925500"/>
            <a:ext cx="16722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 is the biggest of them all</a:t>
            </a:r>
            <a:endParaRPr/>
          </a:p>
        </p:txBody>
      </p:sp>
      <p:sp>
        <p:nvSpPr>
          <p:cNvPr id="636" name="Google Shape;636;p51"/>
          <p:cNvSpPr txBox="1">
            <a:spLocks noGrp="1"/>
          </p:cNvSpPr>
          <p:nvPr>
            <p:ph type="title"/>
          </p:nvPr>
        </p:nvSpPr>
        <p:spPr>
          <a:xfrm>
            <a:off x="6653648" y="1693900"/>
            <a:ext cx="16710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30%</a:t>
            </a:r>
            <a:endParaRPr/>
          </a:p>
        </p:txBody>
      </p:sp>
      <p:sp>
        <p:nvSpPr>
          <p:cNvPr id="637" name="Google Shape;637;p51"/>
          <p:cNvSpPr txBox="1">
            <a:spLocks noGrp="1"/>
          </p:cNvSpPr>
          <p:nvPr>
            <p:ph type="title" idx="6"/>
          </p:nvPr>
        </p:nvSpPr>
        <p:spPr>
          <a:xfrm>
            <a:off x="4707595" y="1693900"/>
            <a:ext cx="16734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60%</a:t>
            </a:r>
            <a:endParaRPr/>
          </a:p>
        </p:txBody>
      </p:sp>
      <p:sp>
        <p:nvSpPr>
          <p:cNvPr id="638" name="Google Shape;638;p51"/>
          <p:cNvSpPr txBox="1">
            <a:spLocks noGrp="1"/>
          </p:cNvSpPr>
          <p:nvPr>
            <p:ph type="title" idx="7"/>
          </p:nvPr>
        </p:nvSpPr>
        <p:spPr>
          <a:xfrm>
            <a:off x="818414" y="1693900"/>
            <a:ext cx="1672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40%</a:t>
            </a:r>
            <a:endParaRPr/>
          </a:p>
        </p:txBody>
      </p:sp>
      <p:sp>
        <p:nvSpPr>
          <p:cNvPr id="639" name="Google Shape;639;p51"/>
          <p:cNvSpPr txBox="1">
            <a:spLocks noGrp="1"/>
          </p:cNvSpPr>
          <p:nvPr>
            <p:ph type="title" idx="8"/>
          </p:nvPr>
        </p:nvSpPr>
        <p:spPr>
          <a:xfrm>
            <a:off x="1417805" y="0"/>
            <a:ext cx="6360382" cy="10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bg2"/>
                </a:solidFill>
              </a:rPr>
              <a:t>CLIENT SATISFACTION</a:t>
            </a:r>
            <a:endParaRPr dirty="0">
              <a:solidFill>
                <a:schemeClr val="bg2"/>
              </a:solidFill>
            </a:endParaRPr>
          </a:p>
        </p:txBody>
      </p:sp>
      <p:sp>
        <p:nvSpPr>
          <p:cNvPr id="640" name="Google Shape;640;p51"/>
          <p:cNvSpPr txBox="1">
            <a:spLocks noGrp="1"/>
          </p:cNvSpPr>
          <p:nvPr>
            <p:ph type="title" idx="9"/>
          </p:nvPr>
        </p:nvSpPr>
        <p:spPr>
          <a:xfrm>
            <a:off x="818414" y="3512100"/>
            <a:ext cx="16728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641" name="Google Shape;641;p51"/>
          <p:cNvSpPr txBox="1">
            <a:spLocks noGrp="1"/>
          </p:cNvSpPr>
          <p:nvPr>
            <p:ph type="title" idx="13"/>
          </p:nvPr>
        </p:nvSpPr>
        <p:spPr>
          <a:xfrm>
            <a:off x="2762717" y="3512100"/>
            <a:ext cx="16728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a:t>
            </a:r>
            <a:endParaRPr/>
          </a:p>
        </p:txBody>
      </p:sp>
      <p:sp>
        <p:nvSpPr>
          <p:cNvPr id="642" name="Google Shape;642;p51"/>
          <p:cNvSpPr txBox="1">
            <a:spLocks noGrp="1"/>
          </p:cNvSpPr>
          <p:nvPr>
            <p:ph type="title" idx="14"/>
          </p:nvPr>
        </p:nvSpPr>
        <p:spPr>
          <a:xfrm>
            <a:off x="4707595" y="3512100"/>
            <a:ext cx="1673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a:t>
            </a:r>
            <a:endParaRPr/>
          </a:p>
        </p:txBody>
      </p:sp>
      <p:sp>
        <p:nvSpPr>
          <p:cNvPr id="643" name="Google Shape;643;p51"/>
          <p:cNvSpPr txBox="1">
            <a:spLocks noGrp="1"/>
          </p:cNvSpPr>
          <p:nvPr>
            <p:ph type="title" idx="15"/>
          </p:nvPr>
        </p:nvSpPr>
        <p:spPr>
          <a:xfrm>
            <a:off x="6652448" y="3512100"/>
            <a:ext cx="1673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644" name="Google Shape;644;p51"/>
          <p:cNvSpPr/>
          <p:nvPr/>
        </p:nvSpPr>
        <p:spPr>
          <a:xfrm>
            <a:off x="1072261" y="2306493"/>
            <a:ext cx="1165200" cy="1165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1"/>
          <p:cNvSpPr/>
          <p:nvPr/>
        </p:nvSpPr>
        <p:spPr>
          <a:xfrm>
            <a:off x="1076165" y="2310450"/>
            <a:ext cx="1157400" cy="1157400"/>
          </a:xfrm>
          <a:prstGeom prst="pie">
            <a:avLst>
              <a:gd name="adj1" fmla="val 16125155"/>
              <a:gd name="adj2" fmla="val 442067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1"/>
          <p:cNvSpPr/>
          <p:nvPr/>
        </p:nvSpPr>
        <p:spPr>
          <a:xfrm>
            <a:off x="3016564" y="2306493"/>
            <a:ext cx="1165200" cy="1165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1"/>
          <p:cNvSpPr/>
          <p:nvPr/>
        </p:nvSpPr>
        <p:spPr>
          <a:xfrm>
            <a:off x="3021336" y="2311050"/>
            <a:ext cx="1155600" cy="1155600"/>
          </a:xfrm>
          <a:prstGeom prst="pie">
            <a:avLst>
              <a:gd name="adj1" fmla="val 16054491"/>
              <a:gd name="adj2" fmla="val 1283001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1"/>
          <p:cNvSpPr/>
          <p:nvPr/>
        </p:nvSpPr>
        <p:spPr>
          <a:xfrm>
            <a:off x="4961742" y="2306493"/>
            <a:ext cx="1165200" cy="1165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1"/>
          <p:cNvSpPr/>
          <p:nvPr/>
        </p:nvSpPr>
        <p:spPr>
          <a:xfrm>
            <a:off x="4965863" y="2310625"/>
            <a:ext cx="1156800" cy="1156800"/>
          </a:xfrm>
          <a:prstGeom prst="pie">
            <a:avLst>
              <a:gd name="adj1" fmla="val 16177012"/>
              <a:gd name="adj2" fmla="val 6817665"/>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1"/>
          <p:cNvSpPr/>
          <p:nvPr/>
        </p:nvSpPr>
        <p:spPr>
          <a:xfrm>
            <a:off x="6906595" y="2306493"/>
            <a:ext cx="1165200" cy="1165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1"/>
          <p:cNvSpPr/>
          <p:nvPr/>
        </p:nvSpPr>
        <p:spPr>
          <a:xfrm>
            <a:off x="6906595" y="2306493"/>
            <a:ext cx="1165200" cy="1165200"/>
          </a:xfrm>
          <a:prstGeom prst="pie">
            <a:avLst>
              <a:gd name="adj1" fmla="val 16192616"/>
              <a:gd name="adj2" fmla="val 153227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55"/>
        <p:cNvGrpSpPr/>
        <p:nvPr/>
      </p:nvGrpSpPr>
      <p:grpSpPr>
        <a:xfrm>
          <a:off x="0" y="0"/>
          <a:ext cx="0" cy="0"/>
          <a:chOff x="0" y="0"/>
          <a:chExt cx="0" cy="0"/>
        </a:xfrm>
      </p:grpSpPr>
      <p:sp>
        <p:nvSpPr>
          <p:cNvPr id="656" name="Google Shape;656;p52"/>
          <p:cNvSpPr txBox="1">
            <a:spLocks noGrp="1"/>
          </p:cNvSpPr>
          <p:nvPr>
            <p:ph type="title"/>
          </p:nvPr>
        </p:nvSpPr>
        <p:spPr>
          <a:xfrm>
            <a:off x="1488915" y="1375338"/>
            <a:ext cx="6576000" cy="171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bg2"/>
                </a:solidFill>
              </a:rPr>
              <a:t>150,000</a:t>
            </a:r>
            <a:endParaRPr dirty="0">
              <a:solidFill>
                <a:schemeClr val="bg2"/>
              </a:solidFill>
            </a:endParaRPr>
          </a:p>
        </p:txBody>
      </p:sp>
      <p:sp>
        <p:nvSpPr>
          <p:cNvPr id="657" name="Google Shape;657;p52"/>
          <p:cNvSpPr txBox="1">
            <a:spLocks noGrp="1"/>
          </p:cNvSpPr>
          <p:nvPr>
            <p:ph type="subTitle" idx="1"/>
          </p:nvPr>
        </p:nvSpPr>
        <p:spPr>
          <a:xfrm>
            <a:off x="1488915" y="3094713"/>
            <a:ext cx="6576000" cy="49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Big numbers catch your audience’s attention</a:t>
            </a:r>
            <a:endParaRPr/>
          </a:p>
        </p:txBody>
      </p:sp>
      <p:pic>
        <p:nvPicPr>
          <p:cNvPr id="4" name="Imagen 3"/>
          <p:cNvPicPr>
            <a:picLocks noChangeAspect="1"/>
          </p:cNvPicPr>
          <p:nvPr/>
        </p:nvPicPr>
        <p:blipFill>
          <a:blip r:embed="rId3"/>
          <a:stretch>
            <a:fillRect/>
          </a:stretch>
        </p:blipFill>
        <p:spPr>
          <a:xfrm>
            <a:off x="0" y="0"/>
            <a:ext cx="1818715" cy="3268625"/>
          </a:xfrm>
          <a:prstGeom prst="rect">
            <a:avLst/>
          </a:prstGeom>
        </p:spPr>
      </p:pic>
      <p:pic>
        <p:nvPicPr>
          <p:cNvPr id="5" name="Imagen 4"/>
          <p:cNvPicPr>
            <a:picLocks noChangeAspect="1"/>
          </p:cNvPicPr>
          <p:nvPr/>
        </p:nvPicPr>
        <p:blipFill>
          <a:blip r:embed="rId3"/>
          <a:stretch>
            <a:fillRect/>
          </a:stretch>
        </p:blipFill>
        <p:spPr>
          <a:xfrm flipH="1">
            <a:off x="7332078" y="12208"/>
            <a:ext cx="1811922" cy="325641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53"/>
          <p:cNvSpPr txBox="1">
            <a:spLocks noGrp="1"/>
          </p:cNvSpPr>
          <p:nvPr>
            <p:ph type="title"/>
          </p:nvPr>
        </p:nvSpPr>
        <p:spPr>
          <a:xfrm>
            <a:off x="4129950" y="502175"/>
            <a:ext cx="42948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SNEAK PEEK</a:t>
            </a:r>
            <a:endParaRPr/>
          </a:p>
        </p:txBody>
      </p:sp>
      <p:sp>
        <p:nvSpPr>
          <p:cNvPr id="663" name="Google Shape;663;p53"/>
          <p:cNvSpPr txBox="1">
            <a:spLocks noGrp="1"/>
          </p:cNvSpPr>
          <p:nvPr>
            <p:ph type="subTitle" idx="1"/>
          </p:nvPr>
        </p:nvSpPr>
        <p:spPr>
          <a:xfrm>
            <a:off x="1134020" y="1889840"/>
            <a:ext cx="2995929" cy="13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dirty="0">
                <a:solidFill>
                  <a:schemeClr val="tx1"/>
                </a:solidFill>
              </a:rPr>
              <a:t>You can replace the image on the screen with your own work. Just right-click on it and select “Replace image”</a:t>
            </a:r>
            <a:endParaRPr sz="2000" b="1" dirty="0">
              <a:solidFill>
                <a:schemeClr val="tx1"/>
              </a:solidFill>
            </a:endParaRPr>
          </a:p>
        </p:txBody>
      </p:sp>
      <p:grpSp>
        <p:nvGrpSpPr>
          <p:cNvPr id="664" name="Google Shape;664;p53"/>
          <p:cNvGrpSpPr/>
          <p:nvPr/>
        </p:nvGrpSpPr>
        <p:grpSpPr>
          <a:xfrm>
            <a:off x="4911772" y="1508613"/>
            <a:ext cx="3497304" cy="3021625"/>
            <a:chOff x="996997" y="1067000"/>
            <a:chExt cx="3497304" cy="3021625"/>
          </a:xfrm>
        </p:grpSpPr>
        <p:sp>
          <p:nvSpPr>
            <p:cNvPr id="665" name="Google Shape;665;p53"/>
            <p:cNvSpPr/>
            <p:nvPr/>
          </p:nvSpPr>
          <p:spPr>
            <a:xfrm>
              <a:off x="997000" y="1172775"/>
              <a:ext cx="3497301" cy="2362484"/>
            </a:xfrm>
            <a:custGeom>
              <a:avLst/>
              <a:gdLst/>
              <a:ahLst/>
              <a:cxnLst/>
              <a:rect l="l" t="t" r="r" b="b"/>
              <a:pathLst>
                <a:path w="95915" h="64948" extrusionOk="0">
                  <a:moveTo>
                    <a:pt x="3184" y="0"/>
                  </a:moveTo>
                  <a:cubicBezTo>
                    <a:pt x="1444" y="0"/>
                    <a:pt x="1" y="1444"/>
                    <a:pt x="1" y="3184"/>
                  </a:cubicBezTo>
                  <a:lnTo>
                    <a:pt x="1" y="61764"/>
                  </a:lnTo>
                  <a:cubicBezTo>
                    <a:pt x="1" y="63525"/>
                    <a:pt x="1444" y="64948"/>
                    <a:pt x="3184" y="64948"/>
                  </a:cubicBezTo>
                  <a:lnTo>
                    <a:pt x="92731" y="64948"/>
                  </a:lnTo>
                  <a:cubicBezTo>
                    <a:pt x="94492" y="64948"/>
                    <a:pt x="95914" y="63525"/>
                    <a:pt x="95914" y="61764"/>
                  </a:cubicBezTo>
                  <a:lnTo>
                    <a:pt x="95914" y="3184"/>
                  </a:lnTo>
                  <a:cubicBezTo>
                    <a:pt x="95914" y="1444"/>
                    <a:pt x="94492" y="0"/>
                    <a:pt x="927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3"/>
            <p:cNvSpPr/>
            <p:nvPr/>
          </p:nvSpPr>
          <p:spPr>
            <a:xfrm>
              <a:off x="996997" y="1067000"/>
              <a:ext cx="3497301" cy="2153255"/>
            </a:xfrm>
            <a:custGeom>
              <a:avLst/>
              <a:gdLst/>
              <a:ahLst/>
              <a:cxnLst/>
              <a:rect l="l" t="t" r="r" b="b"/>
              <a:pathLst>
                <a:path w="95915" h="59196" extrusionOk="0">
                  <a:moveTo>
                    <a:pt x="92731" y="3142"/>
                  </a:moveTo>
                  <a:lnTo>
                    <a:pt x="92731" y="55567"/>
                  </a:lnTo>
                  <a:lnTo>
                    <a:pt x="3184" y="55567"/>
                  </a:lnTo>
                  <a:lnTo>
                    <a:pt x="3184" y="3142"/>
                  </a:lnTo>
                  <a:close/>
                  <a:moveTo>
                    <a:pt x="3184" y="1"/>
                  </a:moveTo>
                  <a:cubicBezTo>
                    <a:pt x="1444" y="1"/>
                    <a:pt x="1" y="1423"/>
                    <a:pt x="1" y="3184"/>
                  </a:cubicBezTo>
                  <a:lnTo>
                    <a:pt x="1" y="59196"/>
                  </a:lnTo>
                  <a:lnTo>
                    <a:pt x="95914" y="59196"/>
                  </a:lnTo>
                  <a:lnTo>
                    <a:pt x="95914" y="3184"/>
                  </a:lnTo>
                  <a:cubicBezTo>
                    <a:pt x="95914" y="1423"/>
                    <a:pt x="94492" y="1"/>
                    <a:pt x="927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3"/>
            <p:cNvSpPr/>
            <p:nvPr/>
          </p:nvSpPr>
          <p:spPr>
            <a:xfrm>
              <a:off x="2356331" y="3535266"/>
              <a:ext cx="787116" cy="425442"/>
            </a:xfrm>
            <a:custGeom>
              <a:avLst/>
              <a:gdLst/>
              <a:ahLst/>
              <a:cxnLst/>
              <a:rect l="l" t="t" r="r" b="b"/>
              <a:pathLst>
                <a:path w="21587" h="11696" extrusionOk="0">
                  <a:moveTo>
                    <a:pt x="1" y="1"/>
                  </a:moveTo>
                  <a:lnTo>
                    <a:pt x="1" y="11695"/>
                  </a:lnTo>
                  <a:lnTo>
                    <a:pt x="21586" y="11695"/>
                  </a:lnTo>
                  <a:lnTo>
                    <a:pt x="215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3"/>
            <p:cNvSpPr/>
            <p:nvPr/>
          </p:nvSpPr>
          <p:spPr>
            <a:xfrm>
              <a:off x="2671752" y="3297479"/>
              <a:ext cx="148621" cy="148264"/>
            </a:xfrm>
            <a:custGeom>
              <a:avLst/>
              <a:gdLst/>
              <a:ahLst/>
              <a:cxnLst/>
              <a:rect l="l" t="t" r="r" b="b"/>
              <a:pathLst>
                <a:path w="4076" h="4076" extrusionOk="0">
                  <a:moveTo>
                    <a:pt x="2038" y="0"/>
                  </a:moveTo>
                  <a:cubicBezTo>
                    <a:pt x="913" y="0"/>
                    <a:pt x="1" y="913"/>
                    <a:pt x="1" y="2038"/>
                  </a:cubicBezTo>
                  <a:cubicBezTo>
                    <a:pt x="1" y="3163"/>
                    <a:pt x="913" y="4075"/>
                    <a:pt x="2038" y="4075"/>
                  </a:cubicBezTo>
                  <a:cubicBezTo>
                    <a:pt x="3163" y="4075"/>
                    <a:pt x="4076" y="3163"/>
                    <a:pt x="4076" y="2038"/>
                  </a:cubicBezTo>
                  <a:cubicBezTo>
                    <a:pt x="4076" y="913"/>
                    <a:pt x="3163" y="0"/>
                    <a:pt x="20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3"/>
            <p:cNvSpPr/>
            <p:nvPr/>
          </p:nvSpPr>
          <p:spPr>
            <a:xfrm>
              <a:off x="2042650" y="3941025"/>
              <a:ext cx="1414500" cy="147600"/>
            </a:xfrm>
            <a:prstGeom prst="roundRect">
              <a:avLst>
                <a:gd name="adj" fmla="val 19359"/>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Imagen 9"/>
          <p:cNvPicPr>
            <a:picLocks noChangeAspect="1"/>
          </p:cNvPicPr>
          <p:nvPr/>
        </p:nvPicPr>
        <p:blipFill>
          <a:blip r:embed="rId3"/>
          <a:stretch>
            <a:fillRect/>
          </a:stretch>
        </p:blipFill>
        <p:spPr>
          <a:xfrm>
            <a:off x="0" y="0"/>
            <a:ext cx="1818715" cy="3268625"/>
          </a:xfrm>
          <a:prstGeom prst="rect">
            <a:avLst/>
          </a:prstGeom>
        </p:spPr>
      </p:pic>
      <p:pic>
        <p:nvPicPr>
          <p:cNvPr id="11" name="Imagen 10"/>
          <p:cNvPicPr>
            <a:picLocks noChangeAspect="1"/>
          </p:cNvPicPr>
          <p:nvPr/>
        </p:nvPicPr>
        <p:blipFill>
          <a:blip r:embed="rId3"/>
          <a:stretch>
            <a:fillRect/>
          </a:stretch>
        </p:blipFill>
        <p:spPr>
          <a:xfrm flipH="1">
            <a:off x="7332078" y="12208"/>
            <a:ext cx="1811922" cy="3256417"/>
          </a:xfrm>
          <a:prstGeom prst="rect">
            <a:avLst/>
          </a:prstGeom>
        </p:spPr>
      </p:pic>
      <p:pic>
        <p:nvPicPr>
          <p:cNvPr id="2" name="Imagen 1"/>
          <p:cNvPicPr>
            <a:picLocks noChangeAspect="1"/>
          </p:cNvPicPr>
          <p:nvPr/>
        </p:nvPicPr>
        <p:blipFill>
          <a:blip r:embed="rId4"/>
          <a:stretch>
            <a:fillRect/>
          </a:stretch>
        </p:blipFill>
        <p:spPr>
          <a:xfrm>
            <a:off x="5020844" y="1632157"/>
            <a:ext cx="3270540" cy="187716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61"/>
        <p:cNvGrpSpPr/>
        <p:nvPr/>
      </p:nvGrpSpPr>
      <p:grpSpPr>
        <a:xfrm>
          <a:off x="0" y="0"/>
          <a:ext cx="0" cy="0"/>
          <a:chOff x="0" y="0"/>
          <a:chExt cx="0" cy="0"/>
        </a:xfrm>
      </p:grpSpPr>
      <p:sp>
        <p:nvSpPr>
          <p:cNvPr id="4462" name="Google Shape;4462;p46"/>
          <p:cNvSpPr txBox="1">
            <a:spLocks noGrp="1"/>
          </p:cNvSpPr>
          <p:nvPr>
            <p:ph type="subTitle" idx="1"/>
          </p:nvPr>
        </p:nvSpPr>
        <p:spPr>
          <a:xfrm rot="-3602668" flipH="1">
            <a:off x="5539288" y="2670097"/>
            <a:ext cx="789462" cy="337093"/>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000"/>
              </a:spcAft>
              <a:buClr>
                <a:schemeClr val="dk1"/>
              </a:buClr>
              <a:buSzPts val="1100"/>
              <a:buFont typeface="Arial"/>
              <a:buNone/>
            </a:pPr>
            <a:r>
              <a:rPr lang="en" sz="1000">
                <a:solidFill>
                  <a:schemeClr val="accent1"/>
                </a:solidFill>
              </a:rPr>
              <a:t>Street 1</a:t>
            </a:r>
            <a:endParaRPr sz="1000">
              <a:solidFill>
                <a:schemeClr val="accent1"/>
              </a:solidFill>
            </a:endParaRPr>
          </a:p>
        </p:txBody>
      </p:sp>
      <p:sp>
        <p:nvSpPr>
          <p:cNvPr id="4463" name="Google Shape;4463;p46"/>
          <p:cNvSpPr txBox="1">
            <a:spLocks noGrp="1"/>
          </p:cNvSpPr>
          <p:nvPr>
            <p:ph type="subTitle" idx="1"/>
          </p:nvPr>
        </p:nvSpPr>
        <p:spPr>
          <a:xfrm rot="-1680968" flipH="1">
            <a:off x="6704420" y="3540873"/>
            <a:ext cx="789406" cy="337394"/>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000"/>
              </a:spcAft>
              <a:buClr>
                <a:schemeClr val="dk1"/>
              </a:buClr>
              <a:buSzPts val="1100"/>
              <a:buFont typeface="Arial"/>
              <a:buNone/>
            </a:pPr>
            <a:r>
              <a:rPr lang="en" sz="1000">
                <a:solidFill>
                  <a:schemeClr val="accent1"/>
                </a:solidFill>
              </a:rPr>
              <a:t>Street 2</a:t>
            </a:r>
            <a:endParaRPr sz="1000">
              <a:solidFill>
                <a:schemeClr val="accent1"/>
              </a:solidFill>
            </a:endParaRPr>
          </a:p>
        </p:txBody>
      </p:sp>
      <p:sp>
        <p:nvSpPr>
          <p:cNvPr id="4464" name="Google Shape;4464;p46"/>
          <p:cNvSpPr txBox="1">
            <a:spLocks noGrp="1"/>
          </p:cNvSpPr>
          <p:nvPr>
            <p:ph type="subTitle" idx="1"/>
          </p:nvPr>
        </p:nvSpPr>
        <p:spPr>
          <a:xfrm flipH="1">
            <a:off x="824174" y="2022175"/>
            <a:ext cx="3352409" cy="202172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dirty="0"/>
              <a:t>Art Gallery</a:t>
            </a:r>
            <a:endParaRPr sz="2000" dirty="0"/>
          </a:p>
          <a:p>
            <a:pPr marL="0" lvl="0" indent="0" algn="l" rtl="0">
              <a:spcBef>
                <a:spcPts val="1000"/>
              </a:spcBef>
              <a:spcAft>
                <a:spcPts val="0"/>
              </a:spcAft>
              <a:buClr>
                <a:schemeClr val="dk1"/>
              </a:buClr>
              <a:buSzPts val="1100"/>
              <a:buFont typeface="Arial"/>
              <a:buNone/>
            </a:pPr>
            <a:r>
              <a:rPr lang="en" sz="2000" dirty="0"/>
              <a:t>+91 620 421 838     1880 Mercer Street</a:t>
            </a:r>
            <a:endParaRPr sz="2000" dirty="0"/>
          </a:p>
          <a:p>
            <a:pPr marL="0" lvl="0" indent="0" algn="l" rtl="0">
              <a:spcBef>
                <a:spcPts val="1000"/>
              </a:spcBef>
              <a:spcAft>
                <a:spcPts val="0"/>
              </a:spcAft>
              <a:buClr>
                <a:schemeClr val="dk1"/>
              </a:buClr>
              <a:buSzPts val="1100"/>
              <a:buFont typeface="Arial"/>
              <a:buNone/>
            </a:pPr>
            <a:r>
              <a:rPr lang="en" sz="2000" dirty="0"/>
              <a:t>10 minutes away on foot from the train station</a:t>
            </a:r>
            <a:endParaRPr sz="2000" dirty="0"/>
          </a:p>
          <a:p>
            <a:pPr marL="0" lvl="0" indent="0" algn="l" rtl="0">
              <a:spcBef>
                <a:spcPts val="1000"/>
              </a:spcBef>
              <a:spcAft>
                <a:spcPts val="1600"/>
              </a:spcAft>
              <a:buNone/>
            </a:pPr>
            <a:endParaRPr sz="2000" dirty="0"/>
          </a:p>
        </p:txBody>
      </p:sp>
      <p:sp>
        <p:nvSpPr>
          <p:cNvPr id="4465" name="Google Shape;4465;p46"/>
          <p:cNvSpPr txBox="1">
            <a:spLocks noGrp="1"/>
          </p:cNvSpPr>
          <p:nvPr>
            <p:ph type="ctrTitle"/>
          </p:nvPr>
        </p:nvSpPr>
        <p:spPr>
          <a:xfrm>
            <a:off x="913918" y="841658"/>
            <a:ext cx="38580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Exhibition</a:t>
            </a:r>
            <a:endParaRPr dirty="0"/>
          </a:p>
        </p:txBody>
      </p:sp>
      <p:sp>
        <p:nvSpPr>
          <p:cNvPr id="4466" name="Google Shape;4466;p46"/>
          <p:cNvSpPr txBox="1">
            <a:spLocks noGrp="1"/>
          </p:cNvSpPr>
          <p:nvPr>
            <p:ph type="subTitle" idx="1"/>
          </p:nvPr>
        </p:nvSpPr>
        <p:spPr>
          <a:xfrm rot="1177999" flipH="1">
            <a:off x="6345960" y="2471360"/>
            <a:ext cx="789287" cy="336848"/>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000"/>
              </a:spcAft>
              <a:buClr>
                <a:schemeClr val="dk1"/>
              </a:buClr>
              <a:buSzPts val="1100"/>
              <a:buFont typeface="Arial"/>
              <a:buNone/>
            </a:pPr>
            <a:r>
              <a:rPr lang="en" sz="1000">
                <a:solidFill>
                  <a:schemeClr val="accent1"/>
                </a:solidFill>
              </a:rPr>
              <a:t>Street 3</a:t>
            </a:r>
            <a:endParaRPr sz="1000">
              <a:solidFill>
                <a:schemeClr val="accent1"/>
              </a:solidFill>
            </a:endParaRPr>
          </a:p>
        </p:txBody>
      </p:sp>
      <p:cxnSp>
        <p:nvCxnSpPr>
          <p:cNvPr id="4467" name="Google Shape;4467;p46"/>
          <p:cNvCxnSpPr/>
          <p:nvPr/>
        </p:nvCxnSpPr>
        <p:spPr>
          <a:xfrm>
            <a:off x="329400" y="4603416"/>
            <a:ext cx="4242000" cy="0"/>
          </a:xfrm>
          <a:prstGeom prst="straightConnector1">
            <a:avLst/>
          </a:prstGeom>
          <a:noFill/>
          <a:ln w="28575" cap="flat" cmpd="sng">
            <a:solidFill>
              <a:schemeClr val="accent1"/>
            </a:solidFill>
            <a:prstDash val="solid"/>
            <a:round/>
            <a:headEnd type="none" w="med" len="med"/>
            <a:tailEnd type="none" w="med" len="med"/>
          </a:ln>
        </p:spPr>
      </p:cxnSp>
      <p:grpSp>
        <p:nvGrpSpPr>
          <p:cNvPr id="4468" name="Google Shape;4468;p46"/>
          <p:cNvGrpSpPr/>
          <p:nvPr/>
        </p:nvGrpSpPr>
        <p:grpSpPr>
          <a:xfrm>
            <a:off x="5567868" y="1928343"/>
            <a:ext cx="2345450" cy="2282752"/>
            <a:chOff x="2180400" y="717625"/>
            <a:chExt cx="4067725" cy="3958300"/>
          </a:xfrm>
        </p:grpSpPr>
        <p:sp>
          <p:nvSpPr>
            <p:cNvPr id="4469" name="Google Shape;4469;p46"/>
            <p:cNvSpPr/>
            <p:nvPr/>
          </p:nvSpPr>
          <p:spPr>
            <a:xfrm>
              <a:off x="3213850" y="1774625"/>
              <a:ext cx="224200" cy="174050"/>
            </a:xfrm>
            <a:custGeom>
              <a:avLst/>
              <a:gdLst/>
              <a:ahLst/>
              <a:cxnLst/>
              <a:rect l="l" t="t" r="r" b="b"/>
              <a:pathLst>
                <a:path w="8968" h="6962" extrusionOk="0">
                  <a:moveTo>
                    <a:pt x="8511" y="6961"/>
                  </a:moveTo>
                  <a:cubicBezTo>
                    <a:pt x="8663" y="5381"/>
                    <a:pt x="8815" y="3739"/>
                    <a:pt x="8967" y="2129"/>
                  </a:cubicBezTo>
                  <a:cubicBezTo>
                    <a:pt x="6961" y="1429"/>
                    <a:pt x="4955" y="730"/>
                    <a:pt x="2949" y="1"/>
                  </a:cubicBezTo>
                  <a:cubicBezTo>
                    <a:pt x="1946" y="1612"/>
                    <a:pt x="1004" y="3162"/>
                    <a:pt x="1" y="4773"/>
                  </a:cubicBezTo>
                  <a:cubicBezTo>
                    <a:pt x="2949" y="5381"/>
                    <a:pt x="5624" y="6505"/>
                    <a:pt x="8511" y="696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46"/>
            <p:cNvSpPr/>
            <p:nvPr/>
          </p:nvSpPr>
          <p:spPr>
            <a:xfrm>
              <a:off x="2912925" y="1944100"/>
              <a:ext cx="509150" cy="617050"/>
            </a:xfrm>
            <a:custGeom>
              <a:avLst/>
              <a:gdLst/>
              <a:ahLst/>
              <a:cxnLst/>
              <a:rect l="l" t="t" r="r" b="b"/>
              <a:pathLst>
                <a:path w="20366" h="24682" extrusionOk="0">
                  <a:moveTo>
                    <a:pt x="10883" y="0"/>
                  </a:moveTo>
                  <a:cubicBezTo>
                    <a:pt x="7205" y="5927"/>
                    <a:pt x="3618" y="11824"/>
                    <a:pt x="1" y="17751"/>
                  </a:cubicBezTo>
                  <a:cubicBezTo>
                    <a:pt x="5989" y="20213"/>
                    <a:pt x="12190" y="22250"/>
                    <a:pt x="18208" y="24681"/>
                  </a:cubicBezTo>
                  <a:cubicBezTo>
                    <a:pt x="18907" y="17295"/>
                    <a:pt x="19637" y="9879"/>
                    <a:pt x="20366" y="2432"/>
                  </a:cubicBezTo>
                  <a:cubicBezTo>
                    <a:pt x="17144" y="1885"/>
                    <a:pt x="14104" y="517"/>
                    <a:pt x="10883"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46"/>
            <p:cNvSpPr/>
            <p:nvPr/>
          </p:nvSpPr>
          <p:spPr>
            <a:xfrm>
              <a:off x="2735125" y="2437250"/>
              <a:ext cx="341200" cy="327550"/>
            </a:xfrm>
            <a:custGeom>
              <a:avLst/>
              <a:gdLst/>
              <a:ahLst/>
              <a:cxnLst/>
              <a:rect l="l" t="t" r="r" b="b"/>
              <a:pathLst>
                <a:path w="13648" h="13102" extrusionOk="0">
                  <a:moveTo>
                    <a:pt x="13648" y="2980"/>
                  </a:moveTo>
                  <a:cubicBezTo>
                    <a:pt x="11064" y="2037"/>
                    <a:pt x="8450" y="1065"/>
                    <a:pt x="5897" y="1"/>
                  </a:cubicBezTo>
                  <a:cubicBezTo>
                    <a:pt x="3921" y="3192"/>
                    <a:pt x="1976" y="6384"/>
                    <a:pt x="0" y="9575"/>
                  </a:cubicBezTo>
                  <a:cubicBezTo>
                    <a:pt x="3587" y="10730"/>
                    <a:pt x="7143" y="11916"/>
                    <a:pt x="10700" y="13101"/>
                  </a:cubicBezTo>
                  <a:cubicBezTo>
                    <a:pt x="11672" y="9727"/>
                    <a:pt x="12888" y="6414"/>
                    <a:pt x="13648" y="298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46"/>
            <p:cNvSpPr/>
            <p:nvPr/>
          </p:nvSpPr>
          <p:spPr>
            <a:xfrm>
              <a:off x="3057325" y="2532250"/>
              <a:ext cx="304725" cy="341975"/>
            </a:xfrm>
            <a:custGeom>
              <a:avLst/>
              <a:gdLst/>
              <a:ahLst/>
              <a:cxnLst/>
              <a:rect l="l" t="t" r="r" b="b"/>
              <a:pathLst>
                <a:path w="12189" h="13679" extrusionOk="0">
                  <a:moveTo>
                    <a:pt x="2918" y="0"/>
                  </a:moveTo>
                  <a:cubicBezTo>
                    <a:pt x="2128" y="3374"/>
                    <a:pt x="942" y="6626"/>
                    <a:pt x="0" y="9970"/>
                  </a:cubicBezTo>
                  <a:cubicBezTo>
                    <a:pt x="3739" y="11186"/>
                    <a:pt x="7477" y="12462"/>
                    <a:pt x="11216" y="13678"/>
                  </a:cubicBezTo>
                  <a:cubicBezTo>
                    <a:pt x="11550" y="10274"/>
                    <a:pt x="11854" y="6900"/>
                    <a:pt x="12189" y="3496"/>
                  </a:cubicBezTo>
                  <a:cubicBezTo>
                    <a:pt x="9119" y="2280"/>
                    <a:pt x="6018" y="1125"/>
                    <a:pt x="2918"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46"/>
            <p:cNvSpPr/>
            <p:nvPr/>
          </p:nvSpPr>
          <p:spPr>
            <a:xfrm>
              <a:off x="3507925" y="1861250"/>
              <a:ext cx="348050" cy="335150"/>
            </a:xfrm>
            <a:custGeom>
              <a:avLst/>
              <a:gdLst/>
              <a:ahLst/>
              <a:cxnLst/>
              <a:rect l="l" t="t" r="r" b="b"/>
              <a:pathLst>
                <a:path w="13922" h="13406" extrusionOk="0">
                  <a:moveTo>
                    <a:pt x="12706" y="13405"/>
                  </a:moveTo>
                  <a:cubicBezTo>
                    <a:pt x="13101" y="10487"/>
                    <a:pt x="13831" y="7569"/>
                    <a:pt x="13922" y="4591"/>
                  </a:cubicBezTo>
                  <a:cubicBezTo>
                    <a:pt x="9606" y="3071"/>
                    <a:pt x="5259" y="1521"/>
                    <a:pt x="913" y="1"/>
                  </a:cubicBezTo>
                  <a:lnTo>
                    <a:pt x="1" y="9576"/>
                  </a:lnTo>
                  <a:cubicBezTo>
                    <a:pt x="4043" y="11247"/>
                    <a:pt x="8360" y="12463"/>
                    <a:pt x="12706" y="1340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46"/>
            <p:cNvSpPr/>
            <p:nvPr/>
          </p:nvSpPr>
          <p:spPr>
            <a:xfrm>
              <a:off x="3878000" y="1995000"/>
              <a:ext cx="175550" cy="244700"/>
            </a:xfrm>
            <a:custGeom>
              <a:avLst/>
              <a:gdLst/>
              <a:ahLst/>
              <a:cxnLst/>
              <a:rect l="l" t="t" r="r" b="b"/>
              <a:pathLst>
                <a:path w="7022" h="9788" extrusionOk="0">
                  <a:moveTo>
                    <a:pt x="1307" y="1"/>
                  </a:moveTo>
                  <a:cubicBezTo>
                    <a:pt x="1095" y="2706"/>
                    <a:pt x="548" y="5381"/>
                    <a:pt x="152" y="8055"/>
                  </a:cubicBezTo>
                  <a:cubicBezTo>
                    <a:pt x="122" y="8268"/>
                    <a:pt x="92" y="8420"/>
                    <a:pt x="0" y="8511"/>
                  </a:cubicBezTo>
                  <a:cubicBezTo>
                    <a:pt x="2310" y="8967"/>
                    <a:pt x="4651" y="9393"/>
                    <a:pt x="6931" y="9788"/>
                  </a:cubicBezTo>
                  <a:lnTo>
                    <a:pt x="7022" y="2037"/>
                  </a:lnTo>
                  <a:cubicBezTo>
                    <a:pt x="5137" y="1338"/>
                    <a:pt x="3222" y="700"/>
                    <a:pt x="1307"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46"/>
            <p:cNvSpPr/>
            <p:nvPr/>
          </p:nvSpPr>
          <p:spPr>
            <a:xfrm>
              <a:off x="3428900" y="2760200"/>
              <a:ext cx="612500" cy="342750"/>
            </a:xfrm>
            <a:custGeom>
              <a:avLst/>
              <a:gdLst/>
              <a:ahLst/>
              <a:cxnLst/>
              <a:rect l="l" t="t" r="r" b="b"/>
              <a:pathLst>
                <a:path w="24500" h="13710" extrusionOk="0">
                  <a:moveTo>
                    <a:pt x="578" y="1"/>
                  </a:moveTo>
                  <a:lnTo>
                    <a:pt x="1" y="5806"/>
                  </a:lnTo>
                  <a:cubicBezTo>
                    <a:pt x="7599" y="8299"/>
                    <a:pt x="15198" y="10822"/>
                    <a:pt x="22737" y="13284"/>
                  </a:cubicBezTo>
                  <a:cubicBezTo>
                    <a:pt x="23253" y="13436"/>
                    <a:pt x="23740" y="13588"/>
                    <a:pt x="24226" y="13709"/>
                  </a:cubicBezTo>
                  <a:cubicBezTo>
                    <a:pt x="24256" y="13709"/>
                    <a:pt x="24317" y="13709"/>
                    <a:pt x="24317" y="13679"/>
                  </a:cubicBezTo>
                  <a:cubicBezTo>
                    <a:pt x="24348" y="13679"/>
                    <a:pt x="24348" y="13618"/>
                    <a:pt x="24408" y="13588"/>
                  </a:cubicBezTo>
                  <a:cubicBezTo>
                    <a:pt x="24469" y="11886"/>
                    <a:pt x="24469" y="10183"/>
                    <a:pt x="24499" y="8451"/>
                  </a:cubicBezTo>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46"/>
            <p:cNvSpPr/>
            <p:nvPr/>
          </p:nvSpPr>
          <p:spPr>
            <a:xfrm>
              <a:off x="3448650" y="2158375"/>
              <a:ext cx="602625" cy="755350"/>
            </a:xfrm>
            <a:custGeom>
              <a:avLst/>
              <a:gdLst/>
              <a:ahLst/>
              <a:cxnLst/>
              <a:rect l="l" t="t" r="r" b="b"/>
              <a:pathLst>
                <a:path w="24105" h="30214" extrusionOk="0">
                  <a:moveTo>
                    <a:pt x="23801" y="30214"/>
                  </a:moveTo>
                  <a:cubicBezTo>
                    <a:pt x="23892" y="22007"/>
                    <a:pt x="23983" y="13800"/>
                    <a:pt x="24105" y="5563"/>
                  </a:cubicBezTo>
                  <a:cubicBezTo>
                    <a:pt x="16658" y="4286"/>
                    <a:pt x="2129" y="1"/>
                    <a:pt x="2129" y="1"/>
                  </a:cubicBezTo>
                  <a:cubicBezTo>
                    <a:pt x="1460" y="7235"/>
                    <a:pt x="730" y="14499"/>
                    <a:pt x="1" y="21703"/>
                  </a:cubicBezTo>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46"/>
            <p:cNvSpPr/>
            <p:nvPr/>
          </p:nvSpPr>
          <p:spPr>
            <a:xfrm>
              <a:off x="3817975" y="1229800"/>
              <a:ext cx="398200" cy="521300"/>
            </a:xfrm>
            <a:custGeom>
              <a:avLst/>
              <a:gdLst/>
              <a:ahLst/>
              <a:cxnLst/>
              <a:rect l="l" t="t" r="r" b="b"/>
              <a:pathLst>
                <a:path w="15928" h="20852" extrusionOk="0">
                  <a:moveTo>
                    <a:pt x="1824" y="0"/>
                  </a:moveTo>
                  <a:cubicBezTo>
                    <a:pt x="1672" y="1581"/>
                    <a:pt x="1520" y="3192"/>
                    <a:pt x="1368" y="4833"/>
                  </a:cubicBezTo>
                  <a:cubicBezTo>
                    <a:pt x="1034" y="8268"/>
                    <a:pt x="699" y="11702"/>
                    <a:pt x="304" y="15168"/>
                  </a:cubicBezTo>
                  <a:cubicBezTo>
                    <a:pt x="213" y="16171"/>
                    <a:pt x="122" y="17204"/>
                    <a:pt x="0" y="18359"/>
                  </a:cubicBezTo>
                  <a:cubicBezTo>
                    <a:pt x="2371" y="19180"/>
                    <a:pt x="4711" y="20031"/>
                    <a:pt x="7113" y="20852"/>
                  </a:cubicBezTo>
                  <a:cubicBezTo>
                    <a:pt x="10639" y="18268"/>
                    <a:pt x="12706" y="14256"/>
                    <a:pt x="15502" y="10943"/>
                  </a:cubicBezTo>
                  <a:cubicBezTo>
                    <a:pt x="15654" y="10791"/>
                    <a:pt x="15776" y="10608"/>
                    <a:pt x="15928" y="10456"/>
                  </a:cubicBezTo>
                  <a:cubicBezTo>
                    <a:pt x="10912" y="7326"/>
                    <a:pt x="6322" y="3708"/>
                    <a:pt x="1824"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46"/>
            <p:cNvSpPr/>
            <p:nvPr/>
          </p:nvSpPr>
          <p:spPr>
            <a:xfrm>
              <a:off x="3891675" y="915950"/>
              <a:ext cx="580575" cy="530425"/>
            </a:xfrm>
            <a:custGeom>
              <a:avLst/>
              <a:gdLst/>
              <a:ahLst/>
              <a:cxnLst/>
              <a:rect l="l" t="t" r="r" b="b"/>
              <a:pathLst>
                <a:path w="23223" h="21217" extrusionOk="0">
                  <a:moveTo>
                    <a:pt x="14287" y="21095"/>
                  </a:moveTo>
                  <a:cubicBezTo>
                    <a:pt x="14317" y="21126"/>
                    <a:pt x="14378" y="21187"/>
                    <a:pt x="14439" y="21217"/>
                  </a:cubicBezTo>
                  <a:cubicBezTo>
                    <a:pt x="17478" y="17539"/>
                    <a:pt x="20396" y="13770"/>
                    <a:pt x="23223" y="9940"/>
                  </a:cubicBezTo>
                  <a:cubicBezTo>
                    <a:pt x="20761" y="6627"/>
                    <a:pt x="18238" y="3344"/>
                    <a:pt x="15867" y="1"/>
                  </a:cubicBezTo>
                  <a:cubicBezTo>
                    <a:pt x="12463" y="2250"/>
                    <a:pt x="9058" y="4499"/>
                    <a:pt x="5654" y="6779"/>
                  </a:cubicBezTo>
                  <a:cubicBezTo>
                    <a:pt x="3739" y="8025"/>
                    <a:pt x="1885" y="9241"/>
                    <a:pt x="1" y="10487"/>
                  </a:cubicBezTo>
                  <a:cubicBezTo>
                    <a:pt x="4560" y="14348"/>
                    <a:pt x="9210" y="17995"/>
                    <a:pt x="14287" y="2109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46"/>
            <p:cNvSpPr/>
            <p:nvPr/>
          </p:nvSpPr>
          <p:spPr>
            <a:xfrm>
              <a:off x="4058850" y="1211550"/>
              <a:ext cx="672525" cy="721925"/>
            </a:xfrm>
            <a:custGeom>
              <a:avLst/>
              <a:gdLst/>
              <a:ahLst/>
              <a:cxnLst/>
              <a:rect l="l" t="t" r="r" b="b"/>
              <a:pathLst>
                <a:path w="26901" h="28877" extrusionOk="0">
                  <a:moveTo>
                    <a:pt x="26810" y="15472"/>
                  </a:moveTo>
                  <a:cubicBezTo>
                    <a:pt x="24712" y="9849"/>
                    <a:pt x="21460" y="4834"/>
                    <a:pt x="17934" y="1"/>
                  </a:cubicBezTo>
                  <a:cubicBezTo>
                    <a:pt x="14530" y="4499"/>
                    <a:pt x="11004" y="8846"/>
                    <a:pt x="7478" y="13223"/>
                  </a:cubicBezTo>
                  <a:cubicBezTo>
                    <a:pt x="4955" y="16293"/>
                    <a:pt x="2949" y="19788"/>
                    <a:pt x="1" y="22433"/>
                  </a:cubicBezTo>
                  <a:cubicBezTo>
                    <a:pt x="6080" y="24591"/>
                    <a:pt x="12159" y="26718"/>
                    <a:pt x="18238" y="28876"/>
                  </a:cubicBezTo>
                  <a:cubicBezTo>
                    <a:pt x="18481" y="28512"/>
                    <a:pt x="18694" y="28177"/>
                    <a:pt x="18876" y="27934"/>
                  </a:cubicBezTo>
                  <a:cubicBezTo>
                    <a:pt x="21521" y="23831"/>
                    <a:pt x="24226" y="19727"/>
                    <a:pt x="26901" y="15624"/>
                  </a:cubicBezTo>
                  <a:cubicBezTo>
                    <a:pt x="26840" y="15594"/>
                    <a:pt x="26840" y="15533"/>
                    <a:pt x="26810" y="1547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46"/>
            <p:cNvSpPr/>
            <p:nvPr/>
          </p:nvSpPr>
          <p:spPr>
            <a:xfrm>
              <a:off x="4223000" y="1565675"/>
              <a:ext cx="329050" cy="307000"/>
            </a:xfrm>
            <a:custGeom>
              <a:avLst/>
              <a:gdLst/>
              <a:ahLst/>
              <a:cxnLst/>
              <a:rect l="l" t="t" r="r" b="b"/>
              <a:pathLst>
                <a:path w="13162" h="12280" extrusionOk="0">
                  <a:moveTo>
                    <a:pt x="5654" y="1429"/>
                  </a:moveTo>
                  <a:cubicBezTo>
                    <a:pt x="1733" y="0"/>
                    <a:pt x="486" y="3465"/>
                    <a:pt x="304" y="4681"/>
                  </a:cubicBezTo>
                  <a:cubicBezTo>
                    <a:pt x="0" y="6626"/>
                    <a:pt x="1064" y="7903"/>
                    <a:pt x="2766" y="8693"/>
                  </a:cubicBezTo>
                  <a:cubicBezTo>
                    <a:pt x="3860" y="9240"/>
                    <a:pt x="5046" y="9575"/>
                    <a:pt x="6170" y="10031"/>
                  </a:cubicBezTo>
                  <a:cubicBezTo>
                    <a:pt x="7447" y="10578"/>
                    <a:pt x="9727" y="12280"/>
                    <a:pt x="10943" y="10790"/>
                  </a:cubicBezTo>
                  <a:cubicBezTo>
                    <a:pt x="12067" y="9453"/>
                    <a:pt x="13161" y="5593"/>
                    <a:pt x="10091" y="5593"/>
                  </a:cubicBezTo>
                  <a:cubicBezTo>
                    <a:pt x="8997" y="5593"/>
                    <a:pt x="8207" y="5623"/>
                    <a:pt x="7447" y="4772"/>
                  </a:cubicBezTo>
                  <a:cubicBezTo>
                    <a:pt x="6657" y="3739"/>
                    <a:pt x="7052" y="2097"/>
                    <a:pt x="5654" y="1429"/>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46"/>
            <p:cNvSpPr/>
            <p:nvPr/>
          </p:nvSpPr>
          <p:spPr>
            <a:xfrm>
              <a:off x="4634100" y="1118100"/>
              <a:ext cx="249250" cy="407325"/>
            </a:xfrm>
            <a:custGeom>
              <a:avLst/>
              <a:gdLst/>
              <a:ahLst/>
              <a:cxnLst/>
              <a:rect l="l" t="t" r="r" b="b"/>
              <a:pathLst>
                <a:path w="9970" h="16293" extrusionOk="0">
                  <a:moveTo>
                    <a:pt x="0" y="5806"/>
                  </a:moveTo>
                  <a:cubicBezTo>
                    <a:pt x="2249" y="9149"/>
                    <a:pt x="4286" y="12553"/>
                    <a:pt x="5897" y="16292"/>
                  </a:cubicBezTo>
                  <a:lnTo>
                    <a:pt x="9970" y="10061"/>
                  </a:lnTo>
                  <a:cubicBezTo>
                    <a:pt x="9970" y="6717"/>
                    <a:pt x="9909" y="3374"/>
                    <a:pt x="9818" y="0"/>
                  </a:cubicBezTo>
                  <a:cubicBezTo>
                    <a:pt x="6414" y="1793"/>
                    <a:pt x="3131" y="3617"/>
                    <a:pt x="0" y="5806"/>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46"/>
            <p:cNvSpPr/>
            <p:nvPr/>
          </p:nvSpPr>
          <p:spPr>
            <a:xfrm>
              <a:off x="4349900" y="718375"/>
              <a:ext cx="526625" cy="497775"/>
            </a:xfrm>
            <a:custGeom>
              <a:avLst/>
              <a:gdLst/>
              <a:ahLst/>
              <a:cxnLst/>
              <a:rect l="l" t="t" r="r" b="b"/>
              <a:pathLst>
                <a:path w="21065" h="19911" extrusionOk="0">
                  <a:moveTo>
                    <a:pt x="20882" y="13527"/>
                  </a:moveTo>
                  <a:cubicBezTo>
                    <a:pt x="20943" y="13497"/>
                    <a:pt x="20973" y="13497"/>
                    <a:pt x="21064" y="13466"/>
                  </a:cubicBezTo>
                  <a:cubicBezTo>
                    <a:pt x="20882" y="8968"/>
                    <a:pt x="20517" y="4439"/>
                    <a:pt x="19909" y="1"/>
                  </a:cubicBezTo>
                  <a:lnTo>
                    <a:pt x="10699" y="1"/>
                  </a:lnTo>
                  <a:cubicBezTo>
                    <a:pt x="9848" y="1"/>
                    <a:pt x="9180" y="214"/>
                    <a:pt x="8481" y="670"/>
                  </a:cubicBezTo>
                  <a:cubicBezTo>
                    <a:pt x="5684" y="2524"/>
                    <a:pt x="2857" y="4378"/>
                    <a:pt x="0" y="6232"/>
                  </a:cubicBezTo>
                  <a:cubicBezTo>
                    <a:pt x="3252" y="10852"/>
                    <a:pt x="6778" y="15290"/>
                    <a:pt x="10031" y="19910"/>
                  </a:cubicBezTo>
                  <a:cubicBezTo>
                    <a:pt x="13496" y="17539"/>
                    <a:pt x="17174" y="15503"/>
                    <a:pt x="20882" y="13527"/>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46"/>
            <p:cNvSpPr/>
            <p:nvPr/>
          </p:nvSpPr>
          <p:spPr>
            <a:xfrm>
              <a:off x="4903850" y="718375"/>
              <a:ext cx="368575" cy="563875"/>
            </a:xfrm>
            <a:custGeom>
              <a:avLst/>
              <a:gdLst/>
              <a:ahLst/>
              <a:cxnLst/>
              <a:rect l="l" t="t" r="r" b="b"/>
              <a:pathLst>
                <a:path w="14743" h="22555" extrusionOk="0">
                  <a:moveTo>
                    <a:pt x="14530" y="1825"/>
                  </a:moveTo>
                  <a:lnTo>
                    <a:pt x="13496" y="1"/>
                  </a:lnTo>
                  <a:lnTo>
                    <a:pt x="12311" y="1"/>
                  </a:lnTo>
                  <a:lnTo>
                    <a:pt x="1" y="1"/>
                  </a:lnTo>
                  <a:cubicBezTo>
                    <a:pt x="943" y="7509"/>
                    <a:pt x="1277" y="15016"/>
                    <a:pt x="1368" y="22554"/>
                  </a:cubicBezTo>
                  <a:lnTo>
                    <a:pt x="10943" y="7843"/>
                  </a:lnTo>
                  <a:cubicBezTo>
                    <a:pt x="12037" y="6110"/>
                    <a:pt x="13192" y="4408"/>
                    <a:pt x="14287" y="2706"/>
                  </a:cubicBezTo>
                  <a:cubicBezTo>
                    <a:pt x="14530" y="2493"/>
                    <a:pt x="14743" y="2220"/>
                    <a:pt x="14530" y="182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46"/>
            <p:cNvSpPr/>
            <p:nvPr/>
          </p:nvSpPr>
          <p:spPr>
            <a:xfrm>
              <a:off x="2879500" y="4109775"/>
              <a:ext cx="371600" cy="428600"/>
            </a:xfrm>
            <a:custGeom>
              <a:avLst/>
              <a:gdLst/>
              <a:ahLst/>
              <a:cxnLst/>
              <a:rect l="l" t="t" r="r" b="b"/>
              <a:pathLst>
                <a:path w="14864" h="17144" extrusionOk="0">
                  <a:moveTo>
                    <a:pt x="0" y="31"/>
                  </a:moveTo>
                  <a:lnTo>
                    <a:pt x="5593" y="16232"/>
                  </a:lnTo>
                  <a:cubicBezTo>
                    <a:pt x="5715" y="16475"/>
                    <a:pt x="5836" y="16779"/>
                    <a:pt x="5928" y="17144"/>
                  </a:cubicBezTo>
                  <a:cubicBezTo>
                    <a:pt x="7326" y="16444"/>
                    <a:pt x="8633" y="15806"/>
                    <a:pt x="10001" y="15198"/>
                  </a:cubicBezTo>
                  <a:cubicBezTo>
                    <a:pt x="10609" y="14925"/>
                    <a:pt x="10913" y="14560"/>
                    <a:pt x="11095" y="13891"/>
                  </a:cubicBezTo>
                  <a:lnTo>
                    <a:pt x="14864" y="0"/>
                  </a:lnTo>
                  <a:cubicBezTo>
                    <a:pt x="9940" y="31"/>
                    <a:pt x="4955" y="213"/>
                    <a:pt x="0" y="3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46"/>
            <p:cNvSpPr/>
            <p:nvPr/>
          </p:nvSpPr>
          <p:spPr>
            <a:xfrm>
              <a:off x="2510950" y="2841525"/>
              <a:ext cx="413400" cy="326775"/>
            </a:xfrm>
            <a:custGeom>
              <a:avLst/>
              <a:gdLst/>
              <a:ahLst/>
              <a:cxnLst/>
              <a:rect l="l" t="t" r="r" b="b"/>
              <a:pathLst>
                <a:path w="16536" h="13071" extrusionOk="0">
                  <a:moveTo>
                    <a:pt x="1733" y="13070"/>
                  </a:moveTo>
                  <a:cubicBezTo>
                    <a:pt x="5897" y="12918"/>
                    <a:pt x="10031" y="12250"/>
                    <a:pt x="14195" y="11642"/>
                  </a:cubicBezTo>
                  <a:cubicBezTo>
                    <a:pt x="15016" y="9028"/>
                    <a:pt x="15806" y="6414"/>
                    <a:pt x="16536" y="3800"/>
                  </a:cubicBezTo>
                  <a:cubicBezTo>
                    <a:pt x="12706" y="2553"/>
                    <a:pt x="8815" y="1246"/>
                    <a:pt x="4985" y="0"/>
                  </a:cubicBezTo>
                  <a:cubicBezTo>
                    <a:pt x="4833" y="152"/>
                    <a:pt x="4773" y="213"/>
                    <a:pt x="4712" y="335"/>
                  </a:cubicBezTo>
                  <a:cubicBezTo>
                    <a:pt x="3253" y="2736"/>
                    <a:pt x="1764" y="5167"/>
                    <a:pt x="274" y="7569"/>
                  </a:cubicBezTo>
                  <a:cubicBezTo>
                    <a:pt x="1" y="8025"/>
                    <a:pt x="122" y="8359"/>
                    <a:pt x="274" y="8754"/>
                  </a:cubicBezTo>
                  <a:cubicBezTo>
                    <a:pt x="730" y="10183"/>
                    <a:pt x="1216" y="11642"/>
                    <a:pt x="1733" y="1307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46"/>
            <p:cNvSpPr/>
            <p:nvPr/>
          </p:nvSpPr>
          <p:spPr>
            <a:xfrm>
              <a:off x="2574025" y="3191825"/>
              <a:ext cx="271300" cy="401250"/>
            </a:xfrm>
            <a:custGeom>
              <a:avLst/>
              <a:gdLst/>
              <a:ahLst/>
              <a:cxnLst/>
              <a:rect l="l" t="t" r="r" b="b"/>
              <a:pathLst>
                <a:path w="10852" h="16050" extrusionOk="0">
                  <a:moveTo>
                    <a:pt x="0" y="1308"/>
                  </a:moveTo>
                  <a:cubicBezTo>
                    <a:pt x="1703" y="6201"/>
                    <a:pt x="3374" y="11125"/>
                    <a:pt x="5076" y="16049"/>
                  </a:cubicBezTo>
                  <a:cubicBezTo>
                    <a:pt x="7022" y="10669"/>
                    <a:pt x="9028" y="5350"/>
                    <a:pt x="10852" y="1"/>
                  </a:cubicBezTo>
                  <a:cubicBezTo>
                    <a:pt x="7265" y="548"/>
                    <a:pt x="3648" y="1095"/>
                    <a:pt x="0" y="1308"/>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46"/>
            <p:cNvSpPr/>
            <p:nvPr/>
          </p:nvSpPr>
          <p:spPr>
            <a:xfrm>
              <a:off x="2750325" y="3408400"/>
              <a:ext cx="642125" cy="632250"/>
            </a:xfrm>
            <a:custGeom>
              <a:avLst/>
              <a:gdLst/>
              <a:ahLst/>
              <a:cxnLst/>
              <a:rect l="l" t="t" r="r" b="b"/>
              <a:pathLst>
                <a:path w="25685" h="25290" extrusionOk="0">
                  <a:moveTo>
                    <a:pt x="4772" y="0"/>
                  </a:moveTo>
                  <a:cubicBezTo>
                    <a:pt x="3161" y="4377"/>
                    <a:pt x="1520" y="8754"/>
                    <a:pt x="0" y="13162"/>
                  </a:cubicBezTo>
                  <a:lnTo>
                    <a:pt x="4104" y="25016"/>
                  </a:lnTo>
                  <a:cubicBezTo>
                    <a:pt x="9696" y="25289"/>
                    <a:pt x="15289" y="25046"/>
                    <a:pt x="20882" y="25016"/>
                  </a:cubicBezTo>
                  <a:cubicBezTo>
                    <a:pt x="22463" y="19119"/>
                    <a:pt x="24074" y="13222"/>
                    <a:pt x="25685" y="7356"/>
                  </a:cubicBezTo>
                  <a:cubicBezTo>
                    <a:pt x="18481" y="5593"/>
                    <a:pt x="11490" y="3131"/>
                    <a:pt x="4772"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46"/>
            <p:cNvSpPr/>
            <p:nvPr/>
          </p:nvSpPr>
          <p:spPr>
            <a:xfrm>
              <a:off x="2888625" y="2966150"/>
              <a:ext cx="627700" cy="569925"/>
            </a:xfrm>
            <a:custGeom>
              <a:avLst/>
              <a:gdLst/>
              <a:ahLst/>
              <a:cxnLst/>
              <a:rect l="l" t="t" r="r" b="b"/>
              <a:pathLst>
                <a:path w="25108" h="22797" extrusionOk="0">
                  <a:moveTo>
                    <a:pt x="5046" y="0"/>
                  </a:moveTo>
                  <a:cubicBezTo>
                    <a:pt x="3648" y="5259"/>
                    <a:pt x="1854" y="10456"/>
                    <a:pt x="0" y="15563"/>
                  </a:cubicBezTo>
                  <a:cubicBezTo>
                    <a:pt x="6626" y="18663"/>
                    <a:pt x="13587" y="21125"/>
                    <a:pt x="20730" y="22797"/>
                  </a:cubicBezTo>
                  <a:lnTo>
                    <a:pt x="23010" y="14347"/>
                  </a:lnTo>
                  <a:cubicBezTo>
                    <a:pt x="23709" y="11824"/>
                    <a:pt x="24378" y="9271"/>
                    <a:pt x="25107" y="6596"/>
                  </a:cubicBezTo>
                  <a:cubicBezTo>
                    <a:pt x="18450" y="4407"/>
                    <a:pt x="11763" y="2189"/>
                    <a:pt x="5046"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46"/>
            <p:cNvSpPr/>
            <p:nvPr/>
          </p:nvSpPr>
          <p:spPr>
            <a:xfrm>
              <a:off x="4246550" y="2935750"/>
              <a:ext cx="463550" cy="509900"/>
            </a:xfrm>
            <a:custGeom>
              <a:avLst/>
              <a:gdLst/>
              <a:ahLst/>
              <a:cxnLst/>
              <a:rect l="l" t="t" r="r" b="b"/>
              <a:pathLst>
                <a:path w="18542" h="20396" extrusionOk="0">
                  <a:moveTo>
                    <a:pt x="17964" y="0"/>
                  </a:moveTo>
                  <a:cubicBezTo>
                    <a:pt x="12098" y="365"/>
                    <a:pt x="6231" y="699"/>
                    <a:pt x="395" y="1094"/>
                  </a:cubicBezTo>
                  <a:cubicBezTo>
                    <a:pt x="335" y="1246"/>
                    <a:pt x="274" y="1368"/>
                    <a:pt x="274" y="1429"/>
                  </a:cubicBezTo>
                  <a:cubicBezTo>
                    <a:pt x="183" y="7751"/>
                    <a:pt x="92" y="14043"/>
                    <a:pt x="0" y="20396"/>
                  </a:cubicBezTo>
                  <a:cubicBezTo>
                    <a:pt x="6049" y="20061"/>
                    <a:pt x="12037" y="19149"/>
                    <a:pt x="18086" y="18724"/>
                  </a:cubicBezTo>
                  <a:cubicBezTo>
                    <a:pt x="18177" y="12432"/>
                    <a:pt x="18542" y="6201"/>
                    <a:pt x="17964"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46"/>
            <p:cNvSpPr/>
            <p:nvPr/>
          </p:nvSpPr>
          <p:spPr>
            <a:xfrm>
              <a:off x="4752625" y="2925875"/>
              <a:ext cx="104150" cy="473425"/>
            </a:xfrm>
            <a:custGeom>
              <a:avLst/>
              <a:gdLst/>
              <a:ahLst/>
              <a:cxnLst/>
              <a:rect l="l" t="t" r="r" b="b"/>
              <a:pathLst>
                <a:path w="4166" h="18937" extrusionOk="0">
                  <a:moveTo>
                    <a:pt x="3770" y="0"/>
                  </a:moveTo>
                  <a:lnTo>
                    <a:pt x="1" y="243"/>
                  </a:lnTo>
                  <a:cubicBezTo>
                    <a:pt x="578" y="6444"/>
                    <a:pt x="214" y="12705"/>
                    <a:pt x="153" y="18937"/>
                  </a:cubicBezTo>
                  <a:cubicBezTo>
                    <a:pt x="1277" y="18906"/>
                    <a:pt x="2372" y="18845"/>
                    <a:pt x="3496" y="18815"/>
                  </a:cubicBezTo>
                  <a:cubicBezTo>
                    <a:pt x="3952" y="12553"/>
                    <a:pt x="4165" y="6292"/>
                    <a:pt x="3770"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46"/>
            <p:cNvSpPr/>
            <p:nvPr/>
          </p:nvSpPr>
          <p:spPr>
            <a:xfrm>
              <a:off x="4241225" y="3454000"/>
              <a:ext cx="594250" cy="491650"/>
            </a:xfrm>
            <a:custGeom>
              <a:avLst/>
              <a:gdLst/>
              <a:ahLst/>
              <a:cxnLst/>
              <a:rect l="l" t="t" r="r" b="b"/>
              <a:pathLst>
                <a:path w="23770" h="19666" extrusionOk="0">
                  <a:moveTo>
                    <a:pt x="213" y="1915"/>
                  </a:moveTo>
                  <a:lnTo>
                    <a:pt x="1" y="19240"/>
                  </a:lnTo>
                  <a:cubicBezTo>
                    <a:pt x="1" y="19301"/>
                    <a:pt x="31" y="19423"/>
                    <a:pt x="31" y="19514"/>
                  </a:cubicBezTo>
                  <a:cubicBezTo>
                    <a:pt x="31" y="19544"/>
                    <a:pt x="61" y="19544"/>
                    <a:pt x="61" y="19575"/>
                  </a:cubicBezTo>
                  <a:cubicBezTo>
                    <a:pt x="92" y="19605"/>
                    <a:pt x="92" y="19605"/>
                    <a:pt x="183" y="19666"/>
                  </a:cubicBezTo>
                  <a:cubicBezTo>
                    <a:pt x="457" y="19544"/>
                    <a:pt x="700" y="19423"/>
                    <a:pt x="973" y="19271"/>
                  </a:cubicBezTo>
                  <a:cubicBezTo>
                    <a:pt x="4499" y="17538"/>
                    <a:pt x="8055" y="15806"/>
                    <a:pt x="11612" y="14073"/>
                  </a:cubicBezTo>
                  <a:cubicBezTo>
                    <a:pt x="15350" y="12249"/>
                    <a:pt x="19089" y="10395"/>
                    <a:pt x="22828" y="8572"/>
                  </a:cubicBezTo>
                  <a:cubicBezTo>
                    <a:pt x="23192" y="5714"/>
                    <a:pt x="23496" y="2857"/>
                    <a:pt x="23770" y="0"/>
                  </a:cubicBezTo>
                  <a:cubicBezTo>
                    <a:pt x="15867" y="61"/>
                    <a:pt x="8086" y="1459"/>
                    <a:pt x="213" y="191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46"/>
            <p:cNvSpPr/>
            <p:nvPr/>
          </p:nvSpPr>
          <p:spPr>
            <a:xfrm>
              <a:off x="4523150" y="3507175"/>
              <a:ext cx="269775" cy="208250"/>
            </a:xfrm>
            <a:custGeom>
              <a:avLst/>
              <a:gdLst/>
              <a:ahLst/>
              <a:cxnLst/>
              <a:rect l="l" t="t" r="r" b="b"/>
              <a:pathLst>
                <a:path w="10791" h="8330" extrusionOk="0">
                  <a:moveTo>
                    <a:pt x="7630" y="1"/>
                  </a:moveTo>
                  <a:lnTo>
                    <a:pt x="7569" y="1"/>
                  </a:lnTo>
                  <a:cubicBezTo>
                    <a:pt x="5836" y="274"/>
                    <a:pt x="5654" y="3435"/>
                    <a:pt x="3982" y="4165"/>
                  </a:cubicBezTo>
                  <a:cubicBezTo>
                    <a:pt x="2493" y="4803"/>
                    <a:pt x="639" y="3952"/>
                    <a:pt x="213" y="6232"/>
                  </a:cubicBezTo>
                  <a:cubicBezTo>
                    <a:pt x="0" y="7600"/>
                    <a:pt x="791" y="8329"/>
                    <a:pt x="2098" y="8208"/>
                  </a:cubicBezTo>
                  <a:cubicBezTo>
                    <a:pt x="4225" y="8025"/>
                    <a:pt x="6292" y="6961"/>
                    <a:pt x="8025" y="5745"/>
                  </a:cubicBezTo>
                  <a:cubicBezTo>
                    <a:pt x="8633" y="5320"/>
                    <a:pt x="9545" y="4712"/>
                    <a:pt x="9879" y="3983"/>
                  </a:cubicBezTo>
                  <a:cubicBezTo>
                    <a:pt x="10791" y="2128"/>
                    <a:pt x="9879" y="1"/>
                    <a:pt x="7630"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46"/>
            <p:cNvSpPr/>
            <p:nvPr/>
          </p:nvSpPr>
          <p:spPr>
            <a:xfrm>
              <a:off x="4922100" y="2891675"/>
              <a:ext cx="487100" cy="226475"/>
            </a:xfrm>
            <a:custGeom>
              <a:avLst/>
              <a:gdLst/>
              <a:ahLst/>
              <a:cxnLst/>
              <a:rect l="l" t="t" r="r" b="b"/>
              <a:pathLst>
                <a:path w="19484" h="9059" extrusionOk="0">
                  <a:moveTo>
                    <a:pt x="213" y="9058"/>
                  </a:moveTo>
                  <a:cubicBezTo>
                    <a:pt x="6596" y="9058"/>
                    <a:pt x="12949" y="8997"/>
                    <a:pt x="19301" y="8450"/>
                  </a:cubicBezTo>
                  <a:cubicBezTo>
                    <a:pt x="19362" y="7174"/>
                    <a:pt x="19393" y="5897"/>
                    <a:pt x="19453" y="4651"/>
                  </a:cubicBezTo>
                  <a:cubicBezTo>
                    <a:pt x="19484" y="3161"/>
                    <a:pt x="19453" y="1672"/>
                    <a:pt x="19453" y="0"/>
                  </a:cubicBezTo>
                  <a:cubicBezTo>
                    <a:pt x="12949" y="426"/>
                    <a:pt x="6444" y="821"/>
                    <a:pt x="0" y="1216"/>
                  </a:cubicBezTo>
                  <a:cubicBezTo>
                    <a:pt x="182" y="3800"/>
                    <a:pt x="213" y="6444"/>
                    <a:pt x="213" y="9058"/>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46"/>
            <p:cNvSpPr/>
            <p:nvPr/>
          </p:nvSpPr>
          <p:spPr>
            <a:xfrm>
              <a:off x="5264050" y="3160675"/>
              <a:ext cx="137550" cy="284225"/>
            </a:xfrm>
            <a:custGeom>
              <a:avLst/>
              <a:gdLst/>
              <a:ahLst/>
              <a:cxnLst/>
              <a:rect l="l" t="t" r="r" b="b"/>
              <a:pathLst>
                <a:path w="5502" h="11369" extrusionOk="0">
                  <a:moveTo>
                    <a:pt x="456" y="304"/>
                  </a:moveTo>
                  <a:cubicBezTo>
                    <a:pt x="365" y="3982"/>
                    <a:pt x="122" y="7660"/>
                    <a:pt x="0" y="11368"/>
                  </a:cubicBezTo>
                  <a:cubicBezTo>
                    <a:pt x="1520" y="10608"/>
                    <a:pt x="3040" y="9849"/>
                    <a:pt x="4590" y="9119"/>
                  </a:cubicBezTo>
                  <a:cubicBezTo>
                    <a:pt x="5076" y="8845"/>
                    <a:pt x="5259" y="8541"/>
                    <a:pt x="5259" y="8025"/>
                  </a:cubicBezTo>
                  <a:cubicBezTo>
                    <a:pt x="5319" y="5502"/>
                    <a:pt x="5411" y="2979"/>
                    <a:pt x="5502" y="456"/>
                  </a:cubicBezTo>
                  <a:lnTo>
                    <a:pt x="5502" y="0"/>
                  </a:lnTo>
                  <a:cubicBezTo>
                    <a:pt x="3830" y="122"/>
                    <a:pt x="2128" y="244"/>
                    <a:pt x="456" y="304"/>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46"/>
            <p:cNvSpPr/>
            <p:nvPr/>
          </p:nvSpPr>
          <p:spPr>
            <a:xfrm>
              <a:off x="4891700" y="3170550"/>
              <a:ext cx="326775" cy="456725"/>
            </a:xfrm>
            <a:custGeom>
              <a:avLst/>
              <a:gdLst/>
              <a:ahLst/>
              <a:cxnLst/>
              <a:rect l="l" t="t" r="r" b="b"/>
              <a:pathLst>
                <a:path w="13071" h="18269" extrusionOk="0">
                  <a:moveTo>
                    <a:pt x="13070" y="0"/>
                  </a:moveTo>
                  <a:cubicBezTo>
                    <a:pt x="9180" y="122"/>
                    <a:pt x="5259" y="122"/>
                    <a:pt x="1398" y="122"/>
                  </a:cubicBezTo>
                  <a:cubicBezTo>
                    <a:pt x="1277" y="6171"/>
                    <a:pt x="760" y="12220"/>
                    <a:pt x="0" y="18268"/>
                  </a:cubicBezTo>
                  <a:cubicBezTo>
                    <a:pt x="4165" y="16201"/>
                    <a:pt x="8390" y="14165"/>
                    <a:pt x="12584" y="12068"/>
                  </a:cubicBezTo>
                  <a:cubicBezTo>
                    <a:pt x="12645" y="8025"/>
                    <a:pt x="12979" y="4043"/>
                    <a:pt x="13070"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46"/>
            <p:cNvSpPr/>
            <p:nvPr/>
          </p:nvSpPr>
          <p:spPr>
            <a:xfrm>
              <a:off x="5808875" y="1508675"/>
              <a:ext cx="233325" cy="313100"/>
            </a:xfrm>
            <a:custGeom>
              <a:avLst/>
              <a:gdLst/>
              <a:ahLst/>
              <a:cxnLst/>
              <a:rect l="l" t="t" r="r" b="b"/>
              <a:pathLst>
                <a:path w="9333" h="12524" extrusionOk="0">
                  <a:moveTo>
                    <a:pt x="8907" y="0"/>
                  </a:moveTo>
                  <a:cubicBezTo>
                    <a:pt x="5928" y="2037"/>
                    <a:pt x="2980" y="4013"/>
                    <a:pt x="1" y="6019"/>
                  </a:cubicBezTo>
                  <a:cubicBezTo>
                    <a:pt x="274" y="7569"/>
                    <a:pt x="548" y="9028"/>
                    <a:pt x="822" y="10487"/>
                  </a:cubicBezTo>
                  <a:cubicBezTo>
                    <a:pt x="913" y="11034"/>
                    <a:pt x="1004" y="11611"/>
                    <a:pt x="1126" y="12128"/>
                  </a:cubicBezTo>
                  <a:cubicBezTo>
                    <a:pt x="3861" y="12311"/>
                    <a:pt x="6566" y="12432"/>
                    <a:pt x="9332" y="12523"/>
                  </a:cubicBezTo>
                  <a:cubicBezTo>
                    <a:pt x="9241" y="8329"/>
                    <a:pt x="9120" y="4195"/>
                    <a:pt x="8907"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46"/>
            <p:cNvSpPr/>
            <p:nvPr/>
          </p:nvSpPr>
          <p:spPr>
            <a:xfrm>
              <a:off x="2909900" y="719900"/>
              <a:ext cx="345775" cy="753075"/>
            </a:xfrm>
            <a:custGeom>
              <a:avLst/>
              <a:gdLst/>
              <a:ahLst/>
              <a:cxnLst/>
              <a:rect l="l" t="t" r="r" b="b"/>
              <a:pathLst>
                <a:path w="13831" h="30123" extrusionOk="0">
                  <a:moveTo>
                    <a:pt x="13526" y="9180"/>
                  </a:moveTo>
                  <a:cubicBezTo>
                    <a:pt x="13709" y="6110"/>
                    <a:pt x="13830" y="3071"/>
                    <a:pt x="13770" y="1"/>
                  </a:cubicBezTo>
                  <a:lnTo>
                    <a:pt x="5988" y="1"/>
                  </a:lnTo>
                  <a:cubicBezTo>
                    <a:pt x="5472" y="1"/>
                    <a:pt x="5137" y="153"/>
                    <a:pt x="4803" y="487"/>
                  </a:cubicBezTo>
                  <a:cubicBezTo>
                    <a:pt x="3405" y="1976"/>
                    <a:pt x="1976" y="3405"/>
                    <a:pt x="547" y="4894"/>
                  </a:cubicBezTo>
                  <a:cubicBezTo>
                    <a:pt x="0" y="11885"/>
                    <a:pt x="31" y="18907"/>
                    <a:pt x="91" y="25928"/>
                  </a:cubicBezTo>
                  <a:cubicBezTo>
                    <a:pt x="3891" y="27296"/>
                    <a:pt x="8025" y="28755"/>
                    <a:pt x="11915" y="30123"/>
                  </a:cubicBezTo>
                  <a:cubicBezTo>
                    <a:pt x="12098" y="23497"/>
                    <a:pt x="12918" y="16901"/>
                    <a:pt x="13435" y="10335"/>
                  </a:cubicBezTo>
                  <a:cubicBezTo>
                    <a:pt x="13314" y="9910"/>
                    <a:pt x="13344" y="9484"/>
                    <a:pt x="13526" y="918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46"/>
            <p:cNvSpPr/>
            <p:nvPr/>
          </p:nvSpPr>
          <p:spPr>
            <a:xfrm>
              <a:off x="3295925" y="1002575"/>
              <a:ext cx="373875" cy="326775"/>
            </a:xfrm>
            <a:custGeom>
              <a:avLst/>
              <a:gdLst/>
              <a:ahLst/>
              <a:cxnLst/>
              <a:rect l="l" t="t" r="r" b="b"/>
              <a:pathLst>
                <a:path w="14955" h="13071" extrusionOk="0">
                  <a:moveTo>
                    <a:pt x="13861" y="13071"/>
                  </a:moveTo>
                  <a:cubicBezTo>
                    <a:pt x="14256" y="9454"/>
                    <a:pt x="14621" y="5442"/>
                    <a:pt x="14955" y="1703"/>
                  </a:cubicBezTo>
                  <a:cubicBezTo>
                    <a:pt x="10274" y="1460"/>
                    <a:pt x="5654" y="609"/>
                    <a:pt x="973" y="1"/>
                  </a:cubicBezTo>
                  <a:cubicBezTo>
                    <a:pt x="669" y="3740"/>
                    <a:pt x="304" y="7448"/>
                    <a:pt x="0" y="11186"/>
                  </a:cubicBezTo>
                  <a:cubicBezTo>
                    <a:pt x="4681" y="11338"/>
                    <a:pt x="9271" y="12281"/>
                    <a:pt x="13861" y="1307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46"/>
            <p:cNvSpPr/>
            <p:nvPr/>
          </p:nvSpPr>
          <p:spPr>
            <a:xfrm>
              <a:off x="3284525" y="1339225"/>
              <a:ext cx="353375" cy="270525"/>
            </a:xfrm>
            <a:custGeom>
              <a:avLst/>
              <a:gdLst/>
              <a:ahLst/>
              <a:cxnLst/>
              <a:rect l="l" t="t" r="r" b="b"/>
              <a:pathLst>
                <a:path w="14135" h="10821" extrusionOk="0">
                  <a:moveTo>
                    <a:pt x="304" y="0"/>
                  </a:moveTo>
                  <a:cubicBezTo>
                    <a:pt x="152" y="2128"/>
                    <a:pt x="31" y="4256"/>
                    <a:pt x="0" y="6383"/>
                  </a:cubicBezTo>
                  <a:cubicBezTo>
                    <a:pt x="6961" y="8815"/>
                    <a:pt x="12523" y="10699"/>
                    <a:pt x="13101" y="10821"/>
                  </a:cubicBezTo>
                  <a:cubicBezTo>
                    <a:pt x="13223" y="10365"/>
                    <a:pt x="13648" y="6687"/>
                    <a:pt x="14134" y="1824"/>
                  </a:cubicBezTo>
                  <a:cubicBezTo>
                    <a:pt x="9484" y="1064"/>
                    <a:pt x="4924" y="152"/>
                    <a:pt x="304"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46"/>
            <p:cNvSpPr/>
            <p:nvPr/>
          </p:nvSpPr>
          <p:spPr>
            <a:xfrm>
              <a:off x="3324025" y="717625"/>
              <a:ext cx="374675" cy="269775"/>
            </a:xfrm>
            <a:custGeom>
              <a:avLst/>
              <a:gdLst/>
              <a:ahLst/>
              <a:cxnLst/>
              <a:rect l="l" t="t" r="r" b="b"/>
              <a:pathLst>
                <a:path w="14987" h="10791" extrusionOk="0">
                  <a:moveTo>
                    <a:pt x="1" y="9119"/>
                  </a:moveTo>
                  <a:cubicBezTo>
                    <a:pt x="4682" y="9727"/>
                    <a:pt x="9363" y="10517"/>
                    <a:pt x="14013" y="10791"/>
                  </a:cubicBezTo>
                  <a:cubicBezTo>
                    <a:pt x="14560" y="4955"/>
                    <a:pt x="14986" y="335"/>
                    <a:pt x="14895" y="31"/>
                  </a:cubicBezTo>
                  <a:cubicBezTo>
                    <a:pt x="14682" y="31"/>
                    <a:pt x="14439" y="1"/>
                    <a:pt x="14196" y="1"/>
                  </a:cubicBezTo>
                  <a:lnTo>
                    <a:pt x="183" y="1"/>
                  </a:lnTo>
                  <a:cubicBezTo>
                    <a:pt x="366" y="3071"/>
                    <a:pt x="244" y="6110"/>
                    <a:pt x="1" y="9119"/>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46"/>
            <p:cNvSpPr/>
            <p:nvPr/>
          </p:nvSpPr>
          <p:spPr>
            <a:xfrm>
              <a:off x="5643225" y="3297450"/>
              <a:ext cx="214325" cy="357175"/>
            </a:xfrm>
            <a:custGeom>
              <a:avLst/>
              <a:gdLst/>
              <a:ahLst/>
              <a:cxnLst/>
              <a:rect l="l" t="t" r="r" b="b"/>
              <a:pathLst>
                <a:path w="8573" h="14287" extrusionOk="0">
                  <a:moveTo>
                    <a:pt x="8207" y="14286"/>
                  </a:moveTo>
                  <a:cubicBezTo>
                    <a:pt x="8420" y="10213"/>
                    <a:pt x="8542" y="6171"/>
                    <a:pt x="8572" y="2098"/>
                  </a:cubicBezTo>
                  <a:cubicBezTo>
                    <a:pt x="5928" y="1399"/>
                    <a:pt x="3283" y="730"/>
                    <a:pt x="639" y="1"/>
                  </a:cubicBezTo>
                  <a:cubicBezTo>
                    <a:pt x="517" y="335"/>
                    <a:pt x="213" y="6718"/>
                    <a:pt x="1" y="13375"/>
                  </a:cubicBezTo>
                  <a:cubicBezTo>
                    <a:pt x="2736" y="13770"/>
                    <a:pt x="5472" y="14074"/>
                    <a:pt x="8207" y="14286"/>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46"/>
            <p:cNvSpPr/>
            <p:nvPr/>
          </p:nvSpPr>
          <p:spPr>
            <a:xfrm>
              <a:off x="5630300" y="3689550"/>
              <a:ext cx="215075" cy="386800"/>
            </a:xfrm>
            <a:custGeom>
              <a:avLst/>
              <a:gdLst/>
              <a:ahLst/>
              <a:cxnLst/>
              <a:rect l="l" t="t" r="r" b="b"/>
              <a:pathLst>
                <a:path w="8603" h="15472" extrusionOk="0">
                  <a:moveTo>
                    <a:pt x="426" y="1"/>
                  </a:moveTo>
                  <a:cubicBezTo>
                    <a:pt x="183" y="6353"/>
                    <a:pt x="1" y="12311"/>
                    <a:pt x="92" y="12858"/>
                  </a:cubicBezTo>
                  <a:cubicBezTo>
                    <a:pt x="2402" y="13739"/>
                    <a:pt x="4743" y="14591"/>
                    <a:pt x="7083" y="15472"/>
                  </a:cubicBezTo>
                  <a:cubicBezTo>
                    <a:pt x="7752" y="10639"/>
                    <a:pt x="8269" y="5745"/>
                    <a:pt x="8603" y="882"/>
                  </a:cubicBezTo>
                  <a:cubicBezTo>
                    <a:pt x="5867" y="669"/>
                    <a:pt x="3132" y="365"/>
                    <a:pt x="426"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46"/>
            <p:cNvSpPr/>
            <p:nvPr/>
          </p:nvSpPr>
          <p:spPr>
            <a:xfrm>
              <a:off x="4258700" y="2121900"/>
              <a:ext cx="272825" cy="392125"/>
            </a:xfrm>
            <a:custGeom>
              <a:avLst/>
              <a:gdLst/>
              <a:ahLst/>
              <a:cxnLst/>
              <a:rect l="l" t="t" r="r" b="b"/>
              <a:pathLst>
                <a:path w="10913" h="15685" extrusionOk="0">
                  <a:moveTo>
                    <a:pt x="10791" y="15685"/>
                  </a:moveTo>
                  <a:cubicBezTo>
                    <a:pt x="10852" y="11703"/>
                    <a:pt x="10913" y="7751"/>
                    <a:pt x="10913" y="3739"/>
                  </a:cubicBezTo>
                  <a:cubicBezTo>
                    <a:pt x="7356" y="2493"/>
                    <a:pt x="3800" y="1247"/>
                    <a:pt x="213" y="1"/>
                  </a:cubicBezTo>
                  <a:cubicBezTo>
                    <a:pt x="153" y="5107"/>
                    <a:pt x="92" y="10214"/>
                    <a:pt x="1" y="15290"/>
                  </a:cubicBezTo>
                  <a:cubicBezTo>
                    <a:pt x="3618" y="15229"/>
                    <a:pt x="7204" y="15198"/>
                    <a:pt x="10791" y="1568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46"/>
            <p:cNvSpPr/>
            <p:nvPr/>
          </p:nvSpPr>
          <p:spPr>
            <a:xfrm>
              <a:off x="4256425" y="2557325"/>
              <a:ext cx="270550" cy="253050"/>
            </a:xfrm>
            <a:custGeom>
              <a:avLst/>
              <a:gdLst/>
              <a:ahLst/>
              <a:cxnLst/>
              <a:rect l="l" t="t" r="r" b="b"/>
              <a:pathLst>
                <a:path w="10822" h="10122" extrusionOk="0">
                  <a:moveTo>
                    <a:pt x="61" y="122"/>
                  </a:moveTo>
                  <a:cubicBezTo>
                    <a:pt x="31" y="3465"/>
                    <a:pt x="0" y="6778"/>
                    <a:pt x="0" y="10122"/>
                  </a:cubicBezTo>
                  <a:cubicBezTo>
                    <a:pt x="3557" y="9879"/>
                    <a:pt x="7174" y="9666"/>
                    <a:pt x="10730" y="9484"/>
                  </a:cubicBezTo>
                  <a:cubicBezTo>
                    <a:pt x="10730" y="6505"/>
                    <a:pt x="10791" y="3557"/>
                    <a:pt x="10821" y="578"/>
                  </a:cubicBezTo>
                  <a:cubicBezTo>
                    <a:pt x="7295" y="0"/>
                    <a:pt x="3678" y="61"/>
                    <a:pt x="61" y="12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46"/>
            <p:cNvSpPr/>
            <p:nvPr/>
          </p:nvSpPr>
          <p:spPr>
            <a:xfrm>
              <a:off x="4600650" y="2241200"/>
              <a:ext cx="395175" cy="547150"/>
            </a:xfrm>
            <a:custGeom>
              <a:avLst/>
              <a:gdLst/>
              <a:ahLst/>
              <a:cxnLst/>
              <a:rect l="l" t="t" r="r" b="b"/>
              <a:pathLst>
                <a:path w="15807" h="21886" extrusionOk="0">
                  <a:moveTo>
                    <a:pt x="15807" y="5502"/>
                  </a:moveTo>
                  <a:cubicBezTo>
                    <a:pt x="10639" y="3679"/>
                    <a:pt x="5442" y="1855"/>
                    <a:pt x="244" y="1"/>
                  </a:cubicBezTo>
                  <a:cubicBezTo>
                    <a:pt x="183" y="7296"/>
                    <a:pt x="62" y="14591"/>
                    <a:pt x="1" y="21886"/>
                  </a:cubicBezTo>
                  <a:cubicBezTo>
                    <a:pt x="5138" y="21582"/>
                    <a:pt x="10214" y="21247"/>
                    <a:pt x="15351" y="20943"/>
                  </a:cubicBezTo>
                  <a:cubicBezTo>
                    <a:pt x="15442" y="15806"/>
                    <a:pt x="15776" y="10670"/>
                    <a:pt x="15807" y="550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46"/>
            <p:cNvSpPr/>
            <p:nvPr/>
          </p:nvSpPr>
          <p:spPr>
            <a:xfrm>
              <a:off x="5041400" y="2399250"/>
              <a:ext cx="120075" cy="361750"/>
            </a:xfrm>
            <a:custGeom>
              <a:avLst/>
              <a:gdLst/>
              <a:ahLst/>
              <a:cxnLst/>
              <a:rect l="l" t="t" r="r" b="b"/>
              <a:pathLst>
                <a:path w="4803" h="14470" extrusionOk="0">
                  <a:moveTo>
                    <a:pt x="456" y="1"/>
                  </a:moveTo>
                  <a:cubicBezTo>
                    <a:pt x="395" y="4803"/>
                    <a:pt x="91" y="9636"/>
                    <a:pt x="0" y="14469"/>
                  </a:cubicBezTo>
                  <a:cubicBezTo>
                    <a:pt x="1611" y="14348"/>
                    <a:pt x="3192" y="14287"/>
                    <a:pt x="4803" y="14165"/>
                  </a:cubicBezTo>
                  <a:lnTo>
                    <a:pt x="4803" y="1521"/>
                  </a:lnTo>
                  <a:cubicBezTo>
                    <a:pt x="3344" y="1004"/>
                    <a:pt x="1915" y="518"/>
                    <a:pt x="456"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46"/>
            <p:cNvSpPr/>
            <p:nvPr/>
          </p:nvSpPr>
          <p:spPr>
            <a:xfrm>
              <a:off x="5256450" y="2471450"/>
              <a:ext cx="167950" cy="277375"/>
            </a:xfrm>
            <a:custGeom>
              <a:avLst/>
              <a:gdLst/>
              <a:ahLst/>
              <a:cxnLst/>
              <a:rect l="l" t="t" r="r" b="b"/>
              <a:pathLst>
                <a:path w="6718" h="11095" extrusionOk="0">
                  <a:moveTo>
                    <a:pt x="0" y="1"/>
                  </a:moveTo>
                  <a:lnTo>
                    <a:pt x="0" y="11095"/>
                  </a:lnTo>
                  <a:cubicBezTo>
                    <a:pt x="2128" y="10973"/>
                    <a:pt x="4286" y="10821"/>
                    <a:pt x="6414" y="10700"/>
                  </a:cubicBezTo>
                  <a:cubicBezTo>
                    <a:pt x="6535" y="7873"/>
                    <a:pt x="6596" y="5168"/>
                    <a:pt x="6718" y="237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46"/>
            <p:cNvSpPr/>
            <p:nvPr/>
          </p:nvSpPr>
          <p:spPr>
            <a:xfrm>
              <a:off x="3628000" y="3180425"/>
              <a:ext cx="409600" cy="204450"/>
            </a:xfrm>
            <a:custGeom>
              <a:avLst/>
              <a:gdLst/>
              <a:ahLst/>
              <a:cxnLst/>
              <a:rect l="l" t="t" r="r" b="b"/>
              <a:pathLst>
                <a:path w="16384" h="8178" extrusionOk="0">
                  <a:moveTo>
                    <a:pt x="16353" y="8177"/>
                  </a:moveTo>
                  <a:cubicBezTo>
                    <a:pt x="16353" y="7113"/>
                    <a:pt x="16384" y="6019"/>
                    <a:pt x="16384" y="4925"/>
                  </a:cubicBezTo>
                  <a:cubicBezTo>
                    <a:pt x="11368" y="3253"/>
                    <a:pt x="6444" y="1642"/>
                    <a:pt x="1490" y="1"/>
                  </a:cubicBezTo>
                  <a:cubicBezTo>
                    <a:pt x="1368" y="244"/>
                    <a:pt x="851" y="2189"/>
                    <a:pt x="0" y="5137"/>
                  </a:cubicBezTo>
                  <a:cubicBezTo>
                    <a:pt x="0" y="5137"/>
                    <a:pt x="10852" y="7448"/>
                    <a:pt x="16353" y="8177"/>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46"/>
            <p:cNvSpPr/>
            <p:nvPr/>
          </p:nvSpPr>
          <p:spPr>
            <a:xfrm>
              <a:off x="3528450" y="3365075"/>
              <a:ext cx="506100" cy="322975"/>
            </a:xfrm>
            <a:custGeom>
              <a:avLst/>
              <a:gdLst/>
              <a:ahLst/>
              <a:cxnLst/>
              <a:rect l="l" t="t" r="r" b="b"/>
              <a:pathLst>
                <a:path w="20244" h="12919" extrusionOk="0">
                  <a:moveTo>
                    <a:pt x="3344" y="1"/>
                  </a:moveTo>
                  <a:cubicBezTo>
                    <a:pt x="2402" y="3405"/>
                    <a:pt x="1216" y="7660"/>
                    <a:pt x="0" y="12159"/>
                  </a:cubicBezTo>
                  <a:cubicBezTo>
                    <a:pt x="6687" y="12919"/>
                    <a:pt x="13435" y="12311"/>
                    <a:pt x="20153" y="12797"/>
                  </a:cubicBezTo>
                  <a:cubicBezTo>
                    <a:pt x="20183" y="10548"/>
                    <a:pt x="20183" y="8299"/>
                    <a:pt x="20214" y="6080"/>
                  </a:cubicBezTo>
                  <a:cubicBezTo>
                    <a:pt x="20214" y="5046"/>
                    <a:pt x="20244" y="4013"/>
                    <a:pt x="20244" y="2980"/>
                  </a:cubicBezTo>
                  <a:cubicBezTo>
                    <a:pt x="14590" y="2311"/>
                    <a:pt x="3344" y="1"/>
                    <a:pt x="3344"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46"/>
            <p:cNvSpPr/>
            <p:nvPr/>
          </p:nvSpPr>
          <p:spPr>
            <a:xfrm>
              <a:off x="3338475" y="3742750"/>
              <a:ext cx="462050" cy="645175"/>
            </a:xfrm>
            <a:custGeom>
              <a:avLst/>
              <a:gdLst/>
              <a:ahLst/>
              <a:cxnLst/>
              <a:rect l="l" t="t" r="r" b="b"/>
              <a:pathLst>
                <a:path w="18482" h="25807" extrusionOk="0">
                  <a:moveTo>
                    <a:pt x="18025" y="517"/>
                  </a:moveTo>
                  <a:cubicBezTo>
                    <a:pt x="14286" y="456"/>
                    <a:pt x="10517" y="456"/>
                    <a:pt x="6840" y="0"/>
                  </a:cubicBezTo>
                  <a:cubicBezTo>
                    <a:pt x="3466" y="12432"/>
                    <a:pt x="0" y="25441"/>
                    <a:pt x="0" y="25806"/>
                  </a:cubicBezTo>
                  <a:cubicBezTo>
                    <a:pt x="304" y="25685"/>
                    <a:pt x="578" y="25563"/>
                    <a:pt x="852" y="25441"/>
                  </a:cubicBezTo>
                  <a:cubicBezTo>
                    <a:pt x="3314" y="24226"/>
                    <a:pt x="5806" y="23010"/>
                    <a:pt x="8299" y="21824"/>
                  </a:cubicBezTo>
                  <a:cubicBezTo>
                    <a:pt x="11247" y="20365"/>
                    <a:pt x="14256" y="18937"/>
                    <a:pt x="17204" y="17447"/>
                  </a:cubicBezTo>
                  <a:cubicBezTo>
                    <a:pt x="18481" y="11976"/>
                    <a:pt x="18238" y="6079"/>
                    <a:pt x="18025" y="517"/>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46"/>
            <p:cNvSpPr/>
            <p:nvPr/>
          </p:nvSpPr>
          <p:spPr>
            <a:xfrm>
              <a:off x="3833175" y="3755675"/>
              <a:ext cx="199875" cy="392125"/>
            </a:xfrm>
            <a:custGeom>
              <a:avLst/>
              <a:gdLst/>
              <a:ahLst/>
              <a:cxnLst/>
              <a:rect l="l" t="t" r="r" b="b"/>
              <a:pathLst>
                <a:path w="7995" h="15685" extrusionOk="0">
                  <a:moveTo>
                    <a:pt x="517" y="0"/>
                  </a:moveTo>
                  <a:cubicBezTo>
                    <a:pt x="730" y="5167"/>
                    <a:pt x="912" y="10547"/>
                    <a:pt x="0" y="15684"/>
                  </a:cubicBezTo>
                  <a:lnTo>
                    <a:pt x="7082" y="12249"/>
                  </a:lnTo>
                  <a:cubicBezTo>
                    <a:pt x="7599" y="12006"/>
                    <a:pt x="7842" y="11733"/>
                    <a:pt x="7842" y="11125"/>
                  </a:cubicBezTo>
                  <a:cubicBezTo>
                    <a:pt x="7842" y="7508"/>
                    <a:pt x="7903" y="3891"/>
                    <a:pt x="7994" y="304"/>
                  </a:cubicBezTo>
                  <a:cubicBezTo>
                    <a:pt x="5471" y="61"/>
                    <a:pt x="2979" y="30"/>
                    <a:pt x="517"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46"/>
            <p:cNvSpPr/>
            <p:nvPr/>
          </p:nvSpPr>
          <p:spPr>
            <a:xfrm>
              <a:off x="5835475" y="2711575"/>
              <a:ext cx="412650" cy="525100"/>
            </a:xfrm>
            <a:custGeom>
              <a:avLst/>
              <a:gdLst/>
              <a:ahLst/>
              <a:cxnLst/>
              <a:rect l="l" t="t" r="r" b="b"/>
              <a:pathLst>
                <a:path w="16506" h="21004" extrusionOk="0">
                  <a:moveTo>
                    <a:pt x="3952" y="1"/>
                  </a:moveTo>
                  <a:cubicBezTo>
                    <a:pt x="3314" y="5958"/>
                    <a:pt x="1581" y="11703"/>
                    <a:pt x="1" y="17508"/>
                  </a:cubicBezTo>
                  <a:cubicBezTo>
                    <a:pt x="4347" y="18694"/>
                    <a:pt x="8664" y="19818"/>
                    <a:pt x="12980" y="21004"/>
                  </a:cubicBezTo>
                  <a:cubicBezTo>
                    <a:pt x="14135" y="15502"/>
                    <a:pt x="16202" y="10061"/>
                    <a:pt x="16506" y="4438"/>
                  </a:cubicBezTo>
                  <a:cubicBezTo>
                    <a:pt x="12341" y="2949"/>
                    <a:pt x="8177" y="1490"/>
                    <a:pt x="3952"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46"/>
            <p:cNvSpPr/>
            <p:nvPr/>
          </p:nvSpPr>
          <p:spPr>
            <a:xfrm>
              <a:off x="5663750" y="2624200"/>
              <a:ext cx="215825" cy="509900"/>
            </a:xfrm>
            <a:custGeom>
              <a:avLst/>
              <a:gdLst/>
              <a:ahLst/>
              <a:cxnLst/>
              <a:rect l="l" t="t" r="r" b="b"/>
              <a:pathLst>
                <a:path w="8633" h="20396" extrusionOk="0">
                  <a:moveTo>
                    <a:pt x="8633" y="2705"/>
                  </a:moveTo>
                  <a:lnTo>
                    <a:pt x="1216" y="61"/>
                  </a:lnTo>
                  <a:cubicBezTo>
                    <a:pt x="1095" y="30"/>
                    <a:pt x="973" y="30"/>
                    <a:pt x="882" y="0"/>
                  </a:cubicBezTo>
                  <a:cubicBezTo>
                    <a:pt x="851" y="0"/>
                    <a:pt x="791" y="0"/>
                    <a:pt x="791" y="30"/>
                  </a:cubicBezTo>
                  <a:cubicBezTo>
                    <a:pt x="760" y="30"/>
                    <a:pt x="760" y="61"/>
                    <a:pt x="699" y="152"/>
                  </a:cubicBezTo>
                  <a:cubicBezTo>
                    <a:pt x="456" y="6414"/>
                    <a:pt x="213" y="12736"/>
                    <a:pt x="0" y="19119"/>
                  </a:cubicBezTo>
                  <a:cubicBezTo>
                    <a:pt x="1611" y="19514"/>
                    <a:pt x="3161" y="19940"/>
                    <a:pt x="4742" y="20395"/>
                  </a:cubicBezTo>
                  <a:cubicBezTo>
                    <a:pt x="6262" y="14560"/>
                    <a:pt x="8055" y="8724"/>
                    <a:pt x="8633" y="270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6"/>
            <p:cNvSpPr/>
            <p:nvPr/>
          </p:nvSpPr>
          <p:spPr>
            <a:xfrm>
              <a:off x="4694875" y="4169800"/>
              <a:ext cx="451400" cy="365525"/>
            </a:xfrm>
            <a:custGeom>
              <a:avLst/>
              <a:gdLst/>
              <a:ahLst/>
              <a:cxnLst/>
              <a:rect l="l" t="t" r="r" b="b"/>
              <a:pathLst>
                <a:path w="18056" h="14621" extrusionOk="0">
                  <a:moveTo>
                    <a:pt x="17782" y="1855"/>
                  </a:moveTo>
                  <a:cubicBezTo>
                    <a:pt x="12585" y="1277"/>
                    <a:pt x="7387" y="548"/>
                    <a:pt x="2159" y="1"/>
                  </a:cubicBezTo>
                  <a:cubicBezTo>
                    <a:pt x="1460" y="2007"/>
                    <a:pt x="730" y="4043"/>
                    <a:pt x="1" y="6110"/>
                  </a:cubicBezTo>
                  <a:cubicBezTo>
                    <a:pt x="5746" y="8967"/>
                    <a:pt x="11430" y="11764"/>
                    <a:pt x="17205" y="14621"/>
                  </a:cubicBezTo>
                  <a:cubicBezTo>
                    <a:pt x="17448" y="10366"/>
                    <a:pt x="18056" y="6141"/>
                    <a:pt x="17782" y="1855"/>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6"/>
            <p:cNvSpPr/>
            <p:nvPr/>
          </p:nvSpPr>
          <p:spPr>
            <a:xfrm>
              <a:off x="5180450" y="4223000"/>
              <a:ext cx="182400" cy="423275"/>
            </a:xfrm>
            <a:custGeom>
              <a:avLst/>
              <a:gdLst/>
              <a:ahLst/>
              <a:cxnLst/>
              <a:rect l="l" t="t" r="r" b="b"/>
              <a:pathLst>
                <a:path w="7296" h="16931" extrusionOk="0">
                  <a:moveTo>
                    <a:pt x="639" y="0"/>
                  </a:moveTo>
                  <a:cubicBezTo>
                    <a:pt x="882" y="4560"/>
                    <a:pt x="183" y="9058"/>
                    <a:pt x="1" y="13618"/>
                  </a:cubicBezTo>
                  <a:cubicBezTo>
                    <a:pt x="2189" y="14712"/>
                    <a:pt x="4438" y="15836"/>
                    <a:pt x="6627" y="16931"/>
                  </a:cubicBezTo>
                  <a:cubicBezTo>
                    <a:pt x="6900" y="11368"/>
                    <a:pt x="7052" y="5958"/>
                    <a:pt x="7296" y="517"/>
                  </a:cubicBezTo>
                  <a:cubicBezTo>
                    <a:pt x="5077" y="365"/>
                    <a:pt x="2888" y="183"/>
                    <a:pt x="639"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46"/>
            <p:cNvSpPr/>
            <p:nvPr/>
          </p:nvSpPr>
          <p:spPr>
            <a:xfrm>
              <a:off x="4781500" y="3678150"/>
              <a:ext cx="601100" cy="462800"/>
            </a:xfrm>
            <a:custGeom>
              <a:avLst/>
              <a:gdLst/>
              <a:ahLst/>
              <a:cxnLst/>
              <a:rect l="l" t="t" r="r" b="b"/>
              <a:pathLst>
                <a:path w="24044" h="18512" extrusionOk="0">
                  <a:moveTo>
                    <a:pt x="23436" y="18512"/>
                  </a:moveTo>
                  <a:cubicBezTo>
                    <a:pt x="23710" y="11946"/>
                    <a:pt x="24044" y="578"/>
                    <a:pt x="23862" y="1"/>
                  </a:cubicBezTo>
                  <a:cubicBezTo>
                    <a:pt x="23710" y="62"/>
                    <a:pt x="23588" y="122"/>
                    <a:pt x="23436" y="153"/>
                  </a:cubicBezTo>
                  <a:lnTo>
                    <a:pt x="2341" y="10548"/>
                  </a:lnTo>
                  <a:cubicBezTo>
                    <a:pt x="1977" y="10730"/>
                    <a:pt x="1794" y="11034"/>
                    <a:pt x="1642" y="11399"/>
                  </a:cubicBezTo>
                  <a:cubicBezTo>
                    <a:pt x="1126" y="12858"/>
                    <a:pt x="639" y="14256"/>
                    <a:pt x="122" y="15715"/>
                  </a:cubicBezTo>
                  <a:cubicBezTo>
                    <a:pt x="62" y="15806"/>
                    <a:pt x="31" y="15898"/>
                    <a:pt x="1" y="16019"/>
                  </a:cubicBezTo>
                  <a:cubicBezTo>
                    <a:pt x="7782" y="16931"/>
                    <a:pt x="15564" y="18086"/>
                    <a:pt x="23436" y="1851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46"/>
            <p:cNvSpPr/>
            <p:nvPr/>
          </p:nvSpPr>
          <p:spPr>
            <a:xfrm>
              <a:off x="4887900" y="1304250"/>
              <a:ext cx="452150" cy="540325"/>
            </a:xfrm>
            <a:custGeom>
              <a:avLst/>
              <a:gdLst/>
              <a:ahLst/>
              <a:cxnLst/>
              <a:rect l="l" t="t" r="r" b="b"/>
              <a:pathLst>
                <a:path w="18086" h="21613" extrusionOk="0">
                  <a:moveTo>
                    <a:pt x="7265" y="21612"/>
                  </a:moveTo>
                  <a:lnTo>
                    <a:pt x="18086" y="14317"/>
                  </a:lnTo>
                  <a:cubicBezTo>
                    <a:pt x="14742" y="9697"/>
                    <a:pt x="12007" y="4682"/>
                    <a:pt x="8785" y="1"/>
                  </a:cubicBezTo>
                  <a:lnTo>
                    <a:pt x="0" y="13466"/>
                  </a:lnTo>
                  <a:cubicBezTo>
                    <a:pt x="2554" y="16050"/>
                    <a:pt x="5137" y="18664"/>
                    <a:pt x="7265" y="2161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46"/>
            <p:cNvSpPr/>
            <p:nvPr/>
          </p:nvSpPr>
          <p:spPr>
            <a:xfrm>
              <a:off x="4662975" y="1689525"/>
              <a:ext cx="358675" cy="342725"/>
            </a:xfrm>
            <a:custGeom>
              <a:avLst/>
              <a:gdLst/>
              <a:ahLst/>
              <a:cxnLst/>
              <a:rect l="l" t="t" r="r" b="b"/>
              <a:pathLst>
                <a:path w="14347" h="13709" extrusionOk="0">
                  <a:moveTo>
                    <a:pt x="7751" y="1"/>
                  </a:moveTo>
                  <a:cubicBezTo>
                    <a:pt x="5167" y="3952"/>
                    <a:pt x="2584" y="7903"/>
                    <a:pt x="0" y="11885"/>
                  </a:cubicBezTo>
                  <a:cubicBezTo>
                    <a:pt x="1307" y="12372"/>
                    <a:pt x="2584" y="12736"/>
                    <a:pt x="3708" y="13253"/>
                  </a:cubicBezTo>
                  <a:cubicBezTo>
                    <a:pt x="4651" y="13709"/>
                    <a:pt x="5380" y="13557"/>
                    <a:pt x="6262" y="12949"/>
                  </a:cubicBezTo>
                  <a:lnTo>
                    <a:pt x="14347" y="7478"/>
                  </a:lnTo>
                  <a:cubicBezTo>
                    <a:pt x="12402" y="4773"/>
                    <a:pt x="10061" y="2402"/>
                    <a:pt x="7751"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46"/>
            <p:cNvSpPr/>
            <p:nvPr/>
          </p:nvSpPr>
          <p:spPr>
            <a:xfrm>
              <a:off x="5151575" y="925825"/>
              <a:ext cx="493200" cy="693050"/>
            </a:xfrm>
            <a:custGeom>
              <a:avLst/>
              <a:gdLst/>
              <a:ahLst/>
              <a:cxnLst/>
              <a:rect l="l" t="t" r="r" b="b"/>
              <a:pathLst>
                <a:path w="19728" h="27722" extrusionOk="0">
                  <a:moveTo>
                    <a:pt x="8116" y="1"/>
                  </a:moveTo>
                  <a:lnTo>
                    <a:pt x="1" y="12402"/>
                  </a:lnTo>
                  <a:cubicBezTo>
                    <a:pt x="3587" y="17357"/>
                    <a:pt x="6475" y="22798"/>
                    <a:pt x="10092" y="27722"/>
                  </a:cubicBezTo>
                  <a:cubicBezTo>
                    <a:pt x="12919" y="25837"/>
                    <a:pt x="15776" y="23892"/>
                    <a:pt x="18633" y="22007"/>
                  </a:cubicBezTo>
                  <a:cubicBezTo>
                    <a:pt x="18968" y="21764"/>
                    <a:pt x="19302" y="21491"/>
                    <a:pt x="19727" y="21247"/>
                  </a:cubicBezTo>
                  <a:cubicBezTo>
                    <a:pt x="15867" y="14165"/>
                    <a:pt x="12007" y="7144"/>
                    <a:pt x="8116"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46"/>
            <p:cNvSpPr/>
            <p:nvPr/>
          </p:nvSpPr>
          <p:spPr>
            <a:xfrm>
              <a:off x="2533000" y="1517800"/>
              <a:ext cx="548650" cy="406550"/>
            </a:xfrm>
            <a:custGeom>
              <a:avLst/>
              <a:gdLst/>
              <a:ahLst/>
              <a:cxnLst/>
              <a:rect l="l" t="t" r="r" b="b"/>
              <a:pathLst>
                <a:path w="21946" h="16262" extrusionOk="0">
                  <a:moveTo>
                    <a:pt x="21064" y="7052"/>
                  </a:moveTo>
                  <a:cubicBezTo>
                    <a:pt x="14408" y="4711"/>
                    <a:pt x="7781" y="2341"/>
                    <a:pt x="1155" y="0"/>
                  </a:cubicBezTo>
                  <a:cubicBezTo>
                    <a:pt x="1216" y="5411"/>
                    <a:pt x="699" y="10851"/>
                    <a:pt x="0" y="16262"/>
                  </a:cubicBezTo>
                  <a:lnTo>
                    <a:pt x="16566" y="16262"/>
                  </a:lnTo>
                  <a:cubicBezTo>
                    <a:pt x="18359" y="13313"/>
                    <a:pt x="20122" y="10426"/>
                    <a:pt x="21946" y="7447"/>
                  </a:cubicBezTo>
                  <a:cubicBezTo>
                    <a:pt x="21611" y="7295"/>
                    <a:pt x="21368" y="7143"/>
                    <a:pt x="21064" y="705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46"/>
            <p:cNvSpPr/>
            <p:nvPr/>
          </p:nvSpPr>
          <p:spPr>
            <a:xfrm>
              <a:off x="4241975" y="4083925"/>
              <a:ext cx="308550" cy="435450"/>
            </a:xfrm>
            <a:custGeom>
              <a:avLst/>
              <a:gdLst/>
              <a:ahLst/>
              <a:cxnLst/>
              <a:rect l="l" t="t" r="r" b="b"/>
              <a:pathLst>
                <a:path w="12342" h="17418" extrusionOk="0">
                  <a:moveTo>
                    <a:pt x="1" y="6080"/>
                  </a:moveTo>
                  <a:cubicBezTo>
                    <a:pt x="2129" y="9880"/>
                    <a:pt x="3983" y="13831"/>
                    <a:pt x="6414" y="17418"/>
                  </a:cubicBezTo>
                  <a:cubicBezTo>
                    <a:pt x="9424" y="8816"/>
                    <a:pt x="12311" y="396"/>
                    <a:pt x="12342" y="1"/>
                  </a:cubicBezTo>
                  <a:cubicBezTo>
                    <a:pt x="8208" y="2068"/>
                    <a:pt x="4104" y="4074"/>
                    <a:pt x="1" y="608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46"/>
            <p:cNvSpPr/>
            <p:nvPr/>
          </p:nvSpPr>
          <p:spPr>
            <a:xfrm>
              <a:off x="3890150" y="4261750"/>
              <a:ext cx="488650" cy="414175"/>
            </a:xfrm>
            <a:custGeom>
              <a:avLst/>
              <a:gdLst/>
              <a:ahLst/>
              <a:cxnLst/>
              <a:rect l="l" t="t" r="r" b="b"/>
              <a:pathLst>
                <a:path w="19546" h="16567" extrusionOk="0">
                  <a:moveTo>
                    <a:pt x="18299" y="16566"/>
                  </a:moveTo>
                  <a:cubicBezTo>
                    <a:pt x="18694" y="15381"/>
                    <a:pt x="19120" y="14165"/>
                    <a:pt x="19545" y="12949"/>
                  </a:cubicBezTo>
                  <a:cubicBezTo>
                    <a:pt x="16566" y="8937"/>
                    <a:pt x="14439" y="4377"/>
                    <a:pt x="11977" y="1"/>
                  </a:cubicBezTo>
                  <a:cubicBezTo>
                    <a:pt x="7995" y="1946"/>
                    <a:pt x="4013" y="3922"/>
                    <a:pt x="1" y="5897"/>
                  </a:cubicBezTo>
                  <a:cubicBezTo>
                    <a:pt x="153" y="6262"/>
                    <a:pt x="274" y="6536"/>
                    <a:pt x="426" y="6779"/>
                  </a:cubicBezTo>
                  <a:cubicBezTo>
                    <a:pt x="1976" y="10061"/>
                    <a:pt x="3557" y="13314"/>
                    <a:pt x="5138" y="16566"/>
                  </a:cubicBezTo>
                  <a:lnTo>
                    <a:pt x="18299" y="16566"/>
                  </a:ln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46"/>
            <p:cNvSpPr/>
            <p:nvPr/>
          </p:nvSpPr>
          <p:spPr>
            <a:xfrm>
              <a:off x="2180400" y="2078600"/>
              <a:ext cx="667975" cy="227975"/>
            </a:xfrm>
            <a:custGeom>
              <a:avLst/>
              <a:gdLst/>
              <a:ahLst/>
              <a:cxnLst/>
              <a:rect l="l" t="t" r="r" b="b"/>
              <a:pathLst>
                <a:path w="26719" h="9119" extrusionOk="0">
                  <a:moveTo>
                    <a:pt x="26718" y="91"/>
                  </a:moveTo>
                  <a:cubicBezTo>
                    <a:pt x="26718" y="61"/>
                    <a:pt x="26688" y="61"/>
                    <a:pt x="26688" y="0"/>
                  </a:cubicBezTo>
                  <a:lnTo>
                    <a:pt x="0" y="0"/>
                  </a:lnTo>
                  <a:lnTo>
                    <a:pt x="2858" y="8450"/>
                  </a:lnTo>
                  <a:cubicBezTo>
                    <a:pt x="8967" y="8602"/>
                    <a:pt x="15137" y="9058"/>
                    <a:pt x="21247" y="9119"/>
                  </a:cubicBezTo>
                  <a:cubicBezTo>
                    <a:pt x="23071" y="6140"/>
                    <a:pt x="24895" y="3161"/>
                    <a:pt x="26718" y="152"/>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46"/>
            <p:cNvSpPr/>
            <p:nvPr/>
          </p:nvSpPr>
          <p:spPr>
            <a:xfrm>
              <a:off x="5611325" y="4282275"/>
              <a:ext cx="382250" cy="309300"/>
            </a:xfrm>
            <a:custGeom>
              <a:avLst/>
              <a:gdLst/>
              <a:ahLst/>
              <a:cxnLst/>
              <a:rect l="l" t="t" r="r" b="b"/>
              <a:pathLst>
                <a:path w="15290" h="12372" extrusionOk="0">
                  <a:moveTo>
                    <a:pt x="13526" y="12371"/>
                  </a:moveTo>
                  <a:cubicBezTo>
                    <a:pt x="14134" y="10122"/>
                    <a:pt x="14712" y="7873"/>
                    <a:pt x="15289" y="5593"/>
                  </a:cubicBezTo>
                  <a:cubicBezTo>
                    <a:pt x="10274" y="3739"/>
                    <a:pt x="5350" y="1885"/>
                    <a:pt x="365" y="0"/>
                  </a:cubicBezTo>
                  <a:lnTo>
                    <a:pt x="0" y="8906"/>
                  </a:lnTo>
                  <a:cubicBezTo>
                    <a:pt x="4559" y="9848"/>
                    <a:pt x="9028" y="11399"/>
                    <a:pt x="13526" y="1237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46"/>
            <p:cNvSpPr/>
            <p:nvPr/>
          </p:nvSpPr>
          <p:spPr>
            <a:xfrm>
              <a:off x="5350675" y="1774625"/>
              <a:ext cx="395175" cy="595025"/>
            </a:xfrm>
            <a:custGeom>
              <a:avLst/>
              <a:gdLst/>
              <a:ahLst/>
              <a:cxnLst/>
              <a:rect l="l" t="t" r="r" b="b"/>
              <a:pathLst>
                <a:path w="15807" h="23801" extrusionOk="0">
                  <a:moveTo>
                    <a:pt x="699" y="18481"/>
                  </a:moveTo>
                  <a:cubicBezTo>
                    <a:pt x="5715" y="20275"/>
                    <a:pt x="10700" y="22007"/>
                    <a:pt x="15806" y="23801"/>
                  </a:cubicBezTo>
                  <a:cubicBezTo>
                    <a:pt x="15289" y="21035"/>
                    <a:pt x="14833" y="18390"/>
                    <a:pt x="14347" y="15776"/>
                  </a:cubicBezTo>
                  <a:cubicBezTo>
                    <a:pt x="13891" y="13162"/>
                    <a:pt x="13405" y="10548"/>
                    <a:pt x="12918" y="7904"/>
                  </a:cubicBezTo>
                  <a:cubicBezTo>
                    <a:pt x="12402" y="5320"/>
                    <a:pt x="12037" y="2706"/>
                    <a:pt x="11429" y="1"/>
                  </a:cubicBezTo>
                  <a:cubicBezTo>
                    <a:pt x="7599" y="2584"/>
                    <a:pt x="3800" y="5138"/>
                    <a:pt x="0" y="7691"/>
                  </a:cubicBezTo>
                  <a:cubicBezTo>
                    <a:pt x="395" y="11247"/>
                    <a:pt x="639" y="14864"/>
                    <a:pt x="699" y="1848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46"/>
            <p:cNvSpPr/>
            <p:nvPr/>
          </p:nvSpPr>
          <p:spPr>
            <a:xfrm>
              <a:off x="5094575" y="2001850"/>
              <a:ext cx="216600" cy="213550"/>
            </a:xfrm>
            <a:custGeom>
              <a:avLst/>
              <a:gdLst/>
              <a:ahLst/>
              <a:cxnLst/>
              <a:rect l="l" t="t" r="r" b="b"/>
              <a:pathLst>
                <a:path w="8664" h="8542" extrusionOk="0">
                  <a:moveTo>
                    <a:pt x="8147" y="0"/>
                  </a:moveTo>
                  <a:cubicBezTo>
                    <a:pt x="5442" y="1824"/>
                    <a:pt x="2737" y="3648"/>
                    <a:pt x="1" y="5471"/>
                  </a:cubicBezTo>
                  <a:lnTo>
                    <a:pt x="8664" y="8541"/>
                  </a:lnTo>
                  <a:cubicBezTo>
                    <a:pt x="8542" y="5714"/>
                    <a:pt x="8421" y="2857"/>
                    <a:pt x="8147"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46"/>
            <p:cNvSpPr/>
            <p:nvPr/>
          </p:nvSpPr>
          <p:spPr>
            <a:xfrm>
              <a:off x="5539125" y="719900"/>
              <a:ext cx="253075" cy="247000"/>
            </a:xfrm>
            <a:custGeom>
              <a:avLst/>
              <a:gdLst/>
              <a:ahLst/>
              <a:cxnLst/>
              <a:rect l="l" t="t" r="r" b="b"/>
              <a:pathLst>
                <a:path w="10123" h="9880" extrusionOk="0">
                  <a:moveTo>
                    <a:pt x="0" y="1"/>
                  </a:moveTo>
                  <a:lnTo>
                    <a:pt x="10122" y="1"/>
                  </a:lnTo>
                  <a:cubicBezTo>
                    <a:pt x="8572" y="3344"/>
                    <a:pt x="7052" y="6597"/>
                    <a:pt x="5532" y="9879"/>
                  </a:cubicBezTo>
                  <a:cubicBezTo>
                    <a:pt x="5016" y="9363"/>
                    <a:pt x="852" y="1916"/>
                    <a:pt x="0"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46"/>
            <p:cNvSpPr/>
            <p:nvPr/>
          </p:nvSpPr>
          <p:spPr>
            <a:xfrm>
              <a:off x="3124175" y="776900"/>
              <a:ext cx="91225" cy="70700"/>
            </a:xfrm>
            <a:custGeom>
              <a:avLst/>
              <a:gdLst/>
              <a:ahLst/>
              <a:cxnLst/>
              <a:rect l="l" t="t" r="r" b="b"/>
              <a:pathLst>
                <a:path w="3649" h="2828" extrusionOk="0">
                  <a:moveTo>
                    <a:pt x="1825" y="0"/>
                  </a:moveTo>
                  <a:cubicBezTo>
                    <a:pt x="1" y="0"/>
                    <a:pt x="1" y="2827"/>
                    <a:pt x="1825" y="2827"/>
                  </a:cubicBezTo>
                  <a:cubicBezTo>
                    <a:pt x="3648" y="2827"/>
                    <a:pt x="3648" y="0"/>
                    <a:pt x="1825"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46"/>
            <p:cNvSpPr/>
            <p:nvPr/>
          </p:nvSpPr>
          <p:spPr>
            <a:xfrm>
              <a:off x="3124175" y="890875"/>
              <a:ext cx="91225" cy="70700"/>
            </a:xfrm>
            <a:custGeom>
              <a:avLst/>
              <a:gdLst/>
              <a:ahLst/>
              <a:cxnLst/>
              <a:rect l="l" t="t" r="r" b="b"/>
              <a:pathLst>
                <a:path w="3649" h="2828" extrusionOk="0">
                  <a:moveTo>
                    <a:pt x="1825" y="1"/>
                  </a:moveTo>
                  <a:cubicBezTo>
                    <a:pt x="1" y="1"/>
                    <a:pt x="1" y="2828"/>
                    <a:pt x="1825" y="2828"/>
                  </a:cubicBezTo>
                  <a:cubicBezTo>
                    <a:pt x="3648" y="2828"/>
                    <a:pt x="3648" y="1"/>
                    <a:pt x="1825"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46"/>
            <p:cNvSpPr/>
            <p:nvPr/>
          </p:nvSpPr>
          <p:spPr>
            <a:xfrm>
              <a:off x="3124175" y="1004875"/>
              <a:ext cx="91225" cy="70675"/>
            </a:xfrm>
            <a:custGeom>
              <a:avLst/>
              <a:gdLst/>
              <a:ahLst/>
              <a:cxnLst/>
              <a:rect l="l" t="t" r="r" b="b"/>
              <a:pathLst>
                <a:path w="3649" h="2827" extrusionOk="0">
                  <a:moveTo>
                    <a:pt x="1825" y="0"/>
                  </a:moveTo>
                  <a:cubicBezTo>
                    <a:pt x="1" y="0"/>
                    <a:pt x="1" y="2827"/>
                    <a:pt x="1825" y="2827"/>
                  </a:cubicBezTo>
                  <a:cubicBezTo>
                    <a:pt x="3648" y="2827"/>
                    <a:pt x="3648" y="0"/>
                    <a:pt x="1825" y="0"/>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46"/>
            <p:cNvSpPr/>
            <p:nvPr/>
          </p:nvSpPr>
          <p:spPr>
            <a:xfrm>
              <a:off x="3406100" y="4213875"/>
              <a:ext cx="91225" cy="71450"/>
            </a:xfrm>
            <a:custGeom>
              <a:avLst/>
              <a:gdLst/>
              <a:ahLst/>
              <a:cxnLst/>
              <a:rect l="l" t="t" r="r" b="b"/>
              <a:pathLst>
                <a:path w="3649" h="2858" extrusionOk="0">
                  <a:moveTo>
                    <a:pt x="1824" y="1"/>
                  </a:moveTo>
                  <a:cubicBezTo>
                    <a:pt x="1" y="1"/>
                    <a:pt x="1" y="2858"/>
                    <a:pt x="1824" y="2858"/>
                  </a:cubicBezTo>
                  <a:cubicBezTo>
                    <a:pt x="3648" y="2858"/>
                    <a:pt x="3648" y="1"/>
                    <a:pt x="1824"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46"/>
            <p:cNvSpPr/>
            <p:nvPr/>
          </p:nvSpPr>
          <p:spPr>
            <a:xfrm>
              <a:off x="3526925" y="4168275"/>
              <a:ext cx="91225" cy="71475"/>
            </a:xfrm>
            <a:custGeom>
              <a:avLst/>
              <a:gdLst/>
              <a:ahLst/>
              <a:cxnLst/>
              <a:rect l="l" t="t" r="r" b="b"/>
              <a:pathLst>
                <a:path w="3649" h="2859" extrusionOk="0">
                  <a:moveTo>
                    <a:pt x="1824" y="1"/>
                  </a:moveTo>
                  <a:cubicBezTo>
                    <a:pt x="1" y="1"/>
                    <a:pt x="1" y="2858"/>
                    <a:pt x="1824" y="2858"/>
                  </a:cubicBezTo>
                  <a:cubicBezTo>
                    <a:pt x="3648" y="2858"/>
                    <a:pt x="3648" y="1"/>
                    <a:pt x="1824"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46"/>
            <p:cNvSpPr/>
            <p:nvPr/>
          </p:nvSpPr>
          <p:spPr>
            <a:xfrm>
              <a:off x="3650025" y="4116600"/>
              <a:ext cx="91225" cy="70700"/>
            </a:xfrm>
            <a:custGeom>
              <a:avLst/>
              <a:gdLst/>
              <a:ahLst/>
              <a:cxnLst/>
              <a:rect l="l" t="t" r="r" b="b"/>
              <a:pathLst>
                <a:path w="3649" h="2828" extrusionOk="0">
                  <a:moveTo>
                    <a:pt x="1824" y="1"/>
                  </a:moveTo>
                  <a:cubicBezTo>
                    <a:pt x="1" y="1"/>
                    <a:pt x="1" y="2828"/>
                    <a:pt x="1824" y="2828"/>
                  </a:cubicBezTo>
                  <a:cubicBezTo>
                    <a:pt x="3648" y="2828"/>
                    <a:pt x="3648" y="1"/>
                    <a:pt x="1824" y="1"/>
                  </a:cubicBezTo>
                  <a:close/>
                </a:path>
              </a:pathLst>
            </a:custGeom>
            <a:solidFill>
              <a:srgbClr val="321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4" name="Google Shape;4534;p46"/>
          <p:cNvSpPr/>
          <p:nvPr/>
        </p:nvSpPr>
        <p:spPr>
          <a:xfrm flipH="1">
            <a:off x="6810665" y="3027367"/>
            <a:ext cx="259250" cy="251560"/>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 name="Imagen 74"/>
          <p:cNvPicPr>
            <a:picLocks noChangeAspect="1"/>
          </p:cNvPicPr>
          <p:nvPr/>
        </p:nvPicPr>
        <p:blipFill>
          <a:blip r:embed="rId3"/>
          <a:stretch>
            <a:fillRect/>
          </a:stretch>
        </p:blipFill>
        <p:spPr>
          <a:xfrm>
            <a:off x="0" y="0"/>
            <a:ext cx="1818715" cy="3268625"/>
          </a:xfrm>
          <a:prstGeom prst="rect">
            <a:avLst/>
          </a:prstGeom>
        </p:spPr>
      </p:pic>
      <p:pic>
        <p:nvPicPr>
          <p:cNvPr id="76" name="Imagen 75"/>
          <p:cNvPicPr>
            <a:picLocks noChangeAspect="1"/>
          </p:cNvPicPr>
          <p:nvPr/>
        </p:nvPicPr>
        <p:blipFill>
          <a:blip r:embed="rId3"/>
          <a:stretch>
            <a:fillRect/>
          </a:stretch>
        </p:blipFill>
        <p:spPr>
          <a:xfrm flipH="1">
            <a:off x="7332078" y="12208"/>
            <a:ext cx="1811922" cy="325641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52"/>
        <p:cNvGrpSpPr/>
        <p:nvPr/>
      </p:nvGrpSpPr>
      <p:grpSpPr>
        <a:xfrm>
          <a:off x="0" y="0"/>
          <a:ext cx="0" cy="0"/>
          <a:chOff x="0" y="0"/>
          <a:chExt cx="0" cy="0"/>
        </a:xfrm>
      </p:grpSpPr>
      <p:sp>
        <p:nvSpPr>
          <p:cNvPr id="4" name="Elipse 3"/>
          <p:cNvSpPr/>
          <p:nvPr/>
        </p:nvSpPr>
        <p:spPr>
          <a:xfrm>
            <a:off x="258417" y="4770783"/>
            <a:ext cx="2134433" cy="28155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453" name="Google Shape;4453;p45"/>
          <p:cNvSpPr txBox="1">
            <a:spLocks noGrp="1"/>
          </p:cNvSpPr>
          <p:nvPr>
            <p:ph type="ctrTitle"/>
          </p:nvPr>
        </p:nvSpPr>
        <p:spPr>
          <a:xfrm>
            <a:off x="2732848" y="0"/>
            <a:ext cx="41427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Client satisfaction</a:t>
            </a:r>
            <a:endParaRPr dirty="0"/>
          </a:p>
        </p:txBody>
      </p:sp>
      <p:sp>
        <p:nvSpPr>
          <p:cNvPr id="4454" name="Google Shape;4454;p45"/>
          <p:cNvSpPr txBox="1">
            <a:spLocks noGrp="1"/>
          </p:cNvSpPr>
          <p:nvPr>
            <p:ph type="subTitle" idx="1"/>
          </p:nvPr>
        </p:nvSpPr>
        <p:spPr>
          <a:xfrm>
            <a:off x="5190550" y="2953562"/>
            <a:ext cx="1560600" cy="82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a gas giant and the biggest planet</a:t>
            </a:r>
            <a:endParaRPr/>
          </a:p>
        </p:txBody>
      </p:sp>
      <p:sp>
        <p:nvSpPr>
          <p:cNvPr id="4455" name="Google Shape;4455;p45"/>
          <p:cNvSpPr txBox="1">
            <a:spLocks noGrp="1"/>
          </p:cNvSpPr>
          <p:nvPr>
            <p:ph type="subTitle" idx="2"/>
          </p:nvPr>
        </p:nvSpPr>
        <p:spPr>
          <a:xfrm>
            <a:off x="2392850" y="2953562"/>
            <a:ext cx="1560600" cy="82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 is the farthest planet from the Sun</a:t>
            </a:r>
            <a:endParaRPr/>
          </a:p>
        </p:txBody>
      </p:sp>
      <p:sp>
        <p:nvSpPr>
          <p:cNvPr id="4456" name="Google Shape;4456;p45"/>
          <p:cNvSpPr txBox="1">
            <a:spLocks noGrp="1"/>
          </p:cNvSpPr>
          <p:nvPr>
            <p:ph type="title" idx="3"/>
          </p:nvPr>
        </p:nvSpPr>
        <p:spPr>
          <a:xfrm>
            <a:off x="2392850" y="2209735"/>
            <a:ext cx="1560600" cy="820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a:t>90%</a:t>
            </a:r>
            <a:endParaRPr sz="4800" dirty="0"/>
          </a:p>
        </p:txBody>
      </p:sp>
      <p:sp>
        <p:nvSpPr>
          <p:cNvPr id="4457" name="Google Shape;4457;p45"/>
          <p:cNvSpPr txBox="1">
            <a:spLocks noGrp="1"/>
          </p:cNvSpPr>
          <p:nvPr>
            <p:ph type="title" idx="4"/>
          </p:nvPr>
        </p:nvSpPr>
        <p:spPr>
          <a:xfrm>
            <a:off x="5190546" y="2209735"/>
            <a:ext cx="1560600" cy="820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85%</a:t>
            </a:r>
            <a:endParaRPr/>
          </a:p>
        </p:txBody>
      </p:sp>
      <p:pic>
        <p:nvPicPr>
          <p:cNvPr id="8" name="Imagen 7"/>
          <p:cNvPicPr>
            <a:picLocks noChangeAspect="1"/>
          </p:cNvPicPr>
          <p:nvPr/>
        </p:nvPicPr>
        <p:blipFill>
          <a:blip r:embed="rId3"/>
          <a:stretch>
            <a:fillRect/>
          </a:stretch>
        </p:blipFill>
        <p:spPr>
          <a:xfrm>
            <a:off x="501853" y="2495787"/>
            <a:ext cx="1716369" cy="2556549"/>
          </a:xfrm>
          <a:prstGeom prst="rect">
            <a:avLst/>
          </a:prstGeom>
        </p:spPr>
      </p:pic>
      <p:pic>
        <p:nvPicPr>
          <p:cNvPr id="3" name="Imagen 2"/>
          <p:cNvPicPr>
            <a:picLocks noChangeAspect="1"/>
          </p:cNvPicPr>
          <p:nvPr/>
        </p:nvPicPr>
        <p:blipFill>
          <a:blip r:embed="rId4"/>
          <a:stretch>
            <a:fillRect/>
          </a:stretch>
        </p:blipFill>
        <p:spPr>
          <a:xfrm>
            <a:off x="6751146" y="2787047"/>
            <a:ext cx="2312400" cy="240721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5646404" y="4463379"/>
            <a:ext cx="3058970" cy="21619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ext Placeholder 1"/>
          <p:cNvSpPr>
            <a:spLocks noGrp="1"/>
          </p:cNvSpPr>
          <p:nvPr>
            <p:ph type="subTitle" idx="1"/>
          </p:nvPr>
        </p:nvSpPr>
        <p:spPr>
          <a:xfrm>
            <a:off x="5981674" y="216292"/>
            <a:ext cx="2723700" cy="694800"/>
          </a:xfrm>
        </p:spPr>
        <p:txBody>
          <a:bodyPr>
            <a:noAutofit/>
          </a:bodyPr>
          <a:lstStyle/>
          <a:p>
            <a:pPr algn="r"/>
            <a:r>
              <a:rPr lang="en-US" altLang="ko-KR" sz="3600" b="1" dirty="0">
                <a:solidFill>
                  <a:schemeClr val="tx1"/>
                </a:solidFill>
              </a:rPr>
              <a:t>Columns Layout</a:t>
            </a:r>
            <a:endParaRPr lang="ko-KR" altLang="en-US" sz="3600" b="1" dirty="0">
              <a:solidFill>
                <a:schemeClr val="tx1"/>
              </a:solidFill>
            </a:endParaRPr>
          </a:p>
        </p:txBody>
      </p:sp>
      <p:sp>
        <p:nvSpPr>
          <p:cNvPr id="3" name="Text Placeholder 2"/>
          <p:cNvSpPr>
            <a:spLocks noGrp="1"/>
          </p:cNvSpPr>
          <p:nvPr>
            <p:ph type="body" sz="quarter" idx="4294967295"/>
          </p:nvPr>
        </p:nvSpPr>
        <p:spPr>
          <a:xfrm>
            <a:off x="276041" y="429312"/>
            <a:ext cx="4672477" cy="705201"/>
          </a:xfrm>
        </p:spPr>
        <p:txBody>
          <a:bodyPr>
            <a:noAutofit/>
          </a:bodyPr>
          <a:lstStyle/>
          <a:p>
            <a:pPr marL="152400" lvl="0" indent="0">
              <a:buNone/>
            </a:pPr>
            <a:r>
              <a:rPr lang="en-US" altLang="ko-KR" sz="3200" b="1" dirty="0">
                <a:solidFill>
                  <a:srgbClr val="900D09"/>
                </a:solidFill>
                <a:effectLst>
                  <a:outerShdw blurRad="38100" dist="38100" dir="2700000" algn="tl">
                    <a:srgbClr val="000000">
                      <a:alpha val="43137"/>
                    </a:srgbClr>
                  </a:outerShdw>
                </a:effectLst>
              </a:rPr>
              <a:t>Insert the title of your subtitle Here</a:t>
            </a:r>
          </a:p>
        </p:txBody>
      </p:sp>
      <p:sp>
        <p:nvSpPr>
          <p:cNvPr id="6" name="TextBox 5"/>
          <p:cNvSpPr txBox="1"/>
          <p:nvPr/>
        </p:nvSpPr>
        <p:spPr>
          <a:xfrm>
            <a:off x="276041" y="1755519"/>
            <a:ext cx="2421770"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7" name="TextBox 6"/>
          <p:cNvSpPr txBox="1"/>
          <p:nvPr/>
        </p:nvSpPr>
        <p:spPr>
          <a:xfrm>
            <a:off x="276041" y="2270471"/>
            <a:ext cx="2421770" cy="2192908"/>
          </a:xfrm>
          <a:prstGeom prst="rect">
            <a:avLst/>
          </a:prstGeom>
          <a:noFill/>
        </p:spPr>
        <p:txBody>
          <a:bodyPr wrap="square" rtlCol="0">
            <a:spAutoFit/>
          </a:bodyPr>
          <a:lstStyle/>
          <a:p>
            <a:r>
              <a:rPr lang="en-US" altLang="ko-KR" sz="1050" dirty="0">
                <a:solidFill>
                  <a:schemeClr val="tx1"/>
                </a:solidFill>
                <a:cs typeface="Arial" pitchFamily="34" charset="0"/>
              </a:rPr>
              <a:t>You can simply impress your audience and add a unique zing and appeal to your Presentations.  </a:t>
            </a:r>
          </a:p>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
        <p:nvSpPr>
          <p:cNvPr id="9" name="TextBox 8"/>
          <p:cNvSpPr txBox="1"/>
          <p:nvPr/>
        </p:nvSpPr>
        <p:spPr>
          <a:xfrm>
            <a:off x="3035098" y="1755519"/>
            <a:ext cx="2421770"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10" name="TextBox 9"/>
          <p:cNvSpPr txBox="1"/>
          <p:nvPr/>
        </p:nvSpPr>
        <p:spPr>
          <a:xfrm>
            <a:off x="3035098" y="2270471"/>
            <a:ext cx="2421770" cy="2192908"/>
          </a:xfrm>
          <a:prstGeom prst="rect">
            <a:avLst/>
          </a:prstGeom>
          <a:noFill/>
        </p:spPr>
        <p:txBody>
          <a:bodyPr wrap="square" rtlCol="0">
            <a:spAutoFit/>
          </a:bodyPr>
          <a:lstStyle/>
          <a:p>
            <a:r>
              <a:rPr lang="en-US" altLang="ko-KR" sz="1050" dirty="0">
                <a:solidFill>
                  <a:schemeClr val="tx1"/>
                </a:solidFill>
                <a:cs typeface="Arial" pitchFamily="34" charset="0"/>
              </a:rPr>
              <a:t>You can simply impress your audience and add a unique zing and appeal to your Presentations.  </a:t>
            </a:r>
          </a:p>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
        <p:nvSpPr>
          <p:cNvPr id="14" name="Rectangle 13"/>
          <p:cNvSpPr/>
          <p:nvPr/>
        </p:nvSpPr>
        <p:spPr>
          <a:xfrm>
            <a:off x="276041" y="2148360"/>
            <a:ext cx="2412000" cy="36000"/>
          </a:xfrm>
          <a:prstGeom prst="rect">
            <a:avLst/>
          </a:prstGeom>
          <a:solidFill>
            <a:srgbClr val="EEB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EEB245"/>
              </a:solidFill>
            </a:endParaRPr>
          </a:p>
        </p:txBody>
      </p:sp>
      <p:sp>
        <p:nvSpPr>
          <p:cNvPr id="16" name="Rectangle 15"/>
          <p:cNvSpPr/>
          <p:nvPr/>
        </p:nvSpPr>
        <p:spPr>
          <a:xfrm>
            <a:off x="3035098" y="2148360"/>
            <a:ext cx="2412000" cy="36000"/>
          </a:xfrm>
          <a:prstGeom prst="rect">
            <a:avLst/>
          </a:prstGeom>
          <a:solidFill>
            <a:srgbClr val="EEB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EEB245"/>
              </a:solidFill>
            </a:endParaRPr>
          </a:p>
        </p:txBody>
      </p:sp>
      <p:pic>
        <p:nvPicPr>
          <p:cNvPr id="5" name="Imagen 4"/>
          <p:cNvPicPr>
            <a:picLocks noChangeAspect="1"/>
          </p:cNvPicPr>
          <p:nvPr/>
        </p:nvPicPr>
        <p:blipFill>
          <a:blip r:embed="rId2"/>
          <a:stretch>
            <a:fillRect/>
          </a:stretch>
        </p:blipFill>
        <p:spPr>
          <a:xfrm>
            <a:off x="5522806" y="1445633"/>
            <a:ext cx="2872885" cy="3125844"/>
          </a:xfrm>
          <a:prstGeom prst="rect">
            <a:avLst/>
          </a:prstGeom>
        </p:spPr>
      </p:pic>
    </p:spTree>
    <p:extLst>
      <p:ext uri="{BB962C8B-B14F-4D97-AF65-F5344CB8AC3E}">
        <p14:creationId xmlns:p14="http://schemas.microsoft.com/office/powerpoint/2010/main" val="2455789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4"/>
        <p:cNvGrpSpPr/>
        <p:nvPr/>
      </p:nvGrpSpPr>
      <p:grpSpPr>
        <a:xfrm>
          <a:off x="0" y="0"/>
          <a:ext cx="0" cy="0"/>
          <a:chOff x="0" y="0"/>
          <a:chExt cx="0" cy="0"/>
        </a:xfrm>
      </p:grpSpPr>
      <p:pic>
        <p:nvPicPr>
          <p:cNvPr id="7" name="Imagen 6"/>
          <p:cNvPicPr>
            <a:picLocks noChangeAspect="1"/>
          </p:cNvPicPr>
          <p:nvPr/>
        </p:nvPicPr>
        <p:blipFill>
          <a:blip r:embed="rId3"/>
          <a:stretch>
            <a:fillRect/>
          </a:stretch>
        </p:blipFill>
        <p:spPr>
          <a:xfrm>
            <a:off x="0" y="0"/>
            <a:ext cx="1818715" cy="3268625"/>
          </a:xfrm>
          <a:prstGeom prst="rect">
            <a:avLst/>
          </a:prstGeom>
        </p:spPr>
      </p:pic>
      <p:pic>
        <p:nvPicPr>
          <p:cNvPr id="8" name="Imagen 7"/>
          <p:cNvPicPr>
            <a:picLocks noChangeAspect="1"/>
          </p:cNvPicPr>
          <p:nvPr/>
        </p:nvPicPr>
        <p:blipFill>
          <a:blip r:embed="rId3"/>
          <a:stretch>
            <a:fillRect/>
          </a:stretch>
        </p:blipFill>
        <p:spPr>
          <a:xfrm flipH="1">
            <a:off x="7332078" y="12208"/>
            <a:ext cx="1811922" cy="3256417"/>
          </a:xfrm>
          <a:prstGeom prst="rect">
            <a:avLst/>
          </a:prstGeom>
        </p:spPr>
      </p:pic>
      <p:sp>
        <p:nvSpPr>
          <p:cNvPr id="675" name="Google Shape;675;p54"/>
          <p:cNvSpPr txBox="1">
            <a:spLocks noGrp="1"/>
          </p:cNvSpPr>
          <p:nvPr>
            <p:ph type="ctrTitle"/>
          </p:nvPr>
        </p:nvSpPr>
        <p:spPr>
          <a:xfrm>
            <a:off x="727349" y="510454"/>
            <a:ext cx="4199213" cy="10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600" dirty="0"/>
              <a:t>THANKS!</a:t>
            </a:r>
            <a:endParaRPr sz="6600" dirty="0"/>
          </a:p>
        </p:txBody>
      </p:sp>
      <p:sp>
        <p:nvSpPr>
          <p:cNvPr id="676" name="Google Shape;676;p54"/>
          <p:cNvSpPr txBox="1">
            <a:spLocks noGrp="1"/>
          </p:cNvSpPr>
          <p:nvPr>
            <p:ph type="subTitle" idx="1"/>
          </p:nvPr>
        </p:nvSpPr>
        <p:spPr>
          <a:xfrm>
            <a:off x="868950" y="1558054"/>
            <a:ext cx="3775800" cy="718615"/>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bg2"/>
                </a:solidFill>
              </a:rPr>
              <a:t>Do you have any questions?</a:t>
            </a:r>
            <a:endParaRPr b="1" dirty="0">
              <a:solidFill>
                <a:schemeClr val="bg2"/>
              </a:solidFill>
            </a:endParaRPr>
          </a:p>
          <a:p>
            <a:pPr marL="0" lvl="0" indent="0" algn="l" rtl="0">
              <a:spcBef>
                <a:spcPts val="0"/>
              </a:spcBef>
              <a:spcAft>
                <a:spcPts val="0"/>
              </a:spcAft>
              <a:buNone/>
            </a:pPr>
            <a:endParaRPr dirty="0">
              <a:solidFill>
                <a:schemeClr val="bg2"/>
              </a:solidFill>
            </a:endParaRPr>
          </a:p>
        </p:txBody>
      </p:sp>
      <p:sp>
        <p:nvSpPr>
          <p:cNvPr id="677" name="Google Shape;677;p54"/>
          <p:cNvSpPr txBox="1"/>
          <p:nvPr/>
        </p:nvSpPr>
        <p:spPr>
          <a:xfrm>
            <a:off x="4794552" y="3609041"/>
            <a:ext cx="3917400" cy="291600"/>
          </a:xfrm>
          <a:prstGeom prst="rect">
            <a:avLst/>
          </a:prstGeom>
          <a:solidFill>
            <a:schemeClr val="accent1">
              <a:lumMod val="75000"/>
            </a:scheme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dirty="0">
                <a:solidFill>
                  <a:schemeClr val="lt1"/>
                </a:solidFill>
                <a:latin typeface="Maven Pro"/>
                <a:ea typeface="Maven Pro"/>
                <a:cs typeface="Maven Pro"/>
                <a:sym typeface="Maven Pro"/>
              </a:rPr>
              <a:t>Please keep this slide for attribution</a:t>
            </a:r>
            <a:endParaRPr sz="1600" dirty="0">
              <a:solidFill>
                <a:schemeClr val="lt1"/>
              </a:solidFill>
              <a:latin typeface="Maven Pro"/>
              <a:ea typeface="Maven Pro"/>
              <a:cs typeface="Maven Pro"/>
              <a:sym typeface="Maven Pro"/>
            </a:endParaRPr>
          </a:p>
        </p:txBody>
      </p:sp>
      <p:pic>
        <p:nvPicPr>
          <p:cNvPr id="2" name="Imagen 1"/>
          <p:cNvPicPr>
            <a:picLocks noChangeAspect="1"/>
          </p:cNvPicPr>
          <p:nvPr/>
        </p:nvPicPr>
        <p:blipFill>
          <a:blip r:embed="rId4"/>
          <a:stretch>
            <a:fillRect/>
          </a:stretch>
        </p:blipFill>
        <p:spPr>
          <a:xfrm>
            <a:off x="5358799" y="603755"/>
            <a:ext cx="2788905" cy="3005286"/>
          </a:xfrm>
          <a:prstGeom prst="rect">
            <a:avLst/>
          </a:prstGeom>
        </p:spPr>
      </p:pic>
      <p:sp>
        <p:nvSpPr>
          <p:cNvPr id="6" name="TextBox 6"/>
          <p:cNvSpPr txBox="1"/>
          <p:nvPr/>
        </p:nvSpPr>
        <p:spPr>
          <a:xfrm>
            <a:off x="897876" y="2192481"/>
            <a:ext cx="2421770" cy="1708160"/>
          </a:xfrm>
          <a:prstGeom prst="rect">
            <a:avLst/>
          </a:prstGeom>
          <a:noFill/>
        </p:spPr>
        <p:txBody>
          <a:bodyPr wrap="square" rtlCol="0">
            <a:spAutoFit/>
          </a:bodyPr>
          <a:lstStyle/>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59"/>
        <p:cNvGrpSpPr/>
        <p:nvPr/>
      </p:nvGrpSpPr>
      <p:grpSpPr>
        <a:xfrm>
          <a:off x="0" y="0"/>
          <a:ext cx="0" cy="0"/>
          <a:chOff x="0" y="0"/>
          <a:chExt cx="0" cy="0"/>
        </a:xfrm>
      </p:grpSpPr>
      <p:sp>
        <p:nvSpPr>
          <p:cNvPr id="4" name="Google Shape;2760;p69"/>
          <p:cNvSpPr txBox="1">
            <a:spLocks/>
          </p:cNvSpPr>
          <p:nvPr/>
        </p:nvSpPr>
        <p:spPr>
          <a:xfrm>
            <a:off x="781692" y="2413630"/>
            <a:ext cx="7717500" cy="478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800" smtClean="0">
                <a:solidFill>
                  <a:schemeClr val="accent1">
                    <a:lumMod val="75000"/>
                  </a:schemeClr>
                </a:solidFill>
              </a:rPr>
              <a:t>www.plantillaspower-point.com</a:t>
            </a:r>
            <a:endParaRPr lang="es-PE" sz="2800" dirty="0">
              <a:solidFill>
                <a:schemeClr val="accent1">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96"/>
        <p:cNvGrpSpPr/>
        <p:nvPr/>
      </p:nvGrpSpPr>
      <p:grpSpPr>
        <a:xfrm>
          <a:off x="0" y="0"/>
          <a:ext cx="0" cy="0"/>
          <a:chOff x="0" y="0"/>
          <a:chExt cx="0" cy="0"/>
        </a:xfrm>
      </p:grpSpPr>
      <p:sp>
        <p:nvSpPr>
          <p:cNvPr id="298" name="Google Shape;298;p35"/>
          <p:cNvSpPr txBox="1">
            <a:spLocks noGrp="1"/>
          </p:cNvSpPr>
          <p:nvPr>
            <p:ph type="title"/>
          </p:nvPr>
        </p:nvSpPr>
        <p:spPr>
          <a:xfrm>
            <a:off x="4572000" y="1362075"/>
            <a:ext cx="3850200" cy="582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ABOUT US</a:t>
            </a:r>
            <a:endParaRPr/>
          </a:p>
        </p:txBody>
      </p:sp>
      <p:sp>
        <p:nvSpPr>
          <p:cNvPr id="299" name="Google Shape;299;p35"/>
          <p:cNvSpPr txBox="1">
            <a:spLocks noGrp="1"/>
          </p:cNvSpPr>
          <p:nvPr>
            <p:ph type="subTitle" idx="1"/>
          </p:nvPr>
        </p:nvSpPr>
        <p:spPr>
          <a:xfrm>
            <a:off x="4572000" y="2092925"/>
            <a:ext cx="3850200" cy="168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give a brief description of the topic you want to talk about here. For example, if you want to talk about Mercury, you can say that it’s the smallest planet in the entire Solar System</a:t>
            </a:r>
            <a:endParaRPr/>
          </a:p>
        </p:txBody>
      </p:sp>
      <p:pic>
        <p:nvPicPr>
          <p:cNvPr id="6" name="Imagen 5"/>
          <p:cNvPicPr>
            <a:picLocks noChangeAspect="1"/>
          </p:cNvPicPr>
          <p:nvPr/>
        </p:nvPicPr>
        <p:blipFill>
          <a:blip r:embed="rId3"/>
          <a:stretch>
            <a:fillRect/>
          </a:stretch>
        </p:blipFill>
        <p:spPr>
          <a:xfrm>
            <a:off x="229966" y="1273216"/>
            <a:ext cx="4238437" cy="283698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55"/>
        <p:cNvGrpSpPr/>
        <p:nvPr/>
      </p:nvGrpSpPr>
      <p:grpSpPr>
        <a:xfrm>
          <a:off x="0" y="0"/>
          <a:ext cx="0" cy="0"/>
          <a:chOff x="0" y="0"/>
          <a:chExt cx="0" cy="0"/>
        </a:xfrm>
      </p:grpSpPr>
      <p:sp>
        <p:nvSpPr>
          <p:cNvPr id="4556" name="Google Shape;4556;p48"/>
          <p:cNvSpPr txBox="1">
            <a:spLocks noGrp="1"/>
          </p:cNvSpPr>
          <p:nvPr>
            <p:ph type="ctrTitle"/>
          </p:nvPr>
        </p:nvSpPr>
        <p:spPr>
          <a:xfrm>
            <a:off x="2269934" y="100876"/>
            <a:ext cx="47700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Alternative resources</a:t>
            </a:r>
            <a:endParaRPr dirty="0"/>
          </a:p>
        </p:txBody>
      </p:sp>
      <p:cxnSp>
        <p:nvCxnSpPr>
          <p:cNvPr id="4558" name="Google Shape;4558;p48"/>
          <p:cNvCxnSpPr/>
          <p:nvPr/>
        </p:nvCxnSpPr>
        <p:spPr>
          <a:xfrm>
            <a:off x="4572000" y="4603425"/>
            <a:ext cx="4242600" cy="0"/>
          </a:xfrm>
          <a:prstGeom prst="straightConnector1">
            <a:avLst/>
          </a:prstGeom>
          <a:noFill/>
          <a:ln w="28575" cap="flat" cmpd="sng">
            <a:solidFill>
              <a:schemeClr val="accent1"/>
            </a:solidFill>
            <a:prstDash val="solid"/>
            <a:round/>
            <a:headEnd type="none" w="med" len="med"/>
            <a:tailEnd type="none" w="med" len="med"/>
          </a:ln>
        </p:spPr>
      </p:cxnSp>
      <p:sp>
        <p:nvSpPr>
          <p:cNvPr id="4559" name="Google Shape;4559;p48"/>
          <p:cNvSpPr txBox="1"/>
          <p:nvPr/>
        </p:nvSpPr>
        <p:spPr>
          <a:xfrm>
            <a:off x="4062170" y="575245"/>
            <a:ext cx="3779400" cy="3834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 sz="1200" b="1" dirty="0">
                <a:solidFill>
                  <a:schemeClr val="lt2"/>
                </a:solidFill>
                <a:latin typeface="Nunito"/>
                <a:ea typeface="Nunito"/>
                <a:cs typeface="Nunito"/>
                <a:sym typeface="Nunito"/>
              </a:rPr>
              <a:t>Vectors:</a:t>
            </a:r>
            <a:endParaRPr sz="1200" dirty="0">
              <a:solidFill>
                <a:schemeClr val="lt2"/>
              </a:solidFill>
              <a:latin typeface="Nunito"/>
              <a:ea typeface="Nunito"/>
              <a:cs typeface="Nunito"/>
              <a:sym typeface="Nunito"/>
            </a:endParaRPr>
          </a:p>
          <a:p>
            <a:pPr marL="0" marR="0" lvl="0" indent="0" algn="l" rtl="0">
              <a:spcBef>
                <a:spcPts val="1000"/>
              </a:spcBef>
              <a:spcAft>
                <a:spcPts val="0"/>
              </a:spcAft>
              <a:buNone/>
            </a:pPr>
            <a:endParaRPr sz="1200" dirty="0">
              <a:solidFill>
                <a:schemeClr val="lt2"/>
              </a:solidFill>
              <a:latin typeface="Nunito"/>
              <a:ea typeface="Nunito"/>
              <a:cs typeface="Nunito"/>
              <a:sym typeface="Nunito"/>
            </a:endParaRPr>
          </a:p>
          <a:p>
            <a:pPr marL="0" marR="0" lvl="0" indent="0" algn="l" rtl="0">
              <a:spcBef>
                <a:spcPts val="1000"/>
              </a:spcBef>
              <a:spcAft>
                <a:spcPts val="0"/>
              </a:spcAft>
              <a:buNone/>
            </a:pPr>
            <a:endParaRPr sz="1200" b="1" dirty="0">
              <a:solidFill>
                <a:schemeClr val="lt2"/>
              </a:solidFill>
              <a:latin typeface="Nunito"/>
              <a:ea typeface="Nunito"/>
              <a:cs typeface="Nunito"/>
              <a:sym typeface="Nunito"/>
            </a:endParaRPr>
          </a:p>
        </p:txBody>
      </p:sp>
      <p:grpSp>
        <p:nvGrpSpPr>
          <p:cNvPr id="2" name="Grupo 1"/>
          <p:cNvGrpSpPr/>
          <p:nvPr/>
        </p:nvGrpSpPr>
        <p:grpSpPr>
          <a:xfrm>
            <a:off x="1923184" y="1254089"/>
            <a:ext cx="5116750" cy="3053892"/>
            <a:chOff x="2851593" y="2144727"/>
            <a:chExt cx="3514336" cy="2097504"/>
          </a:xfrm>
        </p:grpSpPr>
        <p:grpSp>
          <p:nvGrpSpPr>
            <p:cNvPr id="4560" name="Google Shape;4560;p48"/>
            <p:cNvGrpSpPr/>
            <p:nvPr/>
          </p:nvGrpSpPr>
          <p:grpSpPr>
            <a:xfrm>
              <a:off x="3841675" y="2144727"/>
              <a:ext cx="591335" cy="591335"/>
              <a:chOff x="1190625" y="238125"/>
              <a:chExt cx="5219200" cy="5219200"/>
            </a:xfrm>
          </p:grpSpPr>
          <p:sp>
            <p:nvSpPr>
              <p:cNvPr id="4561" name="Google Shape;4561;p48"/>
              <p:cNvSpPr/>
              <p:nvPr/>
            </p:nvSpPr>
            <p:spPr>
              <a:xfrm>
                <a:off x="1190625" y="238125"/>
                <a:ext cx="5219200" cy="5219200"/>
              </a:xfrm>
              <a:custGeom>
                <a:avLst/>
                <a:gdLst/>
                <a:ahLst/>
                <a:cxnLst/>
                <a:rect l="l" t="t" r="r" b="b"/>
                <a:pathLst>
                  <a:path w="208768" h="208768" extrusionOk="0">
                    <a:moveTo>
                      <a:pt x="196535" y="8155"/>
                    </a:moveTo>
                    <a:cubicBezTo>
                      <a:pt x="197644" y="8155"/>
                      <a:pt x="198655" y="8579"/>
                      <a:pt x="199438" y="9329"/>
                    </a:cubicBezTo>
                    <a:cubicBezTo>
                      <a:pt x="200188" y="10112"/>
                      <a:pt x="200612" y="11123"/>
                      <a:pt x="200612" y="12232"/>
                    </a:cubicBezTo>
                    <a:cubicBezTo>
                      <a:pt x="200612" y="13309"/>
                      <a:pt x="200188" y="14353"/>
                      <a:pt x="199438" y="15103"/>
                    </a:cubicBezTo>
                    <a:lnTo>
                      <a:pt x="167829" y="46712"/>
                    </a:lnTo>
                    <a:lnTo>
                      <a:pt x="162055" y="40938"/>
                    </a:lnTo>
                    <a:lnTo>
                      <a:pt x="193664" y="9329"/>
                    </a:lnTo>
                    <a:cubicBezTo>
                      <a:pt x="194414" y="8579"/>
                      <a:pt x="195458" y="8155"/>
                      <a:pt x="196535" y="8155"/>
                    </a:cubicBezTo>
                    <a:close/>
                    <a:moveTo>
                      <a:pt x="153411" y="43841"/>
                    </a:moveTo>
                    <a:lnTo>
                      <a:pt x="164926" y="55356"/>
                    </a:lnTo>
                    <a:lnTo>
                      <a:pt x="159152" y="61130"/>
                    </a:lnTo>
                    <a:lnTo>
                      <a:pt x="147638" y="49615"/>
                    </a:lnTo>
                    <a:lnTo>
                      <a:pt x="153411" y="43841"/>
                    </a:lnTo>
                    <a:close/>
                    <a:moveTo>
                      <a:pt x="49615" y="147638"/>
                    </a:moveTo>
                    <a:lnTo>
                      <a:pt x="61130" y="159152"/>
                    </a:lnTo>
                    <a:lnTo>
                      <a:pt x="55356" y="164926"/>
                    </a:lnTo>
                    <a:lnTo>
                      <a:pt x="43841" y="153411"/>
                    </a:lnTo>
                    <a:lnTo>
                      <a:pt x="49615" y="147638"/>
                    </a:lnTo>
                    <a:close/>
                    <a:moveTo>
                      <a:pt x="40938" y="162055"/>
                    </a:moveTo>
                    <a:lnTo>
                      <a:pt x="46712" y="167829"/>
                    </a:lnTo>
                    <a:lnTo>
                      <a:pt x="15103" y="199438"/>
                    </a:lnTo>
                    <a:cubicBezTo>
                      <a:pt x="14353" y="200188"/>
                      <a:pt x="13309" y="200612"/>
                      <a:pt x="12232" y="200612"/>
                    </a:cubicBezTo>
                    <a:cubicBezTo>
                      <a:pt x="11123" y="200612"/>
                      <a:pt x="10112" y="200188"/>
                      <a:pt x="9329" y="199438"/>
                    </a:cubicBezTo>
                    <a:cubicBezTo>
                      <a:pt x="8579" y="198655"/>
                      <a:pt x="8155" y="197644"/>
                      <a:pt x="8155" y="196535"/>
                    </a:cubicBezTo>
                    <a:cubicBezTo>
                      <a:pt x="8155" y="195458"/>
                      <a:pt x="8579" y="194414"/>
                      <a:pt x="9329" y="193664"/>
                    </a:cubicBezTo>
                    <a:lnTo>
                      <a:pt x="40938" y="162055"/>
                    </a:lnTo>
                    <a:close/>
                    <a:moveTo>
                      <a:pt x="196535" y="0"/>
                    </a:moveTo>
                    <a:cubicBezTo>
                      <a:pt x="193273" y="0"/>
                      <a:pt x="190206" y="1272"/>
                      <a:pt x="187890" y="3588"/>
                    </a:cubicBezTo>
                    <a:lnTo>
                      <a:pt x="155499" y="35980"/>
                    </a:lnTo>
                    <a:cubicBezTo>
                      <a:pt x="154803" y="35787"/>
                      <a:pt x="154086" y="35691"/>
                      <a:pt x="153368" y="35691"/>
                    </a:cubicBezTo>
                    <a:cubicBezTo>
                      <a:pt x="151292" y="35691"/>
                      <a:pt x="149213" y="36492"/>
                      <a:pt x="147638" y="38067"/>
                    </a:cubicBezTo>
                    <a:lnTo>
                      <a:pt x="141374" y="44330"/>
                    </a:lnTo>
                    <a:cubicBezTo>
                      <a:pt x="139703" y="43543"/>
                      <a:pt x="137893" y="43148"/>
                      <a:pt x="136084" y="43148"/>
                    </a:cubicBezTo>
                    <a:cubicBezTo>
                      <a:pt x="132951" y="43148"/>
                      <a:pt x="129824" y="44333"/>
                      <a:pt x="127446" y="46712"/>
                    </a:cubicBezTo>
                    <a:lnTo>
                      <a:pt x="109472" y="64718"/>
                    </a:lnTo>
                    <a:cubicBezTo>
                      <a:pt x="109211" y="64946"/>
                      <a:pt x="108983" y="65240"/>
                      <a:pt x="108820" y="65533"/>
                    </a:cubicBezTo>
                    <a:cubicBezTo>
                      <a:pt x="106634" y="69285"/>
                      <a:pt x="104188" y="73003"/>
                      <a:pt x="101578" y="76526"/>
                    </a:cubicBezTo>
                    <a:cubicBezTo>
                      <a:pt x="100241" y="78353"/>
                      <a:pt x="100600" y="80897"/>
                      <a:pt x="102426" y="82235"/>
                    </a:cubicBezTo>
                    <a:cubicBezTo>
                      <a:pt x="103153" y="82777"/>
                      <a:pt x="104004" y="83040"/>
                      <a:pt x="104849" y="83040"/>
                    </a:cubicBezTo>
                    <a:cubicBezTo>
                      <a:pt x="106090" y="83040"/>
                      <a:pt x="107320" y="82473"/>
                      <a:pt x="108135" y="81387"/>
                    </a:cubicBezTo>
                    <a:cubicBezTo>
                      <a:pt x="110810" y="77766"/>
                      <a:pt x="113321" y="73949"/>
                      <a:pt x="115605" y="70100"/>
                    </a:cubicBezTo>
                    <a:lnTo>
                      <a:pt x="133220" y="52485"/>
                    </a:lnTo>
                    <a:cubicBezTo>
                      <a:pt x="134019" y="51686"/>
                      <a:pt x="135063" y="51287"/>
                      <a:pt x="136106" y="51287"/>
                    </a:cubicBezTo>
                    <a:cubicBezTo>
                      <a:pt x="137150" y="51287"/>
                      <a:pt x="138194" y="51686"/>
                      <a:pt x="138993" y="52485"/>
                    </a:cubicBezTo>
                    <a:lnTo>
                      <a:pt x="156282" y="69774"/>
                    </a:lnTo>
                    <a:cubicBezTo>
                      <a:pt x="157880" y="71372"/>
                      <a:pt x="157880" y="73949"/>
                      <a:pt x="156282" y="75548"/>
                    </a:cubicBezTo>
                    <a:lnTo>
                      <a:pt x="138667" y="93162"/>
                    </a:lnTo>
                    <a:cubicBezTo>
                      <a:pt x="129436" y="98577"/>
                      <a:pt x="120791" y="105264"/>
                      <a:pt x="113028" y="113028"/>
                    </a:cubicBezTo>
                    <a:cubicBezTo>
                      <a:pt x="105264" y="120791"/>
                      <a:pt x="98577" y="129436"/>
                      <a:pt x="93162" y="138667"/>
                    </a:cubicBezTo>
                    <a:lnTo>
                      <a:pt x="75548" y="156282"/>
                    </a:lnTo>
                    <a:cubicBezTo>
                      <a:pt x="74748" y="157081"/>
                      <a:pt x="73705" y="157481"/>
                      <a:pt x="72661" y="157481"/>
                    </a:cubicBezTo>
                    <a:cubicBezTo>
                      <a:pt x="71617" y="157481"/>
                      <a:pt x="70573" y="157081"/>
                      <a:pt x="69774" y="156282"/>
                    </a:cubicBezTo>
                    <a:lnTo>
                      <a:pt x="52485" y="138993"/>
                    </a:lnTo>
                    <a:cubicBezTo>
                      <a:pt x="50887" y="137395"/>
                      <a:pt x="50887" y="134818"/>
                      <a:pt x="52485" y="133220"/>
                    </a:cubicBezTo>
                    <a:lnTo>
                      <a:pt x="70100" y="115605"/>
                    </a:lnTo>
                    <a:cubicBezTo>
                      <a:pt x="73949" y="113321"/>
                      <a:pt x="77766" y="110810"/>
                      <a:pt x="81387" y="108135"/>
                    </a:cubicBezTo>
                    <a:cubicBezTo>
                      <a:pt x="83213" y="106765"/>
                      <a:pt x="83572" y="104220"/>
                      <a:pt x="82235" y="102426"/>
                    </a:cubicBezTo>
                    <a:cubicBezTo>
                      <a:pt x="81439" y="101340"/>
                      <a:pt x="80217" y="100773"/>
                      <a:pt x="78973" y="100773"/>
                    </a:cubicBezTo>
                    <a:cubicBezTo>
                      <a:pt x="78125" y="100773"/>
                      <a:pt x="77267" y="101036"/>
                      <a:pt x="76526" y="101578"/>
                    </a:cubicBezTo>
                    <a:cubicBezTo>
                      <a:pt x="73003" y="104188"/>
                      <a:pt x="69285" y="106634"/>
                      <a:pt x="65533" y="108820"/>
                    </a:cubicBezTo>
                    <a:cubicBezTo>
                      <a:pt x="65240" y="108983"/>
                      <a:pt x="64946" y="109211"/>
                      <a:pt x="64718" y="109472"/>
                    </a:cubicBezTo>
                    <a:lnTo>
                      <a:pt x="46712" y="127446"/>
                    </a:lnTo>
                    <a:cubicBezTo>
                      <a:pt x="42960" y="131197"/>
                      <a:pt x="42177" y="136808"/>
                      <a:pt x="44330" y="141374"/>
                    </a:cubicBezTo>
                    <a:lnTo>
                      <a:pt x="38067" y="147638"/>
                    </a:lnTo>
                    <a:cubicBezTo>
                      <a:pt x="35947" y="149758"/>
                      <a:pt x="35262" y="152791"/>
                      <a:pt x="35980" y="155499"/>
                    </a:cubicBezTo>
                    <a:lnTo>
                      <a:pt x="3588" y="187890"/>
                    </a:lnTo>
                    <a:cubicBezTo>
                      <a:pt x="1272" y="190206"/>
                      <a:pt x="0" y="193273"/>
                      <a:pt x="0" y="196535"/>
                    </a:cubicBezTo>
                    <a:cubicBezTo>
                      <a:pt x="0" y="199829"/>
                      <a:pt x="1272" y="202896"/>
                      <a:pt x="3588" y="205179"/>
                    </a:cubicBezTo>
                    <a:cubicBezTo>
                      <a:pt x="5872" y="207495"/>
                      <a:pt x="8938" y="208767"/>
                      <a:pt x="12232" y="208767"/>
                    </a:cubicBezTo>
                    <a:cubicBezTo>
                      <a:pt x="15494" y="208767"/>
                      <a:pt x="18561" y="207495"/>
                      <a:pt x="20877" y="205179"/>
                    </a:cubicBezTo>
                    <a:lnTo>
                      <a:pt x="53268" y="172787"/>
                    </a:lnTo>
                    <a:cubicBezTo>
                      <a:pt x="53953" y="172983"/>
                      <a:pt x="54671" y="173081"/>
                      <a:pt x="55356" y="173081"/>
                    </a:cubicBezTo>
                    <a:cubicBezTo>
                      <a:pt x="57444" y="173081"/>
                      <a:pt x="59531" y="172298"/>
                      <a:pt x="61130" y="170700"/>
                    </a:cubicBezTo>
                    <a:lnTo>
                      <a:pt x="67393" y="164437"/>
                    </a:lnTo>
                    <a:cubicBezTo>
                      <a:pt x="69056" y="165220"/>
                      <a:pt x="70850" y="165611"/>
                      <a:pt x="72677" y="165611"/>
                    </a:cubicBezTo>
                    <a:cubicBezTo>
                      <a:pt x="75809" y="165611"/>
                      <a:pt x="78940" y="164437"/>
                      <a:pt x="81321" y="162055"/>
                    </a:cubicBezTo>
                    <a:lnTo>
                      <a:pt x="99295" y="144049"/>
                    </a:lnTo>
                    <a:cubicBezTo>
                      <a:pt x="99556" y="143821"/>
                      <a:pt x="99784" y="143527"/>
                      <a:pt x="99947" y="143234"/>
                    </a:cubicBezTo>
                    <a:cubicBezTo>
                      <a:pt x="105069" y="134426"/>
                      <a:pt x="111397" y="126206"/>
                      <a:pt x="118802" y="118802"/>
                    </a:cubicBezTo>
                    <a:cubicBezTo>
                      <a:pt x="126206" y="111397"/>
                      <a:pt x="134426" y="105069"/>
                      <a:pt x="143234" y="99947"/>
                    </a:cubicBezTo>
                    <a:cubicBezTo>
                      <a:pt x="143527" y="99784"/>
                      <a:pt x="143821" y="99556"/>
                      <a:pt x="144049" y="99295"/>
                    </a:cubicBezTo>
                    <a:lnTo>
                      <a:pt x="162055" y="81321"/>
                    </a:lnTo>
                    <a:cubicBezTo>
                      <a:pt x="165807" y="77570"/>
                      <a:pt x="166590" y="71959"/>
                      <a:pt x="164437" y="67393"/>
                    </a:cubicBezTo>
                    <a:lnTo>
                      <a:pt x="170700" y="61130"/>
                    </a:lnTo>
                    <a:cubicBezTo>
                      <a:pt x="172820" y="59009"/>
                      <a:pt x="173538" y="55976"/>
                      <a:pt x="172787" y="53268"/>
                    </a:cubicBezTo>
                    <a:lnTo>
                      <a:pt x="205179" y="20877"/>
                    </a:lnTo>
                    <a:cubicBezTo>
                      <a:pt x="207495" y="18561"/>
                      <a:pt x="208767" y="15494"/>
                      <a:pt x="208767" y="12232"/>
                    </a:cubicBezTo>
                    <a:cubicBezTo>
                      <a:pt x="208767" y="8938"/>
                      <a:pt x="207495" y="5872"/>
                      <a:pt x="205179" y="3588"/>
                    </a:cubicBezTo>
                    <a:cubicBezTo>
                      <a:pt x="202896" y="1272"/>
                      <a:pt x="199829" y="0"/>
                      <a:pt x="196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48"/>
              <p:cNvSpPr/>
              <p:nvPr/>
            </p:nvSpPr>
            <p:spPr>
              <a:xfrm>
                <a:off x="3410400" y="2457075"/>
                <a:ext cx="203900" cy="203900"/>
              </a:xfrm>
              <a:custGeom>
                <a:avLst/>
                <a:gdLst/>
                <a:ahLst/>
                <a:cxnLst/>
                <a:rect l="l" t="t" r="r" b="b"/>
                <a:pathLst>
                  <a:path w="8156" h="8156" extrusionOk="0">
                    <a:moveTo>
                      <a:pt x="4045" y="1"/>
                    </a:moveTo>
                    <a:cubicBezTo>
                      <a:pt x="1794" y="1"/>
                      <a:pt x="0" y="1827"/>
                      <a:pt x="0" y="4078"/>
                    </a:cubicBezTo>
                    <a:cubicBezTo>
                      <a:pt x="0" y="6329"/>
                      <a:pt x="1827" y="8156"/>
                      <a:pt x="4078" y="8156"/>
                    </a:cubicBezTo>
                    <a:cubicBezTo>
                      <a:pt x="6329" y="8156"/>
                      <a:pt x="8155" y="6329"/>
                      <a:pt x="8155" y="4078"/>
                    </a:cubicBezTo>
                    <a:cubicBezTo>
                      <a:pt x="8155" y="1827"/>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3" name="Google Shape;4563;p48"/>
            <p:cNvGrpSpPr/>
            <p:nvPr/>
          </p:nvGrpSpPr>
          <p:grpSpPr>
            <a:xfrm>
              <a:off x="4834235" y="2156984"/>
              <a:ext cx="591248" cy="566821"/>
              <a:chOff x="1078075" y="237975"/>
              <a:chExt cx="5444275" cy="5219350"/>
            </a:xfrm>
          </p:grpSpPr>
          <p:sp>
            <p:nvSpPr>
              <p:cNvPr id="4564" name="Google Shape;4564;p48"/>
              <p:cNvSpPr/>
              <p:nvPr/>
            </p:nvSpPr>
            <p:spPr>
              <a:xfrm>
                <a:off x="1078075" y="237975"/>
                <a:ext cx="5444275" cy="5219350"/>
              </a:xfrm>
              <a:custGeom>
                <a:avLst/>
                <a:gdLst/>
                <a:ahLst/>
                <a:cxnLst/>
                <a:rect l="l" t="t" r="r" b="b"/>
                <a:pathLst>
                  <a:path w="217771" h="208774" extrusionOk="0">
                    <a:moveTo>
                      <a:pt x="136070" y="8205"/>
                    </a:moveTo>
                    <a:cubicBezTo>
                      <a:pt x="138782" y="8205"/>
                      <a:pt x="141708" y="8883"/>
                      <a:pt x="144767" y="10673"/>
                    </a:cubicBezTo>
                    <a:lnTo>
                      <a:pt x="151585" y="14620"/>
                    </a:lnTo>
                    <a:cubicBezTo>
                      <a:pt x="152205" y="14979"/>
                      <a:pt x="152922" y="15174"/>
                      <a:pt x="153640" y="15174"/>
                    </a:cubicBezTo>
                    <a:lnTo>
                      <a:pt x="161567" y="15174"/>
                    </a:lnTo>
                    <a:cubicBezTo>
                      <a:pt x="172494" y="15174"/>
                      <a:pt x="176996" y="23851"/>
                      <a:pt x="179410" y="28516"/>
                    </a:cubicBezTo>
                    <a:cubicBezTo>
                      <a:pt x="180193" y="30016"/>
                      <a:pt x="180715" y="30995"/>
                      <a:pt x="181497" y="31778"/>
                    </a:cubicBezTo>
                    <a:cubicBezTo>
                      <a:pt x="181758" y="32039"/>
                      <a:pt x="182019" y="32267"/>
                      <a:pt x="182346" y="32430"/>
                    </a:cubicBezTo>
                    <a:lnTo>
                      <a:pt x="189228" y="36377"/>
                    </a:lnTo>
                    <a:cubicBezTo>
                      <a:pt x="198068" y="41466"/>
                      <a:pt x="198427" y="49490"/>
                      <a:pt x="198068" y="56634"/>
                    </a:cubicBezTo>
                    <a:cubicBezTo>
                      <a:pt x="198003" y="58396"/>
                      <a:pt x="197938" y="59570"/>
                      <a:pt x="198231" y="60679"/>
                    </a:cubicBezTo>
                    <a:cubicBezTo>
                      <a:pt x="198525" y="61755"/>
                      <a:pt x="199112" y="62701"/>
                      <a:pt x="200025" y="64137"/>
                    </a:cubicBezTo>
                    <a:cubicBezTo>
                      <a:pt x="202896" y="68573"/>
                      <a:pt x="208213" y="76858"/>
                      <a:pt x="202602" y="86449"/>
                    </a:cubicBezTo>
                    <a:lnTo>
                      <a:pt x="198655" y="93299"/>
                    </a:lnTo>
                    <a:cubicBezTo>
                      <a:pt x="198297" y="93919"/>
                      <a:pt x="198101" y="94636"/>
                      <a:pt x="198101" y="95354"/>
                    </a:cubicBezTo>
                    <a:lnTo>
                      <a:pt x="198101" y="103248"/>
                    </a:lnTo>
                    <a:cubicBezTo>
                      <a:pt x="198101" y="114208"/>
                      <a:pt x="189424" y="118710"/>
                      <a:pt x="184759" y="121124"/>
                    </a:cubicBezTo>
                    <a:cubicBezTo>
                      <a:pt x="183259" y="121906"/>
                      <a:pt x="182280" y="122428"/>
                      <a:pt x="181497" y="123179"/>
                    </a:cubicBezTo>
                    <a:cubicBezTo>
                      <a:pt x="181236" y="123440"/>
                      <a:pt x="181008" y="123733"/>
                      <a:pt x="180845" y="124027"/>
                    </a:cubicBezTo>
                    <a:lnTo>
                      <a:pt x="176898" y="130910"/>
                    </a:lnTo>
                    <a:cubicBezTo>
                      <a:pt x="172539" y="138492"/>
                      <a:pt x="165995" y="139846"/>
                      <a:pt x="159715" y="139846"/>
                    </a:cubicBezTo>
                    <a:cubicBezTo>
                      <a:pt x="159134" y="139846"/>
                      <a:pt x="158554" y="139834"/>
                      <a:pt x="157978" y="139815"/>
                    </a:cubicBezTo>
                    <a:cubicBezTo>
                      <a:pt x="162317" y="127941"/>
                      <a:pt x="155989" y="118057"/>
                      <a:pt x="153085" y="113523"/>
                    </a:cubicBezTo>
                    <a:cubicBezTo>
                      <a:pt x="152857" y="113132"/>
                      <a:pt x="152531" y="112675"/>
                      <a:pt x="152368" y="112349"/>
                    </a:cubicBezTo>
                    <a:cubicBezTo>
                      <a:pt x="152368" y="111957"/>
                      <a:pt x="152400" y="111338"/>
                      <a:pt x="152400" y="110816"/>
                    </a:cubicBezTo>
                    <a:cubicBezTo>
                      <a:pt x="152629" y="106640"/>
                      <a:pt x="152988" y="98877"/>
                      <a:pt x="148584" y="91733"/>
                    </a:cubicBezTo>
                    <a:cubicBezTo>
                      <a:pt x="147798" y="90501"/>
                      <a:pt x="146459" y="89809"/>
                      <a:pt x="145098" y="89809"/>
                    </a:cubicBezTo>
                    <a:cubicBezTo>
                      <a:pt x="144369" y="89809"/>
                      <a:pt x="143633" y="90007"/>
                      <a:pt x="142973" y="90428"/>
                    </a:cubicBezTo>
                    <a:cubicBezTo>
                      <a:pt x="141049" y="91603"/>
                      <a:pt x="140462" y="94114"/>
                      <a:pt x="141636" y="96039"/>
                    </a:cubicBezTo>
                    <a:cubicBezTo>
                      <a:pt x="144735" y="100997"/>
                      <a:pt x="144441" y="106901"/>
                      <a:pt x="144278" y="110424"/>
                    </a:cubicBezTo>
                    <a:cubicBezTo>
                      <a:pt x="144180" y="112218"/>
                      <a:pt x="144115" y="113360"/>
                      <a:pt x="144441" y="114502"/>
                    </a:cubicBezTo>
                    <a:cubicBezTo>
                      <a:pt x="144702" y="115546"/>
                      <a:pt x="145322" y="116492"/>
                      <a:pt x="146235" y="117927"/>
                    </a:cubicBezTo>
                    <a:cubicBezTo>
                      <a:pt x="149073" y="122396"/>
                      <a:pt x="154390" y="130681"/>
                      <a:pt x="148812" y="140271"/>
                    </a:cubicBezTo>
                    <a:lnTo>
                      <a:pt x="144833" y="147089"/>
                    </a:lnTo>
                    <a:cubicBezTo>
                      <a:pt x="144474" y="147709"/>
                      <a:pt x="144278" y="148426"/>
                      <a:pt x="144278" y="149144"/>
                    </a:cubicBezTo>
                    <a:lnTo>
                      <a:pt x="144311" y="157071"/>
                    </a:lnTo>
                    <a:cubicBezTo>
                      <a:pt x="144311" y="167998"/>
                      <a:pt x="135601" y="172500"/>
                      <a:pt x="130937" y="174946"/>
                    </a:cubicBezTo>
                    <a:cubicBezTo>
                      <a:pt x="129436" y="175697"/>
                      <a:pt x="128457" y="176219"/>
                      <a:pt x="127675" y="177001"/>
                    </a:cubicBezTo>
                    <a:cubicBezTo>
                      <a:pt x="127446" y="177262"/>
                      <a:pt x="127218" y="177523"/>
                      <a:pt x="127022" y="177850"/>
                    </a:cubicBezTo>
                    <a:lnTo>
                      <a:pt x="123075" y="184732"/>
                    </a:lnTo>
                    <a:cubicBezTo>
                      <a:pt x="118707" y="192321"/>
                      <a:pt x="112175" y="193659"/>
                      <a:pt x="105915" y="193659"/>
                    </a:cubicBezTo>
                    <a:cubicBezTo>
                      <a:pt x="104883" y="193659"/>
                      <a:pt x="103858" y="193623"/>
                      <a:pt x="102851" y="193572"/>
                    </a:cubicBezTo>
                    <a:cubicBezTo>
                      <a:pt x="102086" y="193544"/>
                      <a:pt x="101440" y="193517"/>
                      <a:pt x="100861" y="193517"/>
                    </a:cubicBezTo>
                    <a:cubicBezTo>
                      <a:pt x="100083" y="193517"/>
                      <a:pt x="99428" y="193567"/>
                      <a:pt x="98773" y="193735"/>
                    </a:cubicBezTo>
                    <a:cubicBezTo>
                      <a:pt x="97730" y="194029"/>
                      <a:pt x="96784" y="194616"/>
                      <a:pt x="95348" y="195562"/>
                    </a:cubicBezTo>
                    <a:cubicBezTo>
                      <a:pt x="92306" y="197494"/>
                      <a:pt x="87495" y="200575"/>
                      <a:pt x="81708" y="200575"/>
                    </a:cubicBezTo>
                    <a:cubicBezTo>
                      <a:pt x="78994" y="200575"/>
                      <a:pt x="76065" y="199898"/>
                      <a:pt x="73004" y="198106"/>
                    </a:cubicBezTo>
                    <a:lnTo>
                      <a:pt x="66186" y="194159"/>
                    </a:lnTo>
                    <a:cubicBezTo>
                      <a:pt x="65566" y="193801"/>
                      <a:pt x="64849" y="193605"/>
                      <a:pt x="64131" y="193605"/>
                    </a:cubicBezTo>
                    <a:lnTo>
                      <a:pt x="56204" y="193605"/>
                    </a:lnTo>
                    <a:cubicBezTo>
                      <a:pt x="45277" y="193605"/>
                      <a:pt x="40775" y="184928"/>
                      <a:pt x="38329" y="180263"/>
                    </a:cubicBezTo>
                    <a:cubicBezTo>
                      <a:pt x="37579" y="178763"/>
                      <a:pt x="37057" y="177784"/>
                      <a:pt x="36274" y="177001"/>
                    </a:cubicBezTo>
                    <a:cubicBezTo>
                      <a:pt x="36013" y="176740"/>
                      <a:pt x="35752" y="176512"/>
                      <a:pt x="35426" y="176349"/>
                    </a:cubicBezTo>
                    <a:lnTo>
                      <a:pt x="28543" y="172402"/>
                    </a:lnTo>
                    <a:cubicBezTo>
                      <a:pt x="19703" y="167313"/>
                      <a:pt x="19344" y="159289"/>
                      <a:pt x="19703" y="152145"/>
                    </a:cubicBezTo>
                    <a:cubicBezTo>
                      <a:pt x="19768" y="150384"/>
                      <a:pt x="19833" y="149209"/>
                      <a:pt x="19540" y="148100"/>
                    </a:cubicBezTo>
                    <a:cubicBezTo>
                      <a:pt x="19246" y="147024"/>
                      <a:pt x="18659" y="146078"/>
                      <a:pt x="17713" y="144642"/>
                    </a:cubicBezTo>
                    <a:cubicBezTo>
                      <a:pt x="14875" y="140206"/>
                      <a:pt x="9558" y="131921"/>
                      <a:pt x="15169" y="122330"/>
                    </a:cubicBezTo>
                    <a:lnTo>
                      <a:pt x="19116" y="115480"/>
                    </a:lnTo>
                    <a:cubicBezTo>
                      <a:pt x="19475" y="114861"/>
                      <a:pt x="19670" y="114143"/>
                      <a:pt x="19670" y="113425"/>
                    </a:cubicBezTo>
                    <a:lnTo>
                      <a:pt x="19670" y="105531"/>
                    </a:lnTo>
                    <a:cubicBezTo>
                      <a:pt x="19670" y="94571"/>
                      <a:pt x="28347" y="90069"/>
                      <a:pt x="33012" y="87656"/>
                    </a:cubicBezTo>
                    <a:cubicBezTo>
                      <a:pt x="34512" y="86873"/>
                      <a:pt x="35491" y="86351"/>
                      <a:pt x="36274" y="85601"/>
                    </a:cubicBezTo>
                    <a:cubicBezTo>
                      <a:pt x="36535" y="85340"/>
                      <a:pt x="36763" y="85046"/>
                      <a:pt x="36926" y="84752"/>
                    </a:cubicBezTo>
                    <a:lnTo>
                      <a:pt x="40873" y="77870"/>
                    </a:lnTo>
                    <a:cubicBezTo>
                      <a:pt x="45276" y="70221"/>
                      <a:pt x="51877" y="68922"/>
                      <a:pt x="58203" y="68922"/>
                    </a:cubicBezTo>
                    <a:cubicBezTo>
                      <a:pt x="59189" y="68922"/>
                      <a:pt x="60167" y="68953"/>
                      <a:pt x="61130" y="68997"/>
                    </a:cubicBezTo>
                    <a:cubicBezTo>
                      <a:pt x="61904" y="69040"/>
                      <a:pt x="62564" y="69077"/>
                      <a:pt x="63155" y="69077"/>
                    </a:cubicBezTo>
                    <a:cubicBezTo>
                      <a:pt x="63910" y="69077"/>
                      <a:pt x="64553" y="69017"/>
                      <a:pt x="65175" y="68834"/>
                    </a:cubicBezTo>
                    <a:cubicBezTo>
                      <a:pt x="66251" y="68573"/>
                      <a:pt x="67197" y="67953"/>
                      <a:pt x="68633" y="67040"/>
                    </a:cubicBezTo>
                    <a:cubicBezTo>
                      <a:pt x="71658" y="65105"/>
                      <a:pt x="76473" y="62017"/>
                      <a:pt x="82271" y="62017"/>
                    </a:cubicBezTo>
                    <a:cubicBezTo>
                      <a:pt x="84976" y="62017"/>
                      <a:pt x="87894" y="62689"/>
                      <a:pt x="90945" y="64463"/>
                    </a:cubicBezTo>
                    <a:lnTo>
                      <a:pt x="97795" y="68442"/>
                    </a:lnTo>
                    <a:cubicBezTo>
                      <a:pt x="98415" y="68801"/>
                      <a:pt x="99100" y="68997"/>
                      <a:pt x="99850" y="68997"/>
                    </a:cubicBezTo>
                    <a:lnTo>
                      <a:pt x="107744" y="68964"/>
                    </a:lnTo>
                    <a:cubicBezTo>
                      <a:pt x="111299" y="68964"/>
                      <a:pt x="114366" y="69845"/>
                      <a:pt x="117073" y="71639"/>
                    </a:cubicBezTo>
                    <a:cubicBezTo>
                      <a:pt x="117761" y="72090"/>
                      <a:pt x="118530" y="72303"/>
                      <a:pt x="119291" y="72303"/>
                    </a:cubicBezTo>
                    <a:cubicBezTo>
                      <a:pt x="120623" y="72303"/>
                      <a:pt x="121927" y="71648"/>
                      <a:pt x="122716" y="70465"/>
                    </a:cubicBezTo>
                    <a:cubicBezTo>
                      <a:pt x="123956" y="68573"/>
                      <a:pt x="123434" y="66029"/>
                      <a:pt x="121542" y="64822"/>
                    </a:cubicBezTo>
                    <a:cubicBezTo>
                      <a:pt x="117497" y="62179"/>
                      <a:pt x="112865" y="60809"/>
                      <a:pt x="107744" y="60809"/>
                    </a:cubicBezTo>
                    <a:lnTo>
                      <a:pt x="100926" y="60842"/>
                    </a:lnTo>
                    <a:lnTo>
                      <a:pt x="95055" y="57417"/>
                    </a:lnTo>
                    <a:cubicBezTo>
                      <a:pt x="90523" y="54784"/>
                      <a:pt x="86218" y="53813"/>
                      <a:pt x="82290" y="53813"/>
                    </a:cubicBezTo>
                    <a:cubicBezTo>
                      <a:pt x="79064" y="53813"/>
                      <a:pt x="76093" y="54468"/>
                      <a:pt x="73460" y="55395"/>
                    </a:cubicBezTo>
                    <a:lnTo>
                      <a:pt x="73460" y="51708"/>
                    </a:lnTo>
                    <a:cubicBezTo>
                      <a:pt x="73460" y="40781"/>
                      <a:pt x="82137" y="36279"/>
                      <a:pt x="86802" y="33865"/>
                    </a:cubicBezTo>
                    <a:cubicBezTo>
                      <a:pt x="88302" y="33083"/>
                      <a:pt x="89314" y="32561"/>
                      <a:pt x="90097" y="31778"/>
                    </a:cubicBezTo>
                    <a:cubicBezTo>
                      <a:pt x="90325" y="31517"/>
                      <a:pt x="90553" y="31256"/>
                      <a:pt x="90716" y="30930"/>
                    </a:cubicBezTo>
                    <a:lnTo>
                      <a:pt x="94696" y="24047"/>
                    </a:lnTo>
                    <a:cubicBezTo>
                      <a:pt x="99036" y="16458"/>
                      <a:pt x="105588" y="15120"/>
                      <a:pt x="111854" y="15120"/>
                    </a:cubicBezTo>
                    <a:cubicBezTo>
                      <a:pt x="112888" y="15120"/>
                      <a:pt x="113913" y="15156"/>
                      <a:pt x="114920" y="15207"/>
                    </a:cubicBezTo>
                    <a:cubicBezTo>
                      <a:pt x="115671" y="15235"/>
                      <a:pt x="116316" y="15262"/>
                      <a:pt x="116896" y="15262"/>
                    </a:cubicBezTo>
                    <a:cubicBezTo>
                      <a:pt x="117677" y="15262"/>
                      <a:pt x="118343" y="15212"/>
                      <a:pt x="118998" y="15044"/>
                    </a:cubicBezTo>
                    <a:cubicBezTo>
                      <a:pt x="120042" y="14750"/>
                      <a:pt x="120988" y="14163"/>
                      <a:pt x="122423" y="13250"/>
                    </a:cubicBezTo>
                    <a:cubicBezTo>
                      <a:pt x="125466" y="11295"/>
                      <a:pt x="130280" y="8205"/>
                      <a:pt x="136070" y="8205"/>
                    </a:cubicBezTo>
                    <a:close/>
                    <a:moveTo>
                      <a:pt x="136081" y="1"/>
                    </a:moveTo>
                    <a:cubicBezTo>
                      <a:pt x="127958" y="1"/>
                      <a:pt x="121448" y="4169"/>
                      <a:pt x="118019" y="6367"/>
                    </a:cubicBezTo>
                    <a:cubicBezTo>
                      <a:pt x="117628" y="6628"/>
                      <a:pt x="117171" y="6921"/>
                      <a:pt x="116845" y="7117"/>
                    </a:cubicBezTo>
                    <a:cubicBezTo>
                      <a:pt x="116453" y="7117"/>
                      <a:pt x="115834" y="7085"/>
                      <a:pt x="115312" y="7052"/>
                    </a:cubicBezTo>
                    <a:cubicBezTo>
                      <a:pt x="114334" y="7003"/>
                      <a:pt x="113136" y="6944"/>
                      <a:pt x="111782" y="6944"/>
                    </a:cubicBezTo>
                    <a:cubicBezTo>
                      <a:pt x="104998" y="6944"/>
                      <a:pt x="94279" y="8419"/>
                      <a:pt x="87617" y="20002"/>
                    </a:cubicBezTo>
                    <a:lnTo>
                      <a:pt x="84127" y="26037"/>
                    </a:lnTo>
                    <a:cubicBezTo>
                      <a:pt x="83834" y="26200"/>
                      <a:pt x="83409" y="26428"/>
                      <a:pt x="83051" y="26624"/>
                    </a:cubicBezTo>
                    <a:cubicBezTo>
                      <a:pt x="77766" y="29364"/>
                      <a:pt x="65305" y="35823"/>
                      <a:pt x="65305" y="51741"/>
                    </a:cubicBezTo>
                    <a:lnTo>
                      <a:pt x="65338" y="59472"/>
                    </a:lnTo>
                    <a:cubicBezTo>
                      <a:pt x="64947" y="59733"/>
                      <a:pt x="64555" y="59961"/>
                      <a:pt x="64229" y="60190"/>
                    </a:cubicBezTo>
                    <a:cubicBezTo>
                      <a:pt x="63838" y="60418"/>
                      <a:pt x="63348" y="60744"/>
                      <a:pt x="63055" y="60907"/>
                    </a:cubicBezTo>
                    <a:cubicBezTo>
                      <a:pt x="62631" y="60907"/>
                      <a:pt x="62043" y="60875"/>
                      <a:pt x="61522" y="60875"/>
                    </a:cubicBezTo>
                    <a:cubicBezTo>
                      <a:pt x="60526" y="60825"/>
                      <a:pt x="59306" y="60765"/>
                      <a:pt x="57928" y="60765"/>
                    </a:cubicBezTo>
                    <a:cubicBezTo>
                      <a:pt x="51130" y="60765"/>
                      <a:pt x="40472" y="62239"/>
                      <a:pt x="33827" y="73792"/>
                    </a:cubicBezTo>
                    <a:lnTo>
                      <a:pt x="30337" y="79859"/>
                    </a:lnTo>
                    <a:cubicBezTo>
                      <a:pt x="30011" y="80023"/>
                      <a:pt x="29619" y="80218"/>
                      <a:pt x="29260" y="80414"/>
                    </a:cubicBezTo>
                    <a:cubicBezTo>
                      <a:pt x="23943" y="83187"/>
                      <a:pt x="11515" y="89645"/>
                      <a:pt x="11515" y="105531"/>
                    </a:cubicBezTo>
                    <a:lnTo>
                      <a:pt x="11515" y="112349"/>
                    </a:lnTo>
                    <a:lnTo>
                      <a:pt x="8123" y="118220"/>
                    </a:lnTo>
                    <a:cubicBezTo>
                      <a:pt x="0" y="132116"/>
                      <a:pt x="7601" y="143990"/>
                      <a:pt x="10863" y="149046"/>
                    </a:cubicBezTo>
                    <a:cubicBezTo>
                      <a:pt x="11124" y="149438"/>
                      <a:pt x="11417" y="149927"/>
                      <a:pt x="11613" y="150220"/>
                    </a:cubicBezTo>
                    <a:cubicBezTo>
                      <a:pt x="11613" y="150645"/>
                      <a:pt x="11581" y="151232"/>
                      <a:pt x="11548" y="151754"/>
                    </a:cubicBezTo>
                    <a:cubicBezTo>
                      <a:pt x="11254" y="157658"/>
                      <a:pt x="10602" y="171456"/>
                      <a:pt x="24498" y="179448"/>
                    </a:cubicBezTo>
                    <a:lnTo>
                      <a:pt x="30533" y="182938"/>
                    </a:lnTo>
                    <a:cubicBezTo>
                      <a:pt x="30696" y="183264"/>
                      <a:pt x="30924" y="183656"/>
                      <a:pt x="31120" y="184015"/>
                    </a:cubicBezTo>
                    <a:cubicBezTo>
                      <a:pt x="33860" y="189332"/>
                      <a:pt x="40319" y="201760"/>
                      <a:pt x="56237" y="201760"/>
                    </a:cubicBezTo>
                    <a:lnTo>
                      <a:pt x="63022" y="201760"/>
                    </a:lnTo>
                    <a:lnTo>
                      <a:pt x="68926" y="205152"/>
                    </a:lnTo>
                    <a:cubicBezTo>
                      <a:pt x="73428" y="207795"/>
                      <a:pt x="77734" y="208773"/>
                      <a:pt x="81681" y="208773"/>
                    </a:cubicBezTo>
                    <a:cubicBezTo>
                      <a:pt x="89803" y="208773"/>
                      <a:pt x="96327" y="204598"/>
                      <a:pt x="99752" y="202412"/>
                    </a:cubicBezTo>
                    <a:cubicBezTo>
                      <a:pt x="100143" y="202151"/>
                      <a:pt x="100600" y="201858"/>
                      <a:pt x="100926" y="201662"/>
                    </a:cubicBezTo>
                    <a:cubicBezTo>
                      <a:pt x="101318" y="201662"/>
                      <a:pt x="101938" y="201695"/>
                      <a:pt x="102459" y="201727"/>
                    </a:cubicBezTo>
                    <a:cubicBezTo>
                      <a:pt x="103437" y="201776"/>
                      <a:pt x="104635" y="201835"/>
                      <a:pt x="105989" y="201835"/>
                    </a:cubicBezTo>
                    <a:cubicBezTo>
                      <a:pt x="112774" y="201835"/>
                      <a:pt x="123492" y="200360"/>
                      <a:pt x="130154" y="188777"/>
                    </a:cubicBezTo>
                    <a:lnTo>
                      <a:pt x="133644" y="182742"/>
                    </a:lnTo>
                    <a:cubicBezTo>
                      <a:pt x="133938" y="182579"/>
                      <a:pt x="134362" y="182351"/>
                      <a:pt x="134721" y="182155"/>
                    </a:cubicBezTo>
                    <a:cubicBezTo>
                      <a:pt x="140005" y="179415"/>
                      <a:pt x="152466" y="172957"/>
                      <a:pt x="152466" y="157038"/>
                    </a:cubicBezTo>
                    <a:lnTo>
                      <a:pt x="152433" y="150253"/>
                    </a:lnTo>
                    <a:lnTo>
                      <a:pt x="153314" y="148753"/>
                    </a:lnTo>
                    <a:cubicBezTo>
                      <a:pt x="153412" y="148687"/>
                      <a:pt x="153510" y="148622"/>
                      <a:pt x="153575" y="148589"/>
                    </a:cubicBezTo>
                    <a:cubicBezTo>
                      <a:pt x="153966" y="148329"/>
                      <a:pt x="154423" y="148035"/>
                      <a:pt x="154716" y="147872"/>
                    </a:cubicBezTo>
                    <a:cubicBezTo>
                      <a:pt x="155141" y="147872"/>
                      <a:pt x="155728" y="147904"/>
                      <a:pt x="156250" y="147904"/>
                    </a:cubicBezTo>
                    <a:cubicBezTo>
                      <a:pt x="157245" y="147954"/>
                      <a:pt x="158465" y="148015"/>
                      <a:pt x="159843" y="148015"/>
                    </a:cubicBezTo>
                    <a:cubicBezTo>
                      <a:pt x="166641" y="148015"/>
                      <a:pt x="177299" y="146540"/>
                      <a:pt x="183944" y="134987"/>
                    </a:cubicBezTo>
                    <a:lnTo>
                      <a:pt x="187434" y="128920"/>
                    </a:lnTo>
                    <a:cubicBezTo>
                      <a:pt x="187760" y="128757"/>
                      <a:pt x="188152" y="128561"/>
                      <a:pt x="188511" y="128365"/>
                    </a:cubicBezTo>
                    <a:cubicBezTo>
                      <a:pt x="193828" y="125592"/>
                      <a:pt x="206256" y="119134"/>
                      <a:pt x="206256" y="103248"/>
                    </a:cubicBezTo>
                    <a:lnTo>
                      <a:pt x="206256" y="96430"/>
                    </a:lnTo>
                    <a:lnTo>
                      <a:pt x="209648" y="90559"/>
                    </a:lnTo>
                    <a:cubicBezTo>
                      <a:pt x="217771" y="76663"/>
                      <a:pt x="210170" y="64789"/>
                      <a:pt x="206908" y="59733"/>
                    </a:cubicBezTo>
                    <a:cubicBezTo>
                      <a:pt x="206647" y="59342"/>
                      <a:pt x="206354" y="58852"/>
                      <a:pt x="206158" y="58559"/>
                    </a:cubicBezTo>
                    <a:cubicBezTo>
                      <a:pt x="206158" y="58135"/>
                      <a:pt x="206191" y="57547"/>
                      <a:pt x="206223" y="57026"/>
                    </a:cubicBezTo>
                    <a:cubicBezTo>
                      <a:pt x="206517" y="51121"/>
                      <a:pt x="207169" y="37323"/>
                      <a:pt x="193273" y="29331"/>
                    </a:cubicBezTo>
                    <a:lnTo>
                      <a:pt x="187238" y="25841"/>
                    </a:lnTo>
                    <a:cubicBezTo>
                      <a:pt x="187075" y="25515"/>
                      <a:pt x="186847" y="25123"/>
                      <a:pt x="186651" y="24764"/>
                    </a:cubicBezTo>
                    <a:cubicBezTo>
                      <a:pt x="183911" y="19447"/>
                      <a:pt x="177453" y="7019"/>
                      <a:pt x="161534" y="7019"/>
                    </a:cubicBezTo>
                    <a:lnTo>
                      <a:pt x="154749" y="7019"/>
                    </a:lnTo>
                    <a:lnTo>
                      <a:pt x="148845" y="3627"/>
                    </a:lnTo>
                    <a:cubicBezTo>
                      <a:pt x="144323" y="978"/>
                      <a:pt x="140013" y="1"/>
                      <a:pt x="1360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48"/>
              <p:cNvSpPr/>
              <p:nvPr/>
            </p:nvSpPr>
            <p:spPr>
              <a:xfrm>
                <a:off x="2142300" y="2693575"/>
                <a:ext cx="663025" cy="662200"/>
              </a:xfrm>
              <a:custGeom>
                <a:avLst/>
                <a:gdLst/>
                <a:ahLst/>
                <a:cxnLst/>
                <a:rect l="l" t="t" r="r" b="b"/>
                <a:pathLst>
                  <a:path w="26521" h="26488" extrusionOk="0">
                    <a:moveTo>
                      <a:pt x="13277" y="8155"/>
                    </a:moveTo>
                    <a:cubicBezTo>
                      <a:pt x="16082" y="8155"/>
                      <a:pt x="18365" y="10439"/>
                      <a:pt x="18365" y="13244"/>
                    </a:cubicBezTo>
                    <a:cubicBezTo>
                      <a:pt x="18365" y="16049"/>
                      <a:pt x="16082" y="18333"/>
                      <a:pt x="13277" y="18333"/>
                    </a:cubicBezTo>
                    <a:cubicBezTo>
                      <a:pt x="10439" y="18333"/>
                      <a:pt x="8155" y="16049"/>
                      <a:pt x="8155" y="13244"/>
                    </a:cubicBezTo>
                    <a:cubicBezTo>
                      <a:pt x="8155" y="10439"/>
                      <a:pt x="10439" y="8155"/>
                      <a:pt x="13277" y="8155"/>
                    </a:cubicBezTo>
                    <a:close/>
                    <a:moveTo>
                      <a:pt x="13277" y="0"/>
                    </a:moveTo>
                    <a:cubicBezTo>
                      <a:pt x="5970" y="0"/>
                      <a:pt x="0" y="5937"/>
                      <a:pt x="0" y="13244"/>
                    </a:cubicBezTo>
                    <a:cubicBezTo>
                      <a:pt x="0" y="20551"/>
                      <a:pt x="5970" y="26488"/>
                      <a:pt x="13277" y="26488"/>
                    </a:cubicBezTo>
                    <a:cubicBezTo>
                      <a:pt x="20584" y="26488"/>
                      <a:pt x="26520" y="20551"/>
                      <a:pt x="26520" y="13244"/>
                    </a:cubicBezTo>
                    <a:cubicBezTo>
                      <a:pt x="26520" y="5937"/>
                      <a:pt x="20584" y="0"/>
                      <a:pt x="132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48"/>
              <p:cNvSpPr/>
              <p:nvPr/>
            </p:nvSpPr>
            <p:spPr>
              <a:xfrm>
                <a:off x="4873400" y="1277050"/>
                <a:ext cx="663025" cy="662225"/>
              </a:xfrm>
              <a:custGeom>
                <a:avLst/>
                <a:gdLst/>
                <a:ahLst/>
                <a:cxnLst/>
                <a:rect l="l" t="t" r="r" b="b"/>
                <a:pathLst>
                  <a:path w="26521" h="26489" extrusionOk="0">
                    <a:moveTo>
                      <a:pt x="13277" y="8156"/>
                    </a:moveTo>
                    <a:cubicBezTo>
                      <a:pt x="16082" y="8156"/>
                      <a:pt x="18365" y="10439"/>
                      <a:pt x="18365" y="13244"/>
                    </a:cubicBezTo>
                    <a:cubicBezTo>
                      <a:pt x="18365" y="16050"/>
                      <a:pt x="16082" y="18333"/>
                      <a:pt x="13277" y="18333"/>
                    </a:cubicBezTo>
                    <a:cubicBezTo>
                      <a:pt x="10439" y="18333"/>
                      <a:pt x="8155" y="16050"/>
                      <a:pt x="8155" y="13244"/>
                    </a:cubicBezTo>
                    <a:cubicBezTo>
                      <a:pt x="8155" y="10439"/>
                      <a:pt x="10439" y="8156"/>
                      <a:pt x="13277" y="8156"/>
                    </a:cubicBezTo>
                    <a:close/>
                    <a:moveTo>
                      <a:pt x="13277" y="1"/>
                    </a:moveTo>
                    <a:cubicBezTo>
                      <a:pt x="5970" y="1"/>
                      <a:pt x="0" y="5938"/>
                      <a:pt x="0" y="13244"/>
                    </a:cubicBezTo>
                    <a:cubicBezTo>
                      <a:pt x="0" y="20551"/>
                      <a:pt x="5970" y="26488"/>
                      <a:pt x="13277" y="26488"/>
                    </a:cubicBezTo>
                    <a:cubicBezTo>
                      <a:pt x="20551" y="26488"/>
                      <a:pt x="26520" y="20551"/>
                      <a:pt x="26520" y="13244"/>
                    </a:cubicBezTo>
                    <a:cubicBezTo>
                      <a:pt x="26520" y="5938"/>
                      <a:pt x="20551" y="1"/>
                      <a:pt x="13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48"/>
              <p:cNvSpPr/>
              <p:nvPr/>
            </p:nvSpPr>
            <p:spPr>
              <a:xfrm>
                <a:off x="3233425" y="3967375"/>
                <a:ext cx="662225" cy="662200"/>
              </a:xfrm>
              <a:custGeom>
                <a:avLst/>
                <a:gdLst/>
                <a:ahLst/>
                <a:cxnLst/>
                <a:rect l="l" t="t" r="r" b="b"/>
                <a:pathLst>
                  <a:path w="26489" h="26488" extrusionOk="0">
                    <a:moveTo>
                      <a:pt x="13244" y="8156"/>
                    </a:moveTo>
                    <a:cubicBezTo>
                      <a:pt x="16050" y="8156"/>
                      <a:pt x="18333" y="10439"/>
                      <a:pt x="18333" y="13244"/>
                    </a:cubicBezTo>
                    <a:cubicBezTo>
                      <a:pt x="18333" y="16050"/>
                      <a:pt x="16050" y="18333"/>
                      <a:pt x="13244" y="18333"/>
                    </a:cubicBezTo>
                    <a:cubicBezTo>
                      <a:pt x="10439" y="18333"/>
                      <a:pt x="8123" y="16050"/>
                      <a:pt x="8123" y="13244"/>
                    </a:cubicBezTo>
                    <a:cubicBezTo>
                      <a:pt x="8123" y="10439"/>
                      <a:pt x="10439" y="8156"/>
                      <a:pt x="13244" y="8156"/>
                    </a:cubicBezTo>
                    <a:close/>
                    <a:moveTo>
                      <a:pt x="13244" y="1"/>
                    </a:moveTo>
                    <a:cubicBezTo>
                      <a:pt x="5938" y="1"/>
                      <a:pt x="1" y="5937"/>
                      <a:pt x="1" y="13244"/>
                    </a:cubicBezTo>
                    <a:cubicBezTo>
                      <a:pt x="1" y="20551"/>
                      <a:pt x="5938" y="26488"/>
                      <a:pt x="13244" y="26488"/>
                    </a:cubicBezTo>
                    <a:cubicBezTo>
                      <a:pt x="20551" y="26488"/>
                      <a:pt x="26488" y="20551"/>
                      <a:pt x="26488" y="13244"/>
                    </a:cubicBezTo>
                    <a:cubicBezTo>
                      <a:pt x="26488" y="5937"/>
                      <a:pt x="20551" y="1"/>
                      <a:pt x="132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48"/>
              <p:cNvSpPr/>
              <p:nvPr/>
            </p:nvSpPr>
            <p:spPr>
              <a:xfrm>
                <a:off x="3564525" y="1170225"/>
                <a:ext cx="203900" cy="203900"/>
              </a:xfrm>
              <a:custGeom>
                <a:avLst/>
                <a:gdLst/>
                <a:ahLst/>
                <a:cxnLst/>
                <a:rect l="l" t="t" r="r" b="b"/>
                <a:pathLst>
                  <a:path w="8156" h="8156" extrusionOk="0">
                    <a:moveTo>
                      <a:pt x="4078" y="1"/>
                    </a:moveTo>
                    <a:cubicBezTo>
                      <a:pt x="1827" y="1"/>
                      <a:pt x="0" y="1827"/>
                      <a:pt x="0" y="4078"/>
                    </a:cubicBezTo>
                    <a:cubicBezTo>
                      <a:pt x="0" y="6329"/>
                      <a:pt x="1827" y="8155"/>
                      <a:pt x="4078" y="8155"/>
                    </a:cubicBezTo>
                    <a:cubicBezTo>
                      <a:pt x="6329" y="8155"/>
                      <a:pt x="8155" y="6329"/>
                      <a:pt x="8155" y="4078"/>
                    </a:cubicBezTo>
                    <a:cubicBezTo>
                      <a:pt x="8155" y="1827"/>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48"/>
              <p:cNvSpPr/>
              <p:nvPr/>
            </p:nvSpPr>
            <p:spPr>
              <a:xfrm>
                <a:off x="4308250" y="1012025"/>
                <a:ext cx="203900" cy="203900"/>
              </a:xfrm>
              <a:custGeom>
                <a:avLst/>
                <a:gdLst/>
                <a:ahLst/>
                <a:cxnLst/>
                <a:rect l="l" t="t" r="r" b="b"/>
                <a:pathLst>
                  <a:path w="8156" h="8156" extrusionOk="0">
                    <a:moveTo>
                      <a:pt x="4078" y="0"/>
                    </a:moveTo>
                    <a:cubicBezTo>
                      <a:pt x="1827" y="0"/>
                      <a:pt x="1" y="1827"/>
                      <a:pt x="1" y="4078"/>
                    </a:cubicBezTo>
                    <a:cubicBezTo>
                      <a:pt x="1" y="6329"/>
                      <a:pt x="1827" y="8155"/>
                      <a:pt x="4078" y="8155"/>
                    </a:cubicBezTo>
                    <a:cubicBezTo>
                      <a:pt x="6329" y="8155"/>
                      <a:pt x="8156" y="6329"/>
                      <a:pt x="8156" y="4078"/>
                    </a:cubicBezTo>
                    <a:cubicBezTo>
                      <a:pt x="8156"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48"/>
              <p:cNvSpPr/>
              <p:nvPr/>
            </p:nvSpPr>
            <p:spPr>
              <a:xfrm>
                <a:off x="5271350" y="2301325"/>
                <a:ext cx="203900" cy="203900"/>
              </a:xfrm>
              <a:custGeom>
                <a:avLst/>
                <a:gdLst/>
                <a:ahLst/>
                <a:cxnLst/>
                <a:rect l="l" t="t" r="r" b="b"/>
                <a:pathLst>
                  <a:path w="8156" h="8156" extrusionOk="0">
                    <a:moveTo>
                      <a:pt x="4078" y="0"/>
                    </a:moveTo>
                    <a:cubicBezTo>
                      <a:pt x="1828" y="0"/>
                      <a:pt x="1" y="1827"/>
                      <a:pt x="1" y="4078"/>
                    </a:cubicBezTo>
                    <a:cubicBezTo>
                      <a:pt x="1" y="6329"/>
                      <a:pt x="1828" y="8155"/>
                      <a:pt x="4078" y="8155"/>
                    </a:cubicBezTo>
                    <a:cubicBezTo>
                      <a:pt x="6329" y="8155"/>
                      <a:pt x="8156" y="6329"/>
                      <a:pt x="8156" y="4078"/>
                    </a:cubicBezTo>
                    <a:cubicBezTo>
                      <a:pt x="8156"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48"/>
              <p:cNvSpPr/>
              <p:nvPr/>
            </p:nvSpPr>
            <p:spPr>
              <a:xfrm>
                <a:off x="5235475" y="2877050"/>
                <a:ext cx="203900" cy="203900"/>
              </a:xfrm>
              <a:custGeom>
                <a:avLst/>
                <a:gdLst/>
                <a:ahLst/>
                <a:cxnLst/>
                <a:rect l="l" t="t" r="r" b="b"/>
                <a:pathLst>
                  <a:path w="8156" h="8156" extrusionOk="0">
                    <a:moveTo>
                      <a:pt x="4078" y="1"/>
                    </a:moveTo>
                    <a:cubicBezTo>
                      <a:pt x="1827" y="1"/>
                      <a:pt x="1" y="1828"/>
                      <a:pt x="1" y="4078"/>
                    </a:cubicBezTo>
                    <a:cubicBezTo>
                      <a:pt x="1" y="6329"/>
                      <a:pt x="1827" y="8156"/>
                      <a:pt x="4078" y="8156"/>
                    </a:cubicBezTo>
                    <a:cubicBezTo>
                      <a:pt x="6329" y="8156"/>
                      <a:pt x="8155" y="6329"/>
                      <a:pt x="8155" y="4078"/>
                    </a:cubicBezTo>
                    <a:cubicBezTo>
                      <a:pt x="8155" y="1828"/>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48"/>
              <p:cNvSpPr/>
              <p:nvPr/>
            </p:nvSpPr>
            <p:spPr>
              <a:xfrm>
                <a:off x="3023850" y="2219775"/>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29" y="8155"/>
                      <a:pt x="8155" y="6329"/>
                      <a:pt x="8155" y="4078"/>
                    </a:cubicBezTo>
                    <a:cubicBezTo>
                      <a:pt x="8155"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48"/>
              <p:cNvSpPr/>
              <p:nvPr/>
            </p:nvSpPr>
            <p:spPr>
              <a:xfrm>
                <a:off x="3309275" y="2974100"/>
                <a:ext cx="203900" cy="203900"/>
              </a:xfrm>
              <a:custGeom>
                <a:avLst/>
                <a:gdLst/>
                <a:ahLst/>
                <a:cxnLst/>
                <a:rect l="l" t="t" r="r" b="b"/>
                <a:pathLst>
                  <a:path w="8156" h="8156" extrusionOk="0">
                    <a:moveTo>
                      <a:pt x="4078" y="1"/>
                    </a:moveTo>
                    <a:cubicBezTo>
                      <a:pt x="1827" y="1"/>
                      <a:pt x="0" y="1827"/>
                      <a:pt x="0" y="4078"/>
                    </a:cubicBezTo>
                    <a:cubicBezTo>
                      <a:pt x="0" y="6329"/>
                      <a:pt x="1827" y="8156"/>
                      <a:pt x="4078" y="8156"/>
                    </a:cubicBezTo>
                    <a:cubicBezTo>
                      <a:pt x="6329" y="8156"/>
                      <a:pt x="8155" y="6329"/>
                      <a:pt x="8155" y="4078"/>
                    </a:cubicBezTo>
                    <a:cubicBezTo>
                      <a:pt x="8155" y="1827"/>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48"/>
              <p:cNvSpPr/>
              <p:nvPr/>
            </p:nvSpPr>
            <p:spPr>
              <a:xfrm>
                <a:off x="4043225" y="2749850"/>
                <a:ext cx="203900" cy="203900"/>
              </a:xfrm>
              <a:custGeom>
                <a:avLst/>
                <a:gdLst/>
                <a:ahLst/>
                <a:cxnLst/>
                <a:rect l="l" t="t" r="r" b="b"/>
                <a:pathLst>
                  <a:path w="8156" h="8156" extrusionOk="0">
                    <a:moveTo>
                      <a:pt x="4078" y="0"/>
                    </a:moveTo>
                    <a:cubicBezTo>
                      <a:pt x="1827" y="0"/>
                      <a:pt x="0" y="1827"/>
                      <a:pt x="0" y="4078"/>
                    </a:cubicBezTo>
                    <a:cubicBezTo>
                      <a:pt x="0" y="6328"/>
                      <a:pt x="1827" y="8155"/>
                      <a:pt x="4078" y="8155"/>
                    </a:cubicBezTo>
                    <a:cubicBezTo>
                      <a:pt x="6329" y="8155"/>
                      <a:pt x="8155" y="6328"/>
                      <a:pt x="8155" y="4078"/>
                    </a:cubicBezTo>
                    <a:cubicBezTo>
                      <a:pt x="8155"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48"/>
              <p:cNvSpPr/>
              <p:nvPr/>
            </p:nvSpPr>
            <p:spPr>
              <a:xfrm>
                <a:off x="4124775" y="3686850"/>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29" y="8155"/>
                      <a:pt x="8155" y="6329"/>
                      <a:pt x="8155" y="4078"/>
                    </a:cubicBezTo>
                    <a:cubicBezTo>
                      <a:pt x="8155"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48"/>
              <p:cNvSpPr/>
              <p:nvPr/>
            </p:nvSpPr>
            <p:spPr>
              <a:xfrm>
                <a:off x="2698475" y="3646075"/>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28" y="8155"/>
                      <a:pt x="8155" y="6329"/>
                      <a:pt x="8155" y="4078"/>
                    </a:cubicBezTo>
                    <a:cubicBezTo>
                      <a:pt x="8155" y="1827"/>
                      <a:pt x="6328"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48"/>
              <p:cNvSpPr/>
              <p:nvPr/>
            </p:nvSpPr>
            <p:spPr>
              <a:xfrm>
                <a:off x="1842200" y="3504175"/>
                <a:ext cx="203900" cy="203075"/>
              </a:xfrm>
              <a:custGeom>
                <a:avLst/>
                <a:gdLst/>
                <a:ahLst/>
                <a:cxnLst/>
                <a:rect l="l" t="t" r="r" b="b"/>
                <a:pathLst>
                  <a:path w="8156" h="8123" extrusionOk="0">
                    <a:moveTo>
                      <a:pt x="4078" y="1"/>
                    </a:moveTo>
                    <a:cubicBezTo>
                      <a:pt x="1827" y="1"/>
                      <a:pt x="0" y="1795"/>
                      <a:pt x="0" y="4045"/>
                    </a:cubicBezTo>
                    <a:cubicBezTo>
                      <a:pt x="0" y="6296"/>
                      <a:pt x="1827" y="8123"/>
                      <a:pt x="4078" y="8123"/>
                    </a:cubicBezTo>
                    <a:cubicBezTo>
                      <a:pt x="6329" y="8123"/>
                      <a:pt x="8155" y="6296"/>
                      <a:pt x="8155" y="4045"/>
                    </a:cubicBezTo>
                    <a:cubicBezTo>
                      <a:pt x="8155" y="1795"/>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48"/>
              <p:cNvSpPr/>
              <p:nvPr/>
            </p:nvSpPr>
            <p:spPr>
              <a:xfrm>
                <a:off x="2402450" y="441100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8" y="8156"/>
                      <a:pt x="8155" y="6329"/>
                      <a:pt x="8155" y="4078"/>
                    </a:cubicBezTo>
                    <a:cubicBezTo>
                      <a:pt x="8155" y="1828"/>
                      <a:pt x="6328"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48"/>
              <p:cNvSpPr/>
              <p:nvPr/>
            </p:nvSpPr>
            <p:spPr>
              <a:xfrm>
                <a:off x="4240575" y="22034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9" y="8156"/>
                      <a:pt x="8155" y="6329"/>
                      <a:pt x="8155" y="4078"/>
                    </a:cubicBezTo>
                    <a:cubicBezTo>
                      <a:pt x="8155" y="1828"/>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0" name="Google Shape;4580;p48"/>
            <p:cNvGrpSpPr/>
            <p:nvPr/>
          </p:nvGrpSpPr>
          <p:grpSpPr>
            <a:xfrm>
              <a:off x="2916479" y="2144728"/>
              <a:ext cx="557735" cy="591333"/>
              <a:chOff x="1349625" y="238150"/>
              <a:chExt cx="4918300" cy="5219175"/>
            </a:xfrm>
          </p:grpSpPr>
          <p:sp>
            <p:nvSpPr>
              <p:cNvPr id="4581" name="Google Shape;4581;p48"/>
              <p:cNvSpPr/>
              <p:nvPr/>
            </p:nvSpPr>
            <p:spPr>
              <a:xfrm>
                <a:off x="1349625" y="238150"/>
                <a:ext cx="4918300" cy="5219175"/>
              </a:xfrm>
              <a:custGeom>
                <a:avLst/>
                <a:gdLst/>
                <a:ahLst/>
                <a:cxnLst/>
                <a:rect l="l" t="t" r="r" b="b"/>
                <a:pathLst>
                  <a:path w="196732" h="208767" extrusionOk="0">
                    <a:moveTo>
                      <a:pt x="136156" y="63086"/>
                    </a:moveTo>
                    <a:cubicBezTo>
                      <a:pt x="137689" y="63086"/>
                      <a:pt x="139288" y="63803"/>
                      <a:pt x="140299" y="64945"/>
                    </a:cubicBezTo>
                    <a:cubicBezTo>
                      <a:pt x="140788" y="65532"/>
                      <a:pt x="141375" y="66446"/>
                      <a:pt x="141212" y="67620"/>
                    </a:cubicBezTo>
                    <a:lnTo>
                      <a:pt x="138113" y="92542"/>
                    </a:lnTo>
                    <a:lnTo>
                      <a:pt x="61391" y="92542"/>
                    </a:lnTo>
                    <a:lnTo>
                      <a:pt x="58260" y="67620"/>
                    </a:lnTo>
                    <a:cubicBezTo>
                      <a:pt x="58129" y="66446"/>
                      <a:pt x="58684" y="65532"/>
                      <a:pt x="59206" y="64945"/>
                    </a:cubicBezTo>
                    <a:cubicBezTo>
                      <a:pt x="60217" y="63803"/>
                      <a:pt x="61783" y="63086"/>
                      <a:pt x="63316" y="63086"/>
                    </a:cubicBezTo>
                    <a:lnTo>
                      <a:pt x="75222" y="63086"/>
                    </a:lnTo>
                    <a:lnTo>
                      <a:pt x="74113" y="66739"/>
                    </a:lnTo>
                    <a:cubicBezTo>
                      <a:pt x="73983" y="67196"/>
                      <a:pt x="73917" y="67685"/>
                      <a:pt x="73950" y="68175"/>
                    </a:cubicBezTo>
                    <a:lnTo>
                      <a:pt x="74766" y="80537"/>
                    </a:lnTo>
                    <a:cubicBezTo>
                      <a:pt x="74896" y="82690"/>
                      <a:pt x="76690" y="84321"/>
                      <a:pt x="78810" y="84321"/>
                    </a:cubicBezTo>
                    <a:lnTo>
                      <a:pt x="79104" y="84321"/>
                    </a:lnTo>
                    <a:cubicBezTo>
                      <a:pt x="81355" y="84191"/>
                      <a:pt x="83051" y="82234"/>
                      <a:pt x="82888" y="79983"/>
                    </a:cubicBezTo>
                    <a:lnTo>
                      <a:pt x="82529" y="74666"/>
                    </a:lnTo>
                    <a:lnTo>
                      <a:pt x="89020" y="76884"/>
                    </a:lnTo>
                    <a:cubicBezTo>
                      <a:pt x="89477" y="77015"/>
                      <a:pt x="89901" y="77112"/>
                      <a:pt x="90358" y="77112"/>
                    </a:cubicBezTo>
                    <a:cubicBezTo>
                      <a:pt x="92054" y="77112"/>
                      <a:pt x="93620" y="76036"/>
                      <a:pt x="94207" y="74340"/>
                    </a:cubicBezTo>
                    <a:cubicBezTo>
                      <a:pt x="94925" y="72187"/>
                      <a:pt x="93783" y="69871"/>
                      <a:pt x="91663" y="69153"/>
                    </a:cubicBezTo>
                    <a:lnTo>
                      <a:pt x="82823" y="66152"/>
                    </a:lnTo>
                    <a:lnTo>
                      <a:pt x="83769" y="63086"/>
                    </a:lnTo>
                    <a:close/>
                    <a:moveTo>
                      <a:pt x="137102" y="100697"/>
                    </a:moveTo>
                    <a:lnTo>
                      <a:pt x="136091" y="108721"/>
                    </a:lnTo>
                    <a:lnTo>
                      <a:pt x="63414" y="108721"/>
                    </a:lnTo>
                    <a:lnTo>
                      <a:pt x="62403" y="100697"/>
                    </a:lnTo>
                    <a:close/>
                    <a:moveTo>
                      <a:pt x="158436" y="101186"/>
                    </a:moveTo>
                    <a:cubicBezTo>
                      <a:pt x="159088" y="103632"/>
                      <a:pt x="159806" y="107253"/>
                      <a:pt x="160034" y="111853"/>
                    </a:cubicBezTo>
                    <a:cubicBezTo>
                      <a:pt x="160262" y="117528"/>
                      <a:pt x="159708" y="125553"/>
                      <a:pt x="156511" y="135078"/>
                    </a:cubicBezTo>
                    <a:cubicBezTo>
                      <a:pt x="154358" y="126923"/>
                      <a:pt x="150476" y="119355"/>
                      <a:pt x="145061" y="112766"/>
                    </a:cubicBezTo>
                    <a:cubicBezTo>
                      <a:pt x="150346" y="106601"/>
                      <a:pt x="153477" y="103371"/>
                      <a:pt x="158436" y="101186"/>
                    </a:cubicBezTo>
                    <a:close/>
                    <a:moveTo>
                      <a:pt x="34284" y="125814"/>
                    </a:moveTo>
                    <a:lnTo>
                      <a:pt x="34284" y="125814"/>
                    </a:lnTo>
                    <a:cubicBezTo>
                      <a:pt x="37612" y="127543"/>
                      <a:pt x="41428" y="129630"/>
                      <a:pt x="44070" y="131457"/>
                    </a:cubicBezTo>
                    <a:cubicBezTo>
                      <a:pt x="42439" y="136350"/>
                      <a:pt x="41428" y="141471"/>
                      <a:pt x="41135" y="146691"/>
                    </a:cubicBezTo>
                    <a:cubicBezTo>
                      <a:pt x="37351" y="139906"/>
                      <a:pt x="34969" y="132762"/>
                      <a:pt x="34284" y="125814"/>
                    </a:cubicBezTo>
                    <a:close/>
                    <a:moveTo>
                      <a:pt x="146562" y="26258"/>
                    </a:moveTo>
                    <a:lnTo>
                      <a:pt x="146562" y="26258"/>
                    </a:lnTo>
                    <a:cubicBezTo>
                      <a:pt x="145322" y="37414"/>
                      <a:pt x="148780" y="42666"/>
                      <a:pt x="152368" y="48211"/>
                    </a:cubicBezTo>
                    <a:cubicBezTo>
                      <a:pt x="155924" y="53659"/>
                      <a:pt x="159642" y="59335"/>
                      <a:pt x="159675" y="73426"/>
                    </a:cubicBezTo>
                    <a:cubicBezTo>
                      <a:pt x="159675" y="75384"/>
                      <a:pt x="161045" y="77047"/>
                      <a:pt x="162937" y="77406"/>
                    </a:cubicBezTo>
                    <a:cubicBezTo>
                      <a:pt x="163210" y="77462"/>
                      <a:pt x="163484" y="77490"/>
                      <a:pt x="163755" y="77490"/>
                    </a:cubicBezTo>
                    <a:cubicBezTo>
                      <a:pt x="165360" y="77490"/>
                      <a:pt x="166862" y="76532"/>
                      <a:pt x="167504" y="75025"/>
                    </a:cubicBezTo>
                    <a:cubicBezTo>
                      <a:pt x="170277" y="68501"/>
                      <a:pt x="177257" y="65173"/>
                      <a:pt x="184075" y="63967"/>
                    </a:cubicBezTo>
                    <a:lnTo>
                      <a:pt x="184075" y="63967"/>
                    </a:lnTo>
                    <a:cubicBezTo>
                      <a:pt x="179867" y="77145"/>
                      <a:pt x="182379" y="91074"/>
                      <a:pt x="184792" y="104644"/>
                    </a:cubicBezTo>
                    <a:cubicBezTo>
                      <a:pt x="186619" y="114723"/>
                      <a:pt x="188478" y="125194"/>
                      <a:pt x="187369" y="134817"/>
                    </a:cubicBezTo>
                    <a:cubicBezTo>
                      <a:pt x="186032" y="146527"/>
                      <a:pt x="179443" y="159771"/>
                      <a:pt x="169755" y="170307"/>
                    </a:cubicBezTo>
                    <a:cubicBezTo>
                      <a:pt x="162415" y="178299"/>
                      <a:pt x="153901" y="184073"/>
                      <a:pt x="145388" y="186976"/>
                    </a:cubicBezTo>
                    <a:cubicBezTo>
                      <a:pt x="153575" y="176864"/>
                      <a:pt x="158207" y="164305"/>
                      <a:pt x="158436" y="151094"/>
                    </a:cubicBezTo>
                    <a:cubicBezTo>
                      <a:pt x="175626" y="118703"/>
                      <a:pt x="165123" y="95216"/>
                      <a:pt x="164666" y="94205"/>
                    </a:cubicBezTo>
                    <a:cubicBezTo>
                      <a:pt x="163961" y="92744"/>
                      <a:pt x="162484" y="91846"/>
                      <a:pt x="160936" y="91846"/>
                    </a:cubicBezTo>
                    <a:cubicBezTo>
                      <a:pt x="160549" y="91846"/>
                      <a:pt x="160158" y="91902"/>
                      <a:pt x="159773" y="92020"/>
                    </a:cubicBezTo>
                    <a:cubicBezTo>
                      <a:pt x="153445" y="93944"/>
                      <a:pt x="149400" y="96521"/>
                      <a:pt x="145355" y="100436"/>
                    </a:cubicBezTo>
                    <a:lnTo>
                      <a:pt x="149302" y="68631"/>
                    </a:lnTo>
                    <a:cubicBezTo>
                      <a:pt x="149726" y="65369"/>
                      <a:pt x="148682" y="62140"/>
                      <a:pt x="146399" y="59563"/>
                    </a:cubicBezTo>
                    <a:cubicBezTo>
                      <a:pt x="143854" y="56660"/>
                      <a:pt x="140038" y="54931"/>
                      <a:pt x="136156" y="54931"/>
                    </a:cubicBezTo>
                    <a:lnTo>
                      <a:pt x="127708" y="54931"/>
                    </a:lnTo>
                    <a:cubicBezTo>
                      <a:pt x="128588" y="48244"/>
                      <a:pt x="131981" y="41002"/>
                      <a:pt x="137298" y="34609"/>
                    </a:cubicBezTo>
                    <a:cubicBezTo>
                      <a:pt x="140495" y="30825"/>
                      <a:pt x="143789" y="27987"/>
                      <a:pt x="146562" y="26258"/>
                    </a:cubicBezTo>
                    <a:close/>
                    <a:moveTo>
                      <a:pt x="89347" y="12362"/>
                    </a:moveTo>
                    <a:lnTo>
                      <a:pt x="89347" y="12362"/>
                    </a:lnTo>
                    <a:cubicBezTo>
                      <a:pt x="103569" y="23192"/>
                      <a:pt x="106603" y="38914"/>
                      <a:pt x="107027" y="54931"/>
                    </a:cubicBezTo>
                    <a:lnTo>
                      <a:pt x="63316" y="54931"/>
                    </a:lnTo>
                    <a:cubicBezTo>
                      <a:pt x="59467" y="54931"/>
                      <a:pt x="55650" y="56660"/>
                      <a:pt x="53073" y="59563"/>
                    </a:cubicBezTo>
                    <a:cubicBezTo>
                      <a:pt x="50790" y="62140"/>
                      <a:pt x="49779" y="65369"/>
                      <a:pt x="50170" y="68631"/>
                    </a:cubicBezTo>
                    <a:lnTo>
                      <a:pt x="55520" y="111461"/>
                    </a:lnTo>
                    <a:cubicBezTo>
                      <a:pt x="52225" y="115245"/>
                      <a:pt x="49453" y="119355"/>
                      <a:pt x="47267" y="123759"/>
                    </a:cubicBezTo>
                    <a:cubicBezTo>
                      <a:pt x="41232" y="119910"/>
                      <a:pt x="32914" y="116028"/>
                      <a:pt x="31773" y="115506"/>
                    </a:cubicBezTo>
                    <a:cubicBezTo>
                      <a:pt x="31224" y="115246"/>
                      <a:pt x="30637" y="115120"/>
                      <a:pt x="30054" y="115120"/>
                    </a:cubicBezTo>
                    <a:cubicBezTo>
                      <a:pt x="29320" y="115120"/>
                      <a:pt x="28593" y="115320"/>
                      <a:pt x="27956" y="115702"/>
                    </a:cubicBezTo>
                    <a:cubicBezTo>
                      <a:pt x="26782" y="116387"/>
                      <a:pt x="26064" y="117626"/>
                      <a:pt x="25999" y="118996"/>
                    </a:cubicBezTo>
                    <a:cubicBezTo>
                      <a:pt x="25216" y="133610"/>
                      <a:pt x="31185" y="149496"/>
                      <a:pt x="42407" y="162674"/>
                    </a:cubicBezTo>
                    <a:cubicBezTo>
                      <a:pt x="44625" y="172819"/>
                      <a:pt x="49485" y="181985"/>
                      <a:pt x="56238" y="189423"/>
                    </a:cubicBezTo>
                    <a:cubicBezTo>
                      <a:pt x="38362" y="185932"/>
                      <a:pt x="24140" y="174450"/>
                      <a:pt x="16376" y="156803"/>
                    </a:cubicBezTo>
                    <a:cubicBezTo>
                      <a:pt x="9069" y="140167"/>
                      <a:pt x="10929" y="125683"/>
                      <a:pt x="12755" y="111722"/>
                    </a:cubicBezTo>
                    <a:cubicBezTo>
                      <a:pt x="14288" y="99848"/>
                      <a:pt x="15854" y="87616"/>
                      <a:pt x="11222" y="75155"/>
                    </a:cubicBezTo>
                    <a:lnTo>
                      <a:pt x="11222" y="75155"/>
                    </a:lnTo>
                    <a:cubicBezTo>
                      <a:pt x="19344" y="77797"/>
                      <a:pt x="28184" y="84811"/>
                      <a:pt x="32816" y="95673"/>
                    </a:cubicBezTo>
                    <a:cubicBezTo>
                      <a:pt x="33452" y="97209"/>
                      <a:pt x="34948" y="98143"/>
                      <a:pt x="36536" y="98143"/>
                    </a:cubicBezTo>
                    <a:cubicBezTo>
                      <a:pt x="36904" y="98143"/>
                      <a:pt x="37276" y="98093"/>
                      <a:pt x="37644" y="97989"/>
                    </a:cubicBezTo>
                    <a:cubicBezTo>
                      <a:pt x="39634" y="97435"/>
                      <a:pt x="40874" y="95510"/>
                      <a:pt x="40580" y="93488"/>
                    </a:cubicBezTo>
                    <a:cubicBezTo>
                      <a:pt x="37579" y="72807"/>
                      <a:pt x="40743" y="63151"/>
                      <a:pt x="43842" y="53789"/>
                    </a:cubicBezTo>
                    <a:cubicBezTo>
                      <a:pt x="46452" y="45797"/>
                      <a:pt x="48963" y="38164"/>
                      <a:pt x="46876" y="25475"/>
                    </a:cubicBezTo>
                    <a:lnTo>
                      <a:pt x="46876" y="25475"/>
                    </a:lnTo>
                    <a:cubicBezTo>
                      <a:pt x="57901" y="30825"/>
                      <a:pt x="65763" y="38882"/>
                      <a:pt x="68242" y="45112"/>
                    </a:cubicBezTo>
                    <a:cubicBezTo>
                      <a:pt x="68796" y="46450"/>
                      <a:pt x="70003" y="47396"/>
                      <a:pt x="71438" y="47624"/>
                    </a:cubicBezTo>
                    <a:cubicBezTo>
                      <a:pt x="71644" y="47657"/>
                      <a:pt x="71850" y="47673"/>
                      <a:pt x="72054" y="47673"/>
                    </a:cubicBezTo>
                    <a:cubicBezTo>
                      <a:pt x="73274" y="47673"/>
                      <a:pt x="74440" y="47102"/>
                      <a:pt x="75222" y="46123"/>
                    </a:cubicBezTo>
                    <a:cubicBezTo>
                      <a:pt x="75777" y="45438"/>
                      <a:pt x="76331" y="44753"/>
                      <a:pt x="76886" y="44068"/>
                    </a:cubicBezTo>
                    <a:cubicBezTo>
                      <a:pt x="83345" y="36109"/>
                      <a:pt x="90521" y="27269"/>
                      <a:pt x="89347" y="12362"/>
                    </a:cubicBezTo>
                    <a:close/>
                    <a:moveTo>
                      <a:pt x="137852" y="116876"/>
                    </a:moveTo>
                    <a:cubicBezTo>
                      <a:pt x="140266" y="119616"/>
                      <a:pt x="142321" y="122584"/>
                      <a:pt x="144050" y="125716"/>
                    </a:cubicBezTo>
                    <a:lnTo>
                      <a:pt x="138016" y="129532"/>
                    </a:lnTo>
                    <a:cubicBezTo>
                      <a:pt x="137461" y="129891"/>
                      <a:pt x="137004" y="130381"/>
                      <a:pt x="136678" y="130968"/>
                    </a:cubicBezTo>
                    <a:lnTo>
                      <a:pt x="129208" y="128293"/>
                    </a:lnTo>
                    <a:cubicBezTo>
                      <a:pt x="128746" y="128122"/>
                      <a:pt x="128273" y="128042"/>
                      <a:pt x="127808" y="128042"/>
                    </a:cubicBezTo>
                    <a:cubicBezTo>
                      <a:pt x="126140" y="128042"/>
                      <a:pt x="124576" y="129081"/>
                      <a:pt x="123989" y="130739"/>
                    </a:cubicBezTo>
                    <a:cubicBezTo>
                      <a:pt x="123239" y="132860"/>
                      <a:pt x="124348" y="135208"/>
                      <a:pt x="126468" y="135959"/>
                    </a:cubicBezTo>
                    <a:lnTo>
                      <a:pt x="133808" y="138568"/>
                    </a:lnTo>
                    <a:lnTo>
                      <a:pt x="126957" y="143429"/>
                    </a:lnTo>
                    <a:cubicBezTo>
                      <a:pt x="125131" y="144701"/>
                      <a:pt x="124674" y="147245"/>
                      <a:pt x="125979" y="149104"/>
                    </a:cubicBezTo>
                    <a:cubicBezTo>
                      <a:pt x="126762" y="150213"/>
                      <a:pt x="128034" y="150833"/>
                      <a:pt x="129306" y="150833"/>
                    </a:cubicBezTo>
                    <a:cubicBezTo>
                      <a:pt x="130122" y="150833"/>
                      <a:pt x="130937" y="150572"/>
                      <a:pt x="131655" y="150083"/>
                    </a:cubicBezTo>
                    <a:lnTo>
                      <a:pt x="140332" y="143950"/>
                    </a:lnTo>
                    <a:cubicBezTo>
                      <a:pt x="141082" y="143429"/>
                      <a:pt x="141636" y="142646"/>
                      <a:pt x="141897" y="141765"/>
                    </a:cubicBezTo>
                    <a:lnTo>
                      <a:pt x="143691" y="135600"/>
                    </a:lnTo>
                    <a:lnTo>
                      <a:pt x="147410" y="133219"/>
                    </a:lnTo>
                    <a:cubicBezTo>
                      <a:pt x="149302" y="138568"/>
                      <a:pt x="150281" y="144244"/>
                      <a:pt x="150281" y="150050"/>
                    </a:cubicBezTo>
                    <a:cubicBezTo>
                      <a:pt x="150281" y="164207"/>
                      <a:pt x="144409" y="177614"/>
                      <a:pt x="134069" y="187172"/>
                    </a:cubicBezTo>
                    <a:lnTo>
                      <a:pt x="121738" y="179963"/>
                    </a:lnTo>
                    <a:lnTo>
                      <a:pt x="131133" y="167991"/>
                    </a:lnTo>
                    <a:cubicBezTo>
                      <a:pt x="131981" y="166882"/>
                      <a:pt x="132209" y="165414"/>
                      <a:pt x="131753" y="164110"/>
                    </a:cubicBezTo>
                    <a:cubicBezTo>
                      <a:pt x="131296" y="162805"/>
                      <a:pt x="130187" y="161826"/>
                      <a:pt x="128849" y="161500"/>
                    </a:cubicBezTo>
                    <a:lnTo>
                      <a:pt x="70395" y="147930"/>
                    </a:lnTo>
                    <a:cubicBezTo>
                      <a:pt x="70082" y="147855"/>
                      <a:pt x="69767" y="147818"/>
                      <a:pt x="69457" y="147818"/>
                    </a:cubicBezTo>
                    <a:cubicBezTo>
                      <a:pt x="67888" y="147818"/>
                      <a:pt x="66416" y="148743"/>
                      <a:pt x="65763" y="150213"/>
                    </a:cubicBezTo>
                    <a:cubicBezTo>
                      <a:pt x="64947" y="152008"/>
                      <a:pt x="65534" y="154095"/>
                      <a:pt x="67100" y="155204"/>
                    </a:cubicBezTo>
                    <a:lnTo>
                      <a:pt x="93489" y="173993"/>
                    </a:lnTo>
                    <a:lnTo>
                      <a:pt x="87650" y="178886"/>
                    </a:lnTo>
                    <a:cubicBezTo>
                      <a:pt x="86737" y="179637"/>
                      <a:pt x="86183" y="180778"/>
                      <a:pt x="86183" y="181953"/>
                    </a:cubicBezTo>
                    <a:cubicBezTo>
                      <a:pt x="86183" y="183160"/>
                      <a:pt x="86672" y="184301"/>
                      <a:pt x="87585" y="185084"/>
                    </a:cubicBezTo>
                    <a:lnTo>
                      <a:pt x="105102" y="200318"/>
                    </a:lnTo>
                    <a:cubicBezTo>
                      <a:pt x="103308" y="200513"/>
                      <a:pt x="101547" y="200611"/>
                      <a:pt x="99752" y="200611"/>
                    </a:cubicBezTo>
                    <a:cubicBezTo>
                      <a:pt x="71862" y="200611"/>
                      <a:pt x="49192" y="177940"/>
                      <a:pt x="49192" y="150050"/>
                    </a:cubicBezTo>
                    <a:cubicBezTo>
                      <a:pt x="49192" y="144211"/>
                      <a:pt x="50203" y="138470"/>
                      <a:pt x="52127" y="133055"/>
                    </a:cubicBezTo>
                    <a:lnTo>
                      <a:pt x="73330" y="133055"/>
                    </a:lnTo>
                    <a:cubicBezTo>
                      <a:pt x="75581" y="133055"/>
                      <a:pt x="77408" y="131229"/>
                      <a:pt x="77408" y="128978"/>
                    </a:cubicBezTo>
                    <a:cubicBezTo>
                      <a:pt x="77408" y="126727"/>
                      <a:pt x="75581" y="124900"/>
                      <a:pt x="73330" y="124900"/>
                    </a:cubicBezTo>
                    <a:lnTo>
                      <a:pt x="55911" y="124900"/>
                    </a:lnTo>
                    <a:cubicBezTo>
                      <a:pt x="57542" y="122063"/>
                      <a:pt x="59434" y="119388"/>
                      <a:pt x="61620" y="116876"/>
                    </a:cubicBezTo>
                    <a:close/>
                    <a:moveTo>
                      <a:pt x="83745" y="1"/>
                    </a:moveTo>
                    <a:cubicBezTo>
                      <a:pt x="82831" y="1"/>
                      <a:pt x="81925" y="314"/>
                      <a:pt x="81192" y="912"/>
                    </a:cubicBezTo>
                    <a:cubicBezTo>
                      <a:pt x="79920" y="1924"/>
                      <a:pt x="79398" y="3587"/>
                      <a:pt x="79822" y="5153"/>
                    </a:cubicBezTo>
                    <a:cubicBezTo>
                      <a:pt x="83932" y="20321"/>
                      <a:pt x="79104" y="28215"/>
                      <a:pt x="72678" y="36305"/>
                    </a:cubicBezTo>
                    <a:cubicBezTo>
                      <a:pt x="66545" y="27432"/>
                      <a:pt x="55063" y="19114"/>
                      <a:pt x="42537" y="14906"/>
                    </a:cubicBezTo>
                    <a:cubicBezTo>
                      <a:pt x="42108" y="14760"/>
                      <a:pt x="41668" y="14690"/>
                      <a:pt x="41231" y="14690"/>
                    </a:cubicBezTo>
                    <a:cubicBezTo>
                      <a:pt x="40207" y="14690"/>
                      <a:pt x="39205" y="15078"/>
                      <a:pt x="38427" y="15787"/>
                    </a:cubicBezTo>
                    <a:cubicBezTo>
                      <a:pt x="37351" y="16831"/>
                      <a:pt x="36894" y="18364"/>
                      <a:pt x="37285" y="19832"/>
                    </a:cubicBezTo>
                    <a:cubicBezTo>
                      <a:pt x="41395" y="35065"/>
                      <a:pt x="39047" y="42209"/>
                      <a:pt x="36078" y="51245"/>
                    </a:cubicBezTo>
                    <a:cubicBezTo>
                      <a:pt x="33730" y="58356"/>
                      <a:pt x="31153" y="66185"/>
                      <a:pt x="31218" y="78645"/>
                    </a:cubicBezTo>
                    <a:cubicBezTo>
                      <a:pt x="23128" y="70164"/>
                      <a:pt x="12723" y="65761"/>
                      <a:pt x="4241" y="65761"/>
                    </a:cubicBezTo>
                    <a:cubicBezTo>
                      <a:pt x="2806" y="65761"/>
                      <a:pt x="1469" y="66544"/>
                      <a:pt x="719" y="67816"/>
                    </a:cubicBezTo>
                    <a:cubicBezTo>
                      <a:pt x="1" y="69088"/>
                      <a:pt x="1" y="70621"/>
                      <a:pt x="719" y="71893"/>
                    </a:cubicBezTo>
                    <a:cubicBezTo>
                      <a:pt x="8025" y="84550"/>
                      <a:pt x="6460" y="96652"/>
                      <a:pt x="4666" y="110678"/>
                    </a:cubicBezTo>
                    <a:cubicBezTo>
                      <a:pt x="2806" y="125064"/>
                      <a:pt x="686" y="141373"/>
                      <a:pt x="8906" y="160097"/>
                    </a:cubicBezTo>
                    <a:cubicBezTo>
                      <a:pt x="19508" y="184171"/>
                      <a:pt x="40645" y="198263"/>
                      <a:pt x="66872" y="198687"/>
                    </a:cubicBezTo>
                    <a:lnTo>
                      <a:pt x="66904" y="198687"/>
                    </a:lnTo>
                    <a:cubicBezTo>
                      <a:pt x="76299" y="205047"/>
                      <a:pt x="87585" y="208766"/>
                      <a:pt x="99752" y="208766"/>
                    </a:cubicBezTo>
                    <a:cubicBezTo>
                      <a:pt x="104972" y="208766"/>
                      <a:pt x="110158" y="208081"/>
                      <a:pt x="115182" y="206711"/>
                    </a:cubicBezTo>
                    <a:cubicBezTo>
                      <a:pt x="116617" y="206320"/>
                      <a:pt x="117726" y="205145"/>
                      <a:pt x="118085" y="203677"/>
                    </a:cubicBezTo>
                    <a:cubicBezTo>
                      <a:pt x="118411" y="202242"/>
                      <a:pt x="117922" y="200709"/>
                      <a:pt x="116780" y="199698"/>
                    </a:cubicBezTo>
                    <a:lnTo>
                      <a:pt x="96523" y="182050"/>
                    </a:lnTo>
                    <a:lnTo>
                      <a:pt x="102753" y="176831"/>
                    </a:lnTo>
                    <a:cubicBezTo>
                      <a:pt x="103732" y="176016"/>
                      <a:pt x="104254" y="174809"/>
                      <a:pt x="104221" y="173537"/>
                    </a:cubicBezTo>
                    <a:cubicBezTo>
                      <a:pt x="104156" y="172297"/>
                      <a:pt x="103536" y="171123"/>
                      <a:pt x="102492" y="170405"/>
                    </a:cubicBezTo>
                    <a:lnTo>
                      <a:pt x="88662" y="160521"/>
                    </a:lnTo>
                    <a:lnTo>
                      <a:pt x="120760" y="167991"/>
                    </a:lnTo>
                    <a:lnTo>
                      <a:pt x="112442" y="178625"/>
                    </a:lnTo>
                    <a:cubicBezTo>
                      <a:pt x="111691" y="179539"/>
                      <a:pt x="111398" y="180746"/>
                      <a:pt x="111626" y="181887"/>
                    </a:cubicBezTo>
                    <a:cubicBezTo>
                      <a:pt x="111854" y="183062"/>
                      <a:pt x="112572" y="184073"/>
                      <a:pt x="113583" y="184660"/>
                    </a:cubicBezTo>
                    <a:lnTo>
                      <a:pt x="134036" y="196566"/>
                    </a:lnTo>
                    <a:cubicBezTo>
                      <a:pt x="134663" y="196937"/>
                      <a:pt x="135365" y="197133"/>
                      <a:pt x="136076" y="197133"/>
                    </a:cubicBezTo>
                    <a:cubicBezTo>
                      <a:pt x="136179" y="197133"/>
                      <a:pt x="136282" y="197129"/>
                      <a:pt x="136385" y="197121"/>
                    </a:cubicBezTo>
                    <a:cubicBezTo>
                      <a:pt x="150085" y="196110"/>
                      <a:pt x="164046" y="188574"/>
                      <a:pt x="175757" y="175853"/>
                    </a:cubicBezTo>
                    <a:cubicBezTo>
                      <a:pt x="186717" y="163914"/>
                      <a:pt x="193926" y="149300"/>
                      <a:pt x="195492" y="135763"/>
                    </a:cubicBezTo>
                    <a:cubicBezTo>
                      <a:pt x="196731" y="124933"/>
                      <a:pt x="194741" y="113875"/>
                      <a:pt x="192817" y="103176"/>
                    </a:cubicBezTo>
                    <a:cubicBezTo>
                      <a:pt x="190109" y="88040"/>
                      <a:pt x="187532" y="73753"/>
                      <a:pt x="194024" y="61194"/>
                    </a:cubicBezTo>
                    <a:cubicBezTo>
                      <a:pt x="194676" y="59922"/>
                      <a:pt x="194611" y="58389"/>
                      <a:pt x="193861" y="57182"/>
                    </a:cubicBezTo>
                    <a:cubicBezTo>
                      <a:pt x="193110" y="55975"/>
                      <a:pt x="191806" y="55224"/>
                      <a:pt x="190370" y="55224"/>
                    </a:cubicBezTo>
                    <a:cubicBezTo>
                      <a:pt x="184173" y="55224"/>
                      <a:pt x="177942" y="56594"/>
                      <a:pt x="172854" y="59008"/>
                    </a:cubicBezTo>
                    <a:cubicBezTo>
                      <a:pt x="170701" y="60052"/>
                      <a:pt x="168743" y="61292"/>
                      <a:pt x="167015" y="62694"/>
                    </a:cubicBezTo>
                    <a:cubicBezTo>
                      <a:pt x="165481" y="53365"/>
                      <a:pt x="162056" y="48146"/>
                      <a:pt x="159186" y="43742"/>
                    </a:cubicBezTo>
                    <a:cubicBezTo>
                      <a:pt x="155337" y="37805"/>
                      <a:pt x="152760" y="33891"/>
                      <a:pt x="155761" y="21104"/>
                    </a:cubicBezTo>
                    <a:cubicBezTo>
                      <a:pt x="156054" y="19897"/>
                      <a:pt x="155761" y="18592"/>
                      <a:pt x="154978" y="17646"/>
                    </a:cubicBezTo>
                    <a:cubicBezTo>
                      <a:pt x="154228" y="16668"/>
                      <a:pt x="153053" y="16081"/>
                      <a:pt x="151781" y="16081"/>
                    </a:cubicBezTo>
                    <a:cubicBezTo>
                      <a:pt x="144703" y="16081"/>
                      <a:pt x="136417" y="22963"/>
                      <a:pt x="131035" y="29389"/>
                    </a:cubicBezTo>
                    <a:cubicBezTo>
                      <a:pt x="124478" y="37251"/>
                      <a:pt x="120368" y="46384"/>
                      <a:pt x="119487" y="54931"/>
                    </a:cubicBezTo>
                    <a:lnTo>
                      <a:pt x="115182" y="54931"/>
                    </a:lnTo>
                    <a:cubicBezTo>
                      <a:pt x="114660" y="34707"/>
                      <a:pt x="110126" y="13014"/>
                      <a:pt x="85595" y="456"/>
                    </a:cubicBezTo>
                    <a:cubicBezTo>
                      <a:pt x="85010" y="150"/>
                      <a:pt x="84375" y="1"/>
                      <a:pt x="837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48"/>
              <p:cNvSpPr/>
              <p:nvPr/>
            </p:nvSpPr>
            <p:spPr>
              <a:xfrm>
                <a:off x="3535975" y="3360650"/>
                <a:ext cx="203900" cy="203900"/>
              </a:xfrm>
              <a:custGeom>
                <a:avLst/>
                <a:gdLst/>
                <a:ahLst/>
                <a:cxnLst/>
                <a:rect l="l" t="t" r="r" b="b"/>
                <a:pathLst>
                  <a:path w="8156" h="8156" extrusionOk="0">
                    <a:moveTo>
                      <a:pt x="4078" y="0"/>
                    </a:moveTo>
                    <a:cubicBezTo>
                      <a:pt x="1827" y="0"/>
                      <a:pt x="1" y="1827"/>
                      <a:pt x="1" y="4078"/>
                    </a:cubicBezTo>
                    <a:cubicBezTo>
                      <a:pt x="1" y="6329"/>
                      <a:pt x="1827" y="8155"/>
                      <a:pt x="4078" y="8155"/>
                    </a:cubicBezTo>
                    <a:cubicBezTo>
                      <a:pt x="6329" y="8155"/>
                      <a:pt x="8156" y="6329"/>
                      <a:pt x="8156" y="4078"/>
                    </a:cubicBezTo>
                    <a:cubicBezTo>
                      <a:pt x="8156"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3" name="Google Shape;4583;p48"/>
            <p:cNvGrpSpPr/>
            <p:nvPr/>
          </p:nvGrpSpPr>
          <p:grpSpPr>
            <a:xfrm>
              <a:off x="5912467" y="2156992"/>
              <a:ext cx="315590" cy="566805"/>
              <a:chOff x="2344550" y="238125"/>
              <a:chExt cx="2911350" cy="5219200"/>
            </a:xfrm>
          </p:grpSpPr>
          <p:sp>
            <p:nvSpPr>
              <p:cNvPr id="4584" name="Google Shape;4584;p48"/>
              <p:cNvSpPr/>
              <p:nvPr/>
            </p:nvSpPr>
            <p:spPr>
              <a:xfrm>
                <a:off x="2344550" y="238125"/>
                <a:ext cx="2911350" cy="5219200"/>
              </a:xfrm>
              <a:custGeom>
                <a:avLst/>
                <a:gdLst/>
                <a:ahLst/>
                <a:cxnLst/>
                <a:rect l="l" t="t" r="r" b="b"/>
                <a:pathLst>
                  <a:path w="116454" h="208768" extrusionOk="0">
                    <a:moveTo>
                      <a:pt x="96946" y="8155"/>
                    </a:moveTo>
                    <a:cubicBezTo>
                      <a:pt x="100013" y="8155"/>
                      <a:pt x="103014" y="10014"/>
                      <a:pt x="104971" y="13113"/>
                    </a:cubicBezTo>
                    <a:cubicBezTo>
                      <a:pt x="107711" y="17452"/>
                      <a:pt x="107874" y="23193"/>
                      <a:pt x="105362" y="28445"/>
                    </a:cubicBezTo>
                    <a:lnTo>
                      <a:pt x="69350" y="104579"/>
                    </a:lnTo>
                    <a:lnTo>
                      <a:pt x="47103" y="104579"/>
                    </a:lnTo>
                    <a:lnTo>
                      <a:pt x="11091" y="28445"/>
                    </a:lnTo>
                    <a:cubicBezTo>
                      <a:pt x="8579" y="23193"/>
                      <a:pt x="8742" y="17452"/>
                      <a:pt x="11482" y="13113"/>
                    </a:cubicBezTo>
                    <a:cubicBezTo>
                      <a:pt x="13439" y="10014"/>
                      <a:pt x="16441" y="8155"/>
                      <a:pt x="19507" y="8155"/>
                    </a:cubicBezTo>
                    <a:close/>
                    <a:moveTo>
                      <a:pt x="67849" y="112734"/>
                    </a:moveTo>
                    <a:lnTo>
                      <a:pt x="67849" y="120889"/>
                    </a:lnTo>
                    <a:lnTo>
                      <a:pt x="48604" y="120889"/>
                    </a:lnTo>
                    <a:lnTo>
                      <a:pt x="48604" y="112734"/>
                    </a:lnTo>
                    <a:close/>
                    <a:moveTo>
                      <a:pt x="68404" y="129044"/>
                    </a:moveTo>
                    <a:cubicBezTo>
                      <a:pt x="69448" y="136090"/>
                      <a:pt x="70492" y="142549"/>
                      <a:pt x="71535" y="148779"/>
                    </a:cubicBezTo>
                    <a:cubicBezTo>
                      <a:pt x="72710" y="156021"/>
                      <a:pt x="73949" y="163523"/>
                      <a:pt x="75156" y="171874"/>
                    </a:cubicBezTo>
                    <a:cubicBezTo>
                      <a:pt x="76592" y="181888"/>
                      <a:pt x="74928" y="190500"/>
                      <a:pt x="70589" y="195491"/>
                    </a:cubicBezTo>
                    <a:cubicBezTo>
                      <a:pt x="67654" y="198883"/>
                      <a:pt x="63511" y="200612"/>
                      <a:pt x="58227" y="200612"/>
                    </a:cubicBezTo>
                    <a:cubicBezTo>
                      <a:pt x="52942" y="200612"/>
                      <a:pt x="48799" y="198883"/>
                      <a:pt x="45864" y="195491"/>
                    </a:cubicBezTo>
                    <a:cubicBezTo>
                      <a:pt x="41525" y="190500"/>
                      <a:pt x="39862" y="181888"/>
                      <a:pt x="41329" y="171874"/>
                    </a:cubicBezTo>
                    <a:cubicBezTo>
                      <a:pt x="42504" y="163523"/>
                      <a:pt x="43743" y="156021"/>
                      <a:pt x="44918" y="148779"/>
                    </a:cubicBezTo>
                    <a:cubicBezTo>
                      <a:pt x="45962" y="142549"/>
                      <a:pt x="47005" y="136090"/>
                      <a:pt x="48049" y="129044"/>
                    </a:cubicBezTo>
                    <a:close/>
                    <a:moveTo>
                      <a:pt x="19507" y="0"/>
                    </a:moveTo>
                    <a:cubicBezTo>
                      <a:pt x="13635" y="0"/>
                      <a:pt x="8057" y="3262"/>
                      <a:pt x="4567" y="8775"/>
                    </a:cubicBezTo>
                    <a:cubicBezTo>
                      <a:pt x="326" y="15462"/>
                      <a:pt x="0" y="24139"/>
                      <a:pt x="3719" y="31935"/>
                    </a:cubicBezTo>
                    <a:lnTo>
                      <a:pt x="40449" y="109570"/>
                    </a:lnTo>
                    <a:lnTo>
                      <a:pt x="40449" y="124673"/>
                    </a:lnTo>
                    <a:cubicBezTo>
                      <a:pt x="39242" y="132926"/>
                      <a:pt x="38035" y="140331"/>
                      <a:pt x="36861" y="147474"/>
                    </a:cubicBezTo>
                    <a:cubicBezTo>
                      <a:pt x="35686" y="154749"/>
                      <a:pt x="34447" y="162284"/>
                      <a:pt x="33240" y="170700"/>
                    </a:cubicBezTo>
                    <a:cubicBezTo>
                      <a:pt x="31446" y="183258"/>
                      <a:pt x="33729" y="193958"/>
                      <a:pt x="39698" y="200841"/>
                    </a:cubicBezTo>
                    <a:cubicBezTo>
                      <a:pt x="44200" y="206027"/>
                      <a:pt x="50594" y="208767"/>
                      <a:pt x="58227" y="208767"/>
                    </a:cubicBezTo>
                    <a:cubicBezTo>
                      <a:pt x="65860" y="208767"/>
                      <a:pt x="72253" y="206027"/>
                      <a:pt x="76755" y="200841"/>
                    </a:cubicBezTo>
                    <a:cubicBezTo>
                      <a:pt x="82724" y="193958"/>
                      <a:pt x="85007" y="183258"/>
                      <a:pt x="83213" y="170700"/>
                    </a:cubicBezTo>
                    <a:cubicBezTo>
                      <a:pt x="82006" y="162284"/>
                      <a:pt x="80767" y="154749"/>
                      <a:pt x="79593" y="147474"/>
                    </a:cubicBezTo>
                    <a:cubicBezTo>
                      <a:pt x="78418" y="140331"/>
                      <a:pt x="77211" y="132926"/>
                      <a:pt x="76004" y="124673"/>
                    </a:cubicBezTo>
                    <a:lnTo>
                      <a:pt x="76004" y="109570"/>
                    </a:lnTo>
                    <a:lnTo>
                      <a:pt x="112734" y="31935"/>
                    </a:lnTo>
                    <a:cubicBezTo>
                      <a:pt x="116453" y="24139"/>
                      <a:pt x="116127" y="15462"/>
                      <a:pt x="111886" y="8775"/>
                    </a:cubicBezTo>
                    <a:cubicBezTo>
                      <a:pt x="108396" y="3262"/>
                      <a:pt x="102818" y="0"/>
                      <a:pt x="969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48"/>
              <p:cNvSpPr/>
              <p:nvPr/>
            </p:nvSpPr>
            <p:spPr>
              <a:xfrm>
                <a:off x="3698275" y="4743725"/>
                <a:ext cx="203900" cy="203900"/>
              </a:xfrm>
              <a:custGeom>
                <a:avLst/>
                <a:gdLst/>
                <a:ahLst/>
                <a:cxnLst/>
                <a:rect l="l" t="t" r="r" b="b"/>
                <a:pathLst>
                  <a:path w="8156" h="8156" extrusionOk="0">
                    <a:moveTo>
                      <a:pt x="4078" y="1"/>
                    </a:moveTo>
                    <a:cubicBezTo>
                      <a:pt x="1827" y="1"/>
                      <a:pt x="0" y="1827"/>
                      <a:pt x="0" y="4078"/>
                    </a:cubicBezTo>
                    <a:cubicBezTo>
                      <a:pt x="0" y="6329"/>
                      <a:pt x="1827" y="8156"/>
                      <a:pt x="4078" y="8156"/>
                    </a:cubicBezTo>
                    <a:cubicBezTo>
                      <a:pt x="6328" y="8156"/>
                      <a:pt x="8155" y="6329"/>
                      <a:pt x="8155" y="4078"/>
                    </a:cubicBezTo>
                    <a:cubicBezTo>
                      <a:pt x="8155" y="1827"/>
                      <a:pt x="6328"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48"/>
              <p:cNvSpPr/>
              <p:nvPr/>
            </p:nvSpPr>
            <p:spPr>
              <a:xfrm>
                <a:off x="2789800" y="645850"/>
                <a:ext cx="764150" cy="203900"/>
              </a:xfrm>
              <a:custGeom>
                <a:avLst/>
                <a:gdLst/>
                <a:ahLst/>
                <a:cxnLst/>
                <a:rect l="l" t="t" r="r" b="b"/>
                <a:pathLst>
                  <a:path w="30566" h="8156" extrusionOk="0">
                    <a:moveTo>
                      <a:pt x="4078" y="1"/>
                    </a:moveTo>
                    <a:cubicBezTo>
                      <a:pt x="1827" y="1"/>
                      <a:pt x="1" y="1828"/>
                      <a:pt x="1" y="4078"/>
                    </a:cubicBezTo>
                    <a:cubicBezTo>
                      <a:pt x="1" y="6329"/>
                      <a:pt x="1827" y="8156"/>
                      <a:pt x="4078" y="8156"/>
                    </a:cubicBezTo>
                    <a:lnTo>
                      <a:pt x="26488" y="8156"/>
                    </a:lnTo>
                    <a:cubicBezTo>
                      <a:pt x="28771" y="8156"/>
                      <a:pt x="30565" y="6329"/>
                      <a:pt x="30565" y="4078"/>
                    </a:cubicBezTo>
                    <a:cubicBezTo>
                      <a:pt x="30565" y="1828"/>
                      <a:pt x="28771" y="1"/>
                      <a:pt x="264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48"/>
              <p:cNvSpPr/>
              <p:nvPr/>
            </p:nvSpPr>
            <p:spPr>
              <a:xfrm>
                <a:off x="3809175" y="6458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9" y="8156"/>
                      <a:pt x="8155" y="6329"/>
                      <a:pt x="8155" y="4078"/>
                    </a:cubicBezTo>
                    <a:cubicBezTo>
                      <a:pt x="8155" y="1828"/>
                      <a:pt x="6329"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8" name="Google Shape;4588;p48"/>
            <p:cNvGrpSpPr/>
            <p:nvPr/>
          </p:nvGrpSpPr>
          <p:grpSpPr>
            <a:xfrm>
              <a:off x="3858377" y="3667537"/>
              <a:ext cx="557932" cy="557932"/>
              <a:chOff x="1190625" y="238125"/>
              <a:chExt cx="5219200" cy="5219200"/>
            </a:xfrm>
          </p:grpSpPr>
          <p:sp>
            <p:nvSpPr>
              <p:cNvPr id="4589" name="Google Shape;4589;p48"/>
              <p:cNvSpPr/>
              <p:nvPr/>
            </p:nvSpPr>
            <p:spPr>
              <a:xfrm>
                <a:off x="1190625" y="238125"/>
                <a:ext cx="5219200" cy="5219200"/>
              </a:xfrm>
              <a:custGeom>
                <a:avLst/>
                <a:gdLst/>
                <a:ahLst/>
                <a:cxnLst/>
                <a:rect l="l" t="t" r="r" b="b"/>
                <a:pathLst>
                  <a:path w="208768" h="208768" extrusionOk="0">
                    <a:moveTo>
                      <a:pt x="66512" y="21203"/>
                    </a:moveTo>
                    <a:lnTo>
                      <a:pt x="64816" y="34675"/>
                    </a:lnTo>
                    <a:cubicBezTo>
                      <a:pt x="64685" y="35882"/>
                      <a:pt x="65077" y="37089"/>
                      <a:pt x="65892" y="37970"/>
                    </a:cubicBezTo>
                    <a:cubicBezTo>
                      <a:pt x="68371" y="40612"/>
                      <a:pt x="69709" y="44069"/>
                      <a:pt x="69709" y="47690"/>
                    </a:cubicBezTo>
                    <a:cubicBezTo>
                      <a:pt x="69709" y="55584"/>
                      <a:pt x="63315" y="61978"/>
                      <a:pt x="55454" y="61978"/>
                    </a:cubicBezTo>
                    <a:cubicBezTo>
                      <a:pt x="47592" y="61978"/>
                      <a:pt x="41199" y="55584"/>
                      <a:pt x="41199" y="47690"/>
                    </a:cubicBezTo>
                    <a:cubicBezTo>
                      <a:pt x="41199" y="44069"/>
                      <a:pt x="42536" y="40612"/>
                      <a:pt x="45015" y="37970"/>
                    </a:cubicBezTo>
                    <a:cubicBezTo>
                      <a:pt x="45831" y="37089"/>
                      <a:pt x="46222" y="35882"/>
                      <a:pt x="46092" y="34675"/>
                    </a:cubicBezTo>
                    <a:lnTo>
                      <a:pt x="44396" y="21203"/>
                    </a:lnTo>
                    <a:close/>
                    <a:moveTo>
                      <a:pt x="115442" y="21203"/>
                    </a:moveTo>
                    <a:lnTo>
                      <a:pt x="113745" y="34675"/>
                    </a:lnTo>
                    <a:cubicBezTo>
                      <a:pt x="113615" y="35882"/>
                      <a:pt x="114006" y="37089"/>
                      <a:pt x="114822" y="37970"/>
                    </a:cubicBezTo>
                    <a:cubicBezTo>
                      <a:pt x="117301" y="40612"/>
                      <a:pt x="118638" y="44069"/>
                      <a:pt x="118638" y="47690"/>
                    </a:cubicBezTo>
                    <a:cubicBezTo>
                      <a:pt x="118638" y="55584"/>
                      <a:pt x="112245" y="61978"/>
                      <a:pt x="104384" y="61978"/>
                    </a:cubicBezTo>
                    <a:cubicBezTo>
                      <a:pt x="96522" y="61978"/>
                      <a:pt x="90129" y="55584"/>
                      <a:pt x="90129" y="47690"/>
                    </a:cubicBezTo>
                    <a:cubicBezTo>
                      <a:pt x="90129" y="44069"/>
                      <a:pt x="91466" y="40612"/>
                      <a:pt x="93945" y="37970"/>
                    </a:cubicBezTo>
                    <a:cubicBezTo>
                      <a:pt x="94761" y="37089"/>
                      <a:pt x="95152" y="35882"/>
                      <a:pt x="95022" y="34675"/>
                    </a:cubicBezTo>
                    <a:lnTo>
                      <a:pt x="93325" y="21203"/>
                    </a:lnTo>
                    <a:close/>
                    <a:moveTo>
                      <a:pt x="164371" y="21203"/>
                    </a:moveTo>
                    <a:lnTo>
                      <a:pt x="162675" y="34675"/>
                    </a:lnTo>
                    <a:cubicBezTo>
                      <a:pt x="162545" y="35882"/>
                      <a:pt x="162936" y="37089"/>
                      <a:pt x="163752" y="37970"/>
                    </a:cubicBezTo>
                    <a:cubicBezTo>
                      <a:pt x="166231" y="40612"/>
                      <a:pt x="167568" y="44069"/>
                      <a:pt x="167568" y="47690"/>
                    </a:cubicBezTo>
                    <a:cubicBezTo>
                      <a:pt x="167568" y="55584"/>
                      <a:pt x="161175" y="61978"/>
                      <a:pt x="153313" y="61978"/>
                    </a:cubicBezTo>
                    <a:cubicBezTo>
                      <a:pt x="145452" y="61978"/>
                      <a:pt x="139026" y="55584"/>
                      <a:pt x="139026" y="47690"/>
                    </a:cubicBezTo>
                    <a:cubicBezTo>
                      <a:pt x="139026" y="44069"/>
                      <a:pt x="140396" y="40612"/>
                      <a:pt x="142875" y="37970"/>
                    </a:cubicBezTo>
                    <a:cubicBezTo>
                      <a:pt x="143691" y="37089"/>
                      <a:pt x="144082" y="35882"/>
                      <a:pt x="143951" y="34675"/>
                    </a:cubicBezTo>
                    <a:lnTo>
                      <a:pt x="142255" y="21203"/>
                    </a:lnTo>
                    <a:close/>
                    <a:moveTo>
                      <a:pt x="66512" y="90520"/>
                    </a:moveTo>
                    <a:lnTo>
                      <a:pt x="64816" y="103992"/>
                    </a:lnTo>
                    <a:cubicBezTo>
                      <a:pt x="64685" y="105199"/>
                      <a:pt x="65077" y="106406"/>
                      <a:pt x="65892" y="107287"/>
                    </a:cubicBezTo>
                    <a:cubicBezTo>
                      <a:pt x="68371" y="109929"/>
                      <a:pt x="69709" y="113387"/>
                      <a:pt x="69709" y="117007"/>
                    </a:cubicBezTo>
                    <a:cubicBezTo>
                      <a:pt x="69709" y="124901"/>
                      <a:pt x="63315" y="131295"/>
                      <a:pt x="55454" y="131295"/>
                    </a:cubicBezTo>
                    <a:cubicBezTo>
                      <a:pt x="47592" y="131295"/>
                      <a:pt x="41199" y="124901"/>
                      <a:pt x="41199" y="117007"/>
                    </a:cubicBezTo>
                    <a:cubicBezTo>
                      <a:pt x="41199" y="113387"/>
                      <a:pt x="42536" y="109929"/>
                      <a:pt x="45015" y="107287"/>
                    </a:cubicBezTo>
                    <a:cubicBezTo>
                      <a:pt x="45831" y="106406"/>
                      <a:pt x="46222" y="105199"/>
                      <a:pt x="46092" y="103992"/>
                    </a:cubicBezTo>
                    <a:lnTo>
                      <a:pt x="44396" y="90520"/>
                    </a:lnTo>
                    <a:close/>
                    <a:moveTo>
                      <a:pt x="115442" y="90520"/>
                    </a:moveTo>
                    <a:lnTo>
                      <a:pt x="113745" y="103992"/>
                    </a:lnTo>
                    <a:cubicBezTo>
                      <a:pt x="113615" y="105199"/>
                      <a:pt x="114006" y="106406"/>
                      <a:pt x="114822" y="107287"/>
                    </a:cubicBezTo>
                    <a:cubicBezTo>
                      <a:pt x="117301" y="109929"/>
                      <a:pt x="118638" y="113387"/>
                      <a:pt x="118638" y="117007"/>
                    </a:cubicBezTo>
                    <a:cubicBezTo>
                      <a:pt x="118638" y="124901"/>
                      <a:pt x="112245" y="131295"/>
                      <a:pt x="104384" y="131295"/>
                    </a:cubicBezTo>
                    <a:cubicBezTo>
                      <a:pt x="96522" y="131295"/>
                      <a:pt x="90129" y="124901"/>
                      <a:pt x="90129" y="117007"/>
                    </a:cubicBezTo>
                    <a:cubicBezTo>
                      <a:pt x="90129" y="113387"/>
                      <a:pt x="91466" y="109929"/>
                      <a:pt x="93945" y="107287"/>
                    </a:cubicBezTo>
                    <a:cubicBezTo>
                      <a:pt x="94761" y="106406"/>
                      <a:pt x="95152" y="105199"/>
                      <a:pt x="95022" y="103992"/>
                    </a:cubicBezTo>
                    <a:lnTo>
                      <a:pt x="93325" y="90520"/>
                    </a:lnTo>
                    <a:close/>
                    <a:moveTo>
                      <a:pt x="164371" y="90520"/>
                    </a:moveTo>
                    <a:lnTo>
                      <a:pt x="162675" y="103992"/>
                    </a:lnTo>
                    <a:cubicBezTo>
                      <a:pt x="162545" y="105199"/>
                      <a:pt x="162936" y="106406"/>
                      <a:pt x="163752" y="107287"/>
                    </a:cubicBezTo>
                    <a:cubicBezTo>
                      <a:pt x="166231" y="109929"/>
                      <a:pt x="167568" y="113387"/>
                      <a:pt x="167568" y="117007"/>
                    </a:cubicBezTo>
                    <a:cubicBezTo>
                      <a:pt x="167568" y="124901"/>
                      <a:pt x="161175" y="131295"/>
                      <a:pt x="153313" y="131295"/>
                    </a:cubicBezTo>
                    <a:cubicBezTo>
                      <a:pt x="145452" y="131295"/>
                      <a:pt x="139026" y="124901"/>
                      <a:pt x="139026" y="117007"/>
                    </a:cubicBezTo>
                    <a:cubicBezTo>
                      <a:pt x="139026" y="113387"/>
                      <a:pt x="140396" y="109929"/>
                      <a:pt x="142875" y="107287"/>
                    </a:cubicBezTo>
                    <a:cubicBezTo>
                      <a:pt x="143691" y="106406"/>
                      <a:pt x="144082" y="105199"/>
                      <a:pt x="143951" y="103992"/>
                    </a:cubicBezTo>
                    <a:lnTo>
                      <a:pt x="142255" y="90520"/>
                    </a:lnTo>
                    <a:close/>
                    <a:moveTo>
                      <a:pt x="16310" y="8155"/>
                    </a:moveTo>
                    <a:lnTo>
                      <a:pt x="16310" y="86051"/>
                    </a:lnTo>
                    <a:cubicBezTo>
                      <a:pt x="16310" y="88302"/>
                      <a:pt x="18137" y="90129"/>
                      <a:pt x="20387" y="90129"/>
                    </a:cubicBezTo>
                    <a:cubicBezTo>
                      <a:pt x="22638" y="90129"/>
                      <a:pt x="24465" y="88302"/>
                      <a:pt x="24465" y="86051"/>
                    </a:cubicBezTo>
                    <a:lnTo>
                      <a:pt x="24465" y="74210"/>
                    </a:lnTo>
                    <a:lnTo>
                      <a:pt x="184302" y="74210"/>
                    </a:lnTo>
                    <a:lnTo>
                      <a:pt x="184302" y="135372"/>
                    </a:lnTo>
                    <a:lnTo>
                      <a:pt x="166198" y="135372"/>
                    </a:lnTo>
                    <a:cubicBezTo>
                      <a:pt x="171939" y="131295"/>
                      <a:pt x="175723" y="124608"/>
                      <a:pt x="175723" y="117007"/>
                    </a:cubicBezTo>
                    <a:cubicBezTo>
                      <a:pt x="175723" y="111984"/>
                      <a:pt x="174060" y="107156"/>
                      <a:pt x="170993" y="103242"/>
                    </a:cubicBezTo>
                    <a:lnTo>
                      <a:pt x="172657" y="89998"/>
                    </a:lnTo>
                    <a:cubicBezTo>
                      <a:pt x="172885" y="88171"/>
                      <a:pt x="172298" y="86280"/>
                      <a:pt x="171026" y="84844"/>
                    </a:cubicBezTo>
                    <a:cubicBezTo>
                      <a:pt x="169656" y="83279"/>
                      <a:pt x="167601" y="82365"/>
                      <a:pt x="165546" y="82365"/>
                    </a:cubicBezTo>
                    <a:lnTo>
                      <a:pt x="141081" y="82365"/>
                    </a:lnTo>
                    <a:cubicBezTo>
                      <a:pt x="139026" y="82365"/>
                      <a:pt x="136971" y="83279"/>
                      <a:pt x="135601" y="84844"/>
                    </a:cubicBezTo>
                    <a:cubicBezTo>
                      <a:pt x="134329" y="86280"/>
                      <a:pt x="133741" y="88139"/>
                      <a:pt x="133970" y="89998"/>
                    </a:cubicBezTo>
                    <a:lnTo>
                      <a:pt x="135633" y="103242"/>
                    </a:lnTo>
                    <a:cubicBezTo>
                      <a:pt x="132567" y="107156"/>
                      <a:pt x="130871" y="111984"/>
                      <a:pt x="130871" y="117007"/>
                    </a:cubicBezTo>
                    <a:cubicBezTo>
                      <a:pt x="130871" y="124608"/>
                      <a:pt x="134655" y="131295"/>
                      <a:pt x="140429" y="135372"/>
                    </a:cubicBezTo>
                    <a:lnTo>
                      <a:pt x="117268" y="135372"/>
                    </a:lnTo>
                    <a:cubicBezTo>
                      <a:pt x="123010" y="131295"/>
                      <a:pt x="126793" y="124608"/>
                      <a:pt x="126793" y="117007"/>
                    </a:cubicBezTo>
                    <a:cubicBezTo>
                      <a:pt x="126793" y="111984"/>
                      <a:pt x="125130" y="107156"/>
                      <a:pt x="122064" y="103242"/>
                    </a:cubicBezTo>
                    <a:lnTo>
                      <a:pt x="123727" y="89998"/>
                    </a:lnTo>
                    <a:cubicBezTo>
                      <a:pt x="123955" y="88139"/>
                      <a:pt x="123368" y="86280"/>
                      <a:pt x="122096" y="84844"/>
                    </a:cubicBezTo>
                    <a:cubicBezTo>
                      <a:pt x="120726" y="83279"/>
                      <a:pt x="118671" y="82365"/>
                      <a:pt x="116616" y="82365"/>
                    </a:cubicBezTo>
                    <a:lnTo>
                      <a:pt x="92151" y="82365"/>
                    </a:lnTo>
                    <a:cubicBezTo>
                      <a:pt x="90096" y="82365"/>
                      <a:pt x="88041" y="83279"/>
                      <a:pt x="86671" y="84844"/>
                    </a:cubicBezTo>
                    <a:cubicBezTo>
                      <a:pt x="85399" y="86280"/>
                      <a:pt x="84812" y="88139"/>
                      <a:pt x="85040" y="89998"/>
                    </a:cubicBezTo>
                    <a:lnTo>
                      <a:pt x="86704" y="103242"/>
                    </a:lnTo>
                    <a:cubicBezTo>
                      <a:pt x="83637" y="107156"/>
                      <a:pt x="81974" y="111984"/>
                      <a:pt x="81974" y="117007"/>
                    </a:cubicBezTo>
                    <a:cubicBezTo>
                      <a:pt x="81974" y="124608"/>
                      <a:pt x="85725" y="131295"/>
                      <a:pt x="91499" y="135372"/>
                    </a:cubicBezTo>
                    <a:lnTo>
                      <a:pt x="68339" y="135372"/>
                    </a:lnTo>
                    <a:cubicBezTo>
                      <a:pt x="74112" y="131295"/>
                      <a:pt x="77896" y="124608"/>
                      <a:pt x="77896" y="117007"/>
                    </a:cubicBezTo>
                    <a:cubicBezTo>
                      <a:pt x="77896" y="111984"/>
                      <a:pt x="76200" y="107156"/>
                      <a:pt x="73134" y="103242"/>
                    </a:cubicBezTo>
                    <a:lnTo>
                      <a:pt x="74797" y="89998"/>
                    </a:lnTo>
                    <a:cubicBezTo>
                      <a:pt x="75026" y="88171"/>
                      <a:pt x="74439" y="86280"/>
                      <a:pt x="73166" y="84844"/>
                    </a:cubicBezTo>
                    <a:cubicBezTo>
                      <a:pt x="71796" y="83279"/>
                      <a:pt x="69741" y="82365"/>
                      <a:pt x="67686" y="82365"/>
                    </a:cubicBezTo>
                    <a:lnTo>
                      <a:pt x="43221" y="82365"/>
                    </a:lnTo>
                    <a:cubicBezTo>
                      <a:pt x="41166" y="82365"/>
                      <a:pt x="39111" y="83279"/>
                      <a:pt x="37741" y="84844"/>
                    </a:cubicBezTo>
                    <a:cubicBezTo>
                      <a:pt x="36469" y="86280"/>
                      <a:pt x="35882" y="88139"/>
                      <a:pt x="36110" y="89998"/>
                    </a:cubicBezTo>
                    <a:lnTo>
                      <a:pt x="37774" y="103242"/>
                    </a:lnTo>
                    <a:cubicBezTo>
                      <a:pt x="34708" y="107156"/>
                      <a:pt x="33044" y="111984"/>
                      <a:pt x="33044" y="117007"/>
                    </a:cubicBezTo>
                    <a:cubicBezTo>
                      <a:pt x="33044" y="124608"/>
                      <a:pt x="36828" y="131295"/>
                      <a:pt x="42569" y="135372"/>
                    </a:cubicBezTo>
                    <a:lnTo>
                      <a:pt x="24465" y="135372"/>
                    </a:lnTo>
                    <a:lnTo>
                      <a:pt x="24465" y="122749"/>
                    </a:lnTo>
                    <a:cubicBezTo>
                      <a:pt x="24465" y="120498"/>
                      <a:pt x="22638" y="118671"/>
                      <a:pt x="20387" y="118671"/>
                    </a:cubicBezTo>
                    <a:cubicBezTo>
                      <a:pt x="18137" y="118671"/>
                      <a:pt x="16310" y="120498"/>
                      <a:pt x="16310" y="122749"/>
                    </a:cubicBezTo>
                    <a:lnTo>
                      <a:pt x="16310" y="200612"/>
                    </a:lnTo>
                    <a:lnTo>
                      <a:pt x="8155" y="200612"/>
                    </a:lnTo>
                    <a:lnTo>
                      <a:pt x="8155" y="8155"/>
                    </a:lnTo>
                    <a:close/>
                    <a:moveTo>
                      <a:pt x="200612" y="8155"/>
                    </a:moveTo>
                    <a:lnTo>
                      <a:pt x="200612" y="200612"/>
                    </a:lnTo>
                    <a:lnTo>
                      <a:pt x="192457" y="200612"/>
                    </a:lnTo>
                    <a:lnTo>
                      <a:pt x="192457" y="8155"/>
                    </a:lnTo>
                    <a:close/>
                    <a:moveTo>
                      <a:pt x="4077" y="0"/>
                    </a:moveTo>
                    <a:cubicBezTo>
                      <a:pt x="1827" y="0"/>
                      <a:pt x="0" y="1827"/>
                      <a:pt x="0" y="4077"/>
                    </a:cubicBezTo>
                    <a:lnTo>
                      <a:pt x="0" y="204690"/>
                    </a:lnTo>
                    <a:cubicBezTo>
                      <a:pt x="0" y="206940"/>
                      <a:pt x="1827" y="208767"/>
                      <a:pt x="4077" y="208767"/>
                    </a:cubicBezTo>
                    <a:lnTo>
                      <a:pt x="20387" y="208767"/>
                    </a:lnTo>
                    <a:cubicBezTo>
                      <a:pt x="22638" y="208767"/>
                      <a:pt x="24465" y="206940"/>
                      <a:pt x="24465" y="204690"/>
                    </a:cubicBezTo>
                    <a:lnTo>
                      <a:pt x="24465" y="143527"/>
                    </a:lnTo>
                    <a:lnTo>
                      <a:pt x="184302" y="143527"/>
                    </a:lnTo>
                    <a:lnTo>
                      <a:pt x="184302" y="204690"/>
                    </a:lnTo>
                    <a:cubicBezTo>
                      <a:pt x="184302" y="206940"/>
                      <a:pt x="186129" y="208767"/>
                      <a:pt x="188380" y="208767"/>
                    </a:cubicBezTo>
                    <a:lnTo>
                      <a:pt x="204690" y="208767"/>
                    </a:lnTo>
                    <a:cubicBezTo>
                      <a:pt x="206940" y="208767"/>
                      <a:pt x="208767" y="206940"/>
                      <a:pt x="208767" y="204690"/>
                    </a:cubicBezTo>
                    <a:lnTo>
                      <a:pt x="208767" y="4077"/>
                    </a:lnTo>
                    <a:cubicBezTo>
                      <a:pt x="208767" y="1827"/>
                      <a:pt x="206940" y="0"/>
                      <a:pt x="204690" y="0"/>
                    </a:cubicBezTo>
                    <a:lnTo>
                      <a:pt x="188380" y="0"/>
                    </a:lnTo>
                    <a:cubicBezTo>
                      <a:pt x="186129" y="0"/>
                      <a:pt x="184302" y="1827"/>
                      <a:pt x="184302" y="4077"/>
                    </a:cubicBezTo>
                    <a:lnTo>
                      <a:pt x="184302" y="66055"/>
                    </a:lnTo>
                    <a:lnTo>
                      <a:pt x="166198" y="66055"/>
                    </a:lnTo>
                    <a:cubicBezTo>
                      <a:pt x="171939" y="61978"/>
                      <a:pt x="175723" y="55291"/>
                      <a:pt x="175723" y="47690"/>
                    </a:cubicBezTo>
                    <a:cubicBezTo>
                      <a:pt x="175723" y="42667"/>
                      <a:pt x="174060" y="37839"/>
                      <a:pt x="170993" y="33925"/>
                    </a:cubicBezTo>
                    <a:lnTo>
                      <a:pt x="172657" y="20681"/>
                    </a:lnTo>
                    <a:cubicBezTo>
                      <a:pt x="172885" y="18822"/>
                      <a:pt x="172298" y="16962"/>
                      <a:pt x="171026" y="15527"/>
                    </a:cubicBezTo>
                    <a:cubicBezTo>
                      <a:pt x="169656" y="13961"/>
                      <a:pt x="167601" y="13048"/>
                      <a:pt x="165546" y="13048"/>
                    </a:cubicBezTo>
                    <a:lnTo>
                      <a:pt x="141081" y="13048"/>
                    </a:lnTo>
                    <a:cubicBezTo>
                      <a:pt x="139026" y="13048"/>
                      <a:pt x="136971" y="13961"/>
                      <a:pt x="135601" y="15527"/>
                    </a:cubicBezTo>
                    <a:cubicBezTo>
                      <a:pt x="134329" y="16962"/>
                      <a:pt x="133741" y="18822"/>
                      <a:pt x="133970" y="20681"/>
                    </a:cubicBezTo>
                    <a:lnTo>
                      <a:pt x="135633" y="33925"/>
                    </a:lnTo>
                    <a:cubicBezTo>
                      <a:pt x="132567" y="37839"/>
                      <a:pt x="130871" y="42667"/>
                      <a:pt x="130871" y="47690"/>
                    </a:cubicBezTo>
                    <a:cubicBezTo>
                      <a:pt x="130871" y="55291"/>
                      <a:pt x="134655" y="61978"/>
                      <a:pt x="140429" y="66055"/>
                    </a:cubicBezTo>
                    <a:lnTo>
                      <a:pt x="117268" y="66055"/>
                    </a:lnTo>
                    <a:cubicBezTo>
                      <a:pt x="123010" y="61978"/>
                      <a:pt x="126793" y="55291"/>
                      <a:pt x="126793" y="47690"/>
                    </a:cubicBezTo>
                    <a:cubicBezTo>
                      <a:pt x="126793" y="42667"/>
                      <a:pt x="125130" y="37839"/>
                      <a:pt x="122064" y="33925"/>
                    </a:cubicBezTo>
                    <a:lnTo>
                      <a:pt x="123727" y="20681"/>
                    </a:lnTo>
                    <a:cubicBezTo>
                      <a:pt x="123955" y="18822"/>
                      <a:pt x="123368" y="16962"/>
                      <a:pt x="122096" y="15527"/>
                    </a:cubicBezTo>
                    <a:cubicBezTo>
                      <a:pt x="120726" y="13961"/>
                      <a:pt x="118671" y="13048"/>
                      <a:pt x="116616" y="13048"/>
                    </a:cubicBezTo>
                    <a:lnTo>
                      <a:pt x="92151" y="13048"/>
                    </a:lnTo>
                    <a:cubicBezTo>
                      <a:pt x="90096" y="13048"/>
                      <a:pt x="88041" y="13961"/>
                      <a:pt x="86671" y="15527"/>
                    </a:cubicBezTo>
                    <a:cubicBezTo>
                      <a:pt x="85399" y="16962"/>
                      <a:pt x="84812" y="18822"/>
                      <a:pt x="85040" y="20681"/>
                    </a:cubicBezTo>
                    <a:lnTo>
                      <a:pt x="86704" y="33925"/>
                    </a:lnTo>
                    <a:cubicBezTo>
                      <a:pt x="83637" y="37839"/>
                      <a:pt x="81974" y="42667"/>
                      <a:pt x="81974" y="47690"/>
                    </a:cubicBezTo>
                    <a:cubicBezTo>
                      <a:pt x="81974" y="55291"/>
                      <a:pt x="85725" y="61978"/>
                      <a:pt x="91499" y="66055"/>
                    </a:cubicBezTo>
                    <a:lnTo>
                      <a:pt x="68339" y="66055"/>
                    </a:lnTo>
                    <a:cubicBezTo>
                      <a:pt x="74112" y="61978"/>
                      <a:pt x="77864" y="55291"/>
                      <a:pt x="77864" y="47690"/>
                    </a:cubicBezTo>
                    <a:cubicBezTo>
                      <a:pt x="77864" y="42667"/>
                      <a:pt x="76200" y="37839"/>
                      <a:pt x="73134" y="33925"/>
                    </a:cubicBezTo>
                    <a:lnTo>
                      <a:pt x="74797" y="20681"/>
                    </a:lnTo>
                    <a:cubicBezTo>
                      <a:pt x="75026" y="18822"/>
                      <a:pt x="74439" y="16962"/>
                      <a:pt x="73166" y="15527"/>
                    </a:cubicBezTo>
                    <a:cubicBezTo>
                      <a:pt x="71796" y="13961"/>
                      <a:pt x="69741" y="13048"/>
                      <a:pt x="67686" y="13048"/>
                    </a:cubicBezTo>
                    <a:lnTo>
                      <a:pt x="43221" y="13048"/>
                    </a:lnTo>
                    <a:cubicBezTo>
                      <a:pt x="41166" y="13048"/>
                      <a:pt x="39111" y="13961"/>
                      <a:pt x="37741" y="15527"/>
                    </a:cubicBezTo>
                    <a:cubicBezTo>
                      <a:pt x="36469" y="16962"/>
                      <a:pt x="35882" y="18822"/>
                      <a:pt x="36110" y="20681"/>
                    </a:cubicBezTo>
                    <a:lnTo>
                      <a:pt x="37774" y="33925"/>
                    </a:lnTo>
                    <a:cubicBezTo>
                      <a:pt x="34708" y="37839"/>
                      <a:pt x="33044" y="42667"/>
                      <a:pt x="33044" y="47690"/>
                    </a:cubicBezTo>
                    <a:cubicBezTo>
                      <a:pt x="33044" y="55291"/>
                      <a:pt x="36795" y="61978"/>
                      <a:pt x="42569" y="66055"/>
                    </a:cubicBezTo>
                    <a:lnTo>
                      <a:pt x="24465" y="66055"/>
                    </a:lnTo>
                    <a:lnTo>
                      <a:pt x="24465" y="4077"/>
                    </a:lnTo>
                    <a:cubicBezTo>
                      <a:pt x="24465" y="1827"/>
                      <a:pt x="22638" y="0"/>
                      <a:pt x="203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48"/>
              <p:cNvSpPr/>
              <p:nvPr/>
            </p:nvSpPr>
            <p:spPr>
              <a:xfrm>
                <a:off x="3239950" y="4030175"/>
                <a:ext cx="1120525" cy="1427150"/>
              </a:xfrm>
              <a:custGeom>
                <a:avLst/>
                <a:gdLst/>
                <a:ahLst/>
                <a:cxnLst/>
                <a:rect l="l" t="t" r="r" b="b"/>
                <a:pathLst>
                  <a:path w="44821" h="57086" extrusionOk="0">
                    <a:moveTo>
                      <a:pt x="33469" y="8155"/>
                    </a:moveTo>
                    <a:lnTo>
                      <a:pt x="31772" y="21627"/>
                    </a:lnTo>
                    <a:cubicBezTo>
                      <a:pt x="31642" y="22834"/>
                      <a:pt x="32033" y="24041"/>
                      <a:pt x="32849" y="24922"/>
                    </a:cubicBezTo>
                    <a:cubicBezTo>
                      <a:pt x="35328" y="27564"/>
                      <a:pt x="36665" y="31022"/>
                      <a:pt x="36665" y="34675"/>
                    </a:cubicBezTo>
                    <a:cubicBezTo>
                      <a:pt x="36665" y="42537"/>
                      <a:pt x="30272" y="48930"/>
                      <a:pt x="22411" y="48930"/>
                    </a:cubicBezTo>
                    <a:cubicBezTo>
                      <a:pt x="14549" y="48930"/>
                      <a:pt x="8156" y="42537"/>
                      <a:pt x="8156" y="34675"/>
                    </a:cubicBezTo>
                    <a:cubicBezTo>
                      <a:pt x="8156" y="31022"/>
                      <a:pt x="9493" y="27564"/>
                      <a:pt x="11972" y="24922"/>
                    </a:cubicBezTo>
                    <a:cubicBezTo>
                      <a:pt x="12788" y="24041"/>
                      <a:pt x="13179" y="22834"/>
                      <a:pt x="13049" y="21627"/>
                    </a:cubicBezTo>
                    <a:lnTo>
                      <a:pt x="11352" y="8155"/>
                    </a:lnTo>
                    <a:close/>
                    <a:moveTo>
                      <a:pt x="10178" y="0"/>
                    </a:moveTo>
                    <a:cubicBezTo>
                      <a:pt x="8123" y="0"/>
                      <a:pt x="6068" y="914"/>
                      <a:pt x="4698" y="2479"/>
                    </a:cubicBezTo>
                    <a:cubicBezTo>
                      <a:pt x="3426" y="3915"/>
                      <a:pt x="2839" y="5774"/>
                      <a:pt x="3067" y="7633"/>
                    </a:cubicBezTo>
                    <a:lnTo>
                      <a:pt x="4731" y="20877"/>
                    </a:lnTo>
                    <a:cubicBezTo>
                      <a:pt x="1664" y="24791"/>
                      <a:pt x="1" y="29619"/>
                      <a:pt x="1" y="34675"/>
                    </a:cubicBezTo>
                    <a:cubicBezTo>
                      <a:pt x="1" y="47038"/>
                      <a:pt x="10048" y="57085"/>
                      <a:pt x="22411" y="57085"/>
                    </a:cubicBezTo>
                    <a:cubicBezTo>
                      <a:pt x="34773" y="57085"/>
                      <a:pt x="44820" y="47038"/>
                      <a:pt x="44820" y="34675"/>
                    </a:cubicBezTo>
                    <a:cubicBezTo>
                      <a:pt x="44820" y="29619"/>
                      <a:pt x="43157" y="24791"/>
                      <a:pt x="40091" y="20877"/>
                    </a:cubicBezTo>
                    <a:lnTo>
                      <a:pt x="41754" y="7633"/>
                    </a:lnTo>
                    <a:cubicBezTo>
                      <a:pt x="41982" y="5774"/>
                      <a:pt x="41395" y="3915"/>
                      <a:pt x="40123" y="2479"/>
                    </a:cubicBezTo>
                    <a:cubicBezTo>
                      <a:pt x="38753" y="914"/>
                      <a:pt x="36698" y="0"/>
                      <a:pt x="346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48"/>
              <p:cNvSpPr/>
              <p:nvPr/>
            </p:nvSpPr>
            <p:spPr>
              <a:xfrm>
                <a:off x="4462375" y="4030175"/>
                <a:ext cx="1121350" cy="1427150"/>
              </a:xfrm>
              <a:custGeom>
                <a:avLst/>
                <a:gdLst/>
                <a:ahLst/>
                <a:cxnLst/>
                <a:rect l="l" t="t" r="r" b="b"/>
                <a:pathLst>
                  <a:path w="44854" h="57086" extrusionOk="0">
                    <a:moveTo>
                      <a:pt x="33501" y="8155"/>
                    </a:moveTo>
                    <a:lnTo>
                      <a:pt x="31805" y="21627"/>
                    </a:lnTo>
                    <a:cubicBezTo>
                      <a:pt x="31675" y="22834"/>
                      <a:pt x="32066" y="24041"/>
                      <a:pt x="32882" y="24922"/>
                    </a:cubicBezTo>
                    <a:cubicBezTo>
                      <a:pt x="35361" y="27564"/>
                      <a:pt x="36698" y="31022"/>
                      <a:pt x="36698" y="34675"/>
                    </a:cubicBezTo>
                    <a:cubicBezTo>
                      <a:pt x="36698" y="42537"/>
                      <a:pt x="30305" y="48930"/>
                      <a:pt x="22443" y="48930"/>
                    </a:cubicBezTo>
                    <a:cubicBezTo>
                      <a:pt x="14582" y="48930"/>
                      <a:pt x="8156" y="42537"/>
                      <a:pt x="8156" y="34675"/>
                    </a:cubicBezTo>
                    <a:cubicBezTo>
                      <a:pt x="8156" y="31022"/>
                      <a:pt x="9526" y="27564"/>
                      <a:pt x="12005" y="24922"/>
                    </a:cubicBezTo>
                    <a:cubicBezTo>
                      <a:pt x="12821" y="24041"/>
                      <a:pt x="13212" y="22834"/>
                      <a:pt x="13081" y="21627"/>
                    </a:cubicBezTo>
                    <a:lnTo>
                      <a:pt x="11385" y="8155"/>
                    </a:lnTo>
                    <a:close/>
                    <a:moveTo>
                      <a:pt x="10211" y="0"/>
                    </a:moveTo>
                    <a:cubicBezTo>
                      <a:pt x="8156" y="0"/>
                      <a:pt x="6101" y="914"/>
                      <a:pt x="4731" y="2479"/>
                    </a:cubicBezTo>
                    <a:cubicBezTo>
                      <a:pt x="3459" y="3915"/>
                      <a:pt x="2871" y="5807"/>
                      <a:pt x="3100" y="7633"/>
                    </a:cubicBezTo>
                    <a:lnTo>
                      <a:pt x="4763" y="20877"/>
                    </a:lnTo>
                    <a:cubicBezTo>
                      <a:pt x="1697" y="24791"/>
                      <a:pt x="1" y="29619"/>
                      <a:pt x="1" y="34675"/>
                    </a:cubicBezTo>
                    <a:cubicBezTo>
                      <a:pt x="1" y="47038"/>
                      <a:pt x="10080" y="57085"/>
                      <a:pt x="22443" y="57085"/>
                    </a:cubicBezTo>
                    <a:cubicBezTo>
                      <a:pt x="34806" y="57085"/>
                      <a:pt x="44853" y="47038"/>
                      <a:pt x="44853" y="34675"/>
                    </a:cubicBezTo>
                    <a:cubicBezTo>
                      <a:pt x="44853" y="29619"/>
                      <a:pt x="43190" y="24791"/>
                      <a:pt x="40123" y="20877"/>
                    </a:cubicBezTo>
                    <a:lnTo>
                      <a:pt x="41787" y="7633"/>
                    </a:lnTo>
                    <a:cubicBezTo>
                      <a:pt x="42015" y="5807"/>
                      <a:pt x="41428" y="3915"/>
                      <a:pt x="40156" y="2479"/>
                    </a:cubicBezTo>
                    <a:cubicBezTo>
                      <a:pt x="38786" y="914"/>
                      <a:pt x="36731" y="0"/>
                      <a:pt x="346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48"/>
              <p:cNvSpPr/>
              <p:nvPr/>
            </p:nvSpPr>
            <p:spPr>
              <a:xfrm>
                <a:off x="2016700" y="4030175"/>
                <a:ext cx="1120525" cy="1427150"/>
              </a:xfrm>
              <a:custGeom>
                <a:avLst/>
                <a:gdLst/>
                <a:ahLst/>
                <a:cxnLst/>
                <a:rect l="l" t="t" r="r" b="b"/>
                <a:pathLst>
                  <a:path w="44821" h="57086" extrusionOk="0">
                    <a:moveTo>
                      <a:pt x="33469" y="8155"/>
                    </a:moveTo>
                    <a:lnTo>
                      <a:pt x="31773" y="21627"/>
                    </a:lnTo>
                    <a:cubicBezTo>
                      <a:pt x="31642" y="22834"/>
                      <a:pt x="32034" y="24041"/>
                      <a:pt x="32849" y="24922"/>
                    </a:cubicBezTo>
                    <a:cubicBezTo>
                      <a:pt x="35328" y="27564"/>
                      <a:pt x="36666" y="31022"/>
                      <a:pt x="36666" y="34675"/>
                    </a:cubicBezTo>
                    <a:cubicBezTo>
                      <a:pt x="36666" y="42537"/>
                      <a:pt x="30272" y="48930"/>
                      <a:pt x="22411" y="48930"/>
                    </a:cubicBezTo>
                    <a:cubicBezTo>
                      <a:pt x="14549" y="48930"/>
                      <a:pt x="8156" y="42537"/>
                      <a:pt x="8156" y="34675"/>
                    </a:cubicBezTo>
                    <a:cubicBezTo>
                      <a:pt x="8156" y="31022"/>
                      <a:pt x="9493" y="27564"/>
                      <a:pt x="11972" y="24922"/>
                    </a:cubicBezTo>
                    <a:cubicBezTo>
                      <a:pt x="12788" y="24041"/>
                      <a:pt x="13179" y="22834"/>
                      <a:pt x="13049" y="21627"/>
                    </a:cubicBezTo>
                    <a:lnTo>
                      <a:pt x="11353" y="8155"/>
                    </a:lnTo>
                    <a:close/>
                    <a:moveTo>
                      <a:pt x="10178" y="0"/>
                    </a:moveTo>
                    <a:cubicBezTo>
                      <a:pt x="8123" y="0"/>
                      <a:pt x="6068" y="914"/>
                      <a:pt x="4698" y="2479"/>
                    </a:cubicBezTo>
                    <a:cubicBezTo>
                      <a:pt x="3426" y="3915"/>
                      <a:pt x="2839" y="5807"/>
                      <a:pt x="3067" y="7633"/>
                    </a:cubicBezTo>
                    <a:lnTo>
                      <a:pt x="4731" y="20877"/>
                    </a:lnTo>
                    <a:cubicBezTo>
                      <a:pt x="1665" y="24791"/>
                      <a:pt x="1" y="29619"/>
                      <a:pt x="1" y="34675"/>
                    </a:cubicBezTo>
                    <a:cubicBezTo>
                      <a:pt x="1" y="47038"/>
                      <a:pt x="10048" y="57085"/>
                      <a:pt x="22411" y="57085"/>
                    </a:cubicBezTo>
                    <a:cubicBezTo>
                      <a:pt x="34774" y="57085"/>
                      <a:pt x="44821" y="47038"/>
                      <a:pt x="44821" y="34675"/>
                    </a:cubicBezTo>
                    <a:cubicBezTo>
                      <a:pt x="44821" y="29619"/>
                      <a:pt x="43157" y="24791"/>
                      <a:pt x="40091" y="20877"/>
                    </a:cubicBezTo>
                    <a:lnTo>
                      <a:pt x="41754" y="7633"/>
                    </a:lnTo>
                    <a:cubicBezTo>
                      <a:pt x="41983" y="5807"/>
                      <a:pt x="41396" y="3915"/>
                      <a:pt x="40123" y="2479"/>
                    </a:cubicBezTo>
                    <a:cubicBezTo>
                      <a:pt x="38753" y="914"/>
                      <a:pt x="36698" y="0"/>
                      <a:pt x="346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48"/>
              <p:cNvSpPr/>
              <p:nvPr/>
            </p:nvSpPr>
            <p:spPr>
              <a:xfrm>
                <a:off x="1598350" y="2745775"/>
                <a:ext cx="203900" cy="203900"/>
              </a:xfrm>
              <a:custGeom>
                <a:avLst/>
                <a:gdLst/>
                <a:ahLst/>
                <a:cxnLst/>
                <a:rect l="l" t="t" r="r" b="b"/>
                <a:pathLst>
                  <a:path w="8156" h="8156" extrusionOk="0">
                    <a:moveTo>
                      <a:pt x="4078" y="0"/>
                    </a:moveTo>
                    <a:cubicBezTo>
                      <a:pt x="1828" y="0"/>
                      <a:pt x="1" y="1827"/>
                      <a:pt x="1" y="4078"/>
                    </a:cubicBezTo>
                    <a:cubicBezTo>
                      <a:pt x="1" y="6328"/>
                      <a:pt x="1828" y="8155"/>
                      <a:pt x="4078" y="8155"/>
                    </a:cubicBezTo>
                    <a:cubicBezTo>
                      <a:pt x="6329" y="8155"/>
                      <a:pt x="8156" y="6328"/>
                      <a:pt x="8156" y="4078"/>
                    </a:cubicBezTo>
                    <a:cubicBezTo>
                      <a:pt x="8156" y="1827"/>
                      <a:pt x="6329"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4" name="Google Shape;4594;p48"/>
            <p:cNvGrpSpPr/>
            <p:nvPr/>
          </p:nvGrpSpPr>
          <p:grpSpPr>
            <a:xfrm>
              <a:off x="3947239" y="2863973"/>
              <a:ext cx="380206" cy="573063"/>
              <a:chOff x="2067275" y="238175"/>
              <a:chExt cx="3465875" cy="5219150"/>
            </a:xfrm>
          </p:grpSpPr>
          <p:sp>
            <p:nvSpPr>
              <p:cNvPr id="4595" name="Google Shape;4595;p48"/>
              <p:cNvSpPr/>
              <p:nvPr/>
            </p:nvSpPr>
            <p:spPr>
              <a:xfrm>
                <a:off x="2067275" y="238175"/>
                <a:ext cx="3465875" cy="5219150"/>
              </a:xfrm>
              <a:custGeom>
                <a:avLst/>
                <a:gdLst/>
                <a:ahLst/>
                <a:cxnLst/>
                <a:rect l="l" t="t" r="r" b="b"/>
                <a:pathLst>
                  <a:path w="138635" h="208766" extrusionOk="0">
                    <a:moveTo>
                      <a:pt x="44461" y="20842"/>
                    </a:moveTo>
                    <a:lnTo>
                      <a:pt x="44461" y="20842"/>
                    </a:lnTo>
                    <a:cubicBezTo>
                      <a:pt x="46777" y="24365"/>
                      <a:pt x="48702" y="27986"/>
                      <a:pt x="50300" y="31705"/>
                    </a:cubicBezTo>
                    <a:cubicBezTo>
                      <a:pt x="50333" y="31802"/>
                      <a:pt x="50398" y="31933"/>
                      <a:pt x="50431" y="32031"/>
                    </a:cubicBezTo>
                    <a:cubicBezTo>
                      <a:pt x="58716" y="51407"/>
                      <a:pt x="58325" y="73197"/>
                      <a:pt x="57574" y="94596"/>
                    </a:cubicBezTo>
                    <a:lnTo>
                      <a:pt x="53986" y="94596"/>
                    </a:lnTo>
                    <a:cubicBezTo>
                      <a:pt x="53366" y="87028"/>
                      <a:pt x="50561" y="79427"/>
                      <a:pt x="47625" y="71468"/>
                    </a:cubicBezTo>
                    <a:cubicBezTo>
                      <a:pt x="41852" y="55908"/>
                      <a:pt x="35947" y="39892"/>
                      <a:pt x="44461" y="20842"/>
                    </a:cubicBezTo>
                    <a:close/>
                    <a:moveTo>
                      <a:pt x="64425" y="9882"/>
                    </a:moveTo>
                    <a:cubicBezTo>
                      <a:pt x="75385" y="23647"/>
                      <a:pt x="73950" y="44035"/>
                      <a:pt x="73004" y="57833"/>
                    </a:cubicBezTo>
                    <a:cubicBezTo>
                      <a:pt x="72710" y="62041"/>
                      <a:pt x="72449" y="65694"/>
                      <a:pt x="72580" y="68532"/>
                    </a:cubicBezTo>
                    <a:cubicBezTo>
                      <a:pt x="71666" y="77307"/>
                      <a:pt x="71895" y="86147"/>
                      <a:pt x="72253" y="94596"/>
                    </a:cubicBezTo>
                    <a:lnTo>
                      <a:pt x="65729" y="94596"/>
                    </a:lnTo>
                    <a:cubicBezTo>
                      <a:pt x="66480" y="73360"/>
                      <a:pt x="66838" y="50265"/>
                      <a:pt x="58129" y="29356"/>
                    </a:cubicBezTo>
                    <a:cubicBezTo>
                      <a:pt x="57379" y="19113"/>
                      <a:pt x="59271" y="14938"/>
                      <a:pt x="64425" y="9882"/>
                    </a:cubicBezTo>
                    <a:close/>
                    <a:moveTo>
                      <a:pt x="93587" y="36597"/>
                    </a:moveTo>
                    <a:lnTo>
                      <a:pt x="93587" y="36597"/>
                    </a:lnTo>
                    <a:cubicBezTo>
                      <a:pt x="101937" y="51407"/>
                      <a:pt x="96164" y="63966"/>
                      <a:pt x="90520" y="76133"/>
                    </a:cubicBezTo>
                    <a:cubicBezTo>
                      <a:pt x="87617" y="82461"/>
                      <a:pt x="84845" y="88496"/>
                      <a:pt x="84094" y="94596"/>
                    </a:cubicBezTo>
                    <a:lnTo>
                      <a:pt x="80441" y="94596"/>
                    </a:lnTo>
                    <a:cubicBezTo>
                      <a:pt x="80050" y="86212"/>
                      <a:pt x="79821" y="77796"/>
                      <a:pt x="80669" y="69544"/>
                    </a:cubicBezTo>
                    <a:cubicBezTo>
                      <a:pt x="80702" y="69315"/>
                      <a:pt x="80735" y="69054"/>
                      <a:pt x="80735" y="68793"/>
                    </a:cubicBezTo>
                    <a:cubicBezTo>
                      <a:pt x="82007" y="57409"/>
                      <a:pt x="85432" y="46449"/>
                      <a:pt x="93587" y="36597"/>
                    </a:cubicBezTo>
                    <a:close/>
                    <a:moveTo>
                      <a:pt x="100176" y="102751"/>
                    </a:moveTo>
                    <a:cubicBezTo>
                      <a:pt x="106798" y="106110"/>
                      <a:pt x="111886" y="110351"/>
                      <a:pt x="115377" y="115342"/>
                    </a:cubicBezTo>
                    <a:cubicBezTo>
                      <a:pt x="112311" y="115766"/>
                      <a:pt x="110255" y="116810"/>
                      <a:pt x="108527" y="117690"/>
                    </a:cubicBezTo>
                    <a:cubicBezTo>
                      <a:pt x="106569" y="118669"/>
                      <a:pt x="105134" y="119387"/>
                      <a:pt x="102133" y="119387"/>
                    </a:cubicBezTo>
                    <a:cubicBezTo>
                      <a:pt x="99165" y="119387"/>
                      <a:pt x="97729" y="118669"/>
                      <a:pt x="95772" y="117690"/>
                    </a:cubicBezTo>
                    <a:cubicBezTo>
                      <a:pt x="93489" y="116549"/>
                      <a:pt x="90651" y="115114"/>
                      <a:pt x="85725" y="115114"/>
                    </a:cubicBezTo>
                    <a:cubicBezTo>
                      <a:pt x="80800" y="115114"/>
                      <a:pt x="77962" y="116549"/>
                      <a:pt x="75678" y="117690"/>
                    </a:cubicBezTo>
                    <a:cubicBezTo>
                      <a:pt x="73721" y="118669"/>
                      <a:pt x="72319" y="119387"/>
                      <a:pt x="69318" y="119387"/>
                    </a:cubicBezTo>
                    <a:cubicBezTo>
                      <a:pt x="66317" y="119387"/>
                      <a:pt x="64914" y="118669"/>
                      <a:pt x="62924" y="117690"/>
                    </a:cubicBezTo>
                    <a:cubicBezTo>
                      <a:pt x="60673" y="116549"/>
                      <a:pt x="57835" y="115114"/>
                      <a:pt x="52910" y="115114"/>
                    </a:cubicBezTo>
                    <a:cubicBezTo>
                      <a:pt x="47952" y="115114"/>
                      <a:pt x="45146" y="116549"/>
                      <a:pt x="42863" y="117690"/>
                    </a:cubicBezTo>
                    <a:cubicBezTo>
                      <a:pt x="40906" y="118669"/>
                      <a:pt x="39470" y="119387"/>
                      <a:pt x="36469" y="119387"/>
                    </a:cubicBezTo>
                    <a:cubicBezTo>
                      <a:pt x="33501" y="119387"/>
                      <a:pt x="32066" y="118669"/>
                      <a:pt x="30108" y="117690"/>
                    </a:cubicBezTo>
                    <a:cubicBezTo>
                      <a:pt x="28380" y="116810"/>
                      <a:pt x="26325" y="115766"/>
                      <a:pt x="23258" y="115342"/>
                    </a:cubicBezTo>
                    <a:cubicBezTo>
                      <a:pt x="26749" y="110351"/>
                      <a:pt x="31837" y="106110"/>
                      <a:pt x="38459" y="102751"/>
                    </a:cubicBezTo>
                    <a:close/>
                    <a:moveTo>
                      <a:pt x="118574" y="123268"/>
                    </a:moveTo>
                    <a:cubicBezTo>
                      <a:pt x="118867" y="123268"/>
                      <a:pt x="119128" y="123268"/>
                      <a:pt x="119389" y="123301"/>
                    </a:cubicBezTo>
                    <a:cubicBezTo>
                      <a:pt x="119552" y="123790"/>
                      <a:pt x="119715" y="124312"/>
                      <a:pt x="119878" y="124834"/>
                    </a:cubicBezTo>
                    <a:cubicBezTo>
                      <a:pt x="122097" y="132728"/>
                      <a:pt x="121411" y="142090"/>
                      <a:pt x="117986" y="152528"/>
                    </a:cubicBezTo>
                    <a:cubicBezTo>
                      <a:pt x="113420" y="152626"/>
                      <a:pt x="110712" y="153964"/>
                      <a:pt x="108527" y="155073"/>
                    </a:cubicBezTo>
                    <a:cubicBezTo>
                      <a:pt x="106569" y="156051"/>
                      <a:pt x="105134" y="156769"/>
                      <a:pt x="102166" y="156769"/>
                    </a:cubicBezTo>
                    <a:cubicBezTo>
                      <a:pt x="99165" y="156769"/>
                      <a:pt x="97729" y="156051"/>
                      <a:pt x="95772" y="155073"/>
                    </a:cubicBezTo>
                    <a:cubicBezTo>
                      <a:pt x="93489" y="153931"/>
                      <a:pt x="90651" y="152496"/>
                      <a:pt x="85725" y="152496"/>
                    </a:cubicBezTo>
                    <a:cubicBezTo>
                      <a:pt x="80800" y="152496"/>
                      <a:pt x="77962" y="153931"/>
                      <a:pt x="75678" y="155073"/>
                    </a:cubicBezTo>
                    <a:cubicBezTo>
                      <a:pt x="73721" y="156051"/>
                      <a:pt x="72319" y="156769"/>
                      <a:pt x="69318" y="156769"/>
                    </a:cubicBezTo>
                    <a:cubicBezTo>
                      <a:pt x="66317" y="156769"/>
                      <a:pt x="64914" y="156051"/>
                      <a:pt x="62957" y="155073"/>
                    </a:cubicBezTo>
                    <a:cubicBezTo>
                      <a:pt x="60673" y="153931"/>
                      <a:pt x="57835" y="152496"/>
                      <a:pt x="52910" y="152496"/>
                    </a:cubicBezTo>
                    <a:cubicBezTo>
                      <a:pt x="47984" y="152496"/>
                      <a:pt x="45146" y="153931"/>
                      <a:pt x="42863" y="155073"/>
                    </a:cubicBezTo>
                    <a:cubicBezTo>
                      <a:pt x="40906" y="156051"/>
                      <a:pt x="39470" y="156769"/>
                      <a:pt x="36469" y="156769"/>
                    </a:cubicBezTo>
                    <a:cubicBezTo>
                      <a:pt x="33501" y="156769"/>
                      <a:pt x="32066" y="156051"/>
                      <a:pt x="30108" y="155073"/>
                    </a:cubicBezTo>
                    <a:cubicBezTo>
                      <a:pt x="27923" y="153964"/>
                      <a:pt x="25216" y="152626"/>
                      <a:pt x="20649" y="152528"/>
                    </a:cubicBezTo>
                    <a:cubicBezTo>
                      <a:pt x="17224" y="142090"/>
                      <a:pt x="16539" y="132728"/>
                      <a:pt x="18757" y="124834"/>
                    </a:cubicBezTo>
                    <a:cubicBezTo>
                      <a:pt x="18920" y="124312"/>
                      <a:pt x="19083" y="123790"/>
                      <a:pt x="19246" y="123301"/>
                    </a:cubicBezTo>
                    <a:cubicBezTo>
                      <a:pt x="19507" y="123268"/>
                      <a:pt x="19768" y="123268"/>
                      <a:pt x="20062" y="123268"/>
                    </a:cubicBezTo>
                    <a:cubicBezTo>
                      <a:pt x="23063" y="123268"/>
                      <a:pt x="24498" y="123986"/>
                      <a:pt x="26455" y="124965"/>
                    </a:cubicBezTo>
                    <a:cubicBezTo>
                      <a:pt x="28706" y="126106"/>
                      <a:pt x="31544" y="127542"/>
                      <a:pt x="36469" y="127542"/>
                    </a:cubicBezTo>
                    <a:cubicBezTo>
                      <a:pt x="41428" y="127542"/>
                      <a:pt x="44266" y="126106"/>
                      <a:pt x="46516" y="124965"/>
                    </a:cubicBezTo>
                    <a:cubicBezTo>
                      <a:pt x="48473" y="123986"/>
                      <a:pt x="49909" y="123268"/>
                      <a:pt x="52910" y="123268"/>
                    </a:cubicBezTo>
                    <a:cubicBezTo>
                      <a:pt x="55911" y="123268"/>
                      <a:pt x="57313" y="123986"/>
                      <a:pt x="59271" y="124965"/>
                    </a:cubicBezTo>
                    <a:cubicBezTo>
                      <a:pt x="61554" y="126106"/>
                      <a:pt x="64392" y="127542"/>
                      <a:pt x="69318" y="127542"/>
                    </a:cubicBezTo>
                    <a:cubicBezTo>
                      <a:pt x="74243" y="127542"/>
                      <a:pt x="77081" y="126106"/>
                      <a:pt x="79364" y="124965"/>
                    </a:cubicBezTo>
                    <a:cubicBezTo>
                      <a:pt x="81322" y="123986"/>
                      <a:pt x="82724" y="123268"/>
                      <a:pt x="85725" y="123268"/>
                    </a:cubicBezTo>
                    <a:cubicBezTo>
                      <a:pt x="88726" y="123268"/>
                      <a:pt x="90162" y="123986"/>
                      <a:pt x="92119" y="124965"/>
                    </a:cubicBezTo>
                    <a:cubicBezTo>
                      <a:pt x="94370" y="126106"/>
                      <a:pt x="97208" y="127542"/>
                      <a:pt x="102166" y="127542"/>
                    </a:cubicBezTo>
                    <a:cubicBezTo>
                      <a:pt x="107091" y="127542"/>
                      <a:pt x="109929" y="126106"/>
                      <a:pt x="112180" y="124965"/>
                    </a:cubicBezTo>
                    <a:cubicBezTo>
                      <a:pt x="114137" y="123986"/>
                      <a:pt x="115573" y="123268"/>
                      <a:pt x="118574" y="123268"/>
                    </a:cubicBezTo>
                    <a:close/>
                    <a:moveTo>
                      <a:pt x="85725" y="160651"/>
                    </a:moveTo>
                    <a:cubicBezTo>
                      <a:pt x="88726" y="160651"/>
                      <a:pt x="90162" y="161368"/>
                      <a:pt x="92119" y="162347"/>
                    </a:cubicBezTo>
                    <a:cubicBezTo>
                      <a:pt x="94370" y="163489"/>
                      <a:pt x="97208" y="164924"/>
                      <a:pt x="102166" y="164924"/>
                    </a:cubicBezTo>
                    <a:cubicBezTo>
                      <a:pt x="107091" y="164924"/>
                      <a:pt x="109929" y="163489"/>
                      <a:pt x="112180" y="162347"/>
                    </a:cubicBezTo>
                    <a:cubicBezTo>
                      <a:pt x="112996" y="161956"/>
                      <a:pt x="113746" y="161564"/>
                      <a:pt x="114529" y="161303"/>
                    </a:cubicBezTo>
                    <a:lnTo>
                      <a:pt x="114529" y="161303"/>
                    </a:lnTo>
                    <a:cubicBezTo>
                      <a:pt x="112376" y="166066"/>
                      <a:pt x="109701" y="171024"/>
                      <a:pt x="106504" y="176145"/>
                    </a:cubicBezTo>
                    <a:lnTo>
                      <a:pt x="87650" y="176145"/>
                    </a:lnTo>
                    <a:cubicBezTo>
                      <a:pt x="85399" y="176145"/>
                      <a:pt x="83572" y="177972"/>
                      <a:pt x="83572" y="180223"/>
                    </a:cubicBezTo>
                    <a:cubicBezTo>
                      <a:pt x="83572" y="182474"/>
                      <a:pt x="85399" y="184300"/>
                      <a:pt x="87650" y="184300"/>
                    </a:cubicBezTo>
                    <a:lnTo>
                      <a:pt x="130056" y="184300"/>
                    </a:lnTo>
                    <a:cubicBezTo>
                      <a:pt x="128327" y="192781"/>
                      <a:pt x="121216" y="199468"/>
                      <a:pt x="112213" y="200610"/>
                    </a:cubicBezTo>
                    <a:lnTo>
                      <a:pt x="26422" y="200610"/>
                    </a:lnTo>
                    <a:cubicBezTo>
                      <a:pt x="17419" y="199468"/>
                      <a:pt x="10308" y="192781"/>
                      <a:pt x="8579" y="184300"/>
                    </a:cubicBezTo>
                    <a:lnTo>
                      <a:pt x="50953" y="184300"/>
                    </a:lnTo>
                    <a:cubicBezTo>
                      <a:pt x="53203" y="184300"/>
                      <a:pt x="55030" y="182474"/>
                      <a:pt x="55030" y="180223"/>
                    </a:cubicBezTo>
                    <a:cubicBezTo>
                      <a:pt x="55030" y="177972"/>
                      <a:pt x="53203" y="176145"/>
                      <a:pt x="50953" y="176145"/>
                    </a:cubicBezTo>
                    <a:lnTo>
                      <a:pt x="32131" y="176145"/>
                    </a:lnTo>
                    <a:cubicBezTo>
                      <a:pt x="28934" y="171024"/>
                      <a:pt x="26259" y="166066"/>
                      <a:pt x="24106" y="161303"/>
                    </a:cubicBezTo>
                    <a:lnTo>
                      <a:pt x="24106" y="161303"/>
                    </a:lnTo>
                    <a:cubicBezTo>
                      <a:pt x="24889" y="161564"/>
                      <a:pt x="25607" y="161956"/>
                      <a:pt x="26455" y="162347"/>
                    </a:cubicBezTo>
                    <a:cubicBezTo>
                      <a:pt x="28706" y="163489"/>
                      <a:pt x="31544" y="164924"/>
                      <a:pt x="36469" y="164924"/>
                    </a:cubicBezTo>
                    <a:cubicBezTo>
                      <a:pt x="41428" y="164924"/>
                      <a:pt x="44266" y="163489"/>
                      <a:pt x="46516" y="162347"/>
                    </a:cubicBezTo>
                    <a:cubicBezTo>
                      <a:pt x="48473" y="161368"/>
                      <a:pt x="49909" y="160651"/>
                      <a:pt x="52910" y="160651"/>
                    </a:cubicBezTo>
                    <a:cubicBezTo>
                      <a:pt x="55911" y="160651"/>
                      <a:pt x="57313" y="161368"/>
                      <a:pt x="59271" y="162347"/>
                    </a:cubicBezTo>
                    <a:cubicBezTo>
                      <a:pt x="61554" y="163489"/>
                      <a:pt x="64392" y="164924"/>
                      <a:pt x="69318" y="164924"/>
                    </a:cubicBezTo>
                    <a:cubicBezTo>
                      <a:pt x="74243" y="164924"/>
                      <a:pt x="77081" y="163489"/>
                      <a:pt x="79364" y="162347"/>
                    </a:cubicBezTo>
                    <a:cubicBezTo>
                      <a:pt x="81322" y="161368"/>
                      <a:pt x="82724" y="160651"/>
                      <a:pt x="85725" y="160651"/>
                    </a:cubicBezTo>
                    <a:close/>
                    <a:moveTo>
                      <a:pt x="64702" y="0"/>
                    </a:moveTo>
                    <a:cubicBezTo>
                      <a:pt x="63742" y="0"/>
                      <a:pt x="62778" y="335"/>
                      <a:pt x="62011" y="1009"/>
                    </a:cubicBezTo>
                    <a:cubicBezTo>
                      <a:pt x="56433" y="5967"/>
                      <a:pt x="52812" y="10175"/>
                      <a:pt x="51050" y="16014"/>
                    </a:cubicBezTo>
                    <a:cubicBezTo>
                      <a:pt x="49811" y="14188"/>
                      <a:pt x="48506" y="12361"/>
                      <a:pt x="47071" y="10567"/>
                    </a:cubicBezTo>
                    <a:cubicBezTo>
                      <a:pt x="46317" y="9572"/>
                      <a:pt x="45145" y="9023"/>
                      <a:pt x="43890" y="9023"/>
                    </a:cubicBezTo>
                    <a:cubicBezTo>
                      <a:pt x="43787" y="9023"/>
                      <a:pt x="43684" y="9026"/>
                      <a:pt x="43580" y="9034"/>
                    </a:cubicBezTo>
                    <a:cubicBezTo>
                      <a:pt x="42243" y="9099"/>
                      <a:pt x="41036" y="9882"/>
                      <a:pt x="40351" y="11024"/>
                    </a:cubicBezTo>
                    <a:cubicBezTo>
                      <a:pt x="25770" y="35978"/>
                      <a:pt x="33631" y="57213"/>
                      <a:pt x="39960" y="74273"/>
                    </a:cubicBezTo>
                    <a:cubicBezTo>
                      <a:pt x="42635" y="81450"/>
                      <a:pt x="45146" y="88300"/>
                      <a:pt x="45799" y="94596"/>
                    </a:cubicBezTo>
                    <a:lnTo>
                      <a:pt x="37481" y="94596"/>
                    </a:lnTo>
                    <a:cubicBezTo>
                      <a:pt x="36861" y="94596"/>
                      <a:pt x="36274" y="94726"/>
                      <a:pt x="35686" y="95020"/>
                    </a:cubicBezTo>
                    <a:cubicBezTo>
                      <a:pt x="22606" y="101446"/>
                      <a:pt x="14255" y="110710"/>
                      <a:pt x="10928" y="122616"/>
                    </a:cubicBezTo>
                    <a:cubicBezTo>
                      <a:pt x="8612" y="130771"/>
                      <a:pt x="8808" y="140002"/>
                      <a:pt x="11417" y="150082"/>
                    </a:cubicBezTo>
                    <a:cubicBezTo>
                      <a:pt x="13538" y="158237"/>
                      <a:pt x="17322" y="166979"/>
                      <a:pt x="22606" y="176145"/>
                    </a:cubicBezTo>
                    <a:lnTo>
                      <a:pt x="4078" y="176145"/>
                    </a:lnTo>
                    <a:cubicBezTo>
                      <a:pt x="1827" y="176145"/>
                      <a:pt x="0" y="177972"/>
                      <a:pt x="0" y="180223"/>
                    </a:cubicBezTo>
                    <a:cubicBezTo>
                      <a:pt x="0" y="194771"/>
                      <a:pt x="11058" y="207036"/>
                      <a:pt x="25737" y="208733"/>
                    </a:cubicBezTo>
                    <a:cubicBezTo>
                      <a:pt x="25868" y="208765"/>
                      <a:pt x="26031" y="208765"/>
                      <a:pt x="26194" y="208765"/>
                    </a:cubicBezTo>
                    <a:lnTo>
                      <a:pt x="112441" y="208765"/>
                    </a:lnTo>
                    <a:cubicBezTo>
                      <a:pt x="112604" y="208765"/>
                      <a:pt x="112767" y="208765"/>
                      <a:pt x="112898" y="208733"/>
                    </a:cubicBezTo>
                    <a:cubicBezTo>
                      <a:pt x="127577" y="207036"/>
                      <a:pt x="138635" y="194771"/>
                      <a:pt x="138635" y="180223"/>
                    </a:cubicBezTo>
                    <a:cubicBezTo>
                      <a:pt x="138635" y="177972"/>
                      <a:pt x="136808" y="176145"/>
                      <a:pt x="134557" y="176145"/>
                    </a:cubicBezTo>
                    <a:lnTo>
                      <a:pt x="116029" y="176145"/>
                    </a:lnTo>
                    <a:cubicBezTo>
                      <a:pt x="121314" y="166979"/>
                      <a:pt x="125098" y="158237"/>
                      <a:pt x="127218" y="150082"/>
                    </a:cubicBezTo>
                    <a:cubicBezTo>
                      <a:pt x="129827" y="140002"/>
                      <a:pt x="130023" y="130771"/>
                      <a:pt x="127707" y="122616"/>
                    </a:cubicBezTo>
                    <a:cubicBezTo>
                      <a:pt x="124380" y="110710"/>
                      <a:pt x="116029" y="101446"/>
                      <a:pt x="102949" y="95020"/>
                    </a:cubicBezTo>
                    <a:cubicBezTo>
                      <a:pt x="102361" y="94726"/>
                      <a:pt x="101774" y="94596"/>
                      <a:pt x="101155" y="94596"/>
                    </a:cubicBezTo>
                    <a:lnTo>
                      <a:pt x="92347" y="94596"/>
                    </a:lnTo>
                    <a:cubicBezTo>
                      <a:pt x="93130" y="89964"/>
                      <a:pt x="95479" y="84875"/>
                      <a:pt x="97925" y="79558"/>
                    </a:cubicBezTo>
                    <a:cubicBezTo>
                      <a:pt x="104384" y="65531"/>
                      <a:pt x="112441" y="48112"/>
                      <a:pt x="97436" y="27529"/>
                    </a:cubicBezTo>
                    <a:cubicBezTo>
                      <a:pt x="96718" y="26551"/>
                      <a:pt x="95642" y="25963"/>
                      <a:pt x="94435" y="25866"/>
                    </a:cubicBezTo>
                    <a:cubicBezTo>
                      <a:pt x="94330" y="25857"/>
                      <a:pt x="94225" y="25852"/>
                      <a:pt x="94120" y="25852"/>
                    </a:cubicBezTo>
                    <a:cubicBezTo>
                      <a:pt x="93053" y="25852"/>
                      <a:pt x="92010" y="26300"/>
                      <a:pt x="91238" y="27072"/>
                    </a:cubicBezTo>
                    <a:cubicBezTo>
                      <a:pt x="87356" y="30954"/>
                      <a:pt x="84257" y="35032"/>
                      <a:pt x="81746" y="39240"/>
                    </a:cubicBezTo>
                    <a:cubicBezTo>
                      <a:pt x="81289" y="26094"/>
                      <a:pt x="78321" y="11839"/>
                      <a:pt x="67556" y="1172"/>
                    </a:cubicBezTo>
                    <a:cubicBezTo>
                      <a:pt x="66776" y="393"/>
                      <a:pt x="65741" y="0"/>
                      <a:pt x="6470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48"/>
              <p:cNvSpPr/>
              <p:nvPr/>
            </p:nvSpPr>
            <p:spPr>
              <a:xfrm>
                <a:off x="3698275" y="4641800"/>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28" y="8155"/>
                      <a:pt x="8155" y="6329"/>
                      <a:pt x="8155" y="4078"/>
                    </a:cubicBezTo>
                    <a:cubicBezTo>
                      <a:pt x="8155" y="1827"/>
                      <a:pt x="6328"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97" name="Google Shape;4597;p48"/>
            <p:cNvSpPr/>
            <p:nvPr/>
          </p:nvSpPr>
          <p:spPr>
            <a:xfrm>
              <a:off x="2851593" y="2895826"/>
              <a:ext cx="687508" cy="509358"/>
            </a:xfrm>
            <a:custGeom>
              <a:avLst/>
              <a:gdLst/>
              <a:ahLst/>
              <a:cxnLst/>
              <a:rect l="l" t="t" r="r" b="b"/>
              <a:pathLst>
                <a:path w="211867" h="156967" extrusionOk="0">
                  <a:moveTo>
                    <a:pt x="151030" y="8155"/>
                  </a:moveTo>
                  <a:lnTo>
                    <a:pt x="151030" y="21823"/>
                  </a:lnTo>
                  <a:cubicBezTo>
                    <a:pt x="149627" y="21497"/>
                    <a:pt x="148518" y="21040"/>
                    <a:pt x="147246" y="20485"/>
                  </a:cubicBezTo>
                  <a:cubicBezTo>
                    <a:pt x="144604" y="19376"/>
                    <a:pt x="141603" y="18137"/>
                    <a:pt x="136221" y="18137"/>
                  </a:cubicBezTo>
                  <a:cubicBezTo>
                    <a:pt x="130838" y="18137"/>
                    <a:pt x="127837" y="19376"/>
                    <a:pt x="125195" y="20485"/>
                  </a:cubicBezTo>
                  <a:cubicBezTo>
                    <a:pt x="122912" y="21464"/>
                    <a:pt x="121085" y="22214"/>
                    <a:pt x="117334" y="22214"/>
                  </a:cubicBezTo>
                  <a:cubicBezTo>
                    <a:pt x="113615" y="22214"/>
                    <a:pt x="111788" y="21464"/>
                    <a:pt x="109472" y="20485"/>
                  </a:cubicBezTo>
                  <a:cubicBezTo>
                    <a:pt x="106830" y="19376"/>
                    <a:pt x="103829" y="18137"/>
                    <a:pt x="98479" y="18137"/>
                  </a:cubicBezTo>
                  <a:cubicBezTo>
                    <a:pt x="93097" y="18137"/>
                    <a:pt x="90096" y="19376"/>
                    <a:pt x="87454" y="20485"/>
                  </a:cubicBezTo>
                  <a:cubicBezTo>
                    <a:pt x="85138" y="21464"/>
                    <a:pt x="83344" y="22214"/>
                    <a:pt x="79592" y="22214"/>
                  </a:cubicBezTo>
                  <a:cubicBezTo>
                    <a:pt x="75841" y="22214"/>
                    <a:pt x="74014" y="21464"/>
                    <a:pt x="71731" y="20485"/>
                  </a:cubicBezTo>
                  <a:cubicBezTo>
                    <a:pt x="69089" y="19376"/>
                    <a:pt x="66088" y="18137"/>
                    <a:pt x="60706" y="18137"/>
                  </a:cubicBezTo>
                  <a:cubicBezTo>
                    <a:pt x="55323" y="18137"/>
                    <a:pt x="52355" y="19376"/>
                    <a:pt x="49713" y="20485"/>
                  </a:cubicBezTo>
                  <a:cubicBezTo>
                    <a:pt x="47397" y="21464"/>
                    <a:pt x="45570" y="22214"/>
                    <a:pt x="41819" y="22214"/>
                  </a:cubicBezTo>
                  <a:cubicBezTo>
                    <a:pt x="38100" y="22214"/>
                    <a:pt x="36273" y="21464"/>
                    <a:pt x="33957" y="20485"/>
                  </a:cubicBezTo>
                  <a:cubicBezTo>
                    <a:pt x="31315" y="19376"/>
                    <a:pt x="28347" y="18137"/>
                    <a:pt x="22964" y="18137"/>
                  </a:cubicBezTo>
                  <a:cubicBezTo>
                    <a:pt x="17582" y="18137"/>
                    <a:pt x="14581" y="19376"/>
                    <a:pt x="11939" y="20485"/>
                  </a:cubicBezTo>
                  <a:cubicBezTo>
                    <a:pt x="10667" y="21040"/>
                    <a:pt x="9525" y="21497"/>
                    <a:pt x="8155" y="21823"/>
                  </a:cubicBezTo>
                  <a:lnTo>
                    <a:pt x="8155" y="8155"/>
                  </a:lnTo>
                  <a:close/>
                  <a:moveTo>
                    <a:pt x="177426" y="35032"/>
                  </a:moveTo>
                  <a:cubicBezTo>
                    <a:pt x="178336" y="35032"/>
                    <a:pt x="178801" y="35441"/>
                    <a:pt x="179116" y="35849"/>
                  </a:cubicBezTo>
                  <a:cubicBezTo>
                    <a:pt x="185477" y="44004"/>
                    <a:pt x="183063" y="59825"/>
                    <a:pt x="177550" y="70590"/>
                  </a:cubicBezTo>
                  <a:cubicBezTo>
                    <a:pt x="171548" y="82267"/>
                    <a:pt x="162153" y="90161"/>
                    <a:pt x="150247" y="93587"/>
                  </a:cubicBezTo>
                  <a:cubicBezTo>
                    <a:pt x="150084" y="92575"/>
                    <a:pt x="149888" y="91564"/>
                    <a:pt x="149693" y="90553"/>
                  </a:cubicBezTo>
                  <a:cubicBezTo>
                    <a:pt x="149138" y="87389"/>
                    <a:pt x="148518" y="84127"/>
                    <a:pt x="148518" y="80049"/>
                  </a:cubicBezTo>
                  <a:cubicBezTo>
                    <a:pt x="148518" y="72873"/>
                    <a:pt x="150899" y="64685"/>
                    <a:pt x="153411" y="56041"/>
                  </a:cubicBezTo>
                  <a:cubicBezTo>
                    <a:pt x="154292" y="53007"/>
                    <a:pt x="155173" y="49974"/>
                    <a:pt x="155988" y="46908"/>
                  </a:cubicBezTo>
                  <a:cubicBezTo>
                    <a:pt x="156636" y="46958"/>
                    <a:pt x="157271" y="46983"/>
                    <a:pt x="157892" y="46983"/>
                  </a:cubicBezTo>
                  <a:cubicBezTo>
                    <a:pt x="164926" y="46983"/>
                    <a:pt x="170220" y="43754"/>
                    <a:pt x="174027" y="37219"/>
                  </a:cubicBezTo>
                  <a:cubicBezTo>
                    <a:pt x="174712" y="36013"/>
                    <a:pt x="176049" y="35132"/>
                    <a:pt x="177322" y="35034"/>
                  </a:cubicBezTo>
                  <a:cubicBezTo>
                    <a:pt x="177357" y="35033"/>
                    <a:pt x="177392" y="35032"/>
                    <a:pt x="177426" y="35032"/>
                  </a:cubicBezTo>
                  <a:close/>
                  <a:moveTo>
                    <a:pt x="177452" y="17273"/>
                  </a:moveTo>
                  <a:cubicBezTo>
                    <a:pt x="183646" y="17273"/>
                    <a:pt x="189292" y="20014"/>
                    <a:pt x="193110" y="24922"/>
                  </a:cubicBezTo>
                  <a:cubicBezTo>
                    <a:pt x="202863" y="37415"/>
                    <a:pt x="203189" y="58553"/>
                    <a:pt x="193958" y="77505"/>
                  </a:cubicBezTo>
                  <a:cubicBezTo>
                    <a:pt x="189163" y="87291"/>
                    <a:pt x="175397" y="108853"/>
                    <a:pt x="145713" y="112669"/>
                  </a:cubicBezTo>
                  <a:cubicBezTo>
                    <a:pt x="148551" y="108657"/>
                    <a:pt x="149921" y="105167"/>
                    <a:pt x="150443" y="101970"/>
                  </a:cubicBezTo>
                  <a:cubicBezTo>
                    <a:pt x="165350" y="98284"/>
                    <a:pt x="177517" y="88530"/>
                    <a:pt x="184792" y="74308"/>
                  </a:cubicBezTo>
                  <a:cubicBezTo>
                    <a:pt x="190337" y="63544"/>
                    <a:pt x="195099" y="43058"/>
                    <a:pt x="185542" y="30826"/>
                  </a:cubicBezTo>
                  <a:cubicBezTo>
                    <a:pt x="183571" y="28279"/>
                    <a:pt x="180670" y="26887"/>
                    <a:pt x="177494" y="26887"/>
                  </a:cubicBezTo>
                  <a:cubicBezTo>
                    <a:pt x="177253" y="26887"/>
                    <a:pt x="177011" y="26895"/>
                    <a:pt x="176767" y="26912"/>
                  </a:cubicBezTo>
                  <a:cubicBezTo>
                    <a:pt x="172820" y="27173"/>
                    <a:pt x="168971" y="29619"/>
                    <a:pt x="166948" y="33142"/>
                  </a:cubicBezTo>
                  <a:cubicBezTo>
                    <a:pt x="164941" y="36607"/>
                    <a:pt x="162611" y="38851"/>
                    <a:pt x="157949" y="38851"/>
                  </a:cubicBezTo>
                  <a:cubicBezTo>
                    <a:pt x="157915" y="38851"/>
                    <a:pt x="157881" y="38851"/>
                    <a:pt x="157848" y="38850"/>
                  </a:cubicBezTo>
                  <a:cubicBezTo>
                    <a:pt x="158565" y="35067"/>
                    <a:pt x="159054" y="31283"/>
                    <a:pt x="159152" y="27499"/>
                  </a:cubicBezTo>
                  <a:cubicBezTo>
                    <a:pt x="162904" y="21595"/>
                    <a:pt x="169134" y="17811"/>
                    <a:pt x="176017" y="17321"/>
                  </a:cubicBezTo>
                  <a:cubicBezTo>
                    <a:pt x="176498" y="17289"/>
                    <a:pt x="176977" y="17273"/>
                    <a:pt x="177452" y="17273"/>
                  </a:cubicBezTo>
                  <a:close/>
                  <a:moveTo>
                    <a:pt x="22964" y="26292"/>
                  </a:moveTo>
                  <a:cubicBezTo>
                    <a:pt x="25737" y="26292"/>
                    <a:pt x="27466" y="26716"/>
                    <a:pt x="29130" y="27336"/>
                  </a:cubicBezTo>
                  <a:cubicBezTo>
                    <a:pt x="29032" y="27662"/>
                    <a:pt x="28966" y="27988"/>
                    <a:pt x="28966" y="28347"/>
                  </a:cubicBezTo>
                  <a:cubicBezTo>
                    <a:pt x="28966" y="37709"/>
                    <a:pt x="30761" y="47201"/>
                    <a:pt x="32489" y="56400"/>
                  </a:cubicBezTo>
                  <a:cubicBezTo>
                    <a:pt x="34055" y="64751"/>
                    <a:pt x="35556" y="72645"/>
                    <a:pt x="35556" y="79658"/>
                  </a:cubicBezTo>
                  <a:cubicBezTo>
                    <a:pt x="35556" y="83703"/>
                    <a:pt x="35164" y="86867"/>
                    <a:pt x="34805" y="89933"/>
                  </a:cubicBezTo>
                  <a:cubicBezTo>
                    <a:pt x="33925" y="97273"/>
                    <a:pt x="33207" y="103242"/>
                    <a:pt x="38687" y="113256"/>
                  </a:cubicBezTo>
                  <a:lnTo>
                    <a:pt x="24595" y="113256"/>
                  </a:lnTo>
                  <a:cubicBezTo>
                    <a:pt x="15331" y="103633"/>
                    <a:pt x="16114" y="99426"/>
                    <a:pt x="17484" y="92053"/>
                  </a:cubicBezTo>
                  <a:cubicBezTo>
                    <a:pt x="18104" y="88694"/>
                    <a:pt x="18822" y="84877"/>
                    <a:pt x="18822" y="80049"/>
                  </a:cubicBezTo>
                  <a:cubicBezTo>
                    <a:pt x="18822" y="71731"/>
                    <a:pt x="16277" y="62989"/>
                    <a:pt x="13570" y="53758"/>
                  </a:cubicBezTo>
                  <a:cubicBezTo>
                    <a:pt x="11286" y="45896"/>
                    <a:pt x="8938" y="37774"/>
                    <a:pt x="8318" y="30076"/>
                  </a:cubicBezTo>
                  <a:cubicBezTo>
                    <a:pt x="11221" y="29619"/>
                    <a:pt x="13244" y="28771"/>
                    <a:pt x="15103" y="28021"/>
                  </a:cubicBezTo>
                  <a:cubicBezTo>
                    <a:pt x="17386" y="27042"/>
                    <a:pt x="19213" y="26292"/>
                    <a:pt x="22964" y="26292"/>
                  </a:cubicBezTo>
                  <a:close/>
                  <a:moveTo>
                    <a:pt x="58292" y="26422"/>
                  </a:moveTo>
                  <a:cubicBezTo>
                    <a:pt x="58357" y="34675"/>
                    <a:pt x="58846" y="43091"/>
                    <a:pt x="59433" y="51703"/>
                  </a:cubicBezTo>
                  <a:cubicBezTo>
                    <a:pt x="59596" y="53856"/>
                    <a:pt x="61358" y="55487"/>
                    <a:pt x="63511" y="55487"/>
                  </a:cubicBezTo>
                  <a:lnTo>
                    <a:pt x="63772" y="55487"/>
                  </a:lnTo>
                  <a:cubicBezTo>
                    <a:pt x="66023" y="55356"/>
                    <a:pt x="67719" y="53399"/>
                    <a:pt x="67588" y="51148"/>
                  </a:cubicBezTo>
                  <a:cubicBezTo>
                    <a:pt x="67034" y="42961"/>
                    <a:pt x="66545" y="34969"/>
                    <a:pt x="66479" y="27173"/>
                  </a:cubicBezTo>
                  <a:lnTo>
                    <a:pt x="66479" y="27173"/>
                  </a:lnTo>
                  <a:cubicBezTo>
                    <a:pt x="67164" y="27433"/>
                    <a:pt x="67849" y="27727"/>
                    <a:pt x="68567" y="28021"/>
                  </a:cubicBezTo>
                  <a:cubicBezTo>
                    <a:pt x="71209" y="29130"/>
                    <a:pt x="74210" y="30369"/>
                    <a:pt x="79592" y="30369"/>
                  </a:cubicBezTo>
                  <a:cubicBezTo>
                    <a:pt x="84975" y="30369"/>
                    <a:pt x="87943" y="29130"/>
                    <a:pt x="90585" y="28021"/>
                  </a:cubicBezTo>
                  <a:cubicBezTo>
                    <a:pt x="91336" y="27727"/>
                    <a:pt x="91988" y="27433"/>
                    <a:pt x="92706" y="27173"/>
                  </a:cubicBezTo>
                  <a:lnTo>
                    <a:pt x="92706" y="27173"/>
                  </a:lnTo>
                  <a:cubicBezTo>
                    <a:pt x="92640" y="35752"/>
                    <a:pt x="92021" y="44657"/>
                    <a:pt x="91466" y="53268"/>
                  </a:cubicBezTo>
                  <a:cubicBezTo>
                    <a:pt x="90846" y="62206"/>
                    <a:pt x="90292" y="70622"/>
                    <a:pt x="90292" y="78418"/>
                  </a:cubicBezTo>
                  <a:cubicBezTo>
                    <a:pt x="90292" y="82920"/>
                    <a:pt x="90455" y="86508"/>
                    <a:pt x="90585" y="89705"/>
                  </a:cubicBezTo>
                  <a:cubicBezTo>
                    <a:pt x="90912" y="97468"/>
                    <a:pt x="91140" y="102688"/>
                    <a:pt x="88791" y="113256"/>
                  </a:cubicBezTo>
                  <a:lnTo>
                    <a:pt x="70394" y="113256"/>
                  </a:lnTo>
                  <a:cubicBezTo>
                    <a:pt x="68045" y="102688"/>
                    <a:pt x="68241" y="97468"/>
                    <a:pt x="68600" y="89705"/>
                  </a:cubicBezTo>
                  <a:lnTo>
                    <a:pt x="68665" y="88270"/>
                  </a:lnTo>
                  <a:cubicBezTo>
                    <a:pt x="68730" y="86019"/>
                    <a:pt x="67001" y="84094"/>
                    <a:pt x="64750" y="84029"/>
                  </a:cubicBezTo>
                  <a:cubicBezTo>
                    <a:pt x="64690" y="84026"/>
                    <a:pt x="64629" y="84025"/>
                    <a:pt x="64569" y="84025"/>
                  </a:cubicBezTo>
                  <a:cubicBezTo>
                    <a:pt x="62399" y="84025"/>
                    <a:pt x="60605" y="85721"/>
                    <a:pt x="60510" y="87911"/>
                  </a:cubicBezTo>
                  <a:lnTo>
                    <a:pt x="60445" y="89379"/>
                  </a:lnTo>
                  <a:cubicBezTo>
                    <a:pt x="60118" y="97044"/>
                    <a:pt x="59857" y="102785"/>
                    <a:pt x="62043" y="113256"/>
                  </a:cubicBezTo>
                  <a:lnTo>
                    <a:pt x="48180" y="113256"/>
                  </a:lnTo>
                  <a:cubicBezTo>
                    <a:pt x="48147" y="113224"/>
                    <a:pt x="48114" y="113158"/>
                    <a:pt x="48049" y="113093"/>
                  </a:cubicBezTo>
                  <a:cubicBezTo>
                    <a:pt x="41460" y="102851"/>
                    <a:pt x="42014" y="98349"/>
                    <a:pt x="42895" y="90912"/>
                  </a:cubicBezTo>
                  <a:cubicBezTo>
                    <a:pt x="43287" y="87748"/>
                    <a:pt x="43711" y="84192"/>
                    <a:pt x="43711" y="79658"/>
                  </a:cubicBezTo>
                  <a:cubicBezTo>
                    <a:pt x="43711" y="71894"/>
                    <a:pt x="42145" y="63642"/>
                    <a:pt x="40514" y="54899"/>
                  </a:cubicBezTo>
                  <a:cubicBezTo>
                    <a:pt x="38948" y="46647"/>
                    <a:pt x="37350" y="38100"/>
                    <a:pt x="37154" y="30010"/>
                  </a:cubicBezTo>
                  <a:lnTo>
                    <a:pt x="37154" y="30010"/>
                  </a:lnTo>
                  <a:cubicBezTo>
                    <a:pt x="38491" y="30239"/>
                    <a:pt x="40025" y="30369"/>
                    <a:pt x="41819" y="30369"/>
                  </a:cubicBezTo>
                  <a:cubicBezTo>
                    <a:pt x="47201" y="30369"/>
                    <a:pt x="50202" y="29130"/>
                    <a:pt x="52844" y="28021"/>
                  </a:cubicBezTo>
                  <a:cubicBezTo>
                    <a:pt x="54606" y="27270"/>
                    <a:pt x="56074" y="26683"/>
                    <a:pt x="58292" y="26422"/>
                  </a:cubicBezTo>
                  <a:close/>
                  <a:moveTo>
                    <a:pt x="100861" y="26422"/>
                  </a:moveTo>
                  <a:cubicBezTo>
                    <a:pt x="103111" y="26683"/>
                    <a:pt x="104579" y="27270"/>
                    <a:pt x="106341" y="28021"/>
                  </a:cubicBezTo>
                  <a:cubicBezTo>
                    <a:pt x="108983" y="29130"/>
                    <a:pt x="111951" y="30369"/>
                    <a:pt x="117334" y="30369"/>
                  </a:cubicBezTo>
                  <a:cubicBezTo>
                    <a:pt x="119128" y="30369"/>
                    <a:pt x="120661" y="30239"/>
                    <a:pt x="122031" y="30010"/>
                  </a:cubicBezTo>
                  <a:lnTo>
                    <a:pt x="122031" y="30010"/>
                  </a:lnTo>
                  <a:cubicBezTo>
                    <a:pt x="121835" y="38100"/>
                    <a:pt x="120204" y="46647"/>
                    <a:pt x="118671" y="54899"/>
                  </a:cubicBezTo>
                  <a:cubicBezTo>
                    <a:pt x="117007" y="63642"/>
                    <a:pt x="115474" y="71894"/>
                    <a:pt x="115474" y="79658"/>
                  </a:cubicBezTo>
                  <a:cubicBezTo>
                    <a:pt x="115474" y="84192"/>
                    <a:pt x="115898" y="87748"/>
                    <a:pt x="116290" y="90912"/>
                  </a:cubicBezTo>
                  <a:cubicBezTo>
                    <a:pt x="117171" y="98349"/>
                    <a:pt x="117725" y="102851"/>
                    <a:pt x="111103" y="113093"/>
                  </a:cubicBezTo>
                  <a:cubicBezTo>
                    <a:pt x="111071" y="113158"/>
                    <a:pt x="111038" y="113224"/>
                    <a:pt x="111005" y="113256"/>
                  </a:cubicBezTo>
                  <a:lnTo>
                    <a:pt x="97142" y="113256"/>
                  </a:lnTo>
                  <a:cubicBezTo>
                    <a:pt x="99295" y="102785"/>
                    <a:pt x="99067" y="97044"/>
                    <a:pt x="98740" y="89379"/>
                  </a:cubicBezTo>
                  <a:cubicBezTo>
                    <a:pt x="98610" y="86247"/>
                    <a:pt x="98447" y="82724"/>
                    <a:pt x="98447" y="78418"/>
                  </a:cubicBezTo>
                  <a:cubicBezTo>
                    <a:pt x="98447" y="70883"/>
                    <a:pt x="99001" y="62598"/>
                    <a:pt x="99588" y="53823"/>
                  </a:cubicBezTo>
                  <a:cubicBezTo>
                    <a:pt x="100208" y="44787"/>
                    <a:pt x="100828" y="35491"/>
                    <a:pt x="100861" y="26422"/>
                  </a:cubicBezTo>
                  <a:close/>
                  <a:moveTo>
                    <a:pt x="136221" y="26292"/>
                  </a:moveTo>
                  <a:cubicBezTo>
                    <a:pt x="139972" y="26292"/>
                    <a:pt x="141799" y="27042"/>
                    <a:pt x="144082" y="28021"/>
                  </a:cubicBezTo>
                  <a:cubicBezTo>
                    <a:pt x="145941" y="28804"/>
                    <a:pt x="147964" y="29619"/>
                    <a:pt x="150867" y="30076"/>
                  </a:cubicBezTo>
                  <a:cubicBezTo>
                    <a:pt x="150247" y="37774"/>
                    <a:pt x="147898" y="45896"/>
                    <a:pt x="145582" y="53758"/>
                  </a:cubicBezTo>
                  <a:cubicBezTo>
                    <a:pt x="142908" y="62989"/>
                    <a:pt x="140363" y="71731"/>
                    <a:pt x="140363" y="80049"/>
                  </a:cubicBezTo>
                  <a:cubicBezTo>
                    <a:pt x="140363" y="84877"/>
                    <a:pt x="141081" y="88694"/>
                    <a:pt x="141701" y="92053"/>
                  </a:cubicBezTo>
                  <a:cubicBezTo>
                    <a:pt x="143071" y="99426"/>
                    <a:pt x="143854" y="103633"/>
                    <a:pt x="134590" y="113256"/>
                  </a:cubicBezTo>
                  <a:lnTo>
                    <a:pt x="120498" y="113256"/>
                  </a:lnTo>
                  <a:cubicBezTo>
                    <a:pt x="125978" y="103242"/>
                    <a:pt x="125260" y="97273"/>
                    <a:pt x="124380" y="89933"/>
                  </a:cubicBezTo>
                  <a:cubicBezTo>
                    <a:pt x="124021" y="86867"/>
                    <a:pt x="123629" y="83703"/>
                    <a:pt x="123629" y="79658"/>
                  </a:cubicBezTo>
                  <a:cubicBezTo>
                    <a:pt x="123629" y="72645"/>
                    <a:pt x="125097" y="64751"/>
                    <a:pt x="126696" y="56400"/>
                  </a:cubicBezTo>
                  <a:cubicBezTo>
                    <a:pt x="128424" y="47201"/>
                    <a:pt x="130186" y="37709"/>
                    <a:pt x="130186" y="28347"/>
                  </a:cubicBezTo>
                  <a:cubicBezTo>
                    <a:pt x="130186" y="27988"/>
                    <a:pt x="130153" y="27662"/>
                    <a:pt x="130055" y="27336"/>
                  </a:cubicBezTo>
                  <a:cubicBezTo>
                    <a:pt x="131719" y="26716"/>
                    <a:pt x="133415" y="26292"/>
                    <a:pt x="136221" y="26292"/>
                  </a:cubicBezTo>
                  <a:close/>
                  <a:moveTo>
                    <a:pt x="126859" y="121411"/>
                  </a:moveTo>
                  <a:lnTo>
                    <a:pt x="117790" y="131034"/>
                  </a:lnTo>
                  <a:lnTo>
                    <a:pt x="41362" y="131034"/>
                  </a:lnTo>
                  <a:lnTo>
                    <a:pt x="32326" y="121411"/>
                  </a:lnTo>
                  <a:close/>
                  <a:moveTo>
                    <a:pt x="119552" y="139189"/>
                  </a:moveTo>
                  <a:cubicBezTo>
                    <a:pt x="125684" y="139189"/>
                    <a:pt x="130904" y="143234"/>
                    <a:pt x="132632" y="148812"/>
                  </a:cubicBezTo>
                  <a:lnTo>
                    <a:pt x="26553" y="148812"/>
                  </a:lnTo>
                  <a:cubicBezTo>
                    <a:pt x="28281" y="143234"/>
                    <a:pt x="33468" y="139189"/>
                    <a:pt x="39601" y="139189"/>
                  </a:cubicBezTo>
                  <a:close/>
                  <a:moveTo>
                    <a:pt x="4077" y="0"/>
                  </a:moveTo>
                  <a:cubicBezTo>
                    <a:pt x="1827" y="0"/>
                    <a:pt x="0" y="1827"/>
                    <a:pt x="0" y="4078"/>
                  </a:cubicBezTo>
                  <a:lnTo>
                    <a:pt x="0" y="26292"/>
                  </a:lnTo>
                  <a:cubicBezTo>
                    <a:pt x="0" y="36273"/>
                    <a:pt x="2936" y="46320"/>
                    <a:pt x="5741" y="56041"/>
                  </a:cubicBezTo>
                  <a:cubicBezTo>
                    <a:pt x="8285" y="64685"/>
                    <a:pt x="10667" y="72873"/>
                    <a:pt x="10667" y="80049"/>
                  </a:cubicBezTo>
                  <a:cubicBezTo>
                    <a:pt x="10667" y="84127"/>
                    <a:pt x="10047" y="87389"/>
                    <a:pt x="9460" y="90553"/>
                  </a:cubicBezTo>
                  <a:cubicBezTo>
                    <a:pt x="7861" y="99230"/>
                    <a:pt x="6459" y="106700"/>
                    <a:pt x="19931" y="120204"/>
                  </a:cubicBezTo>
                  <a:lnTo>
                    <a:pt x="31609" y="132567"/>
                  </a:lnTo>
                  <a:cubicBezTo>
                    <a:pt x="23519" y="135764"/>
                    <a:pt x="17778" y="143658"/>
                    <a:pt x="17778" y="152889"/>
                  </a:cubicBezTo>
                  <a:cubicBezTo>
                    <a:pt x="17778" y="155140"/>
                    <a:pt x="19605" y="156967"/>
                    <a:pt x="21855" y="156967"/>
                  </a:cubicBezTo>
                  <a:lnTo>
                    <a:pt x="137330" y="156967"/>
                  </a:lnTo>
                  <a:cubicBezTo>
                    <a:pt x="139580" y="156967"/>
                    <a:pt x="141407" y="155140"/>
                    <a:pt x="141407" y="152889"/>
                  </a:cubicBezTo>
                  <a:cubicBezTo>
                    <a:pt x="141407" y="143658"/>
                    <a:pt x="135666" y="135764"/>
                    <a:pt x="127576" y="132567"/>
                  </a:cubicBezTo>
                  <a:lnTo>
                    <a:pt x="138080" y="121411"/>
                  </a:lnTo>
                  <a:cubicBezTo>
                    <a:pt x="152498" y="121085"/>
                    <a:pt x="165546" y="117105"/>
                    <a:pt x="176832" y="109472"/>
                  </a:cubicBezTo>
                  <a:cubicBezTo>
                    <a:pt x="187140" y="102524"/>
                    <a:pt x="195589" y="92706"/>
                    <a:pt x="201265" y="81061"/>
                  </a:cubicBezTo>
                  <a:cubicBezTo>
                    <a:pt x="211866" y="59368"/>
                    <a:pt x="211181" y="34806"/>
                    <a:pt x="199536" y="19898"/>
                  </a:cubicBezTo>
                  <a:cubicBezTo>
                    <a:pt x="194150" y="12970"/>
                    <a:pt x="186211" y="9128"/>
                    <a:pt x="177514" y="9128"/>
                  </a:cubicBezTo>
                  <a:cubicBezTo>
                    <a:pt x="176835" y="9128"/>
                    <a:pt x="176150" y="9152"/>
                    <a:pt x="175462" y="9199"/>
                  </a:cubicBezTo>
                  <a:cubicBezTo>
                    <a:pt x="169460" y="9623"/>
                    <a:pt x="163817" y="11841"/>
                    <a:pt x="159185" y="15495"/>
                  </a:cubicBezTo>
                  <a:lnTo>
                    <a:pt x="159185" y="4078"/>
                  </a:lnTo>
                  <a:cubicBezTo>
                    <a:pt x="159185" y="1827"/>
                    <a:pt x="157358" y="0"/>
                    <a:pt x="1551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98" name="Google Shape;4598;p48"/>
            <p:cNvGrpSpPr/>
            <p:nvPr/>
          </p:nvGrpSpPr>
          <p:grpSpPr>
            <a:xfrm>
              <a:off x="2899648" y="3650774"/>
              <a:ext cx="591397" cy="591457"/>
              <a:chOff x="1190625" y="330675"/>
              <a:chExt cx="5228975" cy="5033675"/>
            </a:xfrm>
          </p:grpSpPr>
          <p:sp>
            <p:nvSpPr>
              <p:cNvPr id="4599" name="Google Shape;4599;p48"/>
              <p:cNvSpPr/>
              <p:nvPr/>
            </p:nvSpPr>
            <p:spPr>
              <a:xfrm>
                <a:off x="1190625" y="330675"/>
                <a:ext cx="5228975" cy="5033675"/>
              </a:xfrm>
              <a:custGeom>
                <a:avLst/>
                <a:gdLst/>
                <a:ahLst/>
                <a:cxnLst/>
                <a:rect l="l" t="t" r="r" b="b"/>
                <a:pathLst>
                  <a:path w="209159" h="201347" extrusionOk="0">
                    <a:moveTo>
                      <a:pt x="192052" y="8154"/>
                    </a:moveTo>
                    <a:cubicBezTo>
                      <a:pt x="194266" y="8154"/>
                      <a:pt x="196481" y="8682"/>
                      <a:pt x="198492" y="9737"/>
                    </a:cubicBezTo>
                    <a:lnTo>
                      <a:pt x="173799" y="34431"/>
                    </a:lnTo>
                    <a:lnTo>
                      <a:pt x="166916" y="27580"/>
                    </a:lnTo>
                    <a:lnTo>
                      <a:pt x="182280" y="12184"/>
                    </a:lnTo>
                    <a:cubicBezTo>
                      <a:pt x="184987" y="9497"/>
                      <a:pt x="188519" y="8154"/>
                      <a:pt x="192052" y="8154"/>
                    </a:cubicBezTo>
                    <a:close/>
                    <a:moveTo>
                      <a:pt x="158337" y="30516"/>
                    </a:moveTo>
                    <a:lnTo>
                      <a:pt x="170830" y="43010"/>
                    </a:lnTo>
                    <a:lnTo>
                      <a:pt x="165154" y="48718"/>
                    </a:lnTo>
                    <a:lnTo>
                      <a:pt x="152661" y="36225"/>
                    </a:lnTo>
                    <a:lnTo>
                      <a:pt x="158337" y="30516"/>
                    </a:lnTo>
                    <a:close/>
                    <a:moveTo>
                      <a:pt x="146887" y="41966"/>
                    </a:moveTo>
                    <a:lnTo>
                      <a:pt x="159381" y="54459"/>
                    </a:lnTo>
                    <a:lnTo>
                      <a:pt x="136318" y="77554"/>
                    </a:lnTo>
                    <a:lnTo>
                      <a:pt x="123825" y="65061"/>
                    </a:lnTo>
                    <a:lnTo>
                      <a:pt x="146887" y="41966"/>
                    </a:lnTo>
                    <a:close/>
                    <a:moveTo>
                      <a:pt x="192049" y="0"/>
                    </a:moveTo>
                    <a:cubicBezTo>
                      <a:pt x="186431" y="0"/>
                      <a:pt x="180812" y="2137"/>
                      <a:pt x="176539" y="6410"/>
                    </a:cubicBezTo>
                    <a:lnTo>
                      <a:pt x="160359" y="22590"/>
                    </a:lnTo>
                    <a:cubicBezTo>
                      <a:pt x="159693" y="22419"/>
                      <a:pt x="159010" y="22333"/>
                      <a:pt x="158328" y="22333"/>
                    </a:cubicBezTo>
                    <a:cubicBezTo>
                      <a:pt x="156274" y="22333"/>
                      <a:pt x="154228" y="23110"/>
                      <a:pt x="152661" y="24677"/>
                    </a:cubicBezTo>
                    <a:lnTo>
                      <a:pt x="91792" y="85546"/>
                    </a:lnTo>
                    <a:cubicBezTo>
                      <a:pt x="90194" y="87144"/>
                      <a:pt x="90194" y="89721"/>
                      <a:pt x="91792" y="91320"/>
                    </a:cubicBezTo>
                    <a:cubicBezTo>
                      <a:pt x="92575" y="92119"/>
                      <a:pt x="93619" y="92518"/>
                      <a:pt x="94663" y="92518"/>
                    </a:cubicBezTo>
                    <a:cubicBezTo>
                      <a:pt x="95707" y="92518"/>
                      <a:pt x="96751" y="92119"/>
                      <a:pt x="97533" y="91320"/>
                    </a:cubicBezTo>
                    <a:lnTo>
                      <a:pt x="118051" y="70802"/>
                    </a:lnTo>
                    <a:lnTo>
                      <a:pt x="130545" y="83295"/>
                    </a:lnTo>
                    <a:lnTo>
                      <a:pt x="23225" y="190647"/>
                    </a:lnTo>
                    <a:cubicBezTo>
                      <a:pt x="21562" y="192278"/>
                      <a:pt x="19344" y="193192"/>
                      <a:pt x="16962" y="193192"/>
                    </a:cubicBezTo>
                    <a:cubicBezTo>
                      <a:pt x="14614" y="193192"/>
                      <a:pt x="12396" y="192278"/>
                      <a:pt x="10732" y="190647"/>
                    </a:cubicBezTo>
                    <a:cubicBezTo>
                      <a:pt x="9068" y="188984"/>
                      <a:pt x="8155" y="186765"/>
                      <a:pt x="8155" y="184384"/>
                    </a:cubicBezTo>
                    <a:cubicBezTo>
                      <a:pt x="8155" y="182003"/>
                      <a:pt x="9068" y="179785"/>
                      <a:pt x="10732" y="178154"/>
                    </a:cubicBezTo>
                    <a:lnTo>
                      <a:pt x="71601" y="117285"/>
                    </a:lnTo>
                    <a:cubicBezTo>
                      <a:pt x="73199" y="115687"/>
                      <a:pt x="73199" y="113110"/>
                      <a:pt x="71601" y="111511"/>
                    </a:cubicBezTo>
                    <a:cubicBezTo>
                      <a:pt x="70801" y="110712"/>
                      <a:pt x="69758" y="110313"/>
                      <a:pt x="68714" y="110313"/>
                    </a:cubicBezTo>
                    <a:cubicBezTo>
                      <a:pt x="67670" y="110313"/>
                      <a:pt x="66626" y="110712"/>
                      <a:pt x="65827" y="111511"/>
                    </a:cubicBezTo>
                    <a:lnTo>
                      <a:pt x="4958" y="172380"/>
                    </a:lnTo>
                    <a:cubicBezTo>
                      <a:pt x="1761" y="175577"/>
                      <a:pt x="0" y="179850"/>
                      <a:pt x="0" y="184384"/>
                    </a:cubicBezTo>
                    <a:cubicBezTo>
                      <a:pt x="0" y="188918"/>
                      <a:pt x="1761" y="193192"/>
                      <a:pt x="4958" y="196388"/>
                    </a:cubicBezTo>
                    <a:cubicBezTo>
                      <a:pt x="8155" y="199585"/>
                      <a:pt x="12428" y="201346"/>
                      <a:pt x="16962" y="201346"/>
                    </a:cubicBezTo>
                    <a:cubicBezTo>
                      <a:pt x="21529" y="201346"/>
                      <a:pt x="25770" y="199585"/>
                      <a:pt x="28999" y="196388"/>
                    </a:cubicBezTo>
                    <a:lnTo>
                      <a:pt x="176669" y="48718"/>
                    </a:lnTo>
                    <a:cubicBezTo>
                      <a:pt x="178202" y="47185"/>
                      <a:pt x="179018" y="45163"/>
                      <a:pt x="179018" y="43010"/>
                    </a:cubicBezTo>
                    <a:cubicBezTo>
                      <a:pt x="179018" y="42325"/>
                      <a:pt x="178920" y="41640"/>
                      <a:pt x="178757" y="40987"/>
                    </a:cubicBezTo>
                    <a:lnTo>
                      <a:pt x="207560" y="12184"/>
                    </a:lnTo>
                    <a:cubicBezTo>
                      <a:pt x="209159" y="10586"/>
                      <a:pt x="209159" y="8009"/>
                      <a:pt x="207560" y="6410"/>
                    </a:cubicBezTo>
                    <a:cubicBezTo>
                      <a:pt x="203287" y="2137"/>
                      <a:pt x="197668" y="0"/>
                      <a:pt x="19204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48"/>
              <p:cNvSpPr/>
              <p:nvPr/>
            </p:nvSpPr>
            <p:spPr>
              <a:xfrm>
                <a:off x="3120900" y="2763900"/>
                <a:ext cx="224275" cy="203700"/>
              </a:xfrm>
              <a:custGeom>
                <a:avLst/>
                <a:gdLst/>
                <a:ahLst/>
                <a:cxnLst/>
                <a:rect l="l" t="t" r="r" b="b"/>
                <a:pathLst>
                  <a:path w="8971" h="8148" extrusionOk="0">
                    <a:moveTo>
                      <a:pt x="4485" y="1"/>
                    </a:moveTo>
                    <a:cubicBezTo>
                      <a:pt x="3442" y="1"/>
                      <a:pt x="2398" y="400"/>
                      <a:pt x="1599" y="1200"/>
                    </a:cubicBezTo>
                    <a:cubicBezTo>
                      <a:pt x="0" y="2798"/>
                      <a:pt x="0" y="5375"/>
                      <a:pt x="1599" y="6973"/>
                    </a:cubicBezTo>
                    <a:cubicBezTo>
                      <a:pt x="2381" y="7756"/>
                      <a:pt x="3425" y="8148"/>
                      <a:pt x="4469" y="8148"/>
                    </a:cubicBezTo>
                    <a:cubicBezTo>
                      <a:pt x="5513" y="8148"/>
                      <a:pt x="6557" y="7756"/>
                      <a:pt x="7372" y="6973"/>
                    </a:cubicBezTo>
                    <a:cubicBezTo>
                      <a:pt x="8971" y="5375"/>
                      <a:pt x="8938" y="2798"/>
                      <a:pt x="7372" y="1200"/>
                    </a:cubicBezTo>
                    <a:cubicBezTo>
                      <a:pt x="6573" y="400"/>
                      <a:pt x="5529" y="1"/>
                      <a:pt x="44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1" name="Google Shape;4601;p48"/>
            <p:cNvGrpSpPr/>
            <p:nvPr/>
          </p:nvGrpSpPr>
          <p:grpSpPr>
            <a:xfrm>
              <a:off x="4742713" y="3691761"/>
              <a:ext cx="774293" cy="509484"/>
              <a:chOff x="1188175" y="1114775"/>
              <a:chExt cx="5267300" cy="3465875"/>
            </a:xfrm>
          </p:grpSpPr>
          <p:sp>
            <p:nvSpPr>
              <p:cNvPr id="4602" name="Google Shape;4602;p48"/>
              <p:cNvSpPr/>
              <p:nvPr/>
            </p:nvSpPr>
            <p:spPr>
              <a:xfrm>
                <a:off x="1188175" y="1114775"/>
                <a:ext cx="5267300" cy="3465875"/>
              </a:xfrm>
              <a:custGeom>
                <a:avLst/>
                <a:gdLst/>
                <a:ahLst/>
                <a:cxnLst/>
                <a:rect l="l" t="t" r="r" b="b"/>
                <a:pathLst>
                  <a:path w="210692" h="138635" extrusionOk="0">
                    <a:moveTo>
                      <a:pt x="104645" y="8155"/>
                    </a:moveTo>
                    <a:cubicBezTo>
                      <a:pt x="109603" y="8155"/>
                      <a:pt x="113615" y="11646"/>
                      <a:pt x="113615" y="15919"/>
                    </a:cubicBezTo>
                    <a:cubicBezTo>
                      <a:pt x="113615" y="17582"/>
                      <a:pt x="112995" y="19181"/>
                      <a:pt x="111886" y="20518"/>
                    </a:cubicBezTo>
                    <a:cubicBezTo>
                      <a:pt x="109570" y="20388"/>
                      <a:pt x="107156" y="20323"/>
                      <a:pt x="104645" y="20323"/>
                    </a:cubicBezTo>
                    <a:cubicBezTo>
                      <a:pt x="102133" y="20323"/>
                      <a:pt x="99719" y="20388"/>
                      <a:pt x="97370" y="20518"/>
                    </a:cubicBezTo>
                    <a:cubicBezTo>
                      <a:pt x="96261" y="19181"/>
                      <a:pt x="95642" y="17582"/>
                      <a:pt x="95642" y="15919"/>
                    </a:cubicBezTo>
                    <a:cubicBezTo>
                      <a:pt x="95642" y="11646"/>
                      <a:pt x="99686" y="8155"/>
                      <a:pt x="104645" y="8155"/>
                    </a:cubicBezTo>
                    <a:close/>
                    <a:moveTo>
                      <a:pt x="104645" y="28477"/>
                    </a:moveTo>
                    <a:cubicBezTo>
                      <a:pt x="127087" y="28477"/>
                      <a:pt x="137004" y="33273"/>
                      <a:pt x="141342" y="37089"/>
                    </a:cubicBezTo>
                    <a:lnTo>
                      <a:pt x="67915" y="37089"/>
                    </a:lnTo>
                    <a:cubicBezTo>
                      <a:pt x="72253" y="33273"/>
                      <a:pt x="82170" y="28477"/>
                      <a:pt x="104645" y="28477"/>
                    </a:cubicBezTo>
                    <a:close/>
                    <a:moveTo>
                      <a:pt x="148062" y="45244"/>
                    </a:moveTo>
                    <a:cubicBezTo>
                      <a:pt x="159805" y="48832"/>
                      <a:pt x="165709" y="61717"/>
                      <a:pt x="166786" y="74276"/>
                    </a:cubicBezTo>
                    <a:cubicBezTo>
                      <a:pt x="166427" y="73917"/>
                      <a:pt x="166068" y="73526"/>
                      <a:pt x="165676" y="73101"/>
                    </a:cubicBezTo>
                    <a:cubicBezTo>
                      <a:pt x="163360" y="70557"/>
                      <a:pt x="160196" y="67034"/>
                      <a:pt x="154390" y="67034"/>
                    </a:cubicBezTo>
                    <a:cubicBezTo>
                      <a:pt x="148584" y="67034"/>
                      <a:pt x="145387" y="70557"/>
                      <a:pt x="143071" y="73101"/>
                    </a:cubicBezTo>
                    <a:cubicBezTo>
                      <a:pt x="140983" y="75385"/>
                      <a:pt x="139907" y="76494"/>
                      <a:pt x="137786" y="76494"/>
                    </a:cubicBezTo>
                    <a:cubicBezTo>
                      <a:pt x="135699" y="76494"/>
                      <a:pt x="134590" y="75385"/>
                      <a:pt x="132535" y="73101"/>
                    </a:cubicBezTo>
                    <a:cubicBezTo>
                      <a:pt x="130219" y="70557"/>
                      <a:pt x="127022" y="67034"/>
                      <a:pt x="121216" y="67034"/>
                    </a:cubicBezTo>
                    <a:cubicBezTo>
                      <a:pt x="115409" y="67034"/>
                      <a:pt x="112212" y="70557"/>
                      <a:pt x="109896" y="73101"/>
                    </a:cubicBezTo>
                    <a:cubicBezTo>
                      <a:pt x="107841" y="75385"/>
                      <a:pt x="106732" y="76494"/>
                      <a:pt x="104645" y="76494"/>
                    </a:cubicBezTo>
                    <a:cubicBezTo>
                      <a:pt x="102524" y="76494"/>
                      <a:pt x="101448" y="75385"/>
                      <a:pt x="99360" y="73101"/>
                    </a:cubicBezTo>
                    <a:cubicBezTo>
                      <a:pt x="97044" y="70557"/>
                      <a:pt x="93880" y="67034"/>
                      <a:pt x="88041" y="67034"/>
                    </a:cubicBezTo>
                    <a:cubicBezTo>
                      <a:pt x="82235" y="67034"/>
                      <a:pt x="79071" y="70557"/>
                      <a:pt x="76755" y="73101"/>
                    </a:cubicBezTo>
                    <a:cubicBezTo>
                      <a:pt x="74667" y="75385"/>
                      <a:pt x="73591" y="76494"/>
                      <a:pt x="71470" y="76494"/>
                    </a:cubicBezTo>
                    <a:cubicBezTo>
                      <a:pt x="69350" y="76494"/>
                      <a:pt x="68274" y="75385"/>
                      <a:pt x="66186" y="73101"/>
                    </a:cubicBezTo>
                    <a:cubicBezTo>
                      <a:pt x="63870" y="70557"/>
                      <a:pt x="60706" y="67034"/>
                      <a:pt x="54899" y="67034"/>
                    </a:cubicBezTo>
                    <a:cubicBezTo>
                      <a:pt x="49093" y="67034"/>
                      <a:pt x="45896" y="70557"/>
                      <a:pt x="43580" y="73101"/>
                    </a:cubicBezTo>
                    <a:cubicBezTo>
                      <a:pt x="43189" y="73526"/>
                      <a:pt x="42830" y="73917"/>
                      <a:pt x="42504" y="74276"/>
                    </a:cubicBezTo>
                    <a:cubicBezTo>
                      <a:pt x="43548" y="61717"/>
                      <a:pt x="49452" y="48832"/>
                      <a:pt x="61195" y="45244"/>
                    </a:cubicBezTo>
                    <a:close/>
                    <a:moveTo>
                      <a:pt x="180630" y="67542"/>
                    </a:moveTo>
                    <a:cubicBezTo>
                      <a:pt x="181696" y="67542"/>
                      <a:pt x="182675" y="67775"/>
                      <a:pt x="183454" y="68306"/>
                    </a:cubicBezTo>
                    <a:cubicBezTo>
                      <a:pt x="183748" y="68502"/>
                      <a:pt x="184041" y="68763"/>
                      <a:pt x="184302" y="69839"/>
                    </a:cubicBezTo>
                    <a:cubicBezTo>
                      <a:pt x="185053" y="73036"/>
                      <a:pt x="182280" y="78386"/>
                      <a:pt x="179181" y="81387"/>
                    </a:cubicBezTo>
                    <a:cubicBezTo>
                      <a:pt x="177811" y="82692"/>
                      <a:pt x="176343" y="83736"/>
                      <a:pt x="174777" y="84518"/>
                    </a:cubicBezTo>
                    <a:cubicBezTo>
                      <a:pt x="175006" y="82496"/>
                      <a:pt x="175104" y="80474"/>
                      <a:pt x="175104" y="78451"/>
                    </a:cubicBezTo>
                    <a:cubicBezTo>
                      <a:pt x="175104" y="75450"/>
                      <a:pt x="174875" y="72514"/>
                      <a:pt x="174419" y="69611"/>
                    </a:cubicBezTo>
                    <a:cubicBezTo>
                      <a:pt x="176295" y="68374"/>
                      <a:pt x="178618" y="67542"/>
                      <a:pt x="180630" y="67542"/>
                    </a:cubicBezTo>
                    <a:close/>
                    <a:moveTo>
                      <a:pt x="18985" y="38329"/>
                    </a:moveTo>
                    <a:cubicBezTo>
                      <a:pt x="26814" y="41591"/>
                      <a:pt x="33370" y="46027"/>
                      <a:pt x="39144" y="55389"/>
                    </a:cubicBezTo>
                    <a:cubicBezTo>
                      <a:pt x="35915" y="62109"/>
                      <a:pt x="34153" y="70198"/>
                      <a:pt x="34153" y="78451"/>
                    </a:cubicBezTo>
                    <a:cubicBezTo>
                      <a:pt x="34153" y="82137"/>
                      <a:pt x="34512" y="85791"/>
                      <a:pt x="35197" y="89314"/>
                    </a:cubicBezTo>
                    <a:cubicBezTo>
                      <a:pt x="32261" y="84877"/>
                      <a:pt x="29652" y="79071"/>
                      <a:pt x="26846" y="72808"/>
                    </a:cubicBezTo>
                    <a:cubicBezTo>
                      <a:pt x="22606" y="63283"/>
                      <a:pt x="17843" y="52649"/>
                      <a:pt x="10438" y="43841"/>
                    </a:cubicBezTo>
                    <a:lnTo>
                      <a:pt x="18985" y="38329"/>
                    </a:lnTo>
                    <a:close/>
                    <a:moveTo>
                      <a:pt x="180499" y="50502"/>
                    </a:moveTo>
                    <a:cubicBezTo>
                      <a:pt x="183270" y="50502"/>
                      <a:pt x="185982" y="50982"/>
                      <a:pt x="188478" y="51964"/>
                    </a:cubicBezTo>
                    <a:cubicBezTo>
                      <a:pt x="194415" y="54247"/>
                      <a:pt x="198525" y="59140"/>
                      <a:pt x="200123" y="65664"/>
                    </a:cubicBezTo>
                    <a:cubicBezTo>
                      <a:pt x="202113" y="73950"/>
                      <a:pt x="198949" y="84290"/>
                      <a:pt x="192066" y="92021"/>
                    </a:cubicBezTo>
                    <a:cubicBezTo>
                      <a:pt x="188347" y="96196"/>
                      <a:pt x="180812" y="102590"/>
                      <a:pt x="169199" y="103340"/>
                    </a:cubicBezTo>
                    <a:cubicBezTo>
                      <a:pt x="170765" y="100404"/>
                      <a:pt x="172070" y="97175"/>
                      <a:pt x="173016" y="93782"/>
                    </a:cubicBezTo>
                    <a:cubicBezTo>
                      <a:pt x="177452" y="92739"/>
                      <a:pt x="181432" y="90553"/>
                      <a:pt x="184824" y="87226"/>
                    </a:cubicBezTo>
                    <a:cubicBezTo>
                      <a:pt x="188217" y="83964"/>
                      <a:pt x="194121" y="75744"/>
                      <a:pt x="192229" y="67915"/>
                    </a:cubicBezTo>
                    <a:cubicBezTo>
                      <a:pt x="191544" y="65110"/>
                      <a:pt x="190174" y="63022"/>
                      <a:pt x="188021" y="61554"/>
                    </a:cubicBezTo>
                    <a:cubicBezTo>
                      <a:pt x="185786" y="60027"/>
                      <a:pt x="183240" y="59374"/>
                      <a:pt x="180650" y="59374"/>
                    </a:cubicBezTo>
                    <a:cubicBezTo>
                      <a:pt x="177872" y="59374"/>
                      <a:pt x="175043" y="60126"/>
                      <a:pt x="172494" y="61358"/>
                    </a:cubicBezTo>
                    <a:cubicBezTo>
                      <a:pt x="171548" y="58455"/>
                      <a:pt x="170406" y="55748"/>
                      <a:pt x="169004" y="53236"/>
                    </a:cubicBezTo>
                    <a:cubicBezTo>
                      <a:pt x="172668" y="51433"/>
                      <a:pt x="176641" y="50502"/>
                      <a:pt x="180499" y="50502"/>
                    </a:cubicBezTo>
                    <a:close/>
                    <a:moveTo>
                      <a:pt x="154390" y="75189"/>
                    </a:moveTo>
                    <a:cubicBezTo>
                      <a:pt x="156478" y="75189"/>
                      <a:pt x="157587" y="76298"/>
                      <a:pt x="159642" y="78582"/>
                    </a:cubicBezTo>
                    <a:cubicBezTo>
                      <a:pt x="161305" y="80408"/>
                      <a:pt x="163426" y="82724"/>
                      <a:pt x="166655" y="83899"/>
                    </a:cubicBezTo>
                    <a:cubicBezTo>
                      <a:pt x="165318" y="95903"/>
                      <a:pt x="159446" y="109081"/>
                      <a:pt x="146202" y="113093"/>
                    </a:cubicBezTo>
                    <a:lnTo>
                      <a:pt x="122977" y="113093"/>
                    </a:lnTo>
                    <a:cubicBezTo>
                      <a:pt x="120726" y="113093"/>
                      <a:pt x="118900" y="114920"/>
                      <a:pt x="118900" y="117171"/>
                    </a:cubicBezTo>
                    <a:cubicBezTo>
                      <a:pt x="118900" y="119422"/>
                      <a:pt x="120726" y="121248"/>
                      <a:pt x="122977" y="121248"/>
                    </a:cubicBezTo>
                    <a:lnTo>
                      <a:pt x="142745" y="121248"/>
                    </a:lnTo>
                    <a:lnTo>
                      <a:pt x="142745" y="125848"/>
                    </a:lnTo>
                    <a:cubicBezTo>
                      <a:pt x="142745" y="128392"/>
                      <a:pt x="140853" y="130480"/>
                      <a:pt x="138537" y="130480"/>
                    </a:cubicBezTo>
                    <a:lnTo>
                      <a:pt x="70753" y="130480"/>
                    </a:lnTo>
                    <a:cubicBezTo>
                      <a:pt x="68404" y="130480"/>
                      <a:pt x="66512" y="128392"/>
                      <a:pt x="66512" y="125848"/>
                    </a:cubicBezTo>
                    <a:lnTo>
                      <a:pt x="66512" y="121248"/>
                    </a:lnTo>
                    <a:lnTo>
                      <a:pt x="86280" y="121248"/>
                    </a:lnTo>
                    <a:cubicBezTo>
                      <a:pt x="88530" y="121248"/>
                      <a:pt x="90357" y="119422"/>
                      <a:pt x="90357" y="117171"/>
                    </a:cubicBezTo>
                    <a:cubicBezTo>
                      <a:pt x="90357" y="114920"/>
                      <a:pt x="88530" y="113093"/>
                      <a:pt x="86280" y="113093"/>
                    </a:cubicBezTo>
                    <a:lnTo>
                      <a:pt x="63054" y="113093"/>
                    </a:lnTo>
                    <a:cubicBezTo>
                      <a:pt x="55552" y="110810"/>
                      <a:pt x="50430" y="105591"/>
                      <a:pt x="47136" y="99328"/>
                    </a:cubicBezTo>
                    <a:cubicBezTo>
                      <a:pt x="47136" y="99295"/>
                      <a:pt x="47136" y="99295"/>
                      <a:pt x="47103" y="99295"/>
                    </a:cubicBezTo>
                    <a:cubicBezTo>
                      <a:pt x="44624" y="94500"/>
                      <a:pt x="43189" y="89085"/>
                      <a:pt x="42634" y="83899"/>
                    </a:cubicBezTo>
                    <a:cubicBezTo>
                      <a:pt x="45831" y="82724"/>
                      <a:pt x="47951" y="80408"/>
                      <a:pt x="49615" y="78582"/>
                    </a:cubicBezTo>
                    <a:cubicBezTo>
                      <a:pt x="51703" y="76298"/>
                      <a:pt x="52779" y="75189"/>
                      <a:pt x="54899" y="75189"/>
                    </a:cubicBezTo>
                    <a:cubicBezTo>
                      <a:pt x="56987" y="75189"/>
                      <a:pt x="58096" y="76298"/>
                      <a:pt x="60151" y="78582"/>
                    </a:cubicBezTo>
                    <a:cubicBezTo>
                      <a:pt x="62500" y="81126"/>
                      <a:pt x="65664" y="84649"/>
                      <a:pt x="71470" y="84649"/>
                    </a:cubicBezTo>
                    <a:cubicBezTo>
                      <a:pt x="77277" y="84649"/>
                      <a:pt x="80473" y="81126"/>
                      <a:pt x="82789" y="78582"/>
                    </a:cubicBezTo>
                    <a:cubicBezTo>
                      <a:pt x="84844" y="76298"/>
                      <a:pt x="85953" y="75189"/>
                      <a:pt x="88041" y="75189"/>
                    </a:cubicBezTo>
                    <a:cubicBezTo>
                      <a:pt x="90161" y="75189"/>
                      <a:pt x="91238" y="76298"/>
                      <a:pt x="93326" y="78582"/>
                    </a:cubicBezTo>
                    <a:cubicBezTo>
                      <a:pt x="95642" y="81126"/>
                      <a:pt x="98838" y="84649"/>
                      <a:pt x="104645" y="84649"/>
                    </a:cubicBezTo>
                    <a:cubicBezTo>
                      <a:pt x="110451" y="84649"/>
                      <a:pt x="113615" y="81126"/>
                      <a:pt x="115931" y="78582"/>
                    </a:cubicBezTo>
                    <a:cubicBezTo>
                      <a:pt x="118019" y="76298"/>
                      <a:pt x="119095" y="75189"/>
                      <a:pt x="121216" y="75189"/>
                    </a:cubicBezTo>
                    <a:cubicBezTo>
                      <a:pt x="123336" y="75189"/>
                      <a:pt x="124412" y="76298"/>
                      <a:pt x="126500" y="78582"/>
                    </a:cubicBezTo>
                    <a:cubicBezTo>
                      <a:pt x="128816" y="81126"/>
                      <a:pt x="131980" y="84649"/>
                      <a:pt x="137786" y="84649"/>
                    </a:cubicBezTo>
                    <a:cubicBezTo>
                      <a:pt x="143625" y="84649"/>
                      <a:pt x="146790" y="81126"/>
                      <a:pt x="149106" y="78582"/>
                    </a:cubicBezTo>
                    <a:cubicBezTo>
                      <a:pt x="151193" y="76298"/>
                      <a:pt x="152270" y="75189"/>
                      <a:pt x="154390" y="75189"/>
                    </a:cubicBezTo>
                    <a:close/>
                    <a:moveTo>
                      <a:pt x="104645" y="0"/>
                    </a:moveTo>
                    <a:cubicBezTo>
                      <a:pt x="95185" y="0"/>
                      <a:pt x="87487" y="7144"/>
                      <a:pt x="87487" y="15919"/>
                    </a:cubicBezTo>
                    <a:cubicBezTo>
                      <a:pt x="87487" y="17778"/>
                      <a:pt x="87845" y="19572"/>
                      <a:pt x="88498" y="21269"/>
                    </a:cubicBezTo>
                    <a:cubicBezTo>
                      <a:pt x="78092" y="22606"/>
                      <a:pt x="69970" y="25346"/>
                      <a:pt x="64327" y="29489"/>
                    </a:cubicBezTo>
                    <a:cubicBezTo>
                      <a:pt x="60184" y="32522"/>
                      <a:pt x="58227" y="35719"/>
                      <a:pt x="57313" y="37937"/>
                    </a:cubicBezTo>
                    <a:cubicBezTo>
                      <a:pt x="52127" y="39829"/>
                      <a:pt x="47593" y="43189"/>
                      <a:pt x="43906" y="47788"/>
                    </a:cubicBezTo>
                    <a:cubicBezTo>
                      <a:pt x="37937" y="39405"/>
                      <a:pt x="30663" y="34055"/>
                      <a:pt x="19996" y="29945"/>
                    </a:cubicBezTo>
                    <a:cubicBezTo>
                      <a:pt x="19514" y="29768"/>
                      <a:pt x="19017" y="29679"/>
                      <a:pt x="18525" y="29679"/>
                    </a:cubicBezTo>
                    <a:cubicBezTo>
                      <a:pt x="17751" y="29679"/>
                      <a:pt x="16988" y="29898"/>
                      <a:pt x="16310" y="30337"/>
                    </a:cubicBezTo>
                    <a:lnTo>
                      <a:pt x="1957" y="39601"/>
                    </a:lnTo>
                    <a:cubicBezTo>
                      <a:pt x="946" y="40253"/>
                      <a:pt x="261" y="41362"/>
                      <a:pt x="131" y="42569"/>
                    </a:cubicBezTo>
                    <a:cubicBezTo>
                      <a:pt x="0" y="43809"/>
                      <a:pt x="424" y="45016"/>
                      <a:pt x="1272" y="45897"/>
                    </a:cubicBezTo>
                    <a:cubicBezTo>
                      <a:pt x="9623" y="54247"/>
                      <a:pt x="14842" y="65892"/>
                      <a:pt x="19409" y="76168"/>
                    </a:cubicBezTo>
                    <a:cubicBezTo>
                      <a:pt x="25085" y="88824"/>
                      <a:pt x="30467" y="100796"/>
                      <a:pt x="40808" y="104678"/>
                    </a:cubicBezTo>
                    <a:cubicBezTo>
                      <a:pt x="45081" y="112017"/>
                      <a:pt x="51115" y="117301"/>
                      <a:pt x="58357" y="120107"/>
                    </a:cubicBezTo>
                    <a:lnTo>
                      <a:pt x="58357" y="125848"/>
                    </a:lnTo>
                    <a:cubicBezTo>
                      <a:pt x="58357" y="132894"/>
                      <a:pt x="63902" y="138635"/>
                      <a:pt x="70753" y="138635"/>
                    </a:cubicBezTo>
                    <a:lnTo>
                      <a:pt x="138537" y="138635"/>
                    </a:lnTo>
                    <a:cubicBezTo>
                      <a:pt x="145354" y="138635"/>
                      <a:pt x="150900" y="132894"/>
                      <a:pt x="150900" y="125848"/>
                    </a:cubicBezTo>
                    <a:lnTo>
                      <a:pt x="150900" y="120107"/>
                    </a:lnTo>
                    <a:cubicBezTo>
                      <a:pt x="155695" y="118247"/>
                      <a:pt x="159935" y="115312"/>
                      <a:pt x="163524" y="111430"/>
                    </a:cubicBezTo>
                    <a:cubicBezTo>
                      <a:pt x="164600" y="111528"/>
                      <a:pt x="165676" y="111560"/>
                      <a:pt x="166786" y="111560"/>
                    </a:cubicBezTo>
                    <a:cubicBezTo>
                      <a:pt x="178822" y="111560"/>
                      <a:pt x="190043" y="106569"/>
                      <a:pt x="198166" y="97436"/>
                    </a:cubicBezTo>
                    <a:cubicBezTo>
                      <a:pt x="206908" y="87617"/>
                      <a:pt x="210692" y="74700"/>
                      <a:pt x="208050" y="63740"/>
                    </a:cubicBezTo>
                    <a:cubicBezTo>
                      <a:pt x="205831" y="54541"/>
                      <a:pt x="199927" y="47658"/>
                      <a:pt x="191446" y="44363"/>
                    </a:cubicBezTo>
                    <a:cubicBezTo>
                      <a:pt x="188015" y="43026"/>
                      <a:pt x="184305" y="42371"/>
                      <a:pt x="180533" y="42371"/>
                    </a:cubicBezTo>
                    <a:cubicBezTo>
                      <a:pt x="175017" y="42371"/>
                      <a:pt x="169369" y="43771"/>
                      <a:pt x="164274" y="46484"/>
                    </a:cubicBezTo>
                    <a:cubicBezTo>
                      <a:pt x="160816" y="42537"/>
                      <a:pt x="156641" y="39666"/>
                      <a:pt x="151976" y="37937"/>
                    </a:cubicBezTo>
                    <a:cubicBezTo>
                      <a:pt x="151063" y="35719"/>
                      <a:pt x="149106" y="32522"/>
                      <a:pt x="144963" y="29489"/>
                    </a:cubicBezTo>
                    <a:cubicBezTo>
                      <a:pt x="139287" y="25346"/>
                      <a:pt x="131197" y="22606"/>
                      <a:pt x="120792" y="21269"/>
                    </a:cubicBezTo>
                    <a:cubicBezTo>
                      <a:pt x="121444" y="19572"/>
                      <a:pt x="121770" y="17778"/>
                      <a:pt x="121770" y="15919"/>
                    </a:cubicBezTo>
                    <a:cubicBezTo>
                      <a:pt x="121770" y="7144"/>
                      <a:pt x="114104" y="0"/>
                      <a:pt x="1046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48"/>
              <p:cNvSpPr/>
              <p:nvPr/>
            </p:nvSpPr>
            <p:spPr>
              <a:xfrm>
                <a:off x="3702350" y="3942100"/>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28" y="8155"/>
                      <a:pt x="8155" y="6329"/>
                      <a:pt x="8155" y="4078"/>
                    </a:cubicBezTo>
                    <a:cubicBezTo>
                      <a:pt x="8155" y="1827"/>
                      <a:pt x="6328"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4" name="Google Shape;4604;p48"/>
            <p:cNvGrpSpPr/>
            <p:nvPr/>
          </p:nvGrpSpPr>
          <p:grpSpPr>
            <a:xfrm>
              <a:off x="5774594" y="3650835"/>
              <a:ext cx="591335" cy="591335"/>
              <a:chOff x="1190625" y="238125"/>
              <a:chExt cx="5219200" cy="5219200"/>
            </a:xfrm>
          </p:grpSpPr>
          <p:sp>
            <p:nvSpPr>
              <p:cNvPr id="4605" name="Google Shape;4605;p48"/>
              <p:cNvSpPr/>
              <p:nvPr/>
            </p:nvSpPr>
            <p:spPr>
              <a:xfrm>
                <a:off x="1190625" y="238125"/>
                <a:ext cx="5219200" cy="5219200"/>
              </a:xfrm>
              <a:custGeom>
                <a:avLst/>
                <a:gdLst/>
                <a:ahLst/>
                <a:cxnLst/>
                <a:rect l="l" t="t" r="r" b="b"/>
                <a:pathLst>
                  <a:path w="208768" h="208768" extrusionOk="0">
                    <a:moveTo>
                      <a:pt x="120661" y="73493"/>
                    </a:moveTo>
                    <a:lnTo>
                      <a:pt x="118214" y="92999"/>
                    </a:lnTo>
                    <a:cubicBezTo>
                      <a:pt x="118084" y="94206"/>
                      <a:pt x="118475" y="95413"/>
                      <a:pt x="119291" y="96294"/>
                    </a:cubicBezTo>
                    <a:cubicBezTo>
                      <a:pt x="122814" y="100078"/>
                      <a:pt x="124771" y="105003"/>
                      <a:pt x="124771" y="110190"/>
                    </a:cubicBezTo>
                    <a:cubicBezTo>
                      <a:pt x="124771" y="121444"/>
                      <a:pt x="115637" y="130577"/>
                      <a:pt x="104384" y="130577"/>
                    </a:cubicBezTo>
                    <a:cubicBezTo>
                      <a:pt x="93130" y="130577"/>
                      <a:pt x="83996" y="121444"/>
                      <a:pt x="83996" y="110190"/>
                    </a:cubicBezTo>
                    <a:cubicBezTo>
                      <a:pt x="83996" y="105003"/>
                      <a:pt x="85953" y="100078"/>
                      <a:pt x="89476" y="96294"/>
                    </a:cubicBezTo>
                    <a:cubicBezTo>
                      <a:pt x="90292" y="95413"/>
                      <a:pt x="90683" y="94206"/>
                      <a:pt x="90553" y="92999"/>
                    </a:cubicBezTo>
                    <a:lnTo>
                      <a:pt x="88106" y="73493"/>
                    </a:lnTo>
                    <a:close/>
                    <a:moveTo>
                      <a:pt x="104384" y="28542"/>
                    </a:moveTo>
                    <a:cubicBezTo>
                      <a:pt x="133611" y="28542"/>
                      <a:pt x="157391" y="52322"/>
                      <a:pt x="157391" y="81550"/>
                    </a:cubicBezTo>
                    <a:lnTo>
                      <a:pt x="157391" y="131295"/>
                    </a:lnTo>
                    <a:lnTo>
                      <a:pt x="123597" y="131295"/>
                    </a:lnTo>
                    <a:cubicBezTo>
                      <a:pt x="129305" y="126076"/>
                      <a:pt x="132926" y="118541"/>
                      <a:pt x="132926" y="110190"/>
                    </a:cubicBezTo>
                    <a:cubicBezTo>
                      <a:pt x="132926" y="103601"/>
                      <a:pt x="130675" y="97272"/>
                      <a:pt x="126532" y="92216"/>
                    </a:cubicBezTo>
                    <a:lnTo>
                      <a:pt x="128816" y="74014"/>
                    </a:lnTo>
                    <a:cubicBezTo>
                      <a:pt x="129077" y="71894"/>
                      <a:pt x="128424" y="69807"/>
                      <a:pt x="126957" y="68176"/>
                    </a:cubicBezTo>
                    <a:cubicBezTo>
                      <a:pt x="125391" y="66381"/>
                      <a:pt x="123075" y="65338"/>
                      <a:pt x="120694" y="65338"/>
                    </a:cubicBezTo>
                    <a:lnTo>
                      <a:pt x="88074" y="65338"/>
                    </a:lnTo>
                    <a:cubicBezTo>
                      <a:pt x="85692" y="65338"/>
                      <a:pt x="83376" y="66381"/>
                      <a:pt x="81811" y="68176"/>
                    </a:cubicBezTo>
                    <a:cubicBezTo>
                      <a:pt x="80343" y="69807"/>
                      <a:pt x="79690" y="71894"/>
                      <a:pt x="79951" y="74014"/>
                    </a:cubicBezTo>
                    <a:lnTo>
                      <a:pt x="82235" y="92216"/>
                    </a:lnTo>
                    <a:cubicBezTo>
                      <a:pt x="78092" y="97272"/>
                      <a:pt x="75841" y="103601"/>
                      <a:pt x="75841" y="110190"/>
                    </a:cubicBezTo>
                    <a:cubicBezTo>
                      <a:pt x="75841" y="118541"/>
                      <a:pt x="79462" y="126076"/>
                      <a:pt x="85170" y="131295"/>
                    </a:cubicBezTo>
                    <a:lnTo>
                      <a:pt x="51376" y="131295"/>
                    </a:lnTo>
                    <a:lnTo>
                      <a:pt x="51376" y="81550"/>
                    </a:lnTo>
                    <a:cubicBezTo>
                      <a:pt x="51376" y="52322"/>
                      <a:pt x="75156" y="28542"/>
                      <a:pt x="104384" y="28542"/>
                    </a:cubicBezTo>
                    <a:close/>
                    <a:moveTo>
                      <a:pt x="104384" y="8155"/>
                    </a:moveTo>
                    <a:cubicBezTo>
                      <a:pt x="144865" y="8155"/>
                      <a:pt x="177778" y="41068"/>
                      <a:pt x="177778" y="81550"/>
                    </a:cubicBezTo>
                    <a:lnTo>
                      <a:pt x="177778" y="151682"/>
                    </a:lnTo>
                    <a:lnTo>
                      <a:pt x="165546" y="151682"/>
                    </a:lnTo>
                    <a:lnTo>
                      <a:pt x="165546" y="81550"/>
                    </a:lnTo>
                    <a:cubicBezTo>
                      <a:pt x="165546" y="65305"/>
                      <a:pt x="159152" y="49974"/>
                      <a:pt x="147572" y="38361"/>
                    </a:cubicBezTo>
                    <a:cubicBezTo>
                      <a:pt x="135960" y="26781"/>
                      <a:pt x="120628" y="20387"/>
                      <a:pt x="104384" y="20387"/>
                    </a:cubicBezTo>
                    <a:cubicBezTo>
                      <a:pt x="88139" y="20387"/>
                      <a:pt x="72808" y="26781"/>
                      <a:pt x="61195" y="38361"/>
                    </a:cubicBezTo>
                    <a:cubicBezTo>
                      <a:pt x="49615" y="49974"/>
                      <a:pt x="43221" y="65305"/>
                      <a:pt x="43221" y="81550"/>
                    </a:cubicBezTo>
                    <a:lnTo>
                      <a:pt x="43221" y="151682"/>
                    </a:lnTo>
                    <a:lnTo>
                      <a:pt x="30989" y="151682"/>
                    </a:lnTo>
                    <a:lnTo>
                      <a:pt x="30989" y="81550"/>
                    </a:lnTo>
                    <a:cubicBezTo>
                      <a:pt x="30989" y="41068"/>
                      <a:pt x="63902" y="8155"/>
                      <a:pt x="104384" y="8155"/>
                    </a:cubicBezTo>
                    <a:close/>
                    <a:moveTo>
                      <a:pt x="157391" y="139450"/>
                    </a:moveTo>
                    <a:lnTo>
                      <a:pt x="157391" y="151682"/>
                    </a:lnTo>
                    <a:lnTo>
                      <a:pt x="122716" y="151682"/>
                    </a:lnTo>
                    <a:cubicBezTo>
                      <a:pt x="120465" y="151682"/>
                      <a:pt x="118638" y="153509"/>
                      <a:pt x="118638" y="155760"/>
                    </a:cubicBezTo>
                    <a:cubicBezTo>
                      <a:pt x="118638" y="158011"/>
                      <a:pt x="120465" y="159837"/>
                      <a:pt x="122716" y="159837"/>
                    </a:cubicBezTo>
                    <a:lnTo>
                      <a:pt x="177778" y="159837"/>
                    </a:lnTo>
                    <a:lnTo>
                      <a:pt x="177778" y="180225"/>
                    </a:lnTo>
                    <a:lnTo>
                      <a:pt x="30989" y="180225"/>
                    </a:lnTo>
                    <a:lnTo>
                      <a:pt x="30989" y="159837"/>
                    </a:lnTo>
                    <a:lnTo>
                      <a:pt x="86019" y="159837"/>
                    </a:lnTo>
                    <a:cubicBezTo>
                      <a:pt x="88269" y="159837"/>
                      <a:pt x="90096" y="158011"/>
                      <a:pt x="90096" y="155760"/>
                    </a:cubicBezTo>
                    <a:cubicBezTo>
                      <a:pt x="90096" y="153509"/>
                      <a:pt x="88269" y="151682"/>
                      <a:pt x="86019" y="151682"/>
                    </a:cubicBezTo>
                    <a:lnTo>
                      <a:pt x="51376" y="151682"/>
                    </a:lnTo>
                    <a:lnTo>
                      <a:pt x="51376" y="139450"/>
                    </a:lnTo>
                    <a:close/>
                    <a:moveTo>
                      <a:pt x="200612" y="188380"/>
                    </a:moveTo>
                    <a:lnTo>
                      <a:pt x="200612" y="200612"/>
                    </a:lnTo>
                    <a:lnTo>
                      <a:pt x="8155" y="200612"/>
                    </a:lnTo>
                    <a:lnTo>
                      <a:pt x="8155" y="188380"/>
                    </a:lnTo>
                    <a:close/>
                    <a:moveTo>
                      <a:pt x="104384" y="0"/>
                    </a:moveTo>
                    <a:cubicBezTo>
                      <a:pt x="82691" y="0"/>
                      <a:pt x="62239" y="8514"/>
                      <a:pt x="46777" y="23943"/>
                    </a:cubicBezTo>
                    <a:cubicBezTo>
                      <a:pt x="31348" y="39405"/>
                      <a:pt x="22834" y="59857"/>
                      <a:pt x="22834" y="81550"/>
                    </a:cubicBezTo>
                    <a:lnTo>
                      <a:pt x="22834" y="180225"/>
                    </a:lnTo>
                    <a:lnTo>
                      <a:pt x="4077" y="180225"/>
                    </a:lnTo>
                    <a:cubicBezTo>
                      <a:pt x="1827" y="180225"/>
                      <a:pt x="0" y="182051"/>
                      <a:pt x="0" y="184302"/>
                    </a:cubicBezTo>
                    <a:lnTo>
                      <a:pt x="0" y="204690"/>
                    </a:lnTo>
                    <a:cubicBezTo>
                      <a:pt x="0" y="206940"/>
                      <a:pt x="1827" y="208767"/>
                      <a:pt x="4077" y="208767"/>
                    </a:cubicBezTo>
                    <a:lnTo>
                      <a:pt x="204690" y="208767"/>
                    </a:lnTo>
                    <a:cubicBezTo>
                      <a:pt x="206940" y="208767"/>
                      <a:pt x="208767" y="206940"/>
                      <a:pt x="208767" y="204690"/>
                    </a:cubicBezTo>
                    <a:lnTo>
                      <a:pt x="208767" y="184302"/>
                    </a:lnTo>
                    <a:cubicBezTo>
                      <a:pt x="208767" y="182051"/>
                      <a:pt x="206940" y="180225"/>
                      <a:pt x="204690" y="180225"/>
                    </a:cubicBezTo>
                    <a:lnTo>
                      <a:pt x="185933" y="180225"/>
                    </a:lnTo>
                    <a:lnTo>
                      <a:pt x="185933" y="81550"/>
                    </a:lnTo>
                    <a:cubicBezTo>
                      <a:pt x="185933" y="59857"/>
                      <a:pt x="177419" y="39405"/>
                      <a:pt x="161990" y="23943"/>
                    </a:cubicBezTo>
                    <a:cubicBezTo>
                      <a:pt x="146528" y="8514"/>
                      <a:pt x="126076" y="0"/>
                      <a:pt x="1043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48"/>
              <p:cNvSpPr/>
              <p:nvPr/>
            </p:nvSpPr>
            <p:spPr>
              <a:xfrm>
                <a:off x="3698275" y="4030175"/>
                <a:ext cx="203900" cy="203900"/>
              </a:xfrm>
              <a:custGeom>
                <a:avLst/>
                <a:gdLst/>
                <a:ahLst/>
                <a:cxnLst/>
                <a:rect l="l" t="t" r="r" b="b"/>
                <a:pathLst>
                  <a:path w="8156" h="8156" extrusionOk="0">
                    <a:moveTo>
                      <a:pt x="4078" y="0"/>
                    </a:moveTo>
                    <a:cubicBezTo>
                      <a:pt x="1827" y="0"/>
                      <a:pt x="0" y="1827"/>
                      <a:pt x="0" y="4078"/>
                    </a:cubicBezTo>
                    <a:cubicBezTo>
                      <a:pt x="0" y="6329"/>
                      <a:pt x="1827" y="8155"/>
                      <a:pt x="4078" y="8155"/>
                    </a:cubicBezTo>
                    <a:cubicBezTo>
                      <a:pt x="6328" y="8155"/>
                      <a:pt x="8155" y="6329"/>
                      <a:pt x="8155" y="4078"/>
                    </a:cubicBezTo>
                    <a:cubicBezTo>
                      <a:pt x="8155" y="1827"/>
                      <a:pt x="6328"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7" name="Google Shape;4607;p48"/>
            <p:cNvGrpSpPr/>
            <p:nvPr/>
          </p:nvGrpSpPr>
          <p:grpSpPr>
            <a:xfrm>
              <a:off x="5791304" y="2873365"/>
              <a:ext cx="557916" cy="554279"/>
              <a:chOff x="1166150" y="238125"/>
              <a:chExt cx="5253450" cy="5219200"/>
            </a:xfrm>
          </p:grpSpPr>
          <p:sp>
            <p:nvSpPr>
              <p:cNvPr id="4608" name="Google Shape;4608;p48"/>
              <p:cNvSpPr/>
              <p:nvPr/>
            </p:nvSpPr>
            <p:spPr>
              <a:xfrm>
                <a:off x="1166150" y="238125"/>
                <a:ext cx="5253450" cy="5219200"/>
              </a:xfrm>
              <a:custGeom>
                <a:avLst/>
                <a:gdLst/>
                <a:ahLst/>
                <a:cxnLst/>
                <a:rect l="l" t="t" r="r" b="b"/>
                <a:pathLst>
                  <a:path w="210138" h="208768" extrusionOk="0">
                    <a:moveTo>
                      <a:pt x="199014" y="47853"/>
                    </a:moveTo>
                    <a:cubicBezTo>
                      <a:pt x="199536" y="47853"/>
                      <a:pt x="200058" y="48016"/>
                      <a:pt x="200482" y="48310"/>
                    </a:cubicBezTo>
                    <a:cubicBezTo>
                      <a:pt x="201330" y="48962"/>
                      <a:pt x="201722" y="50202"/>
                      <a:pt x="201559" y="51800"/>
                    </a:cubicBezTo>
                    <a:cubicBezTo>
                      <a:pt x="191479" y="143332"/>
                      <a:pt x="111919" y="169949"/>
                      <a:pt x="35002" y="195687"/>
                    </a:cubicBezTo>
                    <a:cubicBezTo>
                      <a:pt x="30859" y="197057"/>
                      <a:pt x="26749" y="198427"/>
                      <a:pt x="22671" y="199829"/>
                    </a:cubicBezTo>
                    <a:cubicBezTo>
                      <a:pt x="21130" y="200355"/>
                      <a:pt x="19651" y="200614"/>
                      <a:pt x="18266" y="200614"/>
                    </a:cubicBezTo>
                    <a:cubicBezTo>
                      <a:pt x="15869" y="200614"/>
                      <a:pt x="13756" y="199838"/>
                      <a:pt x="12102" y="198329"/>
                    </a:cubicBezTo>
                    <a:cubicBezTo>
                      <a:pt x="9656" y="196111"/>
                      <a:pt x="8612" y="192620"/>
                      <a:pt x="9395" y="189424"/>
                    </a:cubicBezTo>
                    <a:cubicBezTo>
                      <a:pt x="10243" y="185868"/>
                      <a:pt x="13277" y="183226"/>
                      <a:pt x="17876" y="181986"/>
                    </a:cubicBezTo>
                    <a:cubicBezTo>
                      <a:pt x="17974" y="181954"/>
                      <a:pt x="18039" y="181921"/>
                      <a:pt x="18137" y="181888"/>
                    </a:cubicBezTo>
                    <a:cubicBezTo>
                      <a:pt x="28184" y="178496"/>
                      <a:pt x="38557" y="175364"/>
                      <a:pt x="49517" y="172005"/>
                    </a:cubicBezTo>
                    <a:cubicBezTo>
                      <a:pt x="82333" y="162023"/>
                      <a:pt x="116258" y="151682"/>
                      <a:pt x="143593" y="134035"/>
                    </a:cubicBezTo>
                    <a:cubicBezTo>
                      <a:pt x="175136" y="113615"/>
                      <a:pt x="192360" y="86541"/>
                      <a:pt x="196242" y="51246"/>
                    </a:cubicBezTo>
                    <a:cubicBezTo>
                      <a:pt x="196437" y="49615"/>
                      <a:pt x="197057" y="48473"/>
                      <a:pt x="198068" y="48049"/>
                    </a:cubicBezTo>
                    <a:cubicBezTo>
                      <a:pt x="198362" y="47919"/>
                      <a:pt x="198688" y="47853"/>
                      <a:pt x="199014" y="47853"/>
                    </a:cubicBezTo>
                    <a:close/>
                    <a:moveTo>
                      <a:pt x="158558" y="1"/>
                    </a:moveTo>
                    <a:cubicBezTo>
                      <a:pt x="158006" y="1"/>
                      <a:pt x="157443" y="33"/>
                      <a:pt x="156869" y="98"/>
                    </a:cubicBezTo>
                    <a:cubicBezTo>
                      <a:pt x="113713" y="4828"/>
                      <a:pt x="80376" y="24922"/>
                      <a:pt x="55030" y="61521"/>
                    </a:cubicBezTo>
                    <a:cubicBezTo>
                      <a:pt x="32914" y="93391"/>
                      <a:pt x="19572" y="133285"/>
                      <a:pt x="6687" y="171841"/>
                    </a:cubicBezTo>
                    <a:cubicBezTo>
                      <a:pt x="5220" y="176245"/>
                      <a:pt x="3784" y="180616"/>
                      <a:pt x="2316" y="184955"/>
                    </a:cubicBezTo>
                    <a:cubicBezTo>
                      <a:pt x="1958" y="185770"/>
                      <a:pt x="1664" y="186586"/>
                      <a:pt x="1468" y="187466"/>
                    </a:cubicBezTo>
                    <a:cubicBezTo>
                      <a:pt x="0" y="193534"/>
                      <a:pt x="1990" y="200155"/>
                      <a:pt x="6590" y="204363"/>
                    </a:cubicBezTo>
                    <a:cubicBezTo>
                      <a:pt x="9754" y="207267"/>
                      <a:pt x="13799" y="208767"/>
                      <a:pt x="18235" y="208767"/>
                    </a:cubicBezTo>
                    <a:cubicBezTo>
                      <a:pt x="20518" y="208767"/>
                      <a:pt x="22867" y="208376"/>
                      <a:pt x="25281" y="207560"/>
                    </a:cubicBezTo>
                    <a:cubicBezTo>
                      <a:pt x="29358" y="206158"/>
                      <a:pt x="33468" y="204788"/>
                      <a:pt x="37578" y="203417"/>
                    </a:cubicBezTo>
                    <a:cubicBezTo>
                      <a:pt x="76233" y="190467"/>
                      <a:pt x="116225" y="177093"/>
                      <a:pt x="148160" y="154912"/>
                    </a:cubicBezTo>
                    <a:cubicBezTo>
                      <a:pt x="184759" y="129468"/>
                      <a:pt x="204886" y="96033"/>
                      <a:pt x="209648" y="52681"/>
                    </a:cubicBezTo>
                    <a:cubicBezTo>
                      <a:pt x="210138" y="48114"/>
                      <a:pt x="208539" y="44135"/>
                      <a:pt x="205277" y="41721"/>
                    </a:cubicBezTo>
                    <a:cubicBezTo>
                      <a:pt x="203442" y="40379"/>
                      <a:pt x="201237" y="39694"/>
                      <a:pt x="199023" y="39694"/>
                    </a:cubicBezTo>
                    <a:cubicBezTo>
                      <a:pt x="197577" y="39694"/>
                      <a:pt x="196127" y="39986"/>
                      <a:pt x="194774" y="40579"/>
                    </a:cubicBezTo>
                    <a:cubicBezTo>
                      <a:pt x="191055" y="42243"/>
                      <a:pt x="188641" y="45798"/>
                      <a:pt x="188152" y="50365"/>
                    </a:cubicBezTo>
                    <a:cubicBezTo>
                      <a:pt x="180062" y="123760"/>
                      <a:pt x="112506" y="144310"/>
                      <a:pt x="47136" y="164208"/>
                    </a:cubicBezTo>
                    <a:cubicBezTo>
                      <a:pt x="46321" y="164469"/>
                      <a:pt x="45472" y="164730"/>
                      <a:pt x="44657" y="164959"/>
                    </a:cubicBezTo>
                    <a:cubicBezTo>
                      <a:pt x="44885" y="164208"/>
                      <a:pt x="45114" y="163426"/>
                      <a:pt x="45375" y="162643"/>
                    </a:cubicBezTo>
                    <a:cubicBezTo>
                      <a:pt x="50300" y="146431"/>
                      <a:pt x="55389" y="129664"/>
                      <a:pt x="61424" y="113745"/>
                    </a:cubicBezTo>
                    <a:cubicBezTo>
                      <a:pt x="62206" y="111658"/>
                      <a:pt x="61163" y="109277"/>
                      <a:pt x="59042" y="108494"/>
                    </a:cubicBezTo>
                    <a:cubicBezTo>
                      <a:pt x="58573" y="108318"/>
                      <a:pt x="58091" y="108234"/>
                      <a:pt x="57616" y="108234"/>
                    </a:cubicBezTo>
                    <a:cubicBezTo>
                      <a:pt x="55977" y="108234"/>
                      <a:pt x="54423" y="109231"/>
                      <a:pt x="53791" y="110875"/>
                    </a:cubicBezTo>
                    <a:cubicBezTo>
                      <a:pt x="47658" y="127022"/>
                      <a:pt x="42537" y="143919"/>
                      <a:pt x="37546" y="160261"/>
                    </a:cubicBezTo>
                    <a:cubicBezTo>
                      <a:pt x="36796" y="162806"/>
                      <a:pt x="36013" y="165317"/>
                      <a:pt x="35230" y="167862"/>
                    </a:cubicBezTo>
                    <a:cubicBezTo>
                      <a:pt x="28543" y="169917"/>
                      <a:pt x="22051" y="171972"/>
                      <a:pt x="15625" y="174125"/>
                    </a:cubicBezTo>
                    <a:cubicBezTo>
                      <a:pt x="15234" y="174255"/>
                      <a:pt x="14810" y="174386"/>
                      <a:pt x="14418" y="174516"/>
                    </a:cubicBezTo>
                    <a:cubicBezTo>
                      <a:pt x="14418" y="174484"/>
                      <a:pt x="14418" y="174451"/>
                      <a:pt x="14418" y="174451"/>
                    </a:cubicBezTo>
                    <a:cubicBezTo>
                      <a:pt x="40090" y="97631"/>
                      <a:pt x="66610" y="18235"/>
                      <a:pt x="157783" y="8188"/>
                    </a:cubicBezTo>
                    <a:cubicBezTo>
                      <a:pt x="158046" y="8159"/>
                      <a:pt x="158295" y="8145"/>
                      <a:pt x="158529" y="8145"/>
                    </a:cubicBezTo>
                    <a:cubicBezTo>
                      <a:pt x="160667" y="8145"/>
                      <a:pt x="161583" y="9292"/>
                      <a:pt x="161730" y="10438"/>
                    </a:cubicBezTo>
                    <a:cubicBezTo>
                      <a:pt x="161762" y="10830"/>
                      <a:pt x="161730" y="11547"/>
                      <a:pt x="161208" y="12232"/>
                    </a:cubicBezTo>
                    <a:cubicBezTo>
                      <a:pt x="160621" y="12917"/>
                      <a:pt x="159642" y="13342"/>
                      <a:pt x="158337" y="13505"/>
                    </a:cubicBezTo>
                    <a:cubicBezTo>
                      <a:pt x="137493" y="15788"/>
                      <a:pt x="119128" y="22932"/>
                      <a:pt x="103829" y="34708"/>
                    </a:cubicBezTo>
                    <a:cubicBezTo>
                      <a:pt x="90455" y="44983"/>
                      <a:pt x="79136" y="58814"/>
                      <a:pt x="69155" y="76918"/>
                    </a:cubicBezTo>
                    <a:cubicBezTo>
                      <a:pt x="68045" y="78875"/>
                      <a:pt x="68796" y="81354"/>
                      <a:pt x="70753" y="82463"/>
                    </a:cubicBezTo>
                    <a:cubicBezTo>
                      <a:pt x="71370" y="82803"/>
                      <a:pt x="72039" y="82964"/>
                      <a:pt x="72701" y="82964"/>
                    </a:cubicBezTo>
                    <a:cubicBezTo>
                      <a:pt x="74137" y="82964"/>
                      <a:pt x="75539" y="82205"/>
                      <a:pt x="76298" y="80865"/>
                    </a:cubicBezTo>
                    <a:cubicBezTo>
                      <a:pt x="96327" y="44461"/>
                      <a:pt x="122684" y="25607"/>
                      <a:pt x="159218" y="21594"/>
                    </a:cubicBezTo>
                    <a:cubicBezTo>
                      <a:pt x="163785" y="21105"/>
                      <a:pt x="167340" y="18691"/>
                      <a:pt x="169004" y="14973"/>
                    </a:cubicBezTo>
                    <a:cubicBezTo>
                      <a:pt x="170504" y="11515"/>
                      <a:pt x="170080" y="7503"/>
                      <a:pt x="167862" y="4469"/>
                    </a:cubicBezTo>
                    <a:cubicBezTo>
                      <a:pt x="165749" y="1585"/>
                      <a:pt x="162436" y="1"/>
                      <a:pt x="1585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48"/>
              <p:cNvSpPr/>
              <p:nvPr/>
            </p:nvSpPr>
            <p:spPr>
              <a:xfrm>
                <a:off x="1516800" y="4897050"/>
                <a:ext cx="247125" cy="220200"/>
              </a:xfrm>
              <a:custGeom>
                <a:avLst/>
                <a:gdLst/>
                <a:ahLst/>
                <a:cxnLst/>
                <a:rect l="l" t="t" r="r" b="b"/>
                <a:pathLst>
                  <a:path w="9885" h="8808" extrusionOk="0">
                    <a:moveTo>
                      <a:pt x="4470" y="0"/>
                    </a:moveTo>
                    <a:cubicBezTo>
                      <a:pt x="3426" y="0"/>
                      <a:pt x="2382" y="392"/>
                      <a:pt x="1599" y="1175"/>
                    </a:cubicBezTo>
                    <a:cubicBezTo>
                      <a:pt x="1" y="2773"/>
                      <a:pt x="1" y="5350"/>
                      <a:pt x="1599" y="6948"/>
                    </a:cubicBezTo>
                    <a:cubicBezTo>
                      <a:pt x="1828" y="7177"/>
                      <a:pt x="2056" y="7372"/>
                      <a:pt x="2317" y="7535"/>
                    </a:cubicBezTo>
                    <a:cubicBezTo>
                      <a:pt x="3132" y="8384"/>
                      <a:pt x="4209" y="8808"/>
                      <a:pt x="5285" y="8808"/>
                    </a:cubicBezTo>
                    <a:cubicBezTo>
                      <a:pt x="6133" y="8808"/>
                      <a:pt x="7014" y="8547"/>
                      <a:pt x="7732" y="7992"/>
                    </a:cubicBezTo>
                    <a:cubicBezTo>
                      <a:pt x="9526" y="6655"/>
                      <a:pt x="9885" y="4078"/>
                      <a:pt x="8547" y="2284"/>
                    </a:cubicBezTo>
                    <a:cubicBezTo>
                      <a:pt x="8221" y="1860"/>
                      <a:pt x="7830" y="1533"/>
                      <a:pt x="7406" y="1272"/>
                    </a:cubicBezTo>
                    <a:cubicBezTo>
                      <a:pt x="7406" y="1240"/>
                      <a:pt x="7373" y="1207"/>
                      <a:pt x="7340" y="1175"/>
                    </a:cubicBezTo>
                    <a:cubicBezTo>
                      <a:pt x="6558" y="392"/>
                      <a:pt x="5514" y="0"/>
                      <a:pt x="44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48"/>
              <p:cNvSpPr/>
              <p:nvPr/>
            </p:nvSpPr>
            <p:spPr>
              <a:xfrm>
                <a:off x="2678075" y="2519050"/>
                <a:ext cx="203900" cy="203900"/>
              </a:xfrm>
              <a:custGeom>
                <a:avLst/>
                <a:gdLst/>
                <a:ahLst/>
                <a:cxnLst/>
                <a:rect l="l" t="t" r="r" b="b"/>
                <a:pathLst>
                  <a:path w="8156" h="8156" extrusionOk="0">
                    <a:moveTo>
                      <a:pt x="4078" y="1"/>
                    </a:moveTo>
                    <a:cubicBezTo>
                      <a:pt x="1827" y="1"/>
                      <a:pt x="1" y="1827"/>
                      <a:pt x="1" y="4078"/>
                    </a:cubicBezTo>
                    <a:cubicBezTo>
                      <a:pt x="1" y="6329"/>
                      <a:pt x="1827" y="8156"/>
                      <a:pt x="4078" y="8156"/>
                    </a:cubicBezTo>
                    <a:cubicBezTo>
                      <a:pt x="6362" y="8156"/>
                      <a:pt x="8156" y="6329"/>
                      <a:pt x="8156" y="4078"/>
                    </a:cubicBezTo>
                    <a:cubicBezTo>
                      <a:pt x="8156" y="1827"/>
                      <a:pt x="6362" y="1"/>
                      <a:pt x="4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1" name="Google Shape;4611;p48"/>
            <p:cNvGrpSpPr/>
            <p:nvPr/>
          </p:nvGrpSpPr>
          <p:grpSpPr>
            <a:xfrm>
              <a:off x="4921550" y="2871538"/>
              <a:ext cx="416619" cy="557932"/>
              <a:chOff x="1829150" y="238125"/>
              <a:chExt cx="3897275" cy="5219200"/>
            </a:xfrm>
          </p:grpSpPr>
          <p:sp>
            <p:nvSpPr>
              <p:cNvPr id="4612" name="Google Shape;4612;p48"/>
              <p:cNvSpPr/>
              <p:nvPr/>
            </p:nvSpPr>
            <p:spPr>
              <a:xfrm>
                <a:off x="1829150" y="238125"/>
                <a:ext cx="3897275" cy="5219200"/>
              </a:xfrm>
              <a:custGeom>
                <a:avLst/>
                <a:gdLst/>
                <a:ahLst/>
                <a:cxnLst/>
                <a:rect l="l" t="t" r="r" b="b"/>
                <a:pathLst>
                  <a:path w="155891" h="208768" extrusionOk="0">
                    <a:moveTo>
                      <a:pt x="38053" y="8154"/>
                    </a:moveTo>
                    <a:cubicBezTo>
                      <a:pt x="38660" y="8154"/>
                      <a:pt x="39257" y="8320"/>
                      <a:pt x="39797" y="8644"/>
                    </a:cubicBezTo>
                    <a:lnTo>
                      <a:pt x="145550" y="69676"/>
                    </a:lnTo>
                    <a:cubicBezTo>
                      <a:pt x="146366" y="70165"/>
                      <a:pt x="146953" y="70916"/>
                      <a:pt x="147214" y="71862"/>
                    </a:cubicBezTo>
                    <a:cubicBezTo>
                      <a:pt x="147475" y="72775"/>
                      <a:pt x="147344" y="73721"/>
                      <a:pt x="146855" y="74536"/>
                    </a:cubicBezTo>
                    <a:lnTo>
                      <a:pt x="143919" y="79658"/>
                    </a:lnTo>
                    <a:cubicBezTo>
                      <a:pt x="142222" y="79177"/>
                      <a:pt x="140761" y="79089"/>
                      <a:pt x="139475" y="79089"/>
                    </a:cubicBezTo>
                    <a:cubicBezTo>
                      <a:pt x="139105" y="79089"/>
                      <a:pt x="138749" y="79096"/>
                      <a:pt x="138406" y="79103"/>
                    </a:cubicBezTo>
                    <a:cubicBezTo>
                      <a:pt x="138082" y="79109"/>
                      <a:pt x="137781" y="79114"/>
                      <a:pt x="137494" y="79114"/>
                    </a:cubicBezTo>
                    <a:cubicBezTo>
                      <a:pt x="136111" y="79114"/>
                      <a:pt x="135081" y="78984"/>
                      <a:pt x="133513" y="78092"/>
                    </a:cubicBezTo>
                    <a:cubicBezTo>
                      <a:pt x="131622" y="76983"/>
                      <a:pt x="131067" y="76004"/>
                      <a:pt x="130186" y="74373"/>
                    </a:cubicBezTo>
                    <a:cubicBezTo>
                      <a:pt x="129045" y="72318"/>
                      <a:pt x="127642" y="69741"/>
                      <a:pt x="123793" y="67523"/>
                    </a:cubicBezTo>
                    <a:cubicBezTo>
                      <a:pt x="120458" y="65601"/>
                      <a:pt x="117809" y="65394"/>
                      <a:pt x="115633" y="65394"/>
                    </a:cubicBezTo>
                    <a:cubicBezTo>
                      <a:pt x="115297" y="65394"/>
                      <a:pt x="114973" y="65398"/>
                      <a:pt x="114659" y="65403"/>
                    </a:cubicBezTo>
                    <a:cubicBezTo>
                      <a:pt x="114335" y="65408"/>
                      <a:pt x="114033" y="65414"/>
                      <a:pt x="113747" y="65414"/>
                    </a:cubicBezTo>
                    <a:cubicBezTo>
                      <a:pt x="112364" y="65414"/>
                      <a:pt x="111334" y="65283"/>
                      <a:pt x="109766" y="64392"/>
                    </a:cubicBezTo>
                    <a:cubicBezTo>
                      <a:pt x="107874" y="63283"/>
                      <a:pt x="107352" y="62304"/>
                      <a:pt x="106439" y="60673"/>
                    </a:cubicBezTo>
                    <a:cubicBezTo>
                      <a:pt x="105297" y="58618"/>
                      <a:pt x="103895" y="56041"/>
                      <a:pt x="100045" y="53823"/>
                    </a:cubicBezTo>
                    <a:cubicBezTo>
                      <a:pt x="96711" y="51901"/>
                      <a:pt x="94061" y="51693"/>
                      <a:pt x="91885" y="51693"/>
                    </a:cubicBezTo>
                    <a:cubicBezTo>
                      <a:pt x="91550" y="51693"/>
                      <a:pt x="91226" y="51698"/>
                      <a:pt x="90912" y="51702"/>
                    </a:cubicBezTo>
                    <a:cubicBezTo>
                      <a:pt x="90593" y="51708"/>
                      <a:pt x="90295" y="51714"/>
                      <a:pt x="90011" y="51714"/>
                    </a:cubicBezTo>
                    <a:cubicBezTo>
                      <a:pt x="88640" y="51714"/>
                      <a:pt x="87592" y="51583"/>
                      <a:pt x="86052" y="50691"/>
                    </a:cubicBezTo>
                    <a:cubicBezTo>
                      <a:pt x="84160" y="49582"/>
                      <a:pt x="83605" y="48604"/>
                      <a:pt x="82692" y="46973"/>
                    </a:cubicBezTo>
                    <a:cubicBezTo>
                      <a:pt x="81583" y="44918"/>
                      <a:pt x="80147" y="42341"/>
                      <a:pt x="76298" y="40122"/>
                    </a:cubicBezTo>
                    <a:cubicBezTo>
                      <a:pt x="73055" y="38253"/>
                      <a:pt x="70483" y="37982"/>
                      <a:pt x="68349" y="37982"/>
                    </a:cubicBezTo>
                    <a:cubicBezTo>
                      <a:pt x="67950" y="37982"/>
                      <a:pt x="67567" y="37992"/>
                      <a:pt x="67197" y="38002"/>
                    </a:cubicBezTo>
                    <a:cubicBezTo>
                      <a:pt x="66877" y="38008"/>
                      <a:pt x="66580" y="38013"/>
                      <a:pt x="66297" y="38013"/>
                    </a:cubicBezTo>
                    <a:cubicBezTo>
                      <a:pt x="64908" y="38013"/>
                      <a:pt x="63876" y="37880"/>
                      <a:pt x="62304" y="36958"/>
                    </a:cubicBezTo>
                    <a:cubicBezTo>
                      <a:pt x="60412" y="35882"/>
                      <a:pt x="59858" y="34903"/>
                      <a:pt x="58977" y="33272"/>
                    </a:cubicBezTo>
                    <a:cubicBezTo>
                      <a:pt x="57835" y="31185"/>
                      <a:pt x="56433" y="28640"/>
                      <a:pt x="52584" y="26422"/>
                    </a:cubicBezTo>
                    <a:cubicBezTo>
                      <a:pt x="49340" y="24553"/>
                      <a:pt x="46746" y="24282"/>
                      <a:pt x="44604" y="24282"/>
                    </a:cubicBezTo>
                    <a:cubicBezTo>
                      <a:pt x="44204" y="24282"/>
                      <a:pt x="43820" y="24292"/>
                      <a:pt x="43450" y="24302"/>
                    </a:cubicBezTo>
                    <a:cubicBezTo>
                      <a:pt x="43136" y="24307"/>
                      <a:pt x="42842" y="24313"/>
                      <a:pt x="42562" y="24313"/>
                    </a:cubicBezTo>
                    <a:cubicBezTo>
                      <a:pt x="41183" y="24313"/>
                      <a:pt x="40129" y="24180"/>
                      <a:pt x="38557" y="23258"/>
                    </a:cubicBezTo>
                    <a:cubicBezTo>
                      <a:pt x="36665" y="22182"/>
                      <a:pt x="36143" y="21203"/>
                      <a:pt x="35230" y="19539"/>
                    </a:cubicBezTo>
                    <a:cubicBezTo>
                      <a:pt x="34480" y="18202"/>
                      <a:pt x="33599" y="16604"/>
                      <a:pt x="32000" y="15070"/>
                    </a:cubicBezTo>
                    <a:lnTo>
                      <a:pt x="34936" y="9916"/>
                    </a:lnTo>
                    <a:cubicBezTo>
                      <a:pt x="35426" y="9101"/>
                      <a:pt x="36176" y="8546"/>
                      <a:pt x="37122" y="8285"/>
                    </a:cubicBezTo>
                    <a:cubicBezTo>
                      <a:pt x="37431" y="8197"/>
                      <a:pt x="37743" y="8154"/>
                      <a:pt x="38053" y="8154"/>
                    </a:cubicBezTo>
                    <a:close/>
                    <a:moveTo>
                      <a:pt x="27629" y="22638"/>
                    </a:moveTo>
                    <a:cubicBezTo>
                      <a:pt x="27760" y="22899"/>
                      <a:pt x="27923" y="23193"/>
                      <a:pt x="28086" y="23486"/>
                    </a:cubicBezTo>
                    <a:cubicBezTo>
                      <a:pt x="29228" y="25541"/>
                      <a:pt x="30630" y="28118"/>
                      <a:pt x="34480" y="30336"/>
                    </a:cubicBezTo>
                    <a:cubicBezTo>
                      <a:pt x="37814" y="32258"/>
                      <a:pt x="40464" y="32466"/>
                      <a:pt x="42640" y="32466"/>
                    </a:cubicBezTo>
                    <a:cubicBezTo>
                      <a:pt x="42975" y="32466"/>
                      <a:pt x="43299" y="32461"/>
                      <a:pt x="43613" y="32457"/>
                    </a:cubicBezTo>
                    <a:cubicBezTo>
                      <a:pt x="43932" y="32451"/>
                      <a:pt x="44230" y="32446"/>
                      <a:pt x="44514" y="32446"/>
                    </a:cubicBezTo>
                    <a:cubicBezTo>
                      <a:pt x="45886" y="32446"/>
                      <a:pt x="46939" y="32576"/>
                      <a:pt x="48506" y="33468"/>
                    </a:cubicBezTo>
                    <a:cubicBezTo>
                      <a:pt x="50365" y="34577"/>
                      <a:pt x="50920" y="35556"/>
                      <a:pt x="51833" y="37187"/>
                    </a:cubicBezTo>
                    <a:cubicBezTo>
                      <a:pt x="52975" y="39242"/>
                      <a:pt x="54378" y="41819"/>
                      <a:pt x="58227" y="44037"/>
                    </a:cubicBezTo>
                    <a:cubicBezTo>
                      <a:pt x="61562" y="45959"/>
                      <a:pt x="64211" y="46166"/>
                      <a:pt x="66387" y="46166"/>
                    </a:cubicBezTo>
                    <a:cubicBezTo>
                      <a:pt x="66722" y="46166"/>
                      <a:pt x="67047" y="46161"/>
                      <a:pt x="67360" y="46157"/>
                    </a:cubicBezTo>
                    <a:cubicBezTo>
                      <a:pt x="67679" y="46152"/>
                      <a:pt x="67977" y="46146"/>
                      <a:pt x="68261" y="46146"/>
                    </a:cubicBezTo>
                    <a:cubicBezTo>
                      <a:pt x="69632" y="46146"/>
                      <a:pt x="70680" y="46276"/>
                      <a:pt x="72221" y="47168"/>
                    </a:cubicBezTo>
                    <a:cubicBezTo>
                      <a:pt x="74113" y="48277"/>
                      <a:pt x="74667" y="49256"/>
                      <a:pt x="75548" y="50887"/>
                    </a:cubicBezTo>
                    <a:cubicBezTo>
                      <a:pt x="76690" y="52942"/>
                      <a:pt x="78092" y="55519"/>
                      <a:pt x="81974" y="57737"/>
                    </a:cubicBezTo>
                    <a:cubicBezTo>
                      <a:pt x="85309" y="59659"/>
                      <a:pt x="87934" y="59867"/>
                      <a:pt x="90103" y="59867"/>
                    </a:cubicBezTo>
                    <a:cubicBezTo>
                      <a:pt x="90438" y="59867"/>
                      <a:pt x="90761" y="59862"/>
                      <a:pt x="91075" y="59857"/>
                    </a:cubicBezTo>
                    <a:cubicBezTo>
                      <a:pt x="91399" y="59852"/>
                      <a:pt x="91701" y="59846"/>
                      <a:pt x="91987" y="59846"/>
                    </a:cubicBezTo>
                    <a:cubicBezTo>
                      <a:pt x="93370" y="59846"/>
                      <a:pt x="94401" y="59977"/>
                      <a:pt x="95968" y="60869"/>
                    </a:cubicBezTo>
                    <a:cubicBezTo>
                      <a:pt x="97860" y="61978"/>
                      <a:pt x="98382" y="62956"/>
                      <a:pt x="99295" y="64587"/>
                    </a:cubicBezTo>
                    <a:cubicBezTo>
                      <a:pt x="100437" y="66642"/>
                      <a:pt x="101840" y="69219"/>
                      <a:pt x="105689" y="71438"/>
                    </a:cubicBezTo>
                    <a:cubicBezTo>
                      <a:pt x="108932" y="73306"/>
                      <a:pt x="111527" y="73578"/>
                      <a:pt x="113668" y="73578"/>
                    </a:cubicBezTo>
                    <a:cubicBezTo>
                      <a:pt x="114068" y="73578"/>
                      <a:pt x="114453" y="73568"/>
                      <a:pt x="114822" y="73558"/>
                    </a:cubicBezTo>
                    <a:cubicBezTo>
                      <a:pt x="115137" y="73552"/>
                      <a:pt x="115430" y="73547"/>
                      <a:pt x="115711" y="73547"/>
                    </a:cubicBezTo>
                    <a:cubicBezTo>
                      <a:pt x="117089" y="73547"/>
                      <a:pt x="118143" y="73680"/>
                      <a:pt x="119715" y="74602"/>
                    </a:cubicBezTo>
                    <a:cubicBezTo>
                      <a:pt x="121575" y="75678"/>
                      <a:pt x="122129" y="76657"/>
                      <a:pt x="123042" y="78288"/>
                    </a:cubicBezTo>
                    <a:cubicBezTo>
                      <a:pt x="124184" y="80375"/>
                      <a:pt x="125587" y="82920"/>
                      <a:pt x="129436" y="85138"/>
                    </a:cubicBezTo>
                    <a:cubicBezTo>
                      <a:pt x="132679" y="87007"/>
                      <a:pt x="135274" y="87278"/>
                      <a:pt x="137415" y="87278"/>
                    </a:cubicBezTo>
                    <a:cubicBezTo>
                      <a:pt x="137816" y="87278"/>
                      <a:pt x="138200" y="87268"/>
                      <a:pt x="138570" y="87258"/>
                    </a:cubicBezTo>
                    <a:lnTo>
                      <a:pt x="139516" y="87258"/>
                    </a:lnTo>
                    <a:lnTo>
                      <a:pt x="130806" y="102361"/>
                    </a:lnTo>
                    <a:lnTo>
                      <a:pt x="21921" y="102361"/>
                    </a:lnTo>
                    <a:lnTo>
                      <a:pt x="11515" y="96326"/>
                    </a:lnTo>
                    <a:lnTo>
                      <a:pt x="15886" y="88726"/>
                    </a:lnTo>
                    <a:cubicBezTo>
                      <a:pt x="16604" y="87486"/>
                      <a:pt x="16636" y="85921"/>
                      <a:pt x="15886" y="84681"/>
                    </a:cubicBezTo>
                    <a:cubicBezTo>
                      <a:pt x="8482" y="71731"/>
                      <a:pt x="8482" y="55780"/>
                      <a:pt x="15886" y="42993"/>
                    </a:cubicBezTo>
                    <a:lnTo>
                      <a:pt x="27629" y="22638"/>
                    </a:lnTo>
                    <a:close/>
                    <a:moveTo>
                      <a:pt x="136221" y="110516"/>
                    </a:moveTo>
                    <a:cubicBezTo>
                      <a:pt x="138211" y="110516"/>
                      <a:pt x="139776" y="112082"/>
                      <a:pt x="139776" y="114072"/>
                    </a:cubicBezTo>
                    <a:lnTo>
                      <a:pt x="139776" y="119976"/>
                    </a:lnTo>
                    <a:cubicBezTo>
                      <a:pt x="137624" y="120530"/>
                      <a:pt x="136058" y="121444"/>
                      <a:pt x="134720" y="122259"/>
                    </a:cubicBezTo>
                    <a:cubicBezTo>
                      <a:pt x="133122" y="123238"/>
                      <a:pt x="132176" y="123792"/>
                      <a:pt x="129991" y="123792"/>
                    </a:cubicBezTo>
                    <a:cubicBezTo>
                      <a:pt x="127805" y="123792"/>
                      <a:pt x="126859" y="123238"/>
                      <a:pt x="125261" y="122259"/>
                    </a:cubicBezTo>
                    <a:cubicBezTo>
                      <a:pt x="123238" y="121052"/>
                      <a:pt x="120726" y="119519"/>
                      <a:pt x="116290" y="119519"/>
                    </a:cubicBezTo>
                    <a:cubicBezTo>
                      <a:pt x="111854" y="119519"/>
                      <a:pt x="109342" y="121052"/>
                      <a:pt x="107320" y="122259"/>
                    </a:cubicBezTo>
                    <a:cubicBezTo>
                      <a:pt x="105721" y="123238"/>
                      <a:pt x="104775" y="123792"/>
                      <a:pt x="102590" y="123792"/>
                    </a:cubicBezTo>
                    <a:cubicBezTo>
                      <a:pt x="100404" y="123792"/>
                      <a:pt x="99458" y="123238"/>
                      <a:pt x="97860" y="122259"/>
                    </a:cubicBezTo>
                    <a:cubicBezTo>
                      <a:pt x="95838" y="121052"/>
                      <a:pt x="93326" y="119519"/>
                      <a:pt x="88889" y="119519"/>
                    </a:cubicBezTo>
                    <a:cubicBezTo>
                      <a:pt x="84421" y="119519"/>
                      <a:pt x="81941" y="121052"/>
                      <a:pt x="79919" y="122259"/>
                    </a:cubicBezTo>
                    <a:cubicBezTo>
                      <a:pt x="78321" y="123238"/>
                      <a:pt x="77342" y="123792"/>
                      <a:pt x="75189" y="123792"/>
                    </a:cubicBezTo>
                    <a:cubicBezTo>
                      <a:pt x="73004" y="123792"/>
                      <a:pt x="72025" y="123238"/>
                      <a:pt x="70427" y="122259"/>
                    </a:cubicBezTo>
                    <a:cubicBezTo>
                      <a:pt x="68437" y="121052"/>
                      <a:pt x="65925" y="119519"/>
                      <a:pt x="61489" y="119519"/>
                    </a:cubicBezTo>
                    <a:cubicBezTo>
                      <a:pt x="57020" y="119519"/>
                      <a:pt x="54508" y="121052"/>
                      <a:pt x="52518" y="122259"/>
                    </a:cubicBezTo>
                    <a:cubicBezTo>
                      <a:pt x="50920" y="123238"/>
                      <a:pt x="49941" y="123792"/>
                      <a:pt x="47756" y="123792"/>
                    </a:cubicBezTo>
                    <a:cubicBezTo>
                      <a:pt x="45603" y="123792"/>
                      <a:pt x="44624" y="123238"/>
                      <a:pt x="43026" y="122259"/>
                    </a:cubicBezTo>
                    <a:cubicBezTo>
                      <a:pt x="41004" y="121052"/>
                      <a:pt x="38524" y="119519"/>
                      <a:pt x="34055" y="119519"/>
                    </a:cubicBezTo>
                    <a:cubicBezTo>
                      <a:pt x="29619" y="119519"/>
                      <a:pt x="27107" y="121052"/>
                      <a:pt x="25118" y="122259"/>
                    </a:cubicBezTo>
                    <a:cubicBezTo>
                      <a:pt x="23519" y="123238"/>
                      <a:pt x="22541" y="123792"/>
                      <a:pt x="20355" y="123792"/>
                    </a:cubicBezTo>
                    <a:cubicBezTo>
                      <a:pt x="18202" y="123792"/>
                      <a:pt x="17224" y="123238"/>
                      <a:pt x="15625" y="122259"/>
                    </a:cubicBezTo>
                    <a:cubicBezTo>
                      <a:pt x="14288" y="121444"/>
                      <a:pt x="12755" y="120530"/>
                      <a:pt x="10569" y="119976"/>
                    </a:cubicBezTo>
                    <a:lnTo>
                      <a:pt x="10569" y="114072"/>
                    </a:lnTo>
                    <a:cubicBezTo>
                      <a:pt x="10569" y="112082"/>
                      <a:pt x="12168" y="110516"/>
                      <a:pt x="14125" y="110516"/>
                    </a:cubicBezTo>
                    <a:close/>
                    <a:moveTo>
                      <a:pt x="116290" y="127674"/>
                    </a:moveTo>
                    <a:cubicBezTo>
                      <a:pt x="118476" y="127674"/>
                      <a:pt x="119422" y="128261"/>
                      <a:pt x="121020" y="129240"/>
                    </a:cubicBezTo>
                    <a:cubicBezTo>
                      <a:pt x="123042" y="130447"/>
                      <a:pt x="125554" y="131947"/>
                      <a:pt x="129991" y="131947"/>
                    </a:cubicBezTo>
                    <a:cubicBezTo>
                      <a:pt x="134427" y="131947"/>
                      <a:pt x="136939" y="130447"/>
                      <a:pt x="138961" y="129240"/>
                    </a:cubicBezTo>
                    <a:cubicBezTo>
                      <a:pt x="139255" y="129044"/>
                      <a:pt x="139516" y="128881"/>
                      <a:pt x="139776" y="128751"/>
                    </a:cubicBezTo>
                    <a:lnTo>
                      <a:pt x="139776" y="152204"/>
                    </a:lnTo>
                    <a:cubicBezTo>
                      <a:pt x="139776" y="166981"/>
                      <a:pt x="131785" y="180812"/>
                      <a:pt x="118932" y="188314"/>
                    </a:cubicBezTo>
                    <a:cubicBezTo>
                      <a:pt x="117660" y="189032"/>
                      <a:pt x="116910" y="190370"/>
                      <a:pt x="116910" y="191837"/>
                    </a:cubicBezTo>
                    <a:lnTo>
                      <a:pt x="116910" y="200612"/>
                    </a:lnTo>
                    <a:lnTo>
                      <a:pt x="33468" y="200612"/>
                    </a:lnTo>
                    <a:lnTo>
                      <a:pt x="33468" y="191837"/>
                    </a:lnTo>
                    <a:cubicBezTo>
                      <a:pt x="33468" y="190370"/>
                      <a:pt x="32685" y="189032"/>
                      <a:pt x="31446" y="188314"/>
                    </a:cubicBezTo>
                    <a:cubicBezTo>
                      <a:pt x="18561" y="180812"/>
                      <a:pt x="10569" y="166981"/>
                      <a:pt x="10569" y="152204"/>
                    </a:cubicBezTo>
                    <a:lnTo>
                      <a:pt x="10569" y="148257"/>
                    </a:lnTo>
                    <a:lnTo>
                      <a:pt x="30565" y="148257"/>
                    </a:lnTo>
                    <a:cubicBezTo>
                      <a:pt x="32816" y="148257"/>
                      <a:pt x="34643" y="146431"/>
                      <a:pt x="34643" y="144180"/>
                    </a:cubicBezTo>
                    <a:cubicBezTo>
                      <a:pt x="34643" y="141929"/>
                      <a:pt x="32816" y="140102"/>
                      <a:pt x="30565" y="140102"/>
                    </a:cubicBezTo>
                    <a:lnTo>
                      <a:pt x="10569" y="140102"/>
                    </a:lnTo>
                    <a:lnTo>
                      <a:pt x="10569" y="128751"/>
                    </a:lnTo>
                    <a:cubicBezTo>
                      <a:pt x="10830" y="128881"/>
                      <a:pt x="11091" y="129044"/>
                      <a:pt x="11417" y="129240"/>
                    </a:cubicBezTo>
                    <a:cubicBezTo>
                      <a:pt x="13407" y="130447"/>
                      <a:pt x="15919" y="131947"/>
                      <a:pt x="20355" y="131947"/>
                    </a:cubicBezTo>
                    <a:cubicBezTo>
                      <a:pt x="24824" y="131947"/>
                      <a:pt x="27303" y="130447"/>
                      <a:pt x="29326" y="129240"/>
                    </a:cubicBezTo>
                    <a:cubicBezTo>
                      <a:pt x="30924" y="128261"/>
                      <a:pt x="31903" y="127674"/>
                      <a:pt x="34055" y="127674"/>
                    </a:cubicBezTo>
                    <a:cubicBezTo>
                      <a:pt x="36241" y="127674"/>
                      <a:pt x="37220" y="128261"/>
                      <a:pt x="38818" y="129240"/>
                    </a:cubicBezTo>
                    <a:cubicBezTo>
                      <a:pt x="40808" y="130447"/>
                      <a:pt x="43320" y="131947"/>
                      <a:pt x="47756" y="131947"/>
                    </a:cubicBezTo>
                    <a:cubicBezTo>
                      <a:pt x="52225" y="131947"/>
                      <a:pt x="54736" y="130447"/>
                      <a:pt x="56726" y="129240"/>
                    </a:cubicBezTo>
                    <a:cubicBezTo>
                      <a:pt x="58325" y="128261"/>
                      <a:pt x="59303" y="127674"/>
                      <a:pt x="61489" y="127674"/>
                    </a:cubicBezTo>
                    <a:cubicBezTo>
                      <a:pt x="63642" y="127674"/>
                      <a:pt x="64620" y="128261"/>
                      <a:pt x="66219" y="129240"/>
                    </a:cubicBezTo>
                    <a:cubicBezTo>
                      <a:pt x="68241" y="130447"/>
                      <a:pt x="70720" y="131947"/>
                      <a:pt x="75189" y="131947"/>
                    </a:cubicBezTo>
                    <a:cubicBezTo>
                      <a:pt x="79625" y="131947"/>
                      <a:pt x="82137" y="130447"/>
                      <a:pt x="84127" y="129240"/>
                    </a:cubicBezTo>
                    <a:cubicBezTo>
                      <a:pt x="85758" y="128261"/>
                      <a:pt x="86704" y="127674"/>
                      <a:pt x="88889" y="127674"/>
                    </a:cubicBezTo>
                    <a:cubicBezTo>
                      <a:pt x="91042" y="127674"/>
                      <a:pt x="92021" y="128261"/>
                      <a:pt x="93619" y="129240"/>
                    </a:cubicBezTo>
                    <a:cubicBezTo>
                      <a:pt x="95642" y="130447"/>
                      <a:pt x="98154" y="131947"/>
                      <a:pt x="102590" y="131947"/>
                    </a:cubicBezTo>
                    <a:cubicBezTo>
                      <a:pt x="107026" y="131947"/>
                      <a:pt x="109538" y="130447"/>
                      <a:pt x="111560" y="129240"/>
                    </a:cubicBezTo>
                    <a:cubicBezTo>
                      <a:pt x="113159" y="128261"/>
                      <a:pt x="114105" y="127674"/>
                      <a:pt x="116290" y="127674"/>
                    </a:cubicBezTo>
                    <a:close/>
                    <a:moveTo>
                      <a:pt x="38056" y="0"/>
                    </a:moveTo>
                    <a:cubicBezTo>
                      <a:pt x="37038" y="0"/>
                      <a:pt x="36013" y="130"/>
                      <a:pt x="35001" y="391"/>
                    </a:cubicBezTo>
                    <a:cubicBezTo>
                      <a:pt x="31968" y="1207"/>
                      <a:pt x="29456" y="3164"/>
                      <a:pt x="27890" y="5839"/>
                    </a:cubicBezTo>
                    <a:lnTo>
                      <a:pt x="8808" y="38915"/>
                    </a:lnTo>
                    <a:cubicBezTo>
                      <a:pt x="359" y="53529"/>
                      <a:pt x="0" y="71601"/>
                      <a:pt x="7699" y="86638"/>
                    </a:cubicBezTo>
                    <a:lnTo>
                      <a:pt x="4306" y="92477"/>
                    </a:lnTo>
                    <a:cubicBezTo>
                      <a:pt x="3262" y="94304"/>
                      <a:pt x="2969" y="96424"/>
                      <a:pt x="3523" y="98479"/>
                    </a:cubicBezTo>
                    <a:cubicBezTo>
                      <a:pt x="4078" y="100502"/>
                      <a:pt x="5383" y="102231"/>
                      <a:pt x="7209" y="103274"/>
                    </a:cubicBezTo>
                    <a:lnTo>
                      <a:pt x="8286" y="103894"/>
                    </a:lnTo>
                    <a:cubicBezTo>
                      <a:pt x="4795" y="105917"/>
                      <a:pt x="2414" y="109733"/>
                      <a:pt x="2414" y="114072"/>
                    </a:cubicBezTo>
                    <a:lnTo>
                      <a:pt x="2414" y="152204"/>
                    </a:lnTo>
                    <a:cubicBezTo>
                      <a:pt x="2414" y="169101"/>
                      <a:pt x="11124" y="184922"/>
                      <a:pt x="25313" y="194121"/>
                    </a:cubicBezTo>
                    <a:lnTo>
                      <a:pt x="25313" y="200873"/>
                    </a:lnTo>
                    <a:cubicBezTo>
                      <a:pt x="25313" y="205212"/>
                      <a:pt x="28836" y="208767"/>
                      <a:pt x="33207" y="208767"/>
                    </a:cubicBezTo>
                    <a:lnTo>
                      <a:pt x="117171" y="208767"/>
                    </a:lnTo>
                    <a:cubicBezTo>
                      <a:pt x="121509" y="208767"/>
                      <a:pt x="125065" y="205212"/>
                      <a:pt x="125065" y="200873"/>
                    </a:cubicBezTo>
                    <a:lnTo>
                      <a:pt x="125065" y="194121"/>
                    </a:lnTo>
                    <a:cubicBezTo>
                      <a:pt x="139222" y="184922"/>
                      <a:pt x="147931" y="169101"/>
                      <a:pt x="147931" y="152204"/>
                    </a:cubicBezTo>
                    <a:lnTo>
                      <a:pt x="147931" y="114072"/>
                    </a:lnTo>
                    <a:cubicBezTo>
                      <a:pt x="147931" y="108885"/>
                      <a:pt x="144572" y="104481"/>
                      <a:pt x="139874" y="102948"/>
                    </a:cubicBezTo>
                    <a:lnTo>
                      <a:pt x="153933" y="78614"/>
                    </a:lnTo>
                    <a:cubicBezTo>
                      <a:pt x="155499" y="75906"/>
                      <a:pt x="155891" y="72775"/>
                      <a:pt x="155075" y="69741"/>
                    </a:cubicBezTo>
                    <a:cubicBezTo>
                      <a:pt x="154292" y="66708"/>
                      <a:pt x="152335" y="64196"/>
                      <a:pt x="149628" y="62630"/>
                    </a:cubicBezTo>
                    <a:lnTo>
                      <a:pt x="43874" y="1566"/>
                    </a:lnTo>
                    <a:cubicBezTo>
                      <a:pt x="42091" y="522"/>
                      <a:pt x="40090" y="0"/>
                      <a:pt x="380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48"/>
              <p:cNvSpPr/>
              <p:nvPr/>
            </p:nvSpPr>
            <p:spPr>
              <a:xfrm>
                <a:off x="2949650" y="3740675"/>
                <a:ext cx="203900" cy="203900"/>
              </a:xfrm>
              <a:custGeom>
                <a:avLst/>
                <a:gdLst/>
                <a:ahLst/>
                <a:cxnLst/>
                <a:rect l="l" t="t" r="r" b="b"/>
                <a:pathLst>
                  <a:path w="8156" h="8156" extrusionOk="0">
                    <a:moveTo>
                      <a:pt x="4078" y="0"/>
                    </a:moveTo>
                    <a:cubicBezTo>
                      <a:pt x="1827" y="0"/>
                      <a:pt x="0" y="1827"/>
                      <a:pt x="0" y="4078"/>
                    </a:cubicBezTo>
                    <a:cubicBezTo>
                      <a:pt x="0" y="6361"/>
                      <a:pt x="1827" y="8155"/>
                      <a:pt x="4078" y="8155"/>
                    </a:cubicBezTo>
                    <a:cubicBezTo>
                      <a:pt x="6328" y="8155"/>
                      <a:pt x="8155" y="6361"/>
                      <a:pt x="8155" y="4078"/>
                    </a:cubicBezTo>
                    <a:cubicBezTo>
                      <a:pt x="8155" y="1827"/>
                      <a:pt x="6328" y="0"/>
                      <a:pt x="40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55"/>
          <p:cNvSpPr/>
          <p:nvPr/>
        </p:nvSpPr>
        <p:spPr>
          <a:xfrm>
            <a:off x="6323802" y="2490761"/>
            <a:ext cx="2851200" cy="2851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5"/>
          <p:cNvSpPr/>
          <p:nvPr/>
        </p:nvSpPr>
        <p:spPr>
          <a:xfrm>
            <a:off x="-2435" y="2302056"/>
            <a:ext cx="2844900" cy="284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5"/>
          <p:cNvSpPr txBox="1">
            <a:spLocks noGrp="1"/>
          </p:cNvSpPr>
          <p:nvPr>
            <p:ph type="title"/>
          </p:nvPr>
        </p:nvSpPr>
        <p:spPr>
          <a:xfrm>
            <a:off x="711750" y="502175"/>
            <a:ext cx="7710600" cy="65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ALTERNATIVE RESOURCES</a:t>
            </a:r>
            <a:endParaRPr/>
          </a:p>
        </p:txBody>
      </p:sp>
      <p:pic>
        <p:nvPicPr>
          <p:cNvPr id="709" name="Google Shape;709;p55"/>
          <p:cNvPicPr preferRelativeResize="0"/>
          <p:nvPr/>
        </p:nvPicPr>
        <p:blipFill>
          <a:blip r:embed="rId3">
            <a:alphaModFix/>
          </a:blip>
          <a:stretch>
            <a:fillRect/>
          </a:stretch>
        </p:blipFill>
        <p:spPr>
          <a:xfrm>
            <a:off x="-38100" y="2120106"/>
            <a:ext cx="2381991" cy="3080542"/>
          </a:xfrm>
          <a:prstGeom prst="rect">
            <a:avLst/>
          </a:prstGeom>
          <a:noFill/>
          <a:ln>
            <a:noFill/>
          </a:ln>
        </p:spPr>
      </p:pic>
      <p:pic>
        <p:nvPicPr>
          <p:cNvPr id="710" name="Google Shape;710;p55"/>
          <p:cNvPicPr preferRelativeResize="0"/>
          <p:nvPr/>
        </p:nvPicPr>
        <p:blipFill>
          <a:blip r:embed="rId4">
            <a:alphaModFix/>
          </a:blip>
          <a:stretch>
            <a:fillRect/>
          </a:stretch>
        </p:blipFill>
        <p:spPr>
          <a:xfrm>
            <a:off x="6888124" y="2027950"/>
            <a:ext cx="2313026" cy="3087328"/>
          </a:xfrm>
          <a:prstGeom prst="rect">
            <a:avLst/>
          </a:prstGeom>
          <a:noFill/>
          <a:ln>
            <a:noFill/>
          </a:ln>
        </p:spPr>
      </p:pic>
      <p:pic>
        <p:nvPicPr>
          <p:cNvPr id="711" name="Google Shape;711;p55"/>
          <p:cNvPicPr preferRelativeResize="0"/>
          <p:nvPr/>
        </p:nvPicPr>
        <p:blipFill>
          <a:blip r:embed="rId5">
            <a:alphaModFix/>
          </a:blip>
          <a:stretch>
            <a:fillRect/>
          </a:stretch>
        </p:blipFill>
        <p:spPr>
          <a:xfrm>
            <a:off x="4571999" y="2485026"/>
            <a:ext cx="1751799" cy="1792794"/>
          </a:xfrm>
          <a:prstGeom prst="rect">
            <a:avLst/>
          </a:prstGeom>
          <a:noFill/>
          <a:ln>
            <a:noFill/>
          </a:ln>
        </p:spPr>
      </p:pic>
      <p:pic>
        <p:nvPicPr>
          <p:cNvPr id="712" name="Google Shape;712;p55"/>
          <p:cNvPicPr preferRelativeResize="0"/>
          <p:nvPr/>
        </p:nvPicPr>
        <p:blipFill>
          <a:blip r:embed="rId6">
            <a:alphaModFix/>
          </a:blip>
          <a:stretch>
            <a:fillRect/>
          </a:stretch>
        </p:blipFill>
        <p:spPr>
          <a:xfrm>
            <a:off x="2676526" y="1663875"/>
            <a:ext cx="1666624" cy="1704444"/>
          </a:xfrm>
          <a:prstGeom prst="rect">
            <a:avLst/>
          </a:prstGeom>
          <a:noFill/>
          <a:ln>
            <a:noFill/>
          </a:ln>
        </p:spPr>
      </p:pic>
      <p:sp>
        <p:nvSpPr>
          <p:cNvPr id="713" name="Google Shape;713;p55"/>
          <p:cNvSpPr txBox="1"/>
          <p:nvPr/>
        </p:nvSpPr>
        <p:spPr>
          <a:xfrm>
            <a:off x="714100" y="1153650"/>
            <a:ext cx="7710600" cy="37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Maven Pro"/>
                <a:ea typeface="Maven Pro"/>
                <a:cs typeface="Maven Pro"/>
                <a:sym typeface="Maven Pro"/>
              </a:rPr>
              <a:t>Here’s an assortment of alternative resources whose style fits that of this template:</a:t>
            </a:r>
            <a:endParaRPr>
              <a:solidFill>
                <a:schemeClr val="dk1"/>
              </a:solidFill>
              <a:latin typeface="Maven Pro"/>
              <a:ea typeface="Maven Pro"/>
              <a:cs typeface="Maven Pro"/>
              <a:sym typeface="Maven Pro"/>
            </a:endParaRPr>
          </a:p>
          <a:p>
            <a:pPr marL="0" lvl="0" indent="0" algn="l" rtl="0">
              <a:lnSpc>
                <a:spcPct val="115000"/>
              </a:lnSpc>
              <a:spcBef>
                <a:spcPts val="1000"/>
              </a:spcBef>
              <a:spcAft>
                <a:spcPts val="1600"/>
              </a:spcAft>
              <a:buNone/>
            </a:pPr>
            <a:endParaRPr>
              <a:solidFill>
                <a:schemeClr val="dk1"/>
              </a:solidFill>
              <a:latin typeface="Maven Pro"/>
              <a:ea typeface="Maven Pro"/>
              <a:cs typeface="Maven Pro"/>
              <a:sym typeface="Maven Pro"/>
            </a:endParaRPr>
          </a:p>
        </p:txBody>
      </p:sp>
      <p:sp>
        <p:nvSpPr>
          <p:cNvPr id="714" name="Google Shape;714;p55"/>
          <p:cNvSpPr txBox="1"/>
          <p:nvPr/>
        </p:nvSpPr>
        <p:spPr>
          <a:xfrm>
            <a:off x="2676525" y="4125850"/>
            <a:ext cx="3086100" cy="5700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Font typeface="Maven Pro"/>
              <a:buChar char="●"/>
            </a:pPr>
            <a:r>
              <a:rPr lang="en">
                <a:solidFill>
                  <a:schemeClr val="hlink"/>
                </a:solidFill>
                <a:uFill>
                  <a:noFill/>
                </a:uFill>
                <a:latin typeface="Maven Pro"/>
                <a:ea typeface="Maven Pro"/>
                <a:cs typeface="Maven Pro"/>
                <a:sym typeface="Maven Pro"/>
                <a:hlinkClick r:id="rId7"/>
              </a:rPr>
              <a:t>International youth day instagram stories collection</a:t>
            </a:r>
            <a:r>
              <a:rPr lang="en"/>
              <a:t> I</a:t>
            </a:r>
            <a:endParaRPr/>
          </a:p>
        </p:txBody>
      </p:sp>
      <p:sp>
        <p:nvSpPr>
          <p:cNvPr id="715" name="Google Shape;715;p55"/>
          <p:cNvSpPr txBox="1"/>
          <p:nvPr/>
        </p:nvSpPr>
        <p:spPr>
          <a:xfrm>
            <a:off x="4966025" y="1752050"/>
            <a:ext cx="3090600" cy="5700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Clr>
                <a:schemeClr val="dk1"/>
              </a:buClr>
              <a:buSzPts val="1400"/>
              <a:buFont typeface="Maven Pro"/>
              <a:buChar char="●"/>
            </a:pPr>
            <a:r>
              <a:rPr lang="en">
                <a:solidFill>
                  <a:schemeClr val="hlink"/>
                </a:solidFill>
                <a:uFill>
                  <a:noFill/>
                </a:uFill>
                <a:latin typeface="Maven Pro"/>
                <a:ea typeface="Maven Pro"/>
                <a:cs typeface="Maven Pro"/>
                <a:sym typeface="Maven Pro"/>
                <a:hlinkClick r:id="rId8"/>
              </a:rPr>
              <a:t>International youth day instagram posts collection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6"/>
          <p:cNvSpPr txBox="1">
            <a:spLocks noGrp="1"/>
          </p:cNvSpPr>
          <p:nvPr>
            <p:ph type="title"/>
          </p:nvPr>
        </p:nvSpPr>
        <p:spPr>
          <a:xfrm>
            <a:off x="888150" y="502225"/>
            <a:ext cx="3678900" cy="10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C000"/>
                </a:solidFill>
              </a:rPr>
              <a:t>RESOURCES</a:t>
            </a:r>
            <a:endParaRPr dirty="0">
              <a:solidFill>
                <a:srgbClr val="FFC000"/>
              </a:solidFill>
            </a:endParaRPr>
          </a:p>
        </p:txBody>
      </p:sp>
      <p:pic>
        <p:nvPicPr>
          <p:cNvPr id="3" name="Imagen 2"/>
          <p:cNvPicPr>
            <a:picLocks noChangeAspect="1"/>
          </p:cNvPicPr>
          <p:nvPr/>
        </p:nvPicPr>
        <p:blipFill>
          <a:blip r:embed="rId3"/>
          <a:stretch>
            <a:fillRect/>
          </a:stretch>
        </p:blipFill>
        <p:spPr>
          <a:xfrm>
            <a:off x="501799" y="1207751"/>
            <a:ext cx="2817872" cy="2193796"/>
          </a:xfrm>
          <a:prstGeom prst="rect">
            <a:avLst/>
          </a:prstGeom>
        </p:spPr>
      </p:pic>
      <p:pic>
        <p:nvPicPr>
          <p:cNvPr id="4" name="Imagen 3"/>
          <p:cNvPicPr>
            <a:picLocks noChangeAspect="1"/>
          </p:cNvPicPr>
          <p:nvPr/>
        </p:nvPicPr>
        <p:blipFill>
          <a:blip r:embed="rId4"/>
          <a:stretch>
            <a:fillRect/>
          </a:stretch>
        </p:blipFill>
        <p:spPr>
          <a:xfrm>
            <a:off x="4717124" y="502225"/>
            <a:ext cx="4188337" cy="4347994"/>
          </a:xfrm>
          <a:prstGeom prst="rect">
            <a:avLst/>
          </a:prstGeom>
        </p:spPr>
      </p:pic>
      <p:pic>
        <p:nvPicPr>
          <p:cNvPr id="5" name="Imagen 4"/>
          <p:cNvPicPr>
            <a:picLocks noChangeAspect="1"/>
          </p:cNvPicPr>
          <p:nvPr/>
        </p:nvPicPr>
        <p:blipFill>
          <a:blip r:embed="rId5"/>
          <a:stretch>
            <a:fillRect/>
          </a:stretch>
        </p:blipFill>
        <p:spPr>
          <a:xfrm>
            <a:off x="1246103" y="2111694"/>
            <a:ext cx="2962994" cy="273852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6"/>
          <p:cNvSpPr txBox="1">
            <a:spLocks noGrp="1"/>
          </p:cNvSpPr>
          <p:nvPr>
            <p:ph type="title"/>
          </p:nvPr>
        </p:nvSpPr>
        <p:spPr>
          <a:xfrm>
            <a:off x="541886" y="211539"/>
            <a:ext cx="3678900" cy="10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C000"/>
                </a:solidFill>
              </a:rPr>
              <a:t>RESOURCES</a:t>
            </a:r>
            <a:endParaRPr dirty="0">
              <a:solidFill>
                <a:srgbClr val="FFC000"/>
              </a:solidFill>
            </a:endParaRPr>
          </a:p>
        </p:txBody>
      </p:sp>
      <p:pic>
        <p:nvPicPr>
          <p:cNvPr id="2" name="Imagen 1"/>
          <p:cNvPicPr>
            <a:picLocks noChangeAspect="1"/>
          </p:cNvPicPr>
          <p:nvPr/>
        </p:nvPicPr>
        <p:blipFill>
          <a:blip r:embed="rId3"/>
          <a:stretch>
            <a:fillRect/>
          </a:stretch>
        </p:blipFill>
        <p:spPr>
          <a:xfrm>
            <a:off x="5604632" y="211539"/>
            <a:ext cx="3320708" cy="2096941"/>
          </a:xfrm>
          <a:prstGeom prst="rect">
            <a:avLst/>
          </a:prstGeom>
        </p:spPr>
      </p:pic>
      <p:pic>
        <p:nvPicPr>
          <p:cNvPr id="4" name="Imagen 3"/>
          <p:cNvPicPr>
            <a:picLocks noChangeAspect="1"/>
          </p:cNvPicPr>
          <p:nvPr/>
        </p:nvPicPr>
        <p:blipFill>
          <a:blip r:embed="rId4"/>
          <a:stretch>
            <a:fillRect/>
          </a:stretch>
        </p:blipFill>
        <p:spPr>
          <a:xfrm>
            <a:off x="5829780" y="2785559"/>
            <a:ext cx="2870412" cy="2094625"/>
          </a:xfrm>
          <a:prstGeom prst="rect">
            <a:avLst/>
          </a:prstGeom>
        </p:spPr>
      </p:pic>
      <p:pic>
        <p:nvPicPr>
          <p:cNvPr id="5" name="Imagen 4"/>
          <p:cNvPicPr>
            <a:picLocks noChangeAspect="1"/>
          </p:cNvPicPr>
          <p:nvPr/>
        </p:nvPicPr>
        <p:blipFill>
          <a:blip r:embed="rId5"/>
          <a:stretch>
            <a:fillRect/>
          </a:stretch>
        </p:blipFill>
        <p:spPr>
          <a:xfrm>
            <a:off x="541886" y="2408608"/>
            <a:ext cx="5062746" cy="2471576"/>
          </a:xfrm>
          <a:prstGeom prst="rect">
            <a:avLst/>
          </a:prstGeom>
        </p:spPr>
      </p:pic>
      <p:pic>
        <p:nvPicPr>
          <p:cNvPr id="6" name="Imagen 5"/>
          <p:cNvPicPr>
            <a:picLocks noChangeAspect="1"/>
          </p:cNvPicPr>
          <p:nvPr/>
        </p:nvPicPr>
        <p:blipFill>
          <a:blip r:embed="rId6"/>
          <a:stretch>
            <a:fillRect/>
          </a:stretch>
        </p:blipFill>
        <p:spPr>
          <a:xfrm>
            <a:off x="1398275" y="1076408"/>
            <a:ext cx="3150099" cy="1332200"/>
          </a:xfrm>
          <a:prstGeom prst="rect">
            <a:avLst/>
          </a:prstGeom>
        </p:spPr>
      </p:pic>
    </p:spTree>
    <p:extLst>
      <p:ext uri="{BB962C8B-B14F-4D97-AF65-F5344CB8AC3E}">
        <p14:creationId xmlns:p14="http://schemas.microsoft.com/office/powerpoint/2010/main" val="30152283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6"/>
          <p:cNvSpPr txBox="1">
            <a:spLocks noGrp="1"/>
          </p:cNvSpPr>
          <p:nvPr>
            <p:ph type="title"/>
          </p:nvPr>
        </p:nvSpPr>
        <p:spPr>
          <a:xfrm>
            <a:off x="541886" y="211539"/>
            <a:ext cx="3678900" cy="10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C000"/>
                </a:solidFill>
              </a:rPr>
              <a:t>RESOURCES</a:t>
            </a:r>
            <a:endParaRPr dirty="0">
              <a:solidFill>
                <a:srgbClr val="FFC000"/>
              </a:solidFill>
            </a:endParaRPr>
          </a:p>
        </p:txBody>
      </p:sp>
      <p:pic>
        <p:nvPicPr>
          <p:cNvPr id="3" name="Imagen 2"/>
          <p:cNvPicPr>
            <a:picLocks noChangeAspect="1"/>
          </p:cNvPicPr>
          <p:nvPr/>
        </p:nvPicPr>
        <p:blipFill>
          <a:blip r:embed="rId3"/>
          <a:stretch>
            <a:fillRect/>
          </a:stretch>
        </p:blipFill>
        <p:spPr>
          <a:xfrm>
            <a:off x="541886" y="988553"/>
            <a:ext cx="2700000" cy="3802500"/>
          </a:xfrm>
          <a:prstGeom prst="rect">
            <a:avLst/>
          </a:prstGeom>
        </p:spPr>
      </p:pic>
      <p:pic>
        <p:nvPicPr>
          <p:cNvPr id="7" name="Imagen 6"/>
          <p:cNvPicPr>
            <a:picLocks noChangeAspect="1"/>
          </p:cNvPicPr>
          <p:nvPr/>
        </p:nvPicPr>
        <p:blipFill>
          <a:blip r:embed="rId4"/>
          <a:stretch>
            <a:fillRect/>
          </a:stretch>
        </p:blipFill>
        <p:spPr>
          <a:xfrm>
            <a:off x="3241886" y="755739"/>
            <a:ext cx="3345066" cy="4085577"/>
          </a:xfrm>
          <a:prstGeom prst="rect">
            <a:avLst/>
          </a:prstGeom>
        </p:spPr>
      </p:pic>
      <p:pic>
        <p:nvPicPr>
          <p:cNvPr id="8" name="Imagen 7"/>
          <p:cNvPicPr>
            <a:picLocks noChangeAspect="1"/>
          </p:cNvPicPr>
          <p:nvPr/>
        </p:nvPicPr>
        <p:blipFill>
          <a:blip r:embed="rId5"/>
          <a:stretch>
            <a:fillRect/>
          </a:stretch>
        </p:blipFill>
        <p:spPr>
          <a:xfrm>
            <a:off x="6957407" y="3101401"/>
            <a:ext cx="1623101" cy="1689652"/>
          </a:xfrm>
          <a:prstGeom prst="rect">
            <a:avLst/>
          </a:prstGeom>
        </p:spPr>
      </p:pic>
      <p:pic>
        <p:nvPicPr>
          <p:cNvPr id="9" name="Imagen 8"/>
          <p:cNvPicPr>
            <a:picLocks noChangeAspect="1"/>
          </p:cNvPicPr>
          <p:nvPr/>
        </p:nvPicPr>
        <p:blipFill>
          <a:blip r:embed="rId6"/>
          <a:stretch>
            <a:fillRect/>
          </a:stretch>
        </p:blipFill>
        <p:spPr>
          <a:xfrm>
            <a:off x="6987459" y="700718"/>
            <a:ext cx="1399335" cy="2084324"/>
          </a:xfrm>
          <a:prstGeom prst="rect">
            <a:avLst/>
          </a:prstGeom>
        </p:spPr>
      </p:pic>
    </p:spTree>
    <p:extLst>
      <p:ext uri="{BB962C8B-B14F-4D97-AF65-F5344CB8AC3E}">
        <p14:creationId xmlns:p14="http://schemas.microsoft.com/office/powerpoint/2010/main" val="2282759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6"/>
          <p:cNvSpPr txBox="1">
            <a:spLocks noGrp="1"/>
          </p:cNvSpPr>
          <p:nvPr>
            <p:ph type="title"/>
          </p:nvPr>
        </p:nvSpPr>
        <p:spPr>
          <a:xfrm>
            <a:off x="541886" y="211539"/>
            <a:ext cx="3678900" cy="10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C000"/>
                </a:solidFill>
              </a:rPr>
              <a:t>RESOURCES</a:t>
            </a:r>
            <a:endParaRPr dirty="0">
              <a:solidFill>
                <a:srgbClr val="FFC000"/>
              </a:solidFill>
            </a:endParaRPr>
          </a:p>
        </p:txBody>
      </p:sp>
      <p:pic>
        <p:nvPicPr>
          <p:cNvPr id="2" name="Imagen 1"/>
          <p:cNvPicPr>
            <a:picLocks noChangeAspect="1"/>
          </p:cNvPicPr>
          <p:nvPr/>
        </p:nvPicPr>
        <p:blipFill>
          <a:blip r:embed="rId3"/>
          <a:stretch>
            <a:fillRect/>
          </a:stretch>
        </p:blipFill>
        <p:spPr>
          <a:xfrm>
            <a:off x="371455" y="3478696"/>
            <a:ext cx="3315583" cy="1495840"/>
          </a:xfrm>
          <a:prstGeom prst="rect">
            <a:avLst/>
          </a:prstGeom>
        </p:spPr>
      </p:pic>
      <p:pic>
        <p:nvPicPr>
          <p:cNvPr id="3" name="Imagen 2"/>
          <p:cNvPicPr>
            <a:picLocks noChangeAspect="1"/>
          </p:cNvPicPr>
          <p:nvPr/>
        </p:nvPicPr>
        <p:blipFill>
          <a:blip r:embed="rId4"/>
          <a:stretch>
            <a:fillRect/>
          </a:stretch>
        </p:blipFill>
        <p:spPr>
          <a:xfrm>
            <a:off x="3687038" y="1998188"/>
            <a:ext cx="5152168" cy="2961016"/>
          </a:xfrm>
          <a:prstGeom prst="rect">
            <a:avLst/>
          </a:prstGeom>
        </p:spPr>
      </p:pic>
      <p:pic>
        <p:nvPicPr>
          <p:cNvPr id="4" name="Imagen 3"/>
          <p:cNvPicPr>
            <a:picLocks noChangeAspect="1"/>
          </p:cNvPicPr>
          <p:nvPr/>
        </p:nvPicPr>
        <p:blipFill>
          <a:blip r:embed="rId5"/>
          <a:stretch>
            <a:fillRect/>
          </a:stretch>
        </p:blipFill>
        <p:spPr>
          <a:xfrm>
            <a:off x="826456" y="1299939"/>
            <a:ext cx="2405582" cy="1609778"/>
          </a:xfrm>
          <a:prstGeom prst="rect">
            <a:avLst/>
          </a:prstGeom>
        </p:spPr>
      </p:pic>
      <p:pic>
        <p:nvPicPr>
          <p:cNvPr id="5" name="Imagen 4"/>
          <p:cNvPicPr>
            <a:picLocks noChangeAspect="1"/>
          </p:cNvPicPr>
          <p:nvPr/>
        </p:nvPicPr>
        <p:blipFill>
          <a:blip r:embed="rId6"/>
          <a:stretch>
            <a:fillRect/>
          </a:stretch>
        </p:blipFill>
        <p:spPr>
          <a:xfrm>
            <a:off x="3232038" y="809939"/>
            <a:ext cx="2223441" cy="2120025"/>
          </a:xfrm>
          <a:prstGeom prst="rect">
            <a:avLst/>
          </a:prstGeom>
        </p:spPr>
      </p:pic>
    </p:spTree>
    <p:extLst>
      <p:ext uri="{BB962C8B-B14F-4D97-AF65-F5344CB8AC3E}">
        <p14:creationId xmlns:p14="http://schemas.microsoft.com/office/powerpoint/2010/main" val="3193905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5272"/>
        <p:cNvGrpSpPr/>
        <p:nvPr/>
      </p:nvGrpSpPr>
      <p:grpSpPr>
        <a:xfrm>
          <a:off x="0" y="0"/>
          <a:ext cx="0" cy="0"/>
          <a:chOff x="0" y="0"/>
          <a:chExt cx="0" cy="0"/>
        </a:xfrm>
      </p:grpSpPr>
      <p:grpSp>
        <p:nvGrpSpPr>
          <p:cNvPr id="5273" name="Google Shape;5273;p67"/>
          <p:cNvGrpSpPr/>
          <p:nvPr/>
        </p:nvGrpSpPr>
        <p:grpSpPr>
          <a:xfrm>
            <a:off x="829359" y="2307635"/>
            <a:ext cx="339235" cy="298186"/>
            <a:chOff x="898875" y="244725"/>
            <a:chExt cx="481800" cy="423500"/>
          </a:xfrm>
          <a:solidFill>
            <a:schemeClr val="accent1"/>
          </a:solidFill>
        </p:grpSpPr>
        <p:sp>
          <p:nvSpPr>
            <p:cNvPr id="5274" name="Google Shape;5274;p67"/>
            <p:cNvSpPr/>
            <p:nvPr/>
          </p:nvSpPr>
          <p:spPr>
            <a:xfrm>
              <a:off x="1125675" y="470575"/>
              <a:ext cx="28275" cy="28250"/>
            </a:xfrm>
            <a:custGeom>
              <a:avLst/>
              <a:gdLst/>
              <a:ahLst/>
              <a:cxnLst/>
              <a:rect l="l" t="t" r="r" b="b"/>
              <a:pathLst>
                <a:path w="1131" h="1130" extrusionOk="0">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75" name="Google Shape;5275;p67"/>
            <p:cNvSpPr/>
            <p:nvPr/>
          </p:nvSpPr>
          <p:spPr>
            <a:xfrm>
              <a:off x="898875" y="244725"/>
              <a:ext cx="481800" cy="225875"/>
            </a:xfrm>
            <a:custGeom>
              <a:avLst/>
              <a:gdLst/>
              <a:ahLst/>
              <a:cxnLst/>
              <a:rect l="l" t="t" r="r" b="b"/>
              <a:pathLst>
                <a:path w="19272" h="9035" extrusionOk="0">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76" name="Google Shape;5276;p67"/>
            <p:cNvSpPr/>
            <p:nvPr/>
          </p:nvSpPr>
          <p:spPr>
            <a:xfrm>
              <a:off x="1324200" y="385900"/>
              <a:ext cx="56475" cy="197625"/>
            </a:xfrm>
            <a:custGeom>
              <a:avLst/>
              <a:gdLst/>
              <a:ahLst/>
              <a:cxnLst/>
              <a:rect l="l" t="t" r="r" b="b"/>
              <a:pathLst>
                <a:path w="2259" h="7905" extrusionOk="0">
                  <a:moveTo>
                    <a:pt x="567" y="0"/>
                  </a:moveTo>
                  <a:cubicBezTo>
                    <a:pt x="254" y="0"/>
                    <a:pt x="1" y="250"/>
                    <a:pt x="1" y="563"/>
                  </a:cubicBezTo>
                  <a:lnTo>
                    <a:pt x="1" y="7339"/>
                  </a:lnTo>
                  <a:cubicBezTo>
                    <a:pt x="1" y="7652"/>
                    <a:pt x="254" y="7905"/>
                    <a:pt x="567" y="7905"/>
                  </a:cubicBezTo>
                  <a:lnTo>
                    <a:pt x="2259" y="7905"/>
                  </a:lnTo>
                  <a:lnTo>
                    <a:pt x="22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77" name="Google Shape;5277;p67"/>
            <p:cNvSpPr/>
            <p:nvPr/>
          </p:nvSpPr>
          <p:spPr>
            <a:xfrm>
              <a:off x="898875" y="385900"/>
              <a:ext cx="56475" cy="197625"/>
            </a:xfrm>
            <a:custGeom>
              <a:avLst/>
              <a:gdLst/>
              <a:ahLst/>
              <a:cxnLst/>
              <a:rect l="l" t="t" r="r" b="b"/>
              <a:pathLst>
                <a:path w="2259" h="7905" extrusionOk="0">
                  <a:moveTo>
                    <a:pt x="0" y="0"/>
                  </a:moveTo>
                  <a:lnTo>
                    <a:pt x="0" y="7905"/>
                  </a:lnTo>
                  <a:lnTo>
                    <a:pt x="1695" y="7905"/>
                  </a:lnTo>
                  <a:cubicBezTo>
                    <a:pt x="2005" y="7905"/>
                    <a:pt x="2258" y="7652"/>
                    <a:pt x="2258" y="7339"/>
                  </a:cubicBezTo>
                  <a:lnTo>
                    <a:pt x="2258" y="563"/>
                  </a:lnTo>
                  <a:cubicBezTo>
                    <a:pt x="2258" y="250"/>
                    <a:pt x="2005" y="0"/>
                    <a:pt x="16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78" name="Google Shape;5278;p67"/>
            <p:cNvSpPr/>
            <p:nvPr/>
          </p:nvSpPr>
          <p:spPr>
            <a:xfrm>
              <a:off x="1063650" y="414125"/>
              <a:ext cx="146750" cy="141125"/>
            </a:xfrm>
            <a:custGeom>
              <a:avLst/>
              <a:gdLst/>
              <a:ahLst/>
              <a:cxnLst/>
              <a:rect l="l" t="t" r="r" b="b"/>
              <a:pathLst>
                <a:path w="5870" h="5645" extrusionOk="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79" name="Google Shape;5279;p67"/>
            <p:cNvSpPr/>
            <p:nvPr/>
          </p:nvSpPr>
          <p:spPr>
            <a:xfrm>
              <a:off x="898875" y="498800"/>
              <a:ext cx="481800" cy="169425"/>
            </a:xfrm>
            <a:custGeom>
              <a:avLst/>
              <a:gdLst/>
              <a:ahLst/>
              <a:cxnLst/>
              <a:rect l="l" t="t" r="r" b="b"/>
              <a:pathLst>
                <a:path w="19272" h="6777" extrusionOk="0">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80" name="Google Shape;5280;p67"/>
          <p:cNvGrpSpPr/>
          <p:nvPr/>
        </p:nvGrpSpPr>
        <p:grpSpPr>
          <a:xfrm>
            <a:off x="1267741" y="2287103"/>
            <a:ext cx="298169" cy="339253"/>
            <a:chOff x="1529350" y="258825"/>
            <a:chExt cx="423475" cy="481825"/>
          </a:xfrm>
          <a:solidFill>
            <a:schemeClr val="accent1"/>
          </a:solidFill>
        </p:grpSpPr>
        <p:sp>
          <p:nvSpPr>
            <p:cNvPr id="5281" name="Google Shape;5281;p67"/>
            <p:cNvSpPr/>
            <p:nvPr/>
          </p:nvSpPr>
          <p:spPr>
            <a:xfrm>
              <a:off x="1585800" y="258825"/>
              <a:ext cx="310650" cy="430550"/>
            </a:xfrm>
            <a:custGeom>
              <a:avLst/>
              <a:gdLst/>
              <a:ahLst/>
              <a:cxnLst/>
              <a:rect l="l" t="t" r="r" b="b"/>
              <a:pathLst>
                <a:path w="12426" h="17222" extrusionOk="0">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82" name="Google Shape;5282;p67"/>
            <p:cNvSpPr/>
            <p:nvPr/>
          </p:nvSpPr>
          <p:spPr>
            <a:xfrm>
              <a:off x="1529350" y="583200"/>
              <a:ext cx="423475" cy="157450"/>
            </a:xfrm>
            <a:custGeom>
              <a:avLst/>
              <a:gdLst/>
              <a:ahLst/>
              <a:cxnLst/>
              <a:rect l="l" t="t" r="r" b="b"/>
              <a:pathLst>
                <a:path w="16939" h="6298" extrusionOk="0">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83" name="Google Shape;5283;p67"/>
          <p:cNvGrpSpPr/>
          <p:nvPr/>
        </p:nvGrpSpPr>
        <p:grpSpPr>
          <a:xfrm>
            <a:off x="1660716" y="2367273"/>
            <a:ext cx="340890" cy="178912"/>
            <a:chOff x="2084325" y="363300"/>
            <a:chExt cx="484150" cy="254100"/>
          </a:xfrm>
          <a:solidFill>
            <a:schemeClr val="accent1"/>
          </a:solidFill>
        </p:grpSpPr>
        <p:sp>
          <p:nvSpPr>
            <p:cNvPr id="5284" name="Google Shape;5284;p67"/>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85" name="Google Shape;5285;p67"/>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86" name="Google Shape;5286;p67"/>
          <p:cNvGrpSpPr/>
          <p:nvPr/>
        </p:nvGrpSpPr>
        <p:grpSpPr>
          <a:xfrm>
            <a:off x="2110011" y="2287102"/>
            <a:ext cx="298169" cy="339253"/>
            <a:chOff x="2707500" y="249400"/>
            <a:chExt cx="423475" cy="481825"/>
          </a:xfrm>
          <a:solidFill>
            <a:schemeClr val="accent1"/>
          </a:solidFill>
        </p:grpSpPr>
        <p:sp>
          <p:nvSpPr>
            <p:cNvPr id="5287" name="Google Shape;5287;p67"/>
            <p:cNvSpPr/>
            <p:nvPr/>
          </p:nvSpPr>
          <p:spPr>
            <a:xfrm>
              <a:off x="2739175" y="420675"/>
              <a:ext cx="360100" cy="310550"/>
            </a:xfrm>
            <a:custGeom>
              <a:avLst/>
              <a:gdLst/>
              <a:ahLst/>
              <a:cxnLst/>
              <a:rect l="l" t="t" r="r" b="b"/>
              <a:pathLst>
                <a:path w="14404" h="12422" extrusionOk="0">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88" name="Google Shape;5288;p67"/>
            <p:cNvSpPr/>
            <p:nvPr/>
          </p:nvSpPr>
          <p:spPr>
            <a:xfrm>
              <a:off x="2707500" y="249400"/>
              <a:ext cx="423475" cy="141175"/>
            </a:xfrm>
            <a:custGeom>
              <a:avLst/>
              <a:gdLst/>
              <a:ahLst/>
              <a:cxnLst/>
              <a:rect l="l" t="t" r="r" b="b"/>
              <a:pathLst>
                <a:path w="16939" h="5647" extrusionOk="0">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89" name="Google Shape;5289;p67"/>
          <p:cNvGrpSpPr/>
          <p:nvPr/>
        </p:nvGrpSpPr>
        <p:grpSpPr>
          <a:xfrm>
            <a:off x="2523626" y="2287428"/>
            <a:ext cx="305386" cy="338602"/>
            <a:chOff x="3300325" y="249875"/>
            <a:chExt cx="433725" cy="480900"/>
          </a:xfrm>
          <a:solidFill>
            <a:schemeClr val="accent1"/>
          </a:solidFill>
        </p:grpSpPr>
        <p:sp>
          <p:nvSpPr>
            <p:cNvPr id="5290" name="Google Shape;5290;p67"/>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1" name="Google Shape;5291;p67"/>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2" name="Google Shape;5292;p67"/>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3" name="Google Shape;5293;p67"/>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4" name="Google Shape;5294;p67"/>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5" name="Google Shape;5295;p67"/>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96" name="Google Shape;5296;p67"/>
          <p:cNvGrpSpPr/>
          <p:nvPr/>
        </p:nvGrpSpPr>
        <p:grpSpPr>
          <a:xfrm>
            <a:off x="2912712" y="2287349"/>
            <a:ext cx="352349" cy="338760"/>
            <a:chOff x="3854700" y="249750"/>
            <a:chExt cx="500425" cy="481125"/>
          </a:xfrm>
          <a:solidFill>
            <a:schemeClr val="accent1"/>
          </a:solidFill>
        </p:grpSpPr>
        <p:sp>
          <p:nvSpPr>
            <p:cNvPr id="5297" name="Google Shape;5297;p67"/>
            <p:cNvSpPr/>
            <p:nvPr/>
          </p:nvSpPr>
          <p:spPr>
            <a:xfrm>
              <a:off x="4206725" y="598350"/>
              <a:ext cx="70775" cy="68025"/>
            </a:xfrm>
            <a:custGeom>
              <a:avLst/>
              <a:gdLst/>
              <a:ahLst/>
              <a:cxnLst/>
              <a:rect l="l" t="t" r="r" b="b"/>
              <a:pathLst>
                <a:path w="2831" h="2721" extrusionOk="0">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8" name="Google Shape;5298;p67"/>
            <p:cNvSpPr/>
            <p:nvPr/>
          </p:nvSpPr>
          <p:spPr>
            <a:xfrm>
              <a:off x="4226750" y="538600"/>
              <a:ext cx="91250" cy="48150"/>
            </a:xfrm>
            <a:custGeom>
              <a:avLst/>
              <a:gdLst/>
              <a:ahLst/>
              <a:cxnLst/>
              <a:rect l="l" t="t" r="r" b="b"/>
              <a:pathLst>
                <a:path w="3650" h="1926" extrusionOk="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99" name="Google Shape;5299;p67"/>
            <p:cNvSpPr/>
            <p:nvPr/>
          </p:nvSpPr>
          <p:spPr>
            <a:xfrm>
              <a:off x="4146500" y="618325"/>
              <a:ext cx="52050" cy="88650"/>
            </a:xfrm>
            <a:custGeom>
              <a:avLst/>
              <a:gdLst/>
              <a:ahLst/>
              <a:cxnLst/>
              <a:rect l="l" t="t" r="r" b="b"/>
              <a:pathLst>
                <a:path w="2082" h="3546" extrusionOk="0">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00" name="Google Shape;5300;p67"/>
            <p:cNvSpPr/>
            <p:nvPr/>
          </p:nvSpPr>
          <p:spPr>
            <a:xfrm>
              <a:off x="3927425" y="319075"/>
              <a:ext cx="70650" cy="67850"/>
            </a:xfrm>
            <a:custGeom>
              <a:avLst/>
              <a:gdLst/>
              <a:ahLst/>
              <a:cxnLst/>
              <a:rect l="l" t="t" r="r" b="b"/>
              <a:pathLst>
                <a:path w="2826" h="2714" extrusionOk="0">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01" name="Google Shape;5301;p67"/>
            <p:cNvSpPr/>
            <p:nvPr/>
          </p:nvSpPr>
          <p:spPr>
            <a:xfrm>
              <a:off x="4007000" y="279300"/>
              <a:ext cx="51675" cy="88150"/>
            </a:xfrm>
            <a:custGeom>
              <a:avLst/>
              <a:gdLst/>
              <a:ahLst/>
              <a:cxnLst/>
              <a:rect l="l" t="t" r="r" b="b"/>
              <a:pathLst>
                <a:path w="2067" h="3526" extrusionOk="0">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02" name="Google Shape;5302;p67"/>
            <p:cNvSpPr/>
            <p:nvPr/>
          </p:nvSpPr>
          <p:spPr>
            <a:xfrm>
              <a:off x="3887300" y="398850"/>
              <a:ext cx="91800" cy="48250"/>
            </a:xfrm>
            <a:custGeom>
              <a:avLst/>
              <a:gdLst/>
              <a:ahLst/>
              <a:cxnLst/>
              <a:rect l="l" t="t" r="r" b="b"/>
              <a:pathLst>
                <a:path w="3672" h="1930" extrusionOk="0">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03" name="Google Shape;5303;p67"/>
            <p:cNvSpPr/>
            <p:nvPr/>
          </p:nvSpPr>
          <p:spPr>
            <a:xfrm>
              <a:off x="3854700" y="413675"/>
              <a:ext cx="353475" cy="317200"/>
            </a:xfrm>
            <a:custGeom>
              <a:avLst/>
              <a:gdLst/>
              <a:ahLst/>
              <a:cxnLst/>
              <a:rect l="l" t="t" r="r" b="b"/>
              <a:pathLst>
                <a:path w="14139" h="12688" extrusionOk="0">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04" name="Google Shape;5304;p67"/>
            <p:cNvSpPr/>
            <p:nvPr/>
          </p:nvSpPr>
          <p:spPr>
            <a:xfrm>
              <a:off x="3996825" y="249750"/>
              <a:ext cx="358300" cy="322025"/>
            </a:xfrm>
            <a:custGeom>
              <a:avLst/>
              <a:gdLst/>
              <a:ahLst/>
              <a:cxnLst/>
              <a:rect l="l" t="t" r="r" b="b"/>
              <a:pathLst>
                <a:path w="14332" h="12881" extrusionOk="0">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05" name="Google Shape;5305;p67"/>
          <p:cNvGrpSpPr/>
          <p:nvPr/>
        </p:nvGrpSpPr>
        <p:grpSpPr>
          <a:xfrm>
            <a:off x="3330701" y="2287349"/>
            <a:ext cx="352349" cy="338760"/>
            <a:chOff x="4447550" y="249750"/>
            <a:chExt cx="500425" cy="481125"/>
          </a:xfrm>
          <a:solidFill>
            <a:schemeClr val="accent1"/>
          </a:solidFill>
        </p:grpSpPr>
        <p:sp>
          <p:nvSpPr>
            <p:cNvPr id="5306" name="Google Shape;5306;p67"/>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07" name="Google Shape;5307;p67"/>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08" name="Google Shape;5308;p67"/>
          <p:cNvGrpSpPr/>
          <p:nvPr/>
        </p:nvGrpSpPr>
        <p:grpSpPr>
          <a:xfrm>
            <a:off x="3759902" y="2287102"/>
            <a:ext cx="339253" cy="339253"/>
            <a:chOff x="5049725" y="249400"/>
            <a:chExt cx="481825" cy="481825"/>
          </a:xfrm>
          <a:solidFill>
            <a:schemeClr val="accent1"/>
          </a:solidFill>
        </p:grpSpPr>
        <p:sp>
          <p:nvSpPr>
            <p:cNvPr id="5309" name="Google Shape;5309;p67"/>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10" name="Google Shape;5310;p67"/>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11" name="Google Shape;5311;p67"/>
          <p:cNvGrpSpPr/>
          <p:nvPr/>
        </p:nvGrpSpPr>
        <p:grpSpPr>
          <a:xfrm>
            <a:off x="4173843" y="2287102"/>
            <a:ext cx="339253" cy="339253"/>
            <a:chOff x="5660400" y="238125"/>
            <a:chExt cx="481825" cy="481825"/>
          </a:xfrm>
          <a:solidFill>
            <a:schemeClr val="accent1"/>
          </a:solidFill>
        </p:grpSpPr>
        <p:sp>
          <p:nvSpPr>
            <p:cNvPr id="5312" name="Google Shape;5312;p67"/>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13" name="Google Shape;5313;p67"/>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14" name="Google Shape;5314;p67"/>
          <p:cNvGrpSpPr/>
          <p:nvPr/>
        </p:nvGrpSpPr>
        <p:grpSpPr>
          <a:xfrm>
            <a:off x="4590529" y="2287102"/>
            <a:ext cx="339253" cy="339253"/>
            <a:chOff x="6235400" y="249400"/>
            <a:chExt cx="481825" cy="481825"/>
          </a:xfrm>
          <a:solidFill>
            <a:schemeClr val="accent1"/>
          </a:solidFill>
        </p:grpSpPr>
        <p:sp>
          <p:nvSpPr>
            <p:cNvPr id="5315" name="Google Shape;5315;p67"/>
            <p:cNvSpPr/>
            <p:nvPr/>
          </p:nvSpPr>
          <p:spPr>
            <a:xfrm>
              <a:off x="6425625" y="482025"/>
              <a:ext cx="177700" cy="135375"/>
            </a:xfrm>
            <a:custGeom>
              <a:avLst/>
              <a:gdLst/>
              <a:ahLst/>
              <a:cxnLst/>
              <a:rect l="l" t="t" r="r" b="b"/>
              <a:pathLst>
                <a:path w="7108" h="5415" extrusionOk="0">
                  <a:moveTo>
                    <a:pt x="5415" y="0"/>
                  </a:moveTo>
                  <a:lnTo>
                    <a:pt x="1" y="5415"/>
                  </a:lnTo>
                  <a:lnTo>
                    <a:pt x="7107" y="5415"/>
                  </a:lnTo>
                  <a:lnTo>
                    <a:pt x="7107" y="1696"/>
                  </a:lnTo>
                  <a:lnTo>
                    <a:pt x="541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16" name="Google Shape;5316;p67"/>
            <p:cNvSpPr/>
            <p:nvPr/>
          </p:nvSpPr>
          <p:spPr>
            <a:xfrm>
              <a:off x="6462150" y="419775"/>
              <a:ext cx="28250" cy="28250"/>
            </a:xfrm>
            <a:custGeom>
              <a:avLst/>
              <a:gdLst/>
              <a:ahLst/>
              <a:cxnLst/>
              <a:rect l="l" t="t" r="r" b="b"/>
              <a:pathLst>
                <a:path w="1130" h="1130" extrusionOk="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17" name="Google Shape;5317;p67"/>
            <p:cNvSpPr/>
            <p:nvPr/>
          </p:nvSpPr>
          <p:spPr>
            <a:xfrm>
              <a:off x="6349225" y="508600"/>
              <a:ext cx="113625" cy="108800"/>
            </a:xfrm>
            <a:custGeom>
              <a:avLst/>
              <a:gdLst/>
              <a:ahLst/>
              <a:cxnLst/>
              <a:rect l="l" t="t" r="r" b="b"/>
              <a:pathLst>
                <a:path w="4545" h="4352" extrusionOk="0">
                  <a:moveTo>
                    <a:pt x="2858" y="0"/>
                  </a:moveTo>
                  <a:lnTo>
                    <a:pt x="0" y="2623"/>
                  </a:lnTo>
                  <a:lnTo>
                    <a:pt x="0" y="4352"/>
                  </a:lnTo>
                  <a:lnTo>
                    <a:pt x="1461" y="4352"/>
                  </a:lnTo>
                  <a:lnTo>
                    <a:pt x="4544" y="1265"/>
                  </a:lnTo>
                  <a:lnTo>
                    <a:pt x="285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18" name="Google Shape;5318;p67"/>
            <p:cNvSpPr/>
            <p:nvPr/>
          </p:nvSpPr>
          <p:spPr>
            <a:xfrm>
              <a:off x="6349225" y="363300"/>
              <a:ext cx="254100" cy="172575"/>
            </a:xfrm>
            <a:custGeom>
              <a:avLst/>
              <a:gdLst/>
              <a:ahLst/>
              <a:cxnLst/>
              <a:rect l="l" t="t" r="r" b="b"/>
              <a:pathLst>
                <a:path w="10164" h="6903" extrusionOk="0">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19" name="Google Shape;5319;p67"/>
            <p:cNvSpPr/>
            <p:nvPr/>
          </p:nvSpPr>
          <p:spPr>
            <a:xfrm>
              <a:off x="6235400" y="249400"/>
              <a:ext cx="481825" cy="481825"/>
            </a:xfrm>
            <a:custGeom>
              <a:avLst/>
              <a:gdLst/>
              <a:ahLst/>
              <a:cxnLst/>
              <a:rect l="l" t="t" r="r" b="b"/>
              <a:pathLst>
                <a:path w="19273" h="19273" extrusionOk="0">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20" name="Google Shape;5320;p67"/>
          <p:cNvGrpSpPr/>
          <p:nvPr/>
        </p:nvGrpSpPr>
        <p:grpSpPr>
          <a:xfrm>
            <a:off x="828875" y="2731810"/>
            <a:ext cx="340204" cy="298116"/>
            <a:chOff x="899850" y="871450"/>
            <a:chExt cx="483175" cy="423400"/>
          </a:xfrm>
          <a:solidFill>
            <a:schemeClr val="accent1"/>
          </a:solidFill>
        </p:grpSpPr>
        <p:sp>
          <p:nvSpPr>
            <p:cNvPr id="5321" name="Google Shape;5321;p67"/>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22" name="Google Shape;5322;p67"/>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23" name="Google Shape;5323;p67"/>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24" name="Google Shape;5324;p67"/>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325" name="Google Shape;5325;p67"/>
          <p:cNvSpPr/>
          <p:nvPr/>
        </p:nvSpPr>
        <p:spPr>
          <a:xfrm>
            <a:off x="1265674" y="2711214"/>
            <a:ext cx="302200" cy="339253"/>
          </a:xfrm>
          <a:custGeom>
            <a:avLst/>
            <a:gdLst/>
            <a:ahLst/>
            <a:cxnLst/>
            <a:rect l="l" t="t" r="r" b="b"/>
            <a:pathLst>
              <a:path w="17168" h="19273" extrusionOk="0">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326" name="Google Shape;5326;p67"/>
          <p:cNvGrpSpPr/>
          <p:nvPr/>
        </p:nvGrpSpPr>
        <p:grpSpPr>
          <a:xfrm>
            <a:off x="1660875" y="2711232"/>
            <a:ext cx="340573" cy="339271"/>
            <a:chOff x="2085450" y="842250"/>
            <a:chExt cx="483700" cy="481850"/>
          </a:xfrm>
          <a:solidFill>
            <a:schemeClr val="accent1"/>
          </a:solidFill>
        </p:grpSpPr>
        <p:sp>
          <p:nvSpPr>
            <p:cNvPr id="5327" name="Google Shape;5327;p67"/>
            <p:cNvSpPr/>
            <p:nvPr/>
          </p:nvSpPr>
          <p:spPr>
            <a:xfrm>
              <a:off x="2085525" y="926925"/>
              <a:ext cx="483625" cy="397175"/>
            </a:xfrm>
            <a:custGeom>
              <a:avLst/>
              <a:gdLst/>
              <a:ahLst/>
              <a:cxnLst/>
              <a:rect l="l" t="t" r="r" b="b"/>
              <a:pathLst>
                <a:path w="19345" h="15887" extrusionOk="0">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28" name="Google Shape;5328;p67"/>
            <p:cNvSpPr/>
            <p:nvPr/>
          </p:nvSpPr>
          <p:spPr>
            <a:xfrm>
              <a:off x="2085450" y="1151875"/>
              <a:ext cx="143650" cy="87575"/>
            </a:xfrm>
            <a:custGeom>
              <a:avLst/>
              <a:gdLst/>
              <a:ahLst/>
              <a:cxnLst/>
              <a:rect l="l" t="t" r="r" b="b"/>
              <a:pathLst>
                <a:path w="5746" h="3503" extrusionOk="0">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29" name="Google Shape;5329;p67"/>
            <p:cNvSpPr/>
            <p:nvPr/>
          </p:nvSpPr>
          <p:spPr>
            <a:xfrm>
              <a:off x="2274775" y="842250"/>
              <a:ext cx="294375" cy="197650"/>
            </a:xfrm>
            <a:custGeom>
              <a:avLst/>
              <a:gdLst/>
              <a:ahLst/>
              <a:cxnLst/>
              <a:rect l="l" t="t" r="r" b="b"/>
              <a:pathLst>
                <a:path w="11775" h="7906" extrusionOk="0">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30" name="Google Shape;5330;p67"/>
          <p:cNvGrpSpPr/>
          <p:nvPr/>
        </p:nvGrpSpPr>
        <p:grpSpPr>
          <a:xfrm>
            <a:off x="2089443" y="2711241"/>
            <a:ext cx="339306" cy="339253"/>
            <a:chOff x="2685825" y="840375"/>
            <a:chExt cx="481900" cy="481825"/>
          </a:xfrm>
          <a:solidFill>
            <a:schemeClr val="accent1"/>
          </a:solidFill>
        </p:grpSpPr>
        <p:sp>
          <p:nvSpPr>
            <p:cNvPr id="5331" name="Google Shape;5331;p67"/>
            <p:cNvSpPr/>
            <p:nvPr/>
          </p:nvSpPr>
          <p:spPr>
            <a:xfrm>
              <a:off x="2685825" y="840375"/>
              <a:ext cx="481900" cy="481825"/>
            </a:xfrm>
            <a:custGeom>
              <a:avLst/>
              <a:gdLst/>
              <a:ahLst/>
              <a:cxnLst/>
              <a:rect l="l" t="t" r="r" b="b"/>
              <a:pathLst>
                <a:path w="19276" h="19273" extrusionOk="0">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32" name="Google Shape;5332;p67"/>
            <p:cNvSpPr/>
            <p:nvPr/>
          </p:nvSpPr>
          <p:spPr>
            <a:xfrm>
              <a:off x="2819200" y="983400"/>
              <a:ext cx="205475" cy="197625"/>
            </a:xfrm>
            <a:custGeom>
              <a:avLst/>
              <a:gdLst/>
              <a:ahLst/>
              <a:cxnLst/>
              <a:rect l="l" t="t" r="r" b="b"/>
              <a:pathLst>
                <a:path w="8219" h="7905" extrusionOk="0">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33" name="Google Shape;5333;p67"/>
          <p:cNvGrpSpPr/>
          <p:nvPr/>
        </p:nvGrpSpPr>
        <p:grpSpPr>
          <a:xfrm>
            <a:off x="2501104" y="2710924"/>
            <a:ext cx="350431" cy="339887"/>
            <a:chOff x="3270675" y="841800"/>
            <a:chExt cx="497700" cy="482725"/>
          </a:xfrm>
          <a:solidFill>
            <a:schemeClr val="accent1"/>
          </a:solidFill>
        </p:grpSpPr>
        <p:sp>
          <p:nvSpPr>
            <p:cNvPr id="5334" name="Google Shape;5334;p67"/>
            <p:cNvSpPr/>
            <p:nvPr/>
          </p:nvSpPr>
          <p:spPr>
            <a:xfrm>
              <a:off x="3270675" y="902000"/>
              <a:ext cx="447125" cy="422525"/>
            </a:xfrm>
            <a:custGeom>
              <a:avLst/>
              <a:gdLst/>
              <a:ahLst/>
              <a:cxnLst/>
              <a:rect l="l" t="t" r="r" b="b"/>
              <a:pathLst>
                <a:path w="17885" h="16901" extrusionOk="0">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35" name="Google Shape;5335;p67"/>
            <p:cNvSpPr/>
            <p:nvPr/>
          </p:nvSpPr>
          <p:spPr>
            <a:xfrm>
              <a:off x="3385250" y="841800"/>
              <a:ext cx="279700" cy="220925"/>
            </a:xfrm>
            <a:custGeom>
              <a:avLst/>
              <a:gdLst/>
              <a:ahLst/>
              <a:cxnLst/>
              <a:rect l="l" t="t" r="r" b="b"/>
              <a:pathLst>
                <a:path w="11188" h="8837" extrusionOk="0">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36" name="Google Shape;5336;p67"/>
            <p:cNvSpPr/>
            <p:nvPr/>
          </p:nvSpPr>
          <p:spPr>
            <a:xfrm>
              <a:off x="3530100" y="924750"/>
              <a:ext cx="238275" cy="250200"/>
            </a:xfrm>
            <a:custGeom>
              <a:avLst/>
              <a:gdLst/>
              <a:ahLst/>
              <a:cxnLst/>
              <a:rect l="l" t="t" r="r" b="b"/>
              <a:pathLst>
                <a:path w="9531" h="10008" extrusionOk="0">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337" name="Google Shape;5337;p67"/>
          <p:cNvSpPr/>
          <p:nvPr/>
        </p:nvSpPr>
        <p:spPr>
          <a:xfrm>
            <a:off x="2919129" y="2721811"/>
            <a:ext cx="339253" cy="318060"/>
          </a:xfrm>
          <a:custGeom>
            <a:avLst/>
            <a:gdLst/>
            <a:ahLst/>
            <a:cxnLst/>
            <a:rect l="l" t="t" r="r" b="b"/>
            <a:pathLst>
              <a:path w="19273" h="18069" extrusionOk="0">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338" name="Google Shape;5338;p67"/>
          <p:cNvGrpSpPr/>
          <p:nvPr/>
        </p:nvGrpSpPr>
        <p:grpSpPr>
          <a:xfrm>
            <a:off x="3337249" y="2731783"/>
            <a:ext cx="339253" cy="298169"/>
            <a:chOff x="4467200" y="877100"/>
            <a:chExt cx="481825" cy="423475"/>
          </a:xfrm>
          <a:solidFill>
            <a:schemeClr val="accent1"/>
          </a:solidFill>
        </p:grpSpPr>
        <p:sp>
          <p:nvSpPr>
            <p:cNvPr id="5339" name="Google Shape;5339;p67"/>
            <p:cNvSpPr/>
            <p:nvPr/>
          </p:nvSpPr>
          <p:spPr>
            <a:xfrm>
              <a:off x="4467200" y="1018225"/>
              <a:ext cx="481825" cy="282350"/>
            </a:xfrm>
            <a:custGeom>
              <a:avLst/>
              <a:gdLst/>
              <a:ahLst/>
              <a:cxnLst/>
              <a:rect l="l" t="t" r="r" b="b"/>
              <a:pathLst>
                <a:path w="19273" h="11294" extrusionOk="0">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40" name="Google Shape;5340;p67"/>
            <p:cNvSpPr/>
            <p:nvPr/>
          </p:nvSpPr>
          <p:spPr>
            <a:xfrm>
              <a:off x="4608425" y="1129300"/>
              <a:ext cx="45125" cy="60175"/>
            </a:xfrm>
            <a:custGeom>
              <a:avLst/>
              <a:gdLst/>
              <a:ahLst/>
              <a:cxnLst/>
              <a:rect l="l" t="t" r="r" b="b"/>
              <a:pathLst>
                <a:path w="1805" h="2407" extrusionOk="0">
                  <a:moveTo>
                    <a:pt x="0" y="0"/>
                  </a:moveTo>
                  <a:lnTo>
                    <a:pt x="0" y="2406"/>
                  </a:lnTo>
                  <a:lnTo>
                    <a:pt x="1804" y="1205"/>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41" name="Google Shape;5341;p67"/>
            <p:cNvSpPr/>
            <p:nvPr/>
          </p:nvSpPr>
          <p:spPr>
            <a:xfrm>
              <a:off x="4495500" y="877100"/>
              <a:ext cx="141175" cy="141175"/>
            </a:xfrm>
            <a:custGeom>
              <a:avLst/>
              <a:gdLst/>
              <a:ahLst/>
              <a:cxnLst/>
              <a:rect l="l" t="t" r="r" b="b"/>
              <a:pathLst>
                <a:path w="5647" h="5647" extrusionOk="0">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42" name="Google Shape;5342;p67"/>
            <p:cNvSpPr/>
            <p:nvPr/>
          </p:nvSpPr>
          <p:spPr>
            <a:xfrm>
              <a:off x="4636650" y="877100"/>
              <a:ext cx="141175" cy="141175"/>
            </a:xfrm>
            <a:custGeom>
              <a:avLst/>
              <a:gdLst/>
              <a:ahLst/>
              <a:cxnLst/>
              <a:rect l="l" t="t" r="r" b="b"/>
              <a:pathLst>
                <a:path w="5647" h="5647" extrusionOk="0">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43" name="Google Shape;5343;p67"/>
          <p:cNvGrpSpPr/>
          <p:nvPr/>
        </p:nvGrpSpPr>
        <p:grpSpPr>
          <a:xfrm>
            <a:off x="3752140" y="2711232"/>
            <a:ext cx="354778" cy="339271"/>
            <a:chOff x="5045500" y="842250"/>
            <a:chExt cx="503875" cy="481850"/>
          </a:xfrm>
          <a:solidFill>
            <a:schemeClr val="accent1"/>
          </a:solidFill>
        </p:grpSpPr>
        <p:sp>
          <p:nvSpPr>
            <p:cNvPr id="5344" name="Google Shape;5344;p67"/>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45" name="Google Shape;5345;p67"/>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46" name="Google Shape;5346;p67"/>
          <p:cNvGrpSpPr/>
          <p:nvPr/>
        </p:nvGrpSpPr>
        <p:grpSpPr>
          <a:xfrm>
            <a:off x="4174987" y="2737451"/>
            <a:ext cx="336965" cy="286833"/>
            <a:chOff x="5645200" y="879425"/>
            <a:chExt cx="478575" cy="407375"/>
          </a:xfrm>
          <a:solidFill>
            <a:schemeClr val="accent1"/>
          </a:solidFill>
        </p:grpSpPr>
        <p:sp>
          <p:nvSpPr>
            <p:cNvPr id="5347" name="Google Shape;5347;p67"/>
            <p:cNvSpPr/>
            <p:nvPr/>
          </p:nvSpPr>
          <p:spPr>
            <a:xfrm>
              <a:off x="6004200" y="1075025"/>
              <a:ext cx="86075" cy="93450"/>
            </a:xfrm>
            <a:custGeom>
              <a:avLst/>
              <a:gdLst/>
              <a:ahLst/>
              <a:cxnLst/>
              <a:rect l="l" t="t" r="r" b="b"/>
              <a:pathLst>
                <a:path w="3443" h="3738" extrusionOk="0">
                  <a:moveTo>
                    <a:pt x="1" y="0"/>
                  </a:moveTo>
                  <a:lnTo>
                    <a:pt x="1" y="3737"/>
                  </a:lnTo>
                  <a:lnTo>
                    <a:pt x="1907" y="3737"/>
                  </a:lnTo>
                  <a:cubicBezTo>
                    <a:pt x="2157" y="3737"/>
                    <a:pt x="2377" y="3574"/>
                    <a:pt x="2449" y="3334"/>
                  </a:cubicBezTo>
                  <a:lnTo>
                    <a:pt x="344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48" name="Google Shape;5348;p67"/>
            <p:cNvSpPr/>
            <p:nvPr/>
          </p:nvSpPr>
          <p:spPr>
            <a:xfrm>
              <a:off x="5880900" y="953275"/>
              <a:ext cx="95100" cy="93525"/>
            </a:xfrm>
            <a:custGeom>
              <a:avLst/>
              <a:gdLst/>
              <a:ahLst/>
              <a:cxnLst/>
              <a:rect l="l" t="t" r="r" b="b"/>
              <a:pathLst>
                <a:path w="3804" h="3741" extrusionOk="0">
                  <a:moveTo>
                    <a:pt x="0" y="1"/>
                  </a:moveTo>
                  <a:lnTo>
                    <a:pt x="0" y="3741"/>
                  </a:lnTo>
                  <a:lnTo>
                    <a:pt x="3804" y="3741"/>
                  </a:lnTo>
                  <a:lnTo>
                    <a:pt x="380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49" name="Google Shape;5349;p67"/>
            <p:cNvSpPr/>
            <p:nvPr/>
          </p:nvSpPr>
          <p:spPr>
            <a:xfrm>
              <a:off x="6004200" y="953275"/>
              <a:ext cx="119575" cy="93525"/>
            </a:xfrm>
            <a:custGeom>
              <a:avLst/>
              <a:gdLst/>
              <a:ahLst/>
              <a:cxnLst/>
              <a:rect l="l" t="t" r="r" b="b"/>
              <a:pathLst>
                <a:path w="4783" h="3741" extrusionOk="0">
                  <a:moveTo>
                    <a:pt x="1" y="1"/>
                  </a:moveTo>
                  <a:lnTo>
                    <a:pt x="1" y="3741"/>
                  </a:lnTo>
                  <a:lnTo>
                    <a:pt x="3777" y="3741"/>
                  </a:lnTo>
                  <a:lnTo>
                    <a:pt x="4674" y="727"/>
                  </a:lnTo>
                  <a:cubicBezTo>
                    <a:pt x="4783" y="365"/>
                    <a:pt x="4512" y="1"/>
                    <a:pt x="4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0" name="Google Shape;5350;p67"/>
            <p:cNvSpPr/>
            <p:nvPr/>
          </p:nvSpPr>
          <p:spPr>
            <a:xfrm>
              <a:off x="5880900" y="1075025"/>
              <a:ext cx="95100" cy="93450"/>
            </a:xfrm>
            <a:custGeom>
              <a:avLst/>
              <a:gdLst/>
              <a:ahLst/>
              <a:cxnLst/>
              <a:rect l="l" t="t" r="r" b="b"/>
              <a:pathLst>
                <a:path w="3804" h="3738" extrusionOk="0">
                  <a:moveTo>
                    <a:pt x="0" y="0"/>
                  </a:moveTo>
                  <a:lnTo>
                    <a:pt x="0" y="3737"/>
                  </a:lnTo>
                  <a:lnTo>
                    <a:pt x="3804" y="3737"/>
                  </a:lnTo>
                  <a:lnTo>
                    <a:pt x="38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1" name="Google Shape;5351;p67"/>
            <p:cNvSpPr/>
            <p:nvPr/>
          </p:nvSpPr>
          <p:spPr>
            <a:xfrm>
              <a:off x="5645200" y="879425"/>
              <a:ext cx="207500" cy="167375"/>
            </a:xfrm>
            <a:custGeom>
              <a:avLst/>
              <a:gdLst/>
              <a:ahLst/>
              <a:cxnLst/>
              <a:rect l="l" t="t" r="r" b="b"/>
              <a:pathLst>
                <a:path w="8300" h="6695" extrusionOk="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2" name="Google Shape;5352;p67"/>
            <p:cNvSpPr/>
            <p:nvPr/>
          </p:nvSpPr>
          <p:spPr>
            <a:xfrm>
              <a:off x="5722500" y="1075025"/>
              <a:ext cx="370875" cy="211775"/>
            </a:xfrm>
            <a:custGeom>
              <a:avLst/>
              <a:gdLst/>
              <a:ahLst/>
              <a:cxnLst/>
              <a:rect l="l" t="t" r="r" b="b"/>
              <a:pathLst>
                <a:path w="14835" h="8471" extrusionOk="0">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53" name="Google Shape;5353;p67"/>
          <p:cNvGrpSpPr/>
          <p:nvPr/>
        </p:nvGrpSpPr>
        <p:grpSpPr>
          <a:xfrm>
            <a:off x="4611062" y="2711241"/>
            <a:ext cx="298186" cy="339253"/>
            <a:chOff x="6264525" y="842250"/>
            <a:chExt cx="423500" cy="481825"/>
          </a:xfrm>
          <a:solidFill>
            <a:schemeClr val="accent1"/>
          </a:solidFill>
        </p:grpSpPr>
        <p:sp>
          <p:nvSpPr>
            <p:cNvPr id="5354" name="Google Shape;5354;p67"/>
            <p:cNvSpPr/>
            <p:nvPr/>
          </p:nvSpPr>
          <p:spPr>
            <a:xfrm>
              <a:off x="6264525" y="1033450"/>
              <a:ext cx="135300" cy="266450"/>
            </a:xfrm>
            <a:custGeom>
              <a:avLst/>
              <a:gdLst/>
              <a:ahLst/>
              <a:cxnLst/>
              <a:rect l="l" t="t" r="r" b="b"/>
              <a:pathLst>
                <a:path w="5412" h="10658" extrusionOk="0">
                  <a:moveTo>
                    <a:pt x="1" y="1"/>
                  </a:moveTo>
                  <a:lnTo>
                    <a:pt x="1" y="9932"/>
                  </a:lnTo>
                  <a:cubicBezTo>
                    <a:pt x="1" y="10182"/>
                    <a:pt x="61" y="10429"/>
                    <a:pt x="169" y="10658"/>
                  </a:cubicBezTo>
                  <a:lnTo>
                    <a:pt x="5412" y="5415"/>
                  </a:ln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5" name="Google Shape;5355;p67"/>
            <p:cNvSpPr/>
            <p:nvPr/>
          </p:nvSpPr>
          <p:spPr>
            <a:xfrm>
              <a:off x="6552700" y="1033450"/>
              <a:ext cx="135325" cy="266450"/>
            </a:xfrm>
            <a:custGeom>
              <a:avLst/>
              <a:gdLst/>
              <a:ahLst/>
              <a:cxnLst/>
              <a:rect l="l" t="t" r="r" b="b"/>
              <a:pathLst>
                <a:path w="5413" h="10658" extrusionOk="0">
                  <a:moveTo>
                    <a:pt x="5412" y="1"/>
                  </a:moveTo>
                  <a:lnTo>
                    <a:pt x="1" y="5415"/>
                  </a:lnTo>
                  <a:lnTo>
                    <a:pt x="5243" y="10658"/>
                  </a:lnTo>
                  <a:cubicBezTo>
                    <a:pt x="5352" y="10429"/>
                    <a:pt x="5412" y="10182"/>
                    <a:pt x="5412" y="9932"/>
                  </a:cubicBezTo>
                  <a:lnTo>
                    <a:pt x="54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6" name="Google Shape;5356;p67"/>
            <p:cNvSpPr/>
            <p:nvPr/>
          </p:nvSpPr>
          <p:spPr>
            <a:xfrm>
              <a:off x="6462150" y="985275"/>
              <a:ext cx="28025" cy="28250"/>
            </a:xfrm>
            <a:custGeom>
              <a:avLst/>
              <a:gdLst/>
              <a:ahLst/>
              <a:cxnLst/>
              <a:rect l="l" t="t" r="r" b="b"/>
              <a:pathLst>
                <a:path w="1121" h="1130" extrusionOk="0">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7" name="Google Shape;5357;p67"/>
            <p:cNvSpPr/>
            <p:nvPr/>
          </p:nvSpPr>
          <p:spPr>
            <a:xfrm>
              <a:off x="6288775" y="1182900"/>
              <a:ext cx="375075" cy="141175"/>
            </a:xfrm>
            <a:custGeom>
              <a:avLst/>
              <a:gdLst/>
              <a:ahLst/>
              <a:cxnLst/>
              <a:rect l="l" t="t" r="r" b="b"/>
              <a:pathLst>
                <a:path w="15003" h="5647" extrusionOk="0">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8" name="Google Shape;5358;p67"/>
            <p:cNvSpPr/>
            <p:nvPr/>
          </p:nvSpPr>
          <p:spPr>
            <a:xfrm>
              <a:off x="6278675" y="965325"/>
              <a:ext cx="42350" cy="84725"/>
            </a:xfrm>
            <a:custGeom>
              <a:avLst/>
              <a:gdLst/>
              <a:ahLst/>
              <a:cxnLst/>
              <a:rect l="l" t="t" r="r" b="b"/>
              <a:pathLst>
                <a:path w="1694" h="3389" extrusionOk="0">
                  <a:moveTo>
                    <a:pt x="1693" y="1"/>
                  </a:moveTo>
                  <a:lnTo>
                    <a:pt x="1" y="1693"/>
                  </a:lnTo>
                  <a:lnTo>
                    <a:pt x="1693" y="3388"/>
                  </a:lnTo>
                  <a:lnTo>
                    <a:pt x="16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59" name="Google Shape;5359;p67"/>
            <p:cNvSpPr/>
            <p:nvPr/>
          </p:nvSpPr>
          <p:spPr>
            <a:xfrm>
              <a:off x="6631525" y="965325"/>
              <a:ext cx="42400" cy="84725"/>
            </a:xfrm>
            <a:custGeom>
              <a:avLst/>
              <a:gdLst/>
              <a:ahLst/>
              <a:cxnLst/>
              <a:rect l="l" t="t" r="r" b="b"/>
              <a:pathLst>
                <a:path w="1696" h="3389" extrusionOk="0">
                  <a:moveTo>
                    <a:pt x="1" y="1"/>
                  </a:moveTo>
                  <a:lnTo>
                    <a:pt x="1" y="3388"/>
                  </a:lnTo>
                  <a:lnTo>
                    <a:pt x="1696" y="1693"/>
                  </a:ln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60" name="Google Shape;5360;p67"/>
            <p:cNvSpPr/>
            <p:nvPr/>
          </p:nvSpPr>
          <p:spPr>
            <a:xfrm>
              <a:off x="6349225" y="842250"/>
              <a:ext cx="254100" cy="312425"/>
            </a:xfrm>
            <a:custGeom>
              <a:avLst/>
              <a:gdLst/>
              <a:ahLst/>
              <a:cxnLst/>
              <a:rect l="l" t="t" r="r" b="b"/>
              <a:pathLst>
                <a:path w="10164" h="12497" extrusionOk="0">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61" name="Google Shape;5361;p67"/>
          <p:cNvGrpSpPr/>
          <p:nvPr/>
        </p:nvGrpSpPr>
        <p:grpSpPr>
          <a:xfrm>
            <a:off x="829350" y="3125895"/>
            <a:ext cx="339253" cy="339253"/>
            <a:chOff x="900750" y="1436075"/>
            <a:chExt cx="481825" cy="481825"/>
          </a:xfrm>
          <a:solidFill>
            <a:schemeClr val="accent1"/>
          </a:solidFill>
        </p:grpSpPr>
        <p:sp>
          <p:nvSpPr>
            <p:cNvPr id="5362" name="Google Shape;5362;p67"/>
            <p:cNvSpPr/>
            <p:nvPr/>
          </p:nvSpPr>
          <p:spPr>
            <a:xfrm>
              <a:off x="900750" y="1627500"/>
              <a:ext cx="481825" cy="290400"/>
            </a:xfrm>
            <a:custGeom>
              <a:avLst/>
              <a:gdLst/>
              <a:ahLst/>
              <a:cxnLst/>
              <a:rect l="l" t="t" r="r" b="b"/>
              <a:pathLst>
                <a:path w="19273" h="11616" extrusionOk="0">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63" name="Google Shape;5363;p67"/>
            <p:cNvSpPr/>
            <p:nvPr/>
          </p:nvSpPr>
          <p:spPr>
            <a:xfrm>
              <a:off x="1296950" y="1549900"/>
              <a:ext cx="71550" cy="105850"/>
            </a:xfrm>
            <a:custGeom>
              <a:avLst/>
              <a:gdLst/>
              <a:ahLst/>
              <a:cxnLst/>
              <a:rect l="l" t="t" r="r" b="b"/>
              <a:pathLst>
                <a:path w="2862" h="4234" extrusionOk="0">
                  <a:moveTo>
                    <a:pt x="0" y="0"/>
                  </a:moveTo>
                  <a:lnTo>
                    <a:pt x="0" y="4234"/>
                  </a:lnTo>
                  <a:lnTo>
                    <a:pt x="2861" y="2117"/>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64" name="Google Shape;5364;p67"/>
            <p:cNvSpPr/>
            <p:nvPr/>
          </p:nvSpPr>
          <p:spPr>
            <a:xfrm>
              <a:off x="914900" y="1549900"/>
              <a:ext cx="71550" cy="105850"/>
            </a:xfrm>
            <a:custGeom>
              <a:avLst/>
              <a:gdLst/>
              <a:ahLst/>
              <a:cxnLst/>
              <a:rect l="l" t="t" r="r" b="b"/>
              <a:pathLst>
                <a:path w="2862" h="4234" extrusionOk="0">
                  <a:moveTo>
                    <a:pt x="2861" y="0"/>
                  </a:moveTo>
                  <a:lnTo>
                    <a:pt x="0" y="2117"/>
                  </a:lnTo>
                  <a:lnTo>
                    <a:pt x="2861" y="4234"/>
                  </a:lnTo>
                  <a:lnTo>
                    <a:pt x="286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65" name="Google Shape;5365;p67"/>
            <p:cNvSpPr/>
            <p:nvPr/>
          </p:nvSpPr>
          <p:spPr>
            <a:xfrm>
              <a:off x="1014650" y="1436075"/>
              <a:ext cx="254100" cy="336150"/>
            </a:xfrm>
            <a:custGeom>
              <a:avLst/>
              <a:gdLst/>
              <a:ahLst/>
              <a:cxnLst/>
              <a:rect l="l" t="t" r="r" b="b"/>
              <a:pathLst>
                <a:path w="10164" h="13446" extrusionOk="0">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66" name="Google Shape;5366;p67"/>
          <p:cNvGrpSpPr/>
          <p:nvPr/>
        </p:nvGrpSpPr>
        <p:grpSpPr>
          <a:xfrm>
            <a:off x="1247198" y="3186183"/>
            <a:ext cx="339253" cy="218676"/>
            <a:chOff x="1492675" y="1520750"/>
            <a:chExt cx="481825" cy="310575"/>
          </a:xfrm>
          <a:solidFill>
            <a:schemeClr val="accent1"/>
          </a:solidFill>
        </p:grpSpPr>
        <p:sp>
          <p:nvSpPr>
            <p:cNvPr id="5367" name="Google Shape;5367;p67"/>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68" name="Google Shape;5368;p67"/>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69" name="Google Shape;5369;p67"/>
          <p:cNvGrpSpPr/>
          <p:nvPr/>
        </p:nvGrpSpPr>
        <p:grpSpPr>
          <a:xfrm>
            <a:off x="1654995" y="3125877"/>
            <a:ext cx="352332" cy="339288"/>
            <a:chOff x="2071000" y="1435025"/>
            <a:chExt cx="500400" cy="481875"/>
          </a:xfrm>
          <a:solidFill>
            <a:schemeClr val="accent1"/>
          </a:solidFill>
        </p:grpSpPr>
        <p:sp>
          <p:nvSpPr>
            <p:cNvPr id="5370" name="Google Shape;5370;p67"/>
            <p:cNvSpPr/>
            <p:nvPr/>
          </p:nvSpPr>
          <p:spPr>
            <a:xfrm>
              <a:off x="2425125" y="1718700"/>
              <a:ext cx="146275" cy="141750"/>
            </a:xfrm>
            <a:custGeom>
              <a:avLst/>
              <a:gdLst/>
              <a:ahLst/>
              <a:cxnLst/>
              <a:rect l="l" t="t" r="r" b="b"/>
              <a:pathLst>
                <a:path w="5851" h="5670" extrusionOk="0">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71" name="Google Shape;5371;p67"/>
            <p:cNvSpPr/>
            <p:nvPr/>
          </p:nvSpPr>
          <p:spPr>
            <a:xfrm>
              <a:off x="2071000" y="1477850"/>
              <a:ext cx="453125" cy="439050"/>
            </a:xfrm>
            <a:custGeom>
              <a:avLst/>
              <a:gdLst/>
              <a:ahLst/>
              <a:cxnLst/>
              <a:rect l="l" t="t" r="r" b="b"/>
              <a:pathLst>
                <a:path w="18125" h="17562" extrusionOk="0">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72" name="Google Shape;5372;p67"/>
            <p:cNvSpPr/>
            <p:nvPr/>
          </p:nvSpPr>
          <p:spPr>
            <a:xfrm>
              <a:off x="2141600" y="1435025"/>
              <a:ext cx="146300" cy="141850"/>
            </a:xfrm>
            <a:custGeom>
              <a:avLst/>
              <a:gdLst/>
              <a:ahLst/>
              <a:cxnLst/>
              <a:rect l="l" t="t" r="r" b="b"/>
              <a:pathLst>
                <a:path w="5852" h="5674" extrusionOk="0">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73" name="Google Shape;5373;p67"/>
          <p:cNvGrpSpPr/>
          <p:nvPr/>
        </p:nvGrpSpPr>
        <p:grpSpPr>
          <a:xfrm>
            <a:off x="2083159" y="3146709"/>
            <a:ext cx="351874" cy="297623"/>
            <a:chOff x="2678350" y="1464650"/>
            <a:chExt cx="499750" cy="422700"/>
          </a:xfrm>
          <a:solidFill>
            <a:schemeClr val="accent1"/>
          </a:solidFill>
        </p:grpSpPr>
        <p:sp>
          <p:nvSpPr>
            <p:cNvPr id="5374" name="Google Shape;5374;p67"/>
            <p:cNvSpPr/>
            <p:nvPr/>
          </p:nvSpPr>
          <p:spPr>
            <a:xfrm>
              <a:off x="3081050" y="1542700"/>
              <a:ext cx="97050" cy="267350"/>
            </a:xfrm>
            <a:custGeom>
              <a:avLst/>
              <a:gdLst/>
              <a:ahLst/>
              <a:cxnLst/>
              <a:rect l="l" t="t" r="r" b="b"/>
              <a:pathLst>
                <a:path w="3882" h="10694" extrusionOk="0">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75" name="Google Shape;5375;p67"/>
            <p:cNvSpPr/>
            <p:nvPr/>
          </p:nvSpPr>
          <p:spPr>
            <a:xfrm>
              <a:off x="3041000" y="1582600"/>
              <a:ext cx="75075" cy="187725"/>
            </a:xfrm>
            <a:custGeom>
              <a:avLst/>
              <a:gdLst/>
              <a:ahLst/>
              <a:cxnLst/>
              <a:rect l="l" t="t" r="r" b="b"/>
              <a:pathLst>
                <a:path w="3003" h="7509" extrusionOk="0">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76" name="Google Shape;5376;p67"/>
            <p:cNvSpPr/>
            <p:nvPr/>
          </p:nvSpPr>
          <p:spPr>
            <a:xfrm>
              <a:off x="2678350" y="1464650"/>
              <a:ext cx="339700" cy="422700"/>
            </a:xfrm>
            <a:custGeom>
              <a:avLst/>
              <a:gdLst/>
              <a:ahLst/>
              <a:cxnLst/>
              <a:rect l="l" t="t" r="r" b="b"/>
              <a:pathLst>
                <a:path w="13588" h="16908" extrusionOk="0">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77" name="Google Shape;5377;p67"/>
          <p:cNvGrpSpPr/>
          <p:nvPr/>
        </p:nvGrpSpPr>
        <p:grpSpPr>
          <a:xfrm>
            <a:off x="2506692" y="3125895"/>
            <a:ext cx="339253" cy="339253"/>
            <a:chOff x="3271200" y="1435075"/>
            <a:chExt cx="481825" cy="481825"/>
          </a:xfrm>
          <a:solidFill>
            <a:schemeClr val="accent1"/>
          </a:solidFill>
        </p:grpSpPr>
        <p:sp>
          <p:nvSpPr>
            <p:cNvPr id="5378" name="Google Shape;5378;p67"/>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79" name="Google Shape;5379;p67"/>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80" name="Google Shape;5380;p67"/>
          <p:cNvGrpSpPr/>
          <p:nvPr/>
        </p:nvGrpSpPr>
        <p:grpSpPr>
          <a:xfrm>
            <a:off x="2917165" y="3125877"/>
            <a:ext cx="343442" cy="339288"/>
            <a:chOff x="3858100" y="1435075"/>
            <a:chExt cx="487775" cy="481875"/>
          </a:xfrm>
          <a:solidFill>
            <a:schemeClr val="accent1"/>
          </a:solidFill>
        </p:grpSpPr>
        <p:sp>
          <p:nvSpPr>
            <p:cNvPr id="5381" name="Google Shape;5381;p67"/>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82" name="Google Shape;5382;p67"/>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83" name="Google Shape;5383;p67"/>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84" name="Google Shape;5384;p67"/>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85" name="Google Shape;5385;p67"/>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386" name="Google Shape;5386;p67"/>
          <p:cNvGrpSpPr/>
          <p:nvPr/>
        </p:nvGrpSpPr>
        <p:grpSpPr>
          <a:xfrm>
            <a:off x="3337249" y="3125895"/>
            <a:ext cx="339253" cy="339253"/>
            <a:chOff x="4456875" y="1435075"/>
            <a:chExt cx="481825" cy="481825"/>
          </a:xfrm>
          <a:solidFill>
            <a:schemeClr val="accent1"/>
          </a:solidFill>
        </p:grpSpPr>
        <p:sp>
          <p:nvSpPr>
            <p:cNvPr id="5387" name="Google Shape;5387;p67"/>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88" name="Google Shape;5388;p67"/>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89" name="Google Shape;5389;p67"/>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0" name="Google Shape;5390;p67"/>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1" name="Google Shape;5391;p67"/>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2" name="Google Shape;5392;p67"/>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3" name="Google Shape;5393;p67"/>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4" name="Google Shape;5394;p67"/>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5" name="Google Shape;5395;p67"/>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6" name="Google Shape;5396;p67"/>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7" name="Google Shape;5397;p67"/>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8" name="Google Shape;5398;p67"/>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99" name="Google Shape;5399;p67"/>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0" name="Google Shape;5400;p67"/>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1" name="Google Shape;5401;p67"/>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2" name="Google Shape;5402;p67"/>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3" name="Google Shape;5403;p67"/>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4" name="Google Shape;5404;p67"/>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5" name="Google Shape;5405;p67"/>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06" name="Google Shape;5406;p67"/>
          <p:cNvGrpSpPr/>
          <p:nvPr/>
        </p:nvGrpSpPr>
        <p:grpSpPr>
          <a:xfrm>
            <a:off x="3758239" y="3125886"/>
            <a:ext cx="342580" cy="339271"/>
            <a:chOff x="5049725" y="1435050"/>
            <a:chExt cx="486550" cy="481850"/>
          </a:xfrm>
          <a:solidFill>
            <a:schemeClr val="accent1"/>
          </a:solidFill>
        </p:grpSpPr>
        <p:sp>
          <p:nvSpPr>
            <p:cNvPr id="5407" name="Google Shape;5407;p67"/>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8" name="Google Shape;5408;p67"/>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09" name="Google Shape;5409;p67"/>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10" name="Google Shape;5410;p67"/>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11" name="Google Shape;5411;p67"/>
          <p:cNvGrpSpPr/>
          <p:nvPr/>
        </p:nvGrpSpPr>
        <p:grpSpPr>
          <a:xfrm>
            <a:off x="4173790" y="3125895"/>
            <a:ext cx="339359" cy="339253"/>
            <a:chOff x="5642475" y="1435075"/>
            <a:chExt cx="481975" cy="481825"/>
          </a:xfrm>
          <a:solidFill>
            <a:schemeClr val="accent1"/>
          </a:solidFill>
        </p:grpSpPr>
        <p:sp>
          <p:nvSpPr>
            <p:cNvPr id="5412" name="Google Shape;5412;p67"/>
            <p:cNvSpPr/>
            <p:nvPr/>
          </p:nvSpPr>
          <p:spPr>
            <a:xfrm>
              <a:off x="5642475" y="1435075"/>
              <a:ext cx="481975" cy="340675"/>
            </a:xfrm>
            <a:custGeom>
              <a:avLst/>
              <a:gdLst/>
              <a:ahLst/>
              <a:cxnLst/>
              <a:rect l="l" t="t" r="r" b="b"/>
              <a:pathLst>
                <a:path w="19279" h="13627" extrusionOk="0">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13" name="Google Shape;5413;p67"/>
            <p:cNvSpPr/>
            <p:nvPr/>
          </p:nvSpPr>
          <p:spPr>
            <a:xfrm>
              <a:off x="5756375" y="1803975"/>
              <a:ext cx="254100" cy="112925"/>
            </a:xfrm>
            <a:custGeom>
              <a:avLst/>
              <a:gdLst/>
              <a:ahLst/>
              <a:cxnLst/>
              <a:rect l="l" t="t" r="r" b="b"/>
              <a:pathLst>
                <a:path w="10164" h="4517" extrusionOk="0">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14" name="Google Shape;5414;p67"/>
            <p:cNvSpPr/>
            <p:nvPr/>
          </p:nvSpPr>
          <p:spPr>
            <a:xfrm>
              <a:off x="5843400" y="1537550"/>
              <a:ext cx="79975" cy="76125"/>
            </a:xfrm>
            <a:custGeom>
              <a:avLst/>
              <a:gdLst/>
              <a:ahLst/>
              <a:cxnLst/>
              <a:rect l="l" t="t" r="r" b="b"/>
              <a:pathLst>
                <a:path w="3199" h="3045" extrusionOk="0">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15" name="Google Shape;5415;p67"/>
          <p:cNvGrpSpPr/>
          <p:nvPr/>
        </p:nvGrpSpPr>
        <p:grpSpPr>
          <a:xfrm>
            <a:off x="4588276" y="3125886"/>
            <a:ext cx="343759" cy="339271"/>
            <a:chOff x="6232000" y="1435050"/>
            <a:chExt cx="488225" cy="481850"/>
          </a:xfrm>
          <a:solidFill>
            <a:schemeClr val="accent1"/>
          </a:solidFill>
        </p:grpSpPr>
        <p:sp>
          <p:nvSpPr>
            <p:cNvPr id="5416" name="Google Shape;5416;p6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17" name="Google Shape;5417;p6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18" name="Google Shape;5418;p6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19" name="Google Shape;5419;p6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20" name="Google Shape;5420;p6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21" name="Google Shape;5421;p67"/>
          <p:cNvGrpSpPr/>
          <p:nvPr/>
        </p:nvGrpSpPr>
        <p:grpSpPr>
          <a:xfrm>
            <a:off x="849012" y="3539545"/>
            <a:ext cx="299929" cy="337792"/>
            <a:chOff x="924450" y="2028975"/>
            <a:chExt cx="425975" cy="479750"/>
          </a:xfrm>
          <a:solidFill>
            <a:schemeClr val="accent1"/>
          </a:solidFill>
        </p:grpSpPr>
        <p:sp>
          <p:nvSpPr>
            <p:cNvPr id="5422" name="Google Shape;5422;p67"/>
            <p:cNvSpPr/>
            <p:nvPr/>
          </p:nvSpPr>
          <p:spPr>
            <a:xfrm>
              <a:off x="1035500" y="2028975"/>
              <a:ext cx="314925" cy="153075"/>
            </a:xfrm>
            <a:custGeom>
              <a:avLst/>
              <a:gdLst/>
              <a:ahLst/>
              <a:cxnLst/>
              <a:rect l="l" t="t" r="r" b="b"/>
              <a:pathLst>
                <a:path w="12597" h="6123" extrusionOk="0">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23" name="Google Shape;5423;p67"/>
            <p:cNvSpPr/>
            <p:nvPr/>
          </p:nvSpPr>
          <p:spPr>
            <a:xfrm>
              <a:off x="1212475" y="2137450"/>
              <a:ext cx="137950" cy="304275"/>
            </a:xfrm>
            <a:custGeom>
              <a:avLst/>
              <a:gdLst/>
              <a:ahLst/>
              <a:cxnLst/>
              <a:rect l="l" t="t" r="r" b="b"/>
              <a:pathLst>
                <a:path w="5518" h="12171" extrusionOk="0">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24" name="Google Shape;5424;p67"/>
            <p:cNvSpPr/>
            <p:nvPr/>
          </p:nvSpPr>
          <p:spPr>
            <a:xfrm>
              <a:off x="924450" y="2204450"/>
              <a:ext cx="139300" cy="304275"/>
            </a:xfrm>
            <a:custGeom>
              <a:avLst/>
              <a:gdLst/>
              <a:ahLst/>
              <a:cxnLst/>
              <a:rect l="l" t="t" r="r" b="b"/>
              <a:pathLst>
                <a:path w="5572" h="12171" extrusionOk="0">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25" name="Google Shape;5425;p67"/>
          <p:cNvGrpSpPr/>
          <p:nvPr/>
        </p:nvGrpSpPr>
        <p:grpSpPr>
          <a:xfrm>
            <a:off x="1661509" y="3559347"/>
            <a:ext cx="339306" cy="298186"/>
            <a:chOff x="2085450" y="2057100"/>
            <a:chExt cx="481900" cy="423500"/>
          </a:xfrm>
          <a:solidFill>
            <a:schemeClr val="accent1"/>
          </a:solidFill>
        </p:grpSpPr>
        <p:sp>
          <p:nvSpPr>
            <p:cNvPr id="5426" name="Google Shape;5426;p67"/>
            <p:cNvSpPr/>
            <p:nvPr/>
          </p:nvSpPr>
          <p:spPr>
            <a:xfrm>
              <a:off x="2085450" y="2061650"/>
              <a:ext cx="141250" cy="418950"/>
            </a:xfrm>
            <a:custGeom>
              <a:avLst/>
              <a:gdLst/>
              <a:ahLst/>
              <a:cxnLst/>
              <a:rect l="l" t="t" r="r" b="b"/>
              <a:pathLst>
                <a:path w="5650" h="16758" extrusionOk="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27" name="Google Shape;5427;p67"/>
            <p:cNvSpPr/>
            <p:nvPr/>
          </p:nvSpPr>
          <p:spPr>
            <a:xfrm>
              <a:off x="2254900" y="2061050"/>
              <a:ext cx="143050" cy="415650"/>
            </a:xfrm>
            <a:custGeom>
              <a:avLst/>
              <a:gdLst/>
              <a:ahLst/>
              <a:cxnLst/>
              <a:rect l="l" t="t" r="r" b="b"/>
              <a:pathLst>
                <a:path w="5722" h="16626" extrusionOk="0">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28" name="Google Shape;5428;p67"/>
            <p:cNvSpPr/>
            <p:nvPr/>
          </p:nvSpPr>
          <p:spPr>
            <a:xfrm>
              <a:off x="2426175" y="2057100"/>
              <a:ext cx="141175" cy="418925"/>
            </a:xfrm>
            <a:custGeom>
              <a:avLst/>
              <a:gdLst/>
              <a:ahLst/>
              <a:cxnLst/>
              <a:rect l="l" t="t" r="r" b="b"/>
              <a:pathLst>
                <a:path w="5647" h="16757" extrusionOk="0">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29" name="Google Shape;5429;p67"/>
          <p:cNvGrpSpPr/>
          <p:nvPr/>
        </p:nvGrpSpPr>
        <p:grpSpPr>
          <a:xfrm>
            <a:off x="2089442" y="3582592"/>
            <a:ext cx="339306" cy="251698"/>
            <a:chOff x="2678275" y="2090100"/>
            <a:chExt cx="481900" cy="357475"/>
          </a:xfrm>
          <a:solidFill>
            <a:schemeClr val="accent1"/>
          </a:solidFill>
        </p:grpSpPr>
        <p:sp>
          <p:nvSpPr>
            <p:cNvPr id="5430" name="Google Shape;5430;p67"/>
            <p:cNvSpPr/>
            <p:nvPr/>
          </p:nvSpPr>
          <p:spPr>
            <a:xfrm>
              <a:off x="2899450" y="2249100"/>
              <a:ext cx="39550" cy="39550"/>
            </a:xfrm>
            <a:custGeom>
              <a:avLst/>
              <a:gdLst/>
              <a:ahLst/>
              <a:cxnLst/>
              <a:rect l="l" t="t" r="r" b="b"/>
              <a:pathLst>
                <a:path w="1582" h="1582" extrusionOk="0">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31" name="Google Shape;5431;p67"/>
            <p:cNvSpPr/>
            <p:nvPr/>
          </p:nvSpPr>
          <p:spPr>
            <a:xfrm>
              <a:off x="3092400" y="2249100"/>
              <a:ext cx="39550" cy="39550"/>
            </a:xfrm>
            <a:custGeom>
              <a:avLst/>
              <a:gdLst/>
              <a:ahLst/>
              <a:cxnLst/>
              <a:rect l="l" t="t" r="r" b="b"/>
              <a:pathLst>
                <a:path w="1582" h="1582" extrusionOk="0">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32" name="Google Shape;5432;p67"/>
            <p:cNvSpPr/>
            <p:nvPr/>
          </p:nvSpPr>
          <p:spPr>
            <a:xfrm>
              <a:off x="2678350" y="2389425"/>
              <a:ext cx="481825" cy="58150"/>
            </a:xfrm>
            <a:custGeom>
              <a:avLst/>
              <a:gdLst/>
              <a:ahLst/>
              <a:cxnLst/>
              <a:rect l="l" t="t" r="r" b="b"/>
              <a:pathLst>
                <a:path w="19273" h="2326" extrusionOk="0">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33" name="Google Shape;5433;p67"/>
            <p:cNvSpPr/>
            <p:nvPr/>
          </p:nvSpPr>
          <p:spPr>
            <a:xfrm>
              <a:off x="2706600" y="2249100"/>
              <a:ext cx="39550" cy="39550"/>
            </a:xfrm>
            <a:custGeom>
              <a:avLst/>
              <a:gdLst/>
              <a:ahLst/>
              <a:cxnLst/>
              <a:rect l="l" t="t" r="r" b="b"/>
              <a:pathLst>
                <a:path w="1582" h="1582" extrusionOk="0">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34" name="Google Shape;5434;p67"/>
            <p:cNvSpPr/>
            <p:nvPr/>
          </p:nvSpPr>
          <p:spPr>
            <a:xfrm>
              <a:off x="2678275" y="2090100"/>
              <a:ext cx="481900" cy="271125"/>
            </a:xfrm>
            <a:custGeom>
              <a:avLst/>
              <a:gdLst/>
              <a:ahLst/>
              <a:cxnLst/>
              <a:rect l="l" t="t" r="r" b="b"/>
              <a:pathLst>
                <a:path w="19276" h="10845" extrusionOk="0">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35" name="Google Shape;5435;p67"/>
          <p:cNvGrpSpPr/>
          <p:nvPr/>
        </p:nvGrpSpPr>
        <p:grpSpPr>
          <a:xfrm>
            <a:off x="2566646" y="3594790"/>
            <a:ext cx="219345" cy="227301"/>
            <a:chOff x="3357325" y="2093500"/>
            <a:chExt cx="311525" cy="322825"/>
          </a:xfrm>
          <a:solidFill>
            <a:schemeClr val="accent1"/>
          </a:solidFill>
        </p:grpSpPr>
        <p:sp>
          <p:nvSpPr>
            <p:cNvPr id="5436" name="Google Shape;5436;p67"/>
            <p:cNvSpPr/>
            <p:nvPr/>
          </p:nvSpPr>
          <p:spPr>
            <a:xfrm>
              <a:off x="3357325" y="2210550"/>
              <a:ext cx="85700" cy="205775"/>
            </a:xfrm>
            <a:custGeom>
              <a:avLst/>
              <a:gdLst/>
              <a:ahLst/>
              <a:cxnLst/>
              <a:rect l="l" t="t" r="r" b="b"/>
              <a:pathLst>
                <a:path w="3428" h="8231" extrusionOk="0">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37" name="Google Shape;5437;p67"/>
            <p:cNvSpPr/>
            <p:nvPr/>
          </p:nvSpPr>
          <p:spPr>
            <a:xfrm>
              <a:off x="3471225" y="2152075"/>
              <a:ext cx="84725" cy="264250"/>
            </a:xfrm>
            <a:custGeom>
              <a:avLst/>
              <a:gdLst/>
              <a:ahLst/>
              <a:cxnLst/>
              <a:rect l="l" t="t" r="r" b="b"/>
              <a:pathLst>
                <a:path w="3389" h="10570" extrusionOk="0">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38" name="Google Shape;5438;p67"/>
            <p:cNvSpPr/>
            <p:nvPr/>
          </p:nvSpPr>
          <p:spPr>
            <a:xfrm>
              <a:off x="3584150" y="2093500"/>
              <a:ext cx="84700" cy="322825"/>
            </a:xfrm>
            <a:custGeom>
              <a:avLst/>
              <a:gdLst/>
              <a:ahLst/>
              <a:cxnLst/>
              <a:rect l="l" t="t" r="r" b="b"/>
              <a:pathLst>
                <a:path w="3388" h="12913" extrusionOk="0">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439" name="Google Shape;5439;p67"/>
          <p:cNvSpPr/>
          <p:nvPr/>
        </p:nvSpPr>
        <p:spPr>
          <a:xfrm>
            <a:off x="2921919" y="3550464"/>
            <a:ext cx="333673" cy="315824"/>
          </a:xfrm>
          <a:custGeom>
            <a:avLst/>
            <a:gdLst/>
            <a:ahLst/>
            <a:cxnLst/>
            <a:rect l="l" t="t" r="r" b="b"/>
            <a:pathLst>
              <a:path w="18956" h="17942" extrusionOk="0">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440" name="Google Shape;5440;p67"/>
          <p:cNvGrpSpPr/>
          <p:nvPr/>
        </p:nvGrpSpPr>
        <p:grpSpPr>
          <a:xfrm>
            <a:off x="3360836" y="3538814"/>
            <a:ext cx="292078" cy="339253"/>
            <a:chOff x="4492800" y="2027925"/>
            <a:chExt cx="414825" cy="481825"/>
          </a:xfrm>
          <a:solidFill>
            <a:schemeClr val="accent1"/>
          </a:solidFill>
        </p:grpSpPr>
        <p:sp>
          <p:nvSpPr>
            <p:cNvPr id="5441" name="Google Shape;5441;p67"/>
            <p:cNvSpPr/>
            <p:nvPr/>
          </p:nvSpPr>
          <p:spPr>
            <a:xfrm>
              <a:off x="4492800" y="2027925"/>
              <a:ext cx="54600" cy="481825"/>
            </a:xfrm>
            <a:custGeom>
              <a:avLst/>
              <a:gdLst/>
              <a:ahLst/>
              <a:cxnLst/>
              <a:rect l="l" t="t" r="r" b="b"/>
              <a:pathLst>
                <a:path w="2184" h="19273" extrusionOk="0">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42" name="Google Shape;5442;p67"/>
            <p:cNvSpPr/>
            <p:nvPr/>
          </p:nvSpPr>
          <p:spPr>
            <a:xfrm>
              <a:off x="4575600" y="2051425"/>
              <a:ext cx="332025" cy="262450"/>
            </a:xfrm>
            <a:custGeom>
              <a:avLst/>
              <a:gdLst/>
              <a:ahLst/>
              <a:cxnLst/>
              <a:rect l="l" t="t" r="r" b="b"/>
              <a:pathLst>
                <a:path w="13281" h="10498" extrusionOk="0">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43" name="Google Shape;5443;p67"/>
          <p:cNvGrpSpPr/>
          <p:nvPr/>
        </p:nvGrpSpPr>
        <p:grpSpPr>
          <a:xfrm>
            <a:off x="3759928" y="3538805"/>
            <a:ext cx="339200" cy="339271"/>
            <a:chOff x="5049725" y="2027900"/>
            <a:chExt cx="481750" cy="481850"/>
          </a:xfrm>
          <a:solidFill>
            <a:schemeClr val="accent1"/>
          </a:solidFill>
        </p:grpSpPr>
        <p:sp>
          <p:nvSpPr>
            <p:cNvPr id="5444" name="Google Shape;5444;p67"/>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45" name="Google Shape;5445;p67"/>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46" name="Google Shape;5446;p67"/>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47" name="Google Shape;5447;p67"/>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48" name="Google Shape;5448;p67"/>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49" name="Google Shape;5449;p67"/>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50" name="Google Shape;5450;p67"/>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51" name="Google Shape;5451;p67"/>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52" name="Google Shape;5452;p67"/>
          <p:cNvGrpSpPr/>
          <p:nvPr/>
        </p:nvGrpSpPr>
        <p:grpSpPr>
          <a:xfrm>
            <a:off x="4233524" y="3538893"/>
            <a:ext cx="219890" cy="339095"/>
            <a:chOff x="5726350" y="2028150"/>
            <a:chExt cx="312300" cy="481600"/>
          </a:xfrm>
          <a:solidFill>
            <a:schemeClr val="accent1"/>
          </a:solidFill>
        </p:grpSpPr>
        <p:sp>
          <p:nvSpPr>
            <p:cNvPr id="5453" name="Google Shape;5453;p67"/>
            <p:cNvSpPr/>
            <p:nvPr/>
          </p:nvSpPr>
          <p:spPr>
            <a:xfrm>
              <a:off x="5756075" y="2028150"/>
              <a:ext cx="252825" cy="83275"/>
            </a:xfrm>
            <a:custGeom>
              <a:avLst/>
              <a:gdLst/>
              <a:ahLst/>
              <a:cxnLst/>
              <a:rect l="l" t="t" r="r" b="b"/>
              <a:pathLst>
                <a:path w="10113" h="3331" extrusionOk="0">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54" name="Google Shape;5454;p67"/>
            <p:cNvSpPr/>
            <p:nvPr/>
          </p:nvSpPr>
          <p:spPr>
            <a:xfrm>
              <a:off x="5726350" y="2139650"/>
              <a:ext cx="312300" cy="224425"/>
            </a:xfrm>
            <a:custGeom>
              <a:avLst/>
              <a:gdLst/>
              <a:ahLst/>
              <a:cxnLst/>
              <a:rect l="l" t="t" r="r" b="b"/>
              <a:pathLst>
                <a:path w="12492" h="8977" extrusionOk="0">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55" name="Google Shape;5455;p67"/>
            <p:cNvSpPr/>
            <p:nvPr/>
          </p:nvSpPr>
          <p:spPr>
            <a:xfrm>
              <a:off x="5842500" y="2392350"/>
              <a:ext cx="79975" cy="117400"/>
            </a:xfrm>
            <a:custGeom>
              <a:avLst/>
              <a:gdLst/>
              <a:ahLst/>
              <a:cxnLst/>
              <a:rect l="l" t="t" r="r" b="b"/>
              <a:pathLst>
                <a:path w="3199" h="4696" extrusionOk="0">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56" name="Google Shape;5456;p67"/>
          <p:cNvGrpSpPr/>
          <p:nvPr/>
        </p:nvGrpSpPr>
        <p:grpSpPr>
          <a:xfrm>
            <a:off x="4593715" y="3542000"/>
            <a:ext cx="332881" cy="332881"/>
            <a:chOff x="6239925" y="2032450"/>
            <a:chExt cx="472775" cy="472775"/>
          </a:xfrm>
          <a:solidFill>
            <a:schemeClr val="accent1"/>
          </a:solidFill>
        </p:grpSpPr>
        <p:sp>
          <p:nvSpPr>
            <p:cNvPr id="5457" name="Google Shape;5457;p67"/>
            <p:cNvSpPr/>
            <p:nvPr/>
          </p:nvSpPr>
          <p:spPr>
            <a:xfrm>
              <a:off x="6239925" y="2032450"/>
              <a:ext cx="472775" cy="472775"/>
            </a:xfrm>
            <a:custGeom>
              <a:avLst/>
              <a:gdLst/>
              <a:ahLst/>
              <a:cxnLst/>
              <a:rect l="l" t="t" r="r" b="b"/>
              <a:pathLst>
                <a:path w="18911" h="18911" extrusionOk="0">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58" name="Google Shape;5458;p67"/>
            <p:cNvSpPr/>
            <p:nvPr/>
          </p:nvSpPr>
          <p:spPr>
            <a:xfrm>
              <a:off x="6329800" y="2122325"/>
              <a:ext cx="292950" cy="293025"/>
            </a:xfrm>
            <a:custGeom>
              <a:avLst/>
              <a:gdLst/>
              <a:ahLst/>
              <a:cxnLst/>
              <a:rect l="l" t="t" r="r" b="b"/>
              <a:pathLst>
                <a:path w="11718" h="11721" extrusionOk="0">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59" name="Google Shape;5459;p67"/>
          <p:cNvGrpSpPr/>
          <p:nvPr/>
        </p:nvGrpSpPr>
        <p:grpSpPr>
          <a:xfrm>
            <a:off x="5042807" y="2364092"/>
            <a:ext cx="334641" cy="185425"/>
            <a:chOff x="903075" y="2730000"/>
            <a:chExt cx="475275" cy="263350"/>
          </a:xfrm>
          <a:solidFill>
            <a:schemeClr val="accent1"/>
          </a:solidFill>
        </p:grpSpPr>
        <p:sp>
          <p:nvSpPr>
            <p:cNvPr id="5460" name="Google Shape;5460;p67"/>
            <p:cNvSpPr/>
            <p:nvPr/>
          </p:nvSpPr>
          <p:spPr>
            <a:xfrm>
              <a:off x="986725" y="2807325"/>
              <a:ext cx="308000" cy="108800"/>
            </a:xfrm>
            <a:custGeom>
              <a:avLst/>
              <a:gdLst/>
              <a:ahLst/>
              <a:cxnLst/>
              <a:rect l="l" t="t" r="r" b="b"/>
              <a:pathLst>
                <a:path w="12320" h="4352" extrusionOk="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61" name="Google Shape;5461;p67"/>
            <p:cNvSpPr/>
            <p:nvPr/>
          </p:nvSpPr>
          <p:spPr>
            <a:xfrm>
              <a:off x="1126675" y="2847600"/>
              <a:ext cx="28100" cy="28175"/>
            </a:xfrm>
            <a:custGeom>
              <a:avLst/>
              <a:gdLst/>
              <a:ahLst/>
              <a:cxnLst/>
              <a:rect l="l" t="t" r="r" b="b"/>
              <a:pathLst>
                <a:path w="1124" h="1127" extrusionOk="0">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62" name="Google Shape;5462;p67"/>
            <p:cNvSpPr/>
            <p:nvPr/>
          </p:nvSpPr>
          <p:spPr>
            <a:xfrm>
              <a:off x="903075" y="2730000"/>
              <a:ext cx="475275" cy="263350"/>
            </a:xfrm>
            <a:custGeom>
              <a:avLst/>
              <a:gdLst/>
              <a:ahLst/>
              <a:cxnLst/>
              <a:rect l="l" t="t" r="r" b="b"/>
              <a:pathLst>
                <a:path w="19011" h="10534" extrusionOk="0">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63" name="Google Shape;5463;p67"/>
          <p:cNvGrpSpPr/>
          <p:nvPr/>
        </p:nvGrpSpPr>
        <p:grpSpPr>
          <a:xfrm>
            <a:off x="1247198" y="3538814"/>
            <a:ext cx="339253" cy="339253"/>
            <a:chOff x="1492675" y="2027925"/>
            <a:chExt cx="481825" cy="481825"/>
          </a:xfrm>
          <a:solidFill>
            <a:schemeClr val="accent1"/>
          </a:solidFill>
        </p:grpSpPr>
        <p:sp>
          <p:nvSpPr>
            <p:cNvPr id="5464" name="Google Shape;5464;p67"/>
            <p:cNvSpPr/>
            <p:nvPr/>
          </p:nvSpPr>
          <p:spPr>
            <a:xfrm>
              <a:off x="1719425" y="2170050"/>
              <a:ext cx="28250" cy="28250"/>
            </a:xfrm>
            <a:custGeom>
              <a:avLst/>
              <a:gdLst/>
              <a:ahLst/>
              <a:cxnLst/>
              <a:rect l="l" t="t" r="r" b="b"/>
              <a:pathLst>
                <a:path w="1130" h="1130"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65" name="Google Shape;5465;p67"/>
            <p:cNvSpPr/>
            <p:nvPr/>
          </p:nvSpPr>
          <p:spPr>
            <a:xfrm>
              <a:off x="1832350" y="2254750"/>
              <a:ext cx="28250" cy="28250"/>
            </a:xfrm>
            <a:custGeom>
              <a:avLst/>
              <a:gdLst/>
              <a:ahLst/>
              <a:cxnLst/>
              <a:rect l="l" t="t" r="r" b="b"/>
              <a:pathLst>
                <a:path w="1130" h="1130" extrusionOk="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66" name="Google Shape;5466;p67"/>
            <p:cNvSpPr/>
            <p:nvPr/>
          </p:nvSpPr>
          <p:spPr>
            <a:xfrm>
              <a:off x="1606500" y="2254750"/>
              <a:ext cx="28250" cy="28250"/>
            </a:xfrm>
            <a:custGeom>
              <a:avLst/>
              <a:gdLst/>
              <a:ahLst/>
              <a:cxnLst/>
              <a:rect l="l" t="t" r="r" b="b"/>
              <a:pathLst>
                <a:path w="1130" h="1130" extrusionOk="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67" name="Google Shape;5467;p67"/>
            <p:cNvSpPr/>
            <p:nvPr/>
          </p:nvSpPr>
          <p:spPr>
            <a:xfrm>
              <a:off x="1492675" y="2425025"/>
              <a:ext cx="481825" cy="84725"/>
            </a:xfrm>
            <a:custGeom>
              <a:avLst/>
              <a:gdLst/>
              <a:ahLst/>
              <a:cxnLst/>
              <a:rect l="l" t="t" r="r" b="b"/>
              <a:pathLst>
                <a:path w="19273" h="3389" extrusionOk="0">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68" name="Google Shape;5468;p67"/>
            <p:cNvSpPr/>
            <p:nvPr/>
          </p:nvSpPr>
          <p:spPr>
            <a:xfrm>
              <a:off x="1492675" y="2027925"/>
              <a:ext cx="481825" cy="368000"/>
            </a:xfrm>
            <a:custGeom>
              <a:avLst/>
              <a:gdLst/>
              <a:ahLst/>
              <a:cxnLst/>
              <a:rect l="l" t="t" r="r" b="b"/>
              <a:pathLst>
                <a:path w="19273" h="14720" extrusionOk="0">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69" name="Google Shape;5469;p67"/>
          <p:cNvGrpSpPr/>
          <p:nvPr/>
        </p:nvGrpSpPr>
        <p:grpSpPr>
          <a:xfrm>
            <a:off x="5473575" y="2287178"/>
            <a:ext cx="339253" cy="339253"/>
            <a:chOff x="1492675" y="2620775"/>
            <a:chExt cx="481825" cy="481825"/>
          </a:xfrm>
          <a:solidFill>
            <a:schemeClr val="accent1"/>
          </a:solidFill>
        </p:grpSpPr>
        <p:sp>
          <p:nvSpPr>
            <p:cNvPr id="5470" name="Google Shape;5470;p67"/>
            <p:cNvSpPr/>
            <p:nvPr/>
          </p:nvSpPr>
          <p:spPr>
            <a:xfrm>
              <a:off x="1677125" y="2620775"/>
              <a:ext cx="112950" cy="113850"/>
            </a:xfrm>
            <a:custGeom>
              <a:avLst/>
              <a:gdLst/>
              <a:ahLst/>
              <a:cxnLst/>
              <a:rect l="l" t="t" r="r" b="b"/>
              <a:pathLst>
                <a:path w="4518" h="4554" extrusionOk="0">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71" name="Google Shape;5471;p67"/>
            <p:cNvSpPr/>
            <p:nvPr/>
          </p:nvSpPr>
          <p:spPr>
            <a:xfrm>
              <a:off x="1492675" y="2734675"/>
              <a:ext cx="481825" cy="367925"/>
            </a:xfrm>
            <a:custGeom>
              <a:avLst/>
              <a:gdLst/>
              <a:ahLst/>
              <a:cxnLst/>
              <a:rect l="l" t="t" r="r" b="b"/>
              <a:pathLst>
                <a:path w="19273" h="14717" extrusionOk="0">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472" name="Google Shape;5472;p67"/>
          <p:cNvSpPr/>
          <p:nvPr/>
        </p:nvSpPr>
        <p:spPr>
          <a:xfrm>
            <a:off x="5873522" y="2287094"/>
            <a:ext cx="352508" cy="339253"/>
          </a:xfrm>
          <a:custGeom>
            <a:avLst/>
            <a:gdLst/>
            <a:ahLst/>
            <a:cxnLst/>
            <a:rect l="l" t="t" r="r" b="b"/>
            <a:pathLst>
              <a:path w="20026" h="19273" extrusionOk="0">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473" name="Google Shape;5473;p67"/>
          <p:cNvGrpSpPr/>
          <p:nvPr/>
        </p:nvGrpSpPr>
        <p:grpSpPr>
          <a:xfrm>
            <a:off x="6297328" y="2303161"/>
            <a:ext cx="333585" cy="307287"/>
            <a:chOff x="2682350" y="2643425"/>
            <a:chExt cx="473775" cy="436425"/>
          </a:xfrm>
          <a:solidFill>
            <a:schemeClr val="accent1"/>
          </a:solidFill>
        </p:grpSpPr>
        <p:sp>
          <p:nvSpPr>
            <p:cNvPr id="5474" name="Google Shape;5474;p67"/>
            <p:cNvSpPr/>
            <p:nvPr/>
          </p:nvSpPr>
          <p:spPr>
            <a:xfrm>
              <a:off x="2682350" y="2725775"/>
              <a:ext cx="70175" cy="73425"/>
            </a:xfrm>
            <a:custGeom>
              <a:avLst/>
              <a:gdLst/>
              <a:ahLst/>
              <a:cxnLst/>
              <a:rect l="l" t="t" r="r" b="b"/>
              <a:pathLst>
                <a:path w="2807" h="2937" extrusionOk="0">
                  <a:moveTo>
                    <a:pt x="1130" y="1"/>
                  </a:moveTo>
                  <a:cubicBezTo>
                    <a:pt x="506" y="1"/>
                    <a:pt x="1" y="504"/>
                    <a:pt x="1" y="1130"/>
                  </a:cubicBezTo>
                  <a:lnTo>
                    <a:pt x="1" y="2937"/>
                  </a:lnTo>
                  <a:lnTo>
                    <a:pt x="1991" y="2937"/>
                  </a:lnTo>
                  <a:cubicBezTo>
                    <a:pt x="2443" y="2937"/>
                    <a:pt x="2807" y="2572"/>
                    <a:pt x="2807" y="2124"/>
                  </a:cubicBezTo>
                  <a:lnTo>
                    <a:pt x="280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75" name="Google Shape;5475;p67"/>
            <p:cNvSpPr/>
            <p:nvPr/>
          </p:nvSpPr>
          <p:spPr>
            <a:xfrm>
              <a:off x="2682350" y="3006350"/>
              <a:ext cx="70175" cy="73500"/>
            </a:xfrm>
            <a:custGeom>
              <a:avLst/>
              <a:gdLst/>
              <a:ahLst/>
              <a:cxnLst/>
              <a:rect l="l" t="t" r="r" b="b"/>
              <a:pathLst>
                <a:path w="2807" h="2940" extrusionOk="0">
                  <a:moveTo>
                    <a:pt x="1" y="1"/>
                  </a:moveTo>
                  <a:lnTo>
                    <a:pt x="1" y="1811"/>
                  </a:lnTo>
                  <a:cubicBezTo>
                    <a:pt x="1" y="2434"/>
                    <a:pt x="506" y="2940"/>
                    <a:pt x="1130" y="2940"/>
                  </a:cubicBezTo>
                  <a:lnTo>
                    <a:pt x="2807" y="2940"/>
                  </a:lnTo>
                  <a:lnTo>
                    <a:pt x="2807" y="817"/>
                  </a:lnTo>
                  <a:cubicBezTo>
                    <a:pt x="2807" y="365"/>
                    <a:pt x="2443" y="4"/>
                    <a:pt x="19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76" name="Google Shape;5476;p67"/>
            <p:cNvSpPr/>
            <p:nvPr/>
          </p:nvSpPr>
          <p:spPr>
            <a:xfrm>
              <a:off x="3085925" y="2725700"/>
              <a:ext cx="70200" cy="73500"/>
            </a:xfrm>
            <a:custGeom>
              <a:avLst/>
              <a:gdLst/>
              <a:ahLst/>
              <a:cxnLst/>
              <a:rect l="l" t="t" r="r" b="b"/>
              <a:pathLst>
                <a:path w="2808" h="2940" extrusionOk="0">
                  <a:moveTo>
                    <a:pt x="1" y="1"/>
                  </a:moveTo>
                  <a:lnTo>
                    <a:pt x="1" y="2127"/>
                  </a:lnTo>
                  <a:cubicBezTo>
                    <a:pt x="1" y="2575"/>
                    <a:pt x="365" y="2940"/>
                    <a:pt x="817" y="2940"/>
                  </a:cubicBezTo>
                  <a:lnTo>
                    <a:pt x="2807" y="2940"/>
                  </a:lnTo>
                  <a:lnTo>
                    <a:pt x="2807" y="1130"/>
                  </a:lnTo>
                  <a:cubicBezTo>
                    <a:pt x="2807" y="507"/>
                    <a:pt x="2301" y="1"/>
                    <a:pt x="16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77" name="Google Shape;5477;p67"/>
            <p:cNvSpPr/>
            <p:nvPr/>
          </p:nvSpPr>
          <p:spPr>
            <a:xfrm>
              <a:off x="2825150" y="2843075"/>
              <a:ext cx="180700" cy="107375"/>
            </a:xfrm>
            <a:custGeom>
              <a:avLst/>
              <a:gdLst/>
              <a:ahLst/>
              <a:cxnLst/>
              <a:rect l="l" t="t" r="r" b="b"/>
              <a:pathLst>
                <a:path w="7228" h="4295" extrusionOk="0">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78" name="Google Shape;5478;p67"/>
            <p:cNvSpPr/>
            <p:nvPr/>
          </p:nvSpPr>
          <p:spPr>
            <a:xfrm>
              <a:off x="2682350" y="2725700"/>
              <a:ext cx="473775" cy="354150"/>
            </a:xfrm>
            <a:custGeom>
              <a:avLst/>
              <a:gdLst/>
              <a:ahLst/>
              <a:cxnLst/>
              <a:rect l="l" t="t" r="r" b="b"/>
              <a:pathLst>
                <a:path w="18951" h="14166" extrusionOk="0">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79" name="Google Shape;5479;p67"/>
            <p:cNvSpPr/>
            <p:nvPr/>
          </p:nvSpPr>
          <p:spPr>
            <a:xfrm>
              <a:off x="3085925" y="3006350"/>
              <a:ext cx="70200" cy="73500"/>
            </a:xfrm>
            <a:custGeom>
              <a:avLst/>
              <a:gdLst/>
              <a:ahLst/>
              <a:cxnLst/>
              <a:rect l="l" t="t" r="r" b="b"/>
              <a:pathLst>
                <a:path w="2808" h="2940" extrusionOk="0">
                  <a:moveTo>
                    <a:pt x="817" y="1"/>
                  </a:moveTo>
                  <a:cubicBezTo>
                    <a:pt x="365" y="4"/>
                    <a:pt x="1" y="365"/>
                    <a:pt x="1" y="817"/>
                  </a:cubicBezTo>
                  <a:lnTo>
                    <a:pt x="1" y="2940"/>
                  </a:lnTo>
                  <a:lnTo>
                    <a:pt x="1678" y="2940"/>
                  </a:lnTo>
                  <a:cubicBezTo>
                    <a:pt x="2301" y="2940"/>
                    <a:pt x="2807" y="2434"/>
                    <a:pt x="2807" y="1811"/>
                  </a:cubicBezTo>
                  <a:lnTo>
                    <a:pt x="280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80" name="Google Shape;5480;p67"/>
            <p:cNvSpPr/>
            <p:nvPr/>
          </p:nvSpPr>
          <p:spPr>
            <a:xfrm>
              <a:off x="2825450" y="2643425"/>
              <a:ext cx="187550" cy="54075"/>
            </a:xfrm>
            <a:custGeom>
              <a:avLst/>
              <a:gdLst/>
              <a:ahLst/>
              <a:cxnLst/>
              <a:rect l="l" t="t" r="r" b="b"/>
              <a:pathLst>
                <a:path w="7502" h="2163" extrusionOk="0">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81" name="Google Shape;5481;p67"/>
          <p:cNvGrpSpPr/>
          <p:nvPr/>
        </p:nvGrpSpPr>
        <p:grpSpPr>
          <a:xfrm>
            <a:off x="6762818" y="2287178"/>
            <a:ext cx="238531" cy="339253"/>
            <a:chOff x="3342725" y="2620775"/>
            <a:chExt cx="338775" cy="481825"/>
          </a:xfrm>
          <a:solidFill>
            <a:schemeClr val="accent1"/>
          </a:solidFill>
        </p:grpSpPr>
        <p:sp>
          <p:nvSpPr>
            <p:cNvPr id="5482" name="Google Shape;5482;p67"/>
            <p:cNvSpPr/>
            <p:nvPr/>
          </p:nvSpPr>
          <p:spPr>
            <a:xfrm>
              <a:off x="3342725" y="2620775"/>
              <a:ext cx="338775" cy="56475"/>
            </a:xfrm>
            <a:custGeom>
              <a:avLst/>
              <a:gdLst/>
              <a:ahLst/>
              <a:cxnLst/>
              <a:rect l="l" t="t" r="r" b="b"/>
              <a:pathLst>
                <a:path w="13551" h="2259" extrusionOk="0">
                  <a:moveTo>
                    <a:pt x="1693" y="0"/>
                  </a:moveTo>
                  <a:cubicBezTo>
                    <a:pt x="756" y="0"/>
                    <a:pt x="0" y="759"/>
                    <a:pt x="0" y="1695"/>
                  </a:cubicBezTo>
                  <a:lnTo>
                    <a:pt x="0" y="2259"/>
                  </a:lnTo>
                  <a:lnTo>
                    <a:pt x="13551" y="2259"/>
                  </a:lnTo>
                  <a:lnTo>
                    <a:pt x="13551" y="1695"/>
                  </a:lnTo>
                  <a:cubicBezTo>
                    <a:pt x="13548" y="759"/>
                    <a:pt x="12792" y="0"/>
                    <a:pt x="118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83" name="Google Shape;5483;p67"/>
            <p:cNvSpPr/>
            <p:nvPr/>
          </p:nvSpPr>
          <p:spPr>
            <a:xfrm>
              <a:off x="3342725" y="2705450"/>
              <a:ext cx="338775" cy="284225"/>
            </a:xfrm>
            <a:custGeom>
              <a:avLst/>
              <a:gdLst/>
              <a:ahLst/>
              <a:cxnLst/>
              <a:rect l="l" t="t" r="r" b="b"/>
              <a:pathLst>
                <a:path w="13551" h="11369" extrusionOk="0">
                  <a:moveTo>
                    <a:pt x="0" y="1"/>
                  </a:moveTo>
                  <a:lnTo>
                    <a:pt x="0" y="11368"/>
                  </a:lnTo>
                  <a:lnTo>
                    <a:pt x="13551" y="11368"/>
                  </a:lnTo>
                  <a:lnTo>
                    <a:pt x="135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84" name="Google Shape;5484;p67"/>
            <p:cNvSpPr/>
            <p:nvPr/>
          </p:nvSpPr>
          <p:spPr>
            <a:xfrm>
              <a:off x="3342725" y="3017875"/>
              <a:ext cx="338775" cy="84725"/>
            </a:xfrm>
            <a:custGeom>
              <a:avLst/>
              <a:gdLst/>
              <a:ahLst/>
              <a:cxnLst/>
              <a:rect l="l" t="t" r="r" b="b"/>
              <a:pathLst>
                <a:path w="13551" h="3389" extrusionOk="0">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85" name="Google Shape;5485;p67"/>
          <p:cNvGrpSpPr/>
          <p:nvPr/>
        </p:nvGrpSpPr>
        <p:grpSpPr>
          <a:xfrm>
            <a:off x="7156568" y="2287178"/>
            <a:ext cx="278296" cy="339253"/>
            <a:chOff x="3907325" y="2620775"/>
            <a:chExt cx="395250" cy="481825"/>
          </a:xfrm>
          <a:solidFill>
            <a:schemeClr val="accent1"/>
          </a:solidFill>
        </p:grpSpPr>
        <p:sp>
          <p:nvSpPr>
            <p:cNvPr id="5486" name="Google Shape;5486;p67"/>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87" name="Google Shape;5487;p67"/>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88" name="Google Shape;5488;p67"/>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89" name="Google Shape;5489;p67"/>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90" name="Google Shape;5490;p67"/>
          <p:cNvGrpSpPr/>
          <p:nvPr/>
        </p:nvGrpSpPr>
        <p:grpSpPr>
          <a:xfrm>
            <a:off x="7549755" y="2297783"/>
            <a:ext cx="339253" cy="318042"/>
            <a:chOff x="4456875" y="2635825"/>
            <a:chExt cx="481825" cy="451700"/>
          </a:xfrm>
          <a:solidFill>
            <a:schemeClr val="accent1"/>
          </a:solidFill>
        </p:grpSpPr>
        <p:sp>
          <p:nvSpPr>
            <p:cNvPr id="5491" name="Google Shape;5491;p67"/>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92" name="Google Shape;5492;p67"/>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93" name="Google Shape;5493;p67"/>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94" name="Google Shape;5494;p67"/>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95" name="Google Shape;5495;p67"/>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96" name="Google Shape;5496;p67"/>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497" name="Google Shape;5497;p67"/>
          <p:cNvGrpSpPr/>
          <p:nvPr/>
        </p:nvGrpSpPr>
        <p:grpSpPr>
          <a:xfrm>
            <a:off x="7974679" y="2297783"/>
            <a:ext cx="339253" cy="318042"/>
            <a:chOff x="5049725" y="2635825"/>
            <a:chExt cx="481825" cy="451700"/>
          </a:xfrm>
          <a:solidFill>
            <a:schemeClr val="accent1"/>
          </a:solidFill>
        </p:grpSpPr>
        <p:sp>
          <p:nvSpPr>
            <p:cNvPr id="5498" name="Google Shape;5498;p67"/>
            <p:cNvSpPr/>
            <p:nvPr/>
          </p:nvSpPr>
          <p:spPr>
            <a:xfrm>
              <a:off x="5135325" y="3031050"/>
              <a:ext cx="310550" cy="56475"/>
            </a:xfrm>
            <a:custGeom>
              <a:avLst/>
              <a:gdLst/>
              <a:ahLst/>
              <a:cxnLst/>
              <a:rect l="l" t="t" r="r" b="b"/>
              <a:pathLst>
                <a:path w="12422" h="2259" extrusionOk="0">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99" name="Google Shape;5499;p67"/>
            <p:cNvSpPr/>
            <p:nvPr/>
          </p:nvSpPr>
          <p:spPr>
            <a:xfrm>
              <a:off x="5049725" y="2946350"/>
              <a:ext cx="481825" cy="56500"/>
            </a:xfrm>
            <a:custGeom>
              <a:avLst/>
              <a:gdLst/>
              <a:ahLst/>
              <a:cxnLst/>
              <a:rect l="l" t="t" r="r" b="b"/>
              <a:pathLst>
                <a:path w="19273" h="2260" extrusionOk="0">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0" name="Google Shape;5500;p67"/>
            <p:cNvSpPr/>
            <p:nvPr/>
          </p:nvSpPr>
          <p:spPr>
            <a:xfrm>
              <a:off x="5049725" y="2635825"/>
              <a:ext cx="481825" cy="282325"/>
            </a:xfrm>
            <a:custGeom>
              <a:avLst/>
              <a:gdLst/>
              <a:ahLst/>
              <a:cxnLst/>
              <a:rect l="l" t="t" r="r" b="b"/>
              <a:pathLst>
                <a:path w="19273" h="11293" extrusionOk="0">
                  <a:moveTo>
                    <a:pt x="1693" y="0"/>
                  </a:moveTo>
                  <a:cubicBezTo>
                    <a:pt x="756" y="0"/>
                    <a:pt x="0" y="759"/>
                    <a:pt x="0" y="1696"/>
                  </a:cubicBezTo>
                  <a:lnTo>
                    <a:pt x="0" y="11293"/>
                  </a:lnTo>
                  <a:lnTo>
                    <a:pt x="19272" y="11293"/>
                  </a:lnTo>
                  <a:lnTo>
                    <a:pt x="19272" y="1696"/>
                  </a:lnTo>
                  <a:cubicBezTo>
                    <a:pt x="19269" y="759"/>
                    <a:pt x="18513" y="0"/>
                    <a:pt x="175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01" name="Google Shape;5501;p67"/>
          <p:cNvGrpSpPr/>
          <p:nvPr/>
        </p:nvGrpSpPr>
        <p:grpSpPr>
          <a:xfrm>
            <a:off x="2375386" y="3952243"/>
            <a:ext cx="338566" cy="338373"/>
            <a:chOff x="5643000" y="2621375"/>
            <a:chExt cx="480850" cy="480575"/>
          </a:xfrm>
          <a:solidFill>
            <a:schemeClr val="accent1"/>
          </a:solidFill>
        </p:grpSpPr>
        <p:sp>
          <p:nvSpPr>
            <p:cNvPr id="5502" name="Google Shape;5502;p67"/>
            <p:cNvSpPr/>
            <p:nvPr/>
          </p:nvSpPr>
          <p:spPr>
            <a:xfrm>
              <a:off x="5837150" y="2812950"/>
              <a:ext cx="92625" cy="88125"/>
            </a:xfrm>
            <a:custGeom>
              <a:avLst/>
              <a:gdLst/>
              <a:ahLst/>
              <a:cxnLst/>
              <a:rect l="l" t="t" r="r" b="b"/>
              <a:pathLst>
                <a:path w="3705" h="3525" extrusionOk="0">
                  <a:moveTo>
                    <a:pt x="1853" y="1"/>
                  </a:moveTo>
                  <a:lnTo>
                    <a:pt x="1" y="1347"/>
                  </a:lnTo>
                  <a:lnTo>
                    <a:pt x="706" y="3524"/>
                  </a:lnTo>
                  <a:lnTo>
                    <a:pt x="2997" y="3524"/>
                  </a:lnTo>
                  <a:lnTo>
                    <a:pt x="3705" y="1347"/>
                  </a:lnTo>
                  <a:lnTo>
                    <a:pt x="18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3" name="Google Shape;5503;p67"/>
            <p:cNvSpPr/>
            <p:nvPr/>
          </p:nvSpPr>
          <p:spPr>
            <a:xfrm>
              <a:off x="5643000" y="2631975"/>
              <a:ext cx="480850" cy="469975"/>
            </a:xfrm>
            <a:custGeom>
              <a:avLst/>
              <a:gdLst/>
              <a:ahLst/>
              <a:cxnLst/>
              <a:rect l="l" t="t" r="r" b="b"/>
              <a:pathLst>
                <a:path w="19234" h="18799" extrusionOk="0">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4" name="Google Shape;5504;p67"/>
            <p:cNvSpPr/>
            <p:nvPr/>
          </p:nvSpPr>
          <p:spPr>
            <a:xfrm>
              <a:off x="6041550" y="2749725"/>
              <a:ext cx="79750" cy="95025"/>
            </a:xfrm>
            <a:custGeom>
              <a:avLst/>
              <a:gdLst/>
              <a:ahLst/>
              <a:cxnLst/>
              <a:rect l="l" t="t" r="r" b="b"/>
              <a:pathLst>
                <a:path w="3190" h="3801" extrusionOk="0">
                  <a:moveTo>
                    <a:pt x="2184" y="0"/>
                  </a:moveTo>
                  <a:lnTo>
                    <a:pt x="723" y="196"/>
                  </a:lnTo>
                  <a:lnTo>
                    <a:pt x="0" y="2424"/>
                  </a:lnTo>
                  <a:lnTo>
                    <a:pt x="1895" y="3801"/>
                  </a:lnTo>
                  <a:lnTo>
                    <a:pt x="3189" y="3102"/>
                  </a:lnTo>
                  <a:cubicBezTo>
                    <a:pt x="3036" y="2018"/>
                    <a:pt x="2696" y="967"/>
                    <a:pt x="2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5" name="Google Shape;5505;p67"/>
            <p:cNvSpPr/>
            <p:nvPr/>
          </p:nvSpPr>
          <p:spPr>
            <a:xfrm>
              <a:off x="5963025" y="2996125"/>
              <a:ext cx="92625" cy="81175"/>
            </a:xfrm>
            <a:custGeom>
              <a:avLst/>
              <a:gdLst/>
              <a:ahLst/>
              <a:cxnLst/>
              <a:rect l="l" t="t" r="r" b="b"/>
              <a:pathLst>
                <a:path w="3705" h="3247" extrusionOk="0">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6" name="Google Shape;5506;p67"/>
            <p:cNvSpPr/>
            <p:nvPr/>
          </p:nvSpPr>
          <p:spPr>
            <a:xfrm>
              <a:off x="5711225" y="2996200"/>
              <a:ext cx="92600" cy="81100"/>
            </a:xfrm>
            <a:custGeom>
              <a:avLst/>
              <a:gdLst/>
              <a:ahLst/>
              <a:cxnLst/>
              <a:rect l="l" t="t" r="r" b="b"/>
              <a:pathLst>
                <a:path w="3704" h="3244" extrusionOk="0">
                  <a:moveTo>
                    <a:pt x="635" y="0"/>
                  </a:moveTo>
                  <a:lnTo>
                    <a:pt x="0" y="1322"/>
                  </a:lnTo>
                  <a:cubicBezTo>
                    <a:pt x="30" y="1355"/>
                    <a:pt x="60" y="1385"/>
                    <a:pt x="93" y="1416"/>
                  </a:cubicBezTo>
                  <a:cubicBezTo>
                    <a:pt x="834" y="2162"/>
                    <a:pt x="1695" y="2780"/>
                    <a:pt x="2638" y="3243"/>
                  </a:cubicBezTo>
                  <a:lnTo>
                    <a:pt x="3704" y="2229"/>
                  </a:lnTo>
                  <a:lnTo>
                    <a:pt x="298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7" name="Google Shape;5507;p67"/>
            <p:cNvSpPr/>
            <p:nvPr/>
          </p:nvSpPr>
          <p:spPr>
            <a:xfrm>
              <a:off x="5645575" y="2749725"/>
              <a:ext cx="79825" cy="95100"/>
            </a:xfrm>
            <a:custGeom>
              <a:avLst/>
              <a:gdLst/>
              <a:ahLst/>
              <a:cxnLst/>
              <a:rect l="l" t="t" r="r" b="b"/>
              <a:pathLst>
                <a:path w="3193" h="3804" extrusionOk="0">
                  <a:moveTo>
                    <a:pt x="1009" y="0"/>
                  </a:moveTo>
                  <a:cubicBezTo>
                    <a:pt x="497" y="967"/>
                    <a:pt x="154" y="2018"/>
                    <a:pt x="0" y="3105"/>
                  </a:cubicBezTo>
                  <a:lnTo>
                    <a:pt x="1295" y="3804"/>
                  </a:lnTo>
                  <a:lnTo>
                    <a:pt x="3192" y="2424"/>
                  </a:lnTo>
                  <a:lnTo>
                    <a:pt x="2467" y="196"/>
                  </a:lnTo>
                  <a:lnTo>
                    <a:pt x="10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08" name="Google Shape;5508;p67"/>
            <p:cNvSpPr/>
            <p:nvPr/>
          </p:nvSpPr>
          <p:spPr>
            <a:xfrm>
              <a:off x="5836025" y="2621375"/>
              <a:ext cx="94800" cy="74100"/>
            </a:xfrm>
            <a:custGeom>
              <a:avLst/>
              <a:gdLst/>
              <a:ahLst/>
              <a:cxnLst/>
              <a:rect l="l" t="t" r="r" b="b"/>
              <a:pathLst>
                <a:path w="3792" h="2964" extrusionOk="0">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09" name="Google Shape;5509;p67"/>
          <p:cNvGrpSpPr/>
          <p:nvPr/>
        </p:nvGrpSpPr>
        <p:grpSpPr>
          <a:xfrm>
            <a:off x="4192782" y="3951803"/>
            <a:ext cx="339359" cy="339253"/>
            <a:chOff x="6235250" y="2620775"/>
            <a:chExt cx="481975" cy="481825"/>
          </a:xfrm>
          <a:solidFill>
            <a:schemeClr val="accent1"/>
          </a:solidFill>
        </p:grpSpPr>
        <p:sp>
          <p:nvSpPr>
            <p:cNvPr id="5510" name="Google Shape;5510;p67"/>
            <p:cNvSpPr/>
            <p:nvPr/>
          </p:nvSpPr>
          <p:spPr>
            <a:xfrm>
              <a:off x="6405675" y="2620775"/>
              <a:ext cx="28275" cy="56475"/>
            </a:xfrm>
            <a:custGeom>
              <a:avLst/>
              <a:gdLst/>
              <a:ahLst/>
              <a:cxnLst/>
              <a:rect l="l" t="t" r="r" b="b"/>
              <a:pathLst>
                <a:path w="1131"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11" name="Google Shape;5511;p67"/>
            <p:cNvSpPr/>
            <p:nvPr/>
          </p:nvSpPr>
          <p:spPr>
            <a:xfrm>
              <a:off x="6518600" y="2620775"/>
              <a:ext cx="28250" cy="56475"/>
            </a:xfrm>
            <a:custGeom>
              <a:avLst/>
              <a:gdLst/>
              <a:ahLst/>
              <a:cxnLst/>
              <a:rect l="l" t="t" r="r" b="b"/>
              <a:pathLst>
                <a:path w="1130"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12" name="Google Shape;5512;p67"/>
            <p:cNvSpPr/>
            <p:nvPr/>
          </p:nvSpPr>
          <p:spPr>
            <a:xfrm>
              <a:off x="6603300" y="2649000"/>
              <a:ext cx="28250" cy="56475"/>
            </a:xfrm>
            <a:custGeom>
              <a:avLst/>
              <a:gdLst/>
              <a:ahLst/>
              <a:cxnLst/>
              <a:rect l="l" t="t" r="r" b="b"/>
              <a:pathLst>
                <a:path w="1130" h="2259" extrusionOk="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13" name="Google Shape;5513;p67"/>
            <p:cNvSpPr/>
            <p:nvPr/>
          </p:nvSpPr>
          <p:spPr>
            <a:xfrm>
              <a:off x="6321000" y="2649000"/>
              <a:ext cx="28250" cy="56475"/>
            </a:xfrm>
            <a:custGeom>
              <a:avLst/>
              <a:gdLst/>
              <a:ahLst/>
              <a:cxnLst/>
              <a:rect l="l" t="t" r="r" b="b"/>
              <a:pathLst>
                <a:path w="1130" h="2259" extrusionOk="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14" name="Google Shape;5514;p67"/>
            <p:cNvSpPr/>
            <p:nvPr/>
          </p:nvSpPr>
          <p:spPr>
            <a:xfrm>
              <a:off x="6235250" y="2677225"/>
              <a:ext cx="481975" cy="425375"/>
            </a:xfrm>
            <a:custGeom>
              <a:avLst/>
              <a:gdLst/>
              <a:ahLst/>
              <a:cxnLst/>
              <a:rect l="l" t="t" r="r" b="b"/>
              <a:pathLst>
                <a:path w="19279" h="17015" extrusionOk="0">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515" name="Google Shape;5515;p67"/>
          <p:cNvSpPr/>
          <p:nvPr/>
        </p:nvSpPr>
        <p:spPr>
          <a:xfrm>
            <a:off x="5037584" y="2720693"/>
            <a:ext cx="345027" cy="320295"/>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516" name="Google Shape;5516;p67"/>
          <p:cNvGrpSpPr/>
          <p:nvPr/>
        </p:nvGrpSpPr>
        <p:grpSpPr>
          <a:xfrm>
            <a:off x="5472652" y="2711317"/>
            <a:ext cx="341101" cy="339253"/>
            <a:chOff x="1535000" y="3223325"/>
            <a:chExt cx="484450" cy="481825"/>
          </a:xfrm>
          <a:solidFill>
            <a:schemeClr val="accent1"/>
          </a:solidFill>
        </p:grpSpPr>
        <p:sp>
          <p:nvSpPr>
            <p:cNvPr id="5517" name="Google Shape;5517;p67"/>
            <p:cNvSpPr/>
            <p:nvPr/>
          </p:nvSpPr>
          <p:spPr>
            <a:xfrm>
              <a:off x="1760150" y="3308225"/>
              <a:ext cx="143825" cy="140600"/>
            </a:xfrm>
            <a:custGeom>
              <a:avLst/>
              <a:gdLst/>
              <a:ahLst/>
              <a:cxnLst/>
              <a:rect l="l" t="t" r="r" b="b"/>
              <a:pathLst>
                <a:path w="5753"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18" name="Google Shape;5518;p67"/>
            <p:cNvSpPr/>
            <p:nvPr/>
          </p:nvSpPr>
          <p:spPr>
            <a:xfrm>
              <a:off x="1873075" y="3421150"/>
              <a:ext cx="146375" cy="140600"/>
            </a:xfrm>
            <a:custGeom>
              <a:avLst/>
              <a:gdLst/>
              <a:ahLst/>
              <a:cxnLst/>
              <a:rect l="l" t="t" r="r" b="b"/>
              <a:pathLst>
                <a:path w="5855"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19" name="Google Shape;5519;p67"/>
            <p:cNvSpPr/>
            <p:nvPr/>
          </p:nvSpPr>
          <p:spPr>
            <a:xfrm>
              <a:off x="1535000" y="3223325"/>
              <a:ext cx="406450" cy="481825"/>
            </a:xfrm>
            <a:custGeom>
              <a:avLst/>
              <a:gdLst/>
              <a:ahLst/>
              <a:cxnLst/>
              <a:rect l="l" t="t" r="r" b="b"/>
              <a:pathLst>
                <a:path w="16258" h="19273" extrusionOk="0">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20" name="Google Shape;5520;p67"/>
          <p:cNvGrpSpPr/>
          <p:nvPr/>
        </p:nvGrpSpPr>
        <p:grpSpPr>
          <a:xfrm>
            <a:off x="5880219" y="2746618"/>
            <a:ext cx="339253" cy="268649"/>
            <a:chOff x="2085525" y="3263750"/>
            <a:chExt cx="481825" cy="381550"/>
          </a:xfrm>
          <a:solidFill>
            <a:schemeClr val="accent1"/>
          </a:solidFill>
        </p:grpSpPr>
        <p:sp>
          <p:nvSpPr>
            <p:cNvPr id="5521" name="Google Shape;5521;p67"/>
            <p:cNvSpPr/>
            <p:nvPr/>
          </p:nvSpPr>
          <p:spPr>
            <a:xfrm>
              <a:off x="2320325" y="3263750"/>
              <a:ext cx="227825" cy="141025"/>
            </a:xfrm>
            <a:custGeom>
              <a:avLst/>
              <a:gdLst/>
              <a:ahLst/>
              <a:cxnLst/>
              <a:rect l="l" t="t" r="r" b="b"/>
              <a:pathLst>
                <a:path w="9113" h="5641" extrusionOk="0">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22" name="Google Shape;5522;p67"/>
            <p:cNvSpPr/>
            <p:nvPr/>
          </p:nvSpPr>
          <p:spPr>
            <a:xfrm>
              <a:off x="2085525" y="3355200"/>
              <a:ext cx="481825" cy="290100"/>
            </a:xfrm>
            <a:custGeom>
              <a:avLst/>
              <a:gdLst/>
              <a:ahLst/>
              <a:cxnLst/>
              <a:rect l="l" t="t" r="r" b="b"/>
              <a:pathLst>
                <a:path w="19273" h="11604" extrusionOk="0">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523" name="Google Shape;5523;p67"/>
          <p:cNvSpPr/>
          <p:nvPr/>
        </p:nvSpPr>
        <p:spPr>
          <a:xfrm>
            <a:off x="6294404" y="2778690"/>
            <a:ext cx="339253" cy="204295"/>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524" name="Google Shape;5524;p67"/>
          <p:cNvGrpSpPr/>
          <p:nvPr/>
        </p:nvGrpSpPr>
        <p:grpSpPr>
          <a:xfrm>
            <a:off x="6711982" y="2711308"/>
            <a:ext cx="340204" cy="339271"/>
            <a:chOff x="3270450" y="3213625"/>
            <a:chExt cx="483175" cy="481850"/>
          </a:xfrm>
          <a:solidFill>
            <a:schemeClr val="accent1"/>
          </a:solidFill>
        </p:grpSpPr>
        <p:sp>
          <p:nvSpPr>
            <p:cNvPr id="5525" name="Google Shape;5525;p67"/>
            <p:cNvSpPr/>
            <p:nvPr/>
          </p:nvSpPr>
          <p:spPr>
            <a:xfrm>
              <a:off x="3392550" y="3335025"/>
              <a:ext cx="239050" cy="239050"/>
            </a:xfrm>
            <a:custGeom>
              <a:avLst/>
              <a:gdLst/>
              <a:ahLst/>
              <a:cxnLst/>
              <a:rect l="l" t="t" r="r" b="b"/>
              <a:pathLst>
                <a:path w="9562" h="9562" extrusionOk="0">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26" name="Google Shape;5526;p67"/>
            <p:cNvSpPr/>
            <p:nvPr/>
          </p:nvSpPr>
          <p:spPr>
            <a:xfrm>
              <a:off x="3270450" y="3213625"/>
              <a:ext cx="483175" cy="481850"/>
            </a:xfrm>
            <a:custGeom>
              <a:avLst/>
              <a:gdLst/>
              <a:ahLst/>
              <a:cxnLst/>
              <a:rect l="l" t="t" r="r" b="b"/>
              <a:pathLst>
                <a:path w="19327" h="19274" extrusionOk="0">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27" name="Google Shape;5527;p67"/>
          <p:cNvGrpSpPr/>
          <p:nvPr/>
        </p:nvGrpSpPr>
        <p:grpSpPr>
          <a:xfrm>
            <a:off x="7211250" y="2711317"/>
            <a:ext cx="168931" cy="339253"/>
            <a:chOff x="3984950" y="3213600"/>
            <a:chExt cx="239925" cy="481825"/>
          </a:xfrm>
          <a:solidFill>
            <a:schemeClr val="accent1"/>
          </a:solidFill>
        </p:grpSpPr>
        <p:sp>
          <p:nvSpPr>
            <p:cNvPr id="5528" name="Google Shape;5528;p67"/>
            <p:cNvSpPr/>
            <p:nvPr/>
          </p:nvSpPr>
          <p:spPr>
            <a:xfrm>
              <a:off x="3984950" y="3213600"/>
              <a:ext cx="239925" cy="481825"/>
            </a:xfrm>
            <a:custGeom>
              <a:avLst/>
              <a:gdLst/>
              <a:ahLst/>
              <a:cxnLst/>
              <a:rect l="l" t="t" r="r" b="b"/>
              <a:pathLst>
                <a:path w="9597" h="19273" extrusionOk="0">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29" name="Google Shape;5529;p67"/>
            <p:cNvSpPr/>
            <p:nvPr/>
          </p:nvSpPr>
          <p:spPr>
            <a:xfrm>
              <a:off x="4072650" y="3543175"/>
              <a:ext cx="64525" cy="64625"/>
            </a:xfrm>
            <a:custGeom>
              <a:avLst/>
              <a:gdLst/>
              <a:ahLst/>
              <a:cxnLst/>
              <a:rect l="l" t="t" r="r" b="b"/>
              <a:pathLst>
                <a:path w="2581" h="2585" extrusionOk="0">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530" name="Google Shape;5530;p67"/>
          <p:cNvSpPr/>
          <p:nvPr/>
        </p:nvSpPr>
        <p:spPr>
          <a:xfrm>
            <a:off x="7549578" y="2711214"/>
            <a:ext cx="339306" cy="339253"/>
          </a:xfrm>
          <a:custGeom>
            <a:avLst/>
            <a:gdLst/>
            <a:ahLst/>
            <a:cxnLst/>
            <a:rect l="l" t="t" r="r" b="b"/>
            <a:pathLst>
              <a:path w="19276" h="19273" extrusionOk="0">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31" name="Google Shape;5531;p67"/>
          <p:cNvSpPr/>
          <p:nvPr/>
        </p:nvSpPr>
        <p:spPr>
          <a:xfrm>
            <a:off x="7974508" y="2731069"/>
            <a:ext cx="339253" cy="299542"/>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532" name="Google Shape;5532;p67"/>
          <p:cNvGrpSpPr/>
          <p:nvPr/>
        </p:nvGrpSpPr>
        <p:grpSpPr>
          <a:xfrm>
            <a:off x="1874281" y="3981487"/>
            <a:ext cx="355218" cy="279880"/>
            <a:chOff x="5629975" y="3255775"/>
            <a:chExt cx="504500" cy="397500"/>
          </a:xfrm>
          <a:solidFill>
            <a:schemeClr val="accent1"/>
          </a:solidFill>
        </p:grpSpPr>
        <p:sp>
          <p:nvSpPr>
            <p:cNvPr id="5533" name="Google Shape;5533;p67"/>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34" name="Google Shape;5534;p67"/>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35" name="Google Shape;5535;p67"/>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36" name="Google Shape;5536;p67"/>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37" name="Google Shape;5537;p67"/>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38" name="Google Shape;5538;p67"/>
          <p:cNvGrpSpPr/>
          <p:nvPr/>
        </p:nvGrpSpPr>
        <p:grpSpPr>
          <a:xfrm>
            <a:off x="3755839" y="3981593"/>
            <a:ext cx="340256" cy="279669"/>
            <a:chOff x="6234950" y="3255925"/>
            <a:chExt cx="483250" cy="397200"/>
          </a:xfrm>
          <a:solidFill>
            <a:schemeClr val="accent1"/>
          </a:solidFill>
        </p:grpSpPr>
        <p:sp>
          <p:nvSpPr>
            <p:cNvPr id="5539" name="Google Shape;5539;p67"/>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0" name="Google Shape;5540;p67"/>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1" name="Google Shape;5541;p67"/>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2" name="Google Shape;5542;p67"/>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3" name="Google Shape;5543;p67"/>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4" name="Google Shape;5544;p67"/>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45" name="Google Shape;5545;p67"/>
          <p:cNvGrpSpPr/>
          <p:nvPr/>
        </p:nvGrpSpPr>
        <p:grpSpPr>
          <a:xfrm>
            <a:off x="5051107" y="3125970"/>
            <a:ext cx="318042" cy="339253"/>
            <a:chOff x="914900" y="3806450"/>
            <a:chExt cx="451700" cy="481825"/>
          </a:xfrm>
          <a:solidFill>
            <a:schemeClr val="accent1"/>
          </a:solidFill>
        </p:grpSpPr>
        <p:sp>
          <p:nvSpPr>
            <p:cNvPr id="5546" name="Google Shape;5546;p67"/>
            <p:cNvSpPr/>
            <p:nvPr/>
          </p:nvSpPr>
          <p:spPr>
            <a:xfrm>
              <a:off x="914900" y="4174425"/>
              <a:ext cx="423400" cy="113850"/>
            </a:xfrm>
            <a:custGeom>
              <a:avLst/>
              <a:gdLst/>
              <a:ahLst/>
              <a:cxnLst/>
              <a:rect l="l" t="t" r="r" b="b"/>
              <a:pathLst>
                <a:path w="16936" h="4554" extrusionOk="0">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7" name="Google Shape;5547;p67"/>
            <p:cNvSpPr/>
            <p:nvPr/>
          </p:nvSpPr>
          <p:spPr>
            <a:xfrm>
              <a:off x="971350" y="3806450"/>
              <a:ext cx="254100" cy="339775"/>
            </a:xfrm>
            <a:custGeom>
              <a:avLst/>
              <a:gdLst/>
              <a:ahLst/>
              <a:cxnLst/>
              <a:rect l="l" t="t" r="r" b="b"/>
              <a:pathLst>
                <a:path w="10164" h="13591" extrusionOk="0">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8" name="Google Shape;5548;p67"/>
            <p:cNvSpPr/>
            <p:nvPr/>
          </p:nvSpPr>
          <p:spPr>
            <a:xfrm>
              <a:off x="971350" y="3947600"/>
              <a:ext cx="141175" cy="198625"/>
            </a:xfrm>
            <a:custGeom>
              <a:avLst/>
              <a:gdLst/>
              <a:ahLst/>
              <a:cxnLst/>
              <a:rect l="l" t="t" r="r" b="b"/>
              <a:pathLst>
                <a:path w="5647" h="7945" extrusionOk="0">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49" name="Google Shape;5549;p67"/>
            <p:cNvSpPr/>
            <p:nvPr/>
          </p:nvSpPr>
          <p:spPr>
            <a:xfrm>
              <a:off x="1253675" y="3806450"/>
              <a:ext cx="112925" cy="90350"/>
            </a:xfrm>
            <a:custGeom>
              <a:avLst/>
              <a:gdLst/>
              <a:ahLst/>
              <a:cxnLst/>
              <a:rect l="l" t="t" r="r" b="b"/>
              <a:pathLst>
                <a:path w="4517" h="3614" extrusionOk="0">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50" name="Google Shape;5550;p67"/>
            <p:cNvSpPr/>
            <p:nvPr/>
          </p:nvSpPr>
          <p:spPr>
            <a:xfrm>
              <a:off x="1253600" y="3876425"/>
              <a:ext cx="95025" cy="42975"/>
            </a:xfrm>
            <a:custGeom>
              <a:avLst/>
              <a:gdLst/>
              <a:ahLst/>
              <a:cxnLst/>
              <a:rect l="l" t="t" r="r" b="b"/>
              <a:pathLst>
                <a:path w="3801" h="1719" extrusionOk="0">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51" name="Google Shape;5551;p67"/>
          <p:cNvGrpSpPr/>
          <p:nvPr/>
        </p:nvGrpSpPr>
        <p:grpSpPr>
          <a:xfrm>
            <a:off x="5470028" y="3125785"/>
            <a:ext cx="346347" cy="339623"/>
            <a:chOff x="1490050" y="3805975"/>
            <a:chExt cx="491900" cy="482350"/>
          </a:xfrm>
          <a:solidFill>
            <a:schemeClr val="accent1"/>
          </a:solidFill>
        </p:grpSpPr>
        <p:sp>
          <p:nvSpPr>
            <p:cNvPr id="5552" name="Google Shape;5552;p67"/>
            <p:cNvSpPr/>
            <p:nvPr/>
          </p:nvSpPr>
          <p:spPr>
            <a:xfrm>
              <a:off x="1541775" y="3877050"/>
              <a:ext cx="302500" cy="277225"/>
            </a:xfrm>
            <a:custGeom>
              <a:avLst/>
              <a:gdLst/>
              <a:ahLst/>
              <a:cxnLst/>
              <a:rect l="l" t="t" r="r" b="b"/>
              <a:pathLst>
                <a:path w="12100" h="11089" extrusionOk="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53" name="Google Shape;5553;p67"/>
            <p:cNvSpPr/>
            <p:nvPr/>
          </p:nvSpPr>
          <p:spPr>
            <a:xfrm>
              <a:off x="1824450" y="3805975"/>
              <a:ext cx="157500" cy="150525"/>
            </a:xfrm>
            <a:custGeom>
              <a:avLst/>
              <a:gdLst/>
              <a:ahLst/>
              <a:cxnLst/>
              <a:rect l="l" t="t" r="r" b="b"/>
              <a:pathLst>
                <a:path w="6300" h="6021" extrusionOk="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54" name="Google Shape;5554;p67"/>
            <p:cNvSpPr/>
            <p:nvPr/>
          </p:nvSpPr>
          <p:spPr>
            <a:xfrm>
              <a:off x="1626675" y="3936600"/>
              <a:ext cx="277225" cy="302600"/>
            </a:xfrm>
            <a:custGeom>
              <a:avLst/>
              <a:gdLst/>
              <a:ahLst/>
              <a:cxnLst/>
              <a:rect l="l" t="t" r="r" b="b"/>
              <a:pathLst>
                <a:path w="11089" h="12104" extrusionOk="0">
                  <a:moveTo>
                    <a:pt x="9501" y="1"/>
                  </a:moveTo>
                  <a:lnTo>
                    <a:pt x="1" y="9501"/>
                  </a:lnTo>
                  <a:cubicBezTo>
                    <a:pt x="537" y="10254"/>
                    <a:pt x="745" y="11194"/>
                    <a:pt x="576" y="12103"/>
                  </a:cubicBezTo>
                  <a:lnTo>
                    <a:pt x="11088" y="1591"/>
                  </a:lnTo>
                  <a:lnTo>
                    <a:pt x="950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55" name="Google Shape;5555;p67"/>
            <p:cNvSpPr/>
            <p:nvPr/>
          </p:nvSpPr>
          <p:spPr>
            <a:xfrm>
              <a:off x="1490050" y="4166500"/>
              <a:ext cx="129950" cy="121825"/>
            </a:xfrm>
            <a:custGeom>
              <a:avLst/>
              <a:gdLst/>
              <a:ahLst/>
              <a:cxnLst/>
              <a:rect l="l" t="t" r="r" b="b"/>
              <a:pathLst>
                <a:path w="5198" h="4873" extrusionOk="0">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56" name="Google Shape;5556;p67"/>
          <p:cNvGrpSpPr/>
          <p:nvPr/>
        </p:nvGrpSpPr>
        <p:grpSpPr>
          <a:xfrm>
            <a:off x="5893896" y="3125970"/>
            <a:ext cx="311899" cy="339253"/>
            <a:chOff x="2104275" y="3806450"/>
            <a:chExt cx="442975" cy="481825"/>
          </a:xfrm>
          <a:solidFill>
            <a:schemeClr val="accent1"/>
          </a:solidFill>
        </p:grpSpPr>
        <p:sp>
          <p:nvSpPr>
            <p:cNvPr id="5557" name="Google Shape;5557;p67"/>
            <p:cNvSpPr/>
            <p:nvPr/>
          </p:nvSpPr>
          <p:spPr>
            <a:xfrm>
              <a:off x="2104275" y="3806450"/>
              <a:ext cx="442975" cy="481825"/>
            </a:xfrm>
            <a:custGeom>
              <a:avLst/>
              <a:gdLst/>
              <a:ahLst/>
              <a:cxnLst/>
              <a:rect l="l" t="t" r="r" b="b"/>
              <a:pathLst>
                <a:path w="17719" h="19273" extrusionOk="0">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58" name="Google Shape;5558;p67"/>
            <p:cNvSpPr/>
            <p:nvPr/>
          </p:nvSpPr>
          <p:spPr>
            <a:xfrm>
              <a:off x="2284200" y="4005050"/>
              <a:ext cx="84700" cy="84700"/>
            </a:xfrm>
            <a:custGeom>
              <a:avLst/>
              <a:gdLst/>
              <a:ahLst/>
              <a:cxnLst/>
              <a:rect l="l" t="t" r="r" b="b"/>
              <a:pathLst>
                <a:path w="3388" h="3388" extrusionOk="0">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59" name="Google Shape;5559;p67"/>
          <p:cNvGrpSpPr/>
          <p:nvPr/>
        </p:nvGrpSpPr>
        <p:grpSpPr>
          <a:xfrm>
            <a:off x="6317413" y="3125970"/>
            <a:ext cx="293416" cy="339253"/>
            <a:chOff x="2710875" y="3806450"/>
            <a:chExt cx="416725" cy="481825"/>
          </a:xfrm>
          <a:solidFill>
            <a:schemeClr val="accent1"/>
          </a:solidFill>
        </p:grpSpPr>
        <p:sp>
          <p:nvSpPr>
            <p:cNvPr id="5560" name="Google Shape;5560;p67"/>
            <p:cNvSpPr/>
            <p:nvPr/>
          </p:nvSpPr>
          <p:spPr>
            <a:xfrm>
              <a:off x="2710875" y="4144450"/>
              <a:ext cx="416725" cy="143825"/>
            </a:xfrm>
            <a:custGeom>
              <a:avLst/>
              <a:gdLst/>
              <a:ahLst/>
              <a:cxnLst/>
              <a:rect l="l" t="t" r="r" b="b"/>
              <a:pathLst>
                <a:path w="16669" h="5753" extrusionOk="0">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61" name="Google Shape;5561;p67"/>
            <p:cNvSpPr/>
            <p:nvPr/>
          </p:nvSpPr>
          <p:spPr>
            <a:xfrm>
              <a:off x="2784800" y="3806450"/>
              <a:ext cx="268850" cy="309800"/>
            </a:xfrm>
            <a:custGeom>
              <a:avLst/>
              <a:gdLst/>
              <a:ahLst/>
              <a:cxnLst/>
              <a:rect l="l" t="t" r="r" b="b"/>
              <a:pathLst>
                <a:path w="10754" h="12392" extrusionOk="0">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62" name="Google Shape;5562;p67"/>
          <p:cNvGrpSpPr/>
          <p:nvPr/>
        </p:nvGrpSpPr>
        <p:grpSpPr>
          <a:xfrm>
            <a:off x="6712457" y="3166412"/>
            <a:ext cx="339253" cy="258369"/>
            <a:chOff x="3271200" y="3863875"/>
            <a:chExt cx="481825" cy="366950"/>
          </a:xfrm>
          <a:solidFill>
            <a:schemeClr val="accent1"/>
          </a:solidFill>
        </p:grpSpPr>
        <p:sp>
          <p:nvSpPr>
            <p:cNvPr id="5563" name="Google Shape;5563;p67"/>
            <p:cNvSpPr/>
            <p:nvPr/>
          </p:nvSpPr>
          <p:spPr>
            <a:xfrm>
              <a:off x="3271200" y="3920350"/>
              <a:ext cx="283225" cy="310475"/>
            </a:xfrm>
            <a:custGeom>
              <a:avLst/>
              <a:gdLst/>
              <a:ahLst/>
              <a:cxnLst/>
              <a:rect l="l" t="t" r="r" b="b"/>
              <a:pathLst>
                <a:path w="11329" h="12419" extrusionOk="0">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64" name="Google Shape;5564;p67"/>
            <p:cNvSpPr/>
            <p:nvPr/>
          </p:nvSpPr>
          <p:spPr>
            <a:xfrm>
              <a:off x="3526175" y="3863875"/>
              <a:ext cx="226850" cy="310575"/>
            </a:xfrm>
            <a:custGeom>
              <a:avLst/>
              <a:gdLst/>
              <a:ahLst/>
              <a:cxnLst/>
              <a:rect l="l" t="t" r="r" b="b"/>
              <a:pathLst>
                <a:path w="9074" h="12423" extrusionOk="0">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65" name="Google Shape;5565;p67"/>
          <p:cNvGrpSpPr/>
          <p:nvPr/>
        </p:nvGrpSpPr>
        <p:grpSpPr>
          <a:xfrm>
            <a:off x="7147952" y="3126199"/>
            <a:ext cx="295528" cy="338795"/>
            <a:chOff x="3895050" y="3806775"/>
            <a:chExt cx="419725" cy="481175"/>
          </a:xfrm>
          <a:solidFill>
            <a:schemeClr val="accent1"/>
          </a:solidFill>
        </p:grpSpPr>
        <p:sp>
          <p:nvSpPr>
            <p:cNvPr id="5566" name="Google Shape;5566;p67"/>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67" name="Google Shape;5567;p67"/>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68" name="Google Shape;5568;p67"/>
          <p:cNvGrpSpPr/>
          <p:nvPr/>
        </p:nvGrpSpPr>
        <p:grpSpPr>
          <a:xfrm>
            <a:off x="7551234" y="3125979"/>
            <a:ext cx="336296" cy="339235"/>
            <a:chOff x="4464775" y="3806475"/>
            <a:chExt cx="477625" cy="481800"/>
          </a:xfrm>
          <a:solidFill>
            <a:schemeClr val="accent1"/>
          </a:solidFill>
        </p:grpSpPr>
        <p:sp>
          <p:nvSpPr>
            <p:cNvPr id="5569" name="Google Shape;5569;p67"/>
            <p:cNvSpPr/>
            <p:nvPr/>
          </p:nvSpPr>
          <p:spPr>
            <a:xfrm>
              <a:off x="4726375" y="3806475"/>
              <a:ext cx="56500" cy="141125"/>
            </a:xfrm>
            <a:custGeom>
              <a:avLst/>
              <a:gdLst/>
              <a:ahLst/>
              <a:cxnLst/>
              <a:rect l="l" t="t" r="r" b="b"/>
              <a:pathLst>
                <a:path w="2260" h="5645" extrusionOk="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0" name="Google Shape;5570;p67"/>
            <p:cNvSpPr/>
            <p:nvPr/>
          </p:nvSpPr>
          <p:spPr>
            <a:xfrm>
              <a:off x="4641700" y="3806475"/>
              <a:ext cx="56475" cy="141125"/>
            </a:xfrm>
            <a:custGeom>
              <a:avLst/>
              <a:gdLst/>
              <a:ahLst/>
              <a:cxnLst/>
              <a:rect l="l" t="t" r="r" b="b"/>
              <a:pathLst>
                <a:path w="2259" h="5645" extrusionOk="0">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1" name="Google Shape;5571;p67"/>
            <p:cNvSpPr/>
            <p:nvPr/>
          </p:nvSpPr>
          <p:spPr>
            <a:xfrm>
              <a:off x="4557000" y="3806475"/>
              <a:ext cx="56500" cy="141125"/>
            </a:xfrm>
            <a:custGeom>
              <a:avLst/>
              <a:gdLst/>
              <a:ahLst/>
              <a:cxnLst/>
              <a:rect l="l" t="t" r="r" b="b"/>
              <a:pathLst>
                <a:path w="2260" h="5645" extrusionOk="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2" name="Google Shape;5572;p67"/>
            <p:cNvSpPr/>
            <p:nvPr/>
          </p:nvSpPr>
          <p:spPr>
            <a:xfrm>
              <a:off x="4464775" y="4230875"/>
              <a:ext cx="395250" cy="57400"/>
            </a:xfrm>
            <a:custGeom>
              <a:avLst/>
              <a:gdLst/>
              <a:ahLst/>
              <a:cxnLst/>
              <a:rect l="l" t="t" r="r" b="b"/>
              <a:pathLst>
                <a:path w="15810" h="2296" extrusionOk="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3" name="Google Shape;5573;p67"/>
            <p:cNvSpPr/>
            <p:nvPr/>
          </p:nvSpPr>
          <p:spPr>
            <a:xfrm>
              <a:off x="4840675" y="4007300"/>
              <a:ext cx="101725" cy="166025"/>
            </a:xfrm>
            <a:custGeom>
              <a:avLst/>
              <a:gdLst/>
              <a:ahLst/>
              <a:cxnLst/>
              <a:rect l="l" t="t" r="r" b="b"/>
              <a:pathLst>
                <a:path w="4069" h="6641" extrusionOk="0">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4" name="Google Shape;5574;p67"/>
            <p:cNvSpPr/>
            <p:nvPr/>
          </p:nvSpPr>
          <p:spPr>
            <a:xfrm>
              <a:off x="4464775" y="3976800"/>
              <a:ext cx="395250" cy="225875"/>
            </a:xfrm>
            <a:custGeom>
              <a:avLst/>
              <a:gdLst/>
              <a:ahLst/>
              <a:cxnLst/>
              <a:rect l="l" t="t" r="r" b="b"/>
              <a:pathLst>
                <a:path w="15810" h="9035" extrusionOk="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75" name="Google Shape;5575;p67"/>
          <p:cNvGrpSpPr/>
          <p:nvPr/>
        </p:nvGrpSpPr>
        <p:grpSpPr>
          <a:xfrm>
            <a:off x="7974679" y="3125970"/>
            <a:ext cx="339253" cy="339253"/>
            <a:chOff x="5049725" y="3806450"/>
            <a:chExt cx="481825" cy="481825"/>
          </a:xfrm>
          <a:solidFill>
            <a:schemeClr val="accent1"/>
          </a:solidFill>
        </p:grpSpPr>
        <p:sp>
          <p:nvSpPr>
            <p:cNvPr id="5576" name="Google Shape;5576;p67"/>
            <p:cNvSpPr/>
            <p:nvPr/>
          </p:nvSpPr>
          <p:spPr>
            <a:xfrm>
              <a:off x="536115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7" name="Google Shape;5577;p67"/>
            <p:cNvSpPr/>
            <p:nvPr/>
          </p:nvSpPr>
          <p:spPr>
            <a:xfrm>
              <a:off x="519177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78" name="Google Shape;5578;p67"/>
            <p:cNvSpPr/>
            <p:nvPr/>
          </p:nvSpPr>
          <p:spPr>
            <a:xfrm>
              <a:off x="504972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79" name="Google Shape;5579;p67"/>
          <p:cNvGrpSpPr/>
          <p:nvPr/>
        </p:nvGrpSpPr>
        <p:grpSpPr>
          <a:xfrm>
            <a:off x="1461983" y="3951798"/>
            <a:ext cx="339253" cy="339253"/>
            <a:chOff x="5651375" y="3806450"/>
            <a:chExt cx="481825" cy="481825"/>
          </a:xfrm>
          <a:solidFill>
            <a:schemeClr val="accent1"/>
          </a:solidFill>
        </p:grpSpPr>
        <p:sp>
          <p:nvSpPr>
            <p:cNvPr id="5580" name="Google Shape;5580;p67"/>
            <p:cNvSpPr/>
            <p:nvPr/>
          </p:nvSpPr>
          <p:spPr>
            <a:xfrm>
              <a:off x="579342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81" name="Google Shape;5581;p67"/>
            <p:cNvSpPr/>
            <p:nvPr/>
          </p:nvSpPr>
          <p:spPr>
            <a:xfrm>
              <a:off x="5794475" y="4089725"/>
              <a:ext cx="195600" cy="84725"/>
            </a:xfrm>
            <a:custGeom>
              <a:avLst/>
              <a:gdLst/>
              <a:ahLst/>
              <a:cxnLst/>
              <a:rect l="l" t="t" r="r" b="b"/>
              <a:pathLst>
                <a:path w="7824" h="3389" extrusionOk="0">
                  <a:moveTo>
                    <a:pt x="1" y="1"/>
                  </a:moveTo>
                  <a:cubicBezTo>
                    <a:pt x="284" y="1943"/>
                    <a:pt x="1949" y="3385"/>
                    <a:pt x="3912" y="3388"/>
                  </a:cubicBezTo>
                  <a:cubicBezTo>
                    <a:pt x="5875" y="3385"/>
                    <a:pt x="7541" y="1943"/>
                    <a:pt x="78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82" name="Google Shape;5582;p67"/>
            <p:cNvSpPr/>
            <p:nvPr/>
          </p:nvSpPr>
          <p:spPr>
            <a:xfrm>
              <a:off x="565137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83" name="Google Shape;5583;p67"/>
            <p:cNvSpPr/>
            <p:nvPr/>
          </p:nvSpPr>
          <p:spPr>
            <a:xfrm>
              <a:off x="596280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84" name="Google Shape;5584;p67"/>
          <p:cNvGrpSpPr/>
          <p:nvPr/>
        </p:nvGrpSpPr>
        <p:grpSpPr>
          <a:xfrm>
            <a:off x="3360663" y="3953787"/>
            <a:ext cx="298503" cy="335275"/>
            <a:chOff x="6264300" y="3809300"/>
            <a:chExt cx="423950" cy="476175"/>
          </a:xfrm>
          <a:solidFill>
            <a:schemeClr val="accent1"/>
          </a:solidFill>
        </p:grpSpPr>
        <p:sp>
          <p:nvSpPr>
            <p:cNvPr id="5585" name="Google Shape;5585;p67"/>
            <p:cNvSpPr/>
            <p:nvPr/>
          </p:nvSpPr>
          <p:spPr>
            <a:xfrm>
              <a:off x="6346200" y="4002825"/>
              <a:ext cx="66950" cy="63225"/>
            </a:xfrm>
            <a:custGeom>
              <a:avLst/>
              <a:gdLst/>
              <a:ahLst/>
              <a:cxnLst/>
              <a:rect l="l" t="t" r="r" b="b"/>
              <a:pathLst>
                <a:path w="2678" h="2529" extrusionOk="0">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86" name="Google Shape;5586;p67"/>
            <p:cNvSpPr/>
            <p:nvPr/>
          </p:nvSpPr>
          <p:spPr>
            <a:xfrm>
              <a:off x="6539375" y="4002825"/>
              <a:ext cx="66950" cy="63200"/>
            </a:xfrm>
            <a:custGeom>
              <a:avLst/>
              <a:gdLst/>
              <a:ahLst/>
              <a:cxnLst/>
              <a:rect l="l" t="t" r="r" b="b"/>
              <a:pathLst>
                <a:path w="2678" h="2528" extrusionOk="0">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87" name="Google Shape;5587;p67"/>
            <p:cNvSpPr/>
            <p:nvPr/>
          </p:nvSpPr>
          <p:spPr>
            <a:xfrm>
              <a:off x="6264300" y="3809300"/>
              <a:ext cx="423950" cy="476175"/>
            </a:xfrm>
            <a:custGeom>
              <a:avLst/>
              <a:gdLst/>
              <a:ahLst/>
              <a:cxnLst/>
              <a:rect l="l" t="t" r="r" b="b"/>
              <a:pathLst>
                <a:path w="16958" h="19047" extrusionOk="0">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88" name="Google Shape;5588;p67"/>
          <p:cNvGrpSpPr/>
          <p:nvPr/>
        </p:nvGrpSpPr>
        <p:grpSpPr>
          <a:xfrm>
            <a:off x="5039841" y="3538881"/>
            <a:ext cx="340573" cy="339271"/>
            <a:chOff x="898875" y="4399275"/>
            <a:chExt cx="483700" cy="481850"/>
          </a:xfrm>
          <a:solidFill>
            <a:schemeClr val="accent1"/>
          </a:solidFill>
        </p:grpSpPr>
        <p:sp>
          <p:nvSpPr>
            <p:cNvPr id="5589" name="Google Shape;5589;p67"/>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0" name="Google Shape;5590;p67"/>
            <p:cNvSpPr/>
            <p:nvPr/>
          </p:nvSpPr>
          <p:spPr>
            <a:xfrm>
              <a:off x="1138025" y="4763350"/>
              <a:ext cx="25" cy="25"/>
            </a:xfrm>
            <a:custGeom>
              <a:avLst/>
              <a:gdLst/>
              <a:ahLst/>
              <a:cxnLst/>
              <a:rect l="l" t="t" r="r" b="b"/>
              <a:pathLst>
                <a:path w="1" h="1" extrusionOk="0">
                  <a:moveTo>
                    <a:pt x="1" y="0"/>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1" name="Google Shape;5591;p67"/>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2" name="Google Shape;5592;p67"/>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3" name="Google Shape;5593;p67"/>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4" name="Google Shape;5594;p67"/>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5" name="Google Shape;5595;p67"/>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6" name="Google Shape;5596;p67"/>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97" name="Google Shape;5597;p67"/>
          <p:cNvGrpSpPr/>
          <p:nvPr/>
        </p:nvGrpSpPr>
        <p:grpSpPr>
          <a:xfrm>
            <a:off x="5473575" y="3554133"/>
            <a:ext cx="339253" cy="308765"/>
            <a:chOff x="1492675" y="4420975"/>
            <a:chExt cx="481825" cy="438525"/>
          </a:xfrm>
          <a:solidFill>
            <a:schemeClr val="accent1"/>
          </a:solidFill>
        </p:grpSpPr>
        <p:sp>
          <p:nvSpPr>
            <p:cNvPr id="5598" name="Google Shape;5598;p67"/>
            <p:cNvSpPr/>
            <p:nvPr/>
          </p:nvSpPr>
          <p:spPr>
            <a:xfrm>
              <a:off x="1841375" y="4649825"/>
              <a:ext cx="43325" cy="43300"/>
            </a:xfrm>
            <a:custGeom>
              <a:avLst/>
              <a:gdLst/>
              <a:ahLst/>
              <a:cxnLst/>
              <a:rect l="l" t="t" r="r" b="b"/>
              <a:pathLst>
                <a:path w="1733" h="1732" extrusionOk="0">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99" name="Google Shape;5599;p67"/>
            <p:cNvSpPr/>
            <p:nvPr/>
          </p:nvSpPr>
          <p:spPr>
            <a:xfrm>
              <a:off x="1582425" y="4649825"/>
              <a:ext cx="43300" cy="43300"/>
            </a:xfrm>
            <a:custGeom>
              <a:avLst/>
              <a:gdLst/>
              <a:ahLst/>
              <a:cxnLst/>
              <a:rect l="l" t="t" r="r" b="b"/>
              <a:pathLst>
                <a:path w="1732" h="1732" extrusionOk="0">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0" name="Google Shape;5600;p67"/>
            <p:cNvSpPr/>
            <p:nvPr/>
          </p:nvSpPr>
          <p:spPr>
            <a:xfrm>
              <a:off x="1492675" y="4420975"/>
              <a:ext cx="481825" cy="356475"/>
            </a:xfrm>
            <a:custGeom>
              <a:avLst/>
              <a:gdLst/>
              <a:ahLst/>
              <a:cxnLst/>
              <a:rect l="l" t="t" r="r" b="b"/>
              <a:pathLst>
                <a:path w="19273" h="14259" extrusionOk="0">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1" name="Google Shape;5601;p67"/>
            <p:cNvSpPr/>
            <p:nvPr/>
          </p:nvSpPr>
          <p:spPr>
            <a:xfrm>
              <a:off x="154687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2" name="Google Shape;5602;p67"/>
            <p:cNvSpPr/>
            <p:nvPr/>
          </p:nvSpPr>
          <p:spPr>
            <a:xfrm>
              <a:off x="180132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03" name="Google Shape;5603;p67"/>
          <p:cNvGrpSpPr/>
          <p:nvPr/>
        </p:nvGrpSpPr>
        <p:grpSpPr>
          <a:xfrm>
            <a:off x="5878556" y="3539558"/>
            <a:ext cx="342580" cy="337915"/>
            <a:chOff x="2084100" y="4400250"/>
            <a:chExt cx="486550" cy="479925"/>
          </a:xfrm>
          <a:solidFill>
            <a:schemeClr val="accent1"/>
          </a:solidFill>
        </p:grpSpPr>
        <p:sp>
          <p:nvSpPr>
            <p:cNvPr id="5604" name="Google Shape;5604;p67"/>
            <p:cNvSpPr/>
            <p:nvPr/>
          </p:nvSpPr>
          <p:spPr>
            <a:xfrm>
              <a:off x="2084100" y="4652250"/>
              <a:ext cx="105325" cy="90050"/>
            </a:xfrm>
            <a:custGeom>
              <a:avLst/>
              <a:gdLst/>
              <a:ahLst/>
              <a:cxnLst/>
              <a:rect l="l" t="t" r="r" b="b"/>
              <a:pathLst>
                <a:path w="4213" h="3602" extrusionOk="0">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5" name="Google Shape;5605;p67"/>
            <p:cNvSpPr/>
            <p:nvPr/>
          </p:nvSpPr>
          <p:spPr>
            <a:xfrm>
              <a:off x="2372575" y="4644175"/>
              <a:ext cx="175875" cy="226275"/>
            </a:xfrm>
            <a:custGeom>
              <a:avLst/>
              <a:gdLst/>
              <a:ahLst/>
              <a:cxnLst/>
              <a:rect l="l" t="t" r="r" b="b"/>
              <a:pathLst>
                <a:path w="7035" h="9051" extrusionOk="0">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6" name="Google Shape;5606;p67"/>
            <p:cNvSpPr/>
            <p:nvPr/>
          </p:nvSpPr>
          <p:spPr>
            <a:xfrm>
              <a:off x="2093950" y="4419400"/>
              <a:ext cx="228500" cy="174750"/>
            </a:xfrm>
            <a:custGeom>
              <a:avLst/>
              <a:gdLst/>
              <a:ahLst/>
              <a:cxnLst/>
              <a:rect l="l" t="t" r="r" b="b"/>
              <a:pathLst>
                <a:path w="9140" h="6990" extrusionOk="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7" name="Google Shape;5607;p67"/>
            <p:cNvSpPr/>
            <p:nvPr/>
          </p:nvSpPr>
          <p:spPr>
            <a:xfrm>
              <a:off x="2224425" y="4777500"/>
              <a:ext cx="90425" cy="102675"/>
            </a:xfrm>
            <a:custGeom>
              <a:avLst/>
              <a:gdLst/>
              <a:ahLst/>
              <a:cxnLst/>
              <a:rect l="l" t="t" r="r" b="b"/>
              <a:pathLst>
                <a:path w="3617" h="4107" extrusionOk="0">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8" name="Google Shape;5608;p67"/>
            <p:cNvSpPr/>
            <p:nvPr/>
          </p:nvSpPr>
          <p:spPr>
            <a:xfrm>
              <a:off x="2454100" y="4400250"/>
              <a:ext cx="116550" cy="107300"/>
            </a:xfrm>
            <a:custGeom>
              <a:avLst/>
              <a:gdLst/>
              <a:ahLst/>
              <a:cxnLst/>
              <a:rect l="l" t="t" r="r" b="b"/>
              <a:pathLst>
                <a:path w="4662" h="4292" extrusionOk="0">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9" name="Google Shape;5609;p67"/>
            <p:cNvSpPr/>
            <p:nvPr/>
          </p:nvSpPr>
          <p:spPr>
            <a:xfrm>
              <a:off x="2152975" y="4431500"/>
              <a:ext cx="381925" cy="377725"/>
            </a:xfrm>
            <a:custGeom>
              <a:avLst/>
              <a:gdLst/>
              <a:ahLst/>
              <a:cxnLst/>
              <a:rect l="l" t="t" r="r" b="b"/>
              <a:pathLst>
                <a:path w="15277" h="15109" extrusionOk="0">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10" name="Google Shape;5610;p67"/>
          <p:cNvGrpSpPr/>
          <p:nvPr/>
        </p:nvGrpSpPr>
        <p:grpSpPr>
          <a:xfrm>
            <a:off x="6315036" y="3538907"/>
            <a:ext cx="298169" cy="339218"/>
            <a:chOff x="2707950" y="4399325"/>
            <a:chExt cx="423475" cy="481775"/>
          </a:xfrm>
          <a:solidFill>
            <a:schemeClr val="accent1"/>
          </a:solidFill>
        </p:grpSpPr>
        <p:sp>
          <p:nvSpPr>
            <p:cNvPr id="5611" name="Google Shape;5611;p67"/>
            <p:cNvSpPr/>
            <p:nvPr/>
          </p:nvSpPr>
          <p:spPr>
            <a:xfrm>
              <a:off x="2905550" y="4515000"/>
              <a:ext cx="28275" cy="366100"/>
            </a:xfrm>
            <a:custGeom>
              <a:avLst/>
              <a:gdLst/>
              <a:ahLst/>
              <a:cxnLst/>
              <a:rect l="l" t="t" r="r" b="b"/>
              <a:pathLst>
                <a:path w="1131" h="14644" extrusionOk="0">
                  <a:moveTo>
                    <a:pt x="1" y="0"/>
                  </a:moveTo>
                  <a:lnTo>
                    <a:pt x="1" y="14644"/>
                  </a:lnTo>
                  <a:lnTo>
                    <a:pt x="1130" y="14644"/>
                  </a:lnTo>
                  <a:lnTo>
                    <a:pt x="11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2" name="Google Shape;5612;p67"/>
            <p:cNvSpPr/>
            <p:nvPr/>
          </p:nvSpPr>
          <p:spPr>
            <a:xfrm>
              <a:off x="2962025" y="4710725"/>
              <a:ext cx="141175" cy="29225"/>
            </a:xfrm>
            <a:custGeom>
              <a:avLst/>
              <a:gdLst/>
              <a:ahLst/>
              <a:cxnLst/>
              <a:rect l="l" t="t" r="r" b="b"/>
              <a:pathLst>
                <a:path w="5647" h="1169" extrusionOk="0">
                  <a:moveTo>
                    <a:pt x="0" y="0"/>
                  </a:moveTo>
                  <a:lnTo>
                    <a:pt x="0" y="1169"/>
                  </a:lnTo>
                  <a:lnTo>
                    <a:pt x="5646" y="1169"/>
                  </a:lnTo>
                  <a:lnTo>
                    <a:pt x="564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3" name="Google Shape;5613;p67"/>
            <p:cNvSpPr/>
            <p:nvPr/>
          </p:nvSpPr>
          <p:spPr>
            <a:xfrm>
              <a:off x="2962025" y="4768175"/>
              <a:ext cx="141175" cy="112925"/>
            </a:xfrm>
            <a:custGeom>
              <a:avLst/>
              <a:gdLst/>
              <a:ahLst/>
              <a:cxnLst/>
              <a:rect l="l" t="t" r="r" b="b"/>
              <a:pathLst>
                <a:path w="5647" h="4517" extrusionOk="0">
                  <a:moveTo>
                    <a:pt x="0" y="0"/>
                  </a:moveTo>
                  <a:lnTo>
                    <a:pt x="0" y="4517"/>
                  </a:lnTo>
                  <a:lnTo>
                    <a:pt x="3951" y="4517"/>
                  </a:lnTo>
                  <a:cubicBezTo>
                    <a:pt x="4888" y="4517"/>
                    <a:pt x="5646" y="3758"/>
                    <a:pt x="5646" y="2825"/>
                  </a:cubicBezTo>
                  <a:lnTo>
                    <a:pt x="564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4" name="Google Shape;5614;p67"/>
            <p:cNvSpPr/>
            <p:nvPr/>
          </p:nvSpPr>
          <p:spPr>
            <a:xfrm>
              <a:off x="2736175" y="4710725"/>
              <a:ext cx="141175" cy="29225"/>
            </a:xfrm>
            <a:custGeom>
              <a:avLst/>
              <a:gdLst/>
              <a:ahLst/>
              <a:cxnLst/>
              <a:rect l="l" t="t" r="r" b="b"/>
              <a:pathLst>
                <a:path w="5647" h="1169" extrusionOk="0">
                  <a:moveTo>
                    <a:pt x="1" y="0"/>
                  </a:moveTo>
                  <a:lnTo>
                    <a:pt x="1" y="1169"/>
                  </a:lnTo>
                  <a:lnTo>
                    <a:pt x="5647" y="1169"/>
                  </a:lnTo>
                  <a:lnTo>
                    <a:pt x="564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5" name="Google Shape;5615;p67"/>
            <p:cNvSpPr/>
            <p:nvPr/>
          </p:nvSpPr>
          <p:spPr>
            <a:xfrm>
              <a:off x="2736175" y="4768175"/>
              <a:ext cx="141175" cy="112925"/>
            </a:xfrm>
            <a:custGeom>
              <a:avLst/>
              <a:gdLst/>
              <a:ahLst/>
              <a:cxnLst/>
              <a:rect l="l" t="t" r="r" b="b"/>
              <a:pathLst>
                <a:path w="5647" h="4517" extrusionOk="0">
                  <a:moveTo>
                    <a:pt x="1" y="0"/>
                  </a:moveTo>
                  <a:lnTo>
                    <a:pt x="1" y="2825"/>
                  </a:lnTo>
                  <a:cubicBezTo>
                    <a:pt x="1" y="3758"/>
                    <a:pt x="759" y="4517"/>
                    <a:pt x="1693" y="4517"/>
                  </a:cubicBezTo>
                  <a:lnTo>
                    <a:pt x="5647" y="4517"/>
                  </a:lnTo>
                  <a:lnTo>
                    <a:pt x="564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6" name="Google Shape;5616;p67"/>
            <p:cNvSpPr/>
            <p:nvPr/>
          </p:nvSpPr>
          <p:spPr>
            <a:xfrm>
              <a:off x="2707950" y="4515075"/>
              <a:ext cx="169400" cy="82825"/>
            </a:xfrm>
            <a:custGeom>
              <a:avLst/>
              <a:gdLst/>
              <a:ahLst/>
              <a:cxnLst/>
              <a:rect l="l" t="t" r="r" b="b"/>
              <a:pathLst>
                <a:path w="6776" h="3313" extrusionOk="0">
                  <a:moveTo>
                    <a:pt x="1693" y="0"/>
                  </a:moveTo>
                  <a:cubicBezTo>
                    <a:pt x="759" y="0"/>
                    <a:pt x="0" y="756"/>
                    <a:pt x="0" y="1693"/>
                  </a:cubicBezTo>
                  <a:lnTo>
                    <a:pt x="0" y="2747"/>
                  </a:lnTo>
                  <a:cubicBezTo>
                    <a:pt x="0" y="3060"/>
                    <a:pt x="253" y="3313"/>
                    <a:pt x="563" y="3313"/>
                  </a:cubicBezTo>
                  <a:lnTo>
                    <a:pt x="6776" y="3313"/>
                  </a:lnTo>
                  <a:lnTo>
                    <a:pt x="67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7" name="Google Shape;5617;p67"/>
            <p:cNvSpPr/>
            <p:nvPr/>
          </p:nvSpPr>
          <p:spPr>
            <a:xfrm>
              <a:off x="2736175" y="4626025"/>
              <a:ext cx="141175" cy="56500"/>
            </a:xfrm>
            <a:custGeom>
              <a:avLst/>
              <a:gdLst/>
              <a:ahLst/>
              <a:cxnLst/>
              <a:rect l="l" t="t" r="r" b="b"/>
              <a:pathLst>
                <a:path w="5647" h="2260" extrusionOk="0">
                  <a:moveTo>
                    <a:pt x="1" y="1"/>
                  </a:moveTo>
                  <a:lnTo>
                    <a:pt x="1" y="2259"/>
                  </a:lnTo>
                  <a:lnTo>
                    <a:pt x="5647" y="2259"/>
                  </a:lnTo>
                  <a:lnTo>
                    <a:pt x="5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8" name="Google Shape;5618;p67"/>
            <p:cNvSpPr/>
            <p:nvPr/>
          </p:nvSpPr>
          <p:spPr>
            <a:xfrm>
              <a:off x="2850525" y="4430375"/>
              <a:ext cx="138325" cy="56500"/>
            </a:xfrm>
            <a:custGeom>
              <a:avLst/>
              <a:gdLst/>
              <a:ahLst/>
              <a:cxnLst/>
              <a:rect l="l" t="t" r="r" b="b"/>
              <a:pathLst>
                <a:path w="5533" h="2260" extrusionOk="0">
                  <a:moveTo>
                    <a:pt x="2765" y="1"/>
                  </a:moveTo>
                  <a:cubicBezTo>
                    <a:pt x="1500" y="1"/>
                    <a:pt x="275" y="916"/>
                    <a:pt x="1" y="2259"/>
                  </a:cubicBezTo>
                  <a:lnTo>
                    <a:pt x="5532" y="2259"/>
                  </a:lnTo>
                  <a:cubicBezTo>
                    <a:pt x="5258" y="910"/>
                    <a:pt x="4030" y="1"/>
                    <a:pt x="2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9" name="Google Shape;5619;p67"/>
            <p:cNvSpPr/>
            <p:nvPr/>
          </p:nvSpPr>
          <p:spPr>
            <a:xfrm>
              <a:off x="2974300" y="4399350"/>
              <a:ext cx="129650" cy="87525"/>
            </a:xfrm>
            <a:custGeom>
              <a:avLst/>
              <a:gdLst/>
              <a:ahLst/>
              <a:cxnLst/>
              <a:rect l="l" t="t" r="r" b="b"/>
              <a:pathLst>
                <a:path w="5186" h="3501" extrusionOk="0">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0" name="Google Shape;5620;p67"/>
            <p:cNvSpPr/>
            <p:nvPr/>
          </p:nvSpPr>
          <p:spPr>
            <a:xfrm>
              <a:off x="2735425" y="4399325"/>
              <a:ext cx="129650" cy="87475"/>
            </a:xfrm>
            <a:custGeom>
              <a:avLst/>
              <a:gdLst/>
              <a:ahLst/>
              <a:cxnLst/>
              <a:rect l="l" t="t" r="r" b="b"/>
              <a:pathLst>
                <a:path w="5186" h="3499" extrusionOk="0">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1" name="Google Shape;5621;p67"/>
            <p:cNvSpPr/>
            <p:nvPr/>
          </p:nvSpPr>
          <p:spPr>
            <a:xfrm>
              <a:off x="2962025" y="4515075"/>
              <a:ext cx="169400" cy="82825"/>
            </a:xfrm>
            <a:custGeom>
              <a:avLst/>
              <a:gdLst/>
              <a:ahLst/>
              <a:cxnLst/>
              <a:rect l="l" t="t" r="r" b="b"/>
              <a:pathLst>
                <a:path w="6776" h="3313" extrusionOk="0">
                  <a:moveTo>
                    <a:pt x="0" y="0"/>
                  </a:moveTo>
                  <a:lnTo>
                    <a:pt x="0" y="3313"/>
                  </a:lnTo>
                  <a:lnTo>
                    <a:pt x="6209" y="3313"/>
                  </a:lnTo>
                  <a:cubicBezTo>
                    <a:pt x="6523" y="3313"/>
                    <a:pt x="6776" y="3060"/>
                    <a:pt x="6776" y="2747"/>
                  </a:cubicBezTo>
                  <a:lnTo>
                    <a:pt x="6776" y="1693"/>
                  </a:lnTo>
                  <a:cubicBezTo>
                    <a:pt x="6776" y="756"/>
                    <a:pt x="6017" y="0"/>
                    <a:pt x="5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2" name="Google Shape;5622;p67"/>
            <p:cNvSpPr/>
            <p:nvPr/>
          </p:nvSpPr>
          <p:spPr>
            <a:xfrm>
              <a:off x="2962025" y="4626025"/>
              <a:ext cx="141175" cy="56500"/>
            </a:xfrm>
            <a:custGeom>
              <a:avLst/>
              <a:gdLst/>
              <a:ahLst/>
              <a:cxnLst/>
              <a:rect l="l" t="t" r="r" b="b"/>
              <a:pathLst>
                <a:path w="5647" h="2260" extrusionOk="0">
                  <a:moveTo>
                    <a:pt x="0" y="1"/>
                  </a:moveTo>
                  <a:lnTo>
                    <a:pt x="0" y="2259"/>
                  </a:lnTo>
                  <a:lnTo>
                    <a:pt x="5646" y="2259"/>
                  </a:lnTo>
                  <a:lnTo>
                    <a:pt x="564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23" name="Google Shape;5623;p67"/>
          <p:cNvGrpSpPr/>
          <p:nvPr/>
        </p:nvGrpSpPr>
        <p:grpSpPr>
          <a:xfrm>
            <a:off x="6744555" y="3538881"/>
            <a:ext cx="275057" cy="339271"/>
            <a:chOff x="3330525" y="4399275"/>
            <a:chExt cx="390650" cy="481850"/>
          </a:xfrm>
          <a:solidFill>
            <a:schemeClr val="accent1"/>
          </a:solidFill>
        </p:grpSpPr>
        <p:sp>
          <p:nvSpPr>
            <p:cNvPr id="5624" name="Google Shape;5624;p67"/>
            <p:cNvSpPr/>
            <p:nvPr/>
          </p:nvSpPr>
          <p:spPr>
            <a:xfrm>
              <a:off x="3543950" y="4648550"/>
              <a:ext cx="78450" cy="95775"/>
            </a:xfrm>
            <a:custGeom>
              <a:avLst/>
              <a:gdLst/>
              <a:ahLst/>
              <a:cxnLst/>
              <a:rect l="l" t="t" r="r" b="b"/>
              <a:pathLst>
                <a:path w="3138" h="3831" extrusionOk="0">
                  <a:moveTo>
                    <a:pt x="2677" y="0"/>
                  </a:moveTo>
                  <a:cubicBezTo>
                    <a:pt x="2298" y="356"/>
                    <a:pt x="1861" y="648"/>
                    <a:pt x="1388" y="858"/>
                  </a:cubicBezTo>
                  <a:lnTo>
                    <a:pt x="0" y="2948"/>
                  </a:lnTo>
                  <a:lnTo>
                    <a:pt x="880" y="3831"/>
                  </a:lnTo>
                  <a:lnTo>
                    <a:pt x="3138" y="443"/>
                  </a:lnTo>
                  <a:lnTo>
                    <a:pt x="26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5" name="Google Shape;5625;p67"/>
            <p:cNvSpPr/>
            <p:nvPr/>
          </p:nvSpPr>
          <p:spPr>
            <a:xfrm>
              <a:off x="3427250" y="4456050"/>
              <a:ext cx="197650" cy="197175"/>
            </a:xfrm>
            <a:custGeom>
              <a:avLst/>
              <a:gdLst/>
              <a:ahLst/>
              <a:cxnLst/>
              <a:rect l="l" t="t" r="r" b="b"/>
              <a:pathLst>
                <a:path w="7906" h="7887" extrusionOk="0">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6" name="Google Shape;5626;p67"/>
            <p:cNvSpPr/>
            <p:nvPr/>
          </p:nvSpPr>
          <p:spPr>
            <a:xfrm>
              <a:off x="3428150" y="4399275"/>
              <a:ext cx="166925" cy="84725"/>
            </a:xfrm>
            <a:custGeom>
              <a:avLst/>
              <a:gdLst/>
              <a:ahLst/>
              <a:cxnLst/>
              <a:rect l="l" t="t" r="r" b="b"/>
              <a:pathLst>
                <a:path w="6677" h="3389" extrusionOk="0">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7" name="Google Shape;5627;p67"/>
            <p:cNvSpPr/>
            <p:nvPr/>
          </p:nvSpPr>
          <p:spPr>
            <a:xfrm>
              <a:off x="3330525" y="4674000"/>
              <a:ext cx="181225" cy="207125"/>
            </a:xfrm>
            <a:custGeom>
              <a:avLst/>
              <a:gdLst/>
              <a:ahLst/>
              <a:cxnLst/>
              <a:rect l="l" t="t" r="r" b="b"/>
              <a:pathLst>
                <a:path w="7249" h="8285" extrusionOk="0">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8" name="Google Shape;5628;p67"/>
            <p:cNvSpPr/>
            <p:nvPr/>
          </p:nvSpPr>
          <p:spPr>
            <a:xfrm>
              <a:off x="3540175" y="4674000"/>
              <a:ext cx="181000" cy="207100"/>
            </a:xfrm>
            <a:custGeom>
              <a:avLst/>
              <a:gdLst/>
              <a:ahLst/>
              <a:cxnLst/>
              <a:rect l="l" t="t" r="r" b="b"/>
              <a:pathLst>
                <a:path w="7240" h="8284" extrusionOk="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9" name="Google Shape;5629;p67"/>
            <p:cNvSpPr/>
            <p:nvPr/>
          </p:nvSpPr>
          <p:spPr>
            <a:xfrm>
              <a:off x="3429975" y="4648850"/>
              <a:ext cx="78225" cy="95400"/>
            </a:xfrm>
            <a:custGeom>
              <a:avLst/>
              <a:gdLst/>
              <a:ahLst/>
              <a:cxnLst/>
              <a:rect l="l" t="t" r="r" b="b"/>
              <a:pathLst>
                <a:path w="3129" h="3816" extrusionOk="0">
                  <a:moveTo>
                    <a:pt x="452" y="0"/>
                  </a:moveTo>
                  <a:lnTo>
                    <a:pt x="0" y="440"/>
                  </a:lnTo>
                  <a:lnTo>
                    <a:pt x="2247" y="3816"/>
                  </a:lnTo>
                  <a:lnTo>
                    <a:pt x="3129" y="2936"/>
                  </a:lnTo>
                  <a:lnTo>
                    <a:pt x="1741" y="846"/>
                  </a:lnTo>
                  <a:cubicBezTo>
                    <a:pt x="1268" y="636"/>
                    <a:pt x="834" y="350"/>
                    <a:pt x="4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0" name="Google Shape;5630;p67"/>
            <p:cNvSpPr/>
            <p:nvPr/>
          </p:nvSpPr>
          <p:spPr>
            <a:xfrm>
              <a:off x="3514200" y="4681000"/>
              <a:ext cx="23150" cy="17550"/>
            </a:xfrm>
            <a:custGeom>
              <a:avLst/>
              <a:gdLst/>
              <a:ahLst/>
              <a:cxnLst/>
              <a:rect l="l" t="t" r="r" b="b"/>
              <a:pathLst>
                <a:path w="926" h="702" extrusionOk="0">
                  <a:moveTo>
                    <a:pt x="1" y="0"/>
                  </a:moveTo>
                  <a:lnTo>
                    <a:pt x="465" y="702"/>
                  </a:lnTo>
                  <a:lnTo>
                    <a:pt x="925" y="0"/>
                  </a:lnTo>
                  <a:lnTo>
                    <a:pt x="916" y="0"/>
                  </a:lnTo>
                  <a:cubicBezTo>
                    <a:pt x="769" y="12"/>
                    <a:pt x="609" y="24"/>
                    <a:pt x="465" y="24"/>
                  </a:cubicBezTo>
                  <a:cubicBezTo>
                    <a:pt x="317" y="24"/>
                    <a:pt x="157" y="12"/>
                    <a:pt x="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31" name="Google Shape;5631;p67"/>
          <p:cNvGrpSpPr/>
          <p:nvPr/>
        </p:nvGrpSpPr>
        <p:grpSpPr>
          <a:xfrm>
            <a:off x="7169084" y="3538890"/>
            <a:ext cx="253265" cy="339253"/>
            <a:chOff x="3938800" y="4399275"/>
            <a:chExt cx="359700" cy="481825"/>
          </a:xfrm>
          <a:solidFill>
            <a:schemeClr val="accent1"/>
          </a:solidFill>
        </p:grpSpPr>
        <p:sp>
          <p:nvSpPr>
            <p:cNvPr id="5632" name="Google Shape;5632;p67"/>
            <p:cNvSpPr/>
            <p:nvPr/>
          </p:nvSpPr>
          <p:spPr>
            <a:xfrm>
              <a:off x="4022650" y="4427525"/>
              <a:ext cx="166625" cy="84700"/>
            </a:xfrm>
            <a:custGeom>
              <a:avLst/>
              <a:gdLst/>
              <a:ahLst/>
              <a:cxnLst/>
              <a:rect l="l" t="t" r="r" b="b"/>
              <a:pathLst>
                <a:path w="6665" h="3388" extrusionOk="0">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3" name="Google Shape;5633;p67"/>
            <p:cNvSpPr/>
            <p:nvPr/>
          </p:nvSpPr>
          <p:spPr>
            <a:xfrm>
              <a:off x="4021450" y="4484275"/>
              <a:ext cx="197650" cy="199225"/>
            </a:xfrm>
            <a:custGeom>
              <a:avLst/>
              <a:gdLst/>
              <a:ahLst/>
              <a:cxnLst/>
              <a:rect l="l" t="t" r="r" b="b"/>
              <a:pathLst>
                <a:path w="7906" h="7969" extrusionOk="0">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4" name="Google Shape;5634;p67"/>
            <p:cNvSpPr/>
            <p:nvPr/>
          </p:nvSpPr>
          <p:spPr>
            <a:xfrm>
              <a:off x="4054050" y="4692500"/>
              <a:ext cx="132975" cy="47450"/>
            </a:xfrm>
            <a:custGeom>
              <a:avLst/>
              <a:gdLst/>
              <a:ahLst/>
              <a:cxnLst/>
              <a:rect l="l" t="t" r="r" b="b"/>
              <a:pathLst>
                <a:path w="5319" h="1898" extrusionOk="0">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5" name="Google Shape;5635;p67"/>
            <p:cNvSpPr/>
            <p:nvPr/>
          </p:nvSpPr>
          <p:spPr>
            <a:xfrm>
              <a:off x="4163275" y="4399275"/>
              <a:ext cx="84275" cy="84200"/>
            </a:xfrm>
            <a:custGeom>
              <a:avLst/>
              <a:gdLst/>
              <a:ahLst/>
              <a:cxnLst/>
              <a:rect l="l" t="t" r="r" b="b"/>
              <a:pathLst>
                <a:path w="3371" h="3368" extrusionOk="0">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6" name="Google Shape;5636;p67"/>
            <p:cNvSpPr/>
            <p:nvPr/>
          </p:nvSpPr>
          <p:spPr>
            <a:xfrm>
              <a:off x="3938800" y="4692800"/>
              <a:ext cx="359700" cy="188300"/>
            </a:xfrm>
            <a:custGeom>
              <a:avLst/>
              <a:gdLst/>
              <a:ahLst/>
              <a:cxnLst/>
              <a:rect l="l" t="t" r="r" b="b"/>
              <a:pathLst>
                <a:path w="14388" h="7532" extrusionOk="0">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37" name="Google Shape;5637;p67"/>
          <p:cNvGrpSpPr/>
          <p:nvPr/>
        </p:nvGrpSpPr>
        <p:grpSpPr>
          <a:xfrm>
            <a:off x="7639862" y="3538890"/>
            <a:ext cx="159039" cy="339253"/>
            <a:chOff x="4584850" y="4399275"/>
            <a:chExt cx="225875" cy="481825"/>
          </a:xfrm>
          <a:solidFill>
            <a:schemeClr val="accent1"/>
          </a:solidFill>
        </p:grpSpPr>
        <p:sp>
          <p:nvSpPr>
            <p:cNvPr id="5638" name="Google Shape;5638;p67"/>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9" name="Google Shape;5639;p67"/>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640" name="Google Shape;5640;p67"/>
          <p:cNvSpPr/>
          <p:nvPr/>
        </p:nvSpPr>
        <p:spPr>
          <a:xfrm>
            <a:off x="7957998" y="3538820"/>
            <a:ext cx="372275" cy="339112"/>
          </a:xfrm>
          <a:custGeom>
            <a:avLst/>
            <a:gdLst/>
            <a:ahLst/>
            <a:cxnLst/>
            <a:rect l="l" t="t" r="r" b="b"/>
            <a:pathLst>
              <a:path w="21149" h="19265" extrusionOk="0">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641" name="Google Shape;5641;p67"/>
          <p:cNvGrpSpPr/>
          <p:nvPr/>
        </p:nvGrpSpPr>
        <p:grpSpPr>
          <a:xfrm>
            <a:off x="1049680" y="3951795"/>
            <a:ext cx="339253" cy="339253"/>
            <a:chOff x="5642550" y="4399275"/>
            <a:chExt cx="481825" cy="481825"/>
          </a:xfrm>
          <a:solidFill>
            <a:schemeClr val="accent1"/>
          </a:solidFill>
        </p:grpSpPr>
        <p:sp>
          <p:nvSpPr>
            <p:cNvPr id="5642" name="Google Shape;5642;p67"/>
            <p:cNvSpPr/>
            <p:nvPr/>
          </p:nvSpPr>
          <p:spPr>
            <a:xfrm>
              <a:off x="5642550" y="4399275"/>
              <a:ext cx="481825" cy="481825"/>
            </a:xfrm>
            <a:custGeom>
              <a:avLst/>
              <a:gdLst/>
              <a:ahLst/>
              <a:cxnLst/>
              <a:rect l="l" t="t" r="r" b="b"/>
              <a:pathLst>
                <a:path w="19273" h="19273" extrusionOk="0">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3" name="Google Shape;5643;p67"/>
            <p:cNvSpPr/>
            <p:nvPr/>
          </p:nvSpPr>
          <p:spPr>
            <a:xfrm>
              <a:off x="5756375" y="4626100"/>
              <a:ext cx="254100" cy="28275"/>
            </a:xfrm>
            <a:custGeom>
              <a:avLst/>
              <a:gdLst/>
              <a:ahLst/>
              <a:cxnLst/>
              <a:rect l="l" t="t" r="r" b="b"/>
              <a:pathLst>
                <a:path w="10164" h="1131" extrusionOk="0">
                  <a:moveTo>
                    <a:pt x="1" y="1"/>
                  </a:moveTo>
                  <a:lnTo>
                    <a:pt x="1" y="1130"/>
                  </a:lnTo>
                  <a:lnTo>
                    <a:pt x="10164" y="1130"/>
                  </a:lnTo>
                  <a:lnTo>
                    <a:pt x="101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44" name="Google Shape;5644;p67"/>
          <p:cNvGrpSpPr/>
          <p:nvPr/>
        </p:nvGrpSpPr>
        <p:grpSpPr>
          <a:xfrm>
            <a:off x="2859815" y="3963703"/>
            <a:ext cx="363316" cy="315437"/>
            <a:chOff x="6218300" y="4416175"/>
            <a:chExt cx="516000" cy="448000"/>
          </a:xfrm>
          <a:solidFill>
            <a:schemeClr val="accent1"/>
          </a:solidFill>
        </p:grpSpPr>
        <p:sp>
          <p:nvSpPr>
            <p:cNvPr id="5645" name="Google Shape;5645;p67"/>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6" name="Google Shape;5646;p67"/>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7" name="Google Shape;5647;p67"/>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48" name="Google Shape;5648;p67"/>
          <p:cNvGrpSpPr/>
          <p:nvPr/>
        </p:nvGrpSpPr>
        <p:grpSpPr>
          <a:xfrm>
            <a:off x="5918879" y="3951792"/>
            <a:ext cx="339253" cy="339253"/>
            <a:chOff x="899850" y="4992125"/>
            <a:chExt cx="481825" cy="481825"/>
          </a:xfrm>
          <a:solidFill>
            <a:schemeClr val="accent1"/>
          </a:solidFill>
        </p:grpSpPr>
        <p:sp>
          <p:nvSpPr>
            <p:cNvPr id="5649" name="Google Shape;5649;p67"/>
            <p:cNvSpPr/>
            <p:nvPr/>
          </p:nvSpPr>
          <p:spPr>
            <a:xfrm>
              <a:off x="1126600" y="5360100"/>
              <a:ext cx="28250" cy="28250"/>
            </a:xfrm>
            <a:custGeom>
              <a:avLst/>
              <a:gdLst/>
              <a:ahLst/>
              <a:cxnLst/>
              <a:rect l="l" t="t" r="r" b="b"/>
              <a:pathLst>
                <a:path w="1130" h="1130" extrusionOk="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0" name="Google Shape;5650;p67"/>
            <p:cNvSpPr/>
            <p:nvPr/>
          </p:nvSpPr>
          <p:spPr>
            <a:xfrm>
              <a:off x="1056050" y="5079900"/>
              <a:ext cx="169400" cy="194950"/>
            </a:xfrm>
            <a:custGeom>
              <a:avLst/>
              <a:gdLst/>
              <a:ahLst/>
              <a:cxnLst/>
              <a:rect l="l" t="t" r="r" b="b"/>
              <a:pathLst>
                <a:path w="6776" h="7798" extrusionOk="0">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1" name="Google Shape;5651;p67"/>
            <p:cNvSpPr/>
            <p:nvPr/>
          </p:nvSpPr>
          <p:spPr>
            <a:xfrm>
              <a:off x="899850" y="4992125"/>
              <a:ext cx="481825" cy="481825"/>
            </a:xfrm>
            <a:custGeom>
              <a:avLst/>
              <a:gdLst/>
              <a:ahLst/>
              <a:cxnLst/>
              <a:rect l="l" t="t" r="r" b="b"/>
              <a:pathLst>
                <a:path w="19273" h="19273" extrusionOk="0">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52" name="Google Shape;5652;p67"/>
          <p:cNvGrpSpPr/>
          <p:nvPr/>
        </p:nvGrpSpPr>
        <p:grpSpPr>
          <a:xfrm>
            <a:off x="5461708" y="3951792"/>
            <a:ext cx="339253" cy="339253"/>
            <a:chOff x="1492675" y="4992125"/>
            <a:chExt cx="481825" cy="481825"/>
          </a:xfrm>
          <a:solidFill>
            <a:schemeClr val="accent1"/>
          </a:solidFill>
        </p:grpSpPr>
        <p:sp>
          <p:nvSpPr>
            <p:cNvPr id="5653" name="Google Shape;5653;p67"/>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4" name="Google Shape;5654;p67"/>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55" name="Google Shape;5655;p67"/>
          <p:cNvGrpSpPr/>
          <p:nvPr/>
        </p:nvGrpSpPr>
        <p:grpSpPr>
          <a:xfrm>
            <a:off x="5004462" y="3951792"/>
            <a:ext cx="339253" cy="339253"/>
            <a:chOff x="2085525" y="4992125"/>
            <a:chExt cx="481825" cy="481825"/>
          </a:xfrm>
          <a:solidFill>
            <a:schemeClr val="accent1"/>
          </a:solidFill>
        </p:grpSpPr>
        <p:sp>
          <p:nvSpPr>
            <p:cNvPr id="5656" name="Google Shape;5656;p67"/>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7" name="Google Shape;5657;p67"/>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58" name="Google Shape;5658;p67"/>
          <p:cNvGrpSpPr/>
          <p:nvPr/>
        </p:nvGrpSpPr>
        <p:grpSpPr>
          <a:xfrm>
            <a:off x="6833221" y="3951792"/>
            <a:ext cx="339253" cy="339253"/>
            <a:chOff x="2678350" y="4992125"/>
            <a:chExt cx="481825" cy="481825"/>
          </a:xfrm>
          <a:solidFill>
            <a:schemeClr val="accent1"/>
          </a:solidFill>
        </p:grpSpPr>
        <p:sp>
          <p:nvSpPr>
            <p:cNvPr id="5659" name="Google Shape;5659;p67"/>
            <p:cNvSpPr/>
            <p:nvPr/>
          </p:nvSpPr>
          <p:spPr>
            <a:xfrm>
              <a:off x="2975725" y="5079150"/>
              <a:ext cx="56475" cy="309125"/>
            </a:xfrm>
            <a:custGeom>
              <a:avLst/>
              <a:gdLst/>
              <a:ahLst/>
              <a:cxnLst/>
              <a:rect l="l" t="t" r="r" b="b"/>
              <a:pathLst>
                <a:path w="2259" h="12365" extrusionOk="0">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0" name="Google Shape;5660;p67"/>
            <p:cNvSpPr/>
            <p:nvPr/>
          </p:nvSpPr>
          <p:spPr>
            <a:xfrm>
              <a:off x="2806350" y="5162500"/>
              <a:ext cx="84700" cy="225775"/>
            </a:xfrm>
            <a:custGeom>
              <a:avLst/>
              <a:gdLst/>
              <a:ahLst/>
              <a:cxnLst/>
              <a:rect l="l" t="t" r="r" b="b"/>
              <a:pathLst>
                <a:path w="3388" h="9031" extrusionOk="0">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1" name="Google Shape;5661;p67"/>
            <p:cNvSpPr/>
            <p:nvPr/>
          </p:nvSpPr>
          <p:spPr>
            <a:xfrm>
              <a:off x="2678350" y="4992125"/>
              <a:ext cx="481825" cy="481825"/>
            </a:xfrm>
            <a:custGeom>
              <a:avLst/>
              <a:gdLst/>
              <a:ahLst/>
              <a:cxnLst/>
              <a:rect l="l" t="t" r="r" b="b"/>
              <a:pathLst>
                <a:path w="19273" h="19273" extrusionOk="0">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62" name="Google Shape;5662;p67"/>
          <p:cNvGrpSpPr/>
          <p:nvPr/>
        </p:nvGrpSpPr>
        <p:grpSpPr>
          <a:xfrm>
            <a:off x="4628816" y="3951792"/>
            <a:ext cx="339253" cy="339253"/>
            <a:chOff x="3271200" y="4992125"/>
            <a:chExt cx="481825" cy="481825"/>
          </a:xfrm>
          <a:solidFill>
            <a:schemeClr val="accent1"/>
          </a:solidFill>
        </p:grpSpPr>
        <p:sp>
          <p:nvSpPr>
            <p:cNvPr id="5663" name="Google Shape;5663;p67"/>
            <p:cNvSpPr/>
            <p:nvPr/>
          </p:nvSpPr>
          <p:spPr>
            <a:xfrm>
              <a:off x="3497950" y="5106025"/>
              <a:ext cx="28250" cy="28250"/>
            </a:xfrm>
            <a:custGeom>
              <a:avLst/>
              <a:gdLst/>
              <a:ahLst/>
              <a:cxnLst/>
              <a:rect l="l" t="t" r="r" b="b"/>
              <a:pathLst>
                <a:path w="1130" h="1130" extrusionOk="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4" name="Google Shape;5664;p67"/>
            <p:cNvSpPr/>
            <p:nvPr/>
          </p:nvSpPr>
          <p:spPr>
            <a:xfrm>
              <a:off x="3497950" y="5218950"/>
              <a:ext cx="28250" cy="141175"/>
            </a:xfrm>
            <a:custGeom>
              <a:avLst/>
              <a:gdLst/>
              <a:ahLst/>
              <a:cxnLst/>
              <a:rect l="l" t="t" r="r" b="b"/>
              <a:pathLst>
                <a:path w="1130" h="5647" extrusionOk="0">
                  <a:moveTo>
                    <a:pt x="0" y="0"/>
                  </a:moveTo>
                  <a:lnTo>
                    <a:pt x="0" y="5647"/>
                  </a:lnTo>
                  <a:lnTo>
                    <a:pt x="1130" y="5647"/>
                  </a:lnTo>
                  <a:lnTo>
                    <a:pt x="11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5" name="Google Shape;5665;p67"/>
            <p:cNvSpPr/>
            <p:nvPr/>
          </p:nvSpPr>
          <p:spPr>
            <a:xfrm>
              <a:off x="3271200" y="4992125"/>
              <a:ext cx="481825" cy="481825"/>
            </a:xfrm>
            <a:custGeom>
              <a:avLst/>
              <a:gdLst/>
              <a:ahLst/>
              <a:cxnLst/>
              <a:rect l="l" t="t" r="r" b="b"/>
              <a:pathLst>
                <a:path w="19273" h="19273" extrusionOk="0">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66" name="Google Shape;5666;p67"/>
          <p:cNvGrpSpPr/>
          <p:nvPr/>
        </p:nvGrpSpPr>
        <p:grpSpPr>
          <a:xfrm>
            <a:off x="7290263" y="3952822"/>
            <a:ext cx="339411" cy="337193"/>
            <a:chOff x="3863900" y="4993625"/>
            <a:chExt cx="482050" cy="478900"/>
          </a:xfrm>
          <a:solidFill>
            <a:schemeClr val="accent1"/>
          </a:solidFill>
        </p:grpSpPr>
        <p:sp>
          <p:nvSpPr>
            <p:cNvPr id="5667" name="Google Shape;5667;p67"/>
            <p:cNvSpPr/>
            <p:nvPr/>
          </p:nvSpPr>
          <p:spPr>
            <a:xfrm>
              <a:off x="3877525"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8" name="Google Shape;5668;p67"/>
            <p:cNvSpPr/>
            <p:nvPr/>
          </p:nvSpPr>
          <p:spPr>
            <a:xfrm>
              <a:off x="4113750" y="5133350"/>
              <a:ext cx="232200" cy="339175"/>
            </a:xfrm>
            <a:custGeom>
              <a:avLst/>
              <a:gdLst/>
              <a:ahLst/>
              <a:cxnLst/>
              <a:rect l="l" t="t" r="r" b="b"/>
              <a:pathLst>
                <a:path w="9288" h="13567" extrusionOk="0">
                  <a:moveTo>
                    <a:pt x="9284" y="1"/>
                  </a:moveTo>
                  <a:lnTo>
                    <a:pt x="4836" y="2202"/>
                  </a:lnTo>
                  <a:lnTo>
                    <a:pt x="4836" y="4680"/>
                  </a:lnTo>
                  <a:cubicBezTo>
                    <a:pt x="4836" y="4993"/>
                    <a:pt x="4584" y="5246"/>
                    <a:pt x="4270" y="5246"/>
                  </a:cubicBezTo>
                  <a:cubicBezTo>
                    <a:pt x="3957" y="5246"/>
                    <a:pt x="3707" y="4993"/>
                    <a:pt x="3707" y="4680"/>
                  </a:cubicBezTo>
                  <a:lnTo>
                    <a:pt x="3707" y="2762"/>
                  </a:lnTo>
                  <a:lnTo>
                    <a:pt x="0" y="4593"/>
                  </a:lnTo>
                  <a:lnTo>
                    <a:pt x="0" y="13566"/>
                  </a:lnTo>
                  <a:cubicBezTo>
                    <a:pt x="12" y="13560"/>
                    <a:pt x="24" y="13557"/>
                    <a:pt x="37" y="13551"/>
                  </a:cubicBezTo>
                  <a:lnTo>
                    <a:pt x="8552" y="9236"/>
                  </a:lnTo>
                  <a:cubicBezTo>
                    <a:pt x="9004" y="9010"/>
                    <a:pt x="9287" y="8550"/>
                    <a:pt x="9287" y="8047"/>
                  </a:cubicBezTo>
                  <a:lnTo>
                    <a:pt x="9287" y="52"/>
                  </a:lnTo>
                  <a:cubicBezTo>
                    <a:pt x="9287" y="34"/>
                    <a:pt x="9287" y="19"/>
                    <a:pt x="92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9" name="Google Shape;5669;p67"/>
            <p:cNvSpPr/>
            <p:nvPr/>
          </p:nvSpPr>
          <p:spPr>
            <a:xfrm>
              <a:off x="3998800" y="4993625"/>
              <a:ext cx="334125" cy="168500"/>
            </a:xfrm>
            <a:custGeom>
              <a:avLst/>
              <a:gdLst/>
              <a:ahLst/>
              <a:cxnLst/>
              <a:rect l="l" t="t" r="r" b="b"/>
              <a:pathLst>
                <a:path w="13365" h="6740" extrusionOk="0">
                  <a:moveTo>
                    <a:pt x="4045" y="1"/>
                  </a:moveTo>
                  <a:cubicBezTo>
                    <a:pt x="3833" y="1"/>
                    <a:pt x="3623" y="51"/>
                    <a:pt x="3430" y="151"/>
                  </a:cubicBezTo>
                  <a:lnTo>
                    <a:pt x="0" y="1970"/>
                  </a:lnTo>
                  <a:lnTo>
                    <a:pt x="9013" y="6740"/>
                  </a:lnTo>
                  <a:lnTo>
                    <a:pt x="13364" y="4587"/>
                  </a:lnTo>
                  <a:cubicBezTo>
                    <a:pt x="13298" y="4536"/>
                    <a:pt x="13226" y="4491"/>
                    <a:pt x="13150" y="4454"/>
                  </a:cubicBezTo>
                  <a:lnTo>
                    <a:pt x="4638" y="139"/>
                  </a:lnTo>
                  <a:lnTo>
                    <a:pt x="4635" y="139"/>
                  </a:lnTo>
                  <a:cubicBezTo>
                    <a:pt x="4448" y="47"/>
                    <a:pt x="4246" y="1"/>
                    <a:pt x="4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0" name="Google Shape;5670;p67"/>
            <p:cNvSpPr/>
            <p:nvPr/>
          </p:nvSpPr>
          <p:spPr>
            <a:xfrm>
              <a:off x="3863900" y="5132450"/>
              <a:ext cx="221650" cy="339925"/>
            </a:xfrm>
            <a:custGeom>
              <a:avLst/>
              <a:gdLst/>
              <a:ahLst/>
              <a:cxnLst/>
              <a:rect l="l" t="t" r="r" b="b"/>
              <a:pathLst>
                <a:path w="8866" h="13597" extrusionOk="0">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71" name="Google Shape;5671;p67"/>
          <p:cNvGrpSpPr/>
          <p:nvPr/>
        </p:nvGrpSpPr>
        <p:grpSpPr>
          <a:xfrm>
            <a:off x="7747437" y="3952822"/>
            <a:ext cx="339411" cy="337193"/>
            <a:chOff x="4456725" y="4993625"/>
            <a:chExt cx="482050" cy="478900"/>
          </a:xfrm>
          <a:solidFill>
            <a:schemeClr val="accent1"/>
          </a:solidFill>
        </p:grpSpPr>
        <p:sp>
          <p:nvSpPr>
            <p:cNvPr id="5672" name="Google Shape;5672;p67"/>
            <p:cNvSpPr/>
            <p:nvPr/>
          </p:nvSpPr>
          <p:spPr>
            <a:xfrm>
              <a:off x="4470350" y="5058825"/>
              <a:ext cx="315450" cy="164750"/>
            </a:xfrm>
            <a:custGeom>
              <a:avLst/>
              <a:gdLst/>
              <a:ahLst/>
              <a:cxnLst/>
              <a:rect l="l" t="t" r="r" b="b"/>
              <a:pathLst>
                <a:path w="12618" h="6590" extrusionOk="0">
                  <a:moveTo>
                    <a:pt x="3647" y="1"/>
                  </a:moveTo>
                  <a:lnTo>
                    <a:pt x="169" y="1846"/>
                  </a:lnTo>
                  <a:cubicBezTo>
                    <a:pt x="109" y="1877"/>
                    <a:pt x="52" y="1913"/>
                    <a:pt x="1" y="1952"/>
                  </a:cubicBezTo>
                  <a:lnTo>
                    <a:pt x="8893" y="6589"/>
                  </a:lnTo>
                  <a:lnTo>
                    <a:pt x="12618" y="4746"/>
                  </a:lnTo>
                  <a:lnTo>
                    <a:pt x="3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3" name="Google Shape;5673;p67"/>
            <p:cNvSpPr/>
            <p:nvPr/>
          </p:nvSpPr>
          <p:spPr>
            <a:xfrm>
              <a:off x="4706575" y="5133350"/>
              <a:ext cx="232200" cy="339175"/>
            </a:xfrm>
            <a:custGeom>
              <a:avLst/>
              <a:gdLst/>
              <a:ahLst/>
              <a:cxnLst/>
              <a:rect l="l" t="t" r="r" b="b"/>
              <a:pathLst>
                <a:path w="9288" h="13567" extrusionOk="0">
                  <a:moveTo>
                    <a:pt x="9285" y="1"/>
                  </a:moveTo>
                  <a:lnTo>
                    <a:pt x="4837" y="2202"/>
                  </a:lnTo>
                  <a:lnTo>
                    <a:pt x="4837" y="4680"/>
                  </a:lnTo>
                  <a:cubicBezTo>
                    <a:pt x="4837" y="4993"/>
                    <a:pt x="4584" y="5246"/>
                    <a:pt x="4271" y="5246"/>
                  </a:cubicBezTo>
                  <a:cubicBezTo>
                    <a:pt x="3958" y="5246"/>
                    <a:pt x="3708" y="4993"/>
                    <a:pt x="3708" y="4680"/>
                  </a:cubicBezTo>
                  <a:lnTo>
                    <a:pt x="3708" y="2762"/>
                  </a:lnTo>
                  <a:lnTo>
                    <a:pt x="1" y="4593"/>
                  </a:lnTo>
                  <a:lnTo>
                    <a:pt x="1" y="13566"/>
                  </a:lnTo>
                  <a:cubicBezTo>
                    <a:pt x="13" y="13560"/>
                    <a:pt x="25" y="13557"/>
                    <a:pt x="37" y="13551"/>
                  </a:cubicBezTo>
                  <a:lnTo>
                    <a:pt x="8553" y="9236"/>
                  </a:lnTo>
                  <a:cubicBezTo>
                    <a:pt x="9005" y="9010"/>
                    <a:pt x="9288" y="8550"/>
                    <a:pt x="9288" y="8047"/>
                  </a:cubicBezTo>
                  <a:lnTo>
                    <a:pt x="9288" y="52"/>
                  </a:lnTo>
                  <a:cubicBezTo>
                    <a:pt x="9288" y="34"/>
                    <a:pt x="9288" y="19"/>
                    <a:pt x="92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4" name="Google Shape;5674;p67"/>
            <p:cNvSpPr/>
            <p:nvPr/>
          </p:nvSpPr>
          <p:spPr>
            <a:xfrm>
              <a:off x="4591625" y="4993625"/>
              <a:ext cx="334125" cy="168500"/>
            </a:xfrm>
            <a:custGeom>
              <a:avLst/>
              <a:gdLst/>
              <a:ahLst/>
              <a:cxnLst/>
              <a:rect l="l" t="t" r="r" b="b"/>
              <a:pathLst>
                <a:path w="13365" h="6740" extrusionOk="0">
                  <a:moveTo>
                    <a:pt x="4045" y="1"/>
                  </a:moveTo>
                  <a:cubicBezTo>
                    <a:pt x="3834" y="1"/>
                    <a:pt x="3623" y="51"/>
                    <a:pt x="3431" y="151"/>
                  </a:cubicBezTo>
                  <a:lnTo>
                    <a:pt x="1" y="1970"/>
                  </a:lnTo>
                  <a:lnTo>
                    <a:pt x="9013" y="6740"/>
                  </a:lnTo>
                  <a:lnTo>
                    <a:pt x="13365" y="4587"/>
                  </a:lnTo>
                  <a:cubicBezTo>
                    <a:pt x="13298" y="4536"/>
                    <a:pt x="13226" y="4491"/>
                    <a:pt x="13151" y="4454"/>
                  </a:cubicBezTo>
                  <a:lnTo>
                    <a:pt x="4638" y="139"/>
                  </a:lnTo>
                  <a:lnTo>
                    <a:pt x="4635" y="139"/>
                  </a:lnTo>
                  <a:cubicBezTo>
                    <a:pt x="4448" y="47"/>
                    <a:pt x="4247" y="1"/>
                    <a:pt x="4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5" name="Google Shape;5675;p67"/>
            <p:cNvSpPr/>
            <p:nvPr/>
          </p:nvSpPr>
          <p:spPr>
            <a:xfrm>
              <a:off x="4456725" y="5132450"/>
              <a:ext cx="221650" cy="339925"/>
            </a:xfrm>
            <a:custGeom>
              <a:avLst/>
              <a:gdLst/>
              <a:ahLst/>
              <a:cxnLst/>
              <a:rect l="l" t="t" r="r" b="b"/>
              <a:pathLst>
                <a:path w="8866" h="13597" extrusionOk="0">
                  <a:moveTo>
                    <a:pt x="3277" y="4449"/>
                  </a:moveTo>
                  <a:cubicBezTo>
                    <a:pt x="3465" y="4449"/>
                    <a:pt x="3649" y="4542"/>
                    <a:pt x="3756" y="4713"/>
                  </a:cubicBezTo>
                  <a:lnTo>
                    <a:pt x="4632" y="6104"/>
                  </a:lnTo>
                  <a:lnTo>
                    <a:pt x="5559" y="5719"/>
                  </a:lnTo>
                  <a:cubicBezTo>
                    <a:pt x="5634" y="5686"/>
                    <a:pt x="5712" y="5670"/>
                    <a:pt x="5788" y="5670"/>
                  </a:cubicBezTo>
                  <a:cubicBezTo>
                    <a:pt x="6008" y="5670"/>
                    <a:pt x="6217" y="5800"/>
                    <a:pt x="6306" y="6017"/>
                  </a:cubicBezTo>
                  <a:cubicBezTo>
                    <a:pt x="6430" y="6309"/>
                    <a:pt x="6288" y="6643"/>
                    <a:pt x="5993" y="6761"/>
                  </a:cubicBezTo>
                  <a:lnTo>
                    <a:pt x="5243" y="7074"/>
                  </a:lnTo>
                  <a:lnTo>
                    <a:pt x="6032" y="8324"/>
                  </a:lnTo>
                  <a:cubicBezTo>
                    <a:pt x="6198" y="8586"/>
                    <a:pt x="6116" y="8935"/>
                    <a:pt x="5855" y="9101"/>
                  </a:cubicBezTo>
                  <a:cubicBezTo>
                    <a:pt x="5761" y="9160"/>
                    <a:pt x="5656" y="9189"/>
                    <a:pt x="5553" y="9189"/>
                  </a:cubicBezTo>
                  <a:cubicBezTo>
                    <a:pt x="5365" y="9189"/>
                    <a:pt x="5181" y="9095"/>
                    <a:pt x="5075" y="8926"/>
                  </a:cubicBezTo>
                  <a:lnTo>
                    <a:pt x="4186" y="7514"/>
                  </a:lnTo>
                  <a:lnTo>
                    <a:pt x="3310" y="7881"/>
                  </a:lnTo>
                  <a:cubicBezTo>
                    <a:pt x="3241" y="7908"/>
                    <a:pt x="3168" y="7923"/>
                    <a:pt x="3093" y="7923"/>
                  </a:cubicBezTo>
                  <a:cubicBezTo>
                    <a:pt x="2825" y="7923"/>
                    <a:pt x="2593" y="7733"/>
                    <a:pt x="2539" y="7471"/>
                  </a:cubicBezTo>
                  <a:cubicBezTo>
                    <a:pt x="2488" y="7206"/>
                    <a:pt x="2626" y="6941"/>
                    <a:pt x="2876" y="6839"/>
                  </a:cubicBezTo>
                  <a:lnTo>
                    <a:pt x="3575" y="6547"/>
                  </a:lnTo>
                  <a:lnTo>
                    <a:pt x="2801" y="5315"/>
                  </a:lnTo>
                  <a:cubicBezTo>
                    <a:pt x="2632" y="5050"/>
                    <a:pt x="2714" y="4701"/>
                    <a:pt x="2976" y="4535"/>
                  </a:cubicBezTo>
                  <a:cubicBezTo>
                    <a:pt x="3070" y="4477"/>
                    <a:pt x="3174" y="4449"/>
                    <a:pt x="3277" y="4449"/>
                  </a:cubicBezTo>
                  <a:close/>
                  <a:moveTo>
                    <a:pt x="7" y="1"/>
                  </a:moveTo>
                  <a:cubicBezTo>
                    <a:pt x="4" y="25"/>
                    <a:pt x="1" y="52"/>
                    <a:pt x="1" y="76"/>
                  </a:cubicBezTo>
                  <a:lnTo>
                    <a:pt x="1" y="8095"/>
                  </a:lnTo>
                  <a:cubicBezTo>
                    <a:pt x="1" y="8589"/>
                    <a:pt x="275" y="9043"/>
                    <a:pt x="714" y="9269"/>
                  </a:cubicBezTo>
                  <a:lnTo>
                    <a:pt x="8821" y="13572"/>
                  </a:lnTo>
                  <a:lnTo>
                    <a:pt x="8827" y="13575"/>
                  </a:lnTo>
                  <a:lnTo>
                    <a:pt x="8866" y="13596"/>
                  </a:lnTo>
                  <a:lnTo>
                    <a:pt x="8866" y="4620"/>
                  </a:lnTo>
                  <a:lnTo>
                    <a:pt x="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76" name="Google Shape;5676;p67"/>
          <p:cNvGrpSpPr/>
          <p:nvPr/>
        </p:nvGrpSpPr>
        <p:grpSpPr>
          <a:xfrm>
            <a:off x="6376030" y="3952813"/>
            <a:ext cx="339411" cy="337211"/>
            <a:chOff x="5049575" y="4993600"/>
            <a:chExt cx="482050" cy="478925"/>
          </a:xfrm>
          <a:solidFill>
            <a:schemeClr val="accent1"/>
          </a:solidFill>
        </p:grpSpPr>
        <p:sp>
          <p:nvSpPr>
            <p:cNvPr id="5677" name="Google Shape;5677;p67"/>
            <p:cNvSpPr/>
            <p:nvPr/>
          </p:nvSpPr>
          <p:spPr>
            <a:xfrm>
              <a:off x="5063200"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8" name="Google Shape;5678;p67"/>
            <p:cNvSpPr/>
            <p:nvPr/>
          </p:nvSpPr>
          <p:spPr>
            <a:xfrm>
              <a:off x="5299425" y="5133350"/>
              <a:ext cx="232200" cy="339175"/>
            </a:xfrm>
            <a:custGeom>
              <a:avLst/>
              <a:gdLst/>
              <a:ahLst/>
              <a:cxnLst/>
              <a:rect l="l" t="t" r="r" b="b"/>
              <a:pathLst>
                <a:path w="9288" h="13567" extrusionOk="0">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9" name="Google Shape;5679;p67"/>
            <p:cNvSpPr/>
            <p:nvPr/>
          </p:nvSpPr>
          <p:spPr>
            <a:xfrm>
              <a:off x="5184475" y="4993600"/>
              <a:ext cx="334125" cy="168525"/>
            </a:xfrm>
            <a:custGeom>
              <a:avLst/>
              <a:gdLst/>
              <a:ahLst/>
              <a:cxnLst/>
              <a:rect l="l" t="t" r="r" b="b"/>
              <a:pathLst>
                <a:path w="13365" h="6741" extrusionOk="0">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0" name="Google Shape;5680;p67"/>
            <p:cNvSpPr/>
            <p:nvPr/>
          </p:nvSpPr>
          <p:spPr>
            <a:xfrm>
              <a:off x="5049575" y="5132450"/>
              <a:ext cx="221650" cy="339925"/>
            </a:xfrm>
            <a:custGeom>
              <a:avLst/>
              <a:gdLst/>
              <a:ahLst/>
              <a:cxnLst/>
              <a:rect l="l" t="t" r="r" b="b"/>
              <a:pathLst>
                <a:path w="8866" h="13597" extrusionOk="0">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682" name="Google Shape;5682;p67"/>
          <p:cNvSpPr txBox="1"/>
          <p:nvPr/>
        </p:nvSpPr>
        <p:spPr>
          <a:xfrm>
            <a:off x="1048350" y="323850"/>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solidFill>
                  <a:srgbClr val="FFC000"/>
                </a:solidFill>
              </a:rPr>
              <a:t>...and our sets of editable icons</a:t>
            </a:r>
            <a:endParaRPr sz="3200" dirty="0">
              <a:solidFill>
                <a:srgbClr val="FFC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5686"/>
        <p:cNvGrpSpPr/>
        <p:nvPr/>
      </p:nvGrpSpPr>
      <p:grpSpPr>
        <a:xfrm>
          <a:off x="0" y="0"/>
          <a:ext cx="0" cy="0"/>
          <a:chOff x="0" y="0"/>
          <a:chExt cx="0" cy="0"/>
        </a:xfrm>
      </p:grpSpPr>
      <p:grpSp>
        <p:nvGrpSpPr>
          <p:cNvPr id="5687" name="Google Shape;5687;p68"/>
          <p:cNvGrpSpPr/>
          <p:nvPr/>
        </p:nvGrpSpPr>
        <p:grpSpPr>
          <a:xfrm>
            <a:off x="876361" y="1308054"/>
            <a:ext cx="322099" cy="370529"/>
            <a:chOff x="-42971725" y="3217825"/>
            <a:chExt cx="275675" cy="317125"/>
          </a:xfrm>
          <a:solidFill>
            <a:schemeClr val="accent1">
              <a:lumMod val="75000"/>
            </a:schemeClr>
          </a:solidFill>
        </p:grpSpPr>
        <p:sp>
          <p:nvSpPr>
            <p:cNvPr id="5688" name="Google Shape;5688;p68"/>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68"/>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68"/>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1" name="Google Shape;5691;p68"/>
          <p:cNvGrpSpPr/>
          <p:nvPr/>
        </p:nvGrpSpPr>
        <p:grpSpPr>
          <a:xfrm>
            <a:off x="848276" y="1776710"/>
            <a:ext cx="378270" cy="337551"/>
            <a:chOff x="-42996150" y="3612600"/>
            <a:chExt cx="323750" cy="288900"/>
          </a:xfrm>
          <a:solidFill>
            <a:schemeClr val="accent1">
              <a:lumMod val="75000"/>
            </a:schemeClr>
          </a:solidFill>
        </p:grpSpPr>
        <p:sp>
          <p:nvSpPr>
            <p:cNvPr id="5692" name="Google Shape;5692;p68"/>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68"/>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68"/>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5" name="Google Shape;5695;p68"/>
          <p:cNvGrpSpPr/>
          <p:nvPr/>
        </p:nvGrpSpPr>
        <p:grpSpPr>
          <a:xfrm>
            <a:off x="851036" y="2186080"/>
            <a:ext cx="372749" cy="370909"/>
            <a:chOff x="-42994575" y="3950300"/>
            <a:chExt cx="319025" cy="317450"/>
          </a:xfrm>
          <a:solidFill>
            <a:schemeClr val="accent1">
              <a:lumMod val="75000"/>
            </a:schemeClr>
          </a:solidFill>
        </p:grpSpPr>
        <p:sp>
          <p:nvSpPr>
            <p:cNvPr id="5696" name="Google Shape;5696;p68"/>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68"/>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68"/>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9" name="Google Shape;5699;p68"/>
          <p:cNvGrpSpPr/>
          <p:nvPr/>
        </p:nvGrpSpPr>
        <p:grpSpPr>
          <a:xfrm>
            <a:off x="3004431" y="1332912"/>
            <a:ext cx="371785" cy="370879"/>
            <a:chOff x="-41111350" y="3239100"/>
            <a:chExt cx="318200" cy="317425"/>
          </a:xfrm>
          <a:solidFill>
            <a:schemeClr val="accent1">
              <a:lumMod val="75000"/>
            </a:schemeClr>
          </a:solidFill>
        </p:grpSpPr>
        <p:sp>
          <p:nvSpPr>
            <p:cNvPr id="5700" name="Google Shape;5700;p68"/>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68"/>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68"/>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68"/>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04" name="Google Shape;5704;p68"/>
          <p:cNvGrpSpPr/>
          <p:nvPr/>
        </p:nvGrpSpPr>
        <p:grpSpPr>
          <a:xfrm>
            <a:off x="3000751" y="1768444"/>
            <a:ext cx="379146" cy="370967"/>
            <a:chOff x="-41117650" y="3605525"/>
            <a:chExt cx="324500" cy="317500"/>
          </a:xfrm>
          <a:solidFill>
            <a:schemeClr val="accent1">
              <a:lumMod val="75000"/>
            </a:schemeClr>
          </a:solidFill>
        </p:grpSpPr>
        <p:sp>
          <p:nvSpPr>
            <p:cNvPr id="5705" name="Google Shape;5705;p68"/>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68"/>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68"/>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08" name="Google Shape;5708;p68"/>
          <p:cNvSpPr/>
          <p:nvPr/>
        </p:nvSpPr>
        <p:spPr>
          <a:xfrm>
            <a:off x="3006881" y="2218029"/>
            <a:ext cx="372720" cy="361678"/>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09" name="Google Shape;5709;p68"/>
          <p:cNvGrpSpPr/>
          <p:nvPr/>
        </p:nvGrpSpPr>
        <p:grpSpPr>
          <a:xfrm>
            <a:off x="1827005" y="2659967"/>
            <a:ext cx="216271" cy="371814"/>
            <a:chOff x="-39205300" y="3220175"/>
            <a:chExt cx="185100" cy="318225"/>
          </a:xfrm>
          <a:solidFill>
            <a:schemeClr val="accent1">
              <a:lumMod val="75000"/>
            </a:schemeClr>
          </a:solidFill>
        </p:grpSpPr>
        <p:sp>
          <p:nvSpPr>
            <p:cNvPr id="5710" name="Google Shape;5710;p68"/>
            <p:cNvSpPr/>
            <p:nvPr/>
          </p:nvSpPr>
          <p:spPr>
            <a:xfrm>
              <a:off x="-39205300" y="3220175"/>
              <a:ext cx="185100" cy="111875"/>
            </a:xfrm>
            <a:custGeom>
              <a:avLst/>
              <a:gdLst/>
              <a:ahLst/>
              <a:cxnLst/>
              <a:rect l="l" t="t" r="r" b="b"/>
              <a:pathLst>
                <a:path w="7404" h="4475" extrusionOk="0">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68"/>
            <p:cNvSpPr/>
            <p:nvPr/>
          </p:nvSpPr>
          <p:spPr>
            <a:xfrm>
              <a:off x="-39184825" y="3353300"/>
              <a:ext cx="144950" cy="185100"/>
            </a:xfrm>
            <a:custGeom>
              <a:avLst/>
              <a:gdLst/>
              <a:ahLst/>
              <a:cxnLst/>
              <a:rect l="l" t="t" r="r" b="b"/>
              <a:pathLst>
                <a:path w="5798" h="7404" extrusionOk="0">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2" name="Google Shape;5712;p68"/>
          <p:cNvGrpSpPr/>
          <p:nvPr/>
        </p:nvGrpSpPr>
        <p:grpSpPr>
          <a:xfrm>
            <a:off x="1792533" y="3120038"/>
            <a:ext cx="300016" cy="369273"/>
            <a:chOff x="-39248625" y="3588600"/>
            <a:chExt cx="256775" cy="316050"/>
          </a:xfrm>
          <a:solidFill>
            <a:schemeClr val="accent1">
              <a:lumMod val="75000"/>
            </a:schemeClr>
          </a:solidFill>
        </p:grpSpPr>
        <p:sp>
          <p:nvSpPr>
            <p:cNvPr id="5713" name="Google Shape;5713;p68"/>
            <p:cNvSpPr/>
            <p:nvPr/>
          </p:nvSpPr>
          <p:spPr>
            <a:xfrm>
              <a:off x="-39248625" y="3588600"/>
              <a:ext cx="256775" cy="316050"/>
            </a:xfrm>
            <a:custGeom>
              <a:avLst/>
              <a:gdLst/>
              <a:ahLst/>
              <a:cxnLst/>
              <a:rect l="l" t="t" r="r" b="b"/>
              <a:pathLst>
                <a:path w="10271" h="12642" extrusionOk="0">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68"/>
            <p:cNvSpPr/>
            <p:nvPr/>
          </p:nvSpPr>
          <p:spPr>
            <a:xfrm>
              <a:off x="-39076150" y="3684875"/>
              <a:ext cx="84300" cy="80300"/>
            </a:xfrm>
            <a:custGeom>
              <a:avLst/>
              <a:gdLst/>
              <a:ahLst/>
              <a:cxnLst/>
              <a:rect l="l" t="t" r="r" b="b"/>
              <a:pathLst>
                <a:path w="3372" h="3212" extrusionOk="0">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15" name="Google Shape;5715;p68"/>
          <p:cNvSpPr/>
          <p:nvPr/>
        </p:nvSpPr>
        <p:spPr>
          <a:xfrm>
            <a:off x="1763554" y="3575664"/>
            <a:ext cx="363548" cy="37090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68"/>
          <p:cNvSpPr/>
          <p:nvPr/>
        </p:nvSpPr>
        <p:spPr>
          <a:xfrm>
            <a:off x="3953101" y="2647102"/>
            <a:ext cx="369974" cy="368601"/>
          </a:xfrm>
          <a:custGeom>
            <a:avLst/>
            <a:gdLst/>
            <a:ahLst/>
            <a:cxnLst/>
            <a:rect l="l" t="t" r="r" b="b"/>
            <a:pathLst>
              <a:path w="12666" h="12619" extrusionOk="0">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17" name="Google Shape;5717;p68"/>
          <p:cNvGrpSpPr/>
          <p:nvPr/>
        </p:nvGrpSpPr>
        <p:grpSpPr>
          <a:xfrm>
            <a:off x="1243246" y="1308054"/>
            <a:ext cx="429504" cy="370879"/>
            <a:chOff x="-42651700" y="3217825"/>
            <a:chExt cx="367600" cy="317425"/>
          </a:xfrm>
          <a:solidFill>
            <a:schemeClr val="accent1">
              <a:lumMod val="75000"/>
            </a:schemeClr>
          </a:solidFill>
        </p:grpSpPr>
        <p:sp>
          <p:nvSpPr>
            <p:cNvPr id="5718" name="Google Shape;5718;p68"/>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68"/>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68"/>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68"/>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22" name="Google Shape;5722;p68"/>
          <p:cNvGrpSpPr/>
          <p:nvPr/>
        </p:nvGrpSpPr>
        <p:grpSpPr>
          <a:xfrm>
            <a:off x="1278678" y="1747704"/>
            <a:ext cx="358640" cy="363226"/>
            <a:chOff x="-42617300" y="3587775"/>
            <a:chExt cx="306950" cy="310875"/>
          </a:xfrm>
          <a:solidFill>
            <a:schemeClr val="accent1">
              <a:lumMod val="75000"/>
            </a:schemeClr>
          </a:solidFill>
        </p:grpSpPr>
        <p:sp>
          <p:nvSpPr>
            <p:cNvPr id="5723" name="Google Shape;5723;p68"/>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68"/>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25" name="Google Shape;5725;p68"/>
          <p:cNvSpPr/>
          <p:nvPr/>
        </p:nvSpPr>
        <p:spPr>
          <a:xfrm>
            <a:off x="1275131" y="2186747"/>
            <a:ext cx="371785" cy="369974"/>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26" name="Google Shape;5726;p68"/>
          <p:cNvGrpSpPr/>
          <p:nvPr/>
        </p:nvGrpSpPr>
        <p:grpSpPr>
          <a:xfrm>
            <a:off x="3450506" y="1332445"/>
            <a:ext cx="376926" cy="370324"/>
            <a:chOff x="-40748275" y="3238700"/>
            <a:chExt cx="322600" cy="316950"/>
          </a:xfrm>
          <a:solidFill>
            <a:schemeClr val="accent1">
              <a:lumMod val="75000"/>
            </a:schemeClr>
          </a:solidFill>
        </p:grpSpPr>
        <p:sp>
          <p:nvSpPr>
            <p:cNvPr id="5727" name="Google Shape;5727;p68"/>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68"/>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68"/>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68"/>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68"/>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68"/>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33" name="Google Shape;5733;p68"/>
          <p:cNvGrpSpPr/>
          <p:nvPr/>
        </p:nvGrpSpPr>
        <p:grpSpPr>
          <a:xfrm>
            <a:off x="3453062" y="1800429"/>
            <a:ext cx="371814" cy="338690"/>
            <a:chOff x="-40745125" y="3632900"/>
            <a:chExt cx="318225" cy="289875"/>
          </a:xfrm>
          <a:solidFill>
            <a:schemeClr val="accent1">
              <a:lumMod val="75000"/>
            </a:schemeClr>
          </a:solidFill>
        </p:grpSpPr>
        <p:sp>
          <p:nvSpPr>
            <p:cNvPr id="5734" name="Google Shape;5734;p68"/>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68"/>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68"/>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68"/>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68"/>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68"/>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68"/>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1" name="Google Shape;5741;p68"/>
          <p:cNvGrpSpPr/>
          <p:nvPr/>
        </p:nvGrpSpPr>
        <p:grpSpPr>
          <a:xfrm>
            <a:off x="3457209" y="2211639"/>
            <a:ext cx="363518" cy="370178"/>
            <a:chOff x="-40742750" y="3972175"/>
            <a:chExt cx="311125" cy="316825"/>
          </a:xfrm>
          <a:solidFill>
            <a:schemeClr val="accent1">
              <a:lumMod val="75000"/>
            </a:schemeClr>
          </a:solidFill>
        </p:grpSpPr>
        <p:sp>
          <p:nvSpPr>
            <p:cNvPr id="5742" name="Google Shape;5742;p68"/>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68"/>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4" name="Google Shape;5744;p68"/>
          <p:cNvGrpSpPr/>
          <p:nvPr/>
        </p:nvGrpSpPr>
        <p:grpSpPr>
          <a:xfrm>
            <a:off x="2239871" y="2661807"/>
            <a:ext cx="266892" cy="369974"/>
            <a:chOff x="-38860325" y="3221750"/>
            <a:chExt cx="228425" cy="316650"/>
          </a:xfrm>
          <a:solidFill>
            <a:schemeClr val="accent1">
              <a:lumMod val="75000"/>
            </a:schemeClr>
          </a:solidFill>
        </p:grpSpPr>
        <p:sp>
          <p:nvSpPr>
            <p:cNvPr id="5745" name="Google Shape;5745;p68"/>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68"/>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68"/>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68"/>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9" name="Google Shape;5749;p68"/>
          <p:cNvGrpSpPr/>
          <p:nvPr/>
        </p:nvGrpSpPr>
        <p:grpSpPr>
          <a:xfrm>
            <a:off x="2190678" y="3123864"/>
            <a:ext cx="380081" cy="367111"/>
            <a:chOff x="-38905225" y="3591875"/>
            <a:chExt cx="325300" cy="314200"/>
          </a:xfrm>
          <a:solidFill>
            <a:schemeClr val="accent1">
              <a:lumMod val="75000"/>
            </a:schemeClr>
          </a:solidFill>
        </p:grpSpPr>
        <p:sp>
          <p:nvSpPr>
            <p:cNvPr id="5750" name="Google Shape;5750;p68"/>
            <p:cNvSpPr/>
            <p:nvPr/>
          </p:nvSpPr>
          <p:spPr>
            <a:xfrm>
              <a:off x="-38716975" y="3591875"/>
              <a:ext cx="137050" cy="131625"/>
            </a:xfrm>
            <a:custGeom>
              <a:avLst/>
              <a:gdLst/>
              <a:ahLst/>
              <a:cxnLst/>
              <a:rect l="l" t="t" r="r" b="b"/>
              <a:pathLst>
                <a:path w="5482" h="5265" extrusionOk="0">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68"/>
            <p:cNvSpPr/>
            <p:nvPr/>
          </p:nvSpPr>
          <p:spPr>
            <a:xfrm>
              <a:off x="-38905225" y="3774675"/>
              <a:ext cx="137075" cy="131400"/>
            </a:xfrm>
            <a:custGeom>
              <a:avLst/>
              <a:gdLst/>
              <a:ahLst/>
              <a:cxnLst/>
              <a:rect l="l" t="t" r="r" b="b"/>
              <a:pathLst>
                <a:path w="5483" h="5256" extrusionOk="0">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68"/>
            <p:cNvSpPr/>
            <p:nvPr/>
          </p:nvSpPr>
          <p:spPr>
            <a:xfrm>
              <a:off x="-38891050" y="3599025"/>
              <a:ext cx="298525" cy="300900"/>
            </a:xfrm>
            <a:custGeom>
              <a:avLst/>
              <a:gdLst/>
              <a:ahLst/>
              <a:cxnLst/>
              <a:rect l="l" t="t" r="r" b="b"/>
              <a:pathLst>
                <a:path w="11941" h="12036" extrusionOk="0">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53" name="Google Shape;5753;p68"/>
          <p:cNvSpPr/>
          <p:nvPr/>
        </p:nvSpPr>
        <p:spPr>
          <a:xfrm>
            <a:off x="2198491" y="3633642"/>
            <a:ext cx="369974" cy="312927"/>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54" name="Google Shape;5754;p68"/>
          <p:cNvGrpSpPr/>
          <p:nvPr/>
        </p:nvGrpSpPr>
        <p:grpSpPr>
          <a:xfrm>
            <a:off x="3997427" y="3108944"/>
            <a:ext cx="290815" cy="369740"/>
            <a:chOff x="-37370925" y="3579105"/>
            <a:chExt cx="248900" cy="316450"/>
          </a:xfrm>
          <a:solidFill>
            <a:schemeClr val="accent1">
              <a:lumMod val="75000"/>
            </a:schemeClr>
          </a:solidFill>
        </p:grpSpPr>
        <p:sp>
          <p:nvSpPr>
            <p:cNvPr id="5755" name="Google Shape;5755;p68"/>
            <p:cNvSpPr/>
            <p:nvPr/>
          </p:nvSpPr>
          <p:spPr>
            <a:xfrm>
              <a:off x="-37268550" y="3671055"/>
              <a:ext cx="83525" cy="82525"/>
            </a:xfrm>
            <a:custGeom>
              <a:avLst/>
              <a:gdLst/>
              <a:ahLst/>
              <a:cxnLst/>
              <a:rect l="l" t="t" r="r" b="b"/>
              <a:pathLst>
                <a:path w="3341" h="3301" extrusionOk="0">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68"/>
            <p:cNvSpPr/>
            <p:nvPr/>
          </p:nvSpPr>
          <p:spPr>
            <a:xfrm>
              <a:off x="-37370925" y="3579105"/>
              <a:ext cx="248900" cy="316450"/>
            </a:xfrm>
            <a:custGeom>
              <a:avLst/>
              <a:gdLst/>
              <a:ahLst/>
              <a:cxnLst/>
              <a:rect l="l" t="t" r="r" b="b"/>
              <a:pathLst>
                <a:path w="9956" h="12658" extrusionOk="0">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57" name="Google Shape;5757;p68"/>
          <p:cNvSpPr/>
          <p:nvPr/>
        </p:nvSpPr>
        <p:spPr>
          <a:xfrm>
            <a:off x="1697481" y="1308742"/>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68"/>
          <p:cNvSpPr/>
          <p:nvPr/>
        </p:nvSpPr>
        <p:spPr>
          <a:xfrm>
            <a:off x="1722323" y="1744044"/>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59" name="Google Shape;5759;p68"/>
          <p:cNvGrpSpPr/>
          <p:nvPr/>
        </p:nvGrpSpPr>
        <p:grpSpPr>
          <a:xfrm>
            <a:off x="1690803" y="2187015"/>
            <a:ext cx="371814" cy="369974"/>
            <a:chOff x="-42259725" y="3951100"/>
            <a:chExt cx="318225" cy="316650"/>
          </a:xfrm>
          <a:solidFill>
            <a:schemeClr val="accent1">
              <a:lumMod val="75000"/>
            </a:schemeClr>
          </a:solidFill>
        </p:grpSpPr>
        <p:sp>
          <p:nvSpPr>
            <p:cNvPr id="5760" name="Google Shape;5760;p68"/>
            <p:cNvSpPr/>
            <p:nvPr/>
          </p:nvSpPr>
          <p:spPr>
            <a:xfrm>
              <a:off x="-42258150" y="3951100"/>
              <a:ext cx="316650" cy="123675"/>
            </a:xfrm>
            <a:custGeom>
              <a:avLst/>
              <a:gdLst/>
              <a:ahLst/>
              <a:cxnLst/>
              <a:rect l="l" t="t" r="r" b="b"/>
              <a:pathLst>
                <a:path w="12666" h="4947" extrusionOk="0">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68"/>
            <p:cNvSpPr/>
            <p:nvPr/>
          </p:nvSpPr>
          <p:spPr>
            <a:xfrm>
              <a:off x="-42259725" y="4096800"/>
              <a:ext cx="316650" cy="170950"/>
            </a:xfrm>
            <a:custGeom>
              <a:avLst/>
              <a:gdLst/>
              <a:ahLst/>
              <a:cxnLst/>
              <a:rect l="l" t="t" r="r" b="b"/>
              <a:pathLst>
                <a:path w="12666" h="6838" extrusionOk="0">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2" name="Google Shape;5762;p68"/>
          <p:cNvGrpSpPr/>
          <p:nvPr/>
        </p:nvGrpSpPr>
        <p:grpSpPr>
          <a:xfrm>
            <a:off x="3889164" y="1366036"/>
            <a:ext cx="370879" cy="337755"/>
            <a:chOff x="-40378075" y="3267450"/>
            <a:chExt cx="317425" cy="289075"/>
          </a:xfrm>
          <a:solidFill>
            <a:schemeClr val="accent1">
              <a:lumMod val="75000"/>
            </a:schemeClr>
          </a:solidFill>
        </p:grpSpPr>
        <p:sp>
          <p:nvSpPr>
            <p:cNvPr id="5763" name="Google Shape;5763;p68"/>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68"/>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68"/>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68"/>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7" name="Google Shape;5767;p68"/>
          <p:cNvGrpSpPr/>
          <p:nvPr/>
        </p:nvGrpSpPr>
        <p:grpSpPr>
          <a:xfrm>
            <a:off x="3892830" y="1767304"/>
            <a:ext cx="363548" cy="369974"/>
            <a:chOff x="-40372575" y="3604550"/>
            <a:chExt cx="311150" cy="316650"/>
          </a:xfrm>
          <a:solidFill>
            <a:schemeClr val="accent1">
              <a:lumMod val="75000"/>
            </a:schemeClr>
          </a:solidFill>
        </p:grpSpPr>
        <p:sp>
          <p:nvSpPr>
            <p:cNvPr id="5768" name="Google Shape;5768;p68"/>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68"/>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68"/>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1" name="Google Shape;5771;p68"/>
          <p:cNvSpPr/>
          <p:nvPr/>
        </p:nvSpPr>
        <p:spPr>
          <a:xfrm>
            <a:off x="3896162" y="2210581"/>
            <a:ext cx="362613" cy="371902"/>
          </a:xfrm>
          <a:custGeom>
            <a:avLst/>
            <a:gdLst/>
            <a:ahLst/>
            <a:cxnLst/>
            <a:rect l="l" t="t" r="r" b="b"/>
            <a:pathLst>
              <a:path w="12414" h="12732" extrusionOk="0">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2" name="Google Shape;5772;p68"/>
          <p:cNvGrpSpPr/>
          <p:nvPr/>
        </p:nvGrpSpPr>
        <p:grpSpPr>
          <a:xfrm>
            <a:off x="2616780" y="2659967"/>
            <a:ext cx="399038" cy="372165"/>
            <a:chOff x="-38542250" y="3220175"/>
            <a:chExt cx="341525" cy="318525"/>
          </a:xfrm>
          <a:solidFill>
            <a:schemeClr val="accent1">
              <a:lumMod val="75000"/>
            </a:schemeClr>
          </a:solidFill>
        </p:grpSpPr>
        <p:sp>
          <p:nvSpPr>
            <p:cNvPr id="5773" name="Google Shape;5773;p68"/>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68"/>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68"/>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6" name="Google Shape;5776;p68"/>
          <p:cNvGrpSpPr/>
          <p:nvPr/>
        </p:nvGrpSpPr>
        <p:grpSpPr>
          <a:xfrm>
            <a:off x="2638712" y="3119337"/>
            <a:ext cx="369974" cy="369068"/>
            <a:chOff x="-38537400" y="3588000"/>
            <a:chExt cx="316650" cy="315875"/>
          </a:xfrm>
          <a:solidFill>
            <a:schemeClr val="accent1">
              <a:lumMod val="75000"/>
            </a:schemeClr>
          </a:solidFill>
        </p:grpSpPr>
        <p:sp>
          <p:nvSpPr>
            <p:cNvPr id="5777" name="Google Shape;5777;p68"/>
            <p:cNvSpPr/>
            <p:nvPr/>
          </p:nvSpPr>
          <p:spPr>
            <a:xfrm>
              <a:off x="-38327900" y="3719550"/>
              <a:ext cx="20500" cy="41750"/>
            </a:xfrm>
            <a:custGeom>
              <a:avLst/>
              <a:gdLst/>
              <a:ahLst/>
              <a:cxn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68"/>
            <p:cNvSpPr/>
            <p:nvPr/>
          </p:nvSpPr>
          <p:spPr>
            <a:xfrm>
              <a:off x="-38452350" y="3719550"/>
              <a:ext cx="21300" cy="41750"/>
            </a:xfrm>
            <a:custGeom>
              <a:avLst/>
              <a:gdLst/>
              <a:ahLst/>
              <a:cxn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68"/>
            <p:cNvSpPr/>
            <p:nvPr/>
          </p:nvSpPr>
          <p:spPr>
            <a:xfrm>
              <a:off x="-38516925" y="3759700"/>
              <a:ext cx="275700" cy="144175"/>
            </a:xfrm>
            <a:custGeom>
              <a:avLst/>
              <a:gdLst/>
              <a:ahLst/>
              <a:cxn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68"/>
            <p:cNvSpPr/>
            <p:nvPr/>
          </p:nvSpPr>
          <p:spPr>
            <a:xfrm>
              <a:off x="-38537400" y="3588000"/>
              <a:ext cx="316650" cy="151250"/>
            </a:xfrm>
            <a:custGeom>
              <a:avLst/>
              <a:gdLst/>
              <a:ahLst/>
              <a:cxn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1" name="Google Shape;5781;p68"/>
          <p:cNvGrpSpPr/>
          <p:nvPr/>
        </p:nvGrpSpPr>
        <p:grpSpPr>
          <a:xfrm>
            <a:off x="2637792" y="3576866"/>
            <a:ext cx="371814" cy="369974"/>
            <a:chOff x="-38538975" y="3954250"/>
            <a:chExt cx="318225" cy="316650"/>
          </a:xfrm>
          <a:solidFill>
            <a:schemeClr val="accent1">
              <a:lumMod val="75000"/>
            </a:schemeClr>
          </a:solidFill>
        </p:grpSpPr>
        <p:sp>
          <p:nvSpPr>
            <p:cNvPr id="5782" name="Google Shape;5782;p68"/>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68"/>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4" name="Google Shape;5784;p68"/>
          <p:cNvGrpSpPr/>
          <p:nvPr/>
        </p:nvGrpSpPr>
        <p:grpSpPr>
          <a:xfrm>
            <a:off x="3955104" y="3571793"/>
            <a:ext cx="375465" cy="371814"/>
            <a:chOff x="-37385100" y="3949908"/>
            <a:chExt cx="321350" cy="318225"/>
          </a:xfrm>
          <a:solidFill>
            <a:schemeClr val="accent1">
              <a:lumMod val="75000"/>
            </a:schemeClr>
          </a:solidFill>
        </p:grpSpPr>
        <p:sp>
          <p:nvSpPr>
            <p:cNvPr id="5785" name="Google Shape;5785;p68"/>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68"/>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7" name="Google Shape;5787;p68"/>
          <p:cNvGrpSpPr/>
          <p:nvPr/>
        </p:nvGrpSpPr>
        <p:grpSpPr>
          <a:xfrm>
            <a:off x="2130763" y="1307353"/>
            <a:ext cx="370909" cy="370675"/>
            <a:chOff x="-41895050" y="3217225"/>
            <a:chExt cx="317450" cy="317250"/>
          </a:xfrm>
          <a:solidFill>
            <a:schemeClr val="accent1">
              <a:lumMod val="75000"/>
            </a:schemeClr>
          </a:solidFill>
        </p:grpSpPr>
        <p:sp>
          <p:nvSpPr>
            <p:cNvPr id="5788" name="Google Shape;5788;p68"/>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68"/>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68"/>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68"/>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68"/>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3" name="Google Shape;5793;p68"/>
          <p:cNvGrpSpPr/>
          <p:nvPr/>
        </p:nvGrpSpPr>
        <p:grpSpPr>
          <a:xfrm>
            <a:off x="2130310" y="1744287"/>
            <a:ext cx="371814" cy="369974"/>
            <a:chOff x="-41893475" y="3584850"/>
            <a:chExt cx="318225" cy="316650"/>
          </a:xfrm>
          <a:solidFill>
            <a:schemeClr val="accent1">
              <a:lumMod val="75000"/>
            </a:schemeClr>
          </a:solidFill>
        </p:grpSpPr>
        <p:sp>
          <p:nvSpPr>
            <p:cNvPr id="5794" name="Google Shape;5794;p68"/>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68"/>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68"/>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68"/>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98" name="Google Shape;5798;p68"/>
          <p:cNvSpPr/>
          <p:nvPr/>
        </p:nvSpPr>
        <p:spPr>
          <a:xfrm>
            <a:off x="2133283" y="2188587"/>
            <a:ext cx="371814" cy="369302"/>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68"/>
          <p:cNvSpPr/>
          <p:nvPr/>
        </p:nvSpPr>
        <p:spPr>
          <a:xfrm>
            <a:off x="845041" y="2680925"/>
            <a:ext cx="438997" cy="369039"/>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00" name="Google Shape;5800;p68"/>
          <p:cNvGrpSpPr/>
          <p:nvPr/>
        </p:nvGrpSpPr>
        <p:grpSpPr>
          <a:xfrm>
            <a:off x="900338" y="3139579"/>
            <a:ext cx="337522" cy="370909"/>
            <a:chOff x="-39998250" y="3605325"/>
            <a:chExt cx="288875" cy="317450"/>
          </a:xfrm>
          <a:solidFill>
            <a:schemeClr val="accent1">
              <a:lumMod val="75000"/>
            </a:schemeClr>
          </a:solidFill>
        </p:grpSpPr>
        <p:sp>
          <p:nvSpPr>
            <p:cNvPr id="5801" name="Google Shape;5801;p68"/>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68"/>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3" name="Google Shape;5803;p68"/>
          <p:cNvGrpSpPr/>
          <p:nvPr/>
        </p:nvGrpSpPr>
        <p:grpSpPr>
          <a:xfrm>
            <a:off x="884112" y="3598043"/>
            <a:ext cx="369974" cy="369945"/>
            <a:chOff x="-40011050" y="3972375"/>
            <a:chExt cx="316650" cy="316625"/>
          </a:xfrm>
          <a:solidFill>
            <a:schemeClr val="accent1">
              <a:lumMod val="75000"/>
            </a:schemeClr>
          </a:solidFill>
        </p:grpSpPr>
        <p:sp>
          <p:nvSpPr>
            <p:cNvPr id="5804" name="Google Shape;5804;p68"/>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68"/>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6" name="Google Shape;5806;p68"/>
          <p:cNvGrpSpPr/>
          <p:nvPr/>
        </p:nvGrpSpPr>
        <p:grpSpPr>
          <a:xfrm>
            <a:off x="3116043" y="2662742"/>
            <a:ext cx="266921" cy="369039"/>
            <a:chOff x="-38129425" y="3222550"/>
            <a:chExt cx="228450" cy="315850"/>
          </a:xfrm>
          <a:solidFill>
            <a:schemeClr val="accent1">
              <a:lumMod val="75000"/>
            </a:schemeClr>
          </a:solidFill>
        </p:grpSpPr>
        <p:sp>
          <p:nvSpPr>
            <p:cNvPr id="5807" name="Google Shape;5807;p68"/>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68"/>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9" name="Google Shape;5809;p68"/>
          <p:cNvGrpSpPr/>
          <p:nvPr/>
        </p:nvGrpSpPr>
        <p:grpSpPr>
          <a:xfrm>
            <a:off x="3071012" y="3119337"/>
            <a:ext cx="371785" cy="369974"/>
            <a:chOff x="-38172725" y="3588000"/>
            <a:chExt cx="318200" cy="316650"/>
          </a:xfrm>
          <a:solidFill>
            <a:schemeClr val="accent1">
              <a:lumMod val="75000"/>
            </a:schemeClr>
          </a:solidFill>
        </p:grpSpPr>
        <p:sp>
          <p:nvSpPr>
            <p:cNvPr id="5810" name="Google Shape;5810;p68"/>
            <p:cNvSpPr/>
            <p:nvPr/>
          </p:nvSpPr>
          <p:spPr>
            <a:xfrm>
              <a:off x="-38171150" y="3760050"/>
              <a:ext cx="98475" cy="91050"/>
            </a:xfrm>
            <a:custGeom>
              <a:avLst/>
              <a:gdLst/>
              <a:ahLst/>
              <a:cxnLst/>
              <a:rect l="l" t="t" r="r" b="b"/>
              <a:pathLst>
                <a:path w="3939" h="3642" extrusionOk="0">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68"/>
            <p:cNvSpPr/>
            <p:nvPr/>
          </p:nvSpPr>
          <p:spPr>
            <a:xfrm>
              <a:off x="-38172725" y="3641575"/>
              <a:ext cx="144150" cy="133900"/>
            </a:xfrm>
            <a:custGeom>
              <a:avLst/>
              <a:gdLst/>
              <a:ahLst/>
              <a:cxnLst/>
              <a:rect l="l" t="t" r="r" b="b"/>
              <a:pathLst>
                <a:path w="5766" h="5356" extrusionOk="0">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68"/>
            <p:cNvSpPr/>
            <p:nvPr/>
          </p:nvSpPr>
          <p:spPr>
            <a:xfrm>
              <a:off x="-38117600" y="3806975"/>
              <a:ext cx="77200" cy="94525"/>
            </a:xfrm>
            <a:custGeom>
              <a:avLst/>
              <a:gdLst/>
              <a:ahLst/>
              <a:cxnLst/>
              <a:rect l="l" t="t" r="r" b="b"/>
              <a:pathLst>
                <a:path w="3088" h="3781" extrusionOk="0">
                  <a:moveTo>
                    <a:pt x="2332" y="0"/>
                  </a:moveTo>
                  <a:lnTo>
                    <a:pt x="0" y="2331"/>
                  </a:lnTo>
                  <a:cubicBezTo>
                    <a:pt x="883" y="3088"/>
                    <a:pt x="1891" y="3592"/>
                    <a:pt x="2962" y="3781"/>
                  </a:cubicBezTo>
                  <a:cubicBezTo>
                    <a:pt x="3088" y="2363"/>
                    <a:pt x="3088" y="1197"/>
                    <a:pt x="2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68"/>
            <p:cNvSpPr/>
            <p:nvPr/>
          </p:nvSpPr>
          <p:spPr>
            <a:xfrm>
              <a:off x="-37997875" y="3716375"/>
              <a:ext cx="143350" cy="135500"/>
            </a:xfrm>
            <a:custGeom>
              <a:avLst/>
              <a:gdLst/>
              <a:ahLst/>
              <a:cxnLst/>
              <a:rect l="l" t="t" r="r" b="b"/>
              <a:pathLst>
                <a:path w="5734" h="5420" extrusionOk="0">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68"/>
            <p:cNvSpPr/>
            <p:nvPr/>
          </p:nvSpPr>
          <p:spPr>
            <a:xfrm>
              <a:off x="-38044350" y="3761275"/>
              <a:ext cx="135500" cy="143375"/>
            </a:xfrm>
            <a:custGeom>
              <a:avLst/>
              <a:gdLst/>
              <a:ahLst/>
              <a:cxnLst/>
              <a:rect l="l" t="t" r="r" b="b"/>
              <a:pathLst>
                <a:path w="5420" h="5735" extrusionOk="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68"/>
            <p:cNvSpPr/>
            <p:nvPr/>
          </p:nvSpPr>
          <p:spPr>
            <a:xfrm>
              <a:off x="-37997875" y="3588800"/>
              <a:ext cx="89025" cy="97675"/>
            </a:xfrm>
            <a:custGeom>
              <a:avLst/>
              <a:gdLst/>
              <a:ahLst/>
              <a:cxnLst/>
              <a:rect l="l" t="t" r="r" b="b"/>
              <a:pathLst>
                <a:path w="3561" h="3907" extrusionOk="0">
                  <a:moveTo>
                    <a:pt x="158" y="0"/>
                  </a:moveTo>
                  <a:lnTo>
                    <a:pt x="158" y="0"/>
                  </a:lnTo>
                  <a:cubicBezTo>
                    <a:pt x="126" y="977"/>
                    <a:pt x="0" y="2395"/>
                    <a:pt x="1260" y="3907"/>
                  </a:cubicBezTo>
                  <a:lnTo>
                    <a:pt x="3560" y="1544"/>
                  </a:lnTo>
                  <a:cubicBezTo>
                    <a:pt x="2584" y="662"/>
                    <a:pt x="1355" y="158"/>
                    <a:pt x="1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68"/>
            <p:cNvSpPr/>
            <p:nvPr/>
          </p:nvSpPr>
          <p:spPr>
            <a:xfrm>
              <a:off x="-38117600" y="3588000"/>
              <a:ext cx="135500" cy="143375"/>
            </a:xfrm>
            <a:custGeom>
              <a:avLst/>
              <a:gdLst/>
              <a:ahLst/>
              <a:cxnLst/>
              <a:rect l="l" t="t" r="r" b="b"/>
              <a:pathLst>
                <a:path w="5420" h="5735" extrusionOk="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68"/>
            <p:cNvSpPr/>
            <p:nvPr/>
          </p:nvSpPr>
          <p:spPr>
            <a:xfrm>
              <a:off x="-37953000" y="3641575"/>
              <a:ext cx="97700" cy="86350"/>
            </a:xfrm>
            <a:custGeom>
              <a:avLst/>
              <a:gdLst/>
              <a:ahLst/>
              <a:cxnLst/>
              <a:rect l="l" t="t" r="r" b="b"/>
              <a:pathLst>
                <a:path w="3908" h="3454" extrusionOk="0">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8" name="Google Shape;5818;p68"/>
          <p:cNvGrpSpPr/>
          <p:nvPr/>
        </p:nvGrpSpPr>
        <p:grpSpPr>
          <a:xfrm>
            <a:off x="3146914" y="3577772"/>
            <a:ext cx="219981" cy="369974"/>
            <a:chOff x="-38109725" y="3955025"/>
            <a:chExt cx="188275" cy="316650"/>
          </a:xfrm>
          <a:solidFill>
            <a:schemeClr val="accent1">
              <a:lumMod val="75000"/>
            </a:schemeClr>
          </a:solidFill>
        </p:grpSpPr>
        <p:sp>
          <p:nvSpPr>
            <p:cNvPr id="5819" name="Google Shape;5819;p68"/>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68"/>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21" name="Google Shape;5821;p68"/>
          <p:cNvSpPr/>
          <p:nvPr/>
        </p:nvSpPr>
        <p:spPr>
          <a:xfrm>
            <a:off x="2248517" y="4037533"/>
            <a:ext cx="383790" cy="370266"/>
          </a:xfrm>
          <a:custGeom>
            <a:avLst/>
            <a:gdLst/>
            <a:ahLst/>
            <a:cxnLst/>
            <a:rect l="l" t="t" r="r" b="b"/>
            <a:pathLst>
              <a:path w="13139" h="12676" extrusionOk="0">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22" name="Google Shape;5822;p68"/>
          <p:cNvGrpSpPr/>
          <p:nvPr/>
        </p:nvGrpSpPr>
        <p:grpSpPr>
          <a:xfrm>
            <a:off x="2562313" y="1309193"/>
            <a:ext cx="373654" cy="369068"/>
            <a:chOff x="-41530375" y="3218800"/>
            <a:chExt cx="319800" cy="315875"/>
          </a:xfrm>
          <a:solidFill>
            <a:schemeClr val="accent1">
              <a:lumMod val="75000"/>
            </a:schemeClr>
          </a:solidFill>
        </p:grpSpPr>
        <p:sp>
          <p:nvSpPr>
            <p:cNvPr id="5823" name="Google Shape;5823;p68"/>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68"/>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5" name="Google Shape;5825;p68"/>
          <p:cNvGrpSpPr/>
          <p:nvPr/>
        </p:nvGrpSpPr>
        <p:grpSpPr>
          <a:xfrm>
            <a:off x="2564607" y="1824351"/>
            <a:ext cx="369068" cy="289004"/>
            <a:chOff x="-41526450" y="3653375"/>
            <a:chExt cx="315875" cy="247350"/>
          </a:xfrm>
          <a:solidFill>
            <a:schemeClr val="accent1">
              <a:lumMod val="75000"/>
            </a:schemeClr>
          </a:solidFill>
        </p:grpSpPr>
        <p:sp>
          <p:nvSpPr>
            <p:cNvPr id="5826" name="Google Shape;5826;p68"/>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68"/>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8" name="Google Shape;5828;p68"/>
          <p:cNvGrpSpPr/>
          <p:nvPr/>
        </p:nvGrpSpPr>
        <p:grpSpPr>
          <a:xfrm>
            <a:off x="2565994" y="2187015"/>
            <a:ext cx="366293" cy="369974"/>
            <a:chOff x="-41526450" y="3951100"/>
            <a:chExt cx="313500" cy="316650"/>
          </a:xfrm>
          <a:solidFill>
            <a:schemeClr val="accent1">
              <a:lumMod val="75000"/>
            </a:schemeClr>
          </a:solidFill>
        </p:grpSpPr>
        <p:sp>
          <p:nvSpPr>
            <p:cNvPr id="5829" name="Google Shape;5829;p68"/>
            <p:cNvSpPr/>
            <p:nvPr/>
          </p:nvSpPr>
          <p:spPr>
            <a:xfrm>
              <a:off x="-41483125" y="4041675"/>
              <a:ext cx="226075" cy="226075"/>
            </a:xfrm>
            <a:custGeom>
              <a:avLst/>
              <a:gdLst/>
              <a:ahLst/>
              <a:cxnLst/>
              <a:rect l="l" t="t" r="r" b="b"/>
              <a:pathLst>
                <a:path w="9043" h="9043" extrusionOk="0">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68"/>
            <p:cNvSpPr/>
            <p:nvPr/>
          </p:nvSpPr>
          <p:spPr>
            <a:xfrm>
              <a:off x="-41422475" y="4114925"/>
              <a:ext cx="104775" cy="104775"/>
            </a:xfrm>
            <a:custGeom>
              <a:avLst/>
              <a:gdLst/>
              <a:ahLst/>
              <a:cxnLst/>
              <a:rect l="l" t="t" r="r" b="b"/>
              <a:pathLst>
                <a:path w="4191" h="4191" extrusionOk="0">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68"/>
            <p:cNvSpPr/>
            <p:nvPr/>
          </p:nvSpPr>
          <p:spPr>
            <a:xfrm>
              <a:off x="-41526450" y="3951100"/>
              <a:ext cx="313500" cy="165575"/>
            </a:xfrm>
            <a:custGeom>
              <a:avLst/>
              <a:gdLst/>
              <a:ahLst/>
              <a:cxnLst/>
              <a:rect l="l" t="t" r="r" b="b"/>
              <a:pathLst>
                <a:path w="12540" h="6623" extrusionOk="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2" name="Google Shape;5832;p68"/>
          <p:cNvGrpSpPr/>
          <p:nvPr/>
        </p:nvGrpSpPr>
        <p:grpSpPr>
          <a:xfrm>
            <a:off x="1331249" y="2681144"/>
            <a:ext cx="339595" cy="371814"/>
            <a:chOff x="-39625900" y="3238300"/>
            <a:chExt cx="290650" cy="318225"/>
          </a:xfrm>
          <a:solidFill>
            <a:schemeClr val="accent1">
              <a:lumMod val="75000"/>
            </a:schemeClr>
          </a:solidFill>
        </p:grpSpPr>
        <p:sp>
          <p:nvSpPr>
            <p:cNvPr id="5833" name="Google Shape;5833;p68"/>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68"/>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35" name="Google Shape;5835;p68"/>
          <p:cNvSpPr/>
          <p:nvPr/>
        </p:nvSpPr>
        <p:spPr>
          <a:xfrm>
            <a:off x="1353422" y="3140270"/>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36" name="Google Shape;5836;p68"/>
          <p:cNvGrpSpPr/>
          <p:nvPr/>
        </p:nvGrpSpPr>
        <p:grpSpPr>
          <a:xfrm>
            <a:off x="1325300" y="3597605"/>
            <a:ext cx="366293" cy="370441"/>
            <a:chOff x="-39647175" y="3972000"/>
            <a:chExt cx="313500" cy="317050"/>
          </a:xfrm>
          <a:solidFill>
            <a:schemeClr val="accent1">
              <a:lumMod val="75000"/>
            </a:schemeClr>
          </a:solidFill>
        </p:grpSpPr>
        <p:sp>
          <p:nvSpPr>
            <p:cNvPr id="5837" name="Google Shape;5837;p68"/>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68"/>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68"/>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40" name="Google Shape;5840;p68"/>
          <p:cNvGrpSpPr/>
          <p:nvPr/>
        </p:nvGrpSpPr>
        <p:grpSpPr>
          <a:xfrm>
            <a:off x="3494427" y="2661603"/>
            <a:ext cx="375495" cy="370879"/>
            <a:chOff x="-37808850" y="3221575"/>
            <a:chExt cx="321375" cy="317425"/>
          </a:xfrm>
          <a:solidFill>
            <a:schemeClr val="accent1">
              <a:lumMod val="75000"/>
            </a:schemeClr>
          </a:solidFill>
        </p:grpSpPr>
        <p:sp>
          <p:nvSpPr>
            <p:cNvPr id="5841" name="Google Shape;5841;p68"/>
            <p:cNvSpPr/>
            <p:nvPr/>
          </p:nvSpPr>
          <p:spPr>
            <a:xfrm>
              <a:off x="-37808850" y="3294050"/>
              <a:ext cx="261500" cy="244950"/>
            </a:xfrm>
            <a:custGeom>
              <a:avLst/>
              <a:gdLst/>
              <a:ahLst/>
              <a:cxnLst/>
              <a:rect l="l" t="t" r="r" b="b"/>
              <a:pathLst>
                <a:path w="10460" h="9798" extrusionOk="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68"/>
            <p:cNvSpPr/>
            <p:nvPr/>
          </p:nvSpPr>
          <p:spPr>
            <a:xfrm>
              <a:off x="-37601700" y="3221575"/>
              <a:ext cx="114225" cy="111275"/>
            </a:xfrm>
            <a:custGeom>
              <a:avLst/>
              <a:gdLst/>
              <a:ahLst/>
              <a:cxnLst/>
              <a:rect l="l" t="t" r="r" b="b"/>
              <a:pathLst>
                <a:path w="4569" h="4451" extrusionOk="0">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43" name="Google Shape;5843;p68"/>
          <p:cNvGrpSpPr/>
          <p:nvPr/>
        </p:nvGrpSpPr>
        <p:grpSpPr>
          <a:xfrm>
            <a:off x="3503201" y="3183634"/>
            <a:ext cx="372749" cy="241158"/>
            <a:chOff x="-37806500" y="3643030"/>
            <a:chExt cx="319025" cy="206400"/>
          </a:xfrm>
          <a:solidFill>
            <a:schemeClr val="accent1">
              <a:lumMod val="75000"/>
            </a:schemeClr>
          </a:solidFill>
        </p:grpSpPr>
        <p:sp>
          <p:nvSpPr>
            <p:cNvPr id="5844" name="Google Shape;5844;p68"/>
            <p:cNvSpPr/>
            <p:nvPr/>
          </p:nvSpPr>
          <p:spPr>
            <a:xfrm>
              <a:off x="-37615100" y="3759700"/>
              <a:ext cx="62250" cy="62250"/>
            </a:xfrm>
            <a:custGeom>
              <a:avLst/>
              <a:gdLst/>
              <a:ahLst/>
              <a:cxnLst/>
              <a:rect l="l" t="t" r="r" b="b"/>
              <a:pathLst>
                <a:path w="2490" h="2490" extrusionOk="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68"/>
            <p:cNvSpPr/>
            <p:nvPr/>
          </p:nvSpPr>
          <p:spPr>
            <a:xfrm>
              <a:off x="-37806500" y="3643030"/>
              <a:ext cx="319025" cy="206400"/>
            </a:xfrm>
            <a:custGeom>
              <a:avLst/>
              <a:gdLst/>
              <a:ahLst/>
              <a:cxnLst/>
              <a:rect l="l" t="t" r="r" b="b"/>
              <a:pathLst>
                <a:path w="12761" h="8256" extrusionOk="0">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46" name="Google Shape;5846;p68"/>
          <p:cNvGrpSpPr/>
          <p:nvPr/>
        </p:nvGrpSpPr>
        <p:grpSpPr>
          <a:xfrm>
            <a:off x="3505508" y="3575931"/>
            <a:ext cx="368134" cy="371814"/>
            <a:chOff x="-37804925" y="3953450"/>
            <a:chExt cx="315075" cy="318225"/>
          </a:xfrm>
          <a:solidFill>
            <a:schemeClr val="accent1">
              <a:lumMod val="75000"/>
            </a:schemeClr>
          </a:solidFill>
        </p:grpSpPr>
        <p:sp>
          <p:nvSpPr>
            <p:cNvPr id="5847" name="Google Shape;5847;p68"/>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68"/>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68"/>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50" name="Google Shape;5850;p68"/>
          <p:cNvSpPr/>
          <p:nvPr/>
        </p:nvSpPr>
        <p:spPr>
          <a:xfrm>
            <a:off x="2754452" y="4040675"/>
            <a:ext cx="265986" cy="369039"/>
          </a:xfrm>
          <a:custGeom>
            <a:avLst/>
            <a:gdLst/>
            <a:ahLst/>
            <a:cxnLst/>
            <a:rect l="l" t="t" r="r" b="b"/>
            <a:pathLst>
              <a:path w="9106" h="12634" extrusionOk="0">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51" name="Google Shape;5851;p68"/>
          <p:cNvGrpSpPr/>
          <p:nvPr/>
        </p:nvGrpSpPr>
        <p:grpSpPr>
          <a:xfrm>
            <a:off x="4860977" y="1328538"/>
            <a:ext cx="355663" cy="308725"/>
            <a:chOff x="-28462125" y="3199700"/>
            <a:chExt cx="298550" cy="259150"/>
          </a:xfrm>
          <a:solidFill>
            <a:schemeClr val="accent1">
              <a:lumMod val="75000"/>
            </a:schemeClr>
          </a:solidFill>
        </p:grpSpPr>
        <p:sp>
          <p:nvSpPr>
            <p:cNvPr id="5852" name="Google Shape;5852;p68"/>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68"/>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68"/>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5" name="Google Shape;5855;p68"/>
          <p:cNvGrpSpPr/>
          <p:nvPr/>
        </p:nvGrpSpPr>
        <p:grpSpPr>
          <a:xfrm>
            <a:off x="4861930" y="1763228"/>
            <a:ext cx="353757" cy="352833"/>
            <a:chOff x="-28461325" y="3545475"/>
            <a:chExt cx="296950" cy="296175"/>
          </a:xfrm>
          <a:solidFill>
            <a:schemeClr val="accent1">
              <a:lumMod val="75000"/>
            </a:schemeClr>
          </a:solidFill>
        </p:grpSpPr>
        <p:sp>
          <p:nvSpPr>
            <p:cNvPr id="5856" name="Google Shape;5856;p68"/>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68"/>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68"/>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68"/>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68"/>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68"/>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2" name="Google Shape;5862;p68"/>
          <p:cNvGrpSpPr/>
          <p:nvPr/>
        </p:nvGrpSpPr>
        <p:grpSpPr>
          <a:xfrm>
            <a:off x="4858162" y="2213272"/>
            <a:ext cx="361292" cy="352803"/>
            <a:chOff x="-28463700" y="3914875"/>
            <a:chExt cx="303275" cy="296150"/>
          </a:xfrm>
          <a:solidFill>
            <a:schemeClr val="accent1">
              <a:lumMod val="75000"/>
            </a:schemeClr>
          </a:solidFill>
        </p:grpSpPr>
        <p:sp>
          <p:nvSpPr>
            <p:cNvPr id="5863" name="Google Shape;5863;p68"/>
            <p:cNvSpPr/>
            <p:nvPr/>
          </p:nvSpPr>
          <p:spPr>
            <a:xfrm>
              <a:off x="-28333725" y="4057375"/>
              <a:ext cx="86650" cy="64650"/>
            </a:xfrm>
            <a:custGeom>
              <a:avLst/>
              <a:gdLst/>
              <a:ahLst/>
              <a:cxnLst/>
              <a:rect l="l" t="t" r="r" b="b"/>
              <a:pathLst>
                <a:path w="3466" h="2586" extrusionOk="0">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68"/>
            <p:cNvSpPr/>
            <p:nvPr/>
          </p:nvSpPr>
          <p:spPr>
            <a:xfrm>
              <a:off x="-28463700" y="3914875"/>
              <a:ext cx="303275" cy="296150"/>
            </a:xfrm>
            <a:custGeom>
              <a:avLst/>
              <a:gdLst/>
              <a:ahLst/>
              <a:cxnLst/>
              <a:rect l="l" t="t" r="r" b="b"/>
              <a:pathLst>
                <a:path w="12131" h="11846" extrusionOk="0">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5" name="Google Shape;5865;p68"/>
          <p:cNvGrpSpPr/>
          <p:nvPr/>
        </p:nvGrpSpPr>
        <p:grpSpPr>
          <a:xfrm>
            <a:off x="7092947" y="1369355"/>
            <a:ext cx="351880" cy="227092"/>
            <a:chOff x="-26573400" y="3224125"/>
            <a:chExt cx="295375" cy="190625"/>
          </a:xfrm>
          <a:solidFill>
            <a:schemeClr val="accent1">
              <a:lumMod val="75000"/>
            </a:schemeClr>
          </a:solidFill>
        </p:grpSpPr>
        <p:sp>
          <p:nvSpPr>
            <p:cNvPr id="5866" name="Google Shape;5866;p68"/>
            <p:cNvSpPr/>
            <p:nvPr/>
          </p:nvSpPr>
          <p:spPr>
            <a:xfrm>
              <a:off x="-26330800" y="3327900"/>
              <a:ext cx="52775" cy="68750"/>
            </a:xfrm>
            <a:custGeom>
              <a:avLst/>
              <a:gdLst/>
              <a:ahLst/>
              <a:cxnLst/>
              <a:rect l="l" t="t" r="r" b="b"/>
              <a:pathLst>
                <a:path w="2111" h="2750" extrusionOk="0">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68"/>
            <p:cNvSpPr/>
            <p:nvPr/>
          </p:nvSpPr>
          <p:spPr>
            <a:xfrm>
              <a:off x="-26573400" y="3224125"/>
              <a:ext cx="293025" cy="190625"/>
            </a:xfrm>
            <a:custGeom>
              <a:avLst/>
              <a:gdLst/>
              <a:ahLst/>
              <a:cxnLst/>
              <a:rect l="l" t="t" r="r" b="b"/>
              <a:pathLst>
                <a:path w="11721" h="7625" extrusionOk="0">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8" name="Google Shape;5868;p68"/>
          <p:cNvGrpSpPr/>
          <p:nvPr/>
        </p:nvGrpSpPr>
        <p:grpSpPr>
          <a:xfrm>
            <a:off x="7092947" y="1763690"/>
            <a:ext cx="351880" cy="351910"/>
            <a:chOff x="-26573400" y="3546250"/>
            <a:chExt cx="295375" cy="295400"/>
          </a:xfrm>
          <a:solidFill>
            <a:schemeClr val="accent1">
              <a:lumMod val="75000"/>
            </a:schemeClr>
          </a:solidFill>
        </p:grpSpPr>
        <p:sp>
          <p:nvSpPr>
            <p:cNvPr id="5869" name="Google Shape;5869;p68"/>
            <p:cNvSpPr/>
            <p:nvPr/>
          </p:nvSpPr>
          <p:spPr>
            <a:xfrm>
              <a:off x="-26464700" y="3599225"/>
              <a:ext cx="77200" cy="38425"/>
            </a:xfrm>
            <a:custGeom>
              <a:avLst/>
              <a:gdLst/>
              <a:ahLst/>
              <a:cxnLst/>
              <a:rect l="l" t="t" r="r" b="b"/>
              <a:pathLst>
                <a:path w="3088" h="1537" extrusionOk="0">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68"/>
            <p:cNvSpPr/>
            <p:nvPr/>
          </p:nvSpPr>
          <p:spPr>
            <a:xfrm>
              <a:off x="-26434775" y="3686450"/>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68"/>
            <p:cNvSpPr/>
            <p:nvPr/>
          </p:nvSpPr>
          <p:spPr>
            <a:xfrm>
              <a:off x="-26520625" y="3703775"/>
              <a:ext cx="55950" cy="67775"/>
            </a:xfrm>
            <a:custGeom>
              <a:avLst/>
              <a:gdLst/>
              <a:ahLst/>
              <a:cxnLst/>
              <a:rect l="l" t="t" r="r" b="b"/>
              <a:pathLst>
                <a:path w="2238" h="2711" extrusionOk="0">
                  <a:moveTo>
                    <a:pt x="1387" y="1"/>
                  </a:moveTo>
                  <a:lnTo>
                    <a:pt x="1" y="32"/>
                  </a:lnTo>
                  <a:cubicBezTo>
                    <a:pt x="127" y="1104"/>
                    <a:pt x="662" y="2080"/>
                    <a:pt x="1544" y="2710"/>
                  </a:cubicBezTo>
                  <a:lnTo>
                    <a:pt x="2237" y="1545"/>
                  </a:lnTo>
                  <a:cubicBezTo>
                    <a:pt x="1765" y="1135"/>
                    <a:pt x="1450" y="600"/>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68"/>
            <p:cNvSpPr/>
            <p:nvPr/>
          </p:nvSpPr>
          <p:spPr>
            <a:xfrm>
              <a:off x="-26387525" y="3703000"/>
              <a:ext cx="55950" cy="67750"/>
            </a:xfrm>
            <a:custGeom>
              <a:avLst/>
              <a:gdLst/>
              <a:ahLst/>
              <a:cxnLst/>
              <a:rect l="l" t="t" r="r" b="b"/>
              <a:pathLst>
                <a:path w="2238" h="2710" extrusionOk="0">
                  <a:moveTo>
                    <a:pt x="851" y="0"/>
                  </a:moveTo>
                  <a:cubicBezTo>
                    <a:pt x="757" y="631"/>
                    <a:pt x="473" y="1166"/>
                    <a:pt x="1" y="1544"/>
                  </a:cubicBezTo>
                  <a:lnTo>
                    <a:pt x="694" y="2710"/>
                  </a:lnTo>
                  <a:cubicBezTo>
                    <a:pt x="1576" y="2080"/>
                    <a:pt x="2112" y="1103"/>
                    <a:pt x="2238" y="32"/>
                  </a:cubicBezTo>
                  <a:lnTo>
                    <a:pt x="8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68"/>
            <p:cNvSpPr/>
            <p:nvPr/>
          </p:nvSpPr>
          <p:spPr>
            <a:xfrm>
              <a:off x="-26573400" y="3546250"/>
              <a:ext cx="295375" cy="295400"/>
            </a:xfrm>
            <a:custGeom>
              <a:avLst/>
              <a:gdLst/>
              <a:ahLst/>
              <a:cxnLst/>
              <a:rect l="l" t="t" r="r" b="b"/>
              <a:pathLst>
                <a:path w="11815" h="11816" extrusionOk="0">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4" name="Google Shape;5874;p68"/>
          <p:cNvGrpSpPr/>
          <p:nvPr/>
        </p:nvGrpSpPr>
        <p:grpSpPr>
          <a:xfrm>
            <a:off x="7081228" y="2213599"/>
            <a:ext cx="375319" cy="352148"/>
            <a:chOff x="-26583625" y="3917025"/>
            <a:chExt cx="315050" cy="295600"/>
          </a:xfrm>
          <a:solidFill>
            <a:schemeClr val="accent1">
              <a:lumMod val="75000"/>
            </a:schemeClr>
          </a:solidFill>
        </p:grpSpPr>
        <p:sp>
          <p:nvSpPr>
            <p:cNvPr id="5875" name="Google Shape;5875;p68"/>
            <p:cNvSpPr/>
            <p:nvPr/>
          </p:nvSpPr>
          <p:spPr>
            <a:xfrm>
              <a:off x="-26413500" y="3918400"/>
              <a:ext cx="144925" cy="135125"/>
            </a:xfrm>
            <a:custGeom>
              <a:avLst/>
              <a:gdLst/>
              <a:ahLst/>
              <a:cxnLst/>
              <a:rect l="l" t="t" r="r" b="b"/>
              <a:pathLst>
                <a:path w="5797" h="5405" extrusionOk="0">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68"/>
            <p:cNvSpPr/>
            <p:nvPr/>
          </p:nvSpPr>
          <p:spPr>
            <a:xfrm>
              <a:off x="-26466275" y="4026700"/>
              <a:ext cx="78775" cy="77225"/>
            </a:xfrm>
            <a:custGeom>
              <a:avLst/>
              <a:gdLst/>
              <a:ahLst/>
              <a:cxnLst/>
              <a:rect l="l" t="t" r="r" b="b"/>
              <a:pathLst>
                <a:path w="3151" h="3089" extrusionOk="0">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68"/>
            <p:cNvSpPr/>
            <p:nvPr/>
          </p:nvSpPr>
          <p:spPr>
            <a:xfrm>
              <a:off x="-26583625" y="4077125"/>
              <a:ext cx="144925" cy="134700"/>
            </a:xfrm>
            <a:custGeom>
              <a:avLst/>
              <a:gdLst/>
              <a:ahLst/>
              <a:cxnLst/>
              <a:rect l="l" t="t" r="r" b="b"/>
              <a:pathLst>
                <a:path w="5797" h="5388" extrusionOk="0">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68"/>
            <p:cNvSpPr/>
            <p:nvPr/>
          </p:nvSpPr>
          <p:spPr>
            <a:xfrm>
              <a:off x="-26581275" y="3917025"/>
              <a:ext cx="311125" cy="295600"/>
            </a:xfrm>
            <a:custGeom>
              <a:avLst/>
              <a:gdLst/>
              <a:ahLst/>
              <a:cxnLst/>
              <a:rect l="l" t="t" r="r" b="b"/>
              <a:pathLst>
                <a:path w="12445" h="11824" extrusionOk="0">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79" name="Google Shape;5879;p68"/>
          <p:cNvSpPr/>
          <p:nvPr/>
        </p:nvSpPr>
        <p:spPr>
          <a:xfrm>
            <a:off x="5748315" y="2694114"/>
            <a:ext cx="352833" cy="351880"/>
          </a:xfrm>
          <a:custGeom>
            <a:avLst/>
            <a:gdLst/>
            <a:ahLst/>
            <a:cxnLst/>
            <a:rect l="l" t="t" r="r" b="b"/>
            <a:pathLst>
              <a:path w="11847" h="11815" extrusionOk="0">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80" name="Google Shape;5880;p68"/>
          <p:cNvGrpSpPr/>
          <p:nvPr/>
        </p:nvGrpSpPr>
        <p:grpSpPr>
          <a:xfrm>
            <a:off x="5779742" y="3172629"/>
            <a:ext cx="289039" cy="352833"/>
            <a:chOff x="-24694925" y="3518700"/>
            <a:chExt cx="242625" cy="296175"/>
          </a:xfrm>
          <a:solidFill>
            <a:schemeClr val="accent1">
              <a:lumMod val="75000"/>
            </a:schemeClr>
          </a:solidFill>
        </p:grpSpPr>
        <p:sp>
          <p:nvSpPr>
            <p:cNvPr id="5881" name="Google Shape;5881;p68"/>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68"/>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68"/>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68"/>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5" name="Google Shape;5885;p68"/>
          <p:cNvGrpSpPr/>
          <p:nvPr/>
        </p:nvGrpSpPr>
        <p:grpSpPr>
          <a:xfrm>
            <a:off x="5779280" y="3622657"/>
            <a:ext cx="289962" cy="352833"/>
            <a:chOff x="-24709100" y="3888875"/>
            <a:chExt cx="243400" cy="296175"/>
          </a:xfrm>
          <a:solidFill>
            <a:schemeClr val="accent1">
              <a:lumMod val="75000"/>
            </a:schemeClr>
          </a:solidFill>
        </p:grpSpPr>
        <p:sp>
          <p:nvSpPr>
            <p:cNvPr id="5886" name="Google Shape;5886;p68"/>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68"/>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68"/>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9" name="Google Shape;5889;p68"/>
          <p:cNvGrpSpPr/>
          <p:nvPr/>
        </p:nvGrpSpPr>
        <p:grpSpPr>
          <a:xfrm>
            <a:off x="7979280" y="2695320"/>
            <a:ext cx="356556" cy="349557"/>
            <a:chOff x="-22863675" y="3131775"/>
            <a:chExt cx="299300" cy="293425"/>
          </a:xfrm>
          <a:solidFill>
            <a:schemeClr val="accent1">
              <a:lumMod val="75000"/>
            </a:schemeClr>
          </a:solidFill>
        </p:grpSpPr>
        <p:sp>
          <p:nvSpPr>
            <p:cNvPr id="5890" name="Google Shape;5890;p68"/>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68"/>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68"/>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93" name="Google Shape;5893;p68"/>
          <p:cNvGrpSpPr/>
          <p:nvPr/>
        </p:nvGrpSpPr>
        <p:grpSpPr>
          <a:xfrm>
            <a:off x="5322144" y="1306499"/>
            <a:ext cx="310602" cy="352803"/>
            <a:chOff x="-28069875" y="3175300"/>
            <a:chExt cx="260725" cy="296150"/>
          </a:xfrm>
          <a:solidFill>
            <a:schemeClr val="accent1">
              <a:lumMod val="75000"/>
            </a:schemeClr>
          </a:solidFill>
        </p:grpSpPr>
        <p:sp>
          <p:nvSpPr>
            <p:cNvPr id="5894" name="Google Shape;5894;p68"/>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68"/>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68"/>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68"/>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68"/>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68"/>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68"/>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68"/>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68"/>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03" name="Google Shape;5903;p68"/>
          <p:cNvSpPr/>
          <p:nvPr/>
        </p:nvSpPr>
        <p:spPr>
          <a:xfrm>
            <a:off x="5301578" y="1764235"/>
            <a:ext cx="352803" cy="350719"/>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04" name="Google Shape;5904;p68"/>
          <p:cNvGrpSpPr/>
          <p:nvPr/>
        </p:nvGrpSpPr>
        <p:grpSpPr>
          <a:xfrm>
            <a:off x="5363423" y="2213733"/>
            <a:ext cx="228045" cy="351880"/>
            <a:chOff x="-28032075" y="3916450"/>
            <a:chExt cx="191425" cy="295375"/>
          </a:xfrm>
          <a:solidFill>
            <a:schemeClr val="accent1">
              <a:lumMod val="75000"/>
            </a:schemeClr>
          </a:solidFill>
        </p:grpSpPr>
        <p:sp>
          <p:nvSpPr>
            <p:cNvPr id="5905" name="Google Shape;5905;p68"/>
            <p:cNvSpPr/>
            <p:nvPr/>
          </p:nvSpPr>
          <p:spPr>
            <a:xfrm>
              <a:off x="-27996625" y="3916450"/>
              <a:ext cx="120525" cy="51225"/>
            </a:xfrm>
            <a:custGeom>
              <a:avLst/>
              <a:gdLst/>
              <a:ahLst/>
              <a:cxnLst/>
              <a:rect l="l" t="t" r="r" b="b"/>
              <a:pathLst>
                <a:path w="4821" h="2049" extrusionOk="0">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68"/>
            <p:cNvSpPr/>
            <p:nvPr/>
          </p:nvSpPr>
          <p:spPr>
            <a:xfrm>
              <a:off x="-28032075" y="4089975"/>
              <a:ext cx="191425" cy="121850"/>
            </a:xfrm>
            <a:custGeom>
              <a:avLst/>
              <a:gdLst/>
              <a:ahLst/>
              <a:cxnLst/>
              <a:rect l="l" t="t" r="r" b="b"/>
              <a:pathLst>
                <a:path w="7657" h="4874" extrusionOk="0">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68"/>
            <p:cNvSpPr/>
            <p:nvPr/>
          </p:nvSpPr>
          <p:spPr>
            <a:xfrm>
              <a:off x="-28024975" y="3985750"/>
              <a:ext cx="181950" cy="121975"/>
            </a:xfrm>
            <a:custGeom>
              <a:avLst/>
              <a:gdLst/>
              <a:ahLst/>
              <a:cxnLst/>
              <a:rect l="l" t="t" r="r" b="b"/>
              <a:pathLst>
                <a:path w="7278" h="4879" extrusionOk="0">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8" name="Google Shape;5908;p68"/>
          <p:cNvGrpSpPr/>
          <p:nvPr/>
        </p:nvGrpSpPr>
        <p:grpSpPr>
          <a:xfrm>
            <a:off x="7528769" y="1306484"/>
            <a:ext cx="352833" cy="352833"/>
            <a:chOff x="-26201650" y="3176075"/>
            <a:chExt cx="296175" cy="296175"/>
          </a:xfrm>
          <a:solidFill>
            <a:schemeClr val="accent1">
              <a:lumMod val="75000"/>
            </a:schemeClr>
          </a:solidFill>
        </p:grpSpPr>
        <p:sp>
          <p:nvSpPr>
            <p:cNvPr id="5909" name="Google Shape;5909;p68"/>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68"/>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1" name="Google Shape;5911;p68"/>
          <p:cNvGrpSpPr/>
          <p:nvPr/>
        </p:nvGrpSpPr>
        <p:grpSpPr>
          <a:xfrm>
            <a:off x="7528293" y="1763705"/>
            <a:ext cx="353786" cy="351880"/>
            <a:chOff x="-26204800" y="3547050"/>
            <a:chExt cx="296975" cy="295375"/>
          </a:xfrm>
          <a:solidFill>
            <a:schemeClr val="accent1">
              <a:lumMod val="75000"/>
            </a:schemeClr>
          </a:solidFill>
        </p:grpSpPr>
        <p:sp>
          <p:nvSpPr>
            <p:cNvPr id="5912" name="Google Shape;5912;p68"/>
            <p:cNvSpPr/>
            <p:nvPr/>
          </p:nvSpPr>
          <p:spPr>
            <a:xfrm>
              <a:off x="-26204000" y="3669125"/>
              <a:ext cx="296175" cy="173300"/>
            </a:xfrm>
            <a:custGeom>
              <a:avLst/>
              <a:gdLst/>
              <a:ahLst/>
              <a:cxnLst/>
              <a:rect l="l" t="t" r="r" b="b"/>
              <a:pathLst>
                <a:path w="11847" h="6932" extrusionOk="0">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68"/>
            <p:cNvSpPr/>
            <p:nvPr/>
          </p:nvSpPr>
          <p:spPr>
            <a:xfrm>
              <a:off x="-26204800" y="3547050"/>
              <a:ext cx="296975" cy="122100"/>
            </a:xfrm>
            <a:custGeom>
              <a:avLst/>
              <a:gdLst/>
              <a:ahLst/>
              <a:cxnLst/>
              <a:rect l="l" t="t" r="r" b="b"/>
              <a:pathLst>
                <a:path w="11879" h="4884" extrusionOk="0">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4" name="Google Shape;5914;p68"/>
          <p:cNvSpPr/>
          <p:nvPr/>
        </p:nvSpPr>
        <p:spPr>
          <a:xfrm>
            <a:off x="7561179" y="2213200"/>
            <a:ext cx="289009" cy="352833"/>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15" name="Google Shape;5915;p68"/>
          <p:cNvGrpSpPr/>
          <p:nvPr/>
        </p:nvGrpSpPr>
        <p:grpSpPr>
          <a:xfrm>
            <a:off x="6199548" y="2693683"/>
            <a:ext cx="345328" cy="352833"/>
            <a:chOff x="-24353875" y="3147725"/>
            <a:chExt cx="289875" cy="296175"/>
          </a:xfrm>
          <a:solidFill>
            <a:schemeClr val="accent1">
              <a:lumMod val="75000"/>
            </a:schemeClr>
          </a:solidFill>
        </p:grpSpPr>
        <p:sp>
          <p:nvSpPr>
            <p:cNvPr id="5916" name="Google Shape;5916;p68"/>
            <p:cNvSpPr/>
            <p:nvPr/>
          </p:nvSpPr>
          <p:spPr>
            <a:xfrm>
              <a:off x="-24238100" y="3271375"/>
              <a:ext cx="52025" cy="51225"/>
            </a:xfrm>
            <a:custGeom>
              <a:avLst/>
              <a:gdLst/>
              <a:ahLst/>
              <a:cxnLst/>
              <a:rect l="l" t="t" r="r" b="b"/>
              <a:pathLst>
                <a:path w="2081" h="2049" extrusionOk="0">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68"/>
            <p:cNvSpPr/>
            <p:nvPr/>
          </p:nvSpPr>
          <p:spPr>
            <a:xfrm>
              <a:off x="-24353875" y="3147725"/>
              <a:ext cx="289875" cy="296175"/>
            </a:xfrm>
            <a:custGeom>
              <a:avLst/>
              <a:gdLst/>
              <a:ahLst/>
              <a:cxnLst/>
              <a:rect l="l" t="t" r="r" b="b"/>
              <a:pathLst>
                <a:path w="11595" h="11847" extrusionOk="0">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8" name="Google Shape;5918;p68"/>
          <p:cNvGrpSpPr/>
          <p:nvPr/>
        </p:nvGrpSpPr>
        <p:grpSpPr>
          <a:xfrm>
            <a:off x="6207530" y="3173090"/>
            <a:ext cx="329365" cy="351910"/>
            <a:chOff x="-24344425" y="3519475"/>
            <a:chExt cx="276475" cy="295400"/>
          </a:xfrm>
          <a:solidFill>
            <a:schemeClr val="accent1">
              <a:lumMod val="75000"/>
            </a:schemeClr>
          </a:solidFill>
        </p:grpSpPr>
        <p:sp>
          <p:nvSpPr>
            <p:cNvPr id="5919" name="Google Shape;5919;p68"/>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68"/>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1" name="Google Shape;5921;p68"/>
          <p:cNvGrpSpPr/>
          <p:nvPr/>
        </p:nvGrpSpPr>
        <p:grpSpPr>
          <a:xfrm>
            <a:off x="6197210" y="3625010"/>
            <a:ext cx="350004" cy="348128"/>
            <a:chOff x="-24353075" y="3891250"/>
            <a:chExt cx="293800" cy="292225"/>
          </a:xfrm>
          <a:solidFill>
            <a:schemeClr val="accent1">
              <a:lumMod val="75000"/>
            </a:schemeClr>
          </a:solidFill>
        </p:grpSpPr>
        <p:sp>
          <p:nvSpPr>
            <p:cNvPr id="5922" name="Google Shape;5922;p68"/>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68"/>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4" name="Google Shape;5924;p68"/>
          <p:cNvGrpSpPr/>
          <p:nvPr/>
        </p:nvGrpSpPr>
        <p:grpSpPr>
          <a:xfrm>
            <a:off x="7980681" y="3173313"/>
            <a:ext cx="353757" cy="351463"/>
            <a:chOff x="-22845575" y="3504075"/>
            <a:chExt cx="296950" cy="295025"/>
          </a:xfrm>
          <a:solidFill>
            <a:schemeClr val="accent1">
              <a:lumMod val="75000"/>
            </a:schemeClr>
          </a:solidFill>
        </p:grpSpPr>
        <p:sp>
          <p:nvSpPr>
            <p:cNvPr id="5925" name="Google Shape;5925;p68"/>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68"/>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7" name="Google Shape;5927;p68"/>
          <p:cNvGrpSpPr/>
          <p:nvPr/>
        </p:nvGrpSpPr>
        <p:grpSpPr>
          <a:xfrm>
            <a:off x="5773862" y="1306961"/>
            <a:ext cx="299344" cy="351880"/>
            <a:chOff x="-27691025" y="3175300"/>
            <a:chExt cx="251275" cy="295375"/>
          </a:xfrm>
          <a:solidFill>
            <a:schemeClr val="accent1">
              <a:lumMod val="75000"/>
            </a:schemeClr>
          </a:solidFill>
        </p:grpSpPr>
        <p:sp>
          <p:nvSpPr>
            <p:cNvPr id="5928" name="Google Shape;5928;p68"/>
            <p:cNvSpPr/>
            <p:nvPr/>
          </p:nvSpPr>
          <p:spPr>
            <a:xfrm>
              <a:off x="-27492550" y="3298150"/>
              <a:ext cx="18125" cy="18150"/>
            </a:xfrm>
            <a:custGeom>
              <a:avLst/>
              <a:gdLst/>
              <a:ahLst/>
              <a:cxnLst/>
              <a:rect l="l" t="t" r="r" b="b"/>
              <a:pathLst>
                <a:path w="725" h="726" extrusionOk="0">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68"/>
            <p:cNvSpPr/>
            <p:nvPr/>
          </p:nvSpPr>
          <p:spPr>
            <a:xfrm>
              <a:off x="-27613050" y="3175300"/>
              <a:ext cx="60650" cy="105550"/>
            </a:xfrm>
            <a:custGeom>
              <a:avLst/>
              <a:gdLst/>
              <a:ahLst/>
              <a:cxnLst/>
              <a:rect l="l" t="t" r="r" b="b"/>
              <a:pathLst>
                <a:path w="2426" h="4222" extrusionOk="0">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68"/>
            <p:cNvSpPr/>
            <p:nvPr/>
          </p:nvSpPr>
          <p:spPr>
            <a:xfrm>
              <a:off x="-27691025" y="3175300"/>
              <a:ext cx="60650" cy="105550"/>
            </a:xfrm>
            <a:custGeom>
              <a:avLst/>
              <a:gdLst/>
              <a:ahLst/>
              <a:cxnLst/>
              <a:rect l="l" t="t" r="r" b="b"/>
              <a:pathLst>
                <a:path w="2426" h="4222" extrusionOk="0">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68"/>
            <p:cNvSpPr/>
            <p:nvPr/>
          </p:nvSpPr>
          <p:spPr>
            <a:xfrm>
              <a:off x="-27691025" y="3263500"/>
              <a:ext cx="251275" cy="207175"/>
            </a:xfrm>
            <a:custGeom>
              <a:avLst/>
              <a:gdLst/>
              <a:ahLst/>
              <a:cxnLst/>
              <a:rect l="l" t="t" r="r" b="b"/>
              <a:pathLst>
                <a:path w="10051" h="8287" extrusionOk="0">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2" name="Google Shape;5932;p68"/>
          <p:cNvGrpSpPr/>
          <p:nvPr/>
        </p:nvGrpSpPr>
        <p:grpSpPr>
          <a:xfrm>
            <a:off x="5746179" y="1825637"/>
            <a:ext cx="354710" cy="228015"/>
            <a:chOff x="-27721750" y="3598250"/>
            <a:chExt cx="297750" cy="191400"/>
          </a:xfrm>
          <a:solidFill>
            <a:schemeClr val="accent1">
              <a:lumMod val="75000"/>
            </a:schemeClr>
          </a:solidFill>
        </p:grpSpPr>
        <p:sp>
          <p:nvSpPr>
            <p:cNvPr id="5933" name="Google Shape;5933;p68"/>
            <p:cNvSpPr/>
            <p:nvPr/>
          </p:nvSpPr>
          <p:spPr>
            <a:xfrm>
              <a:off x="-27616200" y="3651800"/>
              <a:ext cx="86650" cy="86675"/>
            </a:xfrm>
            <a:custGeom>
              <a:avLst/>
              <a:gdLst/>
              <a:ahLst/>
              <a:cxnLst/>
              <a:rect l="l" t="t" r="r" b="b"/>
              <a:pathLst>
                <a:path w="3466" h="3467" extrusionOk="0">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68"/>
            <p:cNvSpPr/>
            <p:nvPr/>
          </p:nvSpPr>
          <p:spPr>
            <a:xfrm>
              <a:off x="-27721750" y="3598250"/>
              <a:ext cx="297750" cy="191400"/>
            </a:xfrm>
            <a:custGeom>
              <a:avLst/>
              <a:gdLst/>
              <a:ahLst/>
              <a:cxnLst/>
              <a:rect l="l" t="t" r="r" b="b"/>
              <a:pathLst>
                <a:path w="11910" h="7656" extrusionOk="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5" name="Google Shape;5935;p68"/>
          <p:cNvGrpSpPr/>
          <p:nvPr/>
        </p:nvGrpSpPr>
        <p:grpSpPr>
          <a:xfrm>
            <a:off x="5747579" y="2219183"/>
            <a:ext cx="351910" cy="340980"/>
            <a:chOff x="-27719400" y="3925600"/>
            <a:chExt cx="295400" cy="286225"/>
          </a:xfrm>
          <a:solidFill>
            <a:schemeClr val="accent1">
              <a:lumMod val="75000"/>
            </a:schemeClr>
          </a:solidFill>
        </p:grpSpPr>
        <p:sp>
          <p:nvSpPr>
            <p:cNvPr id="5936" name="Google Shape;5936;p68"/>
            <p:cNvSpPr/>
            <p:nvPr/>
          </p:nvSpPr>
          <p:spPr>
            <a:xfrm>
              <a:off x="-27596525" y="3925600"/>
              <a:ext cx="172525" cy="162575"/>
            </a:xfrm>
            <a:custGeom>
              <a:avLst/>
              <a:gdLst/>
              <a:ahLst/>
              <a:cxnLst/>
              <a:rect l="l" t="t" r="r" b="b"/>
              <a:pathLst>
                <a:path w="6901" h="6503" extrusionOk="0">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68"/>
            <p:cNvSpPr/>
            <p:nvPr/>
          </p:nvSpPr>
          <p:spPr>
            <a:xfrm>
              <a:off x="-27719400" y="4054275"/>
              <a:ext cx="157550" cy="157550"/>
            </a:xfrm>
            <a:custGeom>
              <a:avLst/>
              <a:gdLst/>
              <a:ahLst/>
              <a:cxnLst/>
              <a:rect l="l" t="t" r="r" b="b"/>
              <a:pathLst>
                <a:path w="6302" h="6302" extrusionOk="0">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8" name="Google Shape;5938;p68"/>
          <p:cNvGrpSpPr/>
          <p:nvPr/>
        </p:nvGrpSpPr>
        <p:grpSpPr>
          <a:xfrm>
            <a:off x="7968851" y="1306023"/>
            <a:ext cx="353757" cy="353757"/>
            <a:chOff x="-25834600" y="3176875"/>
            <a:chExt cx="296950" cy="296950"/>
          </a:xfrm>
          <a:solidFill>
            <a:schemeClr val="accent1">
              <a:lumMod val="75000"/>
            </a:schemeClr>
          </a:solidFill>
        </p:grpSpPr>
        <p:sp>
          <p:nvSpPr>
            <p:cNvPr id="5939" name="Google Shape;5939;p68"/>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68"/>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68"/>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68"/>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68"/>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4" name="Google Shape;5944;p68"/>
          <p:cNvGrpSpPr/>
          <p:nvPr/>
        </p:nvGrpSpPr>
        <p:grpSpPr>
          <a:xfrm>
            <a:off x="7968851" y="1774024"/>
            <a:ext cx="353757" cy="331241"/>
            <a:chOff x="-25834600" y="3564375"/>
            <a:chExt cx="296950" cy="278050"/>
          </a:xfrm>
          <a:solidFill>
            <a:schemeClr val="accent1">
              <a:lumMod val="75000"/>
            </a:schemeClr>
          </a:solidFill>
        </p:grpSpPr>
        <p:sp>
          <p:nvSpPr>
            <p:cNvPr id="5945" name="Google Shape;5945;p68"/>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68"/>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68"/>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68"/>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68"/>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68"/>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68"/>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68"/>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3" name="Google Shape;5953;p68"/>
          <p:cNvGrpSpPr/>
          <p:nvPr/>
        </p:nvGrpSpPr>
        <p:grpSpPr>
          <a:xfrm>
            <a:off x="7966974" y="2213376"/>
            <a:ext cx="357509" cy="352595"/>
            <a:chOff x="-25834600" y="3915850"/>
            <a:chExt cx="300100" cy="295975"/>
          </a:xfrm>
          <a:solidFill>
            <a:schemeClr val="accent1">
              <a:lumMod val="75000"/>
            </a:schemeClr>
          </a:solidFill>
        </p:grpSpPr>
        <p:sp>
          <p:nvSpPr>
            <p:cNvPr id="5954" name="Google Shape;5954;p68"/>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68"/>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68"/>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7" name="Google Shape;5957;p68"/>
          <p:cNvGrpSpPr/>
          <p:nvPr/>
        </p:nvGrpSpPr>
        <p:grpSpPr>
          <a:xfrm>
            <a:off x="6702402" y="2694606"/>
            <a:ext cx="228968" cy="350987"/>
            <a:chOff x="-23930925" y="3149300"/>
            <a:chExt cx="192200" cy="294625"/>
          </a:xfrm>
          <a:solidFill>
            <a:schemeClr val="accent1">
              <a:lumMod val="75000"/>
            </a:schemeClr>
          </a:solidFill>
        </p:grpSpPr>
        <p:sp>
          <p:nvSpPr>
            <p:cNvPr id="5958" name="Google Shape;5958;p68"/>
            <p:cNvSpPr/>
            <p:nvPr/>
          </p:nvSpPr>
          <p:spPr>
            <a:xfrm>
              <a:off x="-23930125" y="3149300"/>
              <a:ext cx="191400" cy="35475"/>
            </a:xfrm>
            <a:custGeom>
              <a:avLst/>
              <a:gdLst/>
              <a:ahLst/>
              <a:cxnLst/>
              <a:rect l="l" t="t" r="r" b="b"/>
              <a:pathLst>
                <a:path w="7656" h="1419" extrusionOk="0">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68"/>
            <p:cNvSpPr/>
            <p:nvPr/>
          </p:nvSpPr>
          <p:spPr>
            <a:xfrm>
              <a:off x="-23878925" y="3237525"/>
              <a:ext cx="86650" cy="86650"/>
            </a:xfrm>
            <a:custGeom>
              <a:avLst/>
              <a:gdLst/>
              <a:ahLst/>
              <a:cxnLst/>
              <a:rect l="l" t="t" r="r" b="b"/>
              <a:pathLst>
                <a:path w="3466" h="3466" extrusionOk="0">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68"/>
            <p:cNvSpPr/>
            <p:nvPr/>
          </p:nvSpPr>
          <p:spPr>
            <a:xfrm>
              <a:off x="-23930925" y="3375350"/>
              <a:ext cx="190625" cy="68575"/>
            </a:xfrm>
            <a:custGeom>
              <a:avLst/>
              <a:gdLst/>
              <a:ahLst/>
              <a:cxnLst/>
              <a:rect l="l" t="t" r="r" b="b"/>
              <a:pathLst>
                <a:path w="7625" h="2743" extrusionOk="0">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68"/>
            <p:cNvSpPr/>
            <p:nvPr/>
          </p:nvSpPr>
          <p:spPr>
            <a:xfrm>
              <a:off x="-23930925" y="3202075"/>
              <a:ext cx="190625" cy="155975"/>
            </a:xfrm>
            <a:custGeom>
              <a:avLst/>
              <a:gdLst/>
              <a:ahLst/>
              <a:cxnLst/>
              <a:rect l="l" t="t" r="r" b="b"/>
              <a:pathLst>
                <a:path w="7625" h="6239" extrusionOk="0">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62" name="Google Shape;5962;p68"/>
          <p:cNvGrpSpPr/>
          <p:nvPr/>
        </p:nvGrpSpPr>
        <p:grpSpPr>
          <a:xfrm>
            <a:off x="6659232" y="3173090"/>
            <a:ext cx="315307" cy="351910"/>
            <a:chOff x="-23962425" y="3519475"/>
            <a:chExt cx="264675" cy="295400"/>
          </a:xfrm>
          <a:solidFill>
            <a:schemeClr val="accent1">
              <a:lumMod val="75000"/>
            </a:schemeClr>
          </a:solidFill>
        </p:grpSpPr>
        <p:sp>
          <p:nvSpPr>
            <p:cNvPr id="5963" name="Google Shape;5963;p68"/>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68"/>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65" name="Google Shape;5965;p68"/>
          <p:cNvSpPr/>
          <p:nvPr/>
        </p:nvSpPr>
        <p:spPr>
          <a:xfrm>
            <a:off x="6629668" y="3626801"/>
            <a:ext cx="375349" cy="344435"/>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6" name="Google Shape;5966;p68"/>
          <p:cNvGrpSpPr/>
          <p:nvPr/>
        </p:nvGrpSpPr>
        <p:grpSpPr>
          <a:xfrm>
            <a:off x="8037908" y="3623134"/>
            <a:ext cx="239302" cy="351880"/>
            <a:chOff x="-22788075" y="3904625"/>
            <a:chExt cx="200875" cy="295375"/>
          </a:xfrm>
          <a:solidFill>
            <a:schemeClr val="accent1">
              <a:lumMod val="75000"/>
            </a:schemeClr>
          </a:solidFill>
        </p:grpSpPr>
        <p:sp>
          <p:nvSpPr>
            <p:cNvPr id="5967" name="Google Shape;5967;p68"/>
            <p:cNvSpPr/>
            <p:nvPr/>
          </p:nvSpPr>
          <p:spPr>
            <a:xfrm>
              <a:off x="-22775475" y="4165325"/>
              <a:ext cx="65400" cy="34675"/>
            </a:xfrm>
            <a:custGeom>
              <a:avLst/>
              <a:gdLst/>
              <a:ahLst/>
              <a:cxnLst/>
              <a:rect l="l" t="t" r="r" b="b"/>
              <a:pathLst>
                <a:path w="2616" h="1387" extrusionOk="0">
                  <a:moveTo>
                    <a:pt x="32" y="1"/>
                  </a:moveTo>
                  <a:cubicBezTo>
                    <a:pt x="1" y="883"/>
                    <a:pt x="631" y="1387"/>
                    <a:pt x="1292" y="1387"/>
                  </a:cubicBezTo>
                  <a:cubicBezTo>
                    <a:pt x="1985" y="1387"/>
                    <a:pt x="2615" y="851"/>
                    <a:pt x="25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68"/>
            <p:cNvSpPr/>
            <p:nvPr/>
          </p:nvSpPr>
          <p:spPr>
            <a:xfrm>
              <a:off x="-22669150" y="3904725"/>
              <a:ext cx="81950" cy="244100"/>
            </a:xfrm>
            <a:custGeom>
              <a:avLst/>
              <a:gdLst/>
              <a:ahLst/>
              <a:cxnLst/>
              <a:rect l="l" t="t" r="r" b="b"/>
              <a:pathLst>
                <a:path w="3278" h="9764" extrusionOk="0">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68"/>
            <p:cNvSpPr/>
            <p:nvPr/>
          </p:nvSpPr>
          <p:spPr>
            <a:xfrm>
              <a:off x="-22788075" y="3904625"/>
              <a:ext cx="87450" cy="244200"/>
            </a:xfrm>
            <a:custGeom>
              <a:avLst/>
              <a:gdLst/>
              <a:ahLst/>
              <a:cxnLst/>
              <a:rect l="l" t="t" r="r" b="b"/>
              <a:pathLst>
                <a:path w="3498" h="9768" extrusionOk="0">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68"/>
            <p:cNvSpPr/>
            <p:nvPr/>
          </p:nvSpPr>
          <p:spPr>
            <a:xfrm>
              <a:off x="-22670725" y="4165325"/>
              <a:ext cx="64625" cy="34675"/>
            </a:xfrm>
            <a:custGeom>
              <a:avLst/>
              <a:gdLst/>
              <a:ahLst/>
              <a:cxnLst/>
              <a:rect l="l" t="t" r="r" b="b"/>
              <a:pathLst>
                <a:path w="2585" h="1387" extrusionOk="0">
                  <a:moveTo>
                    <a:pt x="32" y="1"/>
                  </a:moveTo>
                  <a:cubicBezTo>
                    <a:pt x="1" y="883"/>
                    <a:pt x="631" y="1387"/>
                    <a:pt x="1292" y="1387"/>
                  </a:cubicBezTo>
                  <a:cubicBezTo>
                    <a:pt x="1954" y="1387"/>
                    <a:pt x="2584" y="851"/>
                    <a:pt x="25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71" name="Google Shape;5971;p68"/>
          <p:cNvGrpSpPr/>
          <p:nvPr/>
        </p:nvGrpSpPr>
        <p:grpSpPr>
          <a:xfrm>
            <a:off x="6193206" y="1306499"/>
            <a:ext cx="354710" cy="352803"/>
            <a:chOff x="-27351575" y="3175300"/>
            <a:chExt cx="297750" cy="296150"/>
          </a:xfrm>
          <a:solidFill>
            <a:schemeClr val="accent1">
              <a:lumMod val="75000"/>
            </a:schemeClr>
          </a:solidFill>
        </p:grpSpPr>
        <p:sp>
          <p:nvSpPr>
            <p:cNvPr id="5972" name="Google Shape;5972;p68"/>
            <p:cNvSpPr/>
            <p:nvPr/>
          </p:nvSpPr>
          <p:spPr>
            <a:xfrm>
              <a:off x="-27351575" y="3175300"/>
              <a:ext cx="296975" cy="157550"/>
            </a:xfrm>
            <a:custGeom>
              <a:avLst/>
              <a:gdLst/>
              <a:ahLst/>
              <a:cxnLst/>
              <a:rect l="l" t="t" r="r" b="b"/>
              <a:pathLst>
                <a:path w="11879" h="6302" extrusionOk="0">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68"/>
            <p:cNvSpPr/>
            <p:nvPr/>
          </p:nvSpPr>
          <p:spPr>
            <a:xfrm>
              <a:off x="-27123950" y="3332825"/>
              <a:ext cx="17350" cy="52000"/>
            </a:xfrm>
            <a:custGeom>
              <a:avLst/>
              <a:gdLst/>
              <a:ahLst/>
              <a:cxnLst/>
              <a:rect l="l" t="t" r="r" b="b"/>
              <a:pathLst>
                <a:path w="694" h="2080" extrusionOk="0">
                  <a:moveTo>
                    <a:pt x="1" y="0"/>
                  </a:moveTo>
                  <a:lnTo>
                    <a:pt x="1" y="1733"/>
                  </a:lnTo>
                  <a:cubicBezTo>
                    <a:pt x="1" y="1922"/>
                    <a:pt x="158" y="2079"/>
                    <a:pt x="347" y="2079"/>
                  </a:cubicBezTo>
                  <a:cubicBezTo>
                    <a:pt x="536" y="2079"/>
                    <a:pt x="694" y="1922"/>
                    <a:pt x="694" y="1733"/>
                  </a:cubicBez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68"/>
            <p:cNvSpPr/>
            <p:nvPr/>
          </p:nvSpPr>
          <p:spPr>
            <a:xfrm>
              <a:off x="-27350775" y="3350150"/>
              <a:ext cx="296950" cy="121300"/>
            </a:xfrm>
            <a:custGeom>
              <a:avLst/>
              <a:gdLst/>
              <a:ahLst/>
              <a:cxnLst/>
              <a:rect l="l" t="t" r="r" b="b"/>
              <a:pathLst>
                <a:path w="11878" h="4852" extrusionOk="0">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68"/>
            <p:cNvSpPr/>
            <p:nvPr/>
          </p:nvSpPr>
          <p:spPr>
            <a:xfrm>
              <a:off x="-27299575" y="3332825"/>
              <a:ext cx="18125" cy="52000"/>
            </a:xfrm>
            <a:custGeom>
              <a:avLst/>
              <a:gdLst/>
              <a:ahLst/>
              <a:cxnLst/>
              <a:rect l="l" t="t" r="r" b="b"/>
              <a:pathLst>
                <a:path w="725" h="2080" extrusionOk="0">
                  <a:moveTo>
                    <a:pt x="0" y="0"/>
                  </a:moveTo>
                  <a:lnTo>
                    <a:pt x="0" y="1733"/>
                  </a:lnTo>
                  <a:cubicBezTo>
                    <a:pt x="0" y="1922"/>
                    <a:pt x="158" y="2079"/>
                    <a:pt x="378" y="2079"/>
                  </a:cubicBezTo>
                  <a:cubicBezTo>
                    <a:pt x="567" y="2079"/>
                    <a:pt x="725" y="1922"/>
                    <a:pt x="725" y="1733"/>
                  </a:cubicBez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76" name="Google Shape;5976;p68"/>
          <p:cNvGrpSpPr/>
          <p:nvPr/>
        </p:nvGrpSpPr>
        <p:grpSpPr>
          <a:xfrm>
            <a:off x="6235914" y="1763109"/>
            <a:ext cx="269293" cy="353072"/>
            <a:chOff x="-27313750" y="3545275"/>
            <a:chExt cx="226050" cy="296375"/>
          </a:xfrm>
          <a:solidFill>
            <a:schemeClr val="accent1">
              <a:lumMod val="75000"/>
            </a:schemeClr>
          </a:solidFill>
        </p:grpSpPr>
        <p:sp>
          <p:nvSpPr>
            <p:cNvPr id="5977" name="Google Shape;5977;p68"/>
            <p:cNvSpPr/>
            <p:nvPr/>
          </p:nvSpPr>
          <p:spPr>
            <a:xfrm>
              <a:off x="-27305100" y="3598450"/>
              <a:ext cx="208750" cy="173100"/>
            </a:xfrm>
            <a:custGeom>
              <a:avLst/>
              <a:gdLst/>
              <a:ahLst/>
              <a:cxnLst/>
              <a:rect l="l" t="t" r="r" b="b"/>
              <a:pathLst>
                <a:path w="8350" h="6924" extrusionOk="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68"/>
            <p:cNvSpPr/>
            <p:nvPr/>
          </p:nvSpPr>
          <p:spPr>
            <a:xfrm>
              <a:off x="-27313750" y="3770725"/>
              <a:ext cx="226050" cy="70925"/>
            </a:xfrm>
            <a:custGeom>
              <a:avLst/>
              <a:gdLst/>
              <a:ahLst/>
              <a:cxnLst/>
              <a:rect l="l" t="t" r="r" b="b"/>
              <a:pathLst>
                <a:path w="9042" h="2837" extrusionOk="0">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68"/>
            <p:cNvSpPr/>
            <p:nvPr/>
          </p:nvSpPr>
          <p:spPr>
            <a:xfrm>
              <a:off x="-27261000" y="3545275"/>
              <a:ext cx="122100" cy="51425"/>
            </a:xfrm>
            <a:custGeom>
              <a:avLst/>
              <a:gdLst/>
              <a:ahLst/>
              <a:cxnLst/>
              <a:rect l="l" t="t" r="r" b="b"/>
              <a:pathLst>
                <a:path w="4884" h="2057" extrusionOk="0">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0" name="Google Shape;5980;p68"/>
          <p:cNvGrpSpPr/>
          <p:nvPr/>
        </p:nvGrpSpPr>
        <p:grpSpPr>
          <a:xfrm>
            <a:off x="6193206" y="2211380"/>
            <a:ext cx="354710" cy="356586"/>
            <a:chOff x="-27351575" y="3915650"/>
            <a:chExt cx="297750" cy="299325"/>
          </a:xfrm>
          <a:solidFill>
            <a:schemeClr val="accent1">
              <a:lumMod val="75000"/>
            </a:schemeClr>
          </a:solidFill>
        </p:grpSpPr>
        <p:sp>
          <p:nvSpPr>
            <p:cNvPr id="5981" name="Google Shape;5981;p68"/>
            <p:cNvSpPr/>
            <p:nvPr/>
          </p:nvSpPr>
          <p:spPr>
            <a:xfrm>
              <a:off x="-27351575" y="4059000"/>
              <a:ext cx="153625" cy="155975"/>
            </a:xfrm>
            <a:custGeom>
              <a:avLst/>
              <a:gdLst/>
              <a:ahLst/>
              <a:cxnLst/>
              <a:rect l="l" t="t" r="r" b="b"/>
              <a:pathLst>
                <a:path w="6145" h="6239" extrusionOk="0">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68"/>
            <p:cNvSpPr/>
            <p:nvPr/>
          </p:nvSpPr>
          <p:spPr>
            <a:xfrm>
              <a:off x="-27257050" y="3915650"/>
              <a:ext cx="203225" cy="202450"/>
            </a:xfrm>
            <a:custGeom>
              <a:avLst/>
              <a:gdLst/>
              <a:ahLst/>
              <a:cxnLst/>
              <a:rect l="l" t="t" r="r" b="b"/>
              <a:pathLst>
                <a:path w="8129" h="8098" extrusionOk="0">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3" name="Google Shape;5983;p68"/>
          <p:cNvGrpSpPr/>
          <p:nvPr/>
        </p:nvGrpSpPr>
        <p:grpSpPr>
          <a:xfrm>
            <a:off x="4880696" y="2693579"/>
            <a:ext cx="319060" cy="353042"/>
            <a:chOff x="-25445525" y="3175900"/>
            <a:chExt cx="267825" cy="296350"/>
          </a:xfrm>
          <a:solidFill>
            <a:schemeClr val="accent1">
              <a:lumMod val="75000"/>
            </a:schemeClr>
          </a:solidFill>
        </p:grpSpPr>
        <p:sp>
          <p:nvSpPr>
            <p:cNvPr id="5984" name="Google Shape;5984;p68"/>
            <p:cNvSpPr/>
            <p:nvPr/>
          </p:nvSpPr>
          <p:spPr>
            <a:xfrm>
              <a:off x="-25445525" y="3367475"/>
              <a:ext cx="123675" cy="104775"/>
            </a:xfrm>
            <a:custGeom>
              <a:avLst/>
              <a:gdLst/>
              <a:ahLst/>
              <a:cxnLst/>
              <a:rect l="l" t="t" r="r" b="b"/>
              <a:pathLst>
                <a:path w="4947" h="4191" extrusionOk="0">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68"/>
            <p:cNvSpPr/>
            <p:nvPr/>
          </p:nvSpPr>
          <p:spPr>
            <a:xfrm>
              <a:off x="-25398250" y="3175900"/>
              <a:ext cx="220550" cy="296350"/>
            </a:xfrm>
            <a:custGeom>
              <a:avLst/>
              <a:gdLst/>
              <a:ahLst/>
              <a:cxnLst/>
              <a:rect l="l" t="t" r="r" b="b"/>
              <a:pathLst>
                <a:path w="8822" h="11854" extrusionOk="0">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68"/>
            <p:cNvSpPr/>
            <p:nvPr/>
          </p:nvSpPr>
          <p:spPr>
            <a:xfrm>
              <a:off x="-25328950" y="3211525"/>
              <a:ext cx="35475" cy="36250"/>
            </a:xfrm>
            <a:custGeom>
              <a:avLst/>
              <a:gdLst/>
              <a:ahLst/>
              <a:cxnLst/>
              <a:rect l="l" t="t" r="r" b="b"/>
              <a:pathLst>
                <a:path w="1419" h="1450" extrusionOk="0">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7" name="Google Shape;5987;p68"/>
          <p:cNvGrpSpPr/>
          <p:nvPr/>
        </p:nvGrpSpPr>
        <p:grpSpPr>
          <a:xfrm>
            <a:off x="4862410" y="3183902"/>
            <a:ext cx="355633" cy="330288"/>
            <a:chOff x="-25465200" y="3565175"/>
            <a:chExt cx="298525" cy="277250"/>
          </a:xfrm>
          <a:solidFill>
            <a:schemeClr val="accent1">
              <a:lumMod val="75000"/>
            </a:schemeClr>
          </a:solidFill>
        </p:grpSpPr>
        <p:sp>
          <p:nvSpPr>
            <p:cNvPr id="5988" name="Google Shape;5988;p68"/>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68"/>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0" name="Google Shape;5990;p68"/>
          <p:cNvGrpSpPr/>
          <p:nvPr/>
        </p:nvGrpSpPr>
        <p:grpSpPr>
          <a:xfrm>
            <a:off x="4861948" y="3623432"/>
            <a:ext cx="356556" cy="351285"/>
            <a:chOff x="-25465200" y="3916150"/>
            <a:chExt cx="299300" cy="294875"/>
          </a:xfrm>
          <a:solidFill>
            <a:schemeClr val="accent1">
              <a:lumMod val="75000"/>
            </a:schemeClr>
          </a:solidFill>
        </p:grpSpPr>
        <p:sp>
          <p:nvSpPr>
            <p:cNvPr id="5991" name="Google Shape;5991;p68"/>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68"/>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3" name="Google Shape;5993;p68"/>
          <p:cNvGrpSpPr/>
          <p:nvPr/>
        </p:nvGrpSpPr>
        <p:grpSpPr>
          <a:xfrm>
            <a:off x="7089388" y="2693698"/>
            <a:ext cx="351880" cy="352803"/>
            <a:chOff x="-23615075" y="3148525"/>
            <a:chExt cx="295375" cy="296150"/>
          </a:xfrm>
          <a:solidFill>
            <a:schemeClr val="accent1">
              <a:lumMod val="75000"/>
            </a:schemeClr>
          </a:solidFill>
        </p:grpSpPr>
        <p:sp>
          <p:nvSpPr>
            <p:cNvPr id="5994" name="Google Shape;5994;p68"/>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68"/>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68"/>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68"/>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98" name="Google Shape;5998;p68"/>
          <p:cNvSpPr/>
          <p:nvPr/>
        </p:nvSpPr>
        <p:spPr>
          <a:xfrm>
            <a:off x="7087484" y="317205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99" name="Google Shape;5999;p68"/>
          <p:cNvGrpSpPr/>
          <p:nvPr/>
        </p:nvGrpSpPr>
        <p:grpSpPr>
          <a:xfrm>
            <a:off x="7088911" y="3632977"/>
            <a:ext cx="352833" cy="332194"/>
            <a:chOff x="-23615075" y="3906200"/>
            <a:chExt cx="296175" cy="278850"/>
          </a:xfrm>
          <a:solidFill>
            <a:schemeClr val="accent1">
              <a:lumMod val="75000"/>
            </a:schemeClr>
          </a:solidFill>
        </p:grpSpPr>
        <p:sp>
          <p:nvSpPr>
            <p:cNvPr id="6000" name="Google Shape;6000;p68"/>
            <p:cNvSpPr/>
            <p:nvPr/>
          </p:nvSpPr>
          <p:spPr>
            <a:xfrm>
              <a:off x="-23615075" y="3954250"/>
              <a:ext cx="296175" cy="193775"/>
            </a:xfrm>
            <a:custGeom>
              <a:avLst/>
              <a:gdLst/>
              <a:ahLst/>
              <a:cxnLst/>
              <a:rect l="l" t="t" r="r" b="b"/>
              <a:pathLst>
                <a:path w="11847" h="7751" extrusionOk="0">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68"/>
            <p:cNvSpPr/>
            <p:nvPr/>
          </p:nvSpPr>
          <p:spPr>
            <a:xfrm>
              <a:off x="-23615075" y="3906200"/>
              <a:ext cx="77200" cy="77225"/>
            </a:xfrm>
            <a:custGeom>
              <a:avLst/>
              <a:gdLst/>
              <a:ahLst/>
              <a:cxnLst/>
              <a:rect l="l" t="t" r="r" b="b"/>
              <a:pathLst>
                <a:path w="3088" h="3089" extrusionOk="0">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68"/>
            <p:cNvSpPr/>
            <p:nvPr/>
          </p:nvSpPr>
          <p:spPr>
            <a:xfrm>
              <a:off x="-23543400" y="4167700"/>
              <a:ext cx="153600" cy="17350"/>
            </a:xfrm>
            <a:custGeom>
              <a:avLst/>
              <a:gdLst/>
              <a:ahLst/>
              <a:cxnLst/>
              <a:rect l="l" t="t" r="r" b="b"/>
              <a:pathLst>
                <a:path w="6144" h="694" extrusionOk="0">
                  <a:moveTo>
                    <a:pt x="0" y="0"/>
                  </a:moveTo>
                  <a:cubicBezTo>
                    <a:pt x="158" y="378"/>
                    <a:pt x="536" y="693"/>
                    <a:pt x="1008" y="693"/>
                  </a:cubicBezTo>
                  <a:lnTo>
                    <a:pt x="5167" y="693"/>
                  </a:lnTo>
                  <a:cubicBezTo>
                    <a:pt x="5608" y="693"/>
                    <a:pt x="5986" y="441"/>
                    <a:pt x="61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03" name="Google Shape;6003;p68"/>
          <p:cNvSpPr/>
          <p:nvPr/>
        </p:nvSpPr>
        <p:spPr>
          <a:xfrm>
            <a:off x="6207743" y="4064945"/>
            <a:ext cx="351880" cy="350957"/>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04" name="Google Shape;6004;p68"/>
          <p:cNvGrpSpPr/>
          <p:nvPr/>
        </p:nvGrpSpPr>
        <p:grpSpPr>
          <a:xfrm>
            <a:off x="6637880" y="1306618"/>
            <a:ext cx="353757" cy="352565"/>
            <a:chOff x="-26980600" y="3175500"/>
            <a:chExt cx="296950" cy="295950"/>
          </a:xfrm>
          <a:solidFill>
            <a:schemeClr val="accent1">
              <a:lumMod val="75000"/>
            </a:schemeClr>
          </a:solidFill>
        </p:grpSpPr>
        <p:sp>
          <p:nvSpPr>
            <p:cNvPr id="6005" name="Google Shape;6005;p68"/>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68"/>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68"/>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08" name="Google Shape;6008;p68"/>
          <p:cNvSpPr/>
          <p:nvPr/>
        </p:nvSpPr>
        <p:spPr>
          <a:xfrm>
            <a:off x="6660447" y="1763639"/>
            <a:ext cx="309649" cy="351910"/>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09" name="Google Shape;6009;p68"/>
          <p:cNvGrpSpPr/>
          <p:nvPr/>
        </p:nvGrpSpPr>
        <p:grpSpPr>
          <a:xfrm>
            <a:off x="6638357" y="2245154"/>
            <a:ext cx="352803" cy="289039"/>
            <a:chOff x="-26981375" y="3951875"/>
            <a:chExt cx="296150" cy="242625"/>
          </a:xfrm>
          <a:solidFill>
            <a:schemeClr val="accent1">
              <a:lumMod val="75000"/>
            </a:schemeClr>
          </a:solidFill>
        </p:grpSpPr>
        <p:sp>
          <p:nvSpPr>
            <p:cNvPr id="6010" name="Google Shape;6010;p68"/>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68"/>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68"/>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13" name="Google Shape;6013;p68"/>
          <p:cNvGrpSpPr/>
          <p:nvPr/>
        </p:nvGrpSpPr>
        <p:grpSpPr>
          <a:xfrm>
            <a:off x="5303399" y="2692745"/>
            <a:ext cx="351910" cy="354710"/>
            <a:chOff x="-25094250" y="3176075"/>
            <a:chExt cx="295400" cy="297750"/>
          </a:xfrm>
          <a:solidFill>
            <a:schemeClr val="accent1">
              <a:lumMod val="75000"/>
            </a:schemeClr>
          </a:solidFill>
        </p:grpSpPr>
        <p:sp>
          <p:nvSpPr>
            <p:cNvPr id="6014" name="Google Shape;6014;p68"/>
            <p:cNvSpPr/>
            <p:nvPr/>
          </p:nvSpPr>
          <p:spPr>
            <a:xfrm>
              <a:off x="-24989225" y="3176075"/>
              <a:ext cx="87200" cy="122500"/>
            </a:xfrm>
            <a:custGeom>
              <a:avLst/>
              <a:gdLst/>
              <a:ahLst/>
              <a:cxnLst/>
              <a:rect l="l" t="t" r="r" b="b"/>
              <a:pathLst>
                <a:path w="3488" h="4900" extrusionOk="0">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68"/>
            <p:cNvSpPr/>
            <p:nvPr/>
          </p:nvSpPr>
          <p:spPr>
            <a:xfrm>
              <a:off x="-25094250" y="3179225"/>
              <a:ext cx="295400" cy="291450"/>
            </a:xfrm>
            <a:custGeom>
              <a:avLst/>
              <a:gdLst/>
              <a:ahLst/>
              <a:cxnLst/>
              <a:rect l="l" t="t" r="r" b="b"/>
              <a:pathLst>
                <a:path w="11816" h="11658" extrusionOk="0">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68"/>
            <p:cNvSpPr/>
            <p:nvPr/>
          </p:nvSpPr>
          <p:spPr>
            <a:xfrm>
              <a:off x="-24989225" y="3350975"/>
              <a:ext cx="87200" cy="122850"/>
            </a:xfrm>
            <a:custGeom>
              <a:avLst/>
              <a:gdLst/>
              <a:ahLst/>
              <a:cxnLst/>
              <a:rect l="l" t="t" r="r" b="b"/>
              <a:pathLst>
                <a:path w="3488" h="4914" extrusionOk="0">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17" name="Google Shape;6017;p68"/>
          <p:cNvGrpSpPr/>
          <p:nvPr/>
        </p:nvGrpSpPr>
        <p:grpSpPr>
          <a:xfrm>
            <a:off x="5303399" y="3173106"/>
            <a:ext cx="351910" cy="351880"/>
            <a:chOff x="-25094250" y="3547050"/>
            <a:chExt cx="295400" cy="295375"/>
          </a:xfrm>
          <a:solidFill>
            <a:schemeClr val="accent1">
              <a:lumMod val="75000"/>
            </a:schemeClr>
          </a:solidFill>
        </p:grpSpPr>
        <p:sp>
          <p:nvSpPr>
            <p:cNvPr id="6018" name="Google Shape;6018;p68"/>
            <p:cNvSpPr/>
            <p:nvPr/>
          </p:nvSpPr>
          <p:spPr>
            <a:xfrm>
              <a:off x="-24990275" y="358092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68"/>
            <p:cNvSpPr/>
            <p:nvPr/>
          </p:nvSpPr>
          <p:spPr>
            <a:xfrm>
              <a:off x="-25041475" y="3668350"/>
              <a:ext cx="52025" cy="52000"/>
            </a:xfrm>
            <a:custGeom>
              <a:avLst/>
              <a:gdLst/>
              <a:ahLst/>
              <a:cxnLst/>
              <a:rect l="l" t="t" r="r" b="b"/>
              <a:pathLst>
                <a:path w="2081" h="2080" extrusionOk="0">
                  <a:moveTo>
                    <a:pt x="1" y="0"/>
                  </a:moveTo>
                  <a:lnTo>
                    <a:pt x="1" y="2080"/>
                  </a:lnTo>
                  <a:lnTo>
                    <a:pt x="2080" y="2080"/>
                  </a:ln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68"/>
            <p:cNvSpPr/>
            <p:nvPr/>
          </p:nvSpPr>
          <p:spPr>
            <a:xfrm>
              <a:off x="-25094250" y="3547050"/>
              <a:ext cx="224500" cy="295375"/>
            </a:xfrm>
            <a:custGeom>
              <a:avLst/>
              <a:gdLst/>
              <a:ahLst/>
              <a:cxnLst/>
              <a:rect l="l" t="t" r="r" b="b"/>
              <a:pathLst>
                <a:path w="8980" h="11815" extrusionOk="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68"/>
            <p:cNvSpPr/>
            <p:nvPr/>
          </p:nvSpPr>
          <p:spPr>
            <a:xfrm>
              <a:off x="-24851650" y="3582300"/>
              <a:ext cx="52800" cy="190825"/>
            </a:xfrm>
            <a:custGeom>
              <a:avLst/>
              <a:gdLst/>
              <a:ahLst/>
              <a:cxnLst/>
              <a:rect l="l" t="t" r="r" b="b"/>
              <a:pathLst>
                <a:path w="2112" h="7633" extrusionOk="0">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68"/>
            <p:cNvSpPr/>
            <p:nvPr/>
          </p:nvSpPr>
          <p:spPr>
            <a:xfrm>
              <a:off x="-24850875" y="3788050"/>
              <a:ext cx="52025" cy="53600"/>
            </a:xfrm>
            <a:custGeom>
              <a:avLst/>
              <a:gdLst/>
              <a:ahLst/>
              <a:cxnLst/>
              <a:rect l="l" t="t" r="r" b="b"/>
              <a:pathLst>
                <a:path w="2081" h="2144" extrusionOk="0">
                  <a:moveTo>
                    <a:pt x="1" y="1"/>
                  </a:moveTo>
                  <a:lnTo>
                    <a:pt x="1" y="1104"/>
                  </a:lnTo>
                  <a:lnTo>
                    <a:pt x="64" y="1104"/>
                  </a:lnTo>
                  <a:cubicBezTo>
                    <a:pt x="64" y="1702"/>
                    <a:pt x="505" y="2143"/>
                    <a:pt x="1072" y="2143"/>
                  </a:cubicBezTo>
                  <a:cubicBezTo>
                    <a:pt x="1671" y="2143"/>
                    <a:pt x="2080" y="1671"/>
                    <a:pt x="2080" y="1104"/>
                  </a:cubicBezTo>
                  <a:lnTo>
                    <a:pt x="20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23" name="Google Shape;6023;p68"/>
          <p:cNvSpPr/>
          <p:nvPr/>
        </p:nvSpPr>
        <p:spPr>
          <a:xfrm>
            <a:off x="5303415" y="3678086"/>
            <a:ext cx="352833" cy="241864"/>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24" name="Google Shape;6024;p68"/>
          <p:cNvGrpSpPr/>
          <p:nvPr/>
        </p:nvGrpSpPr>
        <p:grpSpPr>
          <a:xfrm>
            <a:off x="7535476" y="2693698"/>
            <a:ext cx="352803" cy="352803"/>
            <a:chOff x="-23245675" y="3148525"/>
            <a:chExt cx="296150" cy="296150"/>
          </a:xfrm>
          <a:solidFill>
            <a:schemeClr val="accent1">
              <a:lumMod val="75000"/>
            </a:schemeClr>
          </a:solidFill>
        </p:grpSpPr>
        <p:sp>
          <p:nvSpPr>
            <p:cNvPr id="6025" name="Google Shape;6025;p68"/>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68"/>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68"/>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28" name="Google Shape;6028;p68"/>
          <p:cNvSpPr/>
          <p:nvPr/>
        </p:nvSpPr>
        <p:spPr>
          <a:xfrm>
            <a:off x="7577658" y="3173040"/>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29" name="Google Shape;6029;p68"/>
          <p:cNvGrpSpPr/>
          <p:nvPr/>
        </p:nvGrpSpPr>
        <p:grpSpPr>
          <a:xfrm>
            <a:off x="7535938" y="3622672"/>
            <a:ext cx="351880" cy="352803"/>
            <a:chOff x="-23244900" y="3888100"/>
            <a:chExt cx="295375" cy="296150"/>
          </a:xfrm>
          <a:solidFill>
            <a:schemeClr val="accent1">
              <a:lumMod val="75000"/>
            </a:schemeClr>
          </a:solidFill>
        </p:grpSpPr>
        <p:sp>
          <p:nvSpPr>
            <p:cNvPr id="6030" name="Google Shape;6030;p68"/>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68"/>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68"/>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68"/>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68"/>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68"/>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68"/>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68"/>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68"/>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68"/>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68"/>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41" name="Google Shape;6041;p68"/>
          <p:cNvSpPr/>
          <p:nvPr/>
        </p:nvSpPr>
        <p:spPr>
          <a:xfrm>
            <a:off x="6612202" y="4063538"/>
            <a:ext cx="353786" cy="35375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68"/>
          <p:cNvSpPr txBox="1"/>
          <p:nvPr/>
        </p:nvSpPr>
        <p:spPr>
          <a:xfrm>
            <a:off x="849675" y="722092"/>
            <a:ext cx="3482100" cy="482400"/>
          </a:xfrm>
          <a:prstGeom prst="rect">
            <a:avLst/>
          </a:prstGeom>
          <a:solidFill>
            <a:schemeClr val="accent1">
              <a:lumMod val="75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Educational Icons</a:t>
            </a:r>
            <a:endParaRPr sz="2400">
              <a:solidFill>
                <a:srgbClr val="FFFFFF"/>
              </a:solidFill>
            </a:endParaRPr>
          </a:p>
        </p:txBody>
      </p:sp>
      <p:sp>
        <p:nvSpPr>
          <p:cNvPr id="6043" name="Google Shape;6043;p68"/>
          <p:cNvSpPr txBox="1"/>
          <p:nvPr/>
        </p:nvSpPr>
        <p:spPr>
          <a:xfrm>
            <a:off x="4858400" y="722092"/>
            <a:ext cx="3482100" cy="482400"/>
          </a:xfrm>
          <a:prstGeom prst="rect">
            <a:avLst/>
          </a:prstGeom>
          <a:solidFill>
            <a:schemeClr val="accent1">
              <a:lumMod val="75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Medical Icons</a:t>
            </a:r>
            <a:endParaRPr sz="2400">
              <a:solidFill>
                <a:srgbClr val="FFFF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047"/>
        <p:cNvGrpSpPr/>
        <p:nvPr/>
      </p:nvGrpSpPr>
      <p:grpSpPr>
        <a:xfrm>
          <a:off x="0" y="0"/>
          <a:ext cx="0" cy="0"/>
          <a:chOff x="0" y="0"/>
          <a:chExt cx="0" cy="0"/>
        </a:xfrm>
      </p:grpSpPr>
      <p:sp>
        <p:nvSpPr>
          <p:cNvPr id="6048" name="Google Shape;6048;p69"/>
          <p:cNvSpPr/>
          <p:nvPr/>
        </p:nvSpPr>
        <p:spPr>
          <a:xfrm>
            <a:off x="849879" y="1380449"/>
            <a:ext cx="367261" cy="366364"/>
          </a:xfrm>
          <a:custGeom>
            <a:avLst/>
            <a:gdLst/>
            <a:ahLst/>
            <a:cxnLst/>
            <a:rect l="l" t="t" r="r" b="b"/>
            <a:pathLst>
              <a:path w="12697" h="12666" extrusionOk="0">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49" name="Google Shape;6049;p69"/>
          <p:cNvGrpSpPr/>
          <p:nvPr/>
        </p:nvGrpSpPr>
        <p:grpSpPr>
          <a:xfrm>
            <a:off x="850004" y="1823018"/>
            <a:ext cx="367261" cy="367261"/>
            <a:chOff x="-65145700" y="3727425"/>
            <a:chExt cx="317425" cy="317425"/>
          </a:xfrm>
          <a:solidFill>
            <a:schemeClr val="accent1">
              <a:lumMod val="75000"/>
            </a:schemeClr>
          </a:solidFill>
        </p:grpSpPr>
        <p:sp>
          <p:nvSpPr>
            <p:cNvPr id="6050" name="Google Shape;6050;p69"/>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69"/>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2" name="Google Shape;6052;p69"/>
          <p:cNvGrpSpPr/>
          <p:nvPr/>
        </p:nvGrpSpPr>
        <p:grpSpPr>
          <a:xfrm>
            <a:off x="853201" y="2251933"/>
            <a:ext cx="360868" cy="367261"/>
            <a:chOff x="-65144125" y="4094450"/>
            <a:chExt cx="311900" cy="317425"/>
          </a:xfrm>
          <a:solidFill>
            <a:schemeClr val="accent1">
              <a:lumMod val="75000"/>
            </a:schemeClr>
          </a:solidFill>
        </p:grpSpPr>
        <p:sp>
          <p:nvSpPr>
            <p:cNvPr id="6053" name="Google Shape;6053;p69"/>
            <p:cNvSpPr/>
            <p:nvPr/>
          </p:nvSpPr>
          <p:spPr>
            <a:xfrm>
              <a:off x="-65079550" y="4183450"/>
              <a:ext cx="185900" cy="185900"/>
            </a:xfrm>
            <a:custGeom>
              <a:avLst/>
              <a:gdLst/>
              <a:ahLst/>
              <a:cxnLst/>
              <a:rect l="l" t="t" r="r" b="b"/>
              <a:pathLst>
                <a:path w="7436" h="7436" extrusionOk="0">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69"/>
            <p:cNvSpPr/>
            <p:nvPr/>
          </p:nvSpPr>
          <p:spPr>
            <a:xfrm>
              <a:off x="-65039375" y="4094450"/>
              <a:ext cx="104775" cy="19700"/>
            </a:xfrm>
            <a:custGeom>
              <a:avLst/>
              <a:gdLst/>
              <a:ahLst/>
              <a:cxnLst/>
              <a:rect l="l" t="t" r="r" b="b"/>
              <a:pathLst>
                <a:path w="4191" h="788" extrusionOk="0">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69"/>
            <p:cNvSpPr/>
            <p:nvPr/>
          </p:nvSpPr>
          <p:spPr>
            <a:xfrm>
              <a:off x="-65144125" y="4121025"/>
              <a:ext cx="311900" cy="290850"/>
            </a:xfrm>
            <a:custGeom>
              <a:avLst/>
              <a:gdLst/>
              <a:ahLst/>
              <a:cxnLst/>
              <a:rect l="l" t="t" r="r" b="b"/>
              <a:pathLst>
                <a:path w="12476" h="11634" extrusionOk="0">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6" name="Google Shape;6056;p69"/>
          <p:cNvSpPr/>
          <p:nvPr/>
        </p:nvSpPr>
        <p:spPr>
          <a:xfrm>
            <a:off x="3057429" y="1379076"/>
            <a:ext cx="369083" cy="369112"/>
          </a:xfrm>
          <a:custGeom>
            <a:avLst/>
            <a:gdLst/>
            <a:ahLst/>
            <a:cxnLst/>
            <a:rect l="l" t="t" r="r" b="b"/>
            <a:pathLst>
              <a:path w="12760" h="12761" extrusionOk="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57" name="Google Shape;6057;p69"/>
          <p:cNvGrpSpPr/>
          <p:nvPr/>
        </p:nvGrpSpPr>
        <p:grpSpPr>
          <a:xfrm>
            <a:off x="3056770" y="1822628"/>
            <a:ext cx="370645" cy="368042"/>
            <a:chOff x="-63250675" y="3744075"/>
            <a:chExt cx="320350" cy="318100"/>
          </a:xfrm>
          <a:solidFill>
            <a:schemeClr val="accent1">
              <a:lumMod val="75000"/>
            </a:schemeClr>
          </a:solidFill>
        </p:grpSpPr>
        <p:sp>
          <p:nvSpPr>
            <p:cNvPr id="6058" name="Google Shape;6058;p69"/>
            <p:cNvSpPr/>
            <p:nvPr/>
          </p:nvSpPr>
          <p:spPr>
            <a:xfrm>
              <a:off x="-63126250" y="3744075"/>
              <a:ext cx="195925" cy="192875"/>
            </a:xfrm>
            <a:custGeom>
              <a:avLst/>
              <a:gdLst/>
              <a:ahLst/>
              <a:cxnLst/>
              <a:rect l="l" t="t" r="r" b="b"/>
              <a:pathLst>
                <a:path w="7837" h="7715" extrusionOk="0">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69"/>
            <p:cNvSpPr/>
            <p:nvPr/>
          </p:nvSpPr>
          <p:spPr>
            <a:xfrm>
              <a:off x="-63190025" y="3814050"/>
              <a:ext cx="186675" cy="185900"/>
            </a:xfrm>
            <a:custGeom>
              <a:avLst/>
              <a:gdLst/>
              <a:ahLst/>
              <a:cxnLst/>
              <a:rect l="l" t="t" r="r" b="b"/>
              <a:pathLst>
                <a:path w="7467" h="7436" extrusionOk="0">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69"/>
            <p:cNvSpPr/>
            <p:nvPr/>
          </p:nvSpPr>
          <p:spPr>
            <a:xfrm>
              <a:off x="-63250675" y="3751050"/>
              <a:ext cx="311125" cy="311125"/>
            </a:xfrm>
            <a:custGeom>
              <a:avLst/>
              <a:gdLst/>
              <a:ahLst/>
              <a:cxnLst/>
              <a:rect l="l" t="t" r="r" b="b"/>
              <a:pathLst>
                <a:path w="12445" h="12445" extrusionOk="0">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1" name="Google Shape;6061;p69"/>
          <p:cNvGrpSpPr/>
          <p:nvPr/>
        </p:nvGrpSpPr>
        <p:grpSpPr>
          <a:xfrm>
            <a:off x="3058462" y="2251933"/>
            <a:ext cx="367261" cy="367261"/>
            <a:chOff x="-63250675" y="4110200"/>
            <a:chExt cx="317425" cy="317425"/>
          </a:xfrm>
          <a:solidFill>
            <a:schemeClr val="accent1">
              <a:lumMod val="75000"/>
            </a:schemeClr>
          </a:solidFill>
        </p:grpSpPr>
        <p:sp>
          <p:nvSpPr>
            <p:cNvPr id="6062" name="Google Shape;6062;p69"/>
            <p:cNvSpPr/>
            <p:nvPr/>
          </p:nvSpPr>
          <p:spPr>
            <a:xfrm>
              <a:off x="-63007300" y="4153725"/>
              <a:ext cx="30725" cy="29750"/>
            </a:xfrm>
            <a:custGeom>
              <a:avLst/>
              <a:gdLst/>
              <a:ahLst/>
              <a:cxnLst/>
              <a:rect l="l" t="t" r="r" b="b"/>
              <a:pathLst>
                <a:path w="1229" h="1190" extrusionOk="0">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69"/>
            <p:cNvSpPr/>
            <p:nvPr/>
          </p:nvSpPr>
          <p:spPr>
            <a:xfrm>
              <a:off x="-63203425" y="4159025"/>
              <a:ext cx="222925" cy="222150"/>
            </a:xfrm>
            <a:custGeom>
              <a:avLst/>
              <a:gdLst/>
              <a:ahLst/>
              <a:cxnLst/>
              <a:rect l="l" t="t" r="r" b="b"/>
              <a:pathLst>
                <a:path w="8917" h="8886" extrusionOk="0">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69"/>
            <p:cNvSpPr/>
            <p:nvPr/>
          </p:nvSpPr>
          <p:spPr>
            <a:xfrm>
              <a:off x="-63102600" y="4401625"/>
              <a:ext cx="20500" cy="26000"/>
            </a:xfrm>
            <a:custGeom>
              <a:avLst/>
              <a:gdLst/>
              <a:ahLst/>
              <a:cxnLst/>
              <a:rect l="l" t="t" r="r" b="b"/>
              <a:pathLst>
                <a:path w="820" h="1040" extrusionOk="0">
                  <a:moveTo>
                    <a:pt x="0" y="0"/>
                  </a:moveTo>
                  <a:lnTo>
                    <a:pt x="0" y="630"/>
                  </a:lnTo>
                  <a:cubicBezTo>
                    <a:pt x="0" y="882"/>
                    <a:pt x="189" y="1040"/>
                    <a:pt x="441" y="1040"/>
                  </a:cubicBezTo>
                  <a:cubicBezTo>
                    <a:pt x="662" y="1040"/>
                    <a:pt x="819" y="851"/>
                    <a:pt x="819" y="630"/>
                  </a:cubicBezTo>
                  <a:lnTo>
                    <a:pt x="81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69"/>
            <p:cNvSpPr/>
            <p:nvPr/>
          </p:nvSpPr>
          <p:spPr>
            <a:xfrm>
              <a:off x="-63006525" y="4354350"/>
              <a:ext cx="29950" cy="29975"/>
            </a:xfrm>
            <a:custGeom>
              <a:avLst/>
              <a:gdLst/>
              <a:ahLst/>
              <a:cxnLst/>
              <a:rect l="l" t="t" r="r" b="b"/>
              <a:pathLst>
                <a:path w="1198" h="1199" extrusionOk="0">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69"/>
            <p:cNvSpPr/>
            <p:nvPr/>
          </p:nvSpPr>
          <p:spPr>
            <a:xfrm>
              <a:off x="-62960825" y="4258275"/>
              <a:ext cx="27575" cy="20500"/>
            </a:xfrm>
            <a:custGeom>
              <a:avLst/>
              <a:gdLst/>
              <a:ahLst/>
              <a:cxnLst/>
              <a:rect l="l" t="t" r="r" b="b"/>
              <a:pathLst>
                <a:path w="1103" h="820" extrusionOk="0">
                  <a:moveTo>
                    <a:pt x="0" y="0"/>
                  </a:moveTo>
                  <a:lnTo>
                    <a:pt x="0" y="441"/>
                  </a:lnTo>
                  <a:lnTo>
                    <a:pt x="0" y="819"/>
                  </a:lnTo>
                  <a:lnTo>
                    <a:pt x="662" y="819"/>
                  </a:lnTo>
                  <a:cubicBezTo>
                    <a:pt x="914" y="819"/>
                    <a:pt x="1071" y="630"/>
                    <a:pt x="1071" y="378"/>
                  </a:cubicBezTo>
                  <a:cubicBezTo>
                    <a:pt x="1103" y="189"/>
                    <a:pt x="914" y="0"/>
                    <a:pt x="6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69"/>
            <p:cNvSpPr/>
            <p:nvPr/>
          </p:nvSpPr>
          <p:spPr>
            <a:xfrm>
              <a:off x="-63250675" y="4259050"/>
              <a:ext cx="26800" cy="20500"/>
            </a:xfrm>
            <a:custGeom>
              <a:avLst/>
              <a:gdLst/>
              <a:ahLst/>
              <a:cxnLst/>
              <a:rect l="l" t="t" r="r" b="b"/>
              <a:pathLst>
                <a:path w="1072" h="820" extrusionOk="0">
                  <a:moveTo>
                    <a:pt x="410" y="1"/>
                  </a:moveTo>
                  <a:cubicBezTo>
                    <a:pt x="158" y="1"/>
                    <a:pt x="0" y="190"/>
                    <a:pt x="0" y="410"/>
                  </a:cubicBezTo>
                  <a:cubicBezTo>
                    <a:pt x="0" y="631"/>
                    <a:pt x="221" y="820"/>
                    <a:pt x="410" y="820"/>
                  </a:cubicBezTo>
                  <a:lnTo>
                    <a:pt x="1071" y="820"/>
                  </a:lnTo>
                  <a:lnTo>
                    <a:pt x="1071" y="442"/>
                  </a:lnTo>
                  <a:lnTo>
                    <a:pt x="107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69"/>
            <p:cNvSpPr/>
            <p:nvPr/>
          </p:nvSpPr>
          <p:spPr>
            <a:xfrm>
              <a:off x="-63208950" y="4354350"/>
              <a:ext cx="29175" cy="29975"/>
            </a:xfrm>
            <a:custGeom>
              <a:avLst/>
              <a:gdLst/>
              <a:ahLst/>
              <a:cxnLst/>
              <a:rect l="l" t="t" r="r" b="b"/>
              <a:pathLst>
                <a:path w="1167" h="1199" extrusionOk="0">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69"/>
            <p:cNvSpPr/>
            <p:nvPr/>
          </p:nvSpPr>
          <p:spPr>
            <a:xfrm>
              <a:off x="-63208150" y="4153725"/>
              <a:ext cx="30725" cy="29750"/>
            </a:xfrm>
            <a:custGeom>
              <a:avLst/>
              <a:gdLst/>
              <a:ahLst/>
              <a:cxnLst/>
              <a:rect l="l" t="t" r="r" b="b"/>
              <a:pathLst>
                <a:path w="1229" h="1190" extrusionOk="0">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69"/>
            <p:cNvSpPr/>
            <p:nvPr/>
          </p:nvSpPr>
          <p:spPr>
            <a:xfrm>
              <a:off x="-63102600" y="4110200"/>
              <a:ext cx="20500" cy="27600"/>
            </a:xfrm>
            <a:custGeom>
              <a:avLst/>
              <a:gdLst/>
              <a:ahLst/>
              <a:cxnLst/>
              <a:rect l="l" t="t" r="r" b="b"/>
              <a:pathLst>
                <a:path w="820" h="1104" extrusionOk="0">
                  <a:moveTo>
                    <a:pt x="441" y="0"/>
                  </a:moveTo>
                  <a:cubicBezTo>
                    <a:pt x="221" y="0"/>
                    <a:pt x="0" y="221"/>
                    <a:pt x="0" y="410"/>
                  </a:cubicBezTo>
                  <a:lnTo>
                    <a:pt x="0" y="1103"/>
                  </a:lnTo>
                  <a:lnTo>
                    <a:pt x="819" y="1103"/>
                  </a:lnTo>
                  <a:lnTo>
                    <a:pt x="819" y="410"/>
                  </a:lnTo>
                  <a:cubicBezTo>
                    <a:pt x="819" y="158"/>
                    <a:pt x="630"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1" name="Google Shape;6071;p69"/>
          <p:cNvGrpSpPr/>
          <p:nvPr/>
        </p:nvGrpSpPr>
        <p:grpSpPr>
          <a:xfrm>
            <a:off x="1737509" y="2749028"/>
            <a:ext cx="359075" cy="358844"/>
            <a:chOff x="-61351725" y="3372400"/>
            <a:chExt cx="310350" cy="310150"/>
          </a:xfrm>
          <a:solidFill>
            <a:schemeClr val="accent1">
              <a:lumMod val="75000"/>
            </a:schemeClr>
          </a:solidFill>
        </p:grpSpPr>
        <p:sp>
          <p:nvSpPr>
            <p:cNvPr id="6072" name="Google Shape;6072;p69"/>
            <p:cNvSpPr/>
            <p:nvPr/>
          </p:nvSpPr>
          <p:spPr>
            <a:xfrm>
              <a:off x="-61165050" y="3558875"/>
              <a:ext cx="19700" cy="19700"/>
            </a:xfrm>
            <a:custGeom>
              <a:avLst/>
              <a:gdLst/>
              <a:ahLst/>
              <a:cxnLst/>
              <a:rect l="l" t="t" r="r" b="b"/>
              <a:pathLst>
                <a:path w="788" h="788" extrusionOk="0">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69"/>
            <p:cNvSpPr/>
            <p:nvPr/>
          </p:nvSpPr>
          <p:spPr>
            <a:xfrm>
              <a:off x="-61247750" y="3476175"/>
              <a:ext cx="19700" cy="19700"/>
            </a:xfrm>
            <a:custGeom>
              <a:avLst/>
              <a:gdLst/>
              <a:ahLst/>
              <a:cxnLst/>
              <a:rect l="l" t="t" r="r" b="b"/>
              <a:pathLst>
                <a:path w="788" h="788" extrusionOk="0">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69"/>
            <p:cNvSpPr/>
            <p:nvPr/>
          </p:nvSpPr>
          <p:spPr>
            <a:xfrm>
              <a:off x="-61351725" y="3372400"/>
              <a:ext cx="310350" cy="310150"/>
            </a:xfrm>
            <a:custGeom>
              <a:avLst/>
              <a:gdLst/>
              <a:ahLst/>
              <a:cxnLst/>
              <a:rect l="l" t="t" r="r" b="b"/>
              <a:pathLst>
                <a:path w="12414" h="12406" extrusionOk="0">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5" name="Google Shape;6075;p69"/>
          <p:cNvGrpSpPr/>
          <p:nvPr/>
        </p:nvGrpSpPr>
        <p:grpSpPr>
          <a:xfrm>
            <a:off x="1733864" y="3212084"/>
            <a:ext cx="366364" cy="333534"/>
            <a:chOff x="-61354875" y="3751050"/>
            <a:chExt cx="316650" cy="288275"/>
          </a:xfrm>
          <a:solidFill>
            <a:schemeClr val="accent1">
              <a:lumMod val="75000"/>
            </a:schemeClr>
          </a:solidFill>
        </p:grpSpPr>
        <p:sp>
          <p:nvSpPr>
            <p:cNvPr id="6076" name="Google Shape;6076;p69"/>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69"/>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69"/>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9" name="Google Shape;6079;p69"/>
          <p:cNvGrpSpPr/>
          <p:nvPr/>
        </p:nvGrpSpPr>
        <p:grpSpPr>
          <a:xfrm>
            <a:off x="1733864" y="3653724"/>
            <a:ext cx="366364" cy="367290"/>
            <a:chOff x="-61354875" y="4101525"/>
            <a:chExt cx="316650" cy="317450"/>
          </a:xfrm>
          <a:solidFill>
            <a:schemeClr val="accent1">
              <a:lumMod val="75000"/>
            </a:schemeClr>
          </a:solidFill>
        </p:grpSpPr>
        <p:sp>
          <p:nvSpPr>
            <p:cNvPr id="6080" name="Google Shape;6080;p69"/>
            <p:cNvSpPr/>
            <p:nvPr/>
          </p:nvSpPr>
          <p:spPr>
            <a:xfrm>
              <a:off x="-61172925" y="4240150"/>
              <a:ext cx="62225" cy="145750"/>
            </a:xfrm>
            <a:custGeom>
              <a:avLst/>
              <a:gdLst/>
              <a:ahLst/>
              <a:cxnLst/>
              <a:rect l="l" t="t" r="r" b="b"/>
              <a:pathLst>
                <a:path w="2489" h="5830" extrusionOk="0">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69"/>
            <p:cNvSpPr/>
            <p:nvPr/>
          </p:nvSpPr>
          <p:spPr>
            <a:xfrm>
              <a:off x="-61354875" y="4101525"/>
              <a:ext cx="316650" cy="317450"/>
            </a:xfrm>
            <a:custGeom>
              <a:avLst/>
              <a:gdLst/>
              <a:ahLst/>
              <a:cxnLst/>
              <a:rect l="l" t="t" r="r" b="b"/>
              <a:pathLst>
                <a:path w="12666" h="12698" extrusionOk="0">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82" name="Google Shape;6082;p69"/>
          <p:cNvGrpSpPr/>
          <p:nvPr/>
        </p:nvGrpSpPr>
        <p:grpSpPr>
          <a:xfrm>
            <a:off x="3950299" y="2745600"/>
            <a:ext cx="368157" cy="365699"/>
            <a:chOff x="-59470075" y="3308975"/>
            <a:chExt cx="318200" cy="316075"/>
          </a:xfrm>
          <a:solidFill>
            <a:schemeClr val="accent1">
              <a:lumMod val="75000"/>
            </a:schemeClr>
          </a:solidFill>
        </p:grpSpPr>
        <p:sp>
          <p:nvSpPr>
            <p:cNvPr id="6083" name="Google Shape;6083;p69"/>
            <p:cNvSpPr/>
            <p:nvPr/>
          </p:nvSpPr>
          <p:spPr>
            <a:xfrm>
              <a:off x="-59403925" y="3522625"/>
              <a:ext cx="21275" cy="20500"/>
            </a:xfrm>
            <a:custGeom>
              <a:avLst/>
              <a:gdLst/>
              <a:ahLst/>
              <a:cxnLst/>
              <a:rect l="l" t="t" r="r" b="b"/>
              <a:pathLst>
                <a:path w="851" h="820" extrusionOk="0">
                  <a:moveTo>
                    <a:pt x="0" y="1"/>
                  </a:moveTo>
                  <a:lnTo>
                    <a:pt x="0" y="820"/>
                  </a:lnTo>
                  <a:lnTo>
                    <a:pt x="851" y="820"/>
                  </a:lnTo>
                  <a:lnTo>
                    <a:pt x="8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69"/>
            <p:cNvSpPr/>
            <p:nvPr/>
          </p:nvSpPr>
          <p:spPr>
            <a:xfrm>
              <a:off x="-59362175" y="3522625"/>
              <a:ext cx="20500" cy="20500"/>
            </a:xfrm>
            <a:custGeom>
              <a:avLst/>
              <a:gdLst/>
              <a:ahLst/>
              <a:cxnLst/>
              <a:rect l="l" t="t" r="r" b="b"/>
              <a:pathLst>
                <a:path w="820" h="820" extrusionOk="0">
                  <a:moveTo>
                    <a:pt x="0" y="1"/>
                  </a:moveTo>
                  <a:lnTo>
                    <a:pt x="0" y="820"/>
                  </a:lnTo>
                  <a:lnTo>
                    <a:pt x="819" y="820"/>
                  </a:lnTo>
                  <a:lnTo>
                    <a:pt x="8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69"/>
            <p:cNvSpPr/>
            <p:nvPr/>
          </p:nvSpPr>
          <p:spPr>
            <a:xfrm>
              <a:off x="-59321225" y="3522625"/>
              <a:ext cx="20500" cy="20500"/>
            </a:xfrm>
            <a:custGeom>
              <a:avLst/>
              <a:gdLst/>
              <a:ahLst/>
              <a:cxnLst/>
              <a:rect l="l" t="t" r="r" b="b"/>
              <a:pathLst>
                <a:path w="820" h="820" extrusionOk="0">
                  <a:moveTo>
                    <a:pt x="0" y="1"/>
                  </a:moveTo>
                  <a:lnTo>
                    <a:pt x="0" y="820"/>
                  </a:lnTo>
                  <a:lnTo>
                    <a:pt x="820" y="820"/>
                  </a:lnTo>
                  <a:lnTo>
                    <a:pt x="8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69"/>
            <p:cNvSpPr/>
            <p:nvPr/>
          </p:nvSpPr>
          <p:spPr>
            <a:xfrm>
              <a:off x="-59279475" y="3522625"/>
              <a:ext cx="20500" cy="20500"/>
            </a:xfrm>
            <a:custGeom>
              <a:avLst/>
              <a:gdLst/>
              <a:ahLst/>
              <a:cxnLst/>
              <a:rect l="l" t="t" r="r" b="b"/>
              <a:pathLst>
                <a:path w="820" h="820" extrusionOk="0">
                  <a:moveTo>
                    <a:pt x="0" y="1"/>
                  </a:moveTo>
                  <a:lnTo>
                    <a:pt x="0" y="820"/>
                  </a:lnTo>
                  <a:lnTo>
                    <a:pt x="819" y="820"/>
                  </a:lnTo>
                  <a:lnTo>
                    <a:pt x="8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69"/>
            <p:cNvSpPr/>
            <p:nvPr/>
          </p:nvSpPr>
          <p:spPr>
            <a:xfrm>
              <a:off x="-59470075" y="3418825"/>
              <a:ext cx="317425" cy="206225"/>
            </a:xfrm>
            <a:custGeom>
              <a:avLst/>
              <a:gdLst/>
              <a:ahLst/>
              <a:cxnLst/>
              <a:rect l="l" t="t" r="r" b="b"/>
              <a:pathLst>
                <a:path w="12697" h="8249" extrusionOk="0">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69"/>
            <p:cNvSpPr/>
            <p:nvPr/>
          </p:nvSpPr>
          <p:spPr>
            <a:xfrm>
              <a:off x="-59238525" y="3522625"/>
              <a:ext cx="20500" cy="20500"/>
            </a:xfrm>
            <a:custGeom>
              <a:avLst/>
              <a:gdLst/>
              <a:ahLst/>
              <a:cxnLst/>
              <a:rect l="l" t="t" r="r" b="b"/>
              <a:pathLst>
                <a:path w="820" h="820" extrusionOk="0">
                  <a:moveTo>
                    <a:pt x="0" y="1"/>
                  </a:moveTo>
                  <a:lnTo>
                    <a:pt x="0" y="820"/>
                  </a:lnTo>
                  <a:lnTo>
                    <a:pt x="820" y="820"/>
                  </a:lnTo>
                  <a:lnTo>
                    <a:pt x="8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69"/>
            <p:cNvSpPr/>
            <p:nvPr/>
          </p:nvSpPr>
          <p:spPr>
            <a:xfrm>
              <a:off x="-59292875" y="3308975"/>
              <a:ext cx="106350" cy="41400"/>
            </a:xfrm>
            <a:custGeom>
              <a:avLst/>
              <a:gdLst/>
              <a:ahLst/>
              <a:cxnLst/>
              <a:rect l="l" t="t" r="r" b="b"/>
              <a:pathLst>
                <a:path w="4254" h="1656" extrusionOk="0">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69"/>
            <p:cNvSpPr/>
            <p:nvPr/>
          </p:nvSpPr>
          <p:spPr>
            <a:xfrm>
              <a:off x="-59214100" y="3371400"/>
              <a:ext cx="62225" cy="68550"/>
            </a:xfrm>
            <a:custGeom>
              <a:avLst/>
              <a:gdLst/>
              <a:ahLst/>
              <a:cxnLst/>
              <a:rect l="l" t="t" r="r" b="b"/>
              <a:pathLst>
                <a:path w="2489" h="2742" extrusionOk="0">
                  <a:moveTo>
                    <a:pt x="410" y="1"/>
                  </a:moveTo>
                  <a:cubicBezTo>
                    <a:pt x="158" y="1"/>
                    <a:pt x="0" y="190"/>
                    <a:pt x="0" y="379"/>
                  </a:cubicBezTo>
                  <a:lnTo>
                    <a:pt x="0" y="2742"/>
                  </a:lnTo>
                  <a:lnTo>
                    <a:pt x="2489" y="2742"/>
                  </a:lnTo>
                  <a:lnTo>
                    <a:pt x="2489" y="379"/>
                  </a:lnTo>
                  <a:cubicBezTo>
                    <a:pt x="2458" y="190"/>
                    <a:pt x="2268"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69"/>
            <p:cNvSpPr/>
            <p:nvPr/>
          </p:nvSpPr>
          <p:spPr>
            <a:xfrm>
              <a:off x="-59297600" y="3392600"/>
              <a:ext cx="62250" cy="48150"/>
            </a:xfrm>
            <a:custGeom>
              <a:avLst/>
              <a:gdLst/>
              <a:ahLst/>
              <a:cxnLst/>
              <a:rect l="l" t="t" r="r" b="b"/>
              <a:pathLst>
                <a:path w="2490" h="1926" extrusionOk="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2" name="Google Shape;6092;p69"/>
          <p:cNvGrpSpPr/>
          <p:nvPr/>
        </p:nvGrpSpPr>
        <p:grpSpPr>
          <a:xfrm>
            <a:off x="1295729" y="1381305"/>
            <a:ext cx="367261" cy="364686"/>
            <a:chOff x="-64781025" y="3361050"/>
            <a:chExt cx="317425" cy="315200"/>
          </a:xfrm>
          <a:solidFill>
            <a:schemeClr val="accent1">
              <a:lumMod val="75000"/>
            </a:schemeClr>
          </a:solidFill>
        </p:grpSpPr>
        <p:sp>
          <p:nvSpPr>
            <p:cNvPr id="6093" name="Google Shape;6093;p69"/>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69"/>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69"/>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69"/>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97" name="Google Shape;6097;p69"/>
          <p:cNvSpPr/>
          <p:nvPr/>
        </p:nvSpPr>
        <p:spPr>
          <a:xfrm>
            <a:off x="1295604" y="1823911"/>
            <a:ext cx="367261" cy="365438"/>
          </a:xfrm>
          <a:custGeom>
            <a:avLst/>
            <a:gdLst/>
            <a:ahLst/>
            <a:cxnLst/>
            <a:rect l="l" t="t" r="r" b="b"/>
            <a:pathLst>
              <a:path w="12697" h="12634" extrusionOk="0">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69"/>
          <p:cNvSpPr/>
          <p:nvPr/>
        </p:nvSpPr>
        <p:spPr>
          <a:xfrm>
            <a:off x="1322938" y="2251913"/>
            <a:ext cx="312592" cy="367261"/>
          </a:xfrm>
          <a:custGeom>
            <a:avLst/>
            <a:gdLst/>
            <a:ahLst/>
            <a:cxnLst/>
            <a:rect l="l" t="t" r="r" b="b"/>
            <a:pathLst>
              <a:path w="10807" h="12697" extrusionOk="0">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69"/>
          <p:cNvSpPr/>
          <p:nvPr/>
        </p:nvSpPr>
        <p:spPr>
          <a:xfrm>
            <a:off x="3508223" y="1420554"/>
            <a:ext cx="366335" cy="286155"/>
          </a:xfrm>
          <a:custGeom>
            <a:avLst/>
            <a:gdLst/>
            <a:ahLst/>
            <a:cxnLst/>
            <a:rect l="l" t="t" r="r" b="b"/>
            <a:pathLst>
              <a:path w="12665" h="9893" extrusionOk="0">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00" name="Google Shape;6100;p69"/>
          <p:cNvGrpSpPr/>
          <p:nvPr/>
        </p:nvGrpSpPr>
        <p:grpSpPr>
          <a:xfrm>
            <a:off x="3500129" y="1822744"/>
            <a:ext cx="382765" cy="367810"/>
            <a:chOff x="-62890750" y="3747425"/>
            <a:chExt cx="330825" cy="317900"/>
          </a:xfrm>
          <a:solidFill>
            <a:schemeClr val="accent1">
              <a:lumMod val="75000"/>
            </a:schemeClr>
          </a:solidFill>
        </p:grpSpPr>
        <p:sp>
          <p:nvSpPr>
            <p:cNvPr id="6101" name="Google Shape;6101;p69"/>
            <p:cNvSpPr/>
            <p:nvPr/>
          </p:nvSpPr>
          <p:spPr>
            <a:xfrm>
              <a:off x="-62890750" y="3747425"/>
              <a:ext cx="313500" cy="195825"/>
            </a:xfrm>
            <a:custGeom>
              <a:avLst/>
              <a:gdLst/>
              <a:ahLst/>
              <a:cxnLst/>
              <a:rect l="l" t="t" r="r" b="b"/>
              <a:pathLst>
                <a:path w="12540" h="7833" extrusionOk="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69"/>
            <p:cNvSpPr/>
            <p:nvPr/>
          </p:nvSpPr>
          <p:spPr>
            <a:xfrm>
              <a:off x="-62874975" y="3869075"/>
              <a:ext cx="315050" cy="196250"/>
            </a:xfrm>
            <a:custGeom>
              <a:avLst/>
              <a:gdLst/>
              <a:ahLst/>
              <a:cxnLst/>
              <a:rect l="l" t="t" r="r" b="b"/>
              <a:pathLst>
                <a:path w="12602" h="7850" extrusionOk="0">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69"/>
            <p:cNvSpPr/>
            <p:nvPr/>
          </p:nvSpPr>
          <p:spPr>
            <a:xfrm>
              <a:off x="-62751325" y="3834525"/>
              <a:ext cx="15775" cy="26800"/>
            </a:xfrm>
            <a:custGeom>
              <a:avLst/>
              <a:gdLst/>
              <a:ahLst/>
              <a:cxnLst/>
              <a:rect l="l" t="t" r="r" b="b"/>
              <a:pathLst>
                <a:path w="631" h="1072" extrusionOk="0">
                  <a:moveTo>
                    <a:pt x="630" y="1"/>
                  </a:moveTo>
                  <a:cubicBezTo>
                    <a:pt x="410" y="221"/>
                    <a:pt x="158" y="599"/>
                    <a:pt x="0" y="1072"/>
                  </a:cubicBezTo>
                  <a:lnTo>
                    <a:pt x="630" y="1072"/>
                  </a:lnTo>
                  <a:lnTo>
                    <a:pt x="63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69"/>
            <p:cNvSpPr/>
            <p:nvPr/>
          </p:nvSpPr>
          <p:spPr>
            <a:xfrm>
              <a:off x="-62715100" y="3950300"/>
              <a:ext cx="15775" cy="26025"/>
            </a:xfrm>
            <a:custGeom>
              <a:avLst/>
              <a:gdLst/>
              <a:ahLst/>
              <a:cxnLst/>
              <a:rect l="l" t="t" r="r" b="b"/>
              <a:pathLst>
                <a:path w="631" h="1041" extrusionOk="0">
                  <a:moveTo>
                    <a:pt x="1" y="1"/>
                  </a:moveTo>
                  <a:lnTo>
                    <a:pt x="1" y="1041"/>
                  </a:lnTo>
                  <a:cubicBezTo>
                    <a:pt x="253" y="852"/>
                    <a:pt x="473" y="473"/>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69"/>
            <p:cNvSpPr/>
            <p:nvPr/>
          </p:nvSpPr>
          <p:spPr>
            <a:xfrm>
              <a:off x="-62751325" y="3950300"/>
              <a:ext cx="15775" cy="26025"/>
            </a:xfrm>
            <a:custGeom>
              <a:avLst/>
              <a:gdLst/>
              <a:ahLst/>
              <a:cxnLst/>
              <a:rect l="l" t="t" r="r" b="b"/>
              <a:pathLst>
                <a:path w="631" h="1041" extrusionOk="0">
                  <a:moveTo>
                    <a:pt x="0" y="1"/>
                  </a:moveTo>
                  <a:cubicBezTo>
                    <a:pt x="158" y="473"/>
                    <a:pt x="410" y="852"/>
                    <a:pt x="630" y="1041"/>
                  </a:cubicBezTo>
                  <a:lnTo>
                    <a:pt x="63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69"/>
            <p:cNvSpPr/>
            <p:nvPr/>
          </p:nvSpPr>
          <p:spPr>
            <a:xfrm>
              <a:off x="-62822225" y="3881000"/>
              <a:ext cx="44125" cy="48075"/>
            </a:xfrm>
            <a:custGeom>
              <a:avLst/>
              <a:gdLst/>
              <a:ahLst/>
              <a:cxnLst/>
              <a:rect l="l" t="t" r="r" b="b"/>
              <a:pathLst>
                <a:path w="1765" h="1923" extrusionOk="0">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69"/>
            <p:cNvSpPr/>
            <p:nvPr/>
          </p:nvSpPr>
          <p:spPr>
            <a:xfrm>
              <a:off x="-62715100" y="3833750"/>
              <a:ext cx="15775" cy="26800"/>
            </a:xfrm>
            <a:custGeom>
              <a:avLst/>
              <a:gdLst/>
              <a:ahLst/>
              <a:cxnLst/>
              <a:rect l="l" t="t" r="r" b="b"/>
              <a:pathLst>
                <a:path w="631" h="1072" extrusionOk="0">
                  <a:moveTo>
                    <a:pt x="1" y="0"/>
                  </a:moveTo>
                  <a:lnTo>
                    <a:pt x="1" y="1071"/>
                  </a:lnTo>
                  <a:lnTo>
                    <a:pt x="631" y="1071"/>
                  </a:lnTo>
                  <a:cubicBezTo>
                    <a:pt x="505" y="599"/>
                    <a:pt x="253" y="189"/>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69"/>
            <p:cNvSpPr/>
            <p:nvPr/>
          </p:nvSpPr>
          <p:spPr>
            <a:xfrm>
              <a:off x="-62758425" y="3881000"/>
              <a:ext cx="22875" cy="48075"/>
            </a:xfrm>
            <a:custGeom>
              <a:avLst/>
              <a:gdLst/>
              <a:ahLst/>
              <a:cxnLst/>
              <a:rect l="l" t="t" r="r" b="b"/>
              <a:pathLst>
                <a:path w="915" h="1923" extrusionOk="0">
                  <a:moveTo>
                    <a:pt x="95" y="0"/>
                  </a:moveTo>
                  <a:cubicBezTo>
                    <a:pt x="64" y="316"/>
                    <a:pt x="1" y="631"/>
                    <a:pt x="1" y="977"/>
                  </a:cubicBezTo>
                  <a:cubicBezTo>
                    <a:pt x="1" y="1324"/>
                    <a:pt x="64" y="1670"/>
                    <a:pt x="95" y="1922"/>
                  </a:cubicBezTo>
                  <a:lnTo>
                    <a:pt x="914" y="1922"/>
                  </a:lnTo>
                  <a:lnTo>
                    <a:pt x="91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69"/>
            <p:cNvSpPr/>
            <p:nvPr/>
          </p:nvSpPr>
          <p:spPr>
            <a:xfrm>
              <a:off x="-62715100" y="3809325"/>
              <a:ext cx="74850" cy="51225"/>
            </a:xfrm>
            <a:custGeom>
              <a:avLst/>
              <a:gdLst/>
              <a:ahLst/>
              <a:cxnLst/>
              <a:rect l="l" t="t" r="r" b="b"/>
              <a:pathLst>
                <a:path w="2994" h="2049" extrusionOk="0">
                  <a:moveTo>
                    <a:pt x="1" y="1"/>
                  </a:moveTo>
                  <a:lnTo>
                    <a:pt x="1" y="32"/>
                  </a:lnTo>
                  <a:cubicBezTo>
                    <a:pt x="631" y="253"/>
                    <a:pt x="1198" y="1009"/>
                    <a:pt x="1481" y="2048"/>
                  </a:cubicBezTo>
                  <a:lnTo>
                    <a:pt x="2994" y="2048"/>
                  </a:lnTo>
                  <a:cubicBezTo>
                    <a:pt x="2426" y="946"/>
                    <a:pt x="1324" y="158"/>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69"/>
            <p:cNvSpPr/>
            <p:nvPr/>
          </p:nvSpPr>
          <p:spPr>
            <a:xfrm>
              <a:off x="-62715875" y="3950300"/>
              <a:ext cx="75625" cy="51225"/>
            </a:xfrm>
            <a:custGeom>
              <a:avLst/>
              <a:gdLst/>
              <a:ahLst/>
              <a:cxnLst/>
              <a:rect l="l" t="t" r="r" b="b"/>
              <a:pathLst>
                <a:path w="3025" h="2049" extrusionOk="0">
                  <a:moveTo>
                    <a:pt x="1512" y="1"/>
                  </a:moveTo>
                  <a:cubicBezTo>
                    <a:pt x="1229" y="1009"/>
                    <a:pt x="662" y="1765"/>
                    <a:pt x="0" y="1986"/>
                  </a:cubicBezTo>
                  <a:lnTo>
                    <a:pt x="0" y="2049"/>
                  </a:lnTo>
                  <a:lnTo>
                    <a:pt x="32" y="2049"/>
                  </a:lnTo>
                  <a:cubicBezTo>
                    <a:pt x="1355" y="1891"/>
                    <a:pt x="2457" y="1104"/>
                    <a:pt x="30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69"/>
            <p:cNvSpPr/>
            <p:nvPr/>
          </p:nvSpPr>
          <p:spPr>
            <a:xfrm>
              <a:off x="-62811200" y="3949525"/>
              <a:ext cx="75650" cy="52000"/>
            </a:xfrm>
            <a:custGeom>
              <a:avLst/>
              <a:gdLst/>
              <a:ahLst/>
              <a:cxnLst/>
              <a:rect l="l" t="t" r="r" b="b"/>
              <a:pathLst>
                <a:path w="3026" h="2080" extrusionOk="0">
                  <a:moveTo>
                    <a:pt x="1" y="0"/>
                  </a:moveTo>
                  <a:cubicBezTo>
                    <a:pt x="600" y="1166"/>
                    <a:pt x="1702" y="1954"/>
                    <a:pt x="3025" y="2080"/>
                  </a:cubicBezTo>
                  <a:lnTo>
                    <a:pt x="3025" y="2017"/>
                  </a:lnTo>
                  <a:cubicBezTo>
                    <a:pt x="2364" y="1796"/>
                    <a:pt x="1860" y="1040"/>
                    <a:pt x="15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69"/>
            <p:cNvSpPr/>
            <p:nvPr/>
          </p:nvSpPr>
          <p:spPr>
            <a:xfrm>
              <a:off x="-62673350" y="3881000"/>
              <a:ext cx="44125" cy="48075"/>
            </a:xfrm>
            <a:custGeom>
              <a:avLst/>
              <a:gdLst/>
              <a:ahLst/>
              <a:cxnLst/>
              <a:rect l="l" t="t" r="r" b="b"/>
              <a:pathLst>
                <a:path w="1765" h="1923" extrusionOk="0">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69"/>
            <p:cNvSpPr/>
            <p:nvPr/>
          </p:nvSpPr>
          <p:spPr>
            <a:xfrm>
              <a:off x="-62810400" y="3810125"/>
              <a:ext cx="75625" cy="51200"/>
            </a:xfrm>
            <a:custGeom>
              <a:avLst/>
              <a:gdLst/>
              <a:ahLst/>
              <a:cxnLst/>
              <a:rect l="l" t="t" r="r" b="b"/>
              <a:pathLst>
                <a:path w="3025" h="2048" extrusionOk="0">
                  <a:moveTo>
                    <a:pt x="2993" y="0"/>
                  </a:moveTo>
                  <a:cubicBezTo>
                    <a:pt x="1702" y="158"/>
                    <a:pt x="599" y="945"/>
                    <a:pt x="0" y="2048"/>
                  </a:cubicBezTo>
                  <a:lnTo>
                    <a:pt x="1544" y="2048"/>
                  </a:lnTo>
                  <a:cubicBezTo>
                    <a:pt x="1828" y="1008"/>
                    <a:pt x="2363" y="284"/>
                    <a:pt x="3025" y="32"/>
                  </a:cubicBezTo>
                  <a:lnTo>
                    <a:pt x="30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69"/>
            <p:cNvSpPr/>
            <p:nvPr/>
          </p:nvSpPr>
          <p:spPr>
            <a:xfrm>
              <a:off x="-62715100" y="3881000"/>
              <a:ext cx="22850" cy="48075"/>
            </a:xfrm>
            <a:custGeom>
              <a:avLst/>
              <a:gdLst/>
              <a:ahLst/>
              <a:cxnLst/>
              <a:rect l="l" t="t" r="r" b="b"/>
              <a:pathLst>
                <a:path w="914" h="1923" extrusionOk="0">
                  <a:moveTo>
                    <a:pt x="1" y="0"/>
                  </a:moveTo>
                  <a:lnTo>
                    <a:pt x="1" y="1922"/>
                  </a:lnTo>
                  <a:lnTo>
                    <a:pt x="851" y="1922"/>
                  </a:lnTo>
                  <a:cubicBezTo>
                    <a:pt x="883" y="1607"/>
                    <a:pt x="914" y="1292"/>
                    <a:pt x="914" y="977"/>
                  </a:cubicBezTo>
                  <a:cubicBezTo>
                    <a:pt x="914" y="662"/>
                    <a:pt x="883" y="316"/>
                    <a:pt x="8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5" name="Google Shape;6115;p69"/>
          <p:cNvGrpSpPr/>
          <p:nvPr/>
        </p:nvGrpSpPr>
        <p:grpSpPr>
          <a:xfrm>
            <a:off x="3507881" y="2252381"/>
            <a:ext cx="367261" cy="366364"/>
            <a:chOff x="-62884425" y="4111775"/>
            <a:chExt cx="317425" cy="316650"/>
          </a:xfrm>
          <a:solidFill>
            <a:schemeClr val="accent1">
              <a:lumMod val="75000"/>
            </a:schemeClr>
          </a:solidFill>
        </p:grpSpPr>
        <p:sp>
          <p:nvSpPr>
            <p:cNvPr id="6116" name="Google Shape;6116;p69"/>
            <p:cNvSpPr/>
            <p:nvPr/>
          </p:nvSpPr>
          <p:spPr>
            <a:xfrm>
              <a:off x="-62884425" y="4325225"/>
              <a:ext cx="317425" cy="103200"/>
            </a:xfrm>
            <a:custGeom>
              <a:avLst/>
              <a:gdLst/>
              <a:ahLst/>
              <a:cxnLst/>
              <a:rect l="l" t="t" r="r" b="b"/>
              <a:pathLst>
                <a:path w="12697" h="4128" extrusionOk="0">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69"/>
            <p:cNvSpPr/>
            <p:nvPr/>
          </p:nvSpPr>
          <p:spPr>
            <a:xfrm>
              <a:off x="-62884425" y="4111775"/>
              <a:ext cx="317425" cy="193000"/>
            </a:xfrm>
            <a:custGeom>
              <a:avLst/>
              <a:gdLst/>
              <a:ahLst/>
              <a:cxnLst/>
              <a:rect l="l" t="t" r="r" b="b"/>
              <a:pathLst>
                <a:path w="12697" h="7720" extrusionOk="0">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8" name="Google Shape;6118;p69"/>
          <p:cNvGrpSpPr/>
          <p:nvPr/>
        </p:nvGrpSpPr>
        <p:grpSpPr>
          <a:xfrm>
            <a:off x="2180515" y="2748450"/>
            <a:ext cx="365438" cy="360001"/>
            <a:chOff x="-60991775" y="3376900"/>
            <a:chExt cx="315850" cy="311150"/>
          </a:xfrm>
          <a:solidFill>
            <a:schemeClr val="accent1">
              <a:lumMod val="75000"/>
            </a:schemeClr>
          </a:solidFill>
        </p:grpSpPr>
        <p:sp>
          <p:nvSpPr>
            <p:cNvPr id="6119" name="Google Shape;6119;p69"/>
            <p:cNvSpPr/>
            <p:nvPr/>
          </p:nvSpPr>
          <p:spPr>
            <a:xfrm>
              <a:off x="-60991000" y="3376900"/>
              <a:ext cx="315075" cy="311150"/>
            </a:xfrm>
            <a:custGeom>
              <a:avLst/>
              <a:gdLst/>
              <a:ahLst/>
              <a:cxnLst/>
              <a:rect l="l" t="t" r="r" b="b"/>
              <a:pathLst>
                <a:path w="12603" h="12446" extrusionOk="0">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69"/>
            <p:cNvSpPr/>
            <p:nvPr/>
          </p:nvSpPr>
          <p:spPr>
            <a:xfrm>
              <a:off x="-60991775" y="3404275"/>
              <a:ext cx="174875" cy="89250"/>
            </a:xfrm>
            <a:custGeom>
              <a:avLst/>
              <a:gdLst/>
              <a:ahLst/>
              <a:cxnLst/>
              <a:rect l="l" t="t" r="r" b="b"/>
              <a:pathLst>
                <a:path w="6995" h="3570" extrusionOk="0">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69"/>
            <p:cNvSpPr/>
            <p:nvPr/>
          </p:nvSpPr>
          <p:spPr>
            <a:xfrm>
              <a:off x="-60795650" y="3513975"/>
              <a:ext cx="89000" cy="173300"/>
            </a:xfrm>
            <a:custGeom>
              <a:avLst/>
              <a:gdLst/>
              <a:ahLst/>
              <a:cxnLst/>
              <a:rect l="l" t="t" r="r" b="b"/>
              <a:pathLst>
                <a:path w="3560" h="6932" extrusionOk="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2" name="Google Shape;6122;p69"/>
          <p:cNvGrpSpPr/>
          <p:nvPr/>
        </p:nvGrpSpPr>
        <p:grpSpPr>
          <a:xfrm>
            <a:off x="2180052" y="3199314"/>
            <a:ext cx="366364" cy="359075"/>
            <a:chOff x="-60988625" y="3740800"/>
            <a:chExt cx="316650" cy="310350"/>
          </a:xfrm>
          <a:solidFill>
            <a:schemeClr val="accent1">
              <a:lumMod val="75000"/>
            </a:schemeClr>
          </a:solidFill>
        </p:grpSpPr>
        <p:sp>
          <p:nvSpPr>
            <p:cNvPr id="6123" name="Google Shape;6123;p69"/>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69"/>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69"/>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6" name="Google Shape;6126;p69"/>
          <p:cNvGrpSpPr/>
          <p:nvPr/>
        </p:nvGrpSpPr>
        <p:grpSpPr>
          <a:xfrm>
            <a:off x="2180052" y="3654765"/>
            <a:ext cx="366364" cy="365207"/>
            <a:chOff x="-60987850" y="4100950"/>
            <a:chExt cx="316650" cy="315650"/>
          </a:xfrm>
          <a:solidFill>
            <a:schemeClr val="accent1">
              <a:lumMod val="75000"/>
            </a:schemeClr>
          </a:solidFill>
        </p:grpSpPr>
        <p:sp>
          <p:nvSpPr>
            <p:cNvPr id="6127" name="Google Shape;6127;p69"/>
            <p:cNvSpPr/>
            <p:nvPr/>
          </p:nvSpPr>
          <p:spPr>
            <a:xfrm>
              <a:off x="-60987850" y="4355925"/>
              <a:ext cx="315875" cy="60675"/>
            </a:xfrm>
            <a:custGeom>
              <a:avLst/>
              <a:gdLst/>
              <a:ahLst/>
              <a:cxnLst/>
              <a:rect l="l" t="t" r="r" b="b"/>
              <a:pathLst>
                <a:path w="12635" h="2427" extrusionOk="0">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69"/>
            <p:cNvSpPr/>
            <p:nvPr/>
          </p:nvSpPr>
          <p:spPr>
            <a:xfrm>
              <a:off x="-60987050" y="4100950"/>
              <a:ext cx="315850" cy="123475"/>
            </a:xfrm>
            <a:custGeom>
              <a:avLst/>
              <a:gdLst/>
              <a:ahLst/>
              <a:cxnLst/>
              <a:rect l="l" t="t" r="r" b="b"/>
              <a:pathLst>
                <a:path w="12634" h="4939" extrusionOk="0">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69"/>
            <p:cNvSpPr/>
            <p:nvPr/>
          </p:nvSpPr>
          <p:spPr>
            <a:xfrm>
              <a:off x="-60757075" y="4245675"/>
              <a:ext cx="61475" cy="89025"/>
            </a:xfrm>
            <a:custGeom>
              <a:avLst/>
              <a:gdLst/>
              <a:ahLst/>
              <a:cxnLst/>
              <a:rect l="l" t="t" r="r" b="b"/>
              <a:pathLst>
                <a:path w="2459" h="3561" extrusionOk="0">
                  <a:moveTo>
                    <a:pt x="1" y="0"/>
                  </a:moveTo>
                  <a:lnTo>
                    <a:pt x="1" y="3560"/>
                  </a:lnTo>
                  <a:lnTo>
                    <a:pt x="2458" y="3560"/>
                  </a:lnTo>
                  <a:lnTo>
                    <a:pt x="245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69"/>
            <p:cNvSpPr/>
            <p:nvPr/>
          </p:nvSpPr>
          <p:spPr>
            <a:xfrm>
              <a:off x="-60861025" y="4245675"/>
              <a:ext cx="62225" cy="89025"/>
            </a:xfrm>
            <a:custGeom>
              <a:avLst/>
              <a:gdLst/>
              <a:ahLst/>
              <a:cxnLst/>
              <a:rect l="l" t="t" r="r" b="b"/>
              <a:pathLst>
                <a:path w="2489" h="3561" extrusionOk="0">
                  <a:moveTo>
                    <a:pt x="0" y="0"/>
                  </a:moveTo>
                  <a:lnTo>
                    <a:pt x="0" y="3560"/>
                  </a:lnTo>
                  <a:lnTo>
                    <a:pt x="2489" y="3560"/>
                  </a:lnTo>
                  <a:lnTo>
                    <a:pt x="24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69"/>
            <p:cNvSpPr/>
            <p:nvPr/>
          </p:nvSpPr>
          <p:spPr>
            <a:xfrm>
              <a:off x="-60964200" y="4245675"/>
              <a:ext cx="62225" cy="89025"/>
            </a:xfrm>
            <a:custGeom>
              <a:avLst/>
              <a:gdLst/>
              <a:ahLst/>
              <a:cxnLst/>
              <a:rect l="l" t="t" r="r" b="b"/>
              <a:pathLst>
                <a:path w="2489" h="3561" extrusionOk="0">
                  <a:moveTo>
                    <a:pt x="0" y="0"/>
                  </a:moveTo>
                  <a:lnTo>
                    <a:pt x="0" y="3560"/>
                  </a:lnTo>
                  <a:lnTo>
                    <a:pt x="2489" y="3560"/>
                  </a:lnTo>
                  <a:lnTo>
                    <a:pt x="24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2" name="Google Shape;6132;p69"/>
          <p:cNvGrpSpPr/>
          <p:nvPr/>
        </p:nvGrpSpPr>
        <p:grpSpPr>
          <a:xfrm>
            <a:off x="3949836" y="3200225"/>
            <a:ext cx="369083" cy="357253"/>
            <a:chOff x="-59447250" y="3706150"/>
            <a:chExt cx="319000" cy="308775"/>
          </a:xfrm>
          <a:solidFill>
            <a:schemeClr val="accent1">
              <a:lumMod val="75000"/>
            </a:schemeClr>
          </a:solidFill>
        </p:grpSpPr>
        <p:sp>
          <p:nvSpPr>
            <p:cNvPr id="6133" name="Google Shape;6133;p69"/>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69"/>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69"/>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69"/>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7" name="Google Shape;6137;p69"/>
          <p:cNvGrpSpPr/>
          <p:nvPr/>
        </p:nvGrpSpPr>
        <p:grpSpPr>
          <a:xfrm>
            <a:off x="1738564" y="1381536"/>
            <a:ext cx="368186" cy="364224"/>
            <a:chOff x="-64406125" y="3362225"/>
            <a:chExt cx="318225" cy="314800"/>
          </a:xfrm>
          <a:solidFill>
            <a:schemeClr val="accent1">
              <a:lumMod val="75000"/>
            </a:schemeClr>
          </a:solidFill>
        </p:grpSpPr>
        <p:sp>
          <p:nvSpPr>
            <p:cNvPr id="6138" name="Google Shape;6138;p69"/>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69"/>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40" name="Google Shape;6140;p69"/>
          <p:cNvSpPr/>
          <p:nvPr/>
        </p:nvSpPr>
        <p:spPr>
          <a:xfrm>
            <a:off x="1801771" y="1823000"/>
            <a:ext cx="241524" cy="367261"/>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41" name="Google Shape;6141;p69"/>
          <p:cNvGrpSpPr/>
          <p:nvPr/>
        </p:nvGrpSpPr>
        <p:grpSpPr>
          <a:xfrm>
            <a:off x="1739027" y="2252381"/>
            <a:ext cx="367261" cy="366364"/>
            <a:chOff x="-64410850" y="4094450"/>
            <a:chExt cx="317425" cy="316650"/>
          </a:xfrm>
          <a:solidFill>
            <a:schemeClr val="accent1">
              <a:lumMod val="75000"/>
            </a:schemeClr>
          </a:solidFill>
        </p:grpSpPr>
        <p:sp>
          <p:nvSpPr>
            <p:cNvPr id="6142" name="Google Shape;6142;p69"/>
            <p:cNvSpPr/>
            <p:nvPr/>
          </p:nvSpPr>
          <p:spPr>
            <a:xfrm>
              <a:off x="-64410850" y="4348850"/>
              <a:ext cx="317425" cy="62250"/>
            </a:xfrm>
            <a:custGeom>
              <a:avLst/>
              <a:gdLst/>
              <a:ahLst/>
              <a:cxnLst/>
              <a:rect l="l" t="t" r="r" b="b"/>
              <a:pathLst>
                <a:path w="12697" h="2490" extrusionOk="0">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69"/>
            <p:cNvSpPr/>
            <p:nvPr/>
          </p:nvSpPr>
          <p:spPr>
            <a:xfrm>
              <a:off x="-64315550" y="4094450"/>
              <a:ext cx="122100" cy="192200"/>
            </a:xfrm>
            <a:custGeom>
              <a:avLst/>
              <a:gdLst/>
              <a:ahLst/>
              <a:cxnLst/>
              <a:rect l="l" t="t" r="r" b="b"/>
              <a:pathLst>
                <a:path w="4884" h="7688" extrusionOk="0">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69"/>
            <p:cNvSpPr/>
            <p:nvPr/>
          </p:nvSpPr>
          <p:spPr>
            <a:xfrm>
              <a:off x="-64335250" y="4307100"/>
              <a:ext cx="161500" cy="21300"/>
            </a:xfrm>
            <a:custGeom>
              <a:avLst/>
              <a:gdLst/>
              <a:ahLst/>
              <a:cxnLst/>
              <a:rect l="l" t="t" r="r" b="b"/>
              <a:pathLst>
                <a:path w="6460" h="852" extrusionOk="0">
                  <a:moveTo>
                    <a:pt x="1167" y="1"/>
                  </a:moveTo>
                  <a:cubicBezTo>
                    <a:pt x="631" y="1"/>
                    <a:pt x="190" y="379"/>
                    <a:pt x="1" y="851"/>
                  </a:cubicBezTo>
                  <a:lnTo>
                    <a:pt x="6459" y="851"/>
                  </a:lnTo>
                  <a:cubicBezTo>
                    <a:pt x="6302" y="379"/>
                    <a:pt x="5861" y="1"/>
                    <a:pt x="53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45" name="Google Shape;6145;p69"/>
          <p:cNvSpPr/>
          <p:nvPr/>
        </p:nvSpPr>
        <p:spPr>
          <a:xfrm>
            <a:off x="3983247" y="1379900"/>
            <a:ext cx="319882" cy="367463"/>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46" name="Google Shape;6146;p69"/>
          <p:cNvGrpSpPr/>
          <p:nvPr/>
        </p:nvGrpSpPr>
        <p:grpSpPr>
          <a:xfrm>
            <a:off x="3960575" y="1822454"/>
            <a:ext cx="365467" cy="368389"/>
            <a:chOff x="-62516625" y="3743175"/>
            <a:chExt cx="315875" cy="318400"/>
          </a:xfrm>
          <a:solidFill>
            <a:schemeClr val="accent1">
              <a:lumMod val="75000"/>
            </a:schemeClr>
          </a:solidFill>
        </p:grpSpPr>
        <p:sp>
          <p:nvSpPr>
            <p:cNvPr id="6147" name="Google Shape;6147;p69"/>
            <p:cNvSpPr/>
            <p:nvPr/>
          </p:nvSpPr>
          <p:spPr>
            <a:xfrm>
              <a:off x="-62334675" y="3884950"/>
              <a:ext cx="62250" cy="145725"/>
            </a:xfrm>
            <a:custGeom>
              <a:avLst/>
              <a:gdLst/>
              <a:ahLst/>
              <a:cxnLst/>
              <a:rect l="l" t="t" r="r" b="b"/>
              <a:pathLst>
                <a:path w="2490" h="5829" extrusionOk="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69"/>
            <p:cNvSpPr/>
            <p:nvPr/>
          </p:nvSpPr>
          <p:spPr>
            <a:xfrm>
              <a:off x="-62516625" y="3743175"/>
              <a:ext cx="315875" cy="318400"/>
            </a:xfrm>
            <a:custGeom>
              <a:avLst/>
              <a:gdLst/>
              <a:ahLst/>
              <a:cxnLst/>
              <a:rect l="l" t="t" r="r" b="b"/>
              <a:pathLst>
                <a:path w="12635" h="12736" extrusionOk="0">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9" name="Google Shape;6149;p69"/>
          <p:cNvGrpSpPr/>
          <p:nvPr/>
        </p:nvGrpSpPr>
        <p:grpSpPr>
          <a:xfrm>
            <a:off x="3967415" y="2272426"/>
            <a:ext cx="351786" cy="326274"/>
            <a:chOff x="-62511900" y="4129100"/>
            <a:chExt cx="304050" cy="282000"/>
          </a:xfrm>
          <a:solidFill>
            <a:schemeClr val="accent1">
              <a:lumMod val="75000"/>
            </a:schemeClr>
          </a:solidFill>
        </p:grpSpPr>
        <p:sp>
          <p:nvSpPr>
            <p:cNvPr id="6150" name="Google Shape;6150;p69"/>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69"/>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69"/>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69"/>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69"/>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5" name="Google Shape;6155;p69"/>
          <p:cNvGrpSpPr/>
          <p:nvPr/>
        </p:nvGrpSpPr>
        <p:grpSpPr>
          <a:xfrm>
            <a:off x="2645537" y="2744820"/>
            <a:ext cx="310770" cy="367261"/>
            <a:chOff x="-60597975" y="3367475"/>
            <a:chExt cx="268600" cy="317425"/>
          </a:xfrm>
          <a:solidFill>
            <a:schemeClr val="accent1">
              <a:lumMod val="75000"/>
            </a:schemeClr>
          </a:solidFill>
        </p:grpSpPr>
        <p:sp>
          <p:nvSpPr>
            <p:cNvPr id="6156" name="Google Shape;6156;p69"/>
            <p:cNvSpPr/>
            <p:nvPr/>
          </p:nvSpPr>
          <p:spPr>
            <a:xfrm>
              <a:off x="-60535750" y="3495075"/>
              <a:ext cx="206375" cy="82725"/>
            </a:xfrm>
            <a:custGeom>
              <a:avLst/>
              <a:gdLst/>
              <a:ahLst/>
              <a:cxnLst/>
              <a:rect l="l" t="t" r="r" b="b"/>
              <a:pathLst>
                <a:path w="8255" h="3309" extrusionOk="0">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69"/>
            <p:cNvSpPr/>
            <p:nvPr/>
          </p:nvSpPr>
          <p:spPr>
            <a:xfrm>
              <a:off x="-60432575" y="3367475"/>
              <a:ext cx="20500" cy="47275"/>
            </a:xfrm>
            <a:custGeom>
              <a:avLst/>
              <a:gdLst/>
              <a:ahLst/>
              <a:cxnLst/>
              <a:rect l="l" t="t" r="r" b="b"/>
              <a:pathLst>
                <a:path w="820" h="1891" extrusionOk="0">
                  <a:moveTo>
                    <a:pt x="1" y="0"/>
                  </a:moveTo>
                  <a:lnTo>
                    <a:pt x="1" y="1891"/>
                  </a:lnTo>
                  <a:cubicBezTo>
                    <a:pt x="127" y="1765"/>
                    <a:pt x="221" y="1639"/>
                    <a:pt x="379" y="1639"/>
                  </a:cubicBezTo>
                  <a:cubicBezTo>
                    <a:pt x="600" y="1639"/>
                    <a:pt x="694" y="1765"/>
                    <a:pt x="820" y="1891"/>
                  </a:cubicBezTo>
                  <a:lnTo>
                    <a:pt x="82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69"/>
            <p:cNvSpPr/>
            <p:nvPr/>
          </p:nvSpPr>
          <p:spPr>
            <a:xfrm>
              <a:off x="-60535750" y="3367475"/>
              <a:ext cx="206375" cy="107150"/>
            </a:xfrm>
            <a:custGeom>
              <a:avLst/>
              <a:gdLst/>
              <a:ahLst/>
              <a:cxnLst/>
              <a:rect l="l" t="t" r="r" b="b"/>
              <a:pathLst>
                <a:path w="8255" h="4286" extrusionOk="0">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69"/>
            <p:cNvSpPr/>
            <p:nvPr/>
          </p:nvSpPr>
          <p:spPr>
            <a:xfrm>
              <a:off x="-60597975" y="3368175"/>
              <a:ext cx="40200" cy="316725"/>
            </a:xfrm>
            <a:custGeom>
              <a:avLst/>
              <a:gdLst/>
              <a:ahLst/>
              <a:cxnLst/>
              <a:rect l="l" t="t" r="r" b="b"/>
              <a:pathLst>
                <a:path w="1608" h="12669" extrusionOk="0">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69"/>
            <p:cNvSpPr/>
            <p:nvPr/>
          </p:nvSpPr>
          <p:spPr>
            <a:xfrm>
              <a:off x="-60535750" y="3597450"/>
              <a:ext cx="206375" cy="86675"/>
            </a:xfrm>
            <a:custGeom>
              <a:avLst/>
              <a:gdLst/>
              <a:ahLst/>
              <a:cxnLst/>
              <a:rect l="l" t="t" r="r" b="b"/>
              <a:pathLst>
                <a:path w="8255" h="3467" extrusionOk="0">
                  <a:moveTo>
                    <a:pt x="1" y="1"/>
                  </a:moveTo>
                  <a:lnTo>
                    <a:pt x="1" y="3466"/>
                  </a:lnTo>
                  <a:lnTo>
                    <a:pt x="7026" y="3466"/>
                  </a:lnTo>
                  <a:cubicBezTo>
                    <a:pt x="7720" y="3466"/>
                    <a:pt x="8255" y="2931"/>
                    <a:pt x="8255" y="2206"/>
                  </a:cubicBezTo>
                  <a:lnTo>
                    <a:pt x="825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61" name="Google Shape;6161;p69"/>
          <p:cNvSpPr/>
          <p:nvPr/>
        </p:nvSpPr>
        <p:spPr>
          <a:xfrm>
            <a:off x="2616264" y="3196331"/>
            <a:ext cx="369083" cy="365005"/>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2" name="Google Shape;6162;p69"/>
          <p:cNvGrpSpPr/>
          <p:nvPr/>
        </p:nvGrpSpPr>
        <p:grpSpPr>
          <a:xfrm>
            <a:off x="2617740" y="3706136"/>
            <a:ext cx="366364" cy="262465"/>
            <a:chOff x="-60621600" y="4145650"/>
            <a:chExt cx="316650" cy="226850"/>
          </a:xfrm>
          <a:solidFill>
            <a:schemeClr val="accent1">
              <a:lumMod val="75000"/>
            </a:schemeClr>
          </a:solidFill>
        </p:grpSpPr>
        <p:sp>
          <p:nvSpPr>
            <p:cNvPr id="6163" name="Google Shape;6163;p69"/>
            <p:cNvSpPr/>
            <p:nvPr/>
          </p:nvSpPr>
          <p:spPr>
            <a:xfrm>
              <a:off x="-60463275" y="4249600"/>
              <a:ext cx="61450" cy="60675"/>
            </a:xfrm>
            <a:custGeom>
              <a:avLst/>
              <a:gdLst/>
              <a:ahLst/>
              <a:cxnLst/>
              <a:rect l="l" t="t" r="r" b="b"/>
              <a:pathLst>
                <a:path w="2458" h="2427" extrusionOk="0">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69"/>
            <p:cNvSpPr/>
            <p:nvPr/>
          </p:nvSpPr>
          <p:spPr>
            <a:xfrm>
              <a:off x="-60526300" y="4249600"/>
              <a:ext cx="48075" cy="60675"/>
            </a:xfrm>
            <a:custGeom>
              <a:avLst/>
              <a:gdLst/>
              <a:ahLst/>
              <a:cxnLst/>
              <a:rect l="l" t="t" r="r" b="b"/>
              <a:pathLst>
                <a:path w="1923" h="2427" extrusionOk="0">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69"/>
            <p:cNvSpPr/>
            <p:nvPr/>
          </p:nvSpPr>
          <p:spPr>
            <a:xfrm>
              <a:off x="-60621600" y="4145650"/>
              <a:ext cx="316650" cy="226850"/>
            </a:xfrm>
            <a:custGeom>
              <a:avLst/>
              <a:gdLst/>
              <a:ahLst/>
              <a:cxnLst/>
              <a:rect l="l" t="t" r="r" b="b"/>
              <a:pathLst>
                <a:path w="12666" h="9074" extrusionOk="0">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6" name="Google Shape;6166;p69"/>
          <p:cNvGrpSpPr/>
          <p:nvPr/>
        </p:nvGrpSpPr>
        <p:grpSpPr>
          <a:xfrm>
            <a:off x="3954392" y="3654635"/>
            <a:ext cx="359972" cy="365467"/>
            <a:chOff x="-59400775" y="4084200"/>
            <a:chExt cx="311125" cy="315875"/>
          </a:xfrm>
          <a:solidFill>
            <a:schemeClr val="accent1">
              <a:lumMod val="75000"/>
            </a:schemeClr>
          </a:solidFill>
        </p:grpSpPr>
        <p:sp>
          <p:nvSpPr>
            <p:cNvPr id="6167" name="Google Shape;6167;p69"/>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69"/>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69"/>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69"/>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69"/>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69"/>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3" name="Google Shape;6173;p69"/>
          <p:cNvGrpSpPr/>
          <p:nvPr/>
        </p:nvGrpSpPr>
        <p:grpSpPr>
          <a:xfrm>
            <a:off x="2178486" y="1380466"/>
            <a:ext cx="365438" cy="366364"/>
            <a:chOff x="-64044600" y="3360375"/>
            <a:chExt cx="315850" cy="316650"/>
          </a:xfrm>
          <a:solidFill>
            <a:schemeClr val="accent1">
              <a:lumMod val="75000"/>
            </a:schemeClr>
          </a:solidFill>
        </p:grpSpPr>
        <p:sp>
          <p:nvSpPr>
            <p:cNvPr id="6174" name="Google Shape;6174;p69"/>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69"/>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69"/>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7" name="Google Shape;6177;p69"/>
          <p:cNvGrpSpPr/>
          <p:nvPr/>
        </p:nvGrpSpPr>
        <p:grpSpPr>
          <a:xfrm>
            <a:off x="2204909" y="1823018"/>
            <a:ext cx="312592" cy="367261"/>
            <a:chOff x="-64022550" y="3727425"/>
            <a:chExt cx="270175" cy="317425"/>
          </a:xfrm>
          <a:solidFill>
            <a:schemeClr val="accent1">
              <a:lumMod val="75000"/>
            </a:schemeClr>
          </a:solidFill>
        </p:grpSpPr>
        <p:sp>
          <p:nvSpPr>
            <p:cNvPr id="6178" name="Google Shape;6178;p69"/>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69"/>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69"/>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1" name="Google Shape;6181;p69"/>
          <p:cNvGrpSpPr/>
          <p:nvPr/>
        </p:nvGrpSpPr>
        <p:grpSpPr>
          <a:xfrm>
            <a:off x="2229047" y="2251918"/>
            <a:ext cx="264317" cy="367290"/>
            <a:chOff x="-64001300" y="4093650"/>
            <a:chExt cx="228450" cy="317450"/>
          </a:xfrm>
          <a:solidFill>
            <a:schemeClr val="accent1">
              <a:lumMod val="75000"/>
            </a:schemeClr>
          </a:solidFill>
        </p:grpSpPr>
        <p:sp>
          <p:nvSpPr>
            <p:cNvPr id="6182" name="Google Shape;6182;p69"/>
            <p:cNvSpPr/>
            <p:nvPr/>
          </p:nvSpPr>
          <p:spPr>
            <a:xfrm>
              <a:off x="-63933550" y="4328375"/>
              <a:ext cx="93750" cy="40975"/>
            </a:xfrm>
            <a:custGeom>
              <a:avLst/>
              <a:gdLst/>
              <a:ahLst/>
              <a:cxnLst/>
              <a:rect l="l" t="t" r="r" b="b"/>
              <a:pathLst>
                <a:path w="3750" h="1639" extrusionOk="0">
                  <a:moveTo>
                    <a:pt x="1859" y="0"/>
                  </a:moveTo>
                  <a:cubicBezTo>
                    <a:pt x="1009" y="0"/>
                    <a:pt x="315" y="662"/>
                    <a:pt x="0" y="1638"/>
                  </a:cubicBezTo>
                  <a:lnTo>
                    <a:pt x="3749" y="1638"/>
                  </a:lnTo>
                  <a:cubicBezTo>
                    <a:pt x="3434" y="662"/>
                    <a:pt x="2710" y="0"/>
                    <a:pt x="18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69"/>
            <p:cNvSpPr/>
            <p:nvPr/>
          </p:nvSpPr>
          <p:spPr>
            <a:xfrm>
              <a:off x="-63980025" y="4135400"/>
              <a:ext cx="185900" cy="234725"/>
            </a:xfrm>
            <a:custGeom>
              <a:avLst/>
              <a:gdLst/>
              <a:ahLst/>
              <a:cxnLst/>
              <a:rect l="l" t="t" r="r" b="b"/>
              <a:pathLst>
                <a:path w="7436" h="9389" extrusionOk="0">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69"/>
            <p:cNvSpPr/>
            <p:nvPr/>
          </p:nvSpPr>
          <p:spPr>
            <a:xfrm>
              <a:off x="-64001300" y="4389800"/>
              <a:ext cx="228450" cy="21300"/>
            </a:xfrm>
            <a:custGeom>
              <a:avLst/>
              <a:gdLst/>
              <a:ahLst/>
              <a:cxnLst/>
              <a:rect l="l" t="t" r="r" b="b"/>
              <a:pathLst>
                <a:path w="9138" h="852" extrusionOk="0">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69"/>
            <p:cNvSpPr/>
            <p:nvPr/>
          </p:nvSpPr>
          <p:spPr>
            <a:xfrm>
              <a:off x="-64001300" y="4093650"/>
              <a:ext cx="226875" cy="20500"/>
            </a:xfrm>
            <a:custGeom>
              <a:avLst/>
              <a:gdLst/>
              <a:ahLst/>
              <a:cxnLst/>
              <a:rect l="l" t="t" r="r" b="b"/>
              <a:pathLst>
                <a:path w="9075" h="820" extrusionOk="0">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6" name="Google Shape;6186;p69"/>
          <p:cNvGrpSpPr/>
          <p:nvPr/>
        </p:nvGrpSpPr>
        <p:grpSpPr>
          <a:xfrm>
            <a:off x="848051" y="2745210"/>
            <a:ext cx="359972" cy="366480"/>
            <a:chOff x="-62148800" y="3377700"/>
            <a:chExt cx="311125" cy="316750"/>
          </a:xfrm>
          <a:solidFill>
            <a:schemeClr val="accent1">
              <a:lumMod val="75000"/>
            </a:schemeClr>
          </a:solidFill>
        </p:grpSpPr>
        <p:sp>
          <p:nvSpPr>
            <p:cNvPr id="6187" name="Google Shape;6187;p69"/>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69"/>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9" name="Google Shape;6189;p69"/>
          <p:cNvGrpSpPr/>
          <p:nvPr/>
        </p:nvGrpSpPr>
        <p:grpSpPr>
          <a:xfrm>
            <a:off x="843958" y="3195207"/>
            <a:ext cx="368157" cy="367290"/>
            <a:chOff x="-62154300" y="3743950"/>
            <a:chExt cx="318200" cy="317450"/>
          </a:xfrm>
          <a:solidFill>
            <a:schemeClr val="accent1">
              <a:lumMod val="75000"/>
            </a:schemeClr>
          </a:solidFill>
        </p:grpSpPr>
        <p:sp>
          <p:nvSpPr>
            <p:cNvPr id="6190" name="Google Shape;6190;p69"/>
            <p:cNvSpPr/>
            <p:nvPr/>
          </p:nvSpPr>
          <p:spPr>
            <a:xfrm>
              <a:off x="-61992850" y="3743950"/>
              <a:ext cx="63825" cy="69150"/>
            </a:xfrm>
            <a:custGeom>
              <a:avLst/>
              <a:gdLst/>
              <a:ahLst/>
              <a:cxnLst/>
              <a:rect l="l" t="t" r="r" b="b"/>
              <a:pathLst>
                <a:path w="2553" h="2766" extrusionOk="0">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69"/>
            <p:cNvSpPr/>
            <p:nvPr/>
          </p:nvSpPr>
          <p:spPr>
            <a:xfrm>
              <a:off x="-62154300" y="3785700"/>
              <a:ext cx="318200" cy="275700"/>
            </a:xfrm>
            <a:custGeom>
              <a:avLst/>
              <a:gdLst/>
              <a:ahLst/>
              <a:cxnLst/>
              <a:rect l="l" t="t" r="r" b="b"/>
              <a:pathLst>
                <a:path w="12728" h="11028" extrusionOk="0">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2" name="Google Shape;6192;p69"/>
          <p:cNvGrpSpPr/>
          <p:nvPr/>
        </p:nvGrpSpPr>
        <p:grpSpPr>
          <a:xfrm>
            <a:off x="843944" y="3654187"/>
            <a:ext cx="368186" cy="366364"/>
            <a:chOff x="-62151950" y="4111775"/>
            <a:chExt cx="318225" cy="316650"/>
          </a:xfrm>
          <a:solidFill>
            <a:schemeClr val="accent1">
              <a:lumMod val="75000"/>
            </a:schemeClr>
          </a:solidFill>
        </p:grpSpPr>
        <p:sp>
          <p:nvSpPr>
            <p:cNvPr id="6193" name="Google Shape;6193;p69"/>
            <p:cNvSpPr/>
            <p:nvPr/>
          </p:nvSpPr>
          <p:spPr>
            <a:xfrm>
              <a:off x="-62151950" y="4407925"/>
              <a:ext cx="318225" cy="20500"/>
            </a:xfrm>
            <a:custGeom>
              <a:avLst/>
              <a:gdLst/>
              <a:ahLst/>
              <a:cxnLst/>
              <a:rect l="l" t="t" r="r" b="b"/>
              <a:pathLst>
                <a:path w="12729" h="820" extrusionOk="0">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69"/>
            <p:cNvSpPr/>
            <p:nvPr/>
          </p:nvSpPr>
          <p:spPr>
            <a:xfrm>
              <a:off x="-62151950" y="4283475"/>
              <a:ext cx="84300" cy="104000"/>
            </a:xfrm>
            <a:custGeom>
              <a:avLst/>
              <a:gdLst/>
              <a:ahLst/>
              <a:cxnLst/>
              <a:rect l="l" t="t" r="r" b="b"/>
              <a:pathLst>
                <a:path w="3372" h="4160" extrusionOk="0">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69"/>
            <p:cNvSpPr/>
            <p:nvPr/>
          </p:nvSpPr>
          <p:spPr>
            <a:xfrm>
              <a:off x="-62033800" y="4111775"/>
              <a:ext cx="82725" cy="275700"/>
            </a:xfrm>
            <a:custGeom>
              <a:avLst/>
              <a:gdLst/>
              <a:ahLst/>
              <a:cxnLst/>
              <a:rect l="l" t="t" r="r" b="b"/>
              <a:pathLst>
                <a:path w="3309" h="11028" extrusionOk="0">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69"/>
            <p:cNvSpPr/>
            <p:nvPr/>
          </p:nvSpPr>
          <p:spPr>
            <a:xfrm>
              <a:off x="-61916450" y="4200775"/>
              <a:ext cx="82725" cy="186700"/>
            </a:xfrm>
            <a:custGeom>
              <a:avLst/>
              <a:gdLst/>
              <a:ahLst/>
              <a:cxnLst/>
              <a:rect l="l" t="t" r="r" b="b"/>
              <a:pathLst>
                <a:path w="3309" h="7468" extrusionOk="0">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7" name="Google Shape;6197;p69"/>
          <p:cNvGrpSpPr/>
          <p:nvPr/>
        </p:nvGrpSpPr>
        <p:grpSpPr>
          <a:xfrm>
            <a:off x="3062568" y="2744733"/>
            <a:ext cx="368157" cy="367434"/>
            <a:chOff x="-60254550" y="3367325"/>
            <a:chExt cx="318200" cy="317575"/>
          </a:xfrm>
          <a:solidFill>
            <a:schemeClr val="accent1">
              <a:lumMod val="75000"/>
            </a:schemeClr>
          </a:solidFill>
        </p:grpSpPr>
        <p:sp>
          <p:nvSpPr>
            <p:cNvPr id="6198" name="Google Shape;6198;p69"/>
            <p:cNvSpPr/>
            <p:nvPr/>
          </p:nvSpPr>
          <p:spPr>
            <a:xfrm>
              <a:off x="-60219125" y="3367325"/>
              <a:ext cx="51225" cy="103575"/>
            </a:xfrm>
            <a:custGeom>
              <a:avLst/>
              <a:gdLst/>
              <a:ahLst/>
              <a:cxnLst/>
              <a:rect l="l" t="t" r="r" b="b"/>
              <a:pathLst>
                <a:path w="2049" h="4143" extrusionOk="0">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69"/>
            <p:cNvSpPr/>
            <p:nvPr/>
          </p:nvSpPr>
          <p:spPr>
            <a:xfrm>
              <a:off x="-60156900" y="3367325"/>
              <a:ext cx="51225" cy="103575"/>
            </a:xfrm>
            <a:custGeom>
              <a:avLst/>
              <a:gdLst/>
              <a:ahLst/>
              <a:cxnLst/>
              <a:rect l="l" t="t" r="r" b="b"/>
              <a:pathLst>
                <a:path w="2049" h="4143" extrusionOk="0">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69"/>
            <p:cNvSpPr/>
            <p:nvPr/>
          </p:nvSpPr>
          <p:spPr>
            <a:xfrm>
              <a:off x="-60094675" y="3367325"/>
              <a:ext cx="51225" cy="103575"/>
            </a:xfrm>
            <a:custGeom>
              <a:avLst/>
              <a:gdLst/>
              <a:ahLst/>
              <a:cxnLst/>
              <a:rect l="l" t="t" r="r" b="b"/>
              <a:pathLst>
                <a:path w="2049" h="4143" extrusionOk="0">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69"/>
            <p:cNvSpPr/>
            <p:nvPr/>
          </p:nvSpPr>
          <p:spPr>
            <a:xfrm>
              <a:off x="-60254550" y="3478525"/>
              <a:ext cx="318200" cy="206375"/>
            </a:xfrm>
            <a:custGeom>
              <a:avLst/>
              <a:gdLst/>
              <a:ahLst/>
              <a:cxnLst/>
              <a:rect l="l" t="t" r="r" b="b"/>
              <a:pathLst>
                <a:path w="12728" h="8255" extrusionOk="0">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2" name="Google Shape;6202;p69"/>
          <p:cNvGrpSpPr/>
          <p:nvPr/>
        </p:nvGrpSpPr>
        <p:grpSpPr>
          <a:xfrm>
            <a:off x="3063465" y="3195727"/>
            <a:ext cx="366364" cy="366248"/>
            <a:chOff x="-60255350" y="3733825"/>
            <a:chExt cx="316650" cy="316550"/>
          </a:xfrm>
          <a:solidFill>
            <a:schemeClr val="accent1">
              <a:lumMod val="75000"/>
            </a:schemeClr>
          </a:solidFill>
        </p:grpSpPr>
        <p:sp>
          <p:nvSpPr>
            <p:cNvPr id="6203" name="Google Shape;6203;p69"/>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69"/>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69"/>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69"/>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69"/>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69"/>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69"/>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0" name="Google Shape;6210;p69"/>
          <p:cNvGrpSpPr/>
          <p:nvPr/>
        </p:nvGrpSpPr>
        <p:grpSpPr>
          <a:xfrm>
            <a:off x="3091262" y="3654635"/>
            <a:ext cx="310770" cy="365467"/>
            <a:chOff x="-60232500" y="4101525"/>
            <a:chExt cx="268600" cy="315875"/>
          </a:xfrm>
          <a:solidFill>
            <a:schemeClr val="accent1">
              <a:lumMod val="75000"/>
            </a:schemeClr>
          </a:solidFill>
        </p:grpSpPr>
        <p:sp>
          <p:nvSpPr>
            <p:cNvPr id="6211" name="Google Shape;6211;p69"/>
            <p:cNvSpPr/>
            <p:nvPr/>
          </p:nvSpPr>
          <p:spPr>
            <a:xfrm>
              <a:off x="-60222275" y="4273225"/>
              <a:ext cx="63025" cy="144175"/>
            </a:xfrm>
            <a:custGeom>
              <a:avLst/>
              <a:gdLst/>
              <a:ahLst/>
              <a:cxnLst/>
              <a:rect l="l" t="t" r="r" b="b"/>
              <a:pathLst>
                <a:path w="2521" h="5767" extrusionOk="0">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69"/>
            <p:cNvSpPr/>
            <p:nvPr/>
          </p:nvSpPr>
          <p:spPr>
            <a:xfrm>
              <a:off x="-60232500" y="4101525"/>
              <a:ext cx="268600" cy="315875"/>
            </a:xfrm>
            <a:custGeom>
              <a:avLst/>
              <a:gdLst/>
              <a:ahLst/>
              <a:cxnLst/>
              <a:rect l="l" t="t" r="r" b="b"/>
              <a:pathLst>
                <a:path w="10744" h="12635" extrusionOk="0">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13" name="Google Shape;6213;p69"/>
          <p:cNvSpPr/>
          <p:nvPr/>
        </p:nvSpPr>
        <p:spPr>
          <a:xfrm>
            <a:off x="2179036" y="4123569"/>
            <a:ext cx="366335" cy="367290"/>
          </a:xfrm>
          <a:custGeom>
            <a:avLst/>
            <a:gdLst/>
            <a:ahLst/>
            <a:cxnLst/>
            <a:rect l="l" t="t" r="r" b="b"/>
            <a:pathLst>
              <a:path w="12665" h="12698" extrusionOk="0">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14" name="Google Shape;6214;p69"/>
          <p:cNvGrpSpPr/>
          <p:nvPr/>
        </p:nvGrpSpPr>
        <p:grpSpPr>
          <a:xfrm>
            <a:off x="2624262" y="1380466"/>
            <a:ext cx="368186" cy="366364"/>
            <a:chOff x="-63679950" y="3360375"/>
            <a:chExt cx="318225" cy="316650"/>
          </a:xfrm>
          <a:solidFill>
            <a:schemeClr val="accent1">
              <a:lumMod val="75000"/>
            </a:schemeClr>
          </a:solidFill>
        </p:grpSpPr>
        <p:sp>
          <p:nvSpPr>
            <p:cNvPr id="6215" name="Google Shape;6215;p69"/>
            <p:cNvSpPr/>
            <p:nvPr/>
          </p:nvSpPr>
          <p:spPr>
            <a:xfrm>
              <a:off x="-63497200" y="3423400"/>
              <a:ext cx="40975" cy="40975"/>
            </a:xfrm>
            <a:custGeom>
              <a:avLst/>
              <a:gdLst/>
              <a:ahLst/>
              <a:cxnLst/>
              <a:rect l="l" t="t" r="r" b="b"/>
              <a:pathLst>
                <a:path w="1639" h="1639" extrusionOk="0">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69"/>
            <p:cNvSpPr/>
            <p:nvPr/>
          </p:nvSpPr>
          <p:spPr>
            <a:xfrm>
              <a:off x="-63516900" y="3485625"/>
              <a:ext cx="79575" cy="29950"/>
            </a:xfrm>
            <a:custGeom>
              <a:avLst/>
              <a:gdLst/>
              <a:ahLst/>
              <a:cxnLst/>
              <a:rect l="l" t="t" r="r" b="b"/>
              <a:pathLst>
                <a:path w="3183" h="1198" extrusionOk="0">
                  <a:moveTo>
                    <a:pt x="1607" y="0"/>
                  </a:moveTo>
                  <a:cubicBezTo>
                    <a:pt x="820" y="0"/>
                    <a:pt x="190" y="504"/>
                    <a:pt x="1" y="1197"/>
                  </a:cubicBezTo>
                  <a:lnTo>
                    <a:pt x="3183" y="1197"/>
                  </a:lnTo>
                  <a:cubicBezTo>
                    <a:pt x="3025" y="504"/>
                    <a:pt x="2395" y="0"/>
                    <a:pt x="16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69"/>
            <p:cNvSpPr/>
            <p:nvPr/>
          </p:nvSpPr>
          <p:spPr>
            <a:xfrm>
              <a:off x="-63618500" y="3360375"/>
              <a:ext cx="256775" cy="256600"/>
            </a:xfrm>
            <a:custGeom>
              <a:avLst/>
              <a:gdLst/>
              <a:ahLst/>
              <a:cxnLst/>
              <a:rect l="l" t="t" r="r" b="b"/>
              <a:pathLst>
                <a:path w="10271" h="10264" extrusionOk="0">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69"/>
            <p:cNvSpPr/>
            <p:nvPr/>
          </p:nvSpPr>
          <p:spPr>
            <a:xfrm>
              <a:off x="-63679950" y="3576200"/>
              <a:ext cx="102425" cy="100825"/>
            </a:xfrm>
            <a:custGeom>
              <a:avLst/>
              <a:gdLst/>
              <a:ahLst/>
              <a:cxnLst/>
              <a:rect l="l" t="t" r="r" b="b"/>
              <a:pathLst>
                <a:path w="4097" h="4033" extrusionOk="0">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19" name="Google Shape;6219;p69"/>
          <p:cNvSpPr/>
          <p:nvPr/>
        </p:nvSpPr>
        <p:spPr>
          <a:xfrm>
            <a:off x="2623229" y="1822769"/>
            <a:ext cx="370009" cy="367724"/>
          </a:xfrm>
          <a:custGeom>
            <a:avLst/>
            <a:gdLst/>
            <a:ahLst/>
            <a:cxnLst/>
            <a:rect l="l" t="t" r="r" b="b"/>
            <a:pathLst>
              <a:path w="12792" h="12713" extrusionOk="0">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20" name="Google Shape;6220;p69"/>
          <p:cNvGrpSpPr/>
          <p:nvPr/>
        </p:nvGrpSpPr>
        <p:grpSpPr>
          <a:xfrm>
            <a:off x="2622889" y="2251803"/>
            <a:ext cx="370934" cy="367521"/>
            <a:chOff x="-63679950" y="4093450"/>
            <a:chExt cx="320600" cy="317650"/>
          </a:xfrm>
          <a:solidFill>
            <a:schemeClr val="accent1">
              <a:lumMod val="75000"/>
            </a:schemeClr>
          </a:solidFill>
        </p:grpSpPr>
        <p:sp>
          <p:nvSpPr>
            <p:cNvPr id="6221" name="Google Shape;6221;p69"/>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69"/>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69"/>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4" name="Google Shape;6224;p69"/>
          <p:cNvGrpSpPr/>
          <p:nvPr/>
        </p:nvGrpSpPr>
        <p:grpSpPr>
          <a:xfrm>
            <a:off x="1283006" y="2744805"/>
            <a:ext cx="366364" cy="367290"/>
            <a:chOff x="-61784125" y="3377700"/>
            <a:chExt cx="316650" cy="317450"/>
          </a:xfrm>
          <a:solidFill>
            <a:schemeClr val="accent1">
              <a:lumMod val="75000"/>
            </a:schemeClr>
          </a:solidFill>
        </p:grpSpPr>
        <p:sp>
          <p:nvSpPr>
            <p:cNvPr id="6225" name="Google Shape;6225;p69"/>
            <p:cNvSpPr/>
            <p:nvPr/>
          </p:nvSpPr>
          <p:spPr>
            <a:xfrm>
              <a:off x="-61688025" y="3460400"/>
              <a:ext cx="124450" cy="51225"/>
            </a:xfrm>
            <a:custGeom>
              <a:avLst/>
              <a:gdLst/>
              <a:ahLst/>
              <a:cxnLst/>
              <a:rect l="l" t="t" r="r" b="b"/>
              <a:pathLst>
                <a:path w="4978" h="2049" extrusionOk="0">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69"/>
            <p:cNvSpPr/>
            <p:nvPr/>
          </p:nvSpPr>
          <p:spPr>
            <a:xfrm>
              <a:off x="-61677800" y="3518900"/>
              <a:ext cx="104775" cy="61850"/>
            </a:xfrm>
            <a:custGeom>
              <a:avLst/>
              <a:gdLst/>
              <a:ahLst/>
              <a:cxnLst/>
              <a:rect l="l" t="t" r="r" b="b"/>
              <a:pathLst>
                <a:path w="4191" h="2474" extrusionOk="0">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69"/>
            <p:cNvSpPr/>
            <p:nvPr/>
          </p:nvSpPr>
          <p:spPr>
            <a:xfrm>
              <a:off x="-61667550" y="3377700"/>
              <a:ext cx="82700" cy="82725"/>
            </a:xfrm>
            <a:custGeom>
              <a:avLst/>
              <a:gdLst/>
              <a:ahLst/>
              <a:cxnLst/>
              <a:rect l="l" t="t" r="r" b="b"/>
              <a:pathLst>
                <a:path w="3308" h="3309" extrusionOk="0">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69"/>
            <p:cNvSpPr/>
            <p:nvPr/>
          </p:nvSpPr>
          <p:spPr>
            <a:xfrm>
              <a:off x="-61591150" y="3643150"/>
              <a:ext cx="123675" cy="51200"/>
            </a:xfrm>
            <a:custGeom>
              <a:avLst/>
              <a:gdLst/>
              <a:ahLst/>
              <a:cxnLst/>
              <a:rect l="l" t="t" r="r" b="b"/>
              <a:pathLst>
                <a:path w="4947" h="2048" extrusionOk="0">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69"/>
            <p:cNvSpPr/>
            <p:nvPr/>
          </p:nvSpPr>
          <p:spPr>
            <a:xfrm>
              <a:off x="-61570675" y="3560450"/>
              <a:ext cx="82725" cy="82725"/>
            </a:xfrm>
            <a:custGeom>
              <a:avLst/>
              <a:gdLst/>
              <a:ahLst/>
              <a:cxnLst/>
              <a:rect l="l" t="t" r="r" b="b"/>
              <a:pathLst>
                <a:path w="3309" h="3309" extrusionOk="0">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69"/>
            <p:cNvSpPr/>
            <p:nvPr/>
          </p:nvSpPr>
          <p:spPr>
            <a:xfrm>
              <a:off x="-61784125" y="3643925"/>
              <a:ext cx="124450" cy="51225"/>
            </a:xfrm>
            <a:custGeom>
              <a:avLst/>
              <a:gdLst/>
              <a:ahLst/>
              <a:cxnLst/>
              <a:rect l="l" t="t" r="r" b="b"/>
              <a:pathLst>
                <a:path w="4978" h="2049" extrusionOk="0">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69"/>
            <p:cNvSpPr/>
            <p:nvPr/>
          </p:nvSpPr>
          <p:spPr>
            <a:xfrm>
              <a:off x="-61763650" y="3560450"/>
              <a:ext cx="82725" cy="82725"/>
            </a:xfrm>
            <a:custGeom>
              <a:avLst/>
              <a:gdLst/>
              <a:ahLst/>
              <a:cxnLst/>
              <a:rect l="l" t="t" r="r" b="b"/>
              <a:pathLst>
                <a:path w="3309" h="3309" extrusionOk="0">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2" name="Google Shape;6232;p69"/>
          <p:cNvGrpSpPr/>
          <p:nvPr/>
        </p:nvGrpSpPr>
        <p:grpSpPr>
          <a:xfrm>
            <a:off x="1283006" y="3195207"/>
            <a:ext cx="366364" cy="367290"/>
            <a:chOff x="-61783350" y="3743950"/>
            <a:chExt cx="316650" cy="317450"/>
          </a:xfrm>
          <a:solidFill>
            <a:schemeClr val="accent1">
              <a:lumMod val="75000"/>
            </a:schemeClr>
          </a:solidFill>
        </p:grpSpPr>
        <p:sp>
          <p:nvSpPr>
            <p:cNvPr id="6233" name="Google Shape;6233;p69"/>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69"/>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35" name="Google Shape;6235;p69"/>
          <p:cNvSpPr/>
          <p:nvPr/>
        </p:nvSpPr>
        <p:spPr>
          <a:xfrm>
            <a:off x="1282887" y="3654007"/>
            <a:ext cx="366364" cy="366682"/>
          </a:xfrm>
          <a:custGeom>
            <a:avLst/>
            <a:gdLst/>
            <a:ahLst/>
            <a:cxnLst/>
            <a:rect l="l" t="t" r="r" b="b"/>
            <a:pathLst>
              <a:path w="12666" h="12677" extrusionOk="0">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69"/>
          <p:cNvSpPr/>
          <p:nvPr/>
        </p:nvSpPr>
        <p:spPr>
          <a:xfrm>
            <a:off x="3505689" y="2754652"/>
            <a:ext cx="366364" cy="347563"/>
          </a:xfrm>
          <a:custGeom>
            <a:avLst/>
            <a:gdLst/>
            <a:ahLst/>
            <a:cxnLst/>
            <a:rect l="l" t="t" r="r" b="b"/>
            <a:pathLst>
              <a:path w="12666" h="12016" extrusionOk="0">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69"/>
          <p:cNvSpPr/>
          <p:nvPr/>
        </p:nvSpPr>
        <p:spPr>
          <a:xfrm>
            <a:off x="3504778" y="3235293"/>
            <a:ext cx="368186" cy="287081"/>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8" name="Google Shape;6238;p69"/>
          <p:cNvGrpSpPr/>
          <p:nvPr/>
        </p:nvGrpSpPr>
        <p:grpSpPr>
          <a:xfrm>
            <a:off x="3504430" y="3655040"/>
            <a:ext cx="369112" cy="364657"/>
            <a:chOff x="-59869425" y="4102225"/>
            <a:chExt cx="319025" cy="315175"/>
          </a:xfrm>
          <a:solidFill>
            <a:schemeClr val="accent1">
              <a:lumMod val="75000"/>
            </a:schemeClr>
          </a:solidFill>
        </p:grpSpPr>
        <p:sp>
          <p:nvSpPr>
            <p:cNvPr id="6239" name="Google Shape;6239;p69"/>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69"/>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69"/>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69"/>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3" name="Google Shape;6243;p69"/>
          <p:cNvGrpSpPr/>
          <p:nvPr/>
        </p:nvGrpSpPr>
        <p:grpSpPr>
          <a:xfrm>
            <a:off x="2623233" y="4123862"/>
            <a:ext cx="366364" cy="365467"/>
            <a:chOff x="-59029025" y="3711650"/>
            <a:chExt cx="316650" cy="315875"/>
          </a:xfrm>
          <a:solidFill>
            <a:schemeClr val="accent1">
              <a:lumMod val="75000"/>
            </a:schemeClr>
          </a:solidFill>
        </p:grpSpPr>
        <p:sp>
          <p:nvSpPr>
            <p:cNvPr id="6244" name="Google Shape;6244;p69"/>
            <p:cNvSpPr/>
            <p:nvPr/>
          </p:nvSpPr>
          <p:spPr>
            <a:xfrm>
              <a:off x="-59029025" y="3712450"/>
              <a:ext cx="70125" cy="70125"/>
            </a:xfrm>
            <a:custGeom>
              <a:avLst/>
              <a:gdLst/>
              <a:ahLst/>
              <a:cxnLst/>
              <a:rect l="l" t="t" r="r" b="b"/>
              <a:pathLst>
                <a:path w="2805" h="2805" extrusionOk="0">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69"/>
            <p:cNvSpPr/>
            <p:nvPr/>
          </p:nvSpPr>
          <p:spPr>
            <a:xfrm>
              <a:off x="-58782500" y="3958175"/>
              <a:ext cx="70125" cy="69350"/>
            </a:xfrm>
            <a:custGeom>
              <a:avLst/>
              <a:gdLst/>
              <a:ahLst/>
              <a:cxnLst/>
              <a:rect l="l" t="t" r="r" b="b"/>
              <a:pathLst>
                <a:path w="2805" h="2774" extrusionOk="0">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69"/>
            <p:cNvSpPr/>
            <p:nvPr/>
          </p:nvSpPr>
          <p:spPr>
            <a:xfrm>
              <a:off x="-58782500" y="3711650"/>
              <a:ext cx="70125" cy="70125"/>
            </a:xfrm>
            <a:custGeom>
              <a:avLst/>
              <a:gdLst/>
              <a:ahLst/>
              <a:cxnLst/>
              <a:rect l="l" t="t" r="r" b="b"/>
              <a:pathLst>
                <a:path w="2805" h="2805" extrusionOk="0">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69"/>
            <p:cNvSpPr/>
            <p:nvPr/>
          </p:nvSpPr>
          <p:spPr>
            <a:xfrm>
              <a:off x="-58911650" y="3880200"/>
              <a:ext cx="79550" cy="30750"/>
            </a:xfrm>
            <a:custGeom>
              <a:avLst/>
              <a:gdLst/>
              <a:ahLst/>
              <a:cxnLst/>
              <a:rect l="l" t="t" r="r" b="b"/>
              <a:pathLst>
                <a:path w="3182" h="1230" extrusionOk="0">
                  <a:moveTo>
                    <a:pt x="1607" y="1"/>
                  </a:moveTo>
                  <a:cubicBezTo>
                    <a:pt x="819" y="1"/>
                    <a:pt x="189" y="505"/>
                    <a:pt x="0" y="1230"/>
                  </a:cubicBezTo>
                  <a:lnTo>
                    <a:pt x="3182" y="1230"/>
                  </a:lnTo>
                  <a:cubicBezTo>
                    <a:pt x="3025" y="537"/>
                    <a:pt x="2394" y="1"/>
                    <a:pt x="16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69"/>
            <p:cNvSpPr/>
            <p:nvPr/>
          </p:nvSpPr>
          <p:spPr>
            <a:xfrm>
              <a:off x="-58891975" y="3818000"/>
              <a:ext cx="41775" cy="41750"/>
            </a:xfrm>
            <a:custGeom>
              <a:avLst/>
              <a:gdLst/>
              <a:ahLst/>
              <a:cxnLst/>
              <a:rect l="l" t="t" r="r" b="b"/>
              <a:pathLst>
                <a:path w="1671" h="1670" extrusionOk="0">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69"/>
            <p:cNvSpPr/>
            <p:nvPr/>
          </p:nvSpPr>
          <p:spPr>
            <a:xfrm>
              <a:off x="-58983325" y="3755775"/>
              <a:ext cx="227625" cy="226850"/>
            </a:xfrm>
            <a:custGeom>
              <a:avLst/>
              <a:gdLst/>
              <a:ahLst/>
              <a:cxnLst/>
              <a:rect l="l" t="t" r="r" b="b"/>
              <a:pathLst>
                <a:path w="9105" h="9074" extrusionOk="0">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69"/>
            <p:cNvSpPr/>
            <p:nvPr/>
          </p:nvSpPr>
          <p:spPr>
            <a:xfrm>
              <a:off x="-59029025" y="3956600"/>
              <a:ext cx="70900" cy="70925"/>
            </a:xfrm>
            <a:custGeom>
              <a:avLst/>
              <a:gdLst/>
              <a:ahLst/>
              <a:cxnLst/>
              <a:rect l="l" t="t" r="r" b="b"/>
              <a:pathLst>
                <a:path w="2836" h="2837" extrusionOk="0">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1" name="Google Shape;6251;p69"/>
          <p:cNvGrpSpPr/>
          <p:nvPr/>
        </p:nvGrpSpPr>
        <p:grpSpPr>
          <a:xfrm>
            <a:off x="4859311" y="1379917"/>
            <a:ext cx="351940" cy="348188"/>
            <a:chOff x="581525" y="3254850"/>
            <a:chExt cx="297750" cy="294575"/>
          </a:xfrm>
          <a:solidFill>
            <a:schemeClr val="accent1">
              <a:lumMod val="75000"/>
            </a:schemeClr>
          </a:solidFill>
        </p:grpSpPr>
        <p:sp>
          <p:nvSpPr>
            <p:cNvPr id="6252" name="Google Shape;6252;p69"/>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69"/>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4" name="Google Shape;6254;p69"/>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5" name="Google Shape;6255;p69"/>
          <p:cNvGrpSpPr/>
          <p:nvPr/>
        </p:nvGrpSpPr>
        <p:grpSpPr>
          <a:xfrm>
            <a:off x="4858380" y="1818853"/>
            <a:ext cx="353802" cy="351497"/>
            <a:chOff x="580725" y="3617925"/>
            <a:chExt cx="299325" cy="297375"/>
          </a:xfrm>
          <a:solidFill>
            <a:schemeClr val="accent1">
              <a:lumMod val="75000"/>
            </a:schemeClr>
          </a:solidFill>
        </p:grpSpPr>
        <p:sp>
          <p:nvSpPr>
            <p:cNvPr id="6256" name="Google Shape;6256;p69"/>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69"/>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69"/>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69"/>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69"/>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1" name="Google Shape;6261;p69"/>
          <p:cNvGrpSpPr/>
          <p:nvPr/>
        </p:nvGrpSpPr>
        <p:grpSpPr>
          <a:xfrm>
            <a:off x="4860242" y="2266043"/>
            <a:ext cx="350079" cy="350079"/>
            <a:chOff x="583100" y="3982600"/>
            <a:chExt cx="296175" cy="296175"/>
          </a:xfrm>
          <a:solidFill>
            <a:schemeClr val="accent1">
              <a:lumMod val="75000"/>
            </a:schemeClr>
          </a:solidFill>
        </p:grpSpPr>
        <p:sp>
          <p:nvSpPr>
            <p:cNvPr id="6262" name="Google Shape;6262;p69"/>
            <p:cNvSpPr/>
            <p:nvPr/>
          </p:nvSpPr>
          <p:spPr>
            <a:xfrm>
              <a:off x="694925" y="3982600"/>
              <a:ext cx="70925" cy="68550"/>
            </a:xfrm>
            <a:custGeom>
              <a:avLst/>
              <a:gdLst/>
              <a:ahLst/>
              <a:cxnLst/>
              <a:rect l="l" t="t" r="r" b="b"/>
              <a:pathLst>
                <a:path w="2837" h="2742" extrusionOk="0">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69"/>
            <p:cNvSpPr/>
            <p:nvPr/>
          </p:nvSpPr>
          <p:spPr>
            <a:xfrm>
              <a:off x="609075" y="4139350"/>
              <a:ext cx="69350" cy="68525"/>
            </a:xfrm>
            <a:custGeom>
              <a:avLst/>
              <a:gdLst/>
              <a:ahLst/>
              <a:cxnLst/>
              <a:rect l="l" t="t" r="r" b="b"/>
              <a:pathLst>
                <a:path w="2774" h="2741"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69"/>
            <p:cNvSpPr/>
            <p:nvPr/>
          </p:nvSpPr>
          <p:spPr>
            <a:xfrm>
              <a:off x="783925" y="4140125"/>
              <a:ext cx="68550" cy="68550"/>
            </a:xfrm>
            <a:custGeom>
              <a:avLst/>
              <a:gdLst/>
              <a:ahLst/>
              <a:cxnLst/>
              <a:rect l="l" t="t" r="r" b="b"/>
              <a:pathLst>
                <a:path w="2742" h="2742" extrusionOk="0">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69"/>
            <p:cNvSpPr/>
            <p:nvPr/>
          </p:nvSpPr>
          <p:spPr>
            <a:xfrm>
              <a:off x="583100" y="4207075"/>
              <a:ext cx="122100" cy="71700"/>
            </a:xfrm>
            <a:custGeom>
              <a:avLst/>
              <a:gdLst/>
              <a:ahLst/>
              <a:cxnLst/>
              <a:rect l="l" t="t" r="r" b="b"/>
              <a:pathLst>
                <a:path w="4884" h="2868" extrusionOk="0">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69"/>
            <p:cNvSpPr/>
            <p:nvPr/>
          </p:nvSpPr>
          <p:spPr>
            <a:xfrm>
              <a:off x="669725" y="4049550"/>
              <a:ext cx="122900" cy="72475"/>
            </a:xfrm>
            <a:custGeom>
              <a:avLst/>
              <a:gdLst/>
              <a:ahLst/>
              <a:cxnLst/>
              <a:rect l="l" t="t" r="r" b="b"/>
              <a:pathLst>
                <a:path w="4916" h="2899" extrusionOk="0">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69"/>
            <p:cNvSpPr/>
            <p:nvPr/>
          </p:nvSpPr>
          <p:spPr>
            <a:xfrm>
              <a:off x="757150" y="4207075"/>
              <a:ext cx="122125" cy="71700"/>
            </a:xfrm>
            <a:custGeom>
              <a:avLst/>
              <a:gdLst/>
              <a:ahLst/>
              <a:cxnLst/>
              <a:rect l="l" t="t" r="r" b="b"/>
              <a:pathLst>
                <a:path w="4885" h="2868" extrusionOk="0">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69"/>
            <p:cNvSpPr/>
            <p:nvPr/>
          </p:nvSpPr>
          <p:spPr>
            <a:xfrm>
              <a:off x="691775" y="4139350"/>
              <a:ext cx="77225" cy="64600"/>
            </a:xfrm>
            <a:custGeom>
              <a:avLst/>
              <a:gdLst/>
              <a:ahLst/>
              <a:cxnLst/>
              <a:rect l="l" t="t" r="r" b="b"/>
              <a:pathLst>
                <a:path w="3089" h="2584" extrusionOk="0">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9" name="Google Shape;6269;p69"/>
          <p:cNvGrpSpPr/>
          <p:nvPr/>
        </p:nvGrpSpPr>
        <p:grpSpPr>
          <a:xfrm>
            <a:off x="7092856" y="1379667"/>
            <a:ext cx="307231" cy="348690"/>
            <a:chOff x="2423775" y="3226875"/>
            <a:chExt cx="259925" cy="295000"/>
          </a:xfrm>
          <a:solidFill>
            <a:schemeClr val="accent1">
              <a:lumMod val="75000"/>
            </a:schemeClr>
          </a:solidFill>
        </p:grpSpPr>
        <p:sp>
          <p:nvSpPr>
            <p:cNvPr id="6270" name="Google Shape;6270;p69"/>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69"/>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69"/>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3" name="Google Shape;6273;p69"/>
          <p:cNvGrpSpPr/>
          <p:nvPr/>
        </p:nvGrpSpPr>
        <p:grpSpPr>
          <a:xfrm>
            <a:off x="7070043" y="1820952"/>
            <a:ext cx="352857" cy="347301"/>
            <a:chOff x="2404875" y="3592725"/>
            <a:chExt cx="298525" cy="293825"/>
          </a:xfrm>
          <a:solidFill>
            <a:schemeClr val="accent1">
              <a:lumMod val="75000"/>
            </a:schemeClr>
          </a:solidFill>
        </p:grpSpPr>
        <p:sp>
          <p:nvSpPr>
            <p:cNvPr id="6274" name="Google Shape;6274;p69"/>
            <p:cNvSpPr/>
            <p:nvPr/>
          </p:nvSpPr>
          <p:spPr>
            <a:xfrm>
              <a:off x="2404875" y="3747900"/>
              <a:ext cx="52775" cy="138650"/>
            </a:xfrm>
            <a:custGeom>
              <a:avLst/>
              <a:gdLst/>
              <a:ahLst/>
              <a:cxnLst/>
              <a:rect l="l" t="t" r="r" b="b"/>
              <a:pathLst>
                <a:path w="2111" h="5546" extrusionOk="0">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69"/>
            <p:cNvSpPr/>
            <p:nvPr/>
          </p:nvSpPr>
          <p:spPr>
            <a:xfrm>
              <a:off x="2458425" y="3592725"/>
              <a:ext cx="190625" cy="160700"/>
            </a:xfrm>
            <a:custGeom>
              <a:avLst/>
              <a:gdLst/>
              <a:ahLst/>
              <a:cxnLst/>
              <a:rect l="l" t="t" r="r" b="b"/>
              <a:pathLst>
                <a:path w="7625" h="6428" extrusionOk="0">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69"/>
            <p:cNvSpPr/>
            <p:nvPr/>
          </p:nvSpPr>
          <p:spPr>
            <a:xfrm>
              <a:off x="2474975" y="3742775"/>
              <a:ext cx="228425" cy="125650"/>
            </a:xfrm>
            <a:custGeom>
              <a:avLst/>
              <a:gdLst/>
              <a:ahLst/>
              <a:cxnLst/>
              <a:rect l="l" t="t" r="r" b="b"/>
              <a:pathLst>
                <a:path w="9137" h="5026" extrusionOk="0">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7" name="Google Shape;6277;p69"/>
          <p:cNvGrpSpPr/>
          <p:nvPr/>
        </p:nvGrpSpPr>
        <p:grpSpPr>
          <a:xfrm>
            <a:off x="7070974" y="2266517"/>
            <a:ext cx="350995" cy="349133"/>
            <a:chOff x="2404875" y="3955825"/>
            <a:chExt cx="296950" cy="295375"/>
          </a:xfrm>
          <a:solidFill>
            <a:schemeClr val="accent1">
              <a:lumMod val="75000"/>
            </a:schemeClr>
          </a:solidFill>
        </p:grpSpPr>
        <p:sp>
          <p:nvSpPr>
            <p:cNvPr id="6278" name="Google Shape;6278;p69"/>
            <p:cNvSpPr/>
            <p:nvPr/>
          </p:nvSpPr>
          <p:spPr>
            <a:xfrm>
              <a:off x="2404875" y="3955825"/>
              <a:ext cx="219775" cy="224500"/>
            </a:xfrm>
            <a:custGeom>
              <a:avLst/>
              <a:gdLst/>
              <a:ahLst/>
              <a:cxnLst/>
              <a:rect l="l" t="t" r="r" b="b"/>
              <a:pathLst>
                <a:path w="8791" h="8980" extrusionOk="0">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69"/>
            <p:cNvSpPr/>
            <p:nvPr/>
          </p:nvSpPr>
          <p:spPr>
            <a:xfrm>
              <a:off x="2510400" y="4024075"/>
              <a:ext cx="191425" cy="87575"/>
            </a:xfrm>
            <a:custGeom>
              <a:avLst/>
              <a:gdLst/>
              <a:ahLst/>
              <a:cxnLst/>
              <a:rect l="l" t="t" r="r" b="b"/>
              <a:pathLst>
                <a:path w="7657" h="3503" extrusionOk="0">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69"/>
            <p:cNvSpPr/>
            <p:nvPr/>
          </p:nvSpPr>
          <p:spPr>
            <a:xfrm>
              <a:off x="2424550" y="4188175"/>
              <a:ext cx="189050" cy="63025"/>
            </a:xfrm>
            <a:custGeom>
              <a:avLst/>
              <a:gdLst/>
              <a:ahLst/>
              <a:cxnLst/>
              <a:rect l="l" t="t" r="r" b="b"/>
              <a:pathLst>
                <a:path w="7562" h="2521" extrusionOk="0">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69"/>
            <p:cNvSpPr/>
            <p:nvPr/>
          </p:nvSpPr>
          <p:spPr>
            <a:xfrm>
              <a:off x="2457625" y="4007025"/>
              <a:ext cx="115025" cy="122100"/>
            </a:xfrm>
            <a:custGeom>
              <a:avLst/>
              <a:gdLst/>
              <a:ahLst/>
              <a:cxnLst/>
              <a:rect l="l" t="t" r="r" b="b"/>
              <a:pathLst>
                <a:path w="4601" h="4884" extrusionOk="0">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2" name="Google Shape;6282;p69"/>
          <p:cNvGrpSpPr/>
          <p:nvPr/>
        </p:nvGrpSpPr>
        <p:grpSpPr>
          <a:xfrm>
            <a:off x="5764954" y="2730711"/>
            <a:ext cx="349163" cy="350079"/>
            <a:chOff x="4263650" y="3235150"/>
            <a:chExt cx="295400" cy="296175"/>
          </a:xfrm>
          <a:solidFill>
            <a:schemeClr val="accent1">
              <a:lumMod val="75000"/>
            </a:schemeClr>
          </a:solidFill>
        </p:grpSpPr>
        <p:sp>
          <p:nvSpPr>
            <p:cNvPr id="6283" name="Google Shape;6283;p69"/>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69"/>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69"/>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69"/>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69"/>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8" name="Google Shape;6288;p69"/>
          <p:cNvGrpSpPr/>
          <p:nvPr/>
        </p:nvGrpSpPr>
        <p:grpSpPr>
          <a:xfrm>
            <a:off x="5762634" y="3189872"/>
            <a:ext cx="353802" cy="327739"/>
            <a:chOff x="4266025" y="3609275"/>
            <a:chExt cx="299325" cy="277275"/>
          </a:xfrm>
          <a:solidFill>
            <a:schemeClr val="accent1">
              <a:lumMod val="75000"/>
            </a:schemeClr>
          </a:solidFill>
        </p:grpSpPr>
        <p:sp>
          <p:nvSpPr>
            <p:cNvPr id="6289" name="Google Shape;6289;p69"/>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69"/>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1" name="Google Shape;6291;p69"/>
          <p:cNvGrpSpPr/>
          <p:nvPr/>
        </p:nvGrpSpPr>
        <p:grpSpPr>
          <a:xfrm>
            <a:off x="5763092" y="3655259"/>
            <a:ext cx="352886" cy="349133"/>
            <a:chOff x="4263650" y="3963700"/>
            <a:chExt cx="298550" cy="295375"/>
          </a:xfrm>
          <a:solidFill>
            <a:schemeClr val="accent1">
              <a:lumMod val="75000"/>
            </a:schemeClr>
          </a:solidFill>
        </p:grpSpPr>
        <p:sp>
          <p:nvSpPr>
            <p:cNvPr id="6292" name="Google Shape;6292;p69"/>
            <p:cNvSpPr/>
            <p:nvPr/>
          </p:nvSpPr>
          <p:spPr>
            <a:xfrm>
              <a:off x="4384950" y="3963700"/>
              <a:ext cx="53575" cy="51225"/>
            </a:xfrm>
            <a:custGeom>
              <a:avLst/>
              <a:gdLst/>
              <a:ahLst/>
              <a:cxnLst/>
              <a:rect l="l" t="t" r="r" b="b"/>
              <a:pathLst>
                <a:path w="2143" h="2049" extrusionOk="0">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69"/>
            <p:cNvSpPr/>
            <p:nvPr/>
          </p:nvSpPr>
          <p:spPr>
            <a:xfrm>
              <a:off x="43156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69"/>
            <p:cNvSpPr/>
            <p:nvPr/>
          </p:nvSpPr>
          <p:spPr>
            <a:xfrm>
              <a:off x="44558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69"/>
            <p:cNvSpPr/>
            <p:nvPr/>
          </p:nvSpPr>
          <p:spPr>
            <a:xfrm>
              <a:off x="4263650" y="4085000"/>
              <a:ext cx="298550" cy="122100"/>
            </a:xfrm>
            <a:custGeom>
              <a:avLst/>
              <a:gdLst/>
              <a:ahLst/>
              <a:cxnLst/>
              <a:rect l="l" t="t" r="r" b="b"/>
              <a:pathLst>
                <a:path w="11942" h="4884" extrusionOk="0">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69"/>
            <p:cNvSpPr/>
            <p:nvPr/>
          </p:nvSpPr>
          <p:spPr>
            <a:xfrm>
              <a:off x="4431425" y="4196825"/>
              <a:ext cx="104000" cy="62250"/>
            </a:xfrm>
            <a:custGeom>
              <a:avLst/>
              <a:gdLst/>
              <a:ahLst/>
              <a:cxnLst/>
              <a:rect l="l" t="t" r="r" b="b"/>
              <a:pathLst>
                <a:path w="4160" h="2490" extrusionOk="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69"/>
            <p:cNvSpPr/>
            <p:nvPr/>
          </p:nvSpPr>
          <p:spPr>
            <a:xfrm>
              <a:off x="4359750" y="4022775"/>
              <a:ext cx="104775" cy="44125"/>
            </a:xfrm>
            <a:custGeom>
              <a:avLst/>
              <a:gdLst/>
              <a:ahLst/>
              <a:cxnLst/>
              <a:rect l="l" t="t" r="r" b="b"/>
              <a:pathLst>
                <a:path w="4191" h="1765" extrusionOk="0">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69"/>
            <p:cNvSpPr/>
            <p:nvPr/>
          </p:nvSpPr>
          <p:spPr>
            <a:xfrm>
              <a:off x="4291225" y="4196825"/>
              <a:ext cx="102425" cy="62250"/>
            </a:xfrm>
            <a:custGeom>
              <a:avLst/>
              <a:gdLst/>
              <a:ahLst/>
              <a:cxnLst/>
              <a:rect l="l" t="t" r="r" b="b"/>
              <a:pathLst>
                <a:path w="4097" h="2490" extrusionOk="0">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9" name="Google Shape;6299;p69"/>
          <p:cNvGrpSpPr/>
          <p:nvPr/>
        </p:nvGrpSpPr>
        <p:grpSpPr>
          <a:xfrm>
            <a:off x="8041429" y="2730711"/>
            <a:ext cx="226264" cy="350079"/>
            <a:chOff x="6164975" y="3211525"/>
            <a:chExt cx="191425" cy="296175"/>
          </a:xfrm>
          <a:solidFill>
            <a:schemeClr val="accent1">
              <a:lumMod val="75000"/>
            </a:schemeClr>
          </a:solidFill>
        </p:grpSpPr>
        <p:sp>
          <p:nvSpPr>
            <p:cNvPr id="6300" name="Google Shape;6300;p69"/>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69"/>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69"/>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69"/>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69"/>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69"/>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69"/>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7" name="Google Shape;6307;p69"/>
          <p:cNvGrpSpPr/>
          <p:nvPr/>
        </p:nvGrpSpPr>
        <p:grpSpPr>
          <a:xfrm>
            <a:off x="5303466" y="1378987"/>
            <a:ext cx="352886" cy="350049"/>
            <a:chOff x="946175" y="3253275"/>
            <a:chExt cx="298550" cy="296150"/>
          </a:xfrm>
          <a:solidFill>
            <a:schemeClr val="accent1">
              <a:lumMod val="75000"/>
            </a:schemeClr>
          </a:solidFill>
        </p:grpSpPr>
        <p:sp>
          <p:nvSpPr>
            <p:cNvPr id="6308" name="Google Shape;6308;p69"/>
            <p:cNvSpPr/>
            <p:nvPr/>
          </p:nvSpPr>
          <p:spPr>
            <a:xfrm>
              <a:off x="946175" y="3253275"/>
              <a:ext cx="209550" cy="261500"/>
            </a:xfrm>
            <a:custGeom>
              <a:avLst/>
              <a:gdLst/>
              <a:ahLst/>
              <a:cxnLst/>
              <a:rect l="l" t="t" r="r" b="b"/>
              <a:pathLst>
                <a:path w="8382" h="10460" extrusionOk="0">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69"/>
            <p:cNvSpPr/>
            <p:nvPr/>
          </p:nvSpPr>
          <p:spPr>
            <a:xfrm>
              <a:off x="986350" y="3293425"/>
              <a:ext cx="47300" cy="48075"/>
            </a:xfrm>
            <a:custGeom>
              <a:avLst/>
              <a:gdLst/>
              <a:ahLst/>
              <a:cxnLst/>
              <a:rect l="l" t="t" r="r" b="b"/>
              <a:pathLst>
                <a:path w="1892" h="1923" extrusionOk="0">
                  <a:moveTo>
                    <a:pt x="1891" y="1"/>
                  </a:moveTo>
                  <a:lnTo>
                    <a:pt x="1" y="1923"/>
                  </a:lnTo>
                  <a:lnTo>
                    <a:pt x="1891" y="1923"/>
                  </a:lnTo>
                  <a:lnTo>
                    <a:pt x="189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69"/>
            <p:cNvSpPr/>
            <p:nvPr/>
          </p:nvSpPr>
          <p:spPr>
            <a:xfrm>
              <a:off x="1051725" y="3359600"/>
              <a:ext cx="122100" cy="121325"/>
            </a:xfrm>
            <a:custGeom>
              <a:avLst/>
              <a:gdLst/>
              <a:ahLst/>
              <a:cxnLst/>
              <a:rect l="l" t="t" r="r" b="b"/>
              <a:pathLst>
                <a:path w="4884" h="4853" extrusionOk="0">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69"/>
            <p:cNvSpPr/>
            <p:nvPr/>
          </p:nvSpPr>
          <p:spPr>
            <a:xfrm>
              <a:off x="980050" y="3289500"/>
              <a:ext cx="192200" cy="242600"/>
            </a:xfrm>
            <a:custGeom>
              <a:avLst/>
              <a:gdLst/>
              <a:ahLst/>
              <a:cxnLst/>
              <a:rect l="l" t="t" r="r" b="b"/>
              <a:pathLst>
                <a:path w="7688" h="9704" extrusionOk="0">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69"/>
            <p:cNvSpPr/>
            <p:nvPr/>
          </p:nvSpPr>
          <p:spPr>
            <a:xfrm>
              <a:off x="1154125" y="3460400"/>
              <a:ext cx="90600" cy="89025"/>
            </a:xfrm>
            <a:custGeom>
              <a:avLst/>
              <a:gdLst/>
              <a:ahLst/>
              <a:cxnLst/>
              <a:rect l="l" t="t" r="r" b="b"/>
              <a:pathLst>
                <a:path w="3624" h="3561" extrusionOk="0">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3" name="Google Shape;6313;p69"/>
          <p:cNvGrpSpPr/>
          <p:nvPr/>
        </p:nvGrpSpPr>
        <p:grpSpPr>
          <a:xfrm>
            <a:off x="5304397" y="1820951"/>
            <a:ext cx="351024" cy="347301"/>
            <a:chOff x="946175" y="3619500"/>
            <a:chExt cx="296975" cy="293825"/>
          </a:xfrm>
          <a:solidFill>
            <a:schemeClr val="accent1">
              <a:lumMod val="75000"/>
            </a:schemeClr>
          </a:solidFill>
        </p:grpSpPr>
        <p:sp>
          <p:nvSpPr>
            <p:cNvPr id="6314" name="Google Shape;6314;p69"/>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69"/>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69"/>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69"/>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69"/>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69"/>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0" name="Google Shape;6320;p69"/>
          <p:cNvGrpSpPr/>
          <p:nvPr/>
        </p:nvGrpSpPr>
        <p:grpSpPr>
          <a:xfrm>
            <a:off x="5303939" y="2265585"/>
            <a:ext cx="351940" cy="350995"/>
            <a:chOff x="944600" y="3981825"/>
            <a:chExt cx="297750" cy="296950"/>
          </a:xfrm>
          <a:solidFill>
            <a:schemeClr val="accent1">
              <a:lumMod val="75000"/>
            </a:schemeClr>
          </a:solidFill>
        </p:grpSpPr>
        <p:sp>
          <p:nvSpPr>
            <p:cNvPr id="6321" name="Google Shape;6321;p69"/>
            <p:cNvSpPr/>
            <p:nvPr/>
          </p:nvSpPr>
          <p:spPr>
            <a:xfrm>
              <a:off x="944600" y="3981825"/>
              <a:ext cx="297750" cy="296950"/>
            </a:xfrm>
            <a:custGeom>
              <a:avLst/>
              <a:gdLst/>
              <a:ahLst/>
              <a:cxnLst/>
              <a:rect l="l" t="t" r="r" b="b"/>
              <a:pathLst>
                <a:path w="11910" h="11878" extrusionOk="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69"/>
            <p:cNvSpPr/>
            <p:nvPr/>
          </p:nvSpPr>
          <p:spPr>
            <a:xfrm>
              <a:off x="1058025" y="4155875"/>
              <a:ext cx="72500" cy="52000"/>
            </a:xfrm>
            <a:custGeom>
              <a:avLst/>
              <a:gdLst/>
              <a:ahLst/>
              <a:cxnLst/>
              <a:rect l="l" t="t" r="r" b="b"/>
              <a:pathLst>
                <a:path w="2900" h="2080" extrusionOk="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69"/>
            <p:cNvSpPr/>
            <p:nvPr/>
          </p:nvSpPr>
          <p:spPr>
            <a:xfrm>
              <a:off x="1076150" y="4103900"/>
              <a:ext cx="35475" cy="35475"/>
            </a:xfrm>
            <a:custGeom>
              <a:avLst/>
              <a:gdLst/>
              <a:ahLst/>
              <a:cxnLst/>
              <a:rect l="l" t="t" r="r" b="b"/>
              <a:pathLst>
                <a:path w="1419" h="1419" extrusionOk="0">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69"/>
            <p:cNvSpPr/>
            <p:nvPr/>
          </p:nvSpPr>
          <p:spPr>
            <a:xfrm>
              <a:off x="1016275" y="4051125"/>
              <a:ext cx="155975" cy="137075"/>
            </a:xfrm>
            <a:custGeom>
              <a:avLst/>
              <a:gdLst/>
              <a:ahLst/>
              <a:cxnLst/>
              <a:rect l="l" t="t" r="r" b="b"/>
              <a:pathLst>
                <a:path w="6239" h="5483" extrusionOk="0">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5" name="Google Shape;6325;p69"/>
          <p:cNvGrpSpPr/>
          <p:nvPr/>
        </p:nvGrpSpPr>
        <p:grpSpPr>
          <a:xfrm>
            <a:off x="7520875" y="1379445"/>
            <a:ext cx="350079" cy="349133"/>
            <a:chOff x="2768750" y="3227275"/>
            <a:chExt cx="296175" cy="295375"/>
          </a:xfrm>
          <a:solidFill>
            <a:schemeClr val="accent1">
              <a:lumMod val="75000"/>
            </a:schemeClr>
          </a:solidFill>
        </p:grpSpPr>
        <p:sp>
          <p:nvSpPr>
            <p:cNvPr id="6326" name="Google Shape;6326;p69"/>
            <p:cNvSpPr/>
            <p:nvPr/>
          </p:nvSpPr>
          <p:spPr>
            <a:xfrm>
              <a:off x="2882950" y="3227275"/>
              <a:ext cx="68550" cy="69325"/>
            </a:xfrm>
            <a:custGeom>
              <a:avLst/>
              <a:gdLst/>
              <a:ahLst/>
              <a:cxnLst/>
              <a:rect l="l" t="t" r="r" b="b"/>
              <a:pathLst>
                <a:path w="2742" h="2773" extrusionOk="0">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69"/>
            <p:cNvSpPr/>
            <p:nvPr/>
          </p:nvSpPr>
          <p:spPr>
            <a:xfrm>
              <a:off x="2856175" y="3436000"/>
              <a:ext cx="17350" cy="34675"/>
            </a:xfrm>
            <a:custGeom>
              <a:avLst/>
              <a:gdLst/>
              <a:ahLst/>
              <a:cxnLst/>
              <a:rect l="l" t="t" r="r" b="b"/>
              <a:pathLst>
                <a:path w="694" h="1387" extrusionOk="0">
                  <a:moveTo>
                    <a:pt x="0" y="0"/>
                  </a:moveTo>
                  <a:lnTo>
                    <a:pt x="0" y="1386"/>
                  </a:lnTo>
                  <a:lnTo>
                    <a:pt x="694" y="1386"/>
                  </a:ln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69"/>
            <p:cNvSpPr/>
            <p:nvPr/>
          </p:nvSpPr>
          <p:spPr>
            <a:xfrm>
              <a:off x="2890050" y="3436000"/>
              <a:ext cx="18125" cy="34675"/>
            </a:xfrm>
            <a:custGeom>
              <a:avLst/>
              <a:gdLst/>
              <a:ahLst/>
              <a:cxnLst/>
              <a:rect l="l" t="t" r="r" b="b"/>
              <a:pathLst>
                <a:path w="725" h="1387" extrusionOk="0">
                  <a:moveTo>
                    <a:pt x="0" y="0"/>
                  </a:moveTo>
                  <a:lnTo>
                    <a:pt x="0" y="1386"/>
                  </a:lnTo>
                  <a:lnTo>
                    <a:pt x="725" y="1386"/>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69"/>
            <p:cNvSpPr/>
            <p:nvPr/>
          </p:nvSpPr>
          <p:spPr>
            <a:xfrm>
              <a:off x="2821525" y="3436000"/>
              <a:ext cx="17350" cy="34675"/>
            </a:xfrm>
            <a:custGeom>
              <a:avLst/>
              <a:gdLst/>
              <a:ahLst/>
              <a:cxnLst/>
              <a:rect l="l" t="t" r="r" b="b"/>
              <a:pathLst>
                <a:path w="694" h="1387" extrusionOk="0">
                  <a:moveTo>
                    <a:pt x="0" y="0"/>
                  </a:moveTo>
                  <a:lnTo>
                    <a:pt x="0" y="1386"/>
                  </a:lnTo>
                  <a:lnTo>
                    <a:pt x="693" y="1386"/>
                  </a:lnTo>
                  <a:lnTo>
                    <a:pt x="69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69"/>
            <p:cNvSpPr/>
            <p:nvPr/>
          </p:nvSpPr>
          <p:spPr>
            <a:xfrm>
              <a:off x="2924700" y="3436000"/>
              <a:ext cx="34675" cy="34675"/>
            </a:xfrm>
            <a:custGeom>
              <a:avLst/>
              <a:gdLst/>
              <a:ahLst/>
              <a:cxnLst/>
              <a:rect l="l" t="t" r="r" b="b"/>
              <a:pathLst>
                <a:path w="1387" h="1387" extrusionOk="0">
                  <a:moveTo>
                    <a:pt x="0" y="0"/>
                  </a:moveTo>
                  <a:lnTo>
                    <a:pt x="0" y="1386"/>
                  </a:lnTo>
                  <a:lnTo>
                    <a:pt x="1387" y="1386"/>
                  </a:lnTo>
                  <a:lnTo>
                    <a:pt x="138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69"/>
            <p:cNvSpPr/>
            <p:nvPr/>
          </p:nvSpPr>
          <p:spPr>
            <a:xfrm>
              <a:off x="2768750" y="3384800"/>
              <a:ext cx="244175" cy="137850"/>
            </a:xfrm>
            <a:custGeom>
              <a:avLst/>
              <a:gdLst/>
              <a:ahLst/>
              <a:cxnLst/>
              <a:rect l="l" t="t" r="r" b="b"/>
              <a:pathLst>
                <a:path w="9767" h="5514" extrusionOk="0">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69"/>
            <p:cNvSpPr/>
            <p:nvPr/>
          </p:nvSpPr>
          <p:spPr>
            <a:xfrm>
              <a:off x="3030250" y="3419450"/>
              <a:ext cx="34675" cy="68550"/>
            </a:xfrm>
            <a:custGeom>
              <a:avLst/>
              <a:gdLst/>
              <a:ahLst/>
              <a:cxnLst/>
              <a:rect l="l" t="t" r="r" b="b"/>
              <a:pathLst>
                <a:path w="1387" h="2742" extrusionOk="0">
                  <a:moveTo>
                    <a:pt x="0" y="1"/>
                  </a:moveTo>
                  <a:lnTo>
                    <a:pt x="0" y="2742"/>
                  </a:lnTo>
                  <a:lnTo>
                    <a:pt x="1040" y="2742"/>
                  </a:lnTo>
                  <a:cubicBezTo>
                    <a:pt x="1229" y="2742"/>
                    <a:pt x="1386" y="2584"/>
                    <a:pt x="1386" y="2395"/>
                  </a:cubicBezTo>
                  <a:lnTo>
                    <a:pt x="1386" y="347"/>
                  </a:lnTo>
                  <a:cubicBezTo>
                    <a:pt x="1386" y="158"/>
                    <a:pt x="1229"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69"/>
            <p:cNvSpPr/>
            <p:nvPr/>
          </p:nvSpPr>
          <p:spPr>
            <a:xfrm>
              <a:off x="2856175" y="3294225"/>
              <a:ext cx="122100" cy="73275"/>
            </a:xfrm>
            <a:custGeom>
              <a:avLst/>
              <a:gdLst/>
              <a:ahLst/>
              <a:cxnLst/>
              <a:rect l="l" t="t" r="r" b="b"/>
              <a:pathLst>
                <a:path w="4884" h="2931" extrusionOk="0">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4" name="Google Shape;6334;p69"/>
          <p:cNvGrpSpPr/>
          <p:nvPr/>
        </p:nvGrpSpPr>
        <p:grpSpPr>
          <a:xfrm>
            <a:off x="7541826" y="1820317"/>
            <a:ext cx="308177" cy="348572"/>
            <a:chOff x="2786075" y="3591800"/>
            <a:chExt cx="260725" cy="294900"/>
          </a:xfrm>
          <a:solidFill>
            <a:schemeClr val="accent1">
              <a:lumMod val="75000"/>
            </a:schemeClr>
          </a:solidFill>
        </p:grpSpPr>
        <p:sp>
          <p:nvSpPr>
            <p:cNvPr id="6335" name="Google Shape;6335;p69"/>
            <p:cNvSpPr/>
            <p:nvPr/>
          </p:nvSpPr>
          <p:spPr>
            <a:xfrm>
              <a:off x="2898700" y="3677000"/>
              <a:ext cx="35475" cy="35475"/>
            </a:xfrm>
            <a:custGeom>
              <a:avLst/>
              <a:gdLst/>
              <a:ahLst/>
              <a:cxnLst/>
              <a:rect l="l" t="t" r="r" b="b"/>
              <a:pathLst>
                <a:path w="1419" h="1419" extrusionOk="0">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69"/>
            <p:cNvSpPr/>
            <p:nvPr/>
          </p:nvSpPr>
          <p:spPr>
            <a:xfrm>
              <a:off x="2883750" y="3729775"/>
              <a:ext cx="66975" cy="33900"/>
            </a:xfrm>
            <a:custGeom>
              <a:avLst/>
              <a:gdLst/>
              <a:ahLst/>
              <a:cxnLst/>
              <a:rect l="l" t="t" r="r" b="b"/>
              <a:pathLst>
                <a:path w="2679" h="1356" extrusionOk="0">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69"/>
            <p:cNvSpPr/>
            <p:nvPr/>
          </p:nvSpPr>
          <p:spPr>
            <a:xfrm>
              <a:off x="2855375" y="3643150"/>
              <a:ext cx="122125" cy="98475"/>
            </a:xfrm>
            <a:custGeom>
              <a:avLst/>
              <a:gdLst/>
              <a:ahLst/>
              <a:cxnLst/>
              <a:rect l="l" t="t" r="r" b="b"/>
              <a:pathLst>
                <a:path w="4885" h="3939" extrusionOk="0">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69"/>
            <p:cNvSpPr/>
            <p:nvPr/>
          </p:nvSpPr>
          <p:spPr>
            <a:xfrm>
              <a:off x="2801050" y="3591800"/>
              <a:ext cx="229225" cy="258500"/>
            </a:xfrm>
            <a:custGeom>
              <a:avLst/>
              <a:gdLst/>
              <a:ahLst/>
              <a:cxnLst/>
              <a:rect l="l" t="t" r="r" b="b"/>
              <a:pathLst>
                <a:path w="9169" h="10340" extrusionOk="0">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69"/>
            <p:cNvSpPr/>
            <p:nvPr/>
          </p:nvSpPr>
          <p:spPr>
            <a:xfrm>
              <a:off x="2786075" y="3800675"/>
              <a:ext cx="260725" cy="86025"/>
            </a:xfrm>
            <a:custGeom>
              <a:avLst/>
              <a:gdLst/>
              <a:ahLst/>
              <a:cxnLst/>
              <a:rect l="l" t="t" r="r" b="b"/>
              <a:pathLst>
                <a:path w="10429" h="3441" extrusionOk="0">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0" name="Google Shape;6340;p69"/>
          <p:cNvGrpSpPr/>
          <p:nvPr/>
        </p:nvGrpSpPr>
        <p:grpSpPr>
          <a:xfrm>
            <a:off x="7582324" y="2266044"/>
            <a:ext cx="227180" cy="350079"/>
            <a:chOff x="2819150" y="3955025"/>
            <a:chExt cx="192200" cy="296175"/>
          </a:xfrm>
          <a:solidFill>
            <a:schemeClr val="accent1">
              <a:lumMod val="75000"/>
            </a:schemeClr>
          </a:solidFill>
        </p:grpSpPr>
        <p:sp>
          <p:nvSpPr>
            <p:cNvPr id="6341" name="Google Shape;6341;p69"/>
            <p:cNvSpPr/>
            <p:nvPr/>
          </p:nvSpPr>
          <p:spPr>
            <a:xfrm>
              <a:off x="2856175" y="4007025"/>
              <a:ext cx="122100" cy="70125"/>
            </a:xfrm>
            <a:custGeom>
              <a:avLst/>
              <a:gdLst/>
              <a:ahLst/>
              <a:cxnLst/>
              <a:rect l="l" t="t" r="r" b="b"/>
              <a:pathLst>
                <a:path w="4884" h="2805" extrusionOk="0">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69"/>
            <p:cNvSpPr/>
            <p:nvPr/>
          </p:nvSpPr>
          <p:spPr>
            <a:xfrm>
              <a:off x="2819150" y="4180300"/>
              <a:ext cx="192200" cy="70900"/>
            </a:xfrm>
            <a:custGeom>
              <a:avLst/>
              <a:gdLst/>
              <a:ahLst/>
              <a:cxnLst/>
              <a:rect l="l" t="t" r="r" b="b"/>
              <a:pathLst>
                <a:path w="7688" h="2836" extrusionOk="0">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69"/>
            <p:cNvSpPr/>
            <p:nvPr/>
          </p:nvSpPr>
          <p:spPr>
            <a:xfrm>
              <a:off x="2882950" y="3955025"/>
              <a:ext cx="68550" cy="35475"/>
            </a:xfrm>
            <a:custGeom>
              <a:avLst/>
              <a:gdLst/>
              <a:ahLst/>
              <a:cxnLst/>
              <a:rect l="l" t="t" r="r" b="b"/>
              <a:pathLst>
                <a:path w="2742" h="1419" extrusionOk="0">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69"/>
            <p:cNvSpPr/>
            <p:nvPr/>
          </p:nvSpPr>
          <p:spPr>
            <a:xfrm>
              <a:off x="2856975" y="4093650"/>
              <a:ext cx="118950" cy="70125"/>
            </a:xfrm>
            <a:custGeom>
              <a:avLst/>
              <a:gdLst/>
              <a:ahLst/>
              <a:cxnLst/>
              <a:rect l="l" t="t" r="r" b="b"/>
              <a:pathLst>
                <a:path w="4758" h="2805" extrusionOk="0">
                  <a:moveTo>
                    <a:pt x="473" y="1"/>
                  </a:moveTo>
                  <a:lnTo>
                    <a:pt x="0" y="2805"/>
                  </a:lnTo>
                  <a:lnTo>
                    <a:pt x="4757" y="2805"/>
                  </a:lnTo>
                  <a:lnTo>
                    <a:pt x="428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5" name="Google Shape;6345;p69"/>
          <p:cNvGrpSpPr/>
          <p:nvPr/>
        </p:nvGrpSpPr>
        <p:grpSpPr>
          <a:xfrm>
            <a:off x="6206097" y="2731642"/>
            <a:ext cx="349133" cy="348217"/>
            <a:chOff x="4629125" y="3235150"/>
            <a:chExt cx="295375" cy="294600"/>
          </a:xfrm>
          <a:solidFill>
            <a:schemeClr val="accent1">
              <a:lumMod val="75000"/>
            </a:schemeClr>
          </a:solidFill>
        </p:grpSpPr>
        <p:sp>
          <p:nvSpPr>
            <p:cNvPr id="6346" name="Google Shape;6346;p69"/>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69"/>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69"/>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69"/>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69"/>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1" name="Google Shape;6351;p69"/>
          <p:cNvGrpSpPr/>
          <p:nvPr/>
        </p:nvGrpSpPr>
        <p:grpSpPr>
          <a:xfrm>
            <a:off x="6206082" y="3179175"/>
            <a:ext cx="349163" cy="349133"/>
            <a:chOff x="4628325" y="3599825"/>
            <a:chExt cx="295400" cy="295375"/>
          </a:xfrm>
          <a:solidFill>
            <a:schemeClr val="accent1">
              <a:lumMod val="75000"/>
            </a:schemeClr>
          </a:solidFill>
        </p:grpSpPr>
        <p:sp>
          <p:nvSpPr>
            <p:cNvPr id="6352" name="Google Shape;6352;p69"/>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69"/>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69"/>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69"/>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69"/>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69"/>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69"/>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69"/>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69"/>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69"/>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69"/>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69"/>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4" name="Google Shape;6364;p69"/>
          <p:cNvGrpSpPr/>
          <p:nvPr/>
        </p:nvGrpSpPr>
        <p:grpSpPr>
          <a:xfrm>
            <a:off x="6227033" y="3654786"/>
            <a:ext cx="307261" cy="350079"/>
            <a:chOff x="4645650" y="3962900"/>
            <a:chExt cx="259950" cy="296175"/>
          </a:xfrm>
          <a:solidFill>
            <a:schemeClr val="accent1">
              <a:lumMod val="75000"/>
            </a:schemeClr>
          </a:solidFill>
        </p:grpSpPr>
        <p:sp>
          <p:nvSpPr>
            <p:cNvPr id="6365" name="Google Shape;6365;p69"/>
            <p:cNvSpPr/>
            <p:nvPr/>
          </p:nvSpPr>
          <p:spPr>
            <a:xfrm>
              <a:off x="4853600" y="4155100"/>
              <a:ext cx="52000" cy="103975"/>
            </a:xfrm>
            <a:custGeom>
              <a:avLst/>
              <a:gdLst/>
              <a:ahLst/>
              <a:cxnLst/>
              <a:rect l="l" t="t" r="r" b="b"/>
              <a:pathLst>
                <a:path w="2080" h="4159" extrusionOk="0">
                  <a:moveTo>
                    <a:pt x="0" y="0"/>
                  </a:moveTo>
                  <a:lnTo>
                    <a:pt x="0" y="4159"/>
                  </a:lnTo>
                  <a:lnTo>
                    <a:pt x="1733" y="4159"/>
                  </a:lnTo>
                  <a:cubicBezTo>
                    <a:pt x="1922" y="4159"/>
                    <a:pt x="2079" y="4001"/>
                    <a:pt x="2079" y="3812"/>
                  </a:cubicBezTo>
                  <a:lnTo>
                    <a:pt x="2079" y="1733"/>
                  </a:lnTo>
                  <a:cubicBezTo>
                    <a:pt x="2079" y="788"/>
                    <a:pt x="1292"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69"/>
            <p:cNvSpPr/>
            <p:nvPr/>
          </p:nvSpPr>
          <p:spPr>
            <a:xfrm>
              <a:off x="4714975" y="4155100"/>
              <a:ext cx="121300" cy="50625"/>
            </a:xfrm>
            <a:custGeom>
              <a:avLst/>
              <a:gdLst/>
              <a:ahLst/>
              <a:cxnLst/>
              <a:rect l="l" t="t" r="r" b="b"/>
              <a:pathLst>
                <a:path w="4852" h="2025" extrusionOk="0">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69"/>
            <p:cNvSpPr/>
            <p:nvPr/>
          </p:nvSpPr>
          <p:spPr>
            <a:xfrm>
              <a:off x="4714975" y="4211025"/>
              <a:ext cx="121300" cy="48050"/>
            </a:xfrm>
            <a:custGeom>
              <a:avLst/>
              <a:gdLst/>
              <a:ahLst/>
              <a:cxnLst/>
              <a:rect l="l" t="t" r="r" b="b"/>
              <a:pathLst>
                <a:path w="4852" h="1922" extrusionOk="0">
                  <a:moveTo>
                    <a:pt x="0" y="0"/>
                  </a:moveTo>
                  <a:lnTo>
                    <a:pt x="0" y="1922"/>
                  </a:lnTo>
                  <a:lnTo>
                    <a:pt x="4852" y="1922"/>
                  </a:lnTo>
                  <a:lnTo>
                    <a:pt x="4852" y="0"/>
                  </a:lnTo>
                  <a:cubicBezTo>
                    <a:pt x="4080" y="315"/>
                    <a:pt x="3253" y="473"/>
                    <a:pt x="2426" y="473"/>
                  </a:cubicBezTo>
                  <a:cubicBezTo>
                    <a:pt x="1599" y="473"/>
                    <a:pt x="772" y="315"/>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69"/>
            <p:cNvSpPr/>
            <p:nvPr/>
          </p:nvSpPr>
          <p:spPr>
            <a:xfrm>
              <a:off x="4645650" y="4154300"/>
              <a:ext cx="52025" cy="104775"/>
            </a:xfrm>
            <a:custGeom>
              <a:avLst/>
              <a:gdLst/>
              <a:ahLst/>
              <a:cxnLst/>
              <a:rect l="l" t="t" r="r" b="b"/>
              <a:pathLst>
                <a:path w="2081" h="4191" extrusionOk="0">
                  <a:moveTo>
                    <a:pt x="1734" y="1"/>
                  </a:moveTo>
                  <a:cubicBezTo>
                    <a:pt x="757" y="32"/>
                    <a:pt x="1" y="757"/>
                    <a:pt x="1" y="1765"/>
                  </a:cubicBezTo>
                  <a:lnTo>
                    <a:pt x="1" y="3844"/>
                  </a:lnTo>
                  <a:cubicBezTo>
                    <a:pt x="1" y="4033"/>
                    <a:pt x="158" y="4191"/>
                    <a:pt x="379" y="4191"/>
                  </a:cubicBezTo>
                  <a:lnTo>
                    <a:pt x="2080" y="4191"/>
                  </a:lnTo>
                  <a:lnTo>
                    <a:pt x="20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69"/>
            <p:cNvSpPr/>
            <p:nvPr/>
          </p:nvSpPr>
          <p:spPr>
            <a:xfrm>
              <a:off x="4722850" y="4049550"/>
              <a:ext cx="103975" cy="105575"/>
            </a:xfrm>
            <a:custGeom>
              <a:avLst/>
              <a:gdLst/>
              <a:ahLst/>
              <a:cxnLst/>
              <a:rect l="l" t="t" r="r" b="b"/>
              <a:pathLst>
                <a:path w="4159" h="4223" extrusionOk="0">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69"/>
            <p:cNvSpPr/>
            <p:nvPr/>
          </p:nvSpPr>
          <p:spPr>
            <a:xfrm>
              <a:off x="4678725" y="3962900"/>
              <a:ext cx="190650" cy="174100"/>
            </a:xfrm>
            <a:custGeom>
              <a:avLst/>
              <a:gdLst/>
              <a:ahLst/>
              <a:cxnLst/>
              <a:rect l="l" t="t" r="r" b="b"/>
              <a:pathLst>
                <a:path w="7626" h="6964" extrusionOk="0">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1" name="Google Shape;6371;p69"/>
          <p:cNvGrpSpPr/>
          <p:nvPr/>
        </p:nvGrpSpPr>
        <p:grpSpPr>
          <a:xfrm>
            <a:off x="7979994" y="3179648"/>
            <a:ext cx="349133" cy="348188"/>
            <a:chOff x="6143725" y="3582500"/>
            <a:chExt cx="295375" cy="294575"/>
          </a:xfrm>
          <a:solidFill>
            <a:schemeClr val="accent1">
              <a:lumMod val="75000"/>
            </a:schemeClr>
          </a:solidFill>
        </p:grpSpPr>
        <p:sp>
          <p:nvSpPr>
            <p:cNvPr id="6372" name="Google Shape;6372;p69"/>
            <p:cNvSpPr/>
            <p:nvPr/>
          </p:nvSpPr>
          <p:spPr>
            <a:xfrm>
              <a:off x="6143725" y="3720325"/>
              <a:ext cx="295375" cy="156750"/>
            </a:xfrm>
            <a:custGeom>
              <a:avLst/>
              <a:gdLst/>
              <a:ahLst/>
              <a:cxnLst/>
              <a:rect l="l" t="t" r="r" b="b"/>
              <a:pathLst>
                <a:path w="11815" h="6270" extrusionOk="0">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69"/>
            <p:cNvSpPr/>
            <p:nvPr/>
          </p:nvSpPr>
          <p:spPr>
            <a:xfrm>
              <a:off x="6246900" y="3773100"/>
              <a:ext cx="88225" cy="17350"/>
            </a:xfrm>
            <a:custGeom>
              <a:avLst/>
              <a:gdLst/>
              <a:ahLst/>
              <a:cxnLst/>
              <a:rect l="l" t="t" r="r" b="b"/>
              <a:pathLst>
                <a:path w="3529" h="694" extrusionOk="0">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69"/>
            <p:cNvSpPr/>
            <p:nvPr/>
          </p:nvSpPr>
          <p:spPr>
            <a:xfrm>
              <a:off x="6161050" y="3582500"/>
              <a:ext cx="86650" cy="34675"/>
            </a:xfrm>
            <a:custGeom>
              <a:avLst/>
              <a:gdLst/>
              <a:ahLst/>
              <a:cxnLst/>
              <a:rect l="l" t="t" r="r" b="b"/>
              <a:pathLst>
                <a:path w="3466" h="1387" extrusionOk="0">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69"/>
            <p:cNvSpPr/>
            <p:nvPr/>
          </p:nvSpPr>
          <p:spPr>
            <a:xfrm>
              <a:off x="6160250" y="3633675"/>
              <a:ext cx="86675" cy="69350"/>
            </a:xfrm>
            <a:custGeom>
              <a:avLst/>
              <a:gdLst/>
              <a:ahLst/>
              <a:cxnLst/>
              <a:rect l="l" t="t" r="r" b="b"/>
              <a:pathLst>
                <a:path w="3467" h="2774" extrusionOk="0">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69"/>
            <p:cNvSpPr/>
            <p:nvPr/>
          </p:nvSpPr>
          <p:spPr>
            <a:xfrm>
              <a:off x="6336675" y="3599025"/>
              <a:ext cx="85875" cy="69350"/>
            </a:xfrm>
            <a:custGeom>
              <a:avLst/>
              <a:gdLst/>
              <a:ahLst/>
              <a:cxnLst/>
              <a:rect l="l" t="t" r="r" b="b"/>
              <a:pathLst>
                <a:path w="3435" h="2774" extrusionOk="0">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69"/>
            <p:cNvSpPr/>
            <p:nvPr/>
          </p:nvSpPr>
          <p:spPr>
            <a:xfrm>
              <a:off x="6335100" y="3686450"/>
              <a:ext cx="86675" cy="17350"/>
            </a:xfrm>
            <a:custGeom>
              <a:avLst/>
              <a:gdLst/>
              <a:ahLst/>
              <a:cxnLst/>
              <a:rect l="l" t="t" r="r" b="b"/>
              <a:pathLst>
                <a:path w="3467" h="694" extrusionOk="0">
                  <a:moveTo>
                    <a:pt x="1" y="1"/>
                  </a:moveTo>
                  <a:lnTo>
                    <a:pt x="1" y="694"/>
                  </a:lnTo>
                  <a:lnTo>
                    <a:pt x="3466" y="694"/>
                  </a:lnTo>
                  <a:lnTo>
                    <a:pt x="34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69"/>
            <p:cNvSpPr/>
            <p:nvPr/>
          </p:nvSpPr>
          <p:spPr>
            <a:xfrm>
              <a:off x="6264225" y="3617150"/>
              <a:ext cx="53575" cy="86650"/>
            </a:xfrm>
            <a:custGeom>
              <a:avLst/>
              <a:gdLst/>
              <a:ahLst/>
              <a:cxnLst/>
              <a:rect l="l" t="t" r="r" b="b"/>
              <a:pathLst>
                <a:path w="2143" h="3466" extrusionOk="0">
                  <a:moveTo>
                    <a:pt x="1072" y="0"/>
                  </a:moveTo>
                  <a:cubicBezTo>
                    <a:pt x="473" y="0"/>
                    <a:pt x="0" y="441"/>
                    <a:pt x="0" y="1040"/>
                  </a:cubicBezTo>
                  <a:lnTo>
                    <a:pt x="0" y="3466"/>
                  </a:lnTo>
                  <a:lnTo>
                    <a:pt x="2143" y="3466"/>
                  </a:lnTo>
                  <a:lnTo>
                    <a:pt x="2143" y="1040"/>
                  </a:lnTo>
                  <a:cubicBezTo>
                    <a:pt x="2143" y="441"/>
                    <a:pt x="1670"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9" name="Google Shape;6379;p69"/>
          <p:cNvGrpSpPr/>
          <p:nvPr/>
        </p:nvGrpSpPr>
        <p:grpSpPr>
          <a:xfrm>
            <a:off x="5748820" y="1378987"/>
            <a:ext cx="350995" cy="350049"/>
            <a:chOff x="1310075" y="3253275"/>
            <a:chExt cx="296950" cy="296150"/>
          </a:xfrm>
          <a:solidFill>
            <a:schemeClr val="accent1">
              <a:lumMod val="75000"/>
            </a:schemeClr>
          </a:solidFill>
        </p:grpSpPr>
        <p:sp>
          <p:nvSpPr>
            <p:cNvPr id="6380" name="Google Shape;6380;p69"/>
            <p:cNvSpPr/>
            <p:nvPr/>
          </p:nvSpPr>
          <p:spPr>
            <a:xfrm>
              <a:off x="1423475" y="3359600"/>
              <a:ext cx="69350" cy="68550"/>
            </a:xfrm>
            <a:custGeom>
              <a:avLst/>
              <a:gdLst/>
              <a:ahLst/>
              <a:cxnLst/>
              <a:rect l="l" t="t" r="r" b="b"/>
              <a:pathLst>
                <a:path w="2774" h="2742"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69"/>
            <p:cNvSpPr/>
            <p:nvPr/>
          </p:nvSpPr>
          <p:spPr>
            <a:xfrm>
              <a:off x="1310075" y="3253275"/>
              <a:ext cx="296950" cy="296150"/>
            </a:xfrm>
            <a:custGeom>
              <a:avLst/>
              <a:gdLst/>
              <a:ahLst/>
              <a:cxnLst/>
              <a:rect l="l" t="t" r="r" b="b"/>
              <a:pathLst>
                <a:path w="11878" h="11846" extrusionOk="0">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69"/>
            <p:cNvSpPr/>
            <p:nvPr/>
          </p:nvSpPr>
          <p:spPr>
            <a:xfrm>
              <a:off x="1399850" y="3426550"/>
              <a:ext cx="116600" cy="52800"/>
            </a:xfrm>
            <a:custGeom>
              <a:avLst/>
              <a:gdLst/>
              <a:ahLst/>
              <a:cxnLst/>
              <a:rect l="l" t="t" r="r" b="b"/>
              <a:pathLst>
                <a:path w="4664" h="2112" extrusionOk="0">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83" name="Google Shape;6383;p69"/>
          <p:cNvSpPr/>
          <p:nvPr/>
        </p:nvSpPr>
        <p:spPr>
          <a:xfrm>
            <a:off x="5750241" y="1821075"/>
            <a:ext cx="348217" cy="347272"/>
          </a:xfrm>
          <a:custGeom>
            <a:avLst/>
            <a:gdLst/>
            <a:ahLst/>
            <a:cxnLst/>
            <a:rect l="l" t="t" r="r" b="b"/>
            <a:pathLst>
              <a:path w="11784" h="11752" extrusionOk="0">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84" name="Google Shape;6384;p69"/>
          <p:cNvGrpSpPr/>
          <p:nvPr/>
        </p:nvGrpSpPr>
        <p:grpSpPr>
          <a:xfrm>
            <a:off x="5748347" y="2265246"/>
            <a:ext cx="351941" cy="351675"/>
            <a:chOff x="1310075" y="3980250"/>
            <a:chExt cx="297750" cy="297525"/>
          </a:xfrm>
          <a:solidFill>
            <a:schemeClr val="accent1">
              <a:lumMod val="75000"/>
            </a:schemeClr>
          </a:solidFill>
        </p:grpSpPr>
        <p:sp>
          <p:nvSpPr>
            <p:cNvPr id="6385" name="Google Shape;6385;p69"/>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69"/>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69"/>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69"/>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9" name="Google Shape;6389;p69"/>
          <p:cNvGrpSpPr/>
          <p:nvPr/>
        </p:nvGrpSpPr>
        <p:grpSpPr>
          <a:xfrm>
            <a:off x="8013136" y="1379445"/>
            <a:ext cx="266305" cy="349133"/>
            <a:chOff x="3167275" y="3227275"/>
            <a:chExt cx="225300" cy="295375"/>
          </a:xfrm>
          <a:solidFill>
            <a:schemeClr val="accent1">
              <a:lumMod val="75000"/>
            </a:schemeClr>
          </a:solidFill>
        </p:grpSpPr>
        <p:sp>
          <p:nvSpPr>
            <p:cNvPr id="6390" name="Google Shape;6390;p69"/>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69"/>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69"/>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69"/>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69"/>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95" name="Google Shape;6395;p69"/>
          <p:cNvSpPr/>
          <p:nvPr/>
        </p:nvSpPr>
        <p:spPr>
          <a:xfrm>
            <a:off x="7962474" y="1819331"/>
            <a:ext cx="367779" cy="350758"/>
          </a:xfrm>
          <a:custGeom>
            <a:avLst/>
            <a:gdLst/>
            <a:ahLst/>
            <a:cxnLst/>
            <a:rect l="l" t="t" r="r" b="b"/>
            <a:pathLst>
              <a:path w="12446" h="11870" extrusionOk="0">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6" name="Google Shape;6396;p69"/>
          <p:cNvGrpSpPr/>
          <p:nvPr/>
        </p:nvGrpSpPr>
        <p:grpSpPr>
          <a:xfrm>
            <a:off x="7970318" y="2266502"/>
            <a:ext cx="351940" cy="349163"/>
            <a:chOff x="3133425" y="3955025"/>
            <a:chExt cx="297750" cy="295400"/>
          </a:xfrm>
          <a:solidFill>
            <a:schemeClr val="accent1">
              <a:lumMod val="75000"/>
            </a:schemeClr>
          </a:solidFill>
        </p:grpSpPr>
        <p:sp>
          <p:nvSpPr>
            <p:cNvPr id="6397" name="Google Shape;6397;p69"/>
            <p:cNvSpPr/>
            <p:nvPr/>
          </p:nvSpPr>
          <p:spPr>
            <a:xfrm>
              <a:off x="3133425" y="4058225"/>
              <a:ext cx="297750" cy="192200"/>
            </a:xfrm>
            <a:custGeom>
              <a:avLst/>
              <a:gdLst/>
              <a:ahLst/>
              <a:cxnLst/>
              <a:rect l="l" t="t" r="r" b="b"/>
              <a:pathLst>
                <a:path w="11910" h="7688" extrusionOk="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69"/>
            <p:cNvSpPr/>
            <p:nvPr/>
          </p:nvSpPr>
          <p:spPr>
            <a:xfrm>
              <a:off x="3263375" y="4007025"/>
              <a:ext cx="35475" cy="35450"/>
            </a:xfrm>
            <a:custGeom>
              <a:avLst/>
              <a:gdLst/>
              <a:ahLst/>
              <a:cxnLst/>
              <a:rect l="l" t="t" r="r" b="b"/>
              <a:pathLst>
                <a:path w="1419" h="1418" extrusionOk="0">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69"/>
            <p:cNvSpPr/>
            <p:nvPr/>
          </p:nvSpPr>
          <p:spPr>
            <a:xfrm>
              <a:off x="3203525" y="3955025"/>
              <a:ext cx="155175" cy="135500"/>
            </a:xfrm>
            <a:custGeom>
              <a:avLst/>
              <a:gdLst/>
              <a:ahLst/>
              <a:cxnLst/>
              <a:rect l="l" t="t" r="r" b="b"/>
              <a:pathLst>
                <a:path w="6207" h="5420" extrusionOk="0">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0" name="Google Shape;6400;p69"/>
          <p:cNvGrpSpPr/>
          <p:nvPr/>
        </p:nvGrpSpPr>
        <p:grpSpPr>
          <a:xfrm>
            <a:off x="6650491" y="2730090"/>
            <a:ext cx="350079" cy="351320"/>
            <a:chOff x="4991425" y="3234750"/>
            <a:chExt cx="296175" cy="297225"/>
          </a:xfrm>
          <a:solidFill>
            <a:schemeClr val="accent1">
              <a:lumMod val="75000"/>
            </a:schemeClr>
          </a:solidFill>
        </p:grpSpPr>
        <p:sp>
          <p:nvSpPr>
            <p:cNvPr id="6401" name="Google Shape;6401;p69"/>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69"/>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69"/>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69"/>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69"/>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69"/>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7" name="Google Shape;6407;p69"/>
          <p:cNvGrpSpPr/>
          <p:nvPr/>
        </p:nvGrpSpPr>
        <p:grpSpPr>
          <a:xfrm>
            <a:off x="6650491" y="3199653"/>
            <a:ext cx="350079" cy="308177"/>
            <a:chOff x="4991425" y="3617150"/>
            <a:chExt cx="296175" cy="260725"/>
          </a:xfrm>
          <a:solidFill>
            <a:schemeClr val="accent1">
              <a:lumMod val="75000"/>
            </a:schemeClr>
          </a:solidFill>
        </p:grpSpPr>
        <p:sp>
          <p:nvSpPr>
            <p:cNvPr id="6408" name="Google Shape;6408;p69"/>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69"/>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69"/>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69"/>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69"/>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69"/>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69"/>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5" name="Google Shape;6415;p69"/>
          <p:cNvGrpSpPr/>
          <p:nvPr/>
        </p:nvGrpSpPr>
        <p:grpSpPr>
          <a:xfrm>
            <a:off x="6727764" y="3655244"/>
            <a:ext cx="195532" cy="349163"/>
            <a:chOff x="5056800" y="3962900"/>
            <a:chExt cx="165425" cy="295400"/>
          </a:xfrm>
          <a:solidFill>
            <a:schemeClr val="accent1">
              <a:lumMod val="75000"/>
            </a:schemeClr>
          </a:solidFill>
        </p:grpSpPr>
        <p:sp>
          <p:nvSpPr>
            <p:cNvPr id="6416" name="Google Shape;6416;p69"/>
            <p:cNvSpPr/>
            <p:nvPr/>
          </p:nvSpPr>
          <p:spPr>
            <a:xfrm>
              <a:off x="5155250" y="4042450"/>
              <a:ext cx="66975" cy="104800"/>
            </a:xfrm>
            <a:custGeom>
              <a:avLst/>
              <a:gdLst/>
              <a:ahLst/>
              <a:cxnLst/>
              <a:rect l="l" t="t" r="r" b="b"/>
              <a:pathLst>
                <a:path w="2679" h="4192" extrusionOk="0">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69"/>
            <p:cNvSpPr/>
            <p:nvPr/>
          </p:nvSpPr>
          <p:spPr>
            <a:xfrm>
              <a:off x="5065450" y="3962900"/>
              <a:ext cx="88250" cy="52025"/>
            </a:xfrm>
            <a:custGeom>
              <a:avLst/>
              <a:gdLst/>
              <a:ahLst/>
              <a:cxnLst/>
              <a:rect l="l" t="t" r="r" b="b"/>
              <a:pathLst>
                <a:path w="3530" h="2081" extrusionOk="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69"/>
            <p:cNvSpPr/>
            <p:nvPr/>
          </p:nvSpPr>
          <p:spPr>
            <a:xfrm>
              <a:off x="5056800" y="4032225"/>
              <a:ext cx="104000" cy="226075"/>
            </a:xfrm>
            <a:custGeom>
              <a:avLst/>
              <a:gdLst/>
              <a:ahLst/>
              <a:cxnLst/>
              <a:rect l="l" t="t" r="r" b="b"/>
              <a:pathLst>
                <a:path w="4160" h="9043" extrusionOk="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9" name="Google Shape;6419;p69"/>
          <p:cNvGrpSpPr/>
          <p:nvPr/>
        </p:nvGrpSpPr>
        <p:grpSpPr>
          <a:xfrm>
            <a:off x="7979062" y="3655260"/>
            <a:ext cx="350995" cy="349133"/>
            <a:chOff x="6168925" y="3936925"/>
            <a:chExt cx="296950" cy="295375"/>
          </a:xfrm>
          <a:solidFill>
            <a:schemeClr val="accent1">
              <a:lumMod val="75000"/>
            </a:schemeClr>
          </a:solidFill>
        </p:grpSpPr>
        <p:sp>
          <p:nvSpPr>
            <p:cNvPr id="6420" name="Google Shape;6420;p69"/>
            <p:cNvSpPr/>
            <p:nvPr/>
          </p:nvSpPr>
          <p:spPr>
            <a:xfrm>
              <a:off x="6220900" y="4164550"/>
              <a:ext cx="18150" cy="18125"/>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69"/>
            <p:cNvSpPr/>
            <p:nvPr/>
          </p:nvSpPr>
          <p:spPr>
            <a:xfrm>
              <a:off x="6168925" y="3972375"/>
              <a:ext cx="227650" cy="259925"/>
            </a:xfrm>
            <a:custGeom>
              <a:avLst/>
              <a:gdLst/>
              <a:ahLst/>
              <a:cxnLst/>
              <a:rect l="l" t="t" r="r" b="b"/>
              <a:pathLst>
                <a:path w="9106" h="10397" extrusionOk="0">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69"/>
            <p:cNvSpPr/>
            <p:nvPr/>
          </p:nvSpPr>
          <p:spPr>
            <a:xfrm>
              <a:off x="6228775" y="3936925"/>
              <a:ext cx="106350" cy="53575"/>
            </a:xfrm>
            <a:custGeom>
              <a:avLst/>
              <a:gdLst/>
              <a:ahLst/>
              <a:cxnLst/>
              <a:rect l="l" t="t" r="r" b="b"/>
              <a:pathLst>
                <a:path w="4254" h="2143" extrusionOk="0">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69"/>
            <p:cNvSpPr/>
            <p:nvPr/>
          </p:nvSpPr>
          <p:spPr>
            <a:xfrm>
              <a:off x="6412300" y="4059000"/>
              <a:ext cx="52000" cy="105575"/>
            </a:xfrm>
            <a:custGeom>
              <a:avLst/>
              <a:gdLst/>
              <a:ahLst/>
              <a:cxnLst/>
              <a:rect l="l" t="t" r="r" b="b"/>
              <a:pathLst>
                <a:path w="2080" h="4223" extrusionOk="0">
                  <a:moveTo>
                    <a:pt x="0" y="1"/>
                  </a:moveTo>
                  <a:lnTo>
                    <a:pt x="0" y="4222"/>
                  </a:lnTo>
                  <a:lnTo>
                    <a:pt x="32" y="4222"/>
                  </a:lnTo>
                  <a:cubicBezTo>
                    <a:pt x="315" y="4002"/>
                    <a:pt x="662" y="3876"/>
                    <a:pt x="1072" y="3876"/>
                  </a:cubicBezTo>
                  <a:cubicBezTo>
                    <a:pt x="1450" y="3876"/>
                    <a:pt x="1796" y="4002"/>
                    <a:pt x="2080" y="4222"/>
                  </a:cubicBezTo>
                  <a:lnTo>
                    <a:pt x="20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69"/>
            <p:cNvSpPr/>
            <p:nvPr/>
          </p:nvSpPr>
          <p:spPr>
            <a:xfrm>
              <a:off x="6413875" y="4007025"/>
              <a:ext cx="52000" cy="34675"/>
            </a:xfrm>
            <a:custGeom>
              <a:avLst/>
              <a:gdLst/>
              <a:ahLst/>
              <a:cxnLst/>
              <a:rect l="l" t="t" r="r" b="b"/>
              <a:pathLst>
                <a:path w="2080" h="1387" extrusionOk="0">
                  <a:moveTo>
                    <a:pt x="1040" y="0"/>
                  </a:moveTo>
                  <a:cubicBezTo>
                    <a:pt x="441" y="0"/>
                    <a:pt x="0" y="473"/>
                    <a:pt x="0" y="1040"/>
                  </a:cubicBezTo>
                  <a:lnTo>
                    <a:pt x="0" y="1386"/>
                  </a:lnTo>
                  <a:lnTo>
                    <a:pt x="2080" y="1386"/>
                  </a:lnTo>
                  <a:lnTo>
                    <a:pt x="2080" y="1040"/>
                  </a:lnTo>
                  <a:cubicBezTo>
                    <a:pt x="2048" y="473"/>
                    <a:pt x="1576"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69"/>
            <p:cNvSpPr/>
            <p:nvPr/>
          </p:nvSpPr>
          <p:spPr>
            <a:xfrm>
              <a:off x="6417800" y="4173200"/>
              <a:ext cx="43350" cy="43350"/>
            </a:xfrm>
            <a:custGeom>
              <a:avLst/>
              <a:gdLst/>
              <a:ahLst/>
              <a:cxnLst/>
              <a:rect l="l" t="t" r="r" b="b"/>
              <a:pathLst>
                <a:path w="1734" h="1734" extrusionOk="0">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6" name="Google Shape;6426;p69"/>
          <p:cNvGrpSpPr/>
          <p:nvPr/>
        </p:nvGrpSpPr>
        <p:grpSpPr>
          <a:xfrm>
            <a:off x="6192781" y="1372332"/>
            <a:ext cx="348188" cy="349133"/>
            <a:chOff x="1674750" y="3254050"/>
            <a:chExt cx="294575" cy="295375"/>
          </a:xfrm>
          <a:solidFill>
            <a:schemeClr val="accent1">
              <a:lumMod val="75000"/>
            </a:schemeClr>
          </a:solidFill>
        </p:grpSpPr>
        <p:sp>
          <p:nvSpPr>
            <p:cNvPr id="6427" name="Google Shape;6427;p69"/>
            <p:cNvSpPr/>
            <p:nvPr/>
          </p:nvSpPr>
          <p:spPr>
            <a:xfrm>
              <a:off x="1691275" y="3351700"/>
              <a:ext cx="278050" cy="197725"/>
            </a:xfrm>
            <a:custGeom>
              <a:avLst/>
              <a:gdLst/>
              <a:ahLst/>
              <a:cxnLst/>
              <a:rect l="l" t="t" r="r" b="b"/>
              <a:pathLst>
                <a:path w="11122" h="7909" extrusionOk="0">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69"/>
            <p:cNvSpPr/>
            <p:nvPr/>
          </p:nvSpPr>
          <p:spPr>
            <a:xfrm>
              <a:off x="1674750" y="3254050"/>
              <a:ext cx="277250" cy="197900"/>
            </a:xfrm>
            <a:custGeom>
              <a:avLst/>
              <a:gdLst/>
              <a:ahLst/>
              <a:cxnLst/>
              <a:rect l="l" t="t" r="r" b="b"/>
              <a:pathLst>
                <a:path w="11090" h="7916" extrusionOk="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69"/>
            <p:cNvSpPr/>
            <p:nvPr/>
          </p:nvSpPr>
          <p:spPr>
            <a:xfrm>
              <a:off x="1727500" y="3306825"/>
              <a:ext cx="189075" cy="189050"/>
            </a:xfrm>
            <a:custGeom>
              <a:avLst/>
              <a:gdLst/>
              <a:ahLst/>
              <a:cxnLst/>
              <a:rect l="l" t="t" r="r" b="b"/>
              <a:pathLst>
                <a:path w="7563" h="7562" extrusionOk="0">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0" name="Google Shape;6430;p69"/>
          <p:cNvGrpSpPr/>
          <p:nvPr/>
        </p:nvGrpSpPr>
        <p:grpSpPr>
          <a:xfrm>
            <a:off x="6207177" y="1820035"/>
            <a:ext cx="319347" cy="349133"/>
            <a:chOff x="1687350" y="3618725"/>
            <a:chExt cx="270175" cy="295375"/>
          </a:xfrm>
          <a:solidFill>
            <a:schemeClr val="accent1">
              <a:lumMod val="75000"/>
            </a:schemeClr>
          </a:solidFill>
        </p:grpSpPr>
        <p:sp>
          <p:nvSpPr>
            <p:cNvPr id="6431" name="Google Shape;6431;p69"/>
            <p:cNvSpPr/>
            <p:nvPr/>
          </p:nvSpPr>
          <p:spPr>
            <a:xfrm>
              <a:off x="1829900" y="3808550"/>
              <a:ext cx="18150" cy="35450"/>
            </a:xfrm>
            <a:custGeom>
              <a:avLst/>
              <a:gdLst/>
              <a:ahLst/>
              <a:cxnLst/>
              <a:rect l="l" t="t" r="r" b="b"/>
              <a:pathLst>
                <a:path w="726" h="1418" extrusionOk="0">
                  <a:moveTo>
                    <a:pt x="1" y="0"/>
                  </a:moveTo>
                  <a:lnTo>
                    <a:pt x="1" y="1418"/>
                  </a:lnTo>
                  <a:lnTo>
                    <a:pt x="379" y="1418"/>
                  </a:lnTo>
                  <a:cubicBezTo>
                    <a:pt x="568" y="1418"/>
                    <a:pt x="725" y="1260"/>
                    <a:pt x="725" y="1040"/>
                  </a:cubicBezTo>
                  <a:lnTo>
                    <a:pt x="725" y="347"/>
                  </a:ln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69"/>
            <p:cNvSpPr/>
            <p:nvPr/>
          </p:nvSpPr>
          <p:spPr>
            <a:xfrm>
              <a:off x="1795250" y="3755775"/>
              <a:ext cx="18125" cy="35450"/>
            </a:xfrm>
            <a:custGeom>
              <a:avLst/>
              <a:gdLst/>
              <a:ahLst/>
              <a:cxnLst/>
              <a:rect l="l" t="t" r="r" b="b"/>
              <a:pathLst>
                <a:path w="725" h="1418" extrusionOk="0">
                  <a:moveTo>
                    <a:pt x="378" y="0"/>
                  </a:moveTo>
                  <a:cubicBezTo>
                    <a:pt x="189" y="0"/>
                    <a:pt x="0" y="158"/>
                    <a:pt x="0" y="378"/>
                  </a:cubicBezTo>
                  <a:lnTo>
                    <a:pt x="0" y="1071"/>
                  </a:lnTo>
                  <a:cubicBezTo>
                    <a:pt x="0" y="1260"/>
                    <a:pt x="189" y="1418"/>
                    <a:pt x="378" y="1418"/>
                  </a:cubicBezTo>
                  <a:lnTo>
                    <a:pt x="725" y="1418"/>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69"/>
            <p:cNvSpPr/>
            <p:nvPr/>
          </p:nvSpPr>
          <p:spPr>
            <a:xfrm>
              <a:off x="1687350" y="3618725"/>
              <a:ext cx="270175" cy="295375"/>
            </a:xfrm>
            <a:custGeom>
              <a:avLst/>
              <a:gdLst/>
              <a:ahLst/>
              <a:cxnLst/>
              <a:rect l="l" t="t" r="r" b="b"/>
              <a:pathLst>
                <a:path w="10807" h="11815" extrusionOk="0">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4" name="Google Shape;6434;p69"/>
          <p:cNvGrpSpPr/>
          <p:nvPr/>
        </p:nvGrpSpPr>
        <p:grpSpPr>
          <a:xfrm>
            <a:off x="6190880" y="2266516"/>
            <a:ext cx="351940" cy="349133"/>
            <a:chOff x="1672375" y="3982600"/>
            <a:chExt cx="297750" cy="295375"/>
          </a:xfrm>
          <a:solidFill>
            <a:schemeClr val="accent1">
              <a:lumMod val="75000"/>
            </a:schemeClr>
          </a:solidFill>
        </p:grpSpPr>
        <p:sp>
          <p:nvSpPr>
            <p:cNvPr id="6435" name="Google Shape;6435;p69"/>
            <p:cNvSpPr/>
            <p:nvPr/>
          </p:nvSpPr>
          <p:spPr>
            <a:xfrm>
              <a:off x="1796825" y="3982600"/>
              <a:ext cx="51225" cy="51225"/>
            </a:xfrm>
            <a:custGeom>
              <a:avLst/>
              <a:gdLst/>
              <a:ahLst/>
              <a:cxnLst/>
              <a:rect l="l" t="t" r="r" b="b"/>
              <a:pathLst>
                <a:path w="2049" h="2049" extrusionOk="0">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69"/>
            <p:cNvSpPr/>
            <p:nvPr/>
          </p:nvSpPr>
          <p:spPr>
            <a:xfrm>
              <a:off x="1672375" y="4092075"/>
              <a:ext cx="297750" cy="185900"/>
            </a:xfrm>
            <a:custGeom>
              <a:avLst/>
              <a:gdLst/>
              <a:ahLst/>
              <a:cxnLst/>
              <a:rect l="l" t="t" r="r" b="b"/>
              <a:pathLst>
                <a:path w="11910" h="7436" extrusionOk="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69"/>
            <p:cNvSpPr/>
            <p:nvPr/>
          </p:nvSpPr>
          <p:spPr>
            <a:xfrm>
              <a:off x="1778700" y="4051125"/>
              <a:ext cx="86675" cy="69325"/>
            </a:xfrm>
            <a:custGeom>
              <a:avLst/>
              <a:gdLst/>
              <a:ahLst/>
              <a:cxnLst/>
              <a:rect l="l" t="t" r="r" b="b"/>
              <a:pathLst>
                <a:path w="3467" h="2773" extrusionOk="0">
                  <a:moveTo>
                    <a:pt x="1733" y="1"/>
                  </a:moveTo>
                  <a:cubicBezTo>
                    <a:pt x="788" y="1"/>
                    <a:pt x="1" y="757"/>
                    <a:pt x="1" y="1733"/>
                  </a:cubicBezTo>
                  <a:lnTo>
                    <a:pt x="1" y="2773"/>
                  </a:lnTo>
                  <a:lnTo>
                    <a:pt x="3466" y="2773"/>
                  </a:lnTo>
                  <a:lnTo>
                    <a:pt x="3466" y="1733"/>
                  </a:ln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8" name="Google Shape;6438;p69"/>
          <p:cNvGrpSpPr/>
          <p:nvPr/>
        </p:nvGrpSpPr>
        <p:grpSpPr>
          <a:xfrm>
            <a:off x="4882872" y="2730711"/>
            <a:ext cx="350079" cy="350079"/>
            <a:chOff x="3497300" y="3227275"/>
            <a:chExt cx="296175" cy="296175"/>
          </a:xfrm>
          <a:solidFill>
            <a:schemeClr val="accent1">
              <a:lumMod val="75000"/>
            </a:schemeClr>
          </a:solidFill>
        </p:grpSpPr>
        <p:sp>
          <p:nvSpPr>
            <p:cNvPr id="6439" name="Google Shape;6439;p69"/>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69"/>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69"/>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69"/>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69"/>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69"/>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69"/>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69"/>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7" name="Google Shape;6447;p69"/>
          <p:cNvGrpSpPr/>
          <p:nvPr/>
        </p:nvGrpSpPr>
        <p:grpSpPr>
          <a:xfrm>
            <a:off x="4883345" y="3180106"/>
            <a:ext cx="349133" cy="347272"/>
            <a:chOff x="3497300" y="3591950"/>
            <a:chExt cx="295375" cy="293800"/>
          </a:xfrm>
          <a:solidFill>
            <a:schemeClr val="accent1">
              <a:lumMod val="75000"/>
            </a:schemeClr>
          </a:solidFill>
        </p:grpSpPr>
        <p:sp>
          <p:nvSpPr>
            <p:cNvPr id="6448" name="Google Shape;6448;p69"/>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69"/>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69"/>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69"/>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69"/>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69"/>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69"/>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69"/>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6" name="Google Shape;6456;p69"/>
          <p:cNvGrpSpPr/>
          <p:nvPr/>
        </p:nvGrpSpPr>
        <p:grpSpPr>
          <a:xfrm>
            <a:off x="4883345" y="3655244"/>
            <a:ext cx="349133" cy="349163"/>
            <a:chOff x="3497300" y="3955025"/>
            <a:chExt cx="295375" cy="295400"/>
          </a:xfrm>
          <a:solidFill>
            <a:schemeClr val="accent1">
              <a:lumMod val="75000"/>
            </a:schemeClr>
          </a:solidFill>
        </p:grpSpPr>
        <p:sp>
          <p:nvSpPr>
            <p:cNvPr id="6457" name="Google Shape;6457;p69"/>
            <p:cNvSpPr/>
            <p:nvPr/>
          </p:nvSpPr>
          <p:spPr>
            <a:xfrm>
              <a:off x="3660350" y="4035375"/>
              <a:ext cx="132325" cy="155175"/>
            </a:xfrm>
            <a:custGeom>
              <a:avLst/>
              <a:gdLst/>
              <a:ahLst/>
              <a:cxnLst/>
              <a:rect l="l" t="t" r="r" b="b"/>
              <a:pathLst>
                <a:path w="5293" h="6207" extrusionOk="0">
                  <a:moveTo>
                    <a:pt x="4663" y="0"/>
                  </a:moveTo>
                  <a:lnTo>
                    <a:pt x="0" y="2773"/>
                  </a:lnTo>
                  <a:lnTo>
                    <a:pt x="4127" y="6207"/>
                  </a:lnTo>
                  <a:cubicBezTo>
                    <a:pt x="4852" y="5199"/>
                    <a:pt x="5293" y="4033"/>
                    <a:pt x="5293" y="2678"/>
                  </a:cubicBezTo>
                  <a:cubicBezTo>
                    <a:pt x="5293" y="1733"/>
                    <a:pt x="5041" y="851"/>
                    <a:pt x="4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69"/>
            <p:cNvSpPr/>
            <p:nvPr/>
          </p:nvSpPr>
          <p:spPr>
            <a:xfrm>
              <a:off x="3653250" y="3955025"/>
              <a:ext cx="114225" cy="133150"/>
            </a:xfrm>
            <a:custGeom>
              <a:avLst/>
              <a:gdLst/>
              <a:ahLst/>
              <a:cxnLst/>
              <a:rect l="l" t="t" r="r" b="b"/>
              <a:pathLst>
                <a:path w="4569" h="5326" extrusionOk="0">
                  <a:moveTo>
                    <a:pt x="1" y="1"/>
                  </a:moveTo>
                  <a:lnTo>
                    <a:pt x="1" y="5325"/>
                  </a:lnTo>
                  <a:lnTo>
                    <a:pt x="4569" y="2679"/>
                  </a:lnTo>
                  <a:cubicBezTo>
                    <a:pt x="3561" y="1167"/>
                    <a:pt x="1891" y="127"/>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69"/>
            <p:cNvSpPr/>
            <p:nvPr/>
          </p:nvSpPr>
          <p:spPr>
            <a:xfrm>
              <a:off x="3497300" y="3955025"/>
              <a:ext cx="256000" cy="295400"/>
            </a:xfrm>
            <a:custGeom>
              <a:avLst/>
              <a:gdLst/>
              <a:ahLst/>
              <a:cxnLst/>
              <a:rect l="l" t="t" r="r" b="b"/>
              <a:pathLst>
                <a:path w="10240" h="11816" extrusionOk="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0" name="Google Shape;6460;p69"/>
          <p:cNvGrpSpPr/>
          <p:nvPr/>
        </p:nvGrpSpPr>
        <p:grpSpPr>
          <a:xfrm>
            <a:off x="7107917" y="2731435"/>
            <a:ext cx="327739" cy="348631"/>
            <a:chOff x="5364750" y="3235150"/>
            <a:chExt cx="277275" cy="294950"/>
          </a:xfrm>
          <a:solidFill>
            <a:schemeClr val="accent1">
              <a:lumMod val="75000"/>
            </a:schemeClr>
          </a:solidFill>
        </p:grpSpPr>
        <p:sp>
          <p:nvSpPr>
            <p:cNvPr id="6461" name="Google Shape;6461;p69"/>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69"/>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69"/>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69"/>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69"/>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69"/>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69"/>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69"/>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9" name="Google Shape;6469;p69"/>
          <p:cNvGrpSpPr/>
          <p:nvPr/>
        </p:nvGrpSpPr>
        <p:grpSpPr>
          <a:xfrm>
            <a:off x="7096274" y="3177771"/>
            <a:ext cx="351024" cy="351941"/>
            <a:chOff x="5355300" y="3598250"/>
            <a:chExt cx="296975" cy="297750"/>
          </a:xfrm>
          <a:solidFill>
            <a:schemeClr val="accent1">
              <a:lumMod val="75000"/>
            </a:schemeClr>
          </a:solidFill>
        </p:grpSpPr>
        <p:sp>
          <p:nvSpPr>
            <p:cNvPr id="6470" name="Google Shape;6470;p69"/>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69"/>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69"/>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69"/>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69"/>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69"/>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69"/>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69"/>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8" name="Google Shape;6478;p69"/>
          <p:cNvGrpSpPr/>
          <p:nvPr/>
        </p:nvGrpSpPr>
        <p:grpSpPr>
          <a:xfrm>
            <a:off x="7100470" y="3716693"/>
            <a:ext cx="342632" cy="226264"/>
            <a:chOff x="5358450" y="4015675"/>
            <a:chExt cx="289875" cy="191425"/>
          </a:xfrm>
          <a:solidFill>
            <a:schemeClr val="accent1">
              <a:lumMod val="75000"/>
            </a:schemeClr>
          </a:solidFill>
        </p:grpSpPr>
        <p:sp>
          <p:nvSpPr>
            <p:cNvPr id="6479" name="Google Shape;6479;p69"/>
            <p:cNvSpPr/>
            <p:nvPr/>
          </p:nvSpPr>
          <p:spPr>
            <a:xfrm>
              <a:off x="5358450" y="4015675"/>
              <a:ext cx="289875" cy="89025"/>
            </a:xfrm>
            <a:custGeom>
              <a:avLst/>
              <a:gdLst/>
              <a:ahLst/>
              <a:cxnLst/>
              <a:rect l="l" t="t" r="r" b="b"/>
              <a:pathLst>
                <a:path w="11595" h="3561" extrusionOk="0">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69"/>
            <p:cNvSpPr/>
            <p:nvPr/>
          </p:nvSpPr>
          <p:spPr>
            <a:xfrm>
              <a:off x="5494725" y="4101525"/>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69"/>
            <p:cNvSpPr/>
            <p:nvPr/>
          </p:nvSpPr>
          <p:spPr>
            <a:xfrm>
              <a:off x="5460050" y="4077125"/>
              <a:ext cx="86675" cy="78000"/>
            </a:xfrm>
            <a:custGeom>
              <a:avLst/>
              <a:gdLst/>
              <a:ahLst/>
              <a:cxnLst/>
              <a:rect l="l" t="t" r="r" b="b"/>
              <a:pathLst>
                <a:path w="3467" h="3120" extrusionOk="0">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69"/>
            <p:cNvSpPr/>
            <p:nvPr/>
          </p:nvSpPr>
          <p:spPr>
            <a:xfrm>
              <a:off x="5362400" y="4084200"/>
              <a:ext cx="282000" cy="122900"/>
            </a:xfrm>
            <a:custGeom>
              <a:avLst/>
              <a:gdLst/>
              <a:ahLst/>
              <a:cxnLst/>
              <a:rect l="l" t="t" r="r" b="b"/>
              <a:pathLst>
                <a:path w="11280" h="4916" extrusionOk="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3" name="Google Shape;6483;p69"/>
          <p:cNvGrpSpPr/>
          <p:nvPr/>
        </p:nvGrpSpPr>
        <p:grpSpPr>
          <a:xfrm>
            <a:off x="6226953" y="4099224"/>
            <a:ext cx="351024" cy="325464"/>
            <a:chOff x="6543825" y="3202075"/>
            <a:chExt cx="296975" cy="275350"/>
          </a:xfrm>
          <a:solidFill>
            <a:schemeClr val="accent1">
              <a:lumMod val="75000"/>
            </a:schemeClr>
          </a:solidFill>
        </p:grpSpPr>
        <p:sp>
          <p:nvSpPr>
            <p:cNvPr id="6484" name="Google Shape;6484;p69"/>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69"/>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69"/>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69"/>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69"/>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69"/>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69"/>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1" name="Google Shape;6491;p69"/>
          <p:cNvGrpSpPr/>
          <p:nvPr/>
        </p:nvGrpSpPr>
        <p:grpSpPr>
          <a:xfrm>
            <a:off x="6633934" y="1378972"/>
            <a:ext cx="350079" cy="350079"/>
            <a:chOff x="2037825" y="3254050"/>
            <a:chExt cx="296175" cy="296175"/>
          </a:xfrm>
          <a:solidFill>
            <a:schemeClr val="accent1">
              <a:lumMod val="75000"/>
            </a:schemeClr>
          </a:solidFill>
        </p:grpSpPr>
        <p:sp>
          <p:nvSpPr>
            <p:cNvPr id="6492" name="Google Shape;6492;p69"/>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69"/>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69"/>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69"/>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69"/>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69"/>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8" name="Google Shape;6498;p69"/>
          <p:cNvGrpSpPr/>
          <p:nvPr/>
        </p:nvGrpSpPr>
        <p:grpSpPr>
          <a:xfrm>
            <a:off x="6632072" y="1820139"/>
            <a:ext cx="353802" cy="348926"/>
            <a:chOff x="2034675" y="3617925"/>
            <a:chExt cx="299325" cy="295200"/>
          </a:xfrm>
          <a:solidFill>
            <a:schemeClr val="accent1">
              <a:lumMod val="75000"/>
            </a:schemeClr>
          </a:solidFill>
        </p:grpSpPr>
        <p:sp>
          <p:nvSpPr>
            <p:cNvPr id="6499" name="Google Shape;6499;p69"/>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69"/>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69"/>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69"/>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69"/>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4" name="Google Shape;6504;p69"/>
          <p:cNvGrpSpPr/>
          <p:nvPr/>
        </p:nvGrpSpPr>
        <p:grpSpPr>
          <a:xfrm>
            <a:off x="6633934" y="2266516"/>
            <a:ext cx="350079" cy="349133"/>
            <a:chOff x="2037825" y="3981825"/>
            <a:chExt cx="296175" cy="295375"/>
          </a:xfrm>
          <a:solidFill>
            <a:schemeClr val="accent1">
              <a:lumMod val="75000"/>
            </a:schemeClr>
          </a:solidFill>
        </p:grpSpPr>
        <p:sp>
          <p:nvSpPr>
            <p:cNvPr id="6505" name="Google Shape;6505;p69"/>
            <p:cNvSpPr/>
            <p:nvPr/>
          </p:nvSpPr>
          <p:spPr>
            <a:xfrm>
              <a:off x="2072500" y="4085775"/>
              <a:ext cx="88225" cy="86675"/>
            </a:xfrm>
            <a:custGeom>
              <a:avLst/>
              <a:gdLst/>
              <a:ahLst/>
              <a:cxnLst/>
              <a:rect l="l" t="t" r="r" b="b"/>
              <a:pathLst>
                <a:path w="3529" h="3467" extrusionOk="0">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69"/>
            <p:cNvSpPr/>
            <p:nvPr/>
          </p:nvSpPr>
          <p:spPr>
            <a:xfrm>
              <a:off x="2176450" y="3981825"/>
              <a:ext cx="157550" cy="155975"/>
            </a:xfrm>
            <a:custGeom>
              <a:avLst/>
              <a:gdLst/>
              <a:ahLst/>
              <a:cxnLst/>
              <a:rect l="l" t="t" r="r" b="b"/>
              <a:pathLst>
                <a:path w="6302" h="6239" extrusionOk="0">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69"/>
            <p:cNvSpPr/>
            <p:nvPr/>
          </p:nvSpPr>
          <p:spPr>
            <a:xfrm>
              <a:off x="2037825" y="4168475"/>
              <a:ext cx="157550" cy="108725"/>
            </a:xfrm>
            <a:custGeom>
              <a:avLst/>
              <a:gdLst/>
              <a:ahLst/>
              <a:cxnLst/>
              <a:rect l="l" t="t" r="r" b="b"/>
              <a:pathLst>
                <a:path w="6302" h="4349" extrusionOk="0">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8" name="Google Shape;6508;p69"/>
          <p:cNvGrpSpPr/>
          <p:nvPr/>
        </p:nvGrpSpPr>
        <p:grpSpPr>
          <a:xfrm>
            <a:off x="5318952" y="2762832"/>
            <a:ext cx="350079" cy="285837"/>
            <a:chOff x="3860400" y="3254050"/>
            <a:chExt cx="296175" cy="241825"/>
          </a:xfrm>
          <a:solidFill>
            <a:schemeClr val="accent1">
              <a:lumMod val="75000"/>
            </a:schemeClr>
          </a:solidFill>
        </p:grpSpPr>
        <p:sp>
          <p:nvSpPr>
            <p:cNvPr id="6509" name="Google Shape;6509;p69"/>
            <p:cNvSpPr/>
            <p:nvPr/>
          </p:nvSpPr>
          <p:spPr>
            <a:xfrm>
              <a:off x="4112425" y="3358025"/>
              <a:ext cx="44150" cy="18125"/>
            </a:xfrm>
            <a:custGeom>
              <a:avLst/>
              <a:gdLst/>
              <a:ahLst/>
              <a:cxnLst/>
              <a:rect l="l" t="t" r="r" b="b"/>
              <a:pathLst>
                <a:path w="1766" h="725" extrusionOk="0">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69"/>
            <p:cNvSpPr/>
            <p:nvPr/>
          </p:nvSpPr>
          <p:spPr>
            <a:xfrm>
              <a:off x="4102200" y="3393475"/>
              <a:ext cx="37050" cy="33875"/>
            </a:xfrm>
            <a:custGeom>
              <a:avLst/>
              <a:gdLst/>
              <a:ahLst/>
              <a:cxnLst/>
              <a:rect l="l" t="t" r="r" b="b"/>
              <a:pathLst>
                <a:path w="1482" h="1355" extrusionOk="0">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69"/>
            <p:cNvSpPr/>
            <p:nvPr/>
          </p:nvSpPr>
          <p:spPr>
            <a:xfrm>
              <a:off x="4103775" y="3306025"/>
              <a:ext cx="35475" cy="34500"/>
            </a:xfrm>
            <a:custGeom>
              <a:avLst/>
              <a:gdLst/>
              <a:ahLst/>
              <a:cxnLst/>
              <a:rect l="l" t="t" r="r" b="b"/>
              <a:pathLst>
                <a:path w="1419" h="1380" extrusionOk="0">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69"/>
            <p:cNvSpPr/>
            <p:nvPr/>
          </p:nvSpPr>
          <p:spPr>
            <a:xfrm>
              <a:off x="3860400" y="3306025"/>
              <a:ext cx="105550" cy="104800"/>
            </a:xfrm>
            <a:custGeom>
              <a:avLst/>
              <a:gdLst/>
              <a:ahLst/>
              <a:cxnLst/>
              <a:rect l="l" t="t" r="r" b="b"/>
              <a:pathLst>
                <a:path w="4222" h="4192" extrusionOk="0">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69"/>
            <p:cNvSpPr/>
            <p:nvPr/>
          </p:nvSpPr>
          <p:spPr>
            <a:xfrm>
              <a:off x="4050225" y="3254050"/>
              <a:ext cx="35450" cy="208750"/>
            </a:xfrm>
            <a:custGeom>
              <a:avLst/>
              <a:gdLst/>
              <a:ahLst/>
              <a:cxnLst/>
              <a:rect l="l" t="t" r="r" b="b"/>
              <a:pathLst>
                <a:path w="1418" h="8350" extrusionOk="0">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69"/>
            <p:cNvSpPr/>
            <p:nvPr/>
          </p:nvSpPr>
          <p:spPr>
            <a:xfrm>
              <a:off x="3912375" y="3426550"/>
              <a:ext cx="51225" cy="69325"/>
            </a:xfrm>
            <a:custGeom>
              <a:avLst/>
              <a:gdLst/>
              <a:ahLst/>
              <a:cxnLst/>
              <a:rect l="l" t="t" r="r" b="b"/>
              <a:pathLst>
                <a:path w="2049" h="2773" extrusionOk="0">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69"/>
            <p:cNvSpPr/>
            <p:nvPr/>
          </p:nvSpPr>
          <p:spPr>
            <a:xfrm>
              <a:off x="3982475" y="3275325"/>
              <a:ext cx="52000" cy="163850"/>
            </a:xfrm>
            <a:custGeom>
              <a:avLst/>
              <a:gdLst/>
              <a:ahLst/>
              <a:cxnLst/>
              <a:rect l="l" t="t" r="r" b="b"/>
              <a:pathLst>
                <a:path w="2080" h="6554" extrusionOk="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6" name="Google Shape;6516;p69"/>
          <p:cNvGrpSpPr/>
          <p:nvPr/>
        </p:nvGrpSpPr>
        <p:grpSpPr>
          <a:xfrm>
            <a:off x="5318479" y="3178702"/>
            <a:ext cx="351024" cy="350079"/>
            <a:chOff x="3859600" y="3591950"/>
            <a:chExt cx="296975" cy="296175"/>
          </a:xfrm>
          <a:solidFill>
            <a:schemeClr val="accent1">
              <a:lumMod val="75000"/>
            </a:schemeClr>
          </a:solidFill>
        </p:grpSpPr>
        <p:sp>
          <p:nvSpPr>
            <p:cNvPr id="6517" name="Google Shape;6517;p69"/>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69"/>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69"/>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0" name="Google Shape;6520;p69"/>
          <p:cNvGrpSpPr/>
          <p:nvPr/>
        </p:nvGrpSpPr>
        <p:grpSpPr>
          <a:xfrm>
            <a:off x="5318952" y="3654786"/>
            <a:ext cx="350079" cy="350079"/>
            <a:chOff x="3860400" y="3955025"/>
            <a:chExt cx="296175" cy="296175"/>
          </a:xfrm>
          <a:solidFill>
            <a:schemeClr val="accent1">
              <a:lumMod val="75000"/>
            </a:schemeClr>
          </a:solidFill>
        </p:grpSpPr>
        <p:sp>
          <p:nvSpPr>
            <p:cNvPr id="6521" name="Google Shape;6521;p69"/>
            <p:cNvSpPr/>
            <p:nvPr/>
          </p:nvSpPr>
          <p:spPr>
            <a:xfrm>
              <a:off x="3973825" y="3955025"/>
              <a:ext cx="68525" cy="68550"/>
            </a:xfrm>
            <a:custGeom>
              <a:avLst/>
              <a:gdLst/>
              <a:ahLst/>
              <a:cxnLst/>
              <a:rect l="l" t="t" r="r" b="b"/>
              <a:pathLst>
                <a:path w="2741" h="2742" extrusionOk="0">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69"/>
            <p:cNvSpPr/>
            <p:nvPr/>
          </p:nvSpPr>
          <p:spPr>
            <a:xfrm>
              <a:off x="3947025" y="4021975"/>
              <a:ext cx="122125" cy="71700"/>
            </a:xfrm>
            <a:custGeom>
              <a:avLst/>
              <a:gdLst/>
              <a:ahLst/>
              <a:cxnLst/>
              <a:rect l="l" t="t" r="r" b="b"/>
              <a:pathLst>
                <a:path w="4885" h="2868" extrusionOk="0">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69"/>
            <p:cNvSpPr/>
            <p:nvPr/>
          </p:nvSpPr>
          <p:spPr>
            <a:xfrm>
              <a:off x="4086450" y="4145650"/>
              <a:ext cx="70125" cy="104775"/>
            </a:xfrm>
            <a:custGeom>
              <a:avLst/>
              <a:gdLst/>
              <a:ahLst/>
              <a:cxnLst/>
              <a:rect l="l" t="t" r="r" b="b"/>
              <a:pathLst>
                <a:path w="2805" h="4191" extrusionOk="0">
                  <a:moveTo>
                    <a:pt x="0" y="0"/>
                  </a:moveTo>
                  <a:lnTo>
                    <a:pt x="0" y="4190"/>
                  </a:lnTo>
                  <a:lnTo>
                    <a:pt x="2458" y="4190"/>
                  </a:lnTo>
                  <a:cubicBezTo>
                    <a:pt x="2647" y="4190"/>
                    <a:pt x="2804" y="4033"/>
                    <a:pt x="2804" y="3844"/>
                  </a:cubicBezTo>
                  <a:lnTo>
                    <a:pt x="2804" y="315"/>
                  </a:lnTo>
                  <a:cubicBezTo>
                    <a:pt x="2773" y="158"/>
                    <a:pt x="2647" y="0"/>
                    <a:pt x="24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69"/>
            <p:cNvSpPr/>
            <p:nvPr/>
          </p:nvSpPr>
          <p:spPr>
            <a:xfrm>
              <a:off x="3860400" y="4180300"/>
              <a:ext cx="70125" cy="70125"/>
            </a:xfrm>
            <a:custGeom>
              <a:avLst/>
              <a:gdLst/>
              <a:ahLst/>
              <a:cxnLst/>
              <a:rect l="l" t="t" r="r" b="b"/>
              <a:pathLst>
                <a:path w="2805" h="2805" extrusionOk="0">
                  <a:moveTo>
                    <a:pt x="347" y="0"/>
                  </a:moveTo>
                  <a:cubicBezTo>
                    <a:pt x="158" y="0"/>
                    <a:pt x="0" y="189"/>
                    <a:pt x="0" y="347"/>
                  </a:cubicBezTo>
                  <a:lnTo>
                    <a:pt x="0" y="2458"/>
                  </a:lnTo>
                  <a:cubicBezTo>
                    <a:pt x="0" y="2678"/>
                    <a:pt x="158" y="2804"/>
                    <a:pt x="347" y="2804"/>
                  </a:cubicBezTo>
                  <a:lnTo>
                    <a:pt x="2804" y="2804"/>
                  </a:lnTo>
                  <a:lnTo>
                    <a:pt x="28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69"/>
            <p:cNvSpPr/>
            <p:nvPr/>
          </p:nvSpPr>
          <p:spPr>
            <a:xfrm>
              <a:off x="3947025" y="4111775"/>
              <a:ext cx="122125" cy="139425"/>
            </a:xfrm>
            <a:custGeom>
              <a:avLst/>
              <a:gdLst/>
              <a:ahLst/>
              <a:cxnLst/>
              <a:rect l="l" t="t" r="r" b="b"/>
              <a:pathLst>
                <a:path w="4885" h="5577" extrusionOk="0">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6" name="Google Shape;6526;p69"/>
          <p:cNvGrpSpPr/>
          <p:nvPr/>
        </p:nvGrpSpPr>
        <p:grpSpPr>
          <a:xfrm>
            <a:off x="7534167" y="2731184"/>
            <a:ext cx="355664" cy="349133"/>
            <a:chOff x="5716825" y="3235950"/>
            <a:chExt cx="300900" cy="295375"/>
          </a:xfrm>
          <a:solidFill>
            <a:schemeClr val="accent1">
              <a:lumMod val="75000"/>
            </a:schemeClr>
          </a:solidFill>
        </p:grpSpPr>
        <p:sp>
          <p:nvSpPr>
            <p:cNvPr id="6527" name="Google Shape;6527;p69"/>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69"/>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69"/>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69"/>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1" name="Google Shape;6531;p69"/>
          <p:cNvGrpSpPr/>
          <p:nvPr/>
        </p:nvGrpSpPr>
        <p:grpSpPr>
          <a:xfrm>
            <a:off x="7547199" y="3189872"/>
            <a:ext cx="329601" cy="327739"/>
            <a:chOff x="5727850" y="3609275"/>
            <a:chExt cx="278850" cy="277275"/>
          </a:xfrm>
          <a:solidFill>
            <a:schemeClr val="accent1">
              <a:lumMod val="75000"/>
            </a:schemeClr>
          </a:solidFill>
        </p:grpSpPr>
        <p:sp>
          <p:nvSpPr>
            <p:cNvPr id="6532" name="Google Shape;6532;p69"/>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69"/>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69"/>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69"/>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69"/>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7" name="Google Shape;6537;p69"/>
          <p:cNvGrpSpPr/>
          <p:nvPr/>
        </p:nvGrpSpPr>
        <p:grpSpPr>
          <a:xfrm>
            <a:off x="7558383" y="3655259"/>
            <a:ext cx="307231" cy="349133"/>
            <a:chOff x="5736525" y="3963700"/>
            <a:chExt cx="259925" cy="295375"/>
          </a:xfrm>
          <a:solidFill>
            <a:schemeClr val="accent1">
              <a:lumMod val="75000"/>
            </a:schemeClr>
          </a:solidFill>
        </p:grpSpPr>
        <p:sp>
          <p:nvSpPr>
            <p:cNvPr id="6538" name="Google Shape;6538;p69"/>
            <p:cNvSpPr/>
            <p:nvPr/>
          </p:nvSpPr>
          <p:spPr>
            <a:xfrm>
              <a:off x="5736525" y="4153525"/>
              <a:ext cx="121300" cy="105550"/>
            </a:xfrm>
            <a:custGeom>
              <a:avLst/>
              <a:gdLst/>
              <a:ahLst/>
              <a:cxnLst/>
              <a:rect l="l" t="t" r="r" b="b"/>
              <a:pathLst>
                <a:path w="4852" h="4222" extrusionOk="0">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69"/>
            <p:cNvSpPr/>
            <p:nvPr/>
          </p:nvSpPr>
          <p:spPr>
            <a:xfrm>
              <a:off x="5833400" y="4168475"/>
              <a:ext cx="66975" cy="33900"/>
            </a:xfrm>
            <a:custGeom>
              <a:avLst/>
              <a:gdLst/>
              <a:ahLst/>
              <a:cxnLst/>
              <a:rect l="l" t="t" r="r" b="b"/>
              <a:pathLst>
                <a:path w="2679" h="1356" extrusionOk="0">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69"/>
            <p:cNvSpPr/>
            <p:nvPr/>
          </p:nvSpPr>
          <p:spPr>
            <a:xfrm>
              <a:off x="5875925" y="4153525"/>
              <a:ext cx="120525" cy="105550"/>
            </a:xfrm>
            <a:custGeom>
              <a:avLst/>
              <a:gdLst/>
              <a:ahLst/>
              <a:cxnLst/>
              <a:rect l="l" t="t" r="r" b="b"/>
              <a:pathLst>
                <a:path w="4821" h="4222" extrusionOk="0">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69"/>
            <p:cNvSpPr/>
            <p:nvPr/>
          </p:nvSpPr>
          <p:spPr>
            <a:xfrm>
              <a:off x="5754625" y="3963700"/>
              <a:ext cx="224500" cy="154400"/>
            </a:xfrm>
            <a:custGeom>
              <a:avLst/>
              <a:gdLst/>
              <a:ahLst/>
              <a:cxnLst/>
              <a:rect l="l" t="t" r="r" b="b"/>
              <a:pathLst>
                <a:path w="8980" h="6176" extrusionOk="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69"/>
            <p:cNvSpPr/>
            <p:nvPr/>
          </p:nvSpPr>
          <p:spPr>
            <a:xfrm>
              <a:off x="5806625" y="3998350"/>
              <a:ext cx="69325" cy="52025"/>
            </a:xfrm>
            <a:custGeom>
              <a:avLst/>
              <a:gdLst/>
              <a:ahLst/>
              <a:cxnLst/>
              <a:rect l="l" t="t" r="r" b="b"/>
              <a:pathLst>
                <a:path w="2773" h="2081" extrusionOk="0">
                  <a:moveTo>
                    <a:pt x="1733" y="1"/>
                  </a:moveTo>
                  <a:cubicBezTo>
                    <a:pt x="788" y="1"/>
                    <a:pt x="0" y="788"/>
                    <a:pt x="0" y="1733"/>
                  </a:cubicBezTo>
                  <a:lnTo>
                    <a:pt x="0" y="2080"/>
                  </a:lnTo>
                  <a:lnTo>
                    <a:pt x="1733" y="2080"/>
                  </a:lnTo>
                  <a:cubicBezTo>
                    <a:pt x="2300" y="2049"/>
                    <a:pt x="2773" y="1607"/>
                    <a:pt x="2773" y="1009"/>
                  </a:cubicBezTo>
                  <a:lnTo>
                    <a:pt x="27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69"/>
            <p:cNvSpPr/>
            <p:nvPr/>
          </p:nvSpPr>
          <p:spPr>
            <a:xfrm>
              <a:off x="5893250" y="3999150"/>
              <a:ext cx="34675" cy="51225"/>
            </a:xfrm>
            <a:custGeom>
              <a:avLst/>
              <a:gdLst/>
              <a:ahLst/>
              <a:cxnLst/>
              <a:rect l="l" t="t" r="r" b="b"/>
              <a:pathLst>
                <a:path w="1387" h="2049" extrusionOk="0">
                  <a:moveTo>
                    <a:pt x="1" y="0"/>
                  </a:moveTo>
                  <a:lnTo>
                    <a:pt x="1" y="1040"/>
                  </a:lnTo>
                  <a:cubicBezTo>
                    <a:pt x="1" y="1607"/>
                    <a:pt x="473" y="2048"/>
                    <a:pt x="1040" y="2048"/>
                  </a:cubicBezTo>
                  <a:lnTo>
                    <a:pt x="1387" y="2048"/>
                  </a:lnTo>
                  <a:lnTo>
                    <a:pt x="1387" y="1701"/>
                  </a:lnTo>
                  <a:cubicBezTo>
                    <a:pt x="1387" y="882"/>
                    <a:pt x="788" y="158"/>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69"/>
            <p:cNvSpPr/>
            <p:nvPr/>
          </p:nvSpPr>
          <p:spPr>
            <a:xfrm>
              <a:off x="5806625" y="4049550"/>
              <a:ext cx="121300" cy="104000"/>
            </a:xfrm>
            <a:custGeom>
              <a:avLst/>
              <a:gdLst/>
              <a:ahLst/>
              <a:cxnLst/>
              <a:rect l="l" t="t" r="r" b="b"/>
              <a:pathLst>
                <a:path w="4852" h="4160" extrusionOk="0">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5" name="Google Shape;6545;p69"/>
          <p:cNvGrpSpPr/>
          <p:nvPr/>
        </p:nvGrpSpPr>
        <p:grpSpPr>
          <a:xfrm>
            <a:off x="6649963" y="4104585"/>
            <a:ext cx="351024" cy="350079"/>
            <a:chOff x="6553275" y="3604550"/>
            <a:chExt cx="296975" cy="296175"/>
          </a:xfrm>
          <a:solidFill>
            <a:schemeClr val="accent1">
              <a:lumMod val="75000"/>
            </a:schemeClr>
          </a:solidFill>
        </p:grpSpPr>
        <p:sp>
          <p:nvSpPr>
            <p:cNvPr id="6546" name="Google Shape;6546;p69"/>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69"/>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69"/>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69"/>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69"/>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69"/>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52" name="Google Shape;6552;p69"/>
          <p:cNvSpPr txBox="1"/>
          <p:nvPr/>
        </p:nvSpPr>
        <p:spPr>
          <a:xfrm>
            <a:off x="849675" y="715975"/>
            <a:ext cx="3482100" cy="482400"/>
          </a:xfrm>
          <a:prstGeom prst="rect">
            <a:avLst/>
          </a:prstGeom>
          <a:solidFill>
            <a:schemeClr val="accent1">
              <a:lumMod val="75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Business Icons</a:t>
            </a:r>
            <a:endParaRPr sz="2400">
              <a:solidFill>
                <a:srgbClr val="FFFFFF"/>
              </a:solidFill>
            </a:endParaRPr>
          </a:p>
        </p:txBody>
      </p:sp>
      <p:sp>
        <p:nvSpPr>
          <p:cNvPr id="6553" name="Google Shape;6553;p69"/>
          <p:cNvSpPr txBox="1"/>
          <p:nvPr/>
        </p:nvSpPr>
        <p:spPr>
          <a:xfrm>
            <a:off x="4858400" y="715975"/>
            <a:ext cx="3482100" cy="482400"/>
          </a:xfrm>
          <a:prstGeom prst="rect">
            <a:avLst/>
          </a:prstGeom>
          <a:solidFill>
            <a:schemeClr val="accent1">
              <a:lumMod val="75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Teamwork Icons</a:t>
            </a:r>
            <a:endParaRPr sz="24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40"/>
          <p:cNvSpPr txBox="1">
            <a:spLocks noGrp="1"/>
          </p:cNvSpPr>
          <p:nvPr>
            <p:ph type="title"/>
          </p:nvPr>
        </p:nvSpPr>
        <p:spPr>
          <a:xfrm>
            <a:off x="1120962" y="343373"/>
            <a:ext cx="4476900" cy="1016400"/>
          </a:xfrm>
          <a:prstGeom prst="rect">
            <a:avLst/>
          </a:prstGeom>
        </p:spPr>
        <p:txBody>
          <a:bodyPr spcFirstLastPara="1" wrap="square" lIns="91425" tIns="0" rIns="0" bIns="0" anchor="ctr" anchorCtr="0">
            <a:noAutofit/>
          </a:bodyPr>
          <a:lstStyle/>
          <a:p>
            <a:pPr marL="0" lvl="0" indent="0" algn="l" rtl="0">
              <a:spcBef>
                <a:spcPts val="0"/>
              </a:spcBef>
              <a:spcAft>
                <a:spcPts val="0"/>
              </a:spcAft>
              <a:buNone/>
            </a:pPr>
            <a:r>
              <a:rPr lang="es" dirty="0"/>
              <a:t>Introducción</a:t>
            </a:r>
            <a:endParaRPr dirty="0"/>
          </a:p>
        </p:txBody>
      </p:sp>
      <p:sp>
        <p:nvSpPr>
          <p:cNvPr id="866" name="Google Shape;866;p40"/>
          <p:cNvSpPr txBox="1">
            <a:spLocks noGrp="1"/>
          </p:cNvSpPr>
          <p:nvPr>
            <p:ph type="subTitle" idx="1"/>
          </p:nvPr>
        </p:nvSpPr>
        <p:spPr>
          <a:xfrm>
            <a:off x="1120962" y="1615966"/>
            <a:ext cx="3724800" cy="12149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dirty="0"/>
              <a:t>Aquí puedes añadir una breve descripción del tema del que quieras hablar. Por ejemplo, si quieres hablar sobre Mercurio, podrías decir que es el planeta más cercano al Sol y el más pequeño del Sistema Solar</a:t>
            </a:r>
            <a:endParaRPr sz="1400" dirty="0"/>
          </a:p>
          <a:p>
            <a:pPr marL="0" lvl="0" indent="0" algn="l" rtl="0">
              <a:lnSpc>
                <a:spcPct val="115000"/>
              </a:lnSpc>
              <a:spcBef>
                <a:spcPts val="0"/>
              </a:spcBef>
              <a:spcAft>
                <a:spcPts val="0"/>
              </a:spcAft>
              <a:buClr>
                <a:schemeClr val="dk1"/>
              </a:buClr>
              <a:buSzPts val="1100"/>
              <a:buFont typeface="Arial"/>
              <a:buNone/>
            </a:pPr>
            <a:endParaRPr sz="1400" dirty="0"/>
          </a:p>
          <a:p>
            <a:pPr marL="0" lvl="0" indent="0" algn="l" rtl="0">
              <a:spcBef>
                <a:spcPts val="1600"/>
              </a:spcBef>
              <a:spcAft>
                <a:spcPts val="0"/>
              </a:spcAft>
              <a:buNone/>
            </a:pPr>
            <a:endParaRPr sz="1400" dirty="0"/>
          </a:p>
        </p:txBody>
      </p:sp>
      <p:sp>
        <p:nvSpPr>
          <p:cNvPr id="869" name="Google Shape;869;p40"/>
          <p:cNvSpPr/>
          <p:nvPr/>
        </p:nvSpPr>
        <p:spPr>
          <a:xfrm>
            <a:off x="4452025" y="3796675"/>
            <a:ext cx="2382755" cy="596224"/>
          </a:xfrm>
          <a:custGeom>
            <a:avLst/>
            <a:gdLst/>
            <a:ahLst/>
            <a:cxnLst/>
            <a:rect l="l" t="t" r="r" b="b"/>
            <a:pathLst>
              <a:path w="37814" h="9462" extrusionOk="0">
                <a:moveTo>
                  <a:pt x="20674" y="1"/>
                </a:moveTo>
                <a:cubicBezTo>
                  <a:pt x="17727" y="1"/>
                  <a:pt x="13839" y="2012"/>
                  <a:pt x="12402" y="7074"/>
                </a:cubicBezTo>
                <a:cubicBezTo>
                  <a:pt x="12402" y="7074"/>
                  <a:pt x="12292" y="4363"/>
                  <a:pt x="9508" y="4327"/>
                </a:cubicBezTo>
                <a:cubicBezTo>
                  <a:pt x="9488" y="4327"/>
                  <a:pt x="9468" y="4326"/>
                  <a:pt x="9448" y="4326"/>
                </a:cubicBezTo>
                <a:cubicBezTo>
                  <a:pt x="6710" y="4326"/>
                  <a:pt x="5679" y="6800"/>
                  <a:pt x="5933" y="8450"/>
                </a:cubicBezTo>
                <a:lnTo>
                  <a:pt x="1" y="9462"/>
                </a:lnTo>
                <a:lnTo>
                  <a:pt x="37813" y="9462"/>
                </a:lnTo>
                <a:lnTo>
                  <a:pt x="32898" y="8993"/>
                </a:lnTo>
                <a:cubicBezTo>
                  <a:pt x="32898" y="8993"/>
                  <a:pt x="34274" y="6282"/>
                  <a:pt x="31704" y="4979"/>
                </a:cubicBezTo>
                <a:cubicBezTo>
                  <a:pt x="31328" y="4788"/>
                  <a:pt x="30911" y="4706"/>
                  <a:pt x="30472" y="4706"/>
                </a:cubicBezTo>
                <a:cubicBezTo>
                  <a:pt x="27913" y="4706"/>
                  <a:pt x="24620" y="7476"/>
                  <a:pt x="24620" y="7476"/>
                </a:cubicBezTo>
                <a:cubicBezTo>
                  <a:pt x="24620" y="7476"/>
                  <a:pt x="25850" y="2993"/>
                  <a:pt x="23572" y="928"/>
                </a:cubicBezTo>
                <a:cubicBezTo>
                  <a:pt x="22914" y="333"/>
                  <a:pt x="21872" y="1"/>
                  <a:pt x="206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Elipse 18"/>
          <p:cNvSpPr/>
          <p:nvPr/>
        </p:nvSpPr>
        <p:spPr>
          <a:xfrm>
            <a:off x="4707480" y="4495036"/>
            <a:ext cx="3917090" cy="47583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Google Shape;866;p40"/>
          <p:cNvSpPr txBox="1">
            <a:spLocks/>
          </p:cNvSpPr>
          <p:nvPr/>
        </p:nvSpPr>
        <p:spPr>
          <a:xfrm>
            <a:off x="1120962" y="3087078"/>
            <a:ext cx="3724800" cy="121491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1pPr>
            <a:lvl2pPr marL="914400" marR="0" lvl="1"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2pPr>
            <a:lvl3pPr marL="1371600" marR="0" lvl="2"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3pPr>
            <a:lvl4pPr marL="1828800" marR="0" lvl="3"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4pPr>
            <a:lvl5pPr marL="2286000" marR="0" lvl="4"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5pPr>
            <a:lvl6pPr marL="2743200" marR="0" lvl="5"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6pPr>
            <a:lvl7pPr marL="3200400" marR="0" lvl="6"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7pPr>
            <a:lvl8pPr marL="3657600" marR="0" lvl="7"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8pPr>
            <a:lvl9pPr marL="4114800" marR="0" lvl="8" indent="-317500" algn="r" rtl="0">
              <a:lnSpc>
                <a:spcPct val="100000"/>
              </a:lnSpc>
              <a:spcBef>
                <a:spcPts val="0"/>
              </a:spcBef>
              <a:spcAft>
                <a:spcPts val="0"/>
              </a:spcAft>
              <a:buClr>
                <a:schemeClr val="lt2"/>
              </a:buClr>
              <a:buSzPts val="1800"/>
              <a:buFont typeface="Nunito"/>
              <a:buNone/>
              <a:defRPr sz="1800" b="0" i="0" u="none" strike="noStrike" cap="none">
                <a:solidFill>
                  <a:schemeClr val="lt2"/>
                </a:solidFill>
                <a:latin typeface="Nunito"/>
                <a:ea typeface="Nunito"/>
                <a:cs typeface="Nunito"/>
                <a:sym typeface="Nunito"/>
              </a:defRPr>
            </a:lvl9pPr>
          </a:lstStyle>
          <a:p>
            <a:pPr marL="0" indent="0" algn="l"/>
            <a:r>
              <a:rPr lang="es-ES" dirty="0" smtClean="0"/>
              <a:t>Aquí puedes añadir una breve descripción del tema del que quieras hablar. Por ejemplo, si quieres hablar sobre Mercurio, podrías decir que es el planeta más cercano al Sol y el más pequeño del Sistema Solar</a:t>
            </a:r>
          </a:p>
          <a:p>
            <a:pPr marL="0" indent="0" algn="l">
              <a:lnSpc>
                <a:spcPct val="115000"/>
              </a:lnSpc>
              <a:buClr>
                <a:schemeClr val="dk1"/>
              </a:buClr>
              <a:buSzPts val="1100"/>
              <a:buFont typeface="Arial"/>
              <a:buNone/>
            </a:pPr>
            <a:endParaRPr lang="es-ES" dirty="0" smtClean="0"/>
          </a:p>
          <a:p>
            <a:pPr marL="0" indent="0" algn="l">
              <a:spcBef>
                <a:spcPts val="1600"/>
              </a:spcBef>
            </a:pPr>
            <a:endParaRPr lang="es-ES" dirty="0"/>
          </a:p>
        </p:txBody>
      </p:sp>
      <p:pic>
        <p:nvPicPr>
          <p:cNvPr id="2" name="Imagen 1"/>
          <p:cNvPicPr>
            <a:picLocks noChangeAspect="1"/>
          </p:cNvPicPr>
          <p:nvPr/>
        </p:nvPicPr>
        <p:blipFill>
          <a:blip r:embed="rId3"/>
          <a:stretch>
            <a:fillRect/>
          </a:stretch>
        </p:blipFill>
        <p:spPr>
          <a:xfrm>
            <a:off x="5380590" y="662525"/>
            <a:ext cx="2570870" cy="43367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p:cNvSpPr/>
          <p:nvPr/>
        </p:nvSpPr>
        <p:spPr>
          <a:xfrm>
            <a:off x="593126" y="4541007"/>
            <a:ext cx="3917090" cy="47583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extBox 1">
            <a:extLst>
              <a:ext uri="{FF2B5EF4-FFF2-40B4-BE49-F238E27FC236}">
                <a16:creationId xmlns:a16="http://schemas.microsoft.com/office/drawing/2014/main" xmlns="" id="{918A19C5-5CA5-4936-8522-498B59C29AFB}"/>
              </a:ext>
            </a:extLst>
          </p:cNvPr>
          <p:cNvSpPr txBox="1"/>
          <p:nvPr/>
        </p:nvSpPr>
        <p:spPr>
          <a:xfrm>
            <a:off x="593126" y="710153"/>
            <a:ext cx="4643755" cy="523220"/>
          </a:xfrm>
          <a:prstGeom prst="rect">
            <a:avLst/>
          </a:prstGeom>
          <a:noFill/>
        </p:spPr>
        <p:txBody>
          <a:bodyPr wrap="square" rtlCol="0" anchor="ctr">
            <a:spAutoFit/>
          </a:bodyPr>
          <a:lstStyle/>
          <a:p>
            <a:r>
              <a:rPr lang="en-US" altLang="ko-KR" sz="2800" dirty="0">
                <a:solidFill>
                  <a:schemeClr val="accent1"/>
                </a:solidFill>
                <a:cs typeface="Arial" pitchFamily="34" charset="0"/>
              </a:rPr>
              <a:t>Infographic</a:t>
            </a:r>
            <a:r>
              <a:rPr lang="en-US" altLang="ko-KR" sz="2800" dirty="0">
                <a:solidFill>
                  <a:schemeClr val="tx1">
                    <a:lumMod val="85000"/>
                    <a:lumOff val="15000"/>
                  </a:schemeClr>
                </a:solidFill>
                <a:cs typeface="Arial" pitchFamily="34" charset="0"/>
              </a:rPr>
              <a:t> Style</a:t>
            </a:r>
            <a:endParaRPr lang="ko-KR" altLang="en-US" sz="2800" dirty="0">
              <a:solidFill>
                <a:schemeClr val="tx1">
                  <a:lumMod val="85000"/>
                  <a:lumOff val="15000"/>
                </a:schemeClr>
              </a:solidFill>
              <a:cs typeface="Arial" pitchFamily="34" charset="0"/>
            </a:endParaRPr>
          </a:p>
        </p:txBody>
      </p:sp>
      <p:sp>
        <p:nvSpPr>
          <p:cNvPr id="3" name="TextBox 2">
            <a:extLst>
              <a:ext uri="{FF2B5EF4-FFF2-40B4-BE49-F238E27FC236}">
                <a16:creationId xmlns:a16="http://schemas.microsoft.com/office/drawing/2014/main" xmlns="" id="{171F61A6-F16C-4C2D-8FFF-ACA01FE2E4FA}"/>
              </a:ext>
            </a:extLst>
          </p:cNvPr>
          <p:cNvSpPr txBox="1"/>
          <p:nvPr/>
        </p:nvSpPr>
        <p:spPr>
          <a:xfrm>
            <a:off x="5035473" y="4356341"/>
            <a:ext cx="3601763" cy="369332"/>
          </a:xfrm>
          <a:prstGeom prst="rect">
            <a:avLst/>
          </a:prstGeom>
          <a:noFill/>
        </p:spPr>
        <p:txBody>
          <a:bodyPr wrap="square" rtlCol="0">
            <a:spAutoFit/>
          </a:bodyPr>
          <a:lstStyle/>
          <a:p>
            <a:r>
              <a:rPr lang="en-US" altLang="ko-KR" sz="900" dirty="0">
                <a:solidFill>
                  <a:srgbClr val="7F7F7F"/>
                </a:solidFill>
                <a:cs typeface="Arial" pitchFamily="34" charset="0"/>
              </a:rPr>
              <a:t>Get a modern PowerPoint  Presentation that is beautifully designed. </a:t>
            </a:r>
            <a:r>
              <a:rPr lang="en-US" altLang="ko-KR" sz="900" dirty="0">
                <a:solidFill>
                  <a:srgbClr val="7F7F7F"/>
                </a:solidFill>
                <a:ea typeface="FZShuTi" pitchFamily="2" charset="-122"/>
                <a:cs typeface="Arial" pitchFamily="34" charset="0"/>
              </a:rPr>
              <a:t>I hope and I believe that this Template will your Time.</a:t>
            </a:r>
            <a:endParaRPr lang="en-US" altLang="ko-KR" sz="900" dirty="0">
              <a:solidFill>
                <a:srgbClr val="7F7F7F"/>
              </a:solidFill>
              <a:cs typeface="Arial" pitchFamily="34" charset="0"/>
            </a:endParaRPr>
          </a:p>
        </p:txBody>
      </p:sp>
      <p:sp>
        <p:nvSpPr>
          <p:cNvPr id="535" name="TextBox 534">
            <a:extLst>
              <a:ext uri="{FF2B5EF4-FFF2-40B4-BE49-F238E27FC236}">
                <a16:creationId xmlns:a16="http://schemas.microsoft.com/office/drawing/2014/main" xmlns="" id="{2EF36C00-01D1-446E-8DB5-096C6DBAA2EC}"/>
              </a:ext>
            </a:extLst>
          </p:cNvPr>
          <p:cNvSpPr txBox="1"/>
          <p:nvPr/>
        </p:nvSpPr>
        <p:spPr>
          <a:xfrm>
            <a:off x="1824312" y="248544"/>
            <a:ext cx="7374205" cy="400110"/>
          </a:xfrm>
          <a:prstGeom prst="rect">
            <a:avLst/>
          </a:prstGeom>
          <a:noFill/>
        </p:spPr>
        <p:txBody>
          <a:bodyPr wrap="square" rtlCol="0" anchor="ctr">
            <a:spAutoFit/>
          </a:bodyPr>
          <a:lstStyle/>
          <a:p>
            <a:r>
              <a:rPr lang="en-GB" altLang="ko-KR" sz="2000" b="1" dirty="0" smtClean="0">
                <a:solidFill>
                  <a:schemeClr val="bg1">
                    <a:lumMod val="50000"/>
                  </a:schemeClr>
                </a:solidFill>
                <a:cs typeface="Arial" pitchFamily="34" charset="0"/>
              </a:rPr>
              <a:t>Layout Clean </a:t>
            </a:r>
            <a:r>
              <a:rPr lang="en-GB" altLang="ko-KR" sz="2000" b="1" dirty="0">
                <a:solidFill>
                  <a:schemeClr val="bg1">
                    <a:lumMod val="50000"/>
                  </a:schemeClr>
                </a:solidFill>
                <a:cs typeface="Arial" pitchFamily="34" charset="0"/>
              </a:rPr>
              <a:t>Text Slide for your Presentation</a:t>
            </a:r>
            <a:endParaRPr lang="ko-KR" altLang="en-US" sz="2000" b="1" dirty="0">
              <a:solidFill>
                <a:schemeClr val="bg1">
                  <a:lumMod val="50000"/>
                </a:schemeClr>
              </a:solidFill>
              <a:cs typeface="Arial" pitchFamily="34" charset="0"/>
            </a:endParaRPr>
          </a:p>
        </p:txBody>
      </p:sp>
      <p:sp>
        <p:nvSpPr>
          <p:cNvPr id="536" name="TextBox 535">
            <a:extLst>
              <a:ext uri="{FF2B5EF4-FFF2-40B4-BE49-F238E27FC236}">
                <a16:creationId xmlns:a16="http://schemas.microsoft.com/office/drawing/2014/main" xmlns="" id="{D17559D4-B591-4B32-A8CF-79631D375236}"/>
              </a:ext>
            </a:extLst>
          </p:cNvPr>
          <p:cNvSpPr txBox="1"/>
          <p:nvPr/>
        </p:nvSpPr>
        <p:spPr>
          <a:xfrm>
            <a:off x="5749603" y="1454488"/>
            <a:ext cx="2887633" cy="784830"/>
          </a:xfrm>
          <a:prstGeom prst="rect">
            <a:avLst/>
          </a:prstGeom>
          <a:noFill/>
        </p:spPr>
        <p:txBody>
          <a:bodyPr wrap="square" rtlCol="0">
            <a:spAutoFit/>
          </a:bodyPr>
          <a:lstStyle/>
          <a:p>
            <a:r>
              <a:rPr lang="en-US" altLang="ko-KR" sz="900" dirty="0">
                <a:solidFill>
                  <a:srgbClr val="7F7F7F"/>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sp>
        <p:nvSpPr>
          <p:cNvPr id="120" name="TextBox 535">
            <a:extLst>
              <a:ext uri="{FF2B5EF4-FFF2-40B4-BE49-F238E27FC236}">
                <a16:creationId xmlns:a16="http://schemas.microsoft.com/office/drawing/2014/main" xmlns="" id="{D17559D4-B591-4B32-A8CF-79631D375236}"/>
              </a:ext>
            </a:extLst>
          </p:cNvPr>
          <p:cNvSpPr txBox="1"/>
          <p:nvPr/>
        </p:nvSpPr>
        <p:spPr>
          <a:xfrm>
            <a:off x="5749603" y="2394874"/>
            <a:ext cx="2887633" cy="784830"/>
          </a:xfrm>
          <a:prstGeom prst="rect">
            <a:avLst/>
          </a:prstGeom>
          <a:noFill/>
        </p:spPr>
        <p:txBody>
          <a:bodyPr wrap="square" rtlCol="0">
            <a:spAutoFit/>
          </a:bodyPr>
          <a:lstStyle/>
          <a:p>
            <a:r>
              <a:rPr lang="en-US" altLang="ko-KR" sz="900" dirty="0">
                <a:solidFill>
                  <a:srgbClr val="7F7F7F"/>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sp>
        <p:nvSpPr>
          <p:cNvPr id="121" name="TextBox 535">
            <a:extLst>
              <a:ext uri="{FF2B5EF4-FFF2-40B4-BE49-F238E27FC236}">
                <a16:creationId xmlns:a16="http://schemas.microsoft.com/office/drawing/2014/main" xmlns="" id="{D17559D4-B591-4B32-A8CF-79631D375236}"/>
              </a:ext>
            </a:extLst>
          </p:cNvPr>
          <p:cNvSpPr txBox="1"/>
          <p:nvPr/>
        </p:nvSpPr>
        <p:spPr>
          <a:xfrm>
            <a:off x="5749603" y="3335260"/>
            <a:ext cx="2887633" cy="784830"/>
          </a:xfrm>
          <a:prstGeom prst="rect">
            <a:avLst/>
          </a:prstGeom>
          <a:noFill/>
        </p:spPr>
        <p:txBody>
          <a:bodyPr wrap="square" rtlCol="0">
            <a:spAutoFit/>
          </a:bodyPr>
          <a:lstStyle/>
          <a:p>
            <a:r>
              <a:rPr lang="en-US" altLang="ko-KR" sz="900" dirty="0">
                <a:solidFill>
                  <a:srgbClr val="7F7F7F"/>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pic>
        <p:nvPicPr>
          <p:cNvPr id="4" name="Imagen 3"/>
          <p:cNvPicPr>
            <a:picLocks noChangeAspect="1"/>
          </p:cNvPicPr>
          <p:nvPr/>
        </p:nvPicPr>
        <p:blipFill>
          <a:blip r:embed="rId2"/>
          <a:stretch>
            <a:fillRect/>
          </a:stretch>
        </p:blipFill>
        <p:spPr>
          <a:xfrm>
            <a:off x="1053189" y="1233373"/>
            <a:ext cx="2996964" cy="3660414"/>
          </a:xfrm>
          <a:prstGeom prst="rect">
            <a:avLst/>
          </a:prstGeom>
        </p:spPr>
      </p:pic>
    </p:spTree>
    <p:extLst>
      <p:ext uri="{BB962C8B-B14F-4D97-AF65-F5344CB8AC3E}">
        <p14:creationId xmlns:p14="http://schemas.microsoft.com/office/powerpoint/2010/main" val="3716990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pic>
        <p:nvPicPr>
          <p:cNvPr id="2050" name="Picture 2" descr="Los jóvenes «de hoy en día» siempre han sido peores que los de an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37447" cy="5143500"/>
          </a:xfrm>
          <a:prstGeom prst="rect">
            <a:avLst/>
          </a:prstGeom>
          <a:noFill/>
          <a:extLst>
            <a:ext uri="{909E8E84-426E-40DD-AFC4-6F175D3DCCD1}">
              <a14:hiddenFill xmlns:a14="http://schemas.microsoft.com/office/drawing/2010/main">
                <a:solidFill>
                  <a:srgbClr val="FFFFFF"/>
                </a:solidFill>
              </a14:hiddenFill>
            </a:ext>
          </a:extLst>
        </p:spPr>
      </p:pic>
      <p:sp>
        <p:nvSpPr>
          <p:cNvPr id="857" name="Google Shape;857;p54"/>
          <p:cNvSpPr txBox="1">
            <a:spLocks noGrp="1"/>
          </p:cNvSpPr>
          <p:nvPr>
            <p:ph type="body" idx="1"/>
          </p:nvPr>
        </p:nvSpPr>
        <p:spPr>
          <a:xfrm>
            <a:off x="5511530" y="376050"/>
            <a:ext cx="3337800" cy="219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dirty="0">
                <a:solidFill>
                  <a:schemeClr val="bg1"/>
                </a:solidFill>
              </a:rPr>
              <a:t>A PICTURE IS WORTH A THOUSAND WORDS</a:t>
            </a:r>
            <a:endParaRPr dirty="0">
              <a:solidFill>
                <a:schemeClr val="bg1"/>
              </a:solidFill>
            </a:endParaRPr>
          </a:p>
        </p:txBody>
      </p:sp>
      <p:sp>
        <p:nvSpPr>
          <p:cNvPr id="5" name="Google Shape;168;p27"/>
          <p:cNvSpPr txBox="1">
            <a:spLocks/>
          </p:cNvSpPr>
          <p:nvPr/>
        </p:nvSpPr>
        <p:spPr>
          <a:xfrm>
            <a:off x="485451" y="3382601"/>
            <a:ext cx="2433900" cy="1461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chemeClr val="lt2"/>
              </a:buClr>
              <a:buSzPts val="1800"/>
              <a:buFont typeface="Nunito"/>
              <a:buNone/>
              <a:defRPr sz="3900" b="0" i="0" u="none" strike="noStrike" cap="none">
                <a:solidFill>
                  <a:schemeClr val="lt2"/>
                </a:solidFill>
                <a:latin typeface="Bellefair"/>
                <a:ea typeface="Bellefair"/>
                <a:cs typeface="Bellefair"/>
                <a:sym typeface="Bellefair"/>
              </a:defRPr>
            </a:lvl1pPr>
            <a:lvl2pPr marL="914400" marR="0" lvl="1"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2pPr>
            <a:lvl3pPr marL="1371600" marR="0" lvl="2"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3pPr>
            <a:lvl4pPr marL="1828800" marR="0" lvl="3"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4pPr>
            <a:lvl5pPr marL="2286000" marR="0" lvl="4"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5pPr>
            <a:lvl6pPr marL="2743200" marR="0" lvl="5"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6pPr>
            <a:lvl7pPr marL="3200400" marR="0" lvl="6"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7pPr>
            <a:lvl8pPr marL="3657600" marR="0" lvl="7" indent="-317500" algn="l" rtl="0">
              <a:lnSpc>
                <a:spcPct val="100000"/>
              </a:lnSpc>
              <a:spcBef>
                <a:spcPts val="1600"/>
              </a:spcBef>
              <a:spcAft>
                <a:spcPts val="0"/>
              </a:spcAft>
              <a:buClr>
                <a:schemeClr val="lt2"/>
              </a:buClr>
              <a:buSzPts val="1400"/>
              <a:buFont typeface="Nunito"/>
              <a:buChar char="○"/>
              <a:defRPr sz="1400" b="0" i="0" u="none" strike="noStrike" cap="none">
                <a:solidFill>
                  <a:schemeClr val="lt2"/>
                </a:solidFill>
                <a:latin typeface="Nunito"/>
                <a:ea typeface="Nunito"/>
                <a:cs typeface="Nunito"/>
                <a:sym typeface="Nunito"/>
              </a:defRPr>
            </a:lvl8pPr>
            <a:lvl9pPr marL="4114800" marR="0" lvl="8" indent="-317500" algn="l" rtl="0">
              <a:lnSpc>
                <a:spcPct val="100000"/>
              </a:lnSpc>
              <a:spcBef>
                <a:spcPts val="1600"/>
              </a:spcBef>
              <a:spcAft>
                <a:spcPts val="1600"/>
              </a:spcAft>
              <a:buClr>
                <a:schemeClr val="lt2"/>
              </a:buClr>
              <a:buSzPts val="1400"/>
              <a:buFont typeface="Nunito"/>
              <a:buChar char="■"/>
              <a:defRPr sz="1400" b="0" i="0" u="none" strike="noStrike" cap="none">
                <a:solidFill>
                  <a:schemeClr val="lt2"/>
                </a:solidFill>
                <a:latin typeface="Nunito"/>
                <a:ea typeface="Nunito"/>
                <a:cs typeface="Nunito"/>
                <a:sym typeface="Nunito"/>
              </a:defRPr>
            </a:lvl9pPr>
          </a:lstStyle>
          <a:p>
            <a:pPr marL="0" indent="0"/>
            <a:r>
              <a:rPr lang="en-US" sz="1600" smtClean="0">
                <a:solidFill>
                  <a:schemeClr val="bg1"/>
                </a:solidFill>
              </a:rPr>
              <a:t>Mercury is the closest planet to the Sun and the smallest one in the Solar System. It was named after the Roman messenger god </a:t>
            </a:r>
            <a:endParaRPr lang="en-US" sz="16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3" name="Elipse 2"/>
          <p:cNvSpPr/>
          <p:nvPr/>
        </p:nvSpPr>
        <p:spPr>
          <a:xfrm>
            <a:off x="5105450" y="4546363"/>
            <a:ext cx="3766701" cy="5344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27" name="Google Shape;427;p46"/>
          <p:cNvSpPr txBox="1">
            <a:spLocks noGrp="1"/>
          </p:cNvSpPr>
          <p:nvPr>
            <p:ph type="title"/>
          </p:nvPr>
        </p:nvSpPr>
        <p:spPr>
          <a:xfrm>
            <a:off x="433161" y="804087"/>
            <a:ext cx="7713000" cy="356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400" dirty="0"/>
              <a:t>MORE ABOUT ME</a:t>
            </a:r>
            <a:endParaRPr sz="2400" dirty="0"/>
          </a:p>
        </p:txBody>
      </p:sp>
      <p:sp>
        <p:nvSpPr>
          <p:cNvPr id="428" name="Google Shape;428;p46"/>
          <p:cNvSpPr txBox="1">
            <a:spLocks noGrp="1"/>
          </p:cNvSpPr>
          <p:nvPr>
            <p:ph type="body" idx="1"/>
          </p:nvPr>
        </p:nvSpPr>
        <p:spPr>
          <a:xfrm>
            <a:off x="1325150" y="1614350"/>
            <a:ext cx="3780300" cy="247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These are some of the materials that I use in my day to day work:</a:t>
            </a:r>
            <a:endParaRPr/>
          </a:p>
          <a:p>
            <a:pPr marL="457200" lvl="0" indent="-292100" algn="l" rtl="0">
              <a:spcBef>
                <a:spcPts val="1600"/>
              </a:spcBef>
              <a:spcAft>
                <a:spcPts val="0"/>
              </a:spcAft>
              <a:buSzPts val="1000"/>
              <a:buChar char="●"/>
            </a:pPr>
            <a:r>
              <a:rPr lang="en"/>
              <a:t>Stone </a:t>
            </a:r>
            <a:endParaRPr/>
          </a:p>
          <a:p>
            <a:pPr marL="457200" lvl="0" indent="-292100" algn="l" rtl="0">
              <a:spcBef>
                <a:spcPts val="0"/>
              </a:spcBef>
              <a:spcAft>
                <a:spcPts val="0"/>
              </a:spcAft>
              <a:buSzPts val="1000"/>
              <a:buChar char="●"/>
            </a:pPr>
            <a:r>
              <a:rPr lang="en"/>
              <a:t>Concrete</a:t>
            </a:r>
            <a:endParaRPr/>
          </a:p>
          <a:p>
            <a:pPr marL="457200" lvl="0" indent="-292100" algn="l" rtl="0">
              <a:spcBef>
                <a:spcPts val="0"/>
              </a:spcBef>
              <a:spcAft>
                <a:spcPts val="0"/>
              </a:spcAft>
              <a:buSzPts val="1000"/>
              <a:buChar char="●"/>
            </a:pPr>
            <a:r>
              <a:rPr lang="en"/>
              <a:t>Plaster</a:t>
            </a:r>
            <a:endParaRPr/>
          </a:p>
          <a:p>
            <a:pPr marL="0" lvl="0" indent="0" algn="l" rtl="0">
              <a:spcBef>
                <a:spcPts val="1600"/>
              </a:spcBef>
              <a:spcAft>
                <a:spcPts val="0"/>
              </a:spcAft>
              <a:buClr>
                <a:schemeClr val="dk1"/>
              </a:buClr>
              <a:buSzPts val="1100"/>
              <a:buFont typeface="Arial"/>
              <a:buNone/>
            </a:pPr>
            <a:r>
              <a:rPr lang="en"/>
              <a:t>Although I use these and other materials, marble is one of my favorites</a:t>
            </a:r>
            <a:endParaRPr/>
          </a:p>
        </p:txBody>
      </p:sp>
      <p:pic>
        <p:nvPicPr>
          <p:cNvPr id="2" name="Imagen 1"/>
          <p:cNvPicPr>
            <a:picLocks noChangeAspect="1"/>
          </p:cNvPicPr>
          <p:nvPr/>
        </p:nvPicPr>
        <p:blipFill>
          <a:blip r:embed="rId3"/>
          <a:stretch>
            <a:fillRect/>
          </a:stretch>
        </p:blipFill>
        <p:spPr>
          <a:xfrm>
            <a:off x="6212550" y="507101"/>
            <a:ext cx="1552500" cy="4500000"/>
          </a:xfrm>
          <a:prstGeom prst="rect">
            <a:avLst/>
          </a:prstGeom>
        </p:spPr>
      </p:pic>
      <p:pic>
        <p:nvPicPr>
          <p:cNvPr id="6" name="Imagen 5"/>
          <p:cNvPicPr>
            <a:picLocks noChangeAspect="1"/>
          </p:cNvPicPr>
          <p:nvPr/>
        </p:nvPicPr>
        <p:blipFill>
          <a:blip r:embed="rId4"/>
          <a:stretch>
            <a:fillRect/>
          </a:stretch>
        </p:blipFill>
        <p:spPr>
          <a:xfrm>
            <a:off x="0" y="0"/>
            <a:ext cx="1818715" cy="3268625"/>
          </a:xfrm>
          <a:prstGeom prst="rect">
            <a:avLst/>
          </a:prstGeom>
        </p:spPr>
      </p:pic>
      <p:pic>
        <p:nvPicPr>
          <p:cNvPr id="7" name="Imagen 6"/>
          <p:cNvPicPr>
            <a:picLocks noChangeAspect="1"/>
          </p:cNvPicPr>
          <p:nvPr/>
        </p:nvPicPr>
        <p:blipFill>
          <a:blip r:embed="rId4"/>
          <a:stretch>
            <a:fillRect/>
          </a:stretch>
        </p:blipFill>
        <p:spPr>
          <a:xfrm flipH="1">
            <a:off x="7332078" y="12208"/>
            <a:ext cx="1811922" cy="325641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a:spLocks noGrp="1"/>
          </p:cNvSpPr>
          <p:nvPr>
            <p:ph type="ctrTitle"/>
          </p:nvPr>
        </p:nvSpPr>
        <p:spPr>
          <a:xfrm>
            <a:off x="819600" y="668375"/>
            <a:ext cx="23697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lt2"/>
                </a:solidFill>
              </a:rPr>
              <a:t>About me</a:t>
            </a:r>
            <a:endParaRPr>
              <a:solidFill>
                <a:schemeClr val="lt2"/>
              </a:solidFill>
            </a:endParaRPr>
          </a:p>
        </p:txBody>
      </p:sp>
      <p:sp>
        <p:nvSpPr>
          <p:cNvPr id="168" name="Google Shape;168;p27"/>
          <p:cNvSpPr txBox="1">
            <a:spLocks noGrp="1"/>
          </p:cNvSpPr>
          <p:nvPr>
            <p:ph type="subTitle" idx="1"/>
          </p:nvPr>
        </p:nvSpPr>
        <p:spPr>
          <a:xfrm>
            <a:off x="6070325" y="1314650"/>
            <a:ext cx="2433900" cy="146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Mercury is the closest planet to the Sun and the smallest one in the Solar System. It was named after the Roman messenger god </a:t>
            </a:r>
            <a:endParaRPr dirty="0"/>
          </a:p>
        </p:txBody>
      </p:sp>
      <p:cxnSp>
        <p:nvCxnSpPr>
          <p:cNvPr id="171" name="Google Shape;171;p27"/>
          <p:cNvCxnSpPr/>
          <p:nvPr/>
        </p:nvCxnSpPr>
        <p:spPr>
          <a:xfrm>
            <a:off x="329400" y="3781325"/>
            <a:ext cx="1884600" cy="0"/>
          </a:xfrm>
          <a:prstGeom prst="straightConnector1">
            <a:avLst/>
          </a:prstGeom>
          <a:noFill/>
          <a:ln w="28575" cap="flat" cmpd="sng">
            <a:solidFill>
              <a:schemeClr val="accent1"/>
            </a:solidFill>
            <a:prstDash val="solid"/>
            <a:round/>
            <a:headEnd type="none" w="med" len="med"/>
            <a:tailEnd type="none" w="med" len="med"/>
          </a:ln>
        </p:spPr>
      </p:cxnSp>
      <p:cxnSp>
        <p:nvCxnSpPr>
          <p:cNvPr id="173" name="Google Shape;173;p27"/>
          <p:cNvCxnSpPr/>
          <p:nvPr/>
        </p:nvCxnSpPr>
        <p:spPr>
          <a:xfrm>
            <a:off x="7670100" y="3168625"/>
            <a:ext cx="1144500" cy="0"/>
          </a:xfrm>
          <a:prstGeom prst="straightConnector1">
            <a:avLst/>
          </a:prstGeom>
          <a:noFill/>
          <a:ln w="28575" cap="flat" cmpd="sng">
            <a:solidFill>
              <a:schemeClr val="accent1"/>
            </a:solidFill>
            <a:prstDash val="solid"/>
            <a:round/>
            <a:headEnd type="none" w="med" len="med"/>
            <a:tailEnd type="none" w="med" len="med"/>
          </a:ln>
        </p:spPr>
      </p:cxnSp>
      <p:sp>
        <p:nvSpPr>
          <p:cNvPr id="17" name="Google Shape;168;p27"/>
          <p:cNvSpPr txBox="1">
            <a:spLocks/>
          </p:cNvSpPr>
          <p:nvPr/>
        </p:nvSpPr>
        <p:spPr>
          <a:xfrm>
            <a:off x="6070325" y="3328123"/>
            <a:ext cx="2433900" cy="1461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1pPr>
            <a:lvl2pPr marL="914400" marR="0" lvl="1" indent="-317500" algn="r" rtl="0">
              <a:lnSpc>
                <a:spcPct val="100000"/>
              </a:lnSpc>
              <a:spcBef>
                <a:spcPts val="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2pPr>
            <a:lvl3pPr marL="1371600" marR="0" lvl="2" indent="-317500" algn="r" rtl="0">
              <a:lnSpc>
                <a:spcPct val="100000"/>
              </a:lnSpc>
              <a:spcBef>
                <a:spcPts val="160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3pPr>
            <a:lvl4pPr marL="1828800" marR="0" lvl="3" indent="-317500" algn="r" rtl="0">
              <a:lnSpc>
                <a:spcPct val="100000"/>
              </a:lnSpc>
              <a:spcBef>
                <a:spcPts val="160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4pPr>
            <a:lvl5pPr marL="2286000" marR="0" lvl="4" indent="-317500" algn="r" rtl="0">
              <a:lnSpc>
                <a:spcPct val="100000"/>
              </a:lnSpc>
              <a:spcBef>
                <a:spcPts val="160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5pPr>
            <a:lvl6pPr marL="2743200" marR="0" lvl="5" indent="-317500" algn="r" rtl="0">
              <a:lnSpc>
                <a:spcPct val="100000"/>
              </a:lnSpc>
              <a:spcBef>
                <a:spcPts val="160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6pPr>
            <a:lvl7pPr marL="3200400" marR="0" lvl="6" indent="-317500" algn="r" rtl="0">
              <a:lnSpc>
                <a:spcPct val="100000"/>
              </a:lnSpc>
              <a:spcBef>
                <a:spcPts val="160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7pPr>
            <a:lvl8pPr marL="3657600" marR="0" lvl="7" indent="-317500" algn="r" rtl="0">
              <a:lnSpc>
                <a:spcPct val="100000"/>
              </a:lnSpc>
              <a:spcBef>
                <a:spcPts val="160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8pPr>
            <a:lvl9pPr marL="4114800" marR="0" lvl="8" indent="-317500" algn="r" rtl="0">
              <a:lnSpc>
                <a:spcPct val="100000"/>
              </a:lnSpc>
              <a:spcBef>
                <a:spcPts val="1600"/>
              </a:spcBef>
              <a:spcAft>
                <a:spcPts val="1600"/>
              </a:spcAft>
              <a:buClr>
                <a:schemeClr val="lt2"/>
              </a:buClr>
              <a:buSzPts val="1400"/>
              <a:buFont typeface="Nunito"/>
              <a:buNone/>
              <a:defRPr sz="1400" b="0" i="0" u="none" strike="noStrike" cap="none">
                <a:solidFill>
                  <a:schemeClr val="lt2"/>
                </a:solidFill>
                <a:latin typeface="Nunito"/>
                <a:ea typeface="Nunito"/>
                <a:cs typeface="Nunito"/>
                <a:sym typeface="Nunito"/>
              </a:defRPr>
            </a:lvl9pPr>
          </a:lstStyle>
          <a:p>
            <a:pPr marL="0" indent="0"/>
            <a:r>
              <a:rPr lang="en-US" smtClean="0"/>
              <a:t>Mercury is the closest planet to the Sun and the smallest one in the Solar System. It was named after the Roman messenger god </a:t>
            </a:r>
            <a:endParaRPr lang="en-US" dirty="0"/>
          </a:p>
        </p:txBody>
      </p:sp>
      <p:pic>
        <p:nvPicPr>
          <p:cNvPr id="6" name="Imagen 5"/>
          <p:cNvPicPr>
            <a:picLocks noChangeAspect="1"/>
          </p:cNvPicPr>
          <p:nvPr/>
        </p:nvPicPr>
        <p:blipFill>
          <a:blip r:embed="rId3"/>
          <a:stretch>
            <a:fillRect/>
          </a:stretch>
        </p:blipFill>
        <p:spPr>
          <a:xfrm>
            <a:off x="2004450" y="1472324"/>
            <a:ext cx="3670684" cy="3392602"/>
          </a:xfrm>
          <a:prstGeom prst="rect">
            <a:avLst/>
          </a:prstGeom>
        </p:spPr>
      </p:pic>
    </p:spTree>
  </p:cSld>
  <p:clrMapOvr>
    <a:masterClrMapping/>
  </p:clrMapOvr>
</p:sld>
</file>

<file path=ppt/theme/theme1.xml><?xml version="1.0" encoding="utf-8"?>
<a:theme xmlns:a="http://schemas.openxmlformats.org/drawingml/2006/main" name="Young &amp; Modern Agency by Slidesgo">
  <a:themeElements>
    <a:clrScheme name="Simple Light">
      <a:dk1>
        <a:srgbClr val="000000"/>
      </a:dk1>
      <a:lt1>
        <a:srgbClr val="FFFFFF"/>
      </a:lt1>
      <a:dk2>
        <a:srgbClr val="E09601"/>
      </a:dk2>
      <a:lt2>
        <a:srgbClr val="2E2D2A"/>
      </a:lt2>
      <a:accent1>
        <a:srgbClr val="FFC248"/>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1575</Words>
  <Application>Microsoft Office PowerPoint</Application>
  <PresentationFormat>Presentación en pantalla (16:9)</PresentationFormat>
  <Paragraphs>247</Paragraphs>
  <Slides>48</Slides>
  <Notes>46</Notes>
  <HiddenSlides>0</HiddenSlides>
  <MMClips>0</MMClips>
  <ScaleCrop>false</ScaleCrop>
  <HeadingPairs>
    <vt:vector size="6" baseType="variant">
      <vt:variant>
        <vt:lpstr>Fuentes usadas</vt:lpstr>
      </vt:variant>
      <vt:variant>
        <vt:i4>15</vt:i4>
      </vt:variant>
      <vt:variant>
        <vt:lpstr>Tema</vt:lpstr>
      </vt:variant>
      <vt:variant>
        <vt:i4>2</vt:i4>
      </vt:variant>
      <vt:variant>
        <vt:lpstr>Títulos de diapositiva</vt:lpstr>
      </vt:variant>
      <vt:variant>
        <vt:i4>48</vt:i4>
      </vt:variant>
    </vt:vector>
  </HeadingPairs>
  <TitlesOfParts>
    <vt:vector size="65" baseType="lpstr">
      <vt:lpstr>Raleway Medium</vt:lpstr>
      <vt:lpstr>Malgun Gothic</vt:lpstr>
      <vt:lpstr>Bellefair</vt:lpstr>
      <vt:lpstr>Playfair Display Black</vt:lpstr>
      <vt:lpstr>Bree Serif</vt:lpstr>
      <vt:lpstr>FZShuTi</vt:lpstr>
      <vt:lpstr>Arial</vt:lpstr>
      <vt:lpstr>Maven Pro</vt:lpstr>
      <vt:lpstr>Proxima Nova Semibold</vt:lpstr>
      <vt:lpstr>Raleway</vt:lpstr>
      <vt:lpstr>Proxima Nova</vt:lpstr>
      <vt:lpstr>Ubuntu Light</vt:lpstr>
      <vt:lpstr>Krona One</vt:lpstr>
      <vt:lpstr>Nunito</vt:lpstr>
      <vt:lpstr>Montserrat</vt:lpstr>
      <vt:lpstr>Young &amp; Modern Agency by Slidesgo</vt:lpstr>
      <vt:lpstr>Slidesgo Final Pages</vt:lpstr>
      <vt:lpstr>YOUTH DAY Free Template</vt:lpstr>
      <vt:lpstr>Puedes usar esta diapositiva para presentarte: poner tu e-mail, número de teléfono, etc</vt:lpstr>
      <vt:lpstr>ABOUT OUR COMPANY</vt:lpstr>
      <vt:lpstr>ABOUT US</vt:lpstr>
      <vt:lpstr>Introducción</vt:lpstr>
      <vt:lpstr>Presentación de PowerPoint</vt:lpstr>
      <vt:lpstr>Presentación de PowerPoint</vt:lpstr>
      <vt:lpstr>MORE ABOUT ME</vt:lpstr>
      <vt:lpstr>About me</vt:lpstr>
      <vt:lpstr>Presentación de PowerPoint</vt:lpstr>
      <vt:lpstr>¡Encuentra el camino!</vt:lpstr>
      <vt:lpstr>OUR EVOLUTION</vt:lpstr>
      <vt:lpstr>AWESOME WORDS</vt:lpstr>
      <vt:lpstr>WHAT SETS US APART?</vt:lpstr>
      <vt:lpstr>WHAT DO WE DO?</vt:lpstr>
      <vt:lpstr>HOW DO WE DO IT?</vt:lpstr>
      <vt:lpstr>02</vt:lpstr>
      <vt:lpstr>OUR SERVICES</vt:lpstr>
      <vt:lpstr>JUPITER</vt:lpstr>
      <vt:lpstr>—SOMEONE FAMOUS</vt:lpstr>
      <vt:lpstr>Values</vt:lpstr>
      <vt:lpstr>A picture is worth a thousand words</vt:lpstr>
      <vt:lpstr>Project I</vt:lpstr>
      <vt:lpstr>Skills</vt:lpstr>
      <vt:lpstr>VENUS</vt:lpstr>
      <vt:lpstr>WHAT DO THEY SAY ABOUT US?</vt:lpstr>
      <vt:lpstr>CASE STUDIES</vt:lpstr>
      <vt:lpstr>A PICTURE IS WORTH A THOUSAND WORDS</vt:lpstr>
      <vt:lpstr>AWARDS</vt:lpstr>
      <vt:lpstr>Presentación de PowerPoint</vt:lpstr>
      <vt:lpstr>EMILY DOE</vt:lpstr>
      <vt:lpstr>85%</vt:lpstr>
      <vt:lpstr>150,000</vt:lpstr>
      <vt:lpstr>SNEAK PEEK</vt:lpstr>
      <vt:lpstr>Exhibition</vt:lpstr>
      <vt:lpstr>Client satisfaction</vt:lpstr>
      <vt:lpstr>Presentación de PowerPoint</vt:lpstr>
      <vt:lpstr>THANKS!</vt:lpstr>
      <vt:lpstr>Presentación de PowerPoint</vt:lpstr>
      <vt:lpstr>Alternative resources</vt:lpstr>
      <vt:lpstr>ALTERNATIVE RESOURCES</vt:lpstr>
      <vt:lpstr>RESOURCES</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dia de la juventud</dc:title>
  <dc:creator>Sr GRYM</dc:creator>
  <cp:lastModifiedBy>ADMIN</cp:lastModifiedBy>
  <cp:revision>29</cp:revision>
  <dcterms:modified xsi:type="dcterms:W3CDTF">2022-04-02T02:07:14Z</dcterms:modified>
</cp:coreProperties>
</file>