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6fd8ccc01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6fd8ccc01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6fd8ccc017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7" name="Google Shape;477;g6fd8ccc017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g6fd8ccc017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6" name="Google Shape;486;g6fd8ccc017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6fd8ccc017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5" name="Google Shape;495;g6fd8ccc01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6fd8ccc017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4" name="Google Shape;504;g6fd8ccc017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6fd8ccc017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6fd8ccc017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6fd8ccc017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Google Shape;522;g6fd8ccc017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Google Shape;531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4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3.png"/><Relationship Id="rId12" Type="http://schemas.openxmlformats.org/officeDocument/2006/relationships/image" Target="../media/image7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11;p2"/>
          <p:cNvGrpSpPr/>
          <p:nvPr/>
        </p:nvGrpSpPr>
        <p:grpSpPr>
          <a:xfrm>
            <a:off x="2761129" y="76200"/>
            <a:ext cx="6845971" cy="5516171"/>
            <a:chOff x="2761129" y="0"/>
            <a:chExt cx="6845971" cy="5516171"/>
          </a:xfrm>
        </p:grpSpPr>
        <p:sp>
          <p:nvSpPr>
            <p:cNvPr id="12" name="Google Shape;12;p2"/>
            <p:cNvSpPr/>
            <p:nvPr/>
          </p:nvSpPr>
          <p:spPr>
            <a:xfrm>
              <a:off x="8178800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761129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3615775" y="824750"/>
              <a:ext cx="5102700" cy="3908700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I'm a fan!" id="15" name="Google Shape;15;p2"/>
          <p:cNvPicPr preferRelativeResize="0"/>
          <p:nvPr/>
        </p:nvPicPr>
        <p:blipFill rotWithShape="1">
          <a:blip r:embed="rId2">
            <a:alphaModFix/>
          </a:blip>
          <a:srcRect b="0" l="0" r="0" t="38631"/>
          <a:stretch/>
        </p:blipFill>
        <p:spPr>
          <a:xfrm>
            <a:off x="3588975" y="1846837"/>
            <a:ext cx="5156275" cy="3164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" name="Google Shape;16;p2"/>
          <p:cNvGrpSpPr/>
          <p:nvPr/>
        </p:nvGrpSpPr>
        <p:grpSpPr>
          <a:xfrm>
            <a:off x="2583188" y="1428801"/>
            <a:ext cx="7004424" cy="4150658"/>
            <a:chOff x="2583188" y="1398501"/>
            <a:chExt cx="7004424" cy="4150658"/>
          </a:xfrm>
        </p:grpSpPr>
        <p:sp>
          <p:nvSpPr>
            <p:cNvPr id="17" name="Google Shape;17;p2"/>
            <p:cNvSpPr/>
            <p:nvPr/>
          </p:nvSpPr>
          <p:spPr>
            <a:xfrm>
              <a:off x="3042025" y="4709450"/>
              <a:ext cx="6244200" cy="687300"/>
            </a:xfrm>
            <a:prstGeom prst="trapezoid">
              <a:avLst>
                <a:gd fmla="val 82643" name="adj"/>
              </a:avLst>
            </a:prstGeom>
            <a:solidFill>
              <a:srgbClr val="0C0C0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" name="Google Shape;18;p2"/>
            <p:cNvGrpSpPr/>
            <p:nvPr/>
          </p:nvGrpSpPr>
          <p:grpSpPr>
            <a:xfrm>
              <a:off x="2583188" y="1398501"/>
              <a:ext cx="7004424" cy="4150658"/>
              <a:chOff x="2653553" y="1455269"/>
              <a:chExt cx="7004424" cy="4150658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2653553" y="1455269"/>
                <a:ext cx="7004424" cy="4150658"/>
              </a:xfrm>
              <a:custGeom>
                <a:rect b="b" l="l" r="r" t="t"/>
                <a:pathLst>
                  <a:path extrusionOk="0" h="4150658" w="7004424">
                    <a:moveTo>
                      <a:pt x="0" y="0"/>
                    </a:moveTo>
                    <a:lnTo>
                      <a:pt x="6849036" y="0"/>
                    </a:lnTo>
                    <a:lnTo>
                      <a:pt x="6849036" y="11954"/>
                    </a:lnTo>
                    <a:lnTo>
                      <a:pt x="7004424" y="11954"/>
                    </a:lnTo>
                    <a:lnTo>
                      <a:pt x="7004424" y="4147671"/>
                    </a:lnTo>
                    <a:lnTo>
                      <a:pt x="4999316" y="4147671"/>
                    </a:lnTo>
                    <a:lnTo>
                      <a:pt x="4999316" y="4147670"/>
                    </a:lnTo>
                    <a:lnTo>
                      <a:pt x="4718797" y="4147670"/>
                    </a:lnTo>
                    <a:cubicBezTo>
                      <a:pt x="4716141" y="3686720"/>
                      <a:pt x="4809628" y="2421482"/>
                      <a:pt x="3716370" y="2421878"/>
                    </a:cubicBezTo>
                    <a:cubicBezTo>
                      <a:pt x="2522278" y="2422311"/>
                      <a:pt x="2695844" y="3746485"/>
                      <a:pt x="2674097" y="4147670"/>
                    </a:cubicBezTo>
                    <a:lnTo>
                      <a:pt x="2414495" y="4147670"/>
                    </a:lnTo>
                    <a:lnTo>
                      <a:pt x="2414495" y="4150658"/>
                    </a:lnTo>
                    <a:lnTo>
                      <a:pt x="11953" y="4150658"/>
                    </a:lnTo>
                    <a:lnTo>
                      <a:pt x="11953" y="2402542"/>
                    </a:lnTo>
                    <a:lnTo>
                      <a:pt x="0" y="24025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flipH="1" rot="7981504">
                <a:off x="3692840" y="3302233"/>
                <a:ext cx="1274185" cy="136269"/>
              </a:xfrm>
              <a:prstGeom prst="roundRect">
                <a:avLst>
                  <a:gd fmla="val 50000" name="adj"/>
                </a:avLst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 flipH="1" rot="7981158">
                <a:off x="3460677" y="3633255"/>
                <a:ext cx="2031529" cy="156007"/>
              </a:xfrm>
              <a:prstGeom prst="roundRect">
                <a:avLst>
                  <a:gd fmla="val 50000" name="adj"/>
                </a:avLst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flipH="1" rot="7981504">
                <a:off x="7610417" y="3980563"/>
                <a:ext cx="1274185" cy="136269"/>
              </a:xfrm>
              <a:prstGeom prst="roundRect">
                <a:avLst>
                  <a:gd fmla="val 50000" name="adj"/>
                </a:avLst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 flipH="1" rot="7981158">
                <a:off x="7378256" y="4311585"/>
                <a:ext cx="2031529" cy="156007"/>
              </a:xfrm>
              <a:prstGeom prst="roundRect">
                <a:avLst>
                  <a:gd fmla="val 50000" name="adj"/>
                </a:avLst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4" name="Google Shape;24;p2"/>
          <p:cNvGrpSpPr/>
          <p:nvPr/>
        </p:nvGrpSpPr>
        <p:grpSpPr>
          <a:xfrm>
            <a:off x="2081648" y="1112581"/>
            <a:ext cx="8157554" cy="5762357"/>
            <a:chOff x="2081648" y="1112581"/>
            <a:chExt cx="8157554" cy="5762357"/>
          </a:xfrm>
        </p:grpSpPr>
        <p:sp>
          <p:nvSpPr>
            <p:cNvPr id="25" name="Google Shape;25;p2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1607671" y="-63125"/>
            <a:ext cx="8991600" cy="1763432"/>
            <a:chOff x="1135530" y="44451"/>
            <a:chExt cx="8991600" cy="1763432"/>
          </a:xfrm>
        </p:grpSpPr>
        <p:sp>
          <p:nvSpPr>
            <p:cNvPr id="29" name="Google Shape;29;p2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" name="Google Shape;47;p2"/>
          <p:cNvGrpSpPr/>
          <p:nvPr/>
        </p:nvGrpSpPr>
        <p:grpSpPr>
          <a:xfrm>
            <a:off x="27620" y="1113309"/>
            <a:ext cx="12115565" cy="5377076"/>
            <a:chOff x="27620" y="1113309"/>
            <a:chExt cx="12115565" cy="5377076"/>
          </a:xfrm>
        </p:grpSpPr>
        <p:grpSp>
          <p:nvGrpSpPr>
            <p:cNvPr id="48" name="Google Shape;48;p2"/>
            <p:cNvGrpSpPr/>
            <p:nvPr/>
          </p:nvGrpSpPr>
          <p:grpSpPr>
            <a:xfrm>
              <a:off x="10135267" y="1113309"/>
              <a:ext cx="2007917" cy="5362134"/>
              <a:chOff x="10135267" y="1113309"/>
              <a:chExt cx="2007917" cy="5362134"/>
            </a:xfrm>
          </p:grpSpPr>
          <p:sp>
            <p:nvSpPr>
              <p:cNvPr id="49" name="Google Shape;49;p2"/>
              <p:cNvSpPr/>
              <p:nvPr/>
            </p:nvSpPr>
            <p:spPr>
              <a:xfrm rot="-842175">
                <a:off x="10222021" y="5555331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 rot="-842175">
                <a:off x="11127456" y="4500483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 rot="-842175">
                <a:off x="11118491" y="2776272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 rot="-842175">
                <a:off x="10547739" y="1213425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3" name="Google Shape;53;p2"/>
            <p:cNvGrpSpPr/>
            <p:nvPr/>
          </p:nvGrpSpPr>
          <p:grpSpPr>
            <a:xfrm flipH="1">
              <a:off x="27620" y="1128251"/>
              <a:ext cx="2007917" cy="5362134"/>
              <a:chOff x="10135267" y="1113309"/>
              <a:chExt cx="2007917" cy="5362134"/>
            </a:xfrm>
          </p:grpSpPr>
          <p:sp>
            <p:nvSpPr>
              <p:cNvPr id="54" name="Google Shape;54;p2"/>
              <p:cNvSpPr/>
              <p:nvPr/>
            </p:nvSpPr>
            <p:spPr>
              <a:xfrm rot="-842175">
                <a:off x="10222021" y="5555331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 rot="-842175">
                <a:off x="11127456" y="4500483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 rot="-842175">
                <a:off x="11118491" y="2776272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 rot="-842175">
                <a:off x="10547739" y="1213425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58" name="Google Shape;58;p2"/>
          <p:cNvGrpSpPr/>
          <p:nvPr/>
        </p:nvGrpSpPr>
        <p:grpSpPr>
          <a:xfrm rot="-1576859">
            <a:off x="5049874" y="3653916"/>
            <a:ext cx="2441391" cy="2441391"/>
            <a:chOff x="7026052" y="216720"/>
            <a:chExt cx="5523677" cy="5523677"/>
          </a:xfrm>
        </p:grpSpPr>
        <p:grpSp>
          <p:nvGrpSpPr>
            <p:cNvPr id="59" name="Google Shape;59;p2"/>
            <p:cNvGrpSpPr/>
            <p:nvPr/>
          </p:nvGrpSpPr>
          <p:grpSpPr>
            <a:xfrm>
              <a:off x="7026052" y="216720"/>
              <a:ext cx="5523677" cy="5523677"/>
              <a:chOff x="155158" y="275218"/>
              <a:chExt cx="4513177" cy="4513177"/>
            </a:xfrm>
          </p:grpSpPr>
          <p:sp>
            <p:nvSpPr>
              <p:cNvPr id="60" name="Google Shape;60;p2"/>
              <p:cNvSpPr/>
              <p:nvPr/>
            </p:nvSpPr>
            <p:spPr>
              <a:xfrm>
                <a:off x="954745" y="1767542"/>
                <a:ext cx="2937731" cy="1564038"/>
              </a:xfrm>
              <a:custGeom>
                <a:rect b="b" l="l" r="r" t="t"/>
                <a:pathLst>
                  <a:path extrusionOk="0" h="1642035" w="3084232">
                    <a:moveTo>
                      <a:pt x="2241269" y="1532497"/>
                    </a:moveTo>
                    <a:cubicBezTo>
                      <a:pt x="2217596" y="1532497"/>
                      <a:pt x="2198406" y="1551687"/>
                      <a:pt x="2198406" y="1575360"/>
                    </a:cubicBezTo>
                    <a:cubicBezTo>
                      <a:pt x="2198406" y="1599033"/>
                      <a:pt x="2217596" y="1618223"/>
                      <a:pt x="2241269" y="1618223"/>
                    </a:cubicBezTo>
                    <a:cubicBezTo>
                      <a:pt x="2264942" y="1618223"/>
                      <a:pt x="2284132" y="1599033"/>
                      <a:pt x="2284132" y="1575360"/>
                    </a:cubicBezTo>
                    <a:cubicBezTo>
                      <a:pt x="2284132" y="1551687"/>
                      <a:pt x="2264942" y="1532497"/>
                      <a:pt x="2241269" y="1532497"/>
                    </a:cubicBezTo>
                    <a:close/>
                    <a:moveTo>
                      <a:pt x="2241269" y="1404435"/>
                    </a:moveTo>
                    <a:cubicBezTo>
                      <a:pt x="2217596" y="1404435"/>
                      <a:pt x="2198406" y="1423625"/>
                      <a:pt x="2198406" y="1447298"/>
                    </a:cubicBezTo>
                    <a:cubicBezTo>
                      <a:pt x="2198406" y="1470971"/>
                      <a:pt x="2217596" y="1490161"/>
                      <a:pt x="2241269" y="1490161"/>
                    </a:cubicBezTo>
                    <a:cubicBezTo>
                      <a:pt x="2264942" y="1490161"/>
                      <a:pt x="2284132" y="1470971"/>
                      <a:pt x="2284132" y="1447298"/>
                    </a:cubicBezTo>
                    <a:cubicBezTo>
                      <a:pt x="2284132" y="1423625"/>
                      <a:pt x="2264942" y="1404435"/>
                      <a:pt x="2241269" y="1404435"/>
                    </a:cubicBezTo>
                    <a:close/>
                    <a:moveTo>
                      <a:pt x="2241269" y="1276377"/>
                    </a:moveTo>
                    <a:cubicBezTo>
                      <a:pt x="2217596" y="1276377"/>
                      <a:pt x="2198406" y="1295567"/>
                      <a:pt x="2198406" y="1319240"/>
                    </a:cubicBezTo>
                    <a:cubicBezTo>
                      <a:pt x="2198406" y="1342913"/>
                      <a:pt x="2217596" y="1362103"/>
                      <a:pt x="2241269" y="1362103"/>
                    </a:cubicBezTo>
                    <a:cubicBezTo>
                      <a:pt x="2264942" y="1362103"/>
                      <a:pt x="2284132" y="1342913"/>
                      <a:pt x="2284132" y="1319240"/>
                    </a:cubicBezTo>
                    <a:cubicBezTo>
                      <a:pt x="2284132" y="1295567"/>
                      <a:pt x="2264942" y="1276377"/>
                      <a:pt x="2241269" y="1276377"/>
                    </a:cubicBezTo>
                    <a:close/>
                    <a:moveTo>
                      <a:pt x="2241269" y="1148319"/>
                    </a:moveTo>
                    <a:cubicBezTo>
                      <a:pt x="2217596" y="1148319"/>
                      <a:pt x="2198406" y="1167509"/>
                      <a:pt x="2198406" y="1191182"/>
                    </a:cubicBezTo>
                    <a:cubicBezTo>
                      <a:pt x="2198406" y="1214855"/>
                      <a:pt x="2217596" y="1234045"/>
                      <a:pt x="2241269" y="1234045"/>
                    </a:cubicBezTo>
                    <a:cubicBezTo>
                      <a:pt x="2264942" y="1234045"/>
                      <a:pt x="2284132" y="1214855"/>
                      <a:pt x="2284132" y="1191182"/>
                    </a:cubicBezTo>
                    <a:cubicBezTo>
                      <a:pt x="2284132" y="1167509"/>
                      <a:pt x="2264942" y="1148319"/>
                      <a:pt x="2241269" y="1148319"/>
                    </a:cubicBezTo>
                    <a:close/>
                    <a:moveTo>
                      <a:pt x="2241269" y="1020261"/>
                    </a:moveTo>
                    <a:cubicBezTo>
                      <a:pt x="2217596" y="1020261"/>
                      <a:pt x="2198406" y="1039451"/>
                      <a:pt x="2198406" y="1063124"/>
                    </a:cubicBezTo>
                    <a:cubicBezTo>
                      <a:pt x="2198406" y="1086797"/>
                      <a:pt x="2217596" y="1105987"/>
                      <a:pt x="2241269" y="1105987"/>
                    </a:cubicBezTo>
                    <a:cubicBezTo>
                      <a:pt x="2264942" y="1105987"/>
                      <a:pt x="2284132" y="1086797"/>
                      <a:pt x="2284132" y="1063124"/>
                    </a:cubicBezTo>
                    <a:cubicBezTo>
                      <a:pt x="2284132" y="1039451"/>
                      <a:pt x="2264942" y="1020261"/>
                      <a:pt x="2241269" y="1020261"/>
                    </a:cubicBezTo>
                    <a:close/>
                    <a:moveTo>
                      <a:pt x="2241269" y="892203"/>
                    </a:moveTo>
                    <a:cubicBezTo>
                      <a:pt x="2217596" y="892203"/>
                      <a:pt x="2198406" y="911393"/>
                      <a:pt x="2198406" y="935066"/>
                    </a:cubicBezTo>
                    <a:cubicBezTo>
                      <a:pt x="2198406" y="958739"/>
                      <a:pt x="2217596" y="977929"/>
                      <a:pt x="2241269" y="977929"/>
                    </a:cubicBezTo>
                    <a:cubicBezTo>
                      <a:pt x="2264942" y="977929"/>
                      <a:pt x="2284132" y="958739"/>
                      <a:pt x="2284132" y="935066"/>
                    </a:cubicBezTo>
                    <a:cubicBezTo>
                      <a:pt x="2284132" y="911393"/>
                      <a:pt x="2264942" y="892203"/>
                      <a:pt x="2241269" y="892203"/>
                    </a:cubicBezTo>
                    <a:close/>
                    <a:moveTo>
                      <a:pt x="2241269" y="764145"/>
                    </a:moveTo>
                    <a:cubicBezTo>
                      <a:pt x="2217596" y="764145"/>
                      <a:pt x="2198406" y="783335"/>
                      <a:pt x="2198406" y="807008"/>
                    </a:cubicBezTo>
                    <a:cubicBezTo>
                      <a:pt x="2198406" y="830681"/>
                      <a:pt x="2217596" y="849871"/>
                      <a:pt x="2241269" y="849871"/>
                    </a:cubicBezTo>
                    <a:cubicBezTo>
                      <a:pt x="2264942" y="849871"/>
                      <a:pt x="2284132" y="830681"/>
                      <a:pt x="2284132" y="807008"/>
                    </a:cubicBezTo>
                    <a:cubicBezTo>
                      <a:pt x="2284132" y="783335"/>
                      <a:pt x="2264942" y="764145"/>
                      <a:pt x="2241269" y="764145"/>
                    </a:cubicBezTo>
                    <a:close/>
                    <a:moveTo>
                      <a:pt x="2241269" y="636087"/>
                    </a:moveTo>
                    <a:cubicBezTo>
                      <a:pt x="2217596" y="636087"/>
                      <a:pt x="2198406" y="655277"/>
                      <a:pt x="2198406" y="678950"/>
                    </a:cubicBezTo>
                    <a:cubicBezTo>
                      <a:pt x="2198406" y="702623"/>
                      <a:pt x="2217596" y="721813"/>
                      <a:pt x="2241269" y="721813"/>
                    </a:cubicBezTo>
                    <a:cubicBezTo>
                      <a:pt x="2264942" y="721813"/>
                      <a:pt x="2284132" y="702623"/>
                      <a:pt x="2284132" y="678950"/>
                    </a:cubicBezTo>
                    <a:cubicBezTo>
                      <a:pt x="2284132" y="655277"/>
                      <a:pt x="2264942" y="636087"/>
                      <a:pt x="2241269" y="636087"/>
                    </a:cubicBezTo>
                    <a:close/>
                    <a:moveTo>
                      <a:pt x="2241269" y="508029"/>
                    </a:moveTo>
                    <a:cubicBezTo>
                      <a:pt x="2217596" y="508029"/>
                      <a:pt x="2198406" y="527219"/>
                      <a:pt x="2198406" y="550892"/>
                    </a:cubicBezTo>
                    <a:cubicBezTo>
                      <a:pt x="2198406" y="574565"/>
                      <a:pt x="2217596" y="593755"/>
                      <a:pt x="2241269" y="593755"/>
                    </a:cubicBezTo>
                    <a:cubicBezTo>
                      <a:pt x="2264942" y="593755"/>
                      <a:pt x="2284132" y="574565"/>
                      <a:pt x="2284132" y="550892"/>
                    </a:cubicBezTo>
                    <a:cubicBezTo>
                      <a:pt x="2284132" y="527219"/>
                      <a:pt x="2264942" y="508029"/>
                      <a:pt x="2241269" y="508029"/>
                    </a:cubicBezTo>
                    <a:close/>
                    <a:moveTo>
                      <a:pt x="2241269" y="379971"/>
                    </a:moveTo>
                    <a:cubicBezTo>
                      <a:pt x="2217596" y="379971"/>
                      <a:pt x="2198406" y="399161"/>
                      <a:pt x="2198406" y="422834"/>
                    </a:cubicBezTo>
                    <a:cubicBezTo>
                      <a:pt x="2198406" y="446507"/>
                      <a:pt x="2217596" y="465697"/>
                      <a:pt x="2241269" y="465697"/>
                    </a:cubicBezTo>
                    <a:cubicBezTo>
                      <a:pt x="2264942" y="465697"/>
                      <a:pt x="2284132" y="446507"/>
                      <a:pt x="2284132" y="422834"/>
                    </a:cubicBezTo>
                    <a:cubicBezTo>
                      <a:pt x="2284132" y="399161"/>
                      <a:pt x="2264942" y="379971"/>
                      <a:pt x="2241269" y="379971"/>
                    </a:cubicBezTo>
                    <a:close/>
                    <a:moveTo>
                      <a:pt x="2241269" y="251913"/>
                    </a:moveTo>
                    <a:cubicBezTo>
                      <a:pt x="2217596" y="251913"/>
                      <a:pt x="2198406" y="271103"/>
                      <a:pt x="2198406" y="294776"/>
                    </a:cubicBezTo>
                    <a:cubicBezTo>
                      <a:pt x="2198406" y="318449"/>
                      <a:pt x="2217596" y="337639"/>
                      <a:pt x="2241269" y="337639"/>
                    </a:cubicBezTo>
                    <a:cubicBezTo>
                      <a:pt x="2264942" y="337639"/>
                      <a:pt x="2284132" y="318449"/>
                      <a:pt x="2284132" y="294776"/>
                    </a:cubicBezTo>
                    <a:cubicBezTo>
                      <a:pt x="2284132" y="271103"/>
                      <a:pt x="2264942" y="251913"/>
                      <a:pt x="2241269" y="251913"/>
                    </a:cubicBezTo>
                    <a:close/>
                    <a:moveTo>
                      <a:pt x="2241269" y="123855"/>
                    </a:moveTo>
                    <a:cubicBezTo>
                      <a:pt x="2217596" y="123855"/>
                      <a:pt x="2198406" y="143045"/>
                      <a:pt x="2198406" y="166718"/>
                    </a:cubicBezTo>
                    <a:cubicBezTo>
                      <a:pt x="2198406" y="190391"/>
                      <a:pt x="2217596" y="209581"/>
                      <a:pt x="2241269" y="209581"/>
                    </a:cubicBezTo>
                    <a:cubicBezTo>
                      <a:pt x="2264942" y="209581"/>
                      <a:pt x="2284132" y="190391"/>
                      <a:pt x="2284132" y="166718"/>
                    </a:cubicBezTo>
                    <a:cubicBezTo>
                      <a:pt x="2284132" y="143045"/>
                      <a:pt x="2264942" y="123855"/>
                      <a:pt x="2241269" y="123855"/>
                    </a:cubicBezTo>
                    <a:close/>
                    <a:moveTo>
                      <a:pt x="0" y="0"/>
                    </a:moveTo>
                    <a:lnTo>
                      <a:pt x="2231122" y="0"/>
                    </a:lnTo>
                    <a:lnTo>
                      <a:pt x="2210960" y="8351"/>
                    </a:lnTo>
                    <a:cubicBezTo>
                      <a:pt x="2203204" y="16108"/>
                      <a:pt x="2198406" y="26824"/>
                      <a:pt x="2198406" y="38660"/>
                    </a:cubicBezTo>
                    <a:cubicBezTo>
                      <a:pt x="2198406" y="62333"/>
                      <a:pt x="2217596" y="81523"/>
                      <a:pt x="2241269" y="81523"/>
                    </a:cubicBezTo>
                    <a:cubicBezTo>
                      <a:pt x="2264942" y="81523"/>
                      <a:pt x="2284132" y="62333"/>
                      <a:pt x="2284132" y="38660"/>
                    </a:cubicBezTo>
                    <a:cubicBezTo>
                      <a:pt x="2284132" y="26824"/>
                      <a:pt x="2279335" y="16108"/>
                      <a:pt x="2271578" y="8351"/>
                    </a:cubicBezTo>
                    <a:lnTo>
                      <a:pt x="2251416" y="0"/>
                    </a:lnTo>
                    <a:lnTo>
                      <a:pt x="3084232" y="0"/>
                    </a:lnTo>
                    <a:lnTo>
                      <a:pt x="3084232" y="946"/>
                    </a:lnTo>
                    <a:lnTo>
                      <a:pt x="3058685" y="11527"/>
                    </a:lnTo>
                    <a:cubicBezTo>
                      <a:pt x="3050929" y="19284"/>
                      <a:pt x="3046131" y="30000"/>
                      <a:pt x="3046131" y="41836"/>
                    </a:cubicBezTo>
                    <a:cubicBezTo>
                      <a:pt x="3046131" y="53673"/>
                      <a:pt x="3050929" y="64388"/>
                      <a:pt x="3058685" y="72145"/>
                    </a:cubicBezTo>
                    <a:lnTo>
                      <a:pt x="3084232" y="82727"/>
                    </a:lnTo>
                    <a:lnTo>
                      <a:pt x="3084232" y="129004"/>
                    </a:lnTo>
                    <a:lnTo>
                      <a:pt x="3058685" y="139585"/>
                    </a:lnTo>
                    <a:cubicBezTo>
                      <a:pt x="3050929" y="147342"/>
                      <a:pt x="3046131" y="158058"/>
                      <a:pt x="3046131" y="169894"/>
                    </a:cubicBezTo>
                    <a:cubicBezTo>
                      <a:pt x="3046131" y="181731"/>
                      <a:pt x="3050929" y="192446"/>
                      <a:pt x="3058685" y="200203"/>
                    </a:cubicBezTo>
                    <a:lnTo>
                      <a:pt x="3084232" y="210785"/>
                    </a:lnTo>
                    <a:lnTo>
                      <a:pt x="3084232" y="257062"/>
                    </a:lnTo>
                    <a:lnTo>
                      <a:pt x="3058685" y="267643"/>
                    </a:lnTo>
                    <a:cubicBezTo>
                      <a:pt x="3050929" y="275400"/>
                      <a:pt x="3046131" y="286116"/>
                      <a:pt x="3046131" y="297952"/>
                    </a:cubicBezTo>
                    <a:cubicBezTo>
                      <a:pt x="3046131" y="309789"/>
                      <a:pt x="3050929" y="320504"/>
                      <a:pt x="3058685" y="328261"/>
                    </a:cubicBezTo>
                    <a:lnTo>
                      <a:pt x="3084232" y="338843"/>
                    </a:lnTo>
                    <a:lnTo>
                      <a:pt x="3084232" y="385120"/>
                    </a:lnTo>
                    <a:lnTo>
                      <a:pt x="3058685" y="395701"/>
                    </a:lnTo>
                    <a:cubicBezTo>
                      <a:pt x="3050929" y="403458"/>
                      <a:pt x="3046131" y="414174"/>
                      <a:pt x="3046131" y="426010"/>
                    </a:cubicBezTo>
                    <a:cubicBezTo>
                      <a:pt x="3046131" y="437847"/>
                      <a:pt x="3050929" y="448562"/>
                      <a:pt x="3058685" y="456319"/>
                    </a:cubicBezTo>
                    <a:lnTo>
                      <a:pt x="3084232" y="466901"/>
                    </a:lnTo>
                    <a:lnTo>
                      <a:pt x="3084232" y="513178"/>
                    </a:lnTo>
                    <a:lnTo>
                      <a:pt x="3058685" y="523759"/>
                    </a:lnTo>
                    <a:cubicBezTo>
                      <a:pt x="3050929" y="531516"/>
                      <a:pt x="3046131" y="542232"/>
                      <a:pt x="3046131" y="554068"/>
                    </a:cubicBezTo>
                    <a:cubicBezTo>
                      <a:pt x="3046131" y="565905"/>
                      <a:pt x="3050929" y="576620"/>
                      <a:pt x="3058685" y="584377"/>
                    </a:cubicBezTo>
                    <a:lnTo>
                      <a:pt x="3084232" y="594959"/>
                    </a:lnTo>
                    <a:lnTo>
                      <a:pt x="3084232" y="641236"/>
                    </a:lnTo>
                    <a:lnTo>
                      <a:pt x="3058685" y="651817"/>
                    </a:lnTo>
                    <a:cubicBezTo>
                      <a:pt x="3050929" y="659574"/>
                      <a:pt x="3046131" y="670290"/>
                      <a:pt x="3046131" y="682126"/>
                    </a:cubicBezTo>
                    <a:cubicBezTo>
                      <a:pt x="3046131" y="693963"/>
                      <a:pt x="3050929" y="704678"/>
                      <a:pt x="3058685" y="712435"/>
                    </a:cubicBezTo>
                    <a:lnTo>
                      <a:pt x="3084232" y="723017"/>
                    </a:lnTo>
                    <a:lnTo>
                      <a:pt x="3084232" y="769294"/>
                    </a:lnTo>
                    <a:lnTo>
                      <a:pt x="3058685" y="779875"/>
                    </a:lnTo>
                    <a:cubicBezTo>
                      <a:pt x="3050929" y="787632"/>
                      <a:pt x="3046131" y="798348"/>
                      <a:pt x="3046131" y="810184"/>
                    </a:cubicBezTo>
                    <a:cubicBezTo>
                      <a:pt x="3046131" y="822021"/>
                      <a:pt x="3050929" y="832736"/>
                      <a:pt x="3058685" y="840493"/>
                    </a:cubicBezTo>
                    <a:lnTo>
                      <a:pt x="3084232" y="851075"/>
                    </a:lnTo>
                    <a:lnTo>
                      <a:pt x="3084232" y="897352"/>
                    </a:lnTo>
                    <a:lnTo>
                      <a:pt x="3058685" y="907933"/>
                    </a:lnTo>
                    <a:cubicBezTo>
                      <a:pt x="3050929" y="915690"/>
                      <a:pt x="3046131" y="926406"/>
                      <a:pt x="3046131" y="938242"/>
                    </a:cubicBezTo>
                    <a:cubicBezTo>
                      <a:pt x="3046131" y="950079"/>
                      <a:pt x="3050929" y="960794"/>
                      <a:pt x="3058685" y="968551"/>
                    </a:cubicBezTo>
                    <a:lnTo>
                      <a:pt x="3084232" y="979133"/>
                    </a:lnTo>
                    <a:lnTo>
                      <a:pt x="3084232" y="1025410"/>
                    </a:lnTo>
                    <a:lnTo>
                      <a:pt x="3058685" y="1035991"/>
                    </a:lnTo>
                    <a:cubicBezTo>
                      <a:pt x="3050929" y="1043748"/>
                      <a:pt x="3046131" y="1054464"/>
                      <a:pt x="3046131" y="1066300"/>
                    </a:cubicBezTo>
                    <a:cubicBezTo>
                      <a:pt x="3046131" y="1078137"/>
                      <a:pt x="3050929" y="1088852"/>
                      <a:pt x="3058685" y="1096609"/>
                    </a:cubicBezTo>
                    <a:lnTo>
                      <a:pt x="3084232" y="1107191"/>
                    </a:lnTo>
                    <a:lnTo>
                      <a:pt x="3084232" y="1153468"/>
                    </a:lnTo>
                    <a:lnTo>
                      <a:pt x="3058685" y="1164049"/>
                    </a:lnTo>
                    <a:cubicBezTo>
                      <a:pt x="3050929" y="1171806"/>
                      <a:pt x="3046131" y="1182522"/>
                      <a:pt x="3046131" y="1194358"/>
                    </a:cubicBezTo>
                    <a:cubicBezTo>
                      <a:pt x="3046131" y="1206195"/>
                      <a:pt x="3050929" y="1216910"/>
                      <a:pt x="3058685" y="1224667"/>
                    </a:cubicBezTo>
                    <a:lnTo>
                      <a:pt x="3084232" y="1235249"/>
                    </a:lnTo>
                    <a:lnTo>
                      <a:pt x="3084232" y="1281526"/>
                    </a:lnTo>
                    <a:lnTo>
                      <a:pt x="3058685" y="1292107"/>
                    </a:lnTo>
                    <a:cubicBezTo>
                      <a:pt x="3050929" y="1299864"/>
                      <a:pt x="3046131" y="1310580"/>
                      <a:pt x="3046131" y="1322416"/>
                    </a:cubicBezTo>
                    <a:cubicBezTo>
                      <a:pt x="3046131" y="1334253"/>
                      <a:pt x="3050929" y="1344968"/>
                      <a:pt x="3058685" y="1352725"/>
                    </a:cubicBezTo>
                    <a:lnTo>
                      <a:pt x="3084232" y="1363307"/>
                    </a:lnTo>
                    <a:lnTo>
                      <a:pt x="3084232" y="1409584"/>
                    </a:lnTo>
                    <a:lnTo>
                      <a:pt x="3058685" y="1420165"/>
                    </a:lnTo>
                    <a:cubicBezTo>
                      <a:pt x="3050929" y="1427922"/>
                      <a:pt x="3046131" y="1438638"/>
                      <a:pt x="3046131" y="1450474"/>
                    </a:cubicBezTo>
                    <a:cubicBezTo>
                      <a:pt x="3046131" y="1462311"/>
                      <a:pt x="3050929" y="1473026"/>
                      <a:pt x="3058685" y="1480783"/>
                    </a:cubicBezTo>
                    <a:lnTo>
                      <a:pt x="3084232" y="1491365"/>
                    </a:lnTo>
                    <a:lnTo>
                      <a:pt x="3084232" y="1537646"/>
                    </a:lnTo>
                    <a:lnTo>
                      <a:pt x="3058685" y="1548227"/>
                    </a:lnTo>
                    <a:cubicBezTo>
                      <a:pt x="3050929" y="1555984"/>
                      <a:pt x="3046131" y="1566700"/>
                      <a:pt x="3046131" y="1578536"/>
                    </a:cubicBezTo>
                    <a:cubicBezTo>
                      <a:pt x="3046131" y="1590373"/>
                      <a:pt x="3050929" y="1601088"/>
                      <a:pt x="3058685" y="1608845"/>
                    </a:cubicBezTo>
                    <a:lnTo>
                      <a:pt x="3084232" y="1619427"/>
                    </a:lnTo>
                    <a:lnTo>
                      <a:pt x="3084232" y="1642035"/>
                    </a:lnTo>
                    <a:lnTo>
                      <a:pt x="0" y="1642035"/>
                    </a:lnTo>
                    <a:lnTo>
                      <a:pt x="0" y="1621442"/>
                    </a:lnTo>
                    <a:lnTo>
                      <a:pt x="18917" y="1613607"/>
                    </a:lnTo>
                    <a:cubicBezTo>
                      <a:pt x="26674" y="1605850"/>
                      <a:pt x="31471" y="1595135"/>
                      <a:pt x="31471" y="1583298"/>
                    </a:cubicBezTo>
                    <a:cubicBezTo>
                      <a:pt x="31471" y="1571462"/>
                      <a:pt x="26674" y="1560746"/>
                      <a:pt x="18917" y="1552989"/>
                    </a:cubicBezTo>
                    <a:lnTo>
                      <a:pt x="0" y="1545154"/>
                    </a:lnTo>
                    <a:lnTo>
                      <a:pt x="0" y="1493380"/>
                    </a:lnTo>
                    <a:lnTo>
                      <a:pt x="18917" y="1485545"/>
                    </a:lnTo>
                    <a:cubicBezTo>
                      <a:pt x="26674" y="1477788"/>
                      <a:pt x="31471" y="1467073"/>
                      <a:pt x="31471" y="1455236"/>
                    </a:cubicBezTo>
                    <a:cubicBezTo>
                      <a:pt x="31471" y="1443400"/>
                      <a:pt x="26674" y="1432684"/>
                      <a:pt x="18917" y="1424927"/>
                    </a:cubicBezTo>
                    <a:lnTo>
                      <a:pt x="0" y="1417092"/>
                    </a:lnTo>
                    <a:lnTo>
                      <a:pt x="0" y="1365322"/>
                    </a:lnTo>
                    <a:lnTo>
                      <a:pt x="18917" y="1357487"/>
                    </a:lnTo>
                    <a:cubicBezTo>
                      <a:pt x="26674" y="1349730"/>
                      <a:pt x="31471" y="1339015"/>
                      <a:pt x="31471" y="1327178"/>
                    </a:cubicBezTo>
                    <a:cubicBezTo>
                      <a:pt x="31471" y="1315342"/>
                      <a:pt x="26674" y="1304626"/>
                      <a:pt x="18917" y="1296869"/>
                    </a:cubicBezTo>
                    <a:lnTo>
                      <a:pt x="0" y="1289034"/>
                    </a:lnTo>
                    <a:lnTo>
                      <a:pt x="0" y="1237264"/>
                    </a:lnTo>
                    <a:lnTo>
                      <a:pt x="18917" y="1229429"/>
                    </a:lnTo>
                    <a:cubicBezTo>
                      <a:pt x="26674" y="1221672"/>
                      <a:pt x="31471" y="1210957"/>
                      <a:pt x="31471" y="1199120"/>
                    </a:cubicBezTo>
                    <a:cubicBezTo>
                      <a:pt x="31471" y="1187284"/>
                      <a:pt x="26674" y="1176568"/>
                      <a:pt x="18917" y="1168811"/>
                    </a:cubicBezTo>
                    <a:lnTo>
                      <a:pt x="0" y="1160976"/>
                    </a:lnTo>
                    <a:lnTo>
                      <a:pt x="0" y="1109206"/>
                    </a:lnTo>
                    <a:lnTo>
                      <a:pt x="18917" y="1101371"/>
                    </a:lnTo>
                    <a:cubicBezTo>
                      <a:pt x="26674" y="1093614"/>
                      <a:pt x="31471" y="1082899"/>
                      <a:pt x="31471" y="1071062"/>
                    </a:cubicBezTo>
                    <a:cubicBezTo>
                      <a:pt x="31471" y="1059226"/>
                      <a:pt x="26674" y="1048510"/>
                      <a:pt x="18917" y="1040753"/>
                    </a:cubicBezTo>
                    <a:lnTo>
                      <a:pt x="0" y="1032918"/>
                    </a:lnTo>
                    <a:lnTo>
                      <a:pt x="0" y="981148"/>
                    </a:lnTo>
                    <a:lnTo>
                      <a:pt x="18917" y="973313"/>
                    </a:lnTo>
                    <a:cubicBezTo>
                      <a:pt x="26674" y="965556"/>
                      <a:pt x="31471" y="954841"/>
                      <a:pt x="31471" y="943004"/>
                    </a:cubicBezTo>
                    <a:cubicBezTo>
                      <a:pt x="31471" y="931168"/>
                      <a:pt x="26674" y="920452"/>
                      <a:pt x="18917" y="912695"/>
                    </a:cubicBezTo>
                    <a:lnTo>
                      <a:pt x="0" y="904860"/>
                    </a:lnTo>
                    <a:lnTo>
                      <a:pt x="0" y="853090"/>
                    </a:lnTo>
                    <a:lnTo>
                      <a:pt x="18917" y="845255"/>
                    </a:lnTo>
                    <a:cubicBezTo>
                      <a:pt x="26674" y="837498"/>
                      <a:pt x="31471" y="826783"/>
                      <a:pt x="31471" y="814946"/>
                    </a:cubicBezTo>
                    <a:cubicBezTo>
                      <a:pt x="31471" y="803110"/>
                      <a:pt x="26674" y="792394"/>
                      <a:pt x="18917" y="784637"/>
                    </a:cubicBezTo>
                    <a:lnTo>
                      <a:pt x="0" y="776802"/>
                    </a:lnTo>
                    <a:lnTo>
                      <a:pt x="0" y="725033"/>
                    </a:lnTo>
                    <a:lnTo>
                      <a:pt x="18917" y="717197"/>
                    </a:lnTo>
                    <a:cubicBezTo>
                      <a:pt x="26674" y="709440"/>
                      <a:pt x="31471" y="698725"/>
                      <a:pt x="31471" y="686888"/>
                    </a:cubicBezTo>
                    <a:cubicBezTo>
                      <a:pt x="31471" y="675052"/>
                      <a:pt x="26674" y="664336"/>
                      <a:pt x="18917" y="656579"/>
                    </a:cubicBezTo>
                    <a:lnTo>
                      <a:pt x="0" y="648744"/>
                    </a:lnTo>
                    <a:lnTo>
                      <a:pt x="0" y="596975"/>
                    </a:lnTo>
                    <a:lnTo>
                      <a:pt x="18917" y="589139"/>
                    </a:lnTo>
                    <a:cubicBezTo>
                      <a:pt x="26674" y="581382"/>
                      <a:pt x="31471" y="570667"/>
                      <a:pt x="31471" y="558830"/>
                    </a:cubicBezTo>
                    <a:cubicBezTo>
                      <a:pt x="31471" y="546994"/>
                      <a:pt x="26674" y="536278"/>
                      <a:pt x="18917" y="528521"/>
                    </a:cubicBezTo>
                    <a:lnTo>
                      <a:pt x="0" y="520686"/>
                    </a:lnTo>
                    <a:lnTo>
                      <a:pt x="0" y="468917"/>
                    </a:lnTo>
                    <a:lnTo>
                      <a:pt x="18917" y="461081"/>
                    </a:lnTo>
                    <a:cubicBezTo>
                      <a:pt x="26674" y="453324"/>
                      <a:pt x="31471" y="442609"/>
                      <a:pt x="31471" y="430772"/>
                    </a:cubicBezTo>
                    <a:cubicBezTo>
                      <a:pt x="31471" y="418936"/>
                      <a:pt x="26674" y="408220"/>
                      <a:pt x="18917" y="400463"/>
                    </a:cubicBezTo>
                    <a:lnTo>
                      <a:pt x="0" y="392628"/>
                    </a:lnTo>
                    <a:lnTo>
                      <a:pt x="0" y="340858"/>
                    </a:lnTo>
                    <a:lnTo>
                      <a:pt x="18917" y="333023"/>
                    </a:lnTo>
                    <a:cubicBezTo>
                      <a:pt x="26674" y="325266"/>
                      <a:pt x="31471" y="314551"/>
                      <a:pt x="31471" y="302714"/>
                    </a:cubicBezTo>
                    <a:cubicBezTo>
                      <a:pt x="31471" y="290878"/>
                      <a:pt x="26674" y="280162"/>
                      <a:pt x="18917" y="272405"/>
                    </a:cubicBezTo>
                    <a:lnTo>
                      <a:pt x="0" y="264570"/>
                    </a:lnTo>
                    <a:lnTo>
                      <a:pt x="0" y="212800"/>
                    </a:lnTo>
                    <a:lnTo>
                      <a:pt x="18917" y="204965"/>
                    </a:lnTo>
                    <a:cubicBezTo>
                      <a:pt x="26674" y="197208"/>
                      <a:pt x="31471" y="186493"/>
                      <a:pt x="31471" y="174656"/>
                    </a:cubicBezTo>
                    <a:cubicBezTo>
                      <a:pt x="31471" y="162820"/>
                      <a:pt x="26674" y="152104"/>
                      <a:pt x="18917" y="144347"/>
                    </a:cubicBezTo>
                    <a:lnTo>
                      <a:pt x="0" y="136512"/>
                    </a:lnTo>
                    <a:lnTo>
                      <a:pt x="0" y="84742"/>
                    </a:lnTo>
                    <a:lnTo>
                      <a:pt x="18917" y="76907"/>
                    </a:lnTo>
                    <a:cubicBezTo>
                      <a:pt x="26674" y="69150"/>
                      <a:pt x="31471" y="58435"/>
                      <a:pt x="31471" y="46598"/>
                    </a:cubicBezTo>
                    <a:cubicBezTo>
                      <a:pt x="31471" y="34762"/>
                      <a:pt x="26674" y="24046"/>
                      <a:pt x="18917" y="16289"/>
                    </a:cubicBezTo>
                    <a:lnTo>
                      <a:pt x="0" y="8454"/>
                    </a:lnTo>
                    <a:close/>
                  </a:path>
                </a:pathLst>
              </a:custGeom>
              <a:solidFill>
                <a:srgbClr val="F35B52"/>
              </a:solidFill>
              <a:ln>
                <a:noFill/>
              </a:ln>
              <a:effectLst>
                <a:outerShdw blurRad="50800" rotWithShape="0" algn="tl" dir="2700000" dist="127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1093694" y="1846729"/>
                <a:ext cx="2683500" cy="1428300"/>
              </a:xfrm>
              <a:prstGeom prst="roundRect">
                <a:avLst>
                  <a:gd fmla="val 16667" name="adj"/>
                </a:avLst>
              </a:prstGeom>
              <a:noFill/>
              <a:ln cap="flat" cmpd="sng" w="9525">
                <a:solidFill>
                  <a:srgbClr val="F2F2F2"/>
                </a:solidFill>
                <a:prstDash val="dash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 rot="2700000">
                <a:off x="833869" y="918387"/>
                <a:ext cx="3155756" cy="3226840"/>
              </a:xfrm>
              <a:custGeom>
                <a:rect b="b" l="l" r="r" t="t"/>
                <a:pathLst>
                  <a:path extrusionOk="0" h="3306841" w="3269533">
                    <a:moveTo>
                      <a:pt x="1151437" y="3291354"/>
                    </a:moveTo>
                    <a:lnTo>
                      <a:pt x="1151437" y="3306841"/>
                    </a:lnTo>
                    <a:lnTo>
                      <a:pt x="1146903" y="3302309"/>
                    </a:lnTo>
                    <a:close/>
                    <a:moveTo>
                      <a:pt x="3223814" y="1033442"/>
                    </a:moveTo>
                    <a:lnTo>
                      <a:pt x="3235071" y="1028775"/>
                    </a:lnTo>
                    <a:lnTo>
                      <a:pt x="3267807" y="1061490"/>
                    </a:lnTo>
                    <a:lnTo>
                      <a:pt x="3257233" y="1087040"/>
                    </a:lnTo>
                    <a:lnTo>
                      <a:pt x="3269533" y="1116706"/>
                    </a:lnTo>
                    <a:lnTo>
                      <a:pt x="3269533" y="1207439"/>
                    </a:lnTo>
                    <a:lnTo>
                      <a:pt x="3223814" y="1253188"/>
                    </a:lnTo>
                    <a:close/>
                    <a:moveTo>
                      <a:pt x="3112351" y="946113"/>
                    </a:moveTo>
                    <a:lnTo>
                      <a:pt x="3118948" y="948843"/>
                    </a:lnTo>
                    <a:lnTo>
                      <a:pt x="3144491" y="938253"/>
                    </a:lnTo>
                    <a:lnTo>
                      <a:pt x="3158070" y="951823"/>
                    </a:lnTo>
                    <a:lnTo>
                      <a:pt x="3158070" y="1318974"/>
                    </a:lnTo>
                    <a:lnTo>
                      <a:pt x="3112351" y="1364723"/>
                    </a:lnTo>
                    <a:close/>
                    <a:moveTo>
                      <a:pt x="3000872" y="846943"/>
                    </a:moveTo>
                    <a:lnTo>
                      <a:pt x="3028368" y="858322"/>
                    </a:lnTo>
                    <a:lnTo>
                      <a:pt x="3046591" y="850767"/>
                    </a:lnTo>
                    <a:lnTo>
                      <a:pt x="3046591" y="1430525"/>
                    </a:lnTo>
                    <a:lnTo>
                      <a:pt x="3000872" y="1476274"/>
                    </a:lnTo>
                    <a:close/>
                    <a:moveTo>
                      <a:pt x="2889392" y="683319"/>
                    </a:moveTo>
                    <a:lnTo>
                      <a:pt x="2905485" y="699401"/>
                    </a:lnTo>
                    <a:lnTo>
                      <a:pt x="2894911" y="724951"/>
                    </a:lnTo>
                    <a:cubicBezTo>
                      <a:pt x="2894915" y="735920"/>
                      <a:pt x="2899103" y="746889"/>
                      <a:pt x="2907475" y="755256"/>
                    </a:cubicBezTo>
                    <a:lnTo>
                      <a:pt x="2935111" y="766693"/>
                    </a:lnTo>
                    <a:lnTo>
                      <a:pt x="2935111" y="1542077"/>
                    </a:lnTo>
                    <a:lnTo>
                      <a:pt x="2889392" y="1587826"/>
                    </a:lnTo>
                    <a:close/>
                    <a:moveTo>
                      <a:pt x="2777913" y="577933"/>
                    </a:moveTo>
                    <a:lnTo>
                      <a:pt x="2782172" y="576168"/>
                    </a:lnTo>
                    <a:lnTo>
                      <a:pt x="2814905" y="608880"/>
                    </a:lnTo>
                    <a:lnTo>
                      <a:pt x="2804331" y="634430"/>
                    </a:lnTo>
                    <a:cubicBezTo>
                      <a:pt x="2804335" y="645399"/>
                      <a:pt x="2808523" y="656368"/>
                      <a:pt x="2816895" y="664734"/>
                    </a:cubicBezTo>
                    <a:lnTo>
                      <a:pt x="2823632" y="667522"/>
                    </a:lnTo>
                    <a:lnTo>
                      <a:pt x="2823632" y="1653629"/>
                    </a:lnTo>
                    <a:lnTo>
                      <a:pt x="2777913" y="1699378"/>
                    </a:lnTo>
                    <a:close/>
                    <a:moveTo>
                      <a:pt x="2666433" y="496076"/>
                    </a:moveTo>
                    <a:lnTo>
                      <a:pt x="2691592" y="485646"/>
                    </a:lnTo>
                    <a:lnTo>
                      <a:pt x="2712152" y="506193"/>
                    </a:lnTo>
                    <a:lnTo>
                      <a:pt x="2712152" y="1765181"/>
                    </a:lnTo>
                    <a:lnTo>
                      <a:pt x="2666433" y="1810929"/>
                    </a:lnTo>
                    <a:close/>
                    <a:moveTo>
                      <a:pt x="2554953" y="397225"/>
                    </a:moveTo>
                    <a:lnTo>
                      <a:pt x="2575468" y="405715"/>
                    </a:lnTo>
                    <a:lnTo>
                      <a:pt x="2600672" y="395266"/>
                    </a:lnTo>
                    <a:lnTo>
                      <a:pt x="2600672" y="1876733"/>
                    </a:lnTo>
                    <a:lnTo>
                      <a:pt x="2554953" y="1922481"/>
                    </a:lnTo>
                    <a:close/>
                    <a:moveTo>
                      <a:pt x="2443474" y="275873"/>
                    </a:moveTo>
                    <a:lnTo>
                      <a:pt x="2454575" y="302649"/>
                    </a:lnTo>
                    <a:cubicBezTo>
                      <a:pt x="2462948" y="311016"/>
                      <a:pt x="2473919" y="315196"/>
                      <a:pt x="2484888" y="315194"/>
                    </a:cubicBezTo>
                    <a:lnTo>
                      <a:pt x="2489193" y="313409"/>
                    </a:lnTo>
                    <a:lnTo>
                      <a:pt x="2489193" y="1988284"/>
                    </a:lnTo>
                    <a:lnTo>
                      <a:pt x="2443474" y="2034032"/>
                    </a:lnTo>
                    <a:close/>
                    <a:moveTo>
                      <a:pt x="2443474" y="237689"/>
                    </a:moveTo>
                    <a:lnTo>
                      <a:pt x="2452585" y="246794"/>
                    </a:lnTo>
                    <a:lnTo>
                      <a:pt x="2443474" y="268809"/>
                    </a:lnTo>
                    <a:close/>
                    <a:moveTo>
                      <a:pt x="2331994" y="126281"/>
                    </a:moveTo>
                    <a:lnTo>
                      <a:pt x="2362005" y="156273"/>
                    </a:lnTo>
                    <a:lnTo>
                      <a:pt x="2351431" y="181823"/>
                    </a:lnTo>
                    <a:cubicBezTo>
                      <a:pt x="2351435" y="192792"/>
                      <a:pt x="2355623" y="203761"/>
                      <a:pt x="2363995" y="212127"/>
                    </a:cubicBezTo>
                    <a:lnTo>
                      <a:pt x="2377713" y="217804"/>
                    </a:lnTo>
                    <a:lnTo>
                      <a:pt x="2377713" y="2099836"/>
                    </a:lnTo>
                    <a:lnTo>
                      <a:pt x="2331994" y="2145584"/>
                    </a:lnTo>
                    <a:close/>
                    <a:moveTo>
                      <a:pt x="2220514" y="40575"/>
                    </a:moveTo>
                    <a:lnTo>
                      <a:pt x="2238692" y="33039"/>
                    </a:lnTo>
                    <a:lnTo>
                      <a:pt x="2266234" y="60563"/>
                    </a:lnTo>
                    <a:lnTo>
                      <a:pt x="2266234" y="78295"/>
                    </a:lnTo>
                    <a:lnTo>
                      <a:pt x="2260851" y="91301"/>
                    </a:lnTo>
                    <a:lnTo>
                      <a:pt x="2266234" y="104285"/>
                    </a:lnTo>
                    <a:lnTo>
                      <a:pt x="2266233" y="2211387"/>
                    </a:lnTo>
                    <a:lnTo>
                      <a:pt x="2220515" y="2257136"/>
                    </a:lnTo>
                    <a:close/>
                    <a:moveTo>
                      <a:pt x="2109035" y="45748"/>
                    </a:moveTo>
                    <a:lnTo>
                      <a:pt x="2154754" y="0"/>
                    </a:lnTo>
                    <a:lnTo>
                      <a:pt x="2154754" y="2322939"/>
                    </a:lnTo>
                    <a:lnTo>
                      <a:pt x="2109035" y="2368687"/>
                    </a:lnTo>
                    <a:close/>
                    <a:moveTo>
                      <a:pt x="1997555" y="157301"/>
                    </a:moveTo>
                    <a:lnTo>
                      <a:pt x="2043274" y="111552"/>
                    </a:lnTo>
                    <a:lnTo>
                      <a:pt x="2043274" y="2434491"/>
                    </a:lnTo>
                    <a:lnTo>
                      <a:pt x="1997555" y="2480240"/>
                    </a:lnTo>
                    <a:close/>
                    <a:moveTo>
                      <a:pt x="1886076" y="268852"/>
                    </a:moveTo>
                    <a:lnTo>
                      <a:pt x="1931795" y="223103"/>
                    </a:lnTo>
                    <a:lnTo>
                      <a:pt x="1931795" y="2546042"/>
                    </a:lnTo>
                    <a:lnTo>
                      <a:pt x="1886076" y="2591791"/>
                    </a:lnTo>
                    <a:close/>
                    <a:moveTo>
                      <a:pt x="1774596" y="380404"/>
                    </a:moveTo>
                    <a:lnTo>
                      <a:pt x="1820315" y="334655"/>
                    </a:lnTo>
                    <a:lnTo>
                      <a:pt x="1820315" y="2657594"/>
                    </a:lnTo>
                    <a:lnTo>
                      <a:pt x="1774596" y="2703343"/>
                    </a:lnTo>
                    <a:close/>
                    <a:moveTo>
                      <a:pt x="1663116" y="491956"/>
                    </a:moveTo>
                    <a:lnTo>
                      <a:pt x="1708836" y="446206"/>
                    </a:lnTo>
                    <a:lnTo>
                      <a:pt x="1708835" y="2769146"/>
                    </a:lnTo>
                    <a:lnTo>
                      <a:pt x="1663116" y="2814895"/>
                    </a:lnTo>
                    <a:close/>
                    <a:moveTo>
                      <a:pt x="1551637" y="603507"/>
                    </a:moveTo>
                    <a:lnTo>
                      <a:pt x="1597356" y="557758"/>
                    </a:lnTo>
                    <a:lnTo>
                      <a:pt x="1597356" y="2880697"/>
                    </a:lnTo>
                    <a:lnTo>
                      <a:pt x="1551637" y="2926446"/>
                    </a:lnTo>
                    <a:close/>
                    <a:moveTo>
                      <a:pt x="1440157" y="715059"/>
                    </a:moveTo>
                    <a:lnTo>
                      <a:pt x="1485876" y="669311"/>
                    </a:lnTo>
                    <a:lnTo>
                      <a:pt x="1485876" y="2992250"/>
                    </a:lnTo>
                    <a:lnTo>
                      <a:pt x="1440157" y="3037998"/>
                    </a:lnTo>
                    <a:close/>
                    <a:moveTo>
                      <a:pt x="1328677" y="826611"/>
                    </a:moveTo>
                    <a:lnTo>
                      <a:pt x="1374397" y="780862"/>
                    </a:lnTo>
                    <a:lnTo>
                      <a:pt x="1374396" y="3103801"/>
                    </a:lnTo>
                    <a:lnTo>
                      <a:pt x="1328678" y="3149549"/>
                    </a:lnTo>
                    <a:close/>
                    <a:moveTo>
                      <a:pt x="1217198" y="938162"/>
                    </a:moveTo>
                    <a:lnTo>
                      <a:pt x="1262917" y="892414"/>
                    </a:lnTo>
                    <a:lnTo>
                      <a:pt x="1262917" y="3215353"/>
                    </a:lnTo>
                    <a:lnTo>
                      <a:pt x="1217198" y="3261101"/>
                    </a:lnTo>
                    <a:close/>
                    <a:moveTo>
                      <a:pt x="1105718" y="1049714"/>
                    </a:moveTo>
                    <a:lnTo>
                      <a:pt x="1151437" y="1003966"/>
                    </a:lnTo>
                    <a:lnTo>
                      <a:pt x="1151437" y="3275441"/>
                    </a:lnTo>
                    <a:lnTo>
                      <a:pt x="1142168" y="3253086"/>
                    </a:lnTo>
                    <a:cubicBezTo>
                      <a:pt x="1133796" y="3244719"/>
                      <a:pt x="1122826" y="3240537"/>
                      <a:pt x="1111856" y="3240541"/>
                    </a:cubicBezTo>
                    <a:lnTo>
                      <a:pt x="1105718" y="3243086"/>
                    </a:lnTo>
                    <a:close/>
                    <a:moveTo>
                      <a:pt x="994239" y="1161265"/>
                    </a:moveTo>
                    <a:lnTo>
                      <a:pt x="1039958" y="1115517"/>
                    </a:lnTo>
                    <a:lnTo>
                      <a:pt x="1039958" y="3157749"/>
                    </a:lnTo>
                    <a:lnTo>
                      <a:pt x="1021273" y="3150017"/>
                    </a:lnTo>
                    <a:lnTo>
                      <a:pt x="1002359" y="3157859"/>
                    </a:lnTo>
                    <a:lnTo>
                      <a:pt x="994239" y="3149744"/>
                    </a:lnTo>
                    <a:close/>
                    <a:moveTo>
                      <a:pt x="882759" y="1272817"/>
                    </a:moveTo>
                    <a:lnTo>
                      <a:pt x="928478" y="1227069"/>
                    </a:lnTo>
                    <a:lnTo>
                      <a:pt x="928478" y="3060413"/>
                    </a:lnTo>
                    <a:lnTo>
                      <a:pt x="911779" y="3067337"/>
                    </a:lnTo>
                    <a:lnTo>
                      <a:pt x="882759" y="3038336"/>
                    </a:lnTo>
                    <a:lnTo>
                      <a:pt x="882759" y="3012382"/>
                    </a:lnTo>
                    <a:lnTo>
                      <a:pt x="882990" y="3011823"/>
                    </a:lnTo>
                    <a:lnTo>
                      <a:pt x="882759" y="3011265"/>
                    </a:lnTo>
                    <a:close/>
                    <a:moveTo>
                      <a:pt x="771280" y="1384369"/>
                    </a:moveTo>
                    <a:lnTo>
                      <a:pt x="816999" y="1338620"/>
                    </a:lnTo>
                    <a:lnTo>
                      <a:pt x="816998" y="2972618"/>
                    </a:lnTo>
                    <a:lnTo>
                      <a:pt x="784580" y="2940221"/>
                    </a:lnTo>
                    <a:lnTo>
                      <a:pt x="792410" y="2921302"/>
                    </a:lnTo>
                    <a:cubicBezTo>
                      <a:pt x="792407" y="2910332"/>
                      <a:pt x="788219" y="2899365"/>
                      <a:pt x="779846" y="2890997"/>
                    </a:cubicBezTo>
                    <a:lnTo>
                      <a:pt x="771280" y="2887452"/>
                    </a:lnTo>
                    <a:close/>
                    <a:moveTo>
                      <a:pt x="659800" y="1495920"/>
                    </a:moveTo>
                    <a:lnTo>
                      <a:pt x="705519" y="1450172"/>
                    </a:lnTo>
                    <a:lnTo>
                      <a:pt x="705519" y="2861211"/>
                    </a:lnTo>
                    <a:lnTo>
                      <a:pt x="694000" y="2849700"/>
                    </a:lnTo>
                    <a:lnTo>
                      <a:pt x="701830" y="2830780"/>
                    </a:lnTo>
                    <a:cubicBezTo>
                      <a:pt x="701827" y="2819810"/>
                      <a:pt x="697639" y="2808843"/>
                      <a:pt x="689266" y="2800476"/>
                    </a:cubicBezTo>
                    <a:lnTo>
                      <a:pt x="659800" y="2788282"/>
                    </a:lnTo>
                    <a:close/>
                    <a:moveTo>
                      <a:pt x="548320" y="1607473"/>
                    </a:moveTo>
                    <a:lnTo>
                      <a:pt x="594039" y="1561724"/>
                    </a:lnTo>
                    <a:lnTo>
                      <a:pt x="594039" y="2708031"/>
                    </a:lnTo>
                    <a:lnTo>
                      <a:pt x="568373" y="2697410"/>
                    </a:lnTo>
                    <a:lnTo>
                      <a:pt x="549459" y="2705252"/>
                    </a:lnTo>
                    <a:lnTo>
                      <a:pt x="548320" y="2704113"/>
                    </a:lnTo>
                    <a:close/>
                    <a:moveTo>
                      <a:pt x="436841" y="1719024"/>
                    </a:moveTo>
                    <a:lnTo>
                      <a:pt x="482560" y="1673276"/>
                    </a:lnTo>
                    <a:lnTo>
                      <a:pt x="482560" y="2608861"/>
                    </a:lnTo>
                    <a:lnTo>
                      <a:pt x="477793" y="2606888"/>
                    </a:lnTo>
                    <a:lnTo>
                      <a:pt x="458879" y="2614730"/>
                    </a:lnTo>
                    <a:lnTo>
                      <a:pt x="436841" y="2592706"/>
                    </a:lnTo>
                    <a:close/>
                    <a:moveTo>
                      <a:pt x="325361" y="1830576"/>
                    </a:moveTo>
                    <a:lnTo>
                      <a:pt x="371080" y="1784827"/>
                    </a:lnTo>
                    <a:lnTo>
                      <a:pt x="371080" y="2523056"/>
                    </a:lnTo>
                    <a:lnTo>
                      <a:pt x="368299" y="2524209"/>
                    </a:lnTo>
                    <a:lnTo>
                      <a:pt x="331681" y="2487615"/>
                    </a:lnTo>
                    <a:lnTo>
                      <a:pt x="339511" y="2468695"/>
                    </a:lnTo>
                    <a:cubicBezTo>
                      <a:pt x="339507" y="2457725"/>
                      <a:pt x="335319" y="2446757"/>
                      <a:pt x="326946" y="2438390"/>
                    </a:cubicBezTo>
                    <a:lnTo>
                      <a:pt x="325361" y="2437734"/>
                    </a:lnTo>
                    <a:close/>
                    <a:moveTo>
                      <a:pt x="213881" y="1942128"/>
                    </a:moveTo>
                    <a:lnTo>
                      <a:pt x="259600" y="1896379"/>
                    </a:lnTo>
                    <a:lnTo>
                      <a:pt x="259600" y="2415580"/>
                    </a:lnTo>
                    <a:lnTo>
                      <a:pt x="241101" y="2397092"/>
                    </a:lnTo>
                    <a:lnTo>
                      <a:pt x="248931" y="2378173"/>
                    </a:lnTo>
                    <a:cubicBezTo>
                      <a:pt x="248927" y="2367203"/>
                      <a:pt x="244739" y="2356236"/>
                      <a:pt x="236366" y="2347869"/>
                    </a:cubicBezTo>
                    <a:lnTo>
                      <a:pt x="213881" y="2338563"/>
                    </a:lnTo>
                    <a:close/>
                    <a:moveTo>
                      <a:pt x="102402" y="2053679"/>
                    </a:moveTo>
                    <a:lnTo>
                      <a:pt x="148121" y="2007930"/>
                    </a:lnTo>
                    <a:lnTo>
                      <a:pt x="148121" y="2262979"/>
                    </a:lnTo>
                    <a:lnTo>
                      <a:pt x="145786" y="2257347"/>
                    </a:lnTo>
                    <a:cubicBezTo>
                      <a:pt x="137414" y="2248981"/>
                      <a:pt x="126444" y="2244799"/>
                      <a:pt x="115473" y="2244802"/>
                    </a:cubicBezTo>
                    <a:lnTo>
                      <a:pt x="102402" y="2250222"/>
                    </a:lnTo>
                    <a:close/>
                    <a:moveTo>
                      <a:pt x="0" y="2156147"/>
                    </a:moveTo>
                    <a:lnTo>
                      <a:pt x="36641" y="2119482"/>
                    </a:lnTo>
                    <a:lnTo>
                      <a:pt x="36641" y="2159143"/>
                    </a:lnTo>
                    <a:lnTo>
                      <a:pt x="24894" y="2154281"/>
                    </a:lnTo>
                    <a:lnTo>
                      <a:pt x="5980" y="2162123"/>
                    </a:lnTo>
                    <a:close/>
                  </a:path>
                </a:pathLst>
              </a:custGeom>
              <a:solidFill>
                <a:srgbClr val="FFFFFF">
                  <a:alpha val="1569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6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		</a:t>
                </a:r>
                <a:endParaRPr sz="6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3" name="Google Shape;63;p2"/>
              <p:cNvGrpSpPr/>
              <p:nvPr/>
            </p:nvGrpSpPr>
            <p:grpSpPr>
              <a:xfrm>
                <a:off x="3175975" y="1860932"/>
                <a:ext cx="640294" cy="1408198"/>
                <a:chOff x="10102705" y="4675850"/>
                <a:chExt cx="640294" cy="1408198"/>
              </a:xfrm>
            </p:grpSpPr>
            <p:sp>
              <p:nvSpPr>
                <p:cNvPr id="64" name="Google Shape;64;p2"/>
                <p:cNvSpPr txBox="1"/>
                <p:nvPr/>
              </p:nvSpPr>
              <p:spPr>
                <a:xfrm rot="-5400000">
                  <a:off x="9641905" y="5139648"/>
                  <a:ext cx="1405200" cy="4836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050">
                      <a:solidFill>
                        <a:srgbClr val="FFFFFF"/>
                      </a:solidFill>
                      <a:latin typeface="Roboto Condensed"/>
                      <a:ea typeface="Roboto Condensed"/>
                      <a:cs typeface="Roboto Condensed"/>
                      <a:sym typeface="Roboto Condensed"/>
                    </a:rPr>
                    <a:t>TICKET</a:t>
                  </a:r>
                  <a:endParaRPr b="1">
                    <a:latin typeface="Roboto Condensed"/>
                    <a:ea typeface="Roboto Condensed"/>
                    <a:cs typeface="Roboto Condensed"/>
                    <a:sym typeface="Roboto Condensed"/>
                  </a:endParaRPr>
                </a:p>
              </p:txBody>
            </p:sp>
            <p:sp>
              <p:nvSpPr>
                <p:cNvPr id="65" name="Google Shape;65;p2"/>
                <p:cNvSpPr txBox="1"/>
                <p:nvPr/>
              </p:nvSpPr>
              <p:spPr>
                <a:xfrm rot="-5400000">
                  <a:off x="9883948" y="5222000"/>
                  <a:ext cx="1405200" cy="312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50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04936785</a:t>
                  </a:r>
                  <a:endParaRPr/>
                </a:p>
              </p:txBody>
            </p:sp>
          </p:grpSp>
        </p:grpSp>
        <p:sp>
          <p:nvSpPr>
            <p:cNvPr id="66" name="Google Shape;66;p2"/>
            <p:cNvSpPr txBox="1"/>
            <p:nvPr/>
          </p:nvSpPr>
          <p:spPr>
            <a:xfrm>
              <a:off x="8403202" y="2296312"/>
              <a:ext cx="2216400" cy="59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50">
                  <a:solidFill>
                    <a:srgbClr val="FFFFFF"/>
                  </a:solidFill>
                  <a:latin typeface="Goudy Bookletter 1911"/>
                  <a:ea typeface="Goudy Bookletter 1911"/>
                  <a:cs typeface="Goudy Bookletter 1911"/>
                  <a:sym typeface="Goudy Bookletter 1911"/>
                </a:rPr>
                <a:t>WELCOME </a:t>
              </a:r>
              <a:endParaRPr b="1">
                <a:latin typeface="Goudy Bookletter 1911"/>
                <a:ea typeface="Goudy Bookletter 1911"/>
                <a:cs typeface="Goudy Bookletter 1911"/>
                <a:sym typeface="Goudy Bookletter 1911"/>
              </a:endParaRPr>
            </a:p>
          </p:txBody>
        </p:sp>
        <p:sp>
          <p:nvSpPr>
            <p:cNvPr descr="Clapper board" id="67" name="Google Shape;67;p2"/>
            <p:cNvSpPr/>
            <p:nvPr/>
          </p:nvSpPr>
          <p:spPr>
            <a:xfrm>
              <a:off x="9020641" y="2894859"/>
              <a:ext cx="826132" cy="718376"/>
            </a:xfrm>
            <a:custGeom>
              <a:rect b="b" l="l" r="r" t="t"/>
              <a:pathLst>
                <a:path extrusionOk="0" h="685800" w="788670">
                  <a:moveTo>
                    <a:pt x="227648" y="247650"/>
                  </a:moveTo>
                  <a:lnTo>
                    <a:pt x="776288" y="150495"/>
                  </a:lnTo>
                  <a:lnTo>
                    <a:pt x="749618" y="0"/>
                  </a:lnTo>
                  <a:lnTo>
                    <a:pt x="0" y="133350"/>
                  </a:lnTo>
                  <a:lnTo>
                    <a:pt x="24765" y="273368"/>
                  </a:lnTo>
                  <a:lnTo>
                    <a:pt x="26670" y="647700"/>
                  </a:lnTo>
                  <a:cubicBezTo>
                    <a:pt x="26670" y="668655"/>
                    <a:pt x="43815" y="685800"/>
                    <a:pt x="64770" y="685800"/>
                  </a:cubicBezTo>
                  <a:lnTo>
                    <a:pt x="750570" y="685800"/>
                  </a:lnTo>
                  <a:cubicBezTo>
                    <a:pt x="771525" y="685800"/>
                    <a:pt x="788670" y="668655"/>
                    <a:pt x="788670" y="647700"/>
                  </a:cubicBezTo>
                  <a:lnTo>
                    <a:pt x="788670" y="247650"/>
                  </a:lnTo>
                  <a:lnTo>
                    <a:pt x="227648" y="247650"/>
                  </a:lnTo>
                  <a:close/>
                  <a:moveTo>
                    <a:pt x="655320" y="55245"/>
                  </a:moveTo>
                  <a:lnTo>
                    <a:pt x="719138" y="43815"/>
                  </a:lnTo>
                  <a:lnTo>
                    <a:pt x="721043" y="55245"/>
                  </a:lnTo>
                  <a:lnTo>
                    <a:pt x="668655" y="129540"/>
                  </a:lnTo>
                  <a:lnTo>
                    <a:pt x="594360" y="143828"/>
                  </a:lnTo>
                  <a:lnTo>
                    <a:pt x="655320" y="55245"/>
                  </a:lnTo>
                  <a:close/>
                  <a:moveTo>
                    <a:pt x="501015" y="82868"/>
                  </a:moveTo>
                  <a:lnTo>
                    <a:pt x="576263" y="69532"/>
                  </a:lnTo>
                  <a:lnTo>
                    <a:pt x="514350" y="158115"/>
                  </a:lnTo>
                  <a:lnTo>
                    <a:pt x="439103" y="171450"/>
                  </a:lnTo>
                  <a:lnTo>
                    <a:pt x="501015" y="82868"/>
                  </a:lnTo>
                  <a:close/>
                  <a:moveTo>
                    <a:pt x="345758" y="110490"/>
                  </a:moveTo>
                  <a:lnTo>
                    <a:pt x="421005" y="97155"/>
                  </a:lnTo>
                  <a:lnTo>
                    <a:pt x="359093" y="185738"/>
                  </a:lnTo>
                  <a:lnTo>
                    <a:pt x="283845" y="199073"/>
                  </a:lnTo>
                  <a:lnTo>
                    <a:pt x="345758" y="110490"/>
                  </a:lnTo>
                  <a:close/>
                  <a:moveTo>
                    <a:pt x="191453" y="138113"/>
                  </a:moveTo>
                  <a:lnTo>
                    <a:pt x="266700" y="124778"/>
                  </a:lnTo>
                  <a:lnTo>
                    <a:pt x="204788" y="213360"/>
                  </a:lnTo>
                  <a:lnTo>
                    <a:pt x="129540" y="226695"/>
                  </a:lnTo>
                  <a:lnTo>
                    <a:pt x="191453" y="138113"/>
                  </a:lnTo>
                  <a:close/>
                  <a:moveTo>
                    <a:pt x="111442" y="152400"/>
                  </a:moveTo>
                  <a:lnTo>
                    <a:pt x="56198" y="231458"/>
                  </a:lnTo>
                  <a:lnTo>
                    <a:pt x="43815" y="163830"/>
                  </a:lnTo>
                  <a:lnTo>
                    <a:pt x="111442" y="152400"/>
                  </a:lnTo>
                  <a:close/>
                  <a:moveTo>
                    <a:pt x="636270" y="485775"/>
                  </a:moveTo>
                  <a:lnTo>
                    <a:pt x="179070" y="485775"/>
                  </a:lnTo>
                  <a:lnTo>
                    <a:pt x="179070" y="371475"/>
                  </a:lnTo>
                  <a:lnTo>
                    <a:pt x="636270" y="371475"/>
                  </a:lnTo>
                  <a:lnTo>
                    <a:pt x="636270" y="485775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itle and text">
  <p:cSld name="CUSTOM_5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3"/>
          <p:cNvGrpSpPr/>
          <p:nvPr/>
        </p:nvGrpSpPr>
        <p:grpSpPr>
          <a:xfrm>
            <a:off x="-493618" y="-555908"/>
            <a:ext cx="13183937" cy="4362459"/>
            <a:chOff x="-493618" y="-555908"/>
            <a:chExt cx="13183937" cy="4362459"/>
          </a:xfrm>
        </p:grpSpPr>
        <p:grpSp>
          <p:nvGrpSpPr>
            <p:cNvPr id="71" name="Google Shape;71;p3"/>
            <p:cNvGrpSpPr/>
            <p:nvPr/>
          </p:nvGrpSpPr>
          <p:grpSpPr>
            <a:xfrm rot="-3653685">
              <a:off x="8855619" y="-1055660"/>
              <a:ext cx="2007854" cy="5361965"/>
              <a:chOff x="10135267" y="1113309"/>
              <a:chExt cx="2007917" cy="5362134"/>
            </a:xfrm>
          </p:grpSpPr>
          <p:sp>
            <p:nvSpPr>
              <p:cNvPr id="72" name="Google Shape;72;p3"/>
              <p:cNvSpPr/>
              <p:nvPr/>
            </p:nvSpPr>
            <p:spPr>
              <a:xfrm rot="-842175">
                <a:off x="10222021" y="5555331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 rot="-842175">
                <a:off x="11127456" y="4500483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 rot="-842175">
                <a:off x="11118491" y="2776272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 rot="-842175">
                <a:off x="10547739" y="1213425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 flipH="1" rot="3653685">
              <a:off x="1333229" y="-1055660"/>
              <a:ext cx="2007854" cy="5361965"/>
              <a:chOff x="10135267" y="1113309"/>
              <a:chExt cx="2007917" cy="5362134"/>
            </a:xfrm>
          </p:grpSpPr>
          <p:sp>
            <p:nvSpPr>
              <p:cNvPr id="77" name="Google Shape;77;p3"/>
              <p:cNvSpPr/>
              <p:nvPr/>
            </p:nvSpPr>
            <p:spPr>
              <a:xfrm rot="-842175">
                <a:off x="10222021" y="5555331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 rot="-842175">
                <a:off x="11127456" y="4500483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 rot="-842175">
                <a:off x="11118491" y="2776272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 rot="-842175">
                <a:off x="10547739" y="1213425"/>
                <a:ext cx="928974" cy="819997"/>
              </a:xfrm>
              <a:custGeom>
                <a:rect b="b" l="l" r="r" t="t"/>
                <a:pathLst>
                  <a:path extrusionOk="0" h="2012453" w="2002750">
                    <a:moveTo>
                      <a:pt x="3301" y="762954"/>
                    </a:moveTo>
                    <a:cubicBezTo>
                      <a:pt x="43652" y="642880"/>
                      <a:pt x="528496" y="690923"/>
                      <a:pt x="694932" y="563777"/>
                    </a:cubicBezTo>
                    <a:cubicBezTo>
                      <a:pt x="861368" y="436631"/>
                      <a:pt x="891099" y="-6681"/>
                      <a:pt x="1001920" y="77"/>
                    </a:cubicBezTo>
                    <a:cubicBezTo>
                      <a:pt x="1112741" y="6835"/>
                      <a:pt x="1193423" y="477177"/>
                      <a:pt x="1359859" y="604323"/>
                    </a:cubicBezTo>
                    <a:cubicBezTo>
                      <a:pt x="1573419" y="657200"/>
                      <a:pt x="1965148" y="642461"/>
                      <a:pt x="2000539" y="762954"/>
                    </a:cubicBezTo>
                    <a:cubicBezTo>
                      <a:pt x="2035930" y="883447"/>
                      <a:pt x="1635780" y="1121554"/>
                      <a:pt x="1572207" y="1327281"/>
                    </a:cubicBezTo>
                    <a:cubicBezTo>
                      <a:pt x="1587838" y="1550625"/>
                      <a:pt x="1724533" y="1926816"/>
                      <a:pt x="1619100" y="1997314"/>
                    </a:cubicBezTo>
                    <a:cubicBezTo>
                      <a:pt x="1513667" y="2067812"/>
                      <a:pt x="1145335" y="1750268"/>
                      <a:pt x="939608" y="1750268"/>
                    </a:cubicBezTo>
                    <a:cubicBezTo>
                      <a:pt x="754652" y="1832617"/>
                      <a:pt x="465870" y="2074989"/>
                      <a:pt x="384740" y="1997314"/>
                    </a:cubicBezTo>
                    <a:cubicBezTo>
                      <a:pt x="303610" y="1919639"/>
                      <a:pt x="516401" y="1489947"/>
                      <a:pt x="452828" y="1284220"/>
                    </a:cubicBezTo>
                    <a:cubicBezTo>
                      <a:pt x="302986" y="1110465"/>
                      <a:pt x="-37050" y="883028"/>
                      <a:pt x="3301" y="762954"/>
                    </a:cubicBezTo>
                    <a:close/>
                  </a:path>
                </a:pathLst>
              </a:custGeom>
              <a:solidFill>
                <a:srgbClr val="F5B62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1" name="Google Shape;81;p3"/>
            <p:cNvSpPr/>
            <p:nvPr/>
          </p:nvSpPr>
          <p:spPr>
            <a:xfrm rot="-4504115">
              <a:off x="5628459" y="146533"/>
              <a:ext cx="932731" cy="817664"/>
            </a:xfrm>
            <a:custGeom>
              <a:rect b="b" l="l" r="r" t="t"/>
              <a:pathLst>
                <a:path extrusionOk="0" h="2012453" w="2002750">
                  <a:moveTo>
                    <a:pt x="3301" y="762954"/>
                  </a:moveTo>
                  <a:cubicBezTo>
                    <a:pt x="43652" y="642880"/>
                    <a:pt x="528496" y="690923"/>
                    <a:pt x="694932" y="563777"/>
                  </a:cubicBezTo>
                  <a:cubicBezTo>
                    <a:pt x="861368" y="436631"/>
                    <a:pt x="891099" y="-6681"/>
                    <a:pt x="1001920" y="77"/>
                  </a:cubicBezTo>
                  <a:cubicBezTo>
                    <a:pt x="1112741" y="6835"/>
                    <a:pt x="1193423" y="477177"/>
                    <a:pt x="1359859" y="604323"/>
                  </a:cubicBezTo>
                  <a:cubicBezTo>
                    <a:pt x="1573419" y="657200"/>
                    <a:pt x="1965148" y="642461"/>
                    <a:pt x="2000539" y="762954"/>
                  </a:cubicBezTo>
                  <a:cubicBezTo>
                    <a:pt x="2035930" y="883447"/>
                    <a:pt x="1635780" y="1121554"/>
                    <a:pt x="1572207" y="1327281"/>
                  </a:cubicBezTo>
                  <a:cubicBezTo>
                    <a:pt x="1587838" y="1550625"/>
                    <a:pt x="1724533" y="1926816"/>
                    <a:pt x="1619100" y="1997314"/>
                  </a:cubicBezTo>
                  <a:cubicBezTo>
                    <a:pt x="1513667" y="2067812"/>
                    <a:pt x="1145335" y="1750268"/>
                    <a:pt x="939608" y="1750268"/>
                  </a:cubicBezTo>
                  <a:cubicBezTo>
                    <a:pt x="754652" y="1832617"/>
                    <a:pt x="465870" y="2074989"/>
                    <a:pt x="384740" y="1997314"/>
                  </a:cubicBezTo>
                  <a:cubicBezTo>
                    <a:pt x="303610" y="1919639"/>
                    <a:pt x="516401" y="1489947"/>
                    <a:pt x="452828" y="1284220"/>
                  </a:cubicBezTo>
                  <a:cubicBezTo>
                    <a:pt x="302986" y="1110465"/>
                    <a:pt x="-37050" y="883028"/>
                    <a:pt x="3301" y="762954"/>
                  </a:cubicBezTo>
                  <a:close/>
                </a:path>
              </a:pathLst>
            </a:custGeom>
            <a:solidFill>
              <a:srgbClr val="F5B62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" name="Google Shape;82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3" name="Google Shape;83;p3"/>
          <p:cNvGrpSpPr/>
          <p:nvPr/>
        </p:nvGrpSpPr>
        <p:grpSpPr>
          <a:xfrm>
            <a:off x="-422659" y="745508"/>
            <a:ext cx="5523677" cy="5523677"/>
            <a:chOff x="155158" y="275218"/>
            <a:chExt cx="4513177" cy="4513177"/>
          </a:xfrm>
        </p:grpSpPr>
        <p:sp>
          <p:nvSpPr>
            <p:cNvPr id="84" name="Google Shape;84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2F2F2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7" name="Google Shape;87;p3"/>
            <p:cNvGrpSpPr/>
            <p:nvPr/>
          </p:nvGrpSpPr>
          <p:grpSpPr>
            <a:xfrm>
              <a:off x="3204039" y="1860938"/>
              <a:ext cx="568836" cy="1408191"/>
              <a:chOff x="10130769" y="4675855"/>
              <a:chExt cx="568836" cy="1408191"/>
            </a:xfrm>
          </p:grpSpPr>
          <p:sp>
            <p:nvSpPr>
              <p:cNvPr id="88" name="Google Shape;88;p3"/>
              <p:cNvSpPr txBox="1"/>
              <p:nvPr/>
            </p:nvSpPr>
            <p:spPr>
              <a:xfrm rot="-5400000">
                <a:off x="9641919" y="5167696"/>
                <a:ext cx="1405200" cy="427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89" name="Google Shape;89;p3"/>
              <p:cNvSpPr txBox="1"/>
              <p:nvPr/>
            </p:nvSpPr>
            <p:spPr>
              <a:xfrm rot="-5400000">
                <a:off x="9883905" y="5265355"/>
                <a:ext cx="1405200" cy="22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  <p:grpSp>
        <p:nvGrpSpPr>
          <p:cNvPr id="90" name="Google Shape;90;p3"/>
          <p:cNvGrpSpPr/>
          <p:nvPr/>
        </p:nvGrpSpPr>
        <p:grpSpPr>
          <a:xfrm>
            <a:off x="3323997" y="740310"/>
            <a:ext cx="5523677" cy="5523677"/>
            <a:chOff x="155158" y="275218"/>
            <a:chExt cx="4513177" cy="4513177"/>
          </a:xfrm>
        </p:grpSpPr>
        <p:sp>
          <p:nvSpPr>
            <p:cNvPr id="91" name="Google Shape;91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2F2F2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4" name="Google Shape;94;p3"/>
            <p:cNvGrpSpPr/>
            <p:nvPr/>
          </p:nvGrpSpPr>
          <p:grpSpPr>
            <a:xfrm>
              <a:off x="3231882" y="1860937"/>
              <a:ext cx="526334" cy="1408190"/>
              <a:chOff x="10158612" y="4675855"/>
              <a:chExt cx="526334" cy="1408190"/>
            </a:xfrm>
          </p:grpSpPr>
          <p:sp>
            <p:nvSpPr>
              <p:cNvPr id="95" name="Google Shape;95;p3"/>
              <p:cNvSpPr txBox="1"/>
              <p:nvPr/>
            </p:nvSpPr>
            <p:spPr>
              <a:xfrm rot="-5400000">
                <a:off x="9641862" y="5195595"/>
                <a:ext cx="1405200" cy="37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96" name="Google Shape;96;p3"/>
              <p:cNvSpPr txBox="1"/>
              <p:nvPr/>
            </p:nvSpPr>
            <p:spPr>
              <a:xfrm rot="-5400000">
                <a:off x="9883945" y="5280055"/>
                <a:ext cx="1405200" cy="19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  <p:grpSp>
        <p:nvGrpSpPr>
          <p:cNvPr id="97" name="Google Shape;97;p3"/>
          <p:cNvGrpSpPr/>
          <p:nvPr/>
        </p:nvGrpSpPr>
        <p:grpSpPr>
          <a:xfrm>
            <a:off x="-427857" y="2835097"/>
            <a:ext cx="5523677" cy="5523677"/>
            <a:chOff x="155158" y="275218"/>
            <a:chExt cx="4513177" cy="4513177"/>
          </a:xfrm>
        </p:grpSpPr>
        <p:sp>
          <p:nvSpPr>
            <p:cNvPr id="98" name="Google Shape;98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2F2F2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1" name="Google Shape;101;p3"/>
            <p:cNvGrpSpPr/>
            <p:nvPr/>
          </p:nvGrpSpPr>
          <p:grpSpPr>
            <a:xfrm>
              <a:off x="3231882" y="1860937"/>
              <a:ext cx="526334" cy="1408190"/>
              <a:chOff x="10158612" y="4675855"/>
              <a:chExt cx="526334" cy="1408190"/>
            </a:xfrm>
          </p:grpSpPr>
          <p:sp>
            <p:nvSpPr>
              <p:cNvPr id="102" name="Google Shape;102;p3"/>
              <p:cNvSpPr txBox="1"/>
              <p:nvPr/>
            </p:nvSpPr>
            <p:spPr>
              <a:xfrm rot="-5400000">
                <a:off x="9641862" y="5195595"/>
                <a:ext cx="1405200" cy="37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103" name="Google Shape;103;p3"/>
              <p:cNvSpPr txBox="1"/>
              <p:nvPr/>
            </p:nvSpPr>
            <p:spPr>
              <a:xfrm rot="-5400000">
                <a:off x="9883945" y="5280055"/>
                <a:ext cx="1405200" cy="19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  <p:grpSp>
        <p:nvGrpSpPr>
          <p:cNvPr id="104" name="Google Shape;104;p3"/>
          <p:cNvGrpSpPr/>
          <p:nvPr/>
        </p:nvGrpSpPr>
        <p:grpSpPr>
          <a:xfrm>
            <a:off x="3366671" y="2819504"/>
            <a:ext cx="5523677" cy="5523677"/>
            <a:chOff x="155158" y="275218"/>
            <a:chExt cx="4513177" cy="4513177"/>
          </a:xfrm>
        </p:grpSpPr>
        <p:sp>
          <p:nvSpPr>
            <p:cNvPr id="105" name="Google Shape;105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2F2F2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8" name="Google Shape;108;p3"/>
            <p:cNvGrpSpPr/>
            <p:nvPr/>
          </p:nvGrpSpPr>
          <p:grpSpPr>
            <a:xfrm>
              <a:off x="3231882" y="1860937"/>
              <a:ext cx="526334" cy="1408190"/>
              <a:chOff x="10158612" y="4675855"/>
              <a:chExt cx="526334" cy="1408190"/>
            </a:xfrm>
          </p:grpSpPr>
          <p:sp>
            <p:nvSpPr>
              <p:cNvPr id="109" name="Google Shape;109;p3"/>
              <p:cNvSpPr txBox="1"/>
              <p:nvPr/>
            </p:nvSpPr>
            <p:spPr>
              <a:xfrm rot="-5400000">
                <a:off x="9641862" y="5195595"/>
                <a:ext cx="1405200" cy="37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110" name="Google Shape;110;p3"/>
              <p:cNvSpPr txBox="1"/>
              <p:nvPr/>
            </p:nvSpPr>
            <p:spPr>
              <a:xfrm rot="-5400000">
                <a:off x="9883945" y="5280055"/>
                <a:ext cx="1405200" cy="19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  <p:grpSp>
        <p:nvGrpSpPr>
          <p:cNvPr id="111" name="Google Shape;111;p3"/>
          <p:cNvGrpSpPr/>
          <p:nvPr/>
        </p:nvGrpSpPr>
        <p:grpSpPr>
          <a:xfrm>
            <a:off x="7093627" y="2824701"/>
            <a:ext cx="5523677" cy="5523677"/>
            <a:chOff x="155158" y="275218"/>
            <a:chExt cx="4513177" cy="4513177"/>
          </a:xfrm>
        </p:grpSpPr>
        <p:sp>
          <p:nvSpPr>
            <p:cNvPr id="112" name="Google Shape;112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5" name="Google Shape;115;p3"/>
            <p:cNvGrpSpPr/>
            <p:nvPr/>
          </p:nvGrpSpPr>
          <p:grpSpPr>
            <a:xfrm>
              <a:off x="3204039" y="1860937"/>
              <a:ext cx="554177" cy="1408191"/>
              <a:chOff x="10130769" y="4675855"/>
              <a:chExt cx="554177" cy="1408191"/>
            </a:xfrm>
          </p:grpSpPr>
          <p:sp>
            <p:nvSpPr>
              <p:cNvPr id="116" name="Google Shape;116;p3"/>
              <p:cNvSpPr txBox="1"/>
              <p:nvPr/>
            </p:nvSpPr>
            <p:spPr>
              <a:xfrm rot="-5400000">
                <a:off x="9641919" y="5167696"/>
                <a:ext cx="1405200" cy="427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117" name="Google Shape;117;p3"/>
              <p:cNvSpPr txBox="1"/>
              <p:nvPr/>
            </p:nvSpPr>
            <p:spPr>
              <a:xfrm rot="-5400000">
                <a:off x="9883945" y="5280055"/>
                <a:ext cx="1405200" cy="19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  <p:grpSp>
        <p:nvGrpSpPr>
          <p:cNvPr id="118" name="Google Shape;118;p3"/>
          <p:cNvGrpSpPr/>
          <p:nvPr/>
        </p:nvGrpSpPr>
        <p:grpSpPr>
          <a:xfrm>
            <a:off x="7026052" y="724716"/>
            <a:ext cx="5523677" cy="5523677"/>
            <a:chOff x="155158" y="275218"/>
            <a:chExt cx="4513177" cy="4513177"/>
          </a:xfrm>
        </p:grpSpPr>
        <p:sp>
          <p:nvSpPr>
            <p:cNvPr id="119" name="Google Shape;119;p3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1093694" y="1846729"/>
              <a:ext cx="2683500" cy="1428300"/>
            </a:xfrm>
            <a:prstGeom prst="roundRect">
              <a:avLst>
                <a:gd fmla="val 16667" name="adj"/>
              </a:avLst>
            </a:prstGeom>
            <a:noFill/>
            <a:ln cap="flat" cmpd="sng" w="22225">
              <a:solidFill>
                <a:srgbClr val="F2F2F2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2" name="Google Shape;122;p3"/>
            <p:cNvGrpSpPr/>
            <p:nvPr/>
          </p:nvGrpSpPr>
          <p:grpSpPr>
            <a:xfrm>
              <a:off x="3231882" y="1860937"/>
              <a:ext cx="526334" cy="1408190"/>
              <a:chOff x="10158612" y="4675855"/>
              <a:chExt cx="526334" cy="1408190"/>
            </a:xfrm>
          </p:grpSpPr>
          <p:sp>
            <p:nvSpPr>
              <p:cNvPr id="123" name="Google Shape;123;p3"/>
              <p:cNvSpPr txBox="1"/>
              <p:nvPr/>
            </p:nvSpPr>
            <p:spPr>
              <a:xfrm rot="-5400000">
                <a:off x="9641862" y="5195595"/>
                <a:ext cx="1405200" cy="37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solidFill>
                      <a:srgbClr val="FFFFFF"/>
                    </a:solidFill>
                    <a:latin typeface="Arial Rounded"/>
                    <a:ea typeface="Arial Rounded"/>
                    <a:cs typeface="Arial Rounded"/>
                    <a:sym typeface="Arial Rounded"/>
                  </a:rPr>
                  <a:t>TICKET</a:t>
                </a:r>
                <a:endParaRPr/>
              </a:p>
            </p:txBody>
          </p:sp>
          <p:sp>
            <p:nvSpPr>
              <p:cNvPr id="124" name="Google Shape;124;p3"/>
              <p:cNvSpPr txBox="1"/>
              <p:nvPr/>
            </p:nvSpPr>
            <p:spPr>
              <a:xfrm rot="-5400000">
                <a:off x="9883945" y="5280055"/>
                <a:ext cx="1405200" cy="196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2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rPr>
                  <a:t>04936785</a:t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10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27" name="Google Shape;127;p4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128" name="Google Shape;128;p4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4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1" name="Google Shape;131;p4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grpSp>
        <p:nvGrpSpPr>
          <p:cNvPr id="132" name="Google Shape;132;p4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133" name="Google Shape;133;p4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4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7" name="Google Shape;137;p4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138" name="Google Shape;138;p4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4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4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4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144" name="Google Shape;144;p4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4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7" name="Google Shape;147;p4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148" name="Google Shape;148;p4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4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4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4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4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4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4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4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4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4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4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4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4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6" name="Google Shape;166;p4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167" name="Google Shape;167;p4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">
  <p:cSld name="CUSTOM_1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70" name="Google Shape;170;p5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171" name="Google Shape;171;p5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5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4" name="Google Shape;174;p5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75" name="Google Shape;175;p5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76" name="Google Shape;176;p5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177" name="Google Shape;177;p5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5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5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" name="Google Shape;181;p5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182" name="Google Shape;182;p5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5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5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5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5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7" name="Google Shape;187;p5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188" name="Google Shape;188;p5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5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1" name="Google Shape;191;p5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192" name="Google Shape;192;p5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5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5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5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5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5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5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5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5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5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5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5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5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0" name="Google Shape;210;p5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211" name="Google Shape;211;p5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ody">
  <p:cSld name="CUSTOM_2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14" name="Google Shape;214;p6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215" name="Google Shape;215;p6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8" name="Google Shape;218;p6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219" name="Google Shape;219;p6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20" name="Google Shape;220;p6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221" name="Google Shape;221;p6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3" name="Google Shape;223;p6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6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5" name="Google Shape;225;p6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226" name="Google Shape;226;p6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6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6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6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6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1" name="Google Shape;231;p6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232" name="Google Shape;232;p6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6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5" name="Google Shape;235;p6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236" name="Google Shape;236;p6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6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6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6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6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6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6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6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6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6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6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6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6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6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4" name="Google Shape;254;p6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255" name="Google Shape;255;p6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our main point">
  <p:cSld name="CUSTOM_6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58" name="Google Shape;258;p7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259" name="Google Shape;259;p7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2" name="Google Shape;262;p7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263" name="Google Shape;263;p7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64" name="Google Shape;264;p7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265" name="Google Shape;265;p7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7" name="Google Shape;267;p7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7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9" name="Google Shape;269;p7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270" name="Google Shape;270;p7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7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7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7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5" name="Google Shape;275;p7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276" name="Google Shape;276;p7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7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7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9" name="Google Shape;279;p7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280" name="Google Shape;280;p7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7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7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7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7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7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7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7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7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7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7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7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7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7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7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7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8" name="Google Shape;298;p7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299" name="Google Shape;299;p7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CUSTOM_12"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2" name="Google Shape;302;p8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303" name="Google Shape;303;p8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8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8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6" name="Google Shape;306;p8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7" name="Google Shape;307;p8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308" name="Google Shape;308;p8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0" name="Google Shape;310;p8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8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2" name="Google Shape;312;p8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313" name="Google Shape;313;p8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8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8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8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8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8" name="Google Shape;318;p8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319" name="Google Shape;319;p8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8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2" name="Google Shape;322;p8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323" name="Google Shape;323;p8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8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8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8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8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8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8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8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8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8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8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8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8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8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8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1" name="Google Shape;341;p8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342" name="Google Shape;342;p8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lumns">
  <p:cSld name="CUSTOM_3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45" name="Google Shape;345;p9"/>
          <p:cNvGrpSpPr/>
          <p:nvPr/>
        </p:nvGrpSpPr>
        <p:grpSpPr>
          <a:xfrm>
            <a:off x="-3279000" y="-6350386"/>
            <a:ext cx="18600606" cy="19324519"/>
            <a:chOff x="155158" y="275218"/>
            <a:chExt cx="4513177" cy="4513177"/>
          </a:xfrm>
        </p:grpSpPr>
        <p:sp>
          <p:nvSpPr>
            <p:cNvPr id="346" name="Google Shape;346;p9"/>
            <p:cNvSpPr/>
            <p:nvPr/>
          </p:nvSpPr>
          <p:spPr>
            <a:xfrm>
              <a:off x="954745" y="1767542"/>
              <a:ext cx="2937731" cy="1564038"/>
            </a:xfrm>
            <a:custGeom>
              <a:rect b="b" l="l" r="r" t="t"/>
              <a:pathLst>
                <a:path extrusionOk="0" h="1642035" w="3084232">
                  <a:moveTo>
                    <a:pt x="2241269" y="1532497"/>
                  </a:moveTo>
                  <a:cubicBezTo>
                    <a:pt x="2217596" y="1532497"/>
                    <a:pt x="2198406" y="1551687"/>
                    <a:pt x="2198406" y="1575360"/>
                  </a:cubicBezTo>
                  <a:cubicBezTo>
                    <a:pt x="2198406" y="1599033"/>
                    <a:pt x="2217596" y="1618223"/>
                    <a:pt x="2241269" y="1618223"/>
                  </a:cubicBezTo>
                  <a:cubicBezTo>
                    <a:pt x="2264942" y="1618223"/>
                    <a:pt x="2284132" y="1599033"/>
                    <a:pt x="2284132" y="1575360"/>
                  </a:cubicBezTo>
                  <a:cubicBezTo>
                    <a:pt x="2284132" y="1551687"/>
                    <a:pt x="2264942" y="1532497"/>
                    <a:pt x="2241269" y="1532497"/>
                  </a:cubicBezTo>
                  <a:close/>
                  <a:moveTo>
                    <a:pt x="2241269" y="1404435"/>
                  </a:moveTo>
                  <a:cubicBezTo>
                    <a:pt x="2217596" y="1404435"/>
                    <a:pt x="2198406" y="1423625"/>
                    <a:pt x="2198406" y="1447298"/>
                  </a:cubicBezTo>
                  <a:cubicBezTo>
                    <a:pt x="2198406" y="1470971"/>
                    <a:pt x="2217596" y="1490161"/>
                    <a:pt x="2241269" y="1490161"/>
                  </a:cubicBezTo>
                  <a:cubicBezTo>
                    <a:pt x="2264942" y="1490161"/>
                    <a:pt x="2284132" y="1470971"/>
                    <a:pt x="2284132" y="1447298"/>
                  </a:cubicBezTo>
                  <a:cubicBezTo>
                    <a:pt x="2284132" y="1423625"/>
                    <a:pt x="2264942" y="1404435"/>
                    <a:pt x="2241269" y="1404435"/>
                  </a:cubicBezTo>
                  <a:close/>
                  <a:moveTo>
                    <a:pt x="2241269" y="1276377"/>
                  </a:moveTo>
                  <a:cubicBezTo>
                    <a:pt x="2217596" y="1276377"/>
                    <a:pt x="2198406" y="1295567"/>
                    <a:pt x="2198406" y="1319240"/>
                  </a:cubicBezTo>
                  <a:cubicBezTo>
                    <a:pt x="2198406" y="1342913"/>
                    <a:pt x="2217596" y="1362103"/>
                    <a:pt x="2241269" y="1362103"/>
                  </a:cubicBezTo>
                  <a:cubicBezTo>
                    <a:pt x="2264942" y="1362103"/>
                    <a:pt x="2284132" y="1342913"/>
                    <a:pt x="2284132" y="1319240"/>
                  </a:cubicBezTo>
                  <a:cubicBezTo>
                    <a:pt x="2284132" y="1295567"/>
                    <a:pt x="2264942" y="1276377"/>
                    <a:pt x="2241269" y="1276377"/>
                  </a:cubicBezTo>
                  <a:close/>
                  <a:moveTo>
                    <a:pt x="2241269" y="1148319"/>
                  </a:moveTo>
                  <a:cubicBezTo>
                    <a:pt x="2217596" y="1148319"/>
                    <a:pt x="2198406" y="1167509"/>
                    <a:pt x="2198406" y="1191182"/>
                  </a:cubicBezTo>
                  <a:cubicBezTo>
                    <a:pt x="2198406" y="1214855"/>
                    <a:pt x="2217596" y="1234045"/>
                    <a:pt x="2241269" y="1234045"/>
                  </a:cubicBezTo>
                  <a:cubicBezTo>
                    <a:pt x="2264942" y="1234045"/>
                    <a:pt x="2284132" y="1214855"/>
                    <a:pt x="2284132" y="1191182"/>
                  </a:cubicBezTo>
                  <a:cubicBezTo>
                    <a:pt x="2284132" y="1167509"/>
                    <a:pt x="2264942" y="1148319"/>
                    <a:pt x="2241269" y="1148319"/>
                  </a:cubicBezTo>
                  <a:close/>
                  <a:moveTo>
                    <a:pt x="2241269" y="1020261"/>
                  </a:moveTo>
                  <a:cubicBezTo>
                    <a:pt x="2217596" y="1020261"/>
                    <a:pt x="2198406" y="1039451"/>
                    <a:pt x="2198406" y="1063124"/>
                  </a:cubicBezTo>
                  <a:cubicBezTo>
                    <a:pt x="2198406" y="1086797"/>
                    <a:pt x="2217596" y="1105987"/>
                    <a:pt x="2241269" y="1105987"/>
                  </a:cubicBezTo>
                  <a:cubicBezTo>
                    <a:pt x="2264942" y="1105987"/>
                    <a:pt x="2284132" y="1086797"/>
                    <a:pt x="2284132" y="1063124"/>
                  </a:cubicBezTo>
                  <a:cubicBezTo>
                    <a:pt x="2284132" y="1039451"/>
                    <a:pt x="2264942" y="1020261"/>
                    <a:pt x="2241269" y="1020261"/>
                  </a:cubicBezTo>
                  <a:close/>
                  <a:moveTo>
                    <a:pt x="2241269" y="892203"/>
                  </a:moveTo>
                  <a:cubicBezTo>
                    <a:pt x="2217596" y="892203"/>
                    <a:pt x="2198406" y="911393"/>
                    <a:pt x="2198406" y="935066"/>
                  </a:cubicBezTo>
                  <a:cubicBezTo>
                    <a:pt x="2198406" y="958739"/>
                    <a:pt x="2217596" y="977929"/>
                    <a:pt x="2241269" y="977929"/>
                  </a:cubicBezTo>
                  <a:cubicBezTo>
                    <a:pt x="2264942" y="977929"/>
                    <a:pt x="2284132" y="958739"/>
                    <a:pt x="2284132" y="935066"/>
                  </a:cubicBezTo>
                  <a:cubicBezTo>
                    <a:pt x="2284132" y="911393"/>
                    <a:pt x="2264942" y="892203"/>
                    <a:pt x="2241269" y="892203"/>
                  </a:cubicBezTo>
                  <a:close/>
                  <a:moveTo>
                    <a:pt x="2241269" y="764145"/>
                  </a:moveTo>
                  <a:cubicBezTo>
                    <a:pt x="2217596" y="764145"/>
                    <a:pt x="2198406" y="783335"/>
                    <a:pt x="2198406" y="807008"/>
                  </a:cubicBezTo>
                  <a:cubicBezTo>
                    <a:pt x="2198406" y="830681"/>
                    <a:pt x="2217596" y="849871"/>
                    <a:pt x="2241269" y="849871"/>
                  </a:cubicBezTo>
                  <a:cubicBezTo>
                    <a:pt x="2264942" y="849871"/>
                    <a:pt x="2284132" y="830681"/>
                    <a:pt x="2284132" y="807008"/>
                  </a:cubicBezTo>
                  <a:cubicBezTo>
                    <a:pt x="2284132" y="783335"/>
                    <a:pt x="2264942" y="764145"/>
                    <a:pt x="2241269" y="764145"/>
                  </a:cubicBezTo>
                  <a:close/>
                  <a:moveTo>
                    <a:pt x="2241269" y="636087"/>
                  </a:moveTo>
                  <a:cubicBezTo>
                    <a:pt x="2217596" y="636087"/>
                    <a:pt x="2198406" y="655277"/>
                    <a:pt x="2198406" y="678950"/>
                  </a:cubicBezTo>
                  <a:cubicBezTo>
                    <a:pt x="2198406" y="702623"/>
                    <a:pt x="2217596" y="721813"/>
                    <a:pt x="2241269" y="721813"/>
                  </a:cubicBezTo>
                  <a:cubicBezTo>
                    <a:pt x="2264942" y="721813"/>
                    <a:pt x="2284132" y="702623"/>
                    <a:pt x="2284132" y="678950"/>
                  </a:cubicBezTo>
                  <a:cubicBezTo>
                    <a:pt x="2284132" y="655277"/>
                    <a:pt x="2264942" y="636087"/>
                    <a:pt x="2241269" y="636087"/>
                  </a:cubicBezTo>
                  <a:close/>
                  <a:moveTo>
                    <a:pt x="2241269" y="508029"/>
                  </a:moveTo>
                  <a:cubicBezTo>
                    <a:pt x="2217596" y="508029"/>
                    <a:pt x="2198406" y="527219"/>
                    <a:pt x="2198406" y="550892"/>
                  </a:cubicBezTo>
                  <a:cubicBezTo>
                    <a:pt x="2198406" y="574565"/>
                    <a:pt x="2217596" y="593755"/>
                    <a:pt x="2241269" y="593755"/>
                  </a:cubicBezTo>
                  <a:cubicBezTo>
                    <a:pt x="2264942" y="593755"/>
                    <a:pt x="2284132" y="574565"/>
                    <a:pt x="2284132" y="550892"/>
                  </a:cubicBezTo>
                  <a:cubicBezTo>
                    <a:pt x="2284132" y="527219"/>
                    <a:pt x="2264942" y="508029"/>
                    <a:pt x="2241269" y="508029"/>
                  </a:cubicBezTo>
                  <a:close/>
                  <a:moveTo>
                    <a:pt x="2241269" y="379971"/>
                  </a:moveTo>
                  <a:cubicBezTo>
                    <a:pt x="2217596" y="379971"/>
                    <a:pt x="2198406" y="399161"/>
                    <a:pt x="2198406" y="422834"/>
                  </a:cubicBezTo>
                  <a:cubicBezTo>
                    <a:pt x="2198406" y="446507"/>
                    <a:pt x="2217596" y="465697"/>
                    <a:pt x="2241269" y="465697"/>
                  </a:cubicBezTo>
                  <a:cubicBezTo>
                    <a:pt x="2264942" y="465697"/>
                    <a:pt x="2284132" y="446507"/>
                    <a:pt x="2284132" y="422834"/>
                  </a:cubicBezTo>
                  <a:cubicBezTo>
                    <a:pt x="2284132" y="399161"/>
                    <a:pt x="2264942" y="379971"/>
                    <a:pt x="2241269" y="379971"/>
                  </a:cubicBezTo>
                  <a:close/>
                  <a:moveTo>
                    <a:pt x="2241269" y="251913"/>
                  </a:moveTo>
                  <a:cubicBezTo>
                    <a:pt x="2217596" y="251913"/>
                    <a:pt x="2198406" y="271103"/>
                    <a:pt x="2198406" y="294776"/>
                  </a:cubicBezTo>
                  <a:cubicBezTo>
                    <a:pt x="2198406" y="318449"/>
                    <a:pt x="2217596" y="337639"/>
                    <a:pt x="2241269" y="337639"/>
                  </a:cubicBezTo>
                  <a:cubicBezTo>
                    <a:pt x="2264942" y="337639"/>
                    <a:pt x="2284132" y="318449"/>
                    <a:pt x="2284132" y="294776"/>
                  </a:cubicBezTo>
                  <a:cubicBezTo>
                    <a:pt x="2284132" y="271103"/>
                    <a:pt x="2264942" y="251913"/>
                    <a:pt x="2241269" y="251913"/>
                  </a:cubicBezTo>
                  <a:close/>
                  <a:moveTo>
                    <a:pt x="2241269" y="123855"/>
                  </a:moveTo>
                  <a:cubicBezTo>
                    <a:pt x="2217596" y="123855"/>
                    <a:pt x="2198406" y="143045"/>
                    <a:pt x="2198406" y="166718"/>
                  </a:cubicBezTo>
                  <a:cubicBezTo>
                    <a:pt x="2198406" y="190391"/>
                    <a:pt x="2217596" y="209581"/>
                    <a:pt x="2241269" y="209581"/>
                  </a:cubicBezTo>
                  <a:cubicBezTo>
                    <a:pt x="2264942" y="209581"/>
                    <a:pt x="2284132" y="190391"/>
                    <a:pt x="2284132" y="166718"/>
                  </a:cubicBezTo>
                  <a:cubicBezTo>
                    <a:pt x="2284132" y="143045"/>
                    <a:pt x="2264942" y="123855"/>
                    <a:pt x="2241269" y="123855"/>
                  </a:cubicBezTo>
                  <a:close/>
                  <a:moveTo>
                    <a:pt x="0" y="0"/>
                  </a:moveTo>
                  <a:lnTo>
                    <a:pt x="2231122" y="0"/>
                  </a:lnTo>
                  <a:lnTo>
                    <a:pt x="2210960" y="8351"/>
                  </a:lnTo>
                  <a:cubicBezTo>
                    <a:pt x="2203204" y="16108"/>
                    <a:pt x="2198406" y="26824"/>
                    <a:pt x="2198406" y="38660"/>
                  </a:cubicBezTo>
                  <a:cubicBezTo>
                    <a:pt x="2198406" y="62333"/>
                    <a:pt x="2217596" y="81523"/>
                    <a:pt x="2241269" y="81523"/>
                  </a:cubicBezTo>
                  <a:cubicBezTo>
                    <a:pt x="2264942" y="81523"/>
                    <a:pt x="2284132" y="62333"/>
                    <a:pt x="2284132" y="38660"/>
                  </a:cubicBezTo>
                  <a:cubicBezTo>
                    <a:pt x="2284132" y="26824"/>
                    <a:pt x="2279335" y="16108"/>
                    <a:pt x="2271578" y="8351"/>
                  </a:cubicBezTo>
                  <a:lnTo>
                    <a:pt x="2251416" y="0"/>
                  </a:lnTo>
                  <a:lnTo>
                    <a:pt x="3084232" y="0"/>
                  </a:lnTo>
                  <a:lnTo>
                    <a:pt x="3084232" y="946"/>
                  </a:lnTo>
                  <a:lnTo>
                    <a:pt x="3058685" y="11527"/>
                  </a:lnTo>
                  <a:cubicBezTo>
                    <a:pt x="3050929" y="19284"/>
                    <a:pt x="3046131" y="30000"/>
                    <a:pt x="3046131" y="41836"/>
                  </a:cubicBezTo>
                  <a:cubicBezTo>
                    <a:pt x="3046131" y="53673"/>
                    <a:pt x="3050929" y="64388"/>
                    <a:pt x="3058685" y="72145"/>
                  </a:cubicBezTo>
                  <a:lnTo>
                    <a:pt x="3084232" y="82727"/>
                  </a:lnTo>
                  <a:lnTo>
                    <a:pt x="3084232" y="129004"/>
                  </a:lnTo>
                  <a:lnTo>
                    <a:pt x="3058685" y="139585"/>
                  </a:lnTo>
                  <a:cubicBezTo>
                    <a:pt x="3050929" y="147342"/>
                    <a:pt x="3046131" y="158058"/>
                    <a:pt x="3046131" y="169894"/>
                  </a:cubicBezTo>
                  <a:cubicBezTo>
                    <a:pt x="3046131" y="181731"/>
                    <a:pt x="3050929" y="192446"/>
                    <a:pt x="3058685" y="200203"/>
                  </a:cubicBezTo>
                  <a:lnTo>
                    <a:pt x="3084232" y="210785"/>
                  </a:lnTo>
                  <a:lnTo>
                    <a:pt x="3084232" y="257062"/>
                  </a:lnTo>
                  <a:lnTo>
                    <a:pt x="3058685" y="267643"/>
                  </a:lnTo>
                  <a:cubicBezTo>
                    <a:pt x="3050929" y="275400"/>
                    <a:pt x="3046131" y="286116"/>
                    <a:pt x="3046131" y="297952"/>
                  </a:cubicBezTo>
                  <a:cubicBezTo>
                    <a:pt x="3046131" y="309789"/>
                    <a:pt x="3050929" y="320504"/>
                    <a:pt x="3058685" y="328261"/>
                  </a:cubicBezTo>
                  <a:lnTo>
                    <a:pt x="3084232" y="338843"/>
                  </a:lnTo>
                  <a:lnTo>
                    <a:pt x="3084232" y="385120"/>
                  </a:lnTo>
                  <a:lnTo>
                    <a:pt x="3058685" y="395701"/>
                  </a:lnTo>
                  <a:cubicBezTo>
                    <a:pt x="3050929" y="403458"/>
                    <a:pt x="3046131" y="414174"/>
                    <a:pt x="3046131" y="426010"/>
                  </a:cubicBezTo>
                  <a:cubicBezTo>
                    <a:pt x="3046131" y="437847"/>
                    <a:pt x="3050929" y="448562"/>
                    <a:pt x="3058685" y="456319"/>
                  </a:cubicBezTo>
                  <a:lnTo>
                    <a:pt x="3084232" y="466901"/>
                  </a:lnTo>
                  <a:lnTo>
                    <a:pt x="3084232" y="513178"/>
                  </a:lnTo>
                  <a:lnTo>
                    <a:pt x="3058685" y="523759"/>
                  </a:lnTo>
                  <a:cubicBezTo>
                    <a:pt x="3050929" y="531516"/>
                    <a:pt x="3046131" y="542232"/>
                    <a:pt x="3046131" y="554068"/>
                  </a:cubicBezTo>
                  <a:cubicBezTo>
                    <a:pt x="3046131" y="565905"/>
                    <a:pt x="3050929" y="576620"/>
                    <a:pt x="3058685" y="584377"/>
                  </a:cubicBezTo>
                  <a:lnTo>
                    <a:pt x="3084232" y="594959"/>
                  </a:lnTo>
                  <a:lnTo>
                    <a:pt x="3084232" y="641236"/>
                  </a:lnTo>
                  <a:lnTo>
                    <a:pt x="3058685" y="651817"/>
                  </a:lnTo>
                  <a:cubicBezTo>
                    <a:pt x="3050929" y="659574"/>
                    <a:pt x="3046131" y="670290"/>
                    <a:pt x="3046131" y="682126"/>
                  </a:cubicBezTo>
                  <a:cubicBezTo>
                    <a:pt x="3046131" y="693963"/>
                    <a:pt x="3050929" y="704678"/>
                    <a:pt x="3058685" y="712435"/>
                  </a:cubicBezTo>
                  <a:lnTo>
                    <a:pt x="3084232" y="723017"/>
                  </a:lnTo>
                  <a:lnTo>
                    <a:pt x="3084232" y="769294"/>
                  </a:lnTo>
                  <a:lnTo>
                    <a:pt x="3058685" y="779875"/>
                  </a:lnTo>
                  <a:cubicBezTo>
                    <a:pt x="3050929" y="787632"/>
                    <a:pt x="3046131" y="798348"/>
                    <a:pt x="3046131" y="810184"/>
                  </a:cubicBezTo>
                  <a:cubicBezTo>
                    <a:pt x="3046131" y="822021"/>
                    <a:pt x="3050929" y="832736"/>
                    <a:pt x="3058685" y="840493"/>
                  </a:cubicBezTo>
                  <a:lnTo>
                    <a:pt x="3084232" y="851075"/>
                  </a:lnTo>
                  <a:lnTo>
                    <a:pt x="3084232" y="897352"/>
                  </a:lnTo>
                  <a:lnTo>
                    <a:pt x="3058685" y="907933"/>
                  </a:lnTo>
                  <a:cubicBezTo>
                    <a:pt x="3050929" y="915690"/>
                    <a:pt x="3046131" y="926406"/>
                    <a:pt x="3046131" y="938242"/>
                  </a:cubicBezTo>
                  <a:cubicBezTo>
                    <a:pt x="3046131" y="950079"/>
                    <a:pt x="3050929" y="960794"/>
                    <a:pt x="3058685" y="968551"/>
                  </a:cubicBezTo>
                  <a:lnTo>
                    <a:pt x="3084232" y="979133"/>
                  </a:lnTo>
                  <a:lnTo>
                    <a:pt x="3084232" y="1025410"/>
                  </a:lnTo>
                  <a:lnTo>
                    <a:pt x="3058685" y="1035991"/>
                  </a:lnTo>
                  <a:cubicBezTo>
                    <a:pt x="3050929" y="1043748"/>
                    <a:pt x="3046131" y="1054464"/>
                    <a:pt x="3046131" y="1066300"/>
                  </a:cubicBezTo>
                  <a:cubicBezTo>
                    <a:pt x="3046131" y="1078137"/>
                    <a:pt x="3050929" y="1088852"/>
                    <a:pt x="3058685" y="1096609"/>
                  </a:cubicBezTo>
                  <a:lnTo>
                    <a:pt x="3084232" y="1107191"/>
                  </a:lnTo>
                  <a:lnTo>
                    <a:pt x="3084232" y="1153468"/>
                  </a:lnTo>
                  <a:lnTo>
                    <a:pt x="3058685" y="1164049"/>
                  </a:lnTo>
                  <a:cubicBezTo>
                    <a:pt x="3050929" y="1171806"/>
                    <a:pt x="3046131" y="1182522"/>
                    <a:pt x="3046131" y="1194358"/>
                  </a:cubicBezTo>
                  <a:cubicBezTo>
                    <a:pt x="3046131" y="1206195"/>
                    <a:pt x="3050929" y="1216910"/>
                    <a:pt x="3058685" y="1224667"/>
                  </a:cubicBezTo>
                  <a:lnTo>
                    <a:pt x="3084232" y="1235249"/>
                  </a:lnTo>
                  <a:lnTo>
                    <a:pt x="3084232" y="1281526"/>
                  </a:lnTo>
                  <a:lnTo>
                    <a:pt x="3058685" y="1292107"/>
                  </a:lnTo>
                  <a:cubicBezTo>
                    <a:pt x="3050929" y="1299864"/>
                    <a:pt x="3046131" y="1310580"/>
                    <a:pt x="3046131" y="1322416"/>
                  </a:cubicBezTo>
                  <a:cubicBezTo>
                    <a:pt x="3046131" y="1334253"/>
                    <a:pt x="3050929" y="1344968"/>
                    <a:pt x="3058685" y="1352725"/>
                  </a:cubicBezTo>
                  <a:lnTo>
                    <a:pt x="3084232" y="1363307"/>
                  </a:lnTo>
                  <a:lnTo>
                    <a:pt x="3084232" y="1409584"/>
                  </a:lnTo>
                  <a:lnTo>
                    <a:pt x="3058685" y="1420165"/>
                  </a:lnTo>
                  <a:cubicBezTo>
                    <a:pt x="3050929" y="1427922"/>
                    <a:pt x="3046131" y="1438638"/>
                    <a:pt x="3046131" y="1450474"/>
                  </a:cubicBezTo>
                  <a:cubicBezTo>
                    <a:pt x="3046131" y="1462311"/>
                    <a:pt x="3050929" y="1473026"/>
                    <a:pt x="3058685" y="1480783"/>
                  </a:cubicBezTo>
                  <a:lnTo>
                    <a:pt x="3084232" y="1491365"/>
                  </a:lnTo>
                  <a:lnTo>
                    <a:pt x="3084232" y="1537646"/>
                  </a:lnTo>
                  <a:lnTo>
                    <a:pt x="3058685" y="1548227"/>
                  </a:lnTo>
                  <a:cubicBezTo>
                    <a:pt x="3050929" y="1555984"/>
                    <a:pt x="3046131" y="1566700"/>
                    <a:pt x="3046131" y="1578536"/>
                  </a:cubicBezTo>
                  <a:cubicBezTo>
                    <a:pt x="3046131" y="1590373"/>
                    <a:pt x="3050929" y="1601088"/>
                    <a:pt x="3058685" y="1608845"/>
                  </a:cubicBezTo>
                  <a:lnTo>
                    <a:pt x="3084232" y="1619427"/>
                  </a:lnTo>
                  <a:lnTo>
                    <a:pt x="3084232" y="1642035"/>
                  </a:lnTo>
                  <a:lnTo>
                    <a:pt x="0" y="1642035"/>
                  </a:lnTo>
                  <a:lnTo>
                    <a:pt x="0" y="1621442"/>
                  </a:lnTo>
                  <a:lnTo>
                    <a:pt x="18917" y="1613607"/>
                  </a:lnTo>
                  <a:cubicBezTo>
                    <a:pt x="26674" y="1605850"/>
                    <a:pt x="31471" y="1595135"/>
                    <a:pt x="31471" y="1583298"/>
                  </a:cubicBezTo>
                  <a:cubicBezTo>
                    <a:pt x="31471" y="1571462"/>
                    <a:pt x="26674" y="1560746"/>
                    <a:pt x="18917" y="1552989"/>
                  </a:cubicBezTo>
                  <a:lnTo>
                    <a:pt x="0" y="1545154"/>
                  </a:lnTo>
                  <a:lnTo>
                    <a:pt x="0" y="1493380"/>
                  </a:lnTo>
                  <a:lnTo>
                    <a:pt x="18917" y="1485545"/>
                  </a:lnTo>
                  <a:cubicBezTo>
                    <a:pt x="26674" y="1477788"/>
                    <a:pt x="31471" y="1467073"/>
                    <a:pt x="31471" y="1455236"/>
                  </a:cubicBezTo>
                  <a:cubicBezTo>
                    <a:pt x="31471" y="1443400"/>
                    <a:pt x="26674" y="1432684"/>
                    <a:pt x="18917" y="1424927"/>
                  </a:cubicBezTo>
                  <a:lnTo>
                    <a:pt x="0" y="1417092"/>
                  </a:lnTo>
                  <a:lnTo>
                    <a:pt x="0" y="1365322"/>
                  </a:lnTo>
                  <a:lnTo>
                    <a:pt x="18917" y="1357487"/>
                  </a:lnTo>
                  <a:cubicBezTo>
                    <a:pt x="26674" y="1349730"/>
                    <a:pt x="31471" y="1339015"/>
                    <a:pt x="31471" y="1327178"/>
                  </a:cubicBezTo>
                  <a:cubicBezTo>
                    <a:pt x="31471" y="1315342"/>
                    <a:pt x="26674" y="1304626"/>
                    <a:pt x="18917" y="1296869"/>
                  </a:cubicBezTo>
                  <a:lnTo>
                    <a:pt x="0" y="1289034"/>
                  </a:lnTo>
                  <a:lnTo>
                    <a:pt x="0" y="1237264"/>
                  </a:lnTo>
                  <a:lnTo>
                    <a:pt x="18917" y="1229429"/>
                  </a:lnTo>
                  <a:cubicBezTo>
                    <a:pt x="26674" y="1221672"/>
                    <a:pt x="31471" y="1210957"/>
                    <a:pt x="31471" y="1199120"/>
                  </a:cubicBezTo>
                  <a:cubicBezTo>
                    <a:pt x="31471" y="1187284"/>
                    <a:pt x="26674" y="1176568"/>
                    <a:pt x="18917" y="1168811"/>
                  </a:cubicBezTo>
                  <a:lnTo>
                    <a:pt x="0" y="1160976"/>
                  </a:lnTo>
                  <a:lnTo>
                    <a:pt x="0" y="1109206"/>
                  </a:lnTo>
                  <a:lnTo>
                    <a:pt x="18917" y="1101371"/>
                  </a:lnTo>
                  <a:cubicBezTo>
                    <a:pt x="26674" y="1093614"/>
                    <a:pt x="31471" y="1082899"/>
                    <a:pt x="31471" y="1071062"/>
                  </a:cubicBezTo>
                  <a:cubicBezTo>
                    <a:pt x="31471" y="1059226"/>
                    <a:pt x="26674" y="1048510"/>
                    <a:pt x="18917" y="1040753"/>
                  </a:cubicBezTo>
                  <a:lnTo>
                    <a:pt x="0" y="1032918"/>
                  </a:lnTo>
                  <a:lnTo>
                    <a:pt x="0" y="981148"/>
                  </a:lnTo>
                  <a:lnTo>
                    <a:pt x="18917" y="973313"/>
                  </a:lnTo>
                  <a:cubicBezTo>
                    <a:pt x="26674" y="965556"/>
                    <a:pt x="31471" y="954841"/>
                    <a:pt x="31471" y="943004"/>
                  </a:cubicBezTo>
                  <a:cubicBezTo>
                    <a:pt x="31471" y="931168"/>
                    <a:pt x="26674" y="920452"/>
                    <a:pt x="18917" y="912695"/>
                  </a:cubicBezTo>
                  <a:lnTo>
                    <a:pt x="0" y="904860"/>
                  </a:lnTo>
                  <a:lnTo>
                    <a:pt x="0" y="853090"/>
                  </a:lnTo>
                  <a:lnTo>
                    <a:pt x="18917" y="845255"/>
                  </a:lnTo>
                  <a:cubicBezTo>
                    <a:pt x="26674" y="837498"/>
                    <a:pt x="31471" y="826783"/>
                    <a:pt x="31471" y="814946"/>
                  </a:cubicBezTo>
                  <a:cubicBezTo>
                    <a:pt x="31471" y="803110"/>
                    <a:pt x="26674" y="792394"/>
                    <a:pt x="18917" y="784637"/>
                  </a:cubicBezTo>
                  <a:lnTo>
                    <a:pt x="0" y="776802"/>
                  </a:lnTo>
                  <a:lnTo>
                    <a:pt x="0" y="725033"/>
                  </a:lnTo>
                  <a:lnTo>
                    <a:pt x="18917" y="717197"/>
                  </a:lnTo>
                  <a:cubicBezTo>
                    <a:pt x="26674" y="709440"/>
                    <a:pt x="31471" y="698725"/>
                    <a:pt x="31471" y="686888"/>
                  </a:cubicBezTo>
                  <a:cubicBezTo>
                    <a:pt x="31471" y="675052"/>
                    <a:pt x="26674" y="664336"/>
                    <a:pt x="18917" y="656579"/>
                  </a:cubicBezTo>
                  <a:lnTo>
                    <a:pt x="0" y="648744"/>
                  </a:lnTo>
                  <a:lnTo>
                    <a:pt x="0" y="596975"/>
                  </a:lnTo>
                  <a:lnTo>
                    <a:pt x="18917" y="589139"/>
                  </a:lnTo>
                  <a:cubicBezTo>
                    <a:pt x="26674" y="581382"/>
                    <a:pt x="31471" y="570667"/>
                    <a:pt x="31471" y="558830"/>
                  </a:cubicBezTo>
                  <a:cubicBezTo>
                    <a:pt x="31471" y="546994"/>
                    <a:pt x="26674" y="536278"/>
                    <a:pt x="18917" y="528521"/>
                  </a:cubicBezTo>
                  <a:lnTo>
                    <a:pt x="0" y="520686"/>
                  </a:lnTo>
                  <a:lnTo>
                    <a:pt x="0" y="468917"/>
                  </a:lnTo>
                  <a:lnTo>
                    <a:pt x="18917" y="461081"/>
                  </a:lnTo>
                  <a:cubicBezTo>
                    <a:pt x="26674" y="453324"/>
                    <a:pt x="31471" y="442609"/>
                    <a:pt x="31471" y="430772"/>
                  </a:cubicBezTo>
                  <a:cubicBezTo>
                    <a:pt x="31471" y="418936"/>
                    <a:pt x="26674" y="408220"/>
                    <a:pt x="18917" y="400463"/>
                  </a:cubicBezTo>
                  <a:lnTo>
                    <a:pt x="0" y="392628"/>
                  </a:lnTo>
                  <a:lnTo>
                    <a:pt x="0" y="340858"/>
                  </a:lnTo>
                  <a:lnTo>
                    <a:pt x="18917" y="333023"/>
                  </a:lnTo>
                  <a:cubicBezTo>
                    <a:pt x="26674" y="325266"/>
                    <a:pt x="31471" y="314551"/>
                    <a:pt x="31471" y="302714"/>
                  </a:cubicBezTo>
                  <a:cubicBezTo>
                    <a:pt x="31471" y="290878"/>
                    <a:pt x="26674" y="280162"/>
                    <a:pt x="18917" y="272405"/>
                  </a:cubicBezTo>
                  <a:lnTo>
                    <a:pt x="0" y="264570"/>
                  </a:lnTo>
                  <a:lnTo>
                    <a:pt x="0" y="212800"/>
                  </a:lnTo>
                  <a:lnTo>
                    <a:pt x="18917" y="204965"/>
                  </a:lnTo>
                  <a:cubicBezTo>
                    <a:pt x="26674" y="197208"/>
                    <a:pt x="31471" y="186493"/>
                    <a:pt x="31471" y="174656"/>
                  </a:cubicBezTo>
                  <a:cubicBezTo>
                    <a:pt x="31471" y="162820"/>
                    <a:pt x="26674" y="152104"/>
                    <a:pt x="18917" y="144347"/>
                  </a:cubicBezTo>
                  <a:lnTo>
                    <a:pt x="0" y="136512"/>
                  </a:lnTo>
                  <a:lnTo>
                    <a:pt x="0" y="84742"/>
                  </a:lnTo>
                  <a:lnTo>
                    <a:pt x="18917" y="76907"/>
                  </a:lnTo>
                  <a:cubicBezTo>
                    <a:pt x="26674" y="69150"/>
                    <a:pt x="31471" y="58435"/>
                    <a:pt x="31471" y="46598"/>
                  </a:cubicBezTo>
                  <a:cubicBezTo>
                    <a:pt x="31471" y="34762"/>
                    <a:pt x="26674" y="24046"/>
                    <a:pt x="18917" y="16289"/>
                  </a:cubicBezTo>
                  <a:lnTo>
                    <a:pt x="0" y="8454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0800" rotWithShape="0" algn="tl" dir="2700000" dist="12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1047908" y="1802992"/>
              <a:ext cx="2729100" cy="1472100"/>
            </a:xfrm>
            <a:prstGeom prst="roundRect">
              <a:avLst>
                <a:gd fmla="val 9534" name="adj"/>
              </a:avLst>
            </a:prstGeom>
            <a:noFill/>
            <a:ln cap="flat" cmpd="sng" w="28575">
              <a:solidFill>
                <a:srgbClr val="FBDDAD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9"/>
            <p:cNvSpPr/>
            <p:nvPr/>
          </p:nvSpPr>
          <p:spPr>
            <a:xfrm rot="2700000">
              <a:off x="833869" y="918387"/>
              <a:ext cx="3155756" cy="3226840"/>
            </a:xfrm>
            <a:custGeom>
              <a:rect b="b" l="l" r="r" t="t"/>
              <a:pathLst>
                <a:path extrusionOk="0" h="3306841" w="3269533">
                  <a:moveTo>
                    <a:pt x="1151437" y="3291354"/>
                  </a:moveTo>
                  <a:lnTo>
                    <a:pt x="1151437" y="3306841"/>
                  </a:lnTo>
                  <a:lnTo>
                    <a:pt x="1146903" y="3302309"/>
                  </a:lnTo>
                  <a:close/>
                  <a:moveTo>
                    <a:pt x="3223814" y="1033442"/>
                  </a:moveTo>
                  <a:lnTo>
                    <a:pt x="3235071" y="1028775"/>
                  </a:lnTo>
                  <a:lnTo>
                    <a:pt x="3267807" y="1061490"/>
                  </a:lnTo>
                  <a:lnTo>
                    <a:pt x="3257233" y="1087040"/>
                  </a:lnTo>
                  <a:lnTo>
                    <a:pt x="3269533" y="1116706"/>
                  </a:lnTo>
                  <a:lnTo>
                    <a:pt x="3269533" y="1207439"/>
                  </a:lnTo>
                  <a:lnTo>
                    <a:pt x="3223814" y="1253188"/>
                  </a:lnTo>
                  <a:close/>
                  <a:moveTo>
                    <a:pt x="3112351" y="946113"/>
                  </a:moveTo>
                  <a:lnTo>
                    <a:pt x="3118948" y="948843"/>
                  </a:lnTo>
                  <a:lnTo>
                    <a:pt x="3144491" y="938253"/>
                  </a:lnTo>
                  <a:lnTo>
                    <a:pt x="3158070" y="951823"/>
                  </a:lnTo>
                  <a:lnTo>
                    <a:pt x="3158070" y="1318974"/>
                  </a:lnTo>
                  <a:lnTo>
                    <a:pt x="3112351" y="1364723"/>
                  </a:lnTo>
                  <a:close/>
                  <a:moveTo>
                    <a:pt x="3000872" y="846943"/>
                  </a:moveTo>
                  <a:lnTo>
                    <a:pt x="3028368" y="858322"/>
                  </a:lnTo>
                  <a:lnTo>
                    <a:pt x="3046591" y="850767"/>
                  </a:lnTo>
                  <a:lnTo>
                    <a:pt x="3046591" y="1430525"/>
                  </a:lnTo>
                  <a:lnTo>
                    <a:pt x="3000872" y="1476274"/>
                  </a:lnTo>
                  <a:close/>
                  <a:moveTo>
                    <a:pt x="2889392" y="683319"/>
                  </a:moveTo>
                  <a:lnTo>
                    <a:pt x="2905485" y="699401"/>
                  </a:lnTo>
                  <a:lnTo>
                    <a:pt x="2894911" y="724951"/>
                  </a:lnTo>
                  <a:cubicBezTo>
                    <a:pt x="2894915" y="735920"/>
                    <a:pt x="2899103" y="746889"/>
                    <a:pt x="2907475" y="755256"/>
                  </a:cubicBezTo>
                  <a:lnTo>
                    <a:pt x="2935111" y="766693"/>
                  </a:lnTo>
                  <a:lnTo>
                    <a:pt x="2935111" y="1542077"/>
                  </a:lnTo>
                  <a:lnTo>
                    <a:pt x="2889392" y="1587826"/>
                  </a:lnTo>
                  <a:close/>
                  <a:moveTo>
                    <a:pt x="2777913" y="577933"/>
                  </a:moveTo>
                  <a:lnTo>
                    <a:pt x="2782172" y="576168"/>
                  </a:lnTo>
                  <a:lnTo>
                    <a:pt x="2814905" y="608880"/>
                  </a:lnTo>
                  <a:lnTo>
                    <a:pt x="2804331" y="634430"/>
                  </a:lnTo>
                  <a:cubicBezTo>
                    <a:pt x="2804335" y="645399"/>
                    <a:pt x="2808523" y="656368"/>
                    <a:pt x="2816895" y="664734"/>
                  </a:cubicBezTo>
                  <a:lnTo>
                    <a:pt x="2823632" y="667522"/>
                  </a:lnTo>
                  <a:lnTo>
                    <a:pt x="2823632" y="1653629"/>
                  </a:lnTo>
                  <a:lnTo>
                    <a:pt x="2777913" y="1699378"/>
                  </a:lnTo>
                  <a:close/>
                  <a:moveTo>
                    <a:pt x="2666433" y="496076"/>
                  </a:moveTo>
                  <a:lnTo>
                    <a:pt x="2691592" y="485646"/>
                  </a:lnTo>
                  <a:lnTo>
                    <a:pt x="2712152" y="506193"/>
                  </a:lnTo>
                  <a:lnTo>
                    <a:pt x="2712152" y="1765181"/>
                  </a:lnTo>
                  <a:lnTo>
                    <a:pt x="2666433" y="1810929"/>
                  </a:lnTo>
                  <a:close/>
                  <a:moveTo>
                    <a:pt x="2554953" y="397225"/>
                  </a:moveTo>
                  <a:lnTo>
                    <a:pt x="2575468" y="405715"/>
                  </a:lnTo>
                  <a:lnTo>
                    <a:pt x="2600672" y="395266"/>
                  </a:lnTo>
                  <a:lnTo>
                    <a:pt x="2600672" y="1876733"/>
                  </a:lnTo>
                  <a:lnTo>
                    <a:pt x="2554953" y="1922481"/>
                  </a:lnTo>
                  <a:close/>
                  <a:moveTo>
                    <a:pt x="2443474" y="275873"/>
                  </a:moveTo>
                  <a:lnTo>
                    <a:pt x="2454575" y="302649"/>
                  </a:lnTo>
                  <a:cubicBezTo>
                    <a:pt x="2462948" y="311016"/>
                    <a:pt x="2473919" y="315196"/>
                    <a:pt x="2484888" y="315194"/>
                  </a:cubicBezTo>
                  <a:lnTo>
                    <a:pt x="2489193" y="313409"/>
                  </a:lnTo>
                  <a:lnTo>
                    <a:pt x="2489193" y="1988284"/>
                  </a:lnTo>
                  <a:lnTo>
                    <a:pt x="2443474" y="2034032"/>
                  </a:lnTo>
                  <a:close/>
                  <a:moveTo>
                    <a:pt x="2443474" y="237689"/>
                  </a:moveTo>
                  <a:lnTo>
                    <a:pt x="2452585" y="246794"/>
                  </a:lnTo>
                  <a:lnTo>
                    <a:pt x="2443474" y="268809"/>
                  </a:lnTo>
                  <a:close/>
                  <a:moveTo>
                    <a:pt x="2331994" y="126281"/>
                  </a:moveTo>
                  <a:lnTo>
                    <a:pt x="2362005" y="156273"/>
                  </a:lnTo>
                  <a:lnTo>
                    <a:pt x="2351431" y="181823"/>
                  </a:lnTo>
                  <a:cubicBezTo>
                    <a:pt x="2351435" y="192792"/>
                    <a:pt x="2355623" y="203761"/>
                    <a:pt x="2363995" y="212127"/>
                  </a:cubicBezTo>
                  <a:lnTo>
                    <a:pt x="2377713" y="217804"/>
                  </a:lnTo>
                  <a:lnTo>
                    <a:pt x="2377713" y="2099836"/>
                  </a:lnTo>
                  <a:lnTo>
                    <a:pt x="2331994" y="2145584"/>
                  </a:lnTo>
                  <a:close/>
                  <a:moveTo>
                    <a:pt x="2220514" y="40575"/>
                  </a:moveTo>
                  <a:lnTo>
                    <a:pt x="2238692" y="33039"/>
                  </a:lnTo>
                  <a:lnTo>
                    <a:pt x="2266234" y="60563"/>
                  </a:lnTo>
                  <a:lnTo>
                    <a:pt x="2266234" y="78295"/>
                  </a:lnTo>
                  <a:lnTo>
                    <a:pt x="2260851" y="91301"/>
                  </a:lnTo>
                  <a:lnTo>
                    <a:pt x="2266234" y="104285"/>
                  </a:lnTo>
                  <a:lnTo>
                    <a:pt x="2266233" y="2211387"/>
                  </a:lnTo>
                  <a:lnTo>
                    <a:pt x="2220515" y="2257136"/>
                  </a:lnTo>
                  <a:close/>
                  <a:moveTo>
                    <a:pt x="2109035" y="45748"/>
                  </a:moveTo>
                  <a:lnTo>
                    <a:pt x="2154754" y="0"/>
                  </a:lnTo>
                  <a:lnTo>
                    <a:pt x="2154754" y="2322939"/>
                  </a:lnTo>
                  <a:lnTo>
                    <a:pt x="2109035" y="2368687"/>
                  </a:lnTo>
                  <a:close/>
                  <a:moveTo>
                    <a:pt x="1997555" y="157301"/>
                  </a:moveTo>
                  <a:lnTo>
                    <a:pt x="2043274" y="111552"/>
                  </a:lnTo>
                  <a:lnTo>
                    <a:pt x="2043274" y="2434491"/>
                  </a:lnTo>
                  <a:lnTo>
                    <a:pt x="1997555" y="2480240"/>
                  </a:lnTo>
                  <a:close/>
                  <a:moveTo>
                    <a:pt x="1886076" y="268852"/>
                  </a:moveTo>
                  <a:lnTo>
                    <a:pt x="1931795" y="223103"/>
                  </a:lnTo>
                  <a:lnTo>
                    <a:pt x="1931795" y="2546042"/>
                  </a:lnTo>
                  <a:lnTo>
                    <a:pt x="1886076" y="2591791"/>
                  </a:lnTo>
                  <a:close/>
                  <a:moveTo>
                    <a:pt x="1774596" y="380404"/>
                  </a:moveTo>
                  <a:lnTo>
                    <a:pt x="1820315" y="334655"/>
                  </a:lnTo>
                  <a:lnTo>
                    <a:pt x="1820315" y="2657594"/>
                  </a:lnTo>
                  <a:lnTo>
                    <a:pt x="1774596" y="2703343"/>
                  </a:lnTo>
                  <a:close/>
                  <a:moveTo>
                    <a:pt x="1663116" y="491956"/>
                  </a:moveTo>
                  <a:lnTo>
                    <a:pt x="1708836" y="446206"/>
                  </a:lnTo>
                  <a:lnTo>
                    <a:pt x="1708835" y="2769146"/>
                  </a:lnTo>
                  <a:lnTo>
                    <a:pt x="1663116" y="2814895"/>
                  </a:lnTo>
                  <a:close/>
                  <a:moveTo>
                    <a:pt x="1551637" y="603507"/>
                  </a:moveTo>
                  <a:lnTo>
                    <a:pt x="1597356" y="557758"/>
                  </a:lnTo>
                  <a:lnTo>
                    <a:pt x="1597356" y="2880697"/>
                  </a:lnTo>
                  <a:lnTo>
                    <a:pt x="1551637" y="2926446"/>
                  </a:lnTo>
                  <a:close/>
                  <a:moveTo>
                    <a:pt x="1440157" y="715059"/>
                  </a:moveTo>
                  <a:lnTo>
                    <a:pt x="1485876" y="669311"/>
                  </a:lnTo>
                  <a:lnTo>
                    <a:pt x="1485876" y="2992250"/>
                  </a:lnTo>
                  <a:lnTo>
                    <a:pt x="1440157" y="3037998"/>
                  </a:lnTo>
                  <a:close/>
                  <a:moveTo>
                    <a:pt x="1328677" y="826611"/>
                  </a:moveTo>
                  <a:lnTo>
                    <a:pt x="1374397" y="780862"/>
                  </a:lnTo>
                  <a:lnTo>
                    <a:pt x="1374396" y="3103801"/>
                  </a:lnTo>
                  <a:lnTo>
                    <a:pt x="1328678" y="3149549"/>
                  </a:lnTo>
                  <a:close/>
                  <a:moveTo>
                    <a:pt x="1217198" y="938162"/>
                  </a:moveTo>
                  <a:lnTo>
                    <a:pt x="1262917" y="892414"/>
                  </a:lnTo>
                  <a:lnTo>
                    <a:pt x="1262917" y="3215353"/>
                  </a:lnTo>
                  <a:lnTo>
                    <a:pt x="1217198" y="3261101"/>
                  </a:lnTo>
                  <a:close/>
                  <a:moveTo>
                    <a:pt x="1105718" y="1049714"/>
                  </a:moveTo>
                  <a:lnTo>
                    <a:pt x="1151437" y="1003966"/>
                  </a:lnTo>
                  <a:lnTo>
                    <a:pt x="1151437" y="3275441"/>
                  </a:lnTo>
                  <a:lnTo>
                    <a:pt x="1142168" y="3253086"/>
                  </a:lnTo>
                  <a:cubicBezTo>
                    <a:pt x="1133796" y="3244719"/>
                    <a:pt x="1122826" y="3240537"/>
                    <a:pt x="1111856" y="3240541"/>
                  </a:cubicBezTo>
                  <a:lnTo>
                    <a:pt x="1105718" y="3243086"/>
                  </a:lnTo>
                  <a:close/>
                  <a:moveTo>
                    <a:pt x="994239" y="1161265"/>
                  </a:moveTo>
                  <a:lnTo>
                    <a:pt x="1039958" y="1115517"/>
                  </a:lnTo>
                  <a:lnTo>
                    <a:pt x="1039958" y="3157749"/>
                  </a:lnTo>
                  <a:lnTo>
                    <a:pt x="1021273" y="3150017"/>
                  </a:lnTo>
                  <a:lnTo>
                    <a:pt x="1002359" y="3157859"/>
                  </a:lnTo>
                  <a:lnTo>
                    <a:pt x="994239" y="3149744"/>
                  </a:lnTo>
                  <a:close/>
                  <a:moveTo>
                    <a:pt x="882759" y="1272817"/>
                  </a:moveTo>
                  <a:lnTo>
                    <a:pt x="928478" y="1227069"/>
                  </a:lnTo>
                  <a:lnTo>
                    <a:pt x="928478" y="3060413"/>
                  </a:lnTo>
                  <a:lnTo>
                    <a:pt x="911779" y="3067337"/>
                  </a:lnTo>
                  <a:lnTo>
                    <a:pt x="882759" y="3038336"/>
                  </a:lnTo>
                  <a:lnTo>
                    <a:pt x="882759" y="3012382"/>
                  </a:lnTo>
                  <a:lnTo>
                    <a:pt x="882990" y="3011823"/>
                  </a:lnTo>
                  <a:lnTo>
                    <a:pt x="882759" y="3011265"/>
                  </a:lnTo>
                  <a:close/>
                  <a:moveTo>
                    <a:pt x="771280" y="1384369"/>
                  </a:moveTo>
                  <a:lnTo>
                    <a:pt x="816999" y="1338620"/>
                  </a:lnTo>
                  <a:lnTo>
                    <a:pt x="816998" y="2972618"/>
                  </a:lnTo>
                  <a:lnTo>
                    <a:pt x="784580" y="2940221"/>
                  </a:lnTo>
                  <a:lnTo>
                    <a:pt x="792410" y="2921302"/>
                  </a:lnTo>
                  <a:cubicBezTo>
                    <a:pt x="792407" y="2910332"/>
                    <a:pt x="788219" y="2899365"/>
                    <a:pt x="779846" y="2890997"/>
                  </a:cubicBezTo>
                  <a:lnTo>
                    <a:pt x="771280" y="2887452"/>
                  </a:lnTo>
                  <a:close/>
                  <a:moveTo>
                    <a:pt x="659800" y="1495920"/>
                  </a:moveTo>
                  <a:lnTo>
                    <a:pt x="705519" y="1450172"/>
                  </a:lnTo>
                  <a:lnTo>
                    <a:pt x="705519" y="2861211"/>
                  </a:lnTo>
                  <a:lnTo>
                    <a:pt x="694000" y="2849700"/>
                  </a:lnTo>
                  <a:lnTo>
                    <a:pt x="701830" y="2830780"/>
                  </a:lnTo>
                  <a:cubicBezTo>
                    <a:pt x="701827" y="2819810"/>
                    <a:pt x="697639" y="2808843"/>
                    <a:pt x="689266" y="2800476"/>
                  </a:cubicBezTo>
                  <a:lnTo>
                    <a:pt x="659800" y="2788282"/>
                  </a:lnTo>
                  <a:close/>
                  <a:moveTo>
                    <a:pt x="548320" y="1607473"/>
                  </a:moveTo>
                  <a:lnTo>
                    <a:pt x="594039" y="1561724"/>
                  </a:lnTo>
                  <a:lnTo>
                    <a:pt x="594039" y="2708031"/>
                  </a:lnTo>
                  <a:lnTo>
                    <a:pt x="568373" y="2697410"/>
                  </a:lnTo>
                  <a:lnTo>
                    <a:pt x="549459" y="2705252"/>
                  </a:lnTo>
                  <a:lnTo>
                    <a:pt x="548320" y="2704113"/>
                  </a:lnTo>
                  <a:close/>
                  <a:moveTo>
                    <a:pt x="436841" y="1719024"/>
                  </a:moveTo>
                  <a:lnTo>
                    <a:pt x="482560" y="1673276"/>
                  </a:lnTo>
                  <a:lnTo>
                    <a:pt x="482560" y="2608861"/>
                  </a:lnTo>
                  <a:lnTo>
                    <a:pt x="477793" y="2606888"/>
                  </a:lnTo>
                  <a:lnTo>
                    <a:pt x="458879" y="2614730"/>
                  </a:lnTo>
                  <a:lnTo>
                    <a:pt x="436841" y="2592706"/>
                  </a:lnTo>
                  <a:close/>
                  <a:moveTo>
                    <a:pt x="325361" y="1830576"/>
                  </a:moveTo>
                  <a:lnTo>
                    <a:pt x="371080" y="1784827"/>
                  </a:lnTo>
                  <a:lnTo>
                    <a:pt x="371080" y="2523056"/>
                  </a:lnTo>
                  <a:lnTo>
                    <a:pt x="368299" y="2524209"/>
                  </a:lnTo>
                  <a:lnTo>
                    <a:pt x="331681" y="2487615"/>
                  </a:lnTo>
                  <a:lnTo>
                    <a:pt x="339511" y="2468695"/>
                  </a:lnTo>
                  <a:cubicBezTo>
                    <a:pt x="339507" y="2457725"/>
                    <a:pt x="335319" y="2446757"/>
                    <a:pt x="326946" y="2438390"/>
                  </a:cubicBezTo>
                  <a:lnTo>
                    <a:pt x="325361" y="2437734"/>
                  </a:lnTo>
                  <a:close/>
                  <a:moveTo>
                    <a:pt x="213881" y="1942128"/>
                  </a:moveTo>
                  <a:lnTo>
                    <a:pt x="259600" y="1896379"/>
                  </a:lnTo>
                  <a:lnTo>
                    <a:pt x="259600" y="2415580"/>
                  </a:lnTo>
                  <a:lnTo>
                    <a:pt x="241101" y="2397092"/>
                  </a:lnTo>
                  <a:lnTo>
                    <a:pt x="248931" y="2378173"/>
                  </a:lnTo>
                  <a:cubicBezTo>
                    <a:pt x="248927" y="2367203"/>
                    <a:pt x="244739" y="2356236"/>
                    <a:pt x="236366" y="2347869"/>
                  </a:cubicBezTo>
                  <a:lnTo>
                    <a:pt x="213881" y="2338563"/>
                  </a:lnTo>
                  <a:close/>
                  <a:moveTo>
                    <a:pt x="102402" y="2053679"/>
                  </a:moveTo>
                  <a:lnTo>
                    <a:pt x="148121" y="2007930"/>
                  </a:lnTo>
                  <a:lnTo>
                    <a:pt x="148121" y="2262979"/>
                  </a:lnTo>
                  <a:lnTo>
                    <a:pt x="145786" y="2257347"/>
                  </a:lnTo>
                  <a:cubicBezTo>
                    <a:pt x="137414" y="2248981"/>
                    <a:pt x="126444" y="2244799"/>
                    <a:pt x="115473" y="2244802"/>
                  </a:cubicBezTo>
                  <a:lnTo>
                    <a:pt x="102402" y="2250222"/>
                  </a:lnTo>
                  <a:close/>
                  <a:moveTo>
                    <a:pt x="0" y="2156147"/>
                  </a:moveTo>
                  <a:lnTo>
                    <a:pt x="36641" y="2119482"/>
                  </a:lnTo>
                  <a:lnTo>
                    <a:pt x="36641" y="2159143"/>
                  </a:lnTo>
                  <a:lnTo>
                    <a:pt x="24894" y="2154281"/>
                  </a:lnTo>
                  <a:lnTo>
                    <a:pt x="5980" y="2162123"/>
                  </a:lnTo>
                  <a:close/>
                </a:path>
              </a:pathLst>
            </a:custGeom>
            <a:solidFill>
              <a:srgbClr val="FFFFFF">
                <a:alpha val="1569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9" name="Google Shape;349;p9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350" name="Google Shape;350;p9"/>
          <p:cNvSpPr txBox="1"/>
          <p:nvPr>
            <p:ph idx="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51" name="Google Shape;351;p9"/>
          <p:cNvGrpSpPr/>
          <p:nvPr/>
        </p:nvGrpSpPr>
        <p:grpSpPr>
          <a:xfrm>
            <a:off x="10675442" y="5619818"/>
            <a:ext cx="1232959" cy="993462"/>
            <a:chOff x="2288988" y="0"/>
            <a:chExt cx="6845971" cy="5516171"/>
          </a:xfrm>
        </p:grpSpPr>
        <p:sp>
          <p:nvSpPr>
            <p:cNvPr id="352" name="Google Shape;352;p9"/>
            <p:cNvSpPr/>
            <p:nvPr/>
          </p:nvSpPr>
          <p:spPr>
            <a:xfrm>
              <a:off x="7706659" y="134471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9"/>
            <p:cNvSpPr/>
            <p:nvPr/>
          </p:nvSpPr>
          <p:spPr>
            <a:xfrm>
              <a:off x="2288988" y="0"/>
              <a:ext cx="1428300" cy="538170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4" name="Google Shape;354;p9"/>
          <p:cNvSpPr/>
          <p:nvPr/>
        </p:nvSpPr>
        <p:spPr>
          <a:xfrm>
            <a:off x="10829342" y="5768351"/>
            <a:ext cx="918900" cy="7038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9"/>
          <p:cNvSpPr/>
          <p:nvPr/>
        </p:nvSpPr>
        <p:spPr>
          <a:xfrm>
            <a:off x="10726014" y="6467960"/>
            <a:ext cx="1124400" cy="123900"/>
          </a:xfrm>
          <a:prstGeom prst="trapezoid">
            <a:avLst>
              <a:gd fmla="val 82643" name="adj"/>
            </a:avLst>
          </a:prstGeom>
          <a:solidFill>
            <a:srgbClr val="0C0C0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6" name="Google Shape;356;p9"/>
          <p:cNvGrpSpPr/>
          <p:nvPr/>
        </p:nvGrpSpPr>
        <p:grpSpPr>
          <a:xfrm>
            <a:off x="10643399" y="5871689"/>
            <a:ext cx="1261497" cy="747534"/>
            <a:chOff x="2653553" y="1455269"/>
            <a:chExt cx="7004424" cy="4150658"/>
          </a:xfrm>
        </p:grpSpPr>
        <p:sp>
          <p:nvSpPr>
            <p:cNvPr id="357" name="Google Shape;357;p9"/>
            <p:cNvSpPr/>
            <p:nvPr/>
          </p:nvSpPr>
          <p:spPr>
            <a:xfrm>
              <a:off x="2653553" y="1455269"/>
              <a:ext cx="7004424" cy="4150658"/>
            </a:xfrm>
            <a:custGeom>
              <a:rect b="b" l="l" r="r" t="t"/>
              <a:pathLst>
                <a:path extrusionOk="0" h="4150658" w="7004424">
                  <a:moveTo>
                    <a:pt x="0" y="0"/>
                  </a:moveTo>
                  <a:lnTo>
                    <a:pt x="6849036" y="0"/>
                  </a:lnTo>
                  <a:lnTo>
                    <a:pt x="6849036" y="11954"/>
                  </a:lnTo>
                  <a:lnTo>
                    <a:pt x="7004424" y="11954"/>
                  </a:lnTo>
                  <a:lnTo>
                    <a:pt x="7004424" y="4147671"/>
                  </a:lnTo>
                  <a:lnTo>
                    <a:pt x="4999316" y="4147671"/>
                  </a:lnTo>
                  <a:lnTo>
                    <a:pt x="4999316" y="4147670"/>
                  </a:lnTo>
                  <a:lnTo>
                    <a:pt x="4718797" y="4147670"/>
                  </a:lnTo>
                  <a:cubicBezTo>
                    <a:pt x="4716141" y="3686720"/>
                    <a:pt x="4809628" y="2421482"/>
                    <a:pt x="3716370" y="2421878"/>
                  </a:cubicBezTo>
                  <a:cubicBezTo>
                    <a:pt x="2522278" y="2422311"/>
                    <a:pt x="2695844" y="3746485"/>
                    <a:pt x="2674097" y="4147670"/>
                  </a:cubicBezTo>
                  <a:lnTo>
                    <a:pt x="2414495" y="4147670"/>
                  </a:lnTo>
                  <a:lnTo>
                    <a:pt x="2414495" y="4150658"/>
                  </a:lnTo>
                  <a:lnTo>
                    <a:pt x="11953" y="4150658"/>
                  </a:lnTo>
                  <a:lnTo>
                    <a:pt x="11953" y="2402542"/>
                  </a:lnTo>
                  <a:lnTo>
                    <a:pt x="0" y="240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9"/>
            <p:cNvSpPr/>
            <p:nvPr/>
          </p:nvSpPr>
          <p:spPr>
            <a:xfrm flipH="1" rot="7981504">
              <a:off x="3692840" y="330223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9"/>
            <p:cNvSpPr/>
            <p:nvPr/>
          </p:nvSpPr>
          <p:spPr>
            <a:xfrm flipH="1" rot="7981158">
              <a:off x="3460677" y="363325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9"/>
            <p:cNvSpPr/>
            <p:nvPr/>
          </p:nvSpPr>
          <p:spPr>
            <a:xfrm flipH="1" rot="7981504">
              <a:off x="7610417" y="3980563"/>
              <a:ext cx="1274185" cy="136269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9"/>
            <p:cNvSpPr/>
            <p:nvPr/>
          </p:nvSpPr>
          <p:spPr>
            <a:xfrm flipH="1" rot="7981158">
              <a:off x="7378256" y="4311585"/>
              <a:ext cx="2031529" cy="156007"/>
            </a:xfrm>
            <a:prstGeom prst="roundRect">
              <a:avLst>
                <a:gd fmla="val 50000" name="adj"/>
              </a:avLst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2" name="Google Shape;362;p9"/>
          <p:cNvGrpSpPr/>
          <p:nvPr/>
        </p:nvGrpSpPr>
        <p:grpSpPr>
          <a:xfrm>
            <a:off x="10553071" y="5820194"/>
            <a:ext cx="1469176" cy="1037801"/>
            <a:chOff x="2081648" y="1112581"/>
            <a:chExt cx="8157554" cy="5762357"/>
          </a:xfrm>
        </p:grpSpPr>
        <p:sp>
          <p:nvSpPr>
            <p:cNvPr id="363" name="Google Shape;363;p9"/>
            <p:cNvSpPr/>
            <p:nvPr/>
          </p:nvSpPr>
          <p:spPr>
            <a:xfrm flipH="1" rot="335793">
              <a:off x="9182257" y="1137049"/>
              <a:ext cx="780632" cy="5704802"/>
            </a:xfrm>
            <a:custGeom>
              <a:rect b="b" l="l" r="r" t="t"/>
              <a:pathLst>
                <a:path extrusionOk="0" h="5706140" w="780815">
                  <a:moveTo>
                    <a:pt x="0" y="0"/>
                  </a:moveTo>
                  <a:lnTo>
                    <a:pt x="780815" y="0"/>
                  </a:lnTo>
                  <a:cubicBezTo>
                    <a:pt x="776311" y="1902047"/>
                    <a:pt x="771808" y="3804093"/>
                    <a:pt x="767304" y="5706140"/>
                  </a:cubicBezTo>
                  <a:lnTo>
                    <a:pt x="4184" y="5647817"/>
                  </a:lnTo>
                  <a:cubicBezTo>
                    <a:pt x="2789" y="3765211"/>
                    <a:pt x="1395" y="1882606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9"/>
            <p:cNvSpPr/>
            <p:nvPr/>
          </p:nvSpPr>
          <p:spPr>
            <a:xfrm rot="-335793">
              <a:off x="2356774" y="1169977"/>
              <a:ext cx="780632" cy="5680435"/>
            </a:xfrm>
            <a:custGeom>
              <a:rect b="b" l="l" r="r" t="t"/>
              <a:pathLst>
                <a:path extrusionOk="0" h="5681767" w="780815">
                  <a:moveTo>
                    <a:pt x="0" y="0"/>
                  </a:moveTo>
                  <a:lnTo>
                    <a:pt x="780815" y="0"/>
                  </a:lnTo>
                  <a:cubicBezTo>
                    <a:pt x="775102" y="1893922"/>
                    <a:pt x="769390" y="3787845"/>
                    <a:pt x="763677" y="5681767"/>
                  </a:cubicBezTo>
                  <a:lnTo>
                    <a:pt x="9554" y="5654345"/>
                  </a:lnTo>
                  <a:cubicBezTo>
                    <a:pt x="6369" y="3769563"/>
                    <a:pt x="3185" y="1884782"/>
                    <a:pt x="0" y="0"/>
                  </a:cubicBez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9"/>
            <p:cNvSpPr/>
            <p:nvPr/>
          </p:nvSpPr>
          <p:spPr>
            <a:xfrm>
              <a:off x="2635623" y="5384800"/>
              <a:ext cx="7046400" cy="1473300"/>
            </a:xfrm>
            <a:prstGeom prst="rect">
              <a:avLst/>
            </a:pr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6" name="Google Shape;366;p9"/>
          <p:cNvGrpSpPr/>
          <p:nvPr/>
        </p:nvGrpSpPr>
        <p:grpSpPr>
          <a:xfrm>
            <a:off x="10467705" y="5608450"/>
            <a:ext cx="1619387" cy="317594"/>
            <a:chOff x="1135530" y="44451"/>
            <a:chExt cx="8991600" cy="1763432"/>
          </a:xfrm>
        </p:grpSpPr>
        <p:sp>
          <p:nvSpPr>
            <p:cNvPr id="367" name="Google Shape;367;p9"/>
            <p:cNvSpPr/>
            <p:nvPr/>
          </p:nvSpPr>
          <p:spPr>
            <a:xfrm rot="10800000">
              <a:off x="2094846" y="1120583"/>
              <a:ext cx="1042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9"/>
            <p:cNvSpPr/>
            <p:nvPr/>
          </p:nvSpPr>
          <p:spPr>
            <a:xfrm rot="10800000">
              <a:off x="8115910" y="1111620"/>
              <a:ext cx="1025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9"/>
            <p:cNvSpPr/>
            <p:nvPr/>
          </p:nvSpPr>
          <p:spPr>
            <a:xfrm>
              <a:off x="1135530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2097734" y="62676"/>
              <a:ext cx="1678792" cy="1073596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3125685" y="67451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4135713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5139763" y="44451"/>
              <a:ext cx="1004049" cy="1073150"/>
            </a:xfrm>
            <a:custGeom>
              <a:rect b="b" l="l" r="r" t="t"/>
              <a:pathLst>
                <a:path extrusionOk="0" h="1073150" w="1004049">
                  <a:moveTo>
                    <a:pt x="59765" y="0"/>
                  </a:moveTo>
                  <a:lnTo>
                    <a:pt x="980145" y="0"/>
                  </a:lnTo>
                  <a:lnTo>
                    <a:pt x="1004049" y="1073150"/>
                  </a:lnTo>
                  <a:lnTo>
                    <a:pt x="0" y="1055220"/>
                  </a:lnTo>
                  <a:lnTo>
                    <a:pt x="5976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9"/>
            <p:cNvSpPr/>
            <p:nvPr/>
          </p:nvSpPr>
          <p:spPr>
            <a:xfrm flipH="1">
              <a:off x="8328212" y="71719"/>
              <a:ext cx="1798918" cy="1045882"/>
            </a:xfrm>
            <a:custGeom>
              <a:rect b="b" l="l" r="r" t="t"/>
              <a:pathLst>
                <a:path extrusionOk="0" h="1045882" w="1798918">
                  <a:moveTo>
                    <a:pt x="992095" y="0"/>
                  </a:moveTo>
                  <a:lnTo>
                    <a:pt x="0" y="1045882"/>
                  </a:lnTo>
                  <a:lnTo>
                    <a:pt x="1010024" y="1045882"/>
                  </a:lnTo>
                  <a:lnTo>
                    <a:pt x="1798918" y="29882"/>
                  </a:lnTo>
                  <a:lnTo>
                    <a:pt x="992095" y="0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9"/>
            <p:cNvSpPr/>
            <p:nvPr/>
          </p:nvSpPr>
          <p:spPr>
            <a:xfrm flipH="1">
              <a:off x="7551270" y="80310"/>
              <a:ext cx="1583766" cy="1037291"/>
            </a:xfrm>
            <a:custGeom>
              <a:rect b="b" l="l" r="r" t="t"/>
              <a:pathLst>
                <a:path extrusionOk="0" h="1037291" w="1583766">
                  <a:moveTo>
                    <a:pt x="806824" y="0"/>
                  </a:moveTo>
                  <a:lnTo>
                    <a:pt x="1583766" y="35859"/>
                  </a:lnTo>
                  <a:lnTo>
                    <a:pt x="992095" y="1031315"/>
                  </a:lnTo>
                  <a:lnTo>
                    <a:pt x="0" y="1037291"/>
                  </a:lnTo>
                  <a:lnTo>
                    <a:pt x="806824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9"/>
            <p:cNvSpPr/>
            <p:nvPr/>
          </p:nvSpPr>
          <p:spPr>
            <a:xfrm flipH="1">
              <a:off x="6855012" y="66926"/>
              <a:ext cx="1302872" cy="1064053"/>
            </a:xfrm>
            <a:custGeom>
              <a:rect b="b" l="l" r="r" t="t"/>
              <a:pathLst>
                <a:path extrusionOk="0" h="1013384" w="1302872">
                  <a:moveTo>
                    <a:pt x="573742" y="17929"/>
                  </a:moveTo>
                  <a:lnTo>
                    <a:pt x="1302872" y="0"/>
                  </a:lnTo>
                  <a:lnTo>
                    <a:pt x="1016001" y="1007408"/>
                  </a:lnTo>
                  <a:lnTo>
                    <a:pt x="0" y="1013384"/>
                  </a:lnTo>
                  <a:lnTo>
                    <a:pt x="573742" y="17929"/>
                  </a:lnTo>
                  <a:close/>
                </a:path>
              </a:pathLst>
            </a:custGeom>
            <a:solidFill>
              <a:srgbClr val="F35B5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9"/>
            <p:cNvSpPr/>
            <p:nvPr/>
          </p:nvSpPr>
          <p:spPr>
            <a:xfrm flipH="1">
              <a:off x="6096000" y="80310"/>
              <a:ext cx="1057837" cy="1037291"/>
            </a:xfrm>
            <a:custGeom>
              <a:rect b="b" l="l" r="r" t="t"/>
              <a:pathLst>
                <a:path extrusionOk="0" h="1037291" w="1057837">
                  <a:moveTo>
                    <a:pt x="292849" y="0"/>
                  </a:moveTo>
                  <a:lnTo>
                    <a:pt x="1057837" y="0"/>
                  </a:lnTo>
                  <a:lnTo>
                    <a:pt x="1033931" y="1037291"/>
                  </a:lnTo>
                  <a:lnTo>
                    <a:pt x="0" y="1037291"/>
                  </a:lnTo>
                  <a:lnTo>
                    <a:pt x="292849" y="0"/>
                  </a:lnTo>
                  <a:close/>
                </a:path>
              </a:pathLst>
            </a:custGeom>
            <a:solidFill>
              <a:srgbClr val="EAEFF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9"/>
            <p:cNvSpPr/>
            <p:nvPr/>
          </p:nvSpPr>
          <p:spPr>
            <a:xfrm rot="10800000">
              <a:off x="1141547" y="1111619"/>
              <a:ext cx="980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9"/>
            <p:cNvSpPr/>
            <p:nvPr/>
          </p:nvSpPr>
          <p:spPr>
            <a:xfrm rot="10800000">
              <a:off x="3128594" y="1114607"/>
              <a:ext cx="1013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9"/>
            <p:cNvSpPr/>
            <p:nvPr/>
          </p:nvSpPr>
          <p:spPr>
            <a:xfrm rot="10800000">
              <a:off x="5136734" y="1099665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9"/>
            <p:cNvSpPr/>
            <p:nvPr/>
          </p:nvSpPr>
          <p:spPr>
            <a:xfrm rot="10800000">
              <a:off x="9123041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9"/>
            <p:cNvSpPr/>
            <p:nvPr/>
          </p:nvSpPr>
          <p:spPr>
            <a:xfrm rot="10800000">
              <a:off x="4129700" y="1111617"/>
              <a:ext cx="1001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9"/>
            <p:cNvSpPr/>
            <p:nvPr/>
          </p:nvSpPr>
          <p:spPr>
            <a:xfrm rot="10800000">
              <a:off x="6134987" y="1114605"/>
              <a:ext cx="10308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C1C2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9"/>
            <p:cNvSpPr/>
            <p:nvPr/>
          </p:nvSpPr>
          <p:spPr>
            <a:xfrm rot="10800000">
              <a:off x="7147735" y="1114606"/>
              <a:ext cx="1022100" cy="6873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F2453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5" name="Google Shape;385;p9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386" name="Google Shape;386;p9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oogle Shape;388;p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89" name="Google Shape;389;p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90" name="Google Shape;390;p10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1" name="Google Shape;391;p1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92" name="Google Shape;392;p1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93" name="Google Shape;393;p1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4" name="Google Shape;394;p1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5" name="Google Shape;395;p1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96" name="Google Shape;396;p10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7" name="Google Shape;397;p1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E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/>
          <p:nvPr/>
        </p:nvSpPr>
        <p:spPr>
          <a:xfrm rot="5400000">
            <a:off x="-679350" y="617307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384625" y="337725"/>
            <a:ext cx="11466000" cy="10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5400">
                <a:solidFill>
                  <a:schemeClr val="lt1"/>
                </a:solidFill>
                <a:latin typeface="Boogaloo"/>
                <a:ea typeface="Boogaloo"/>
                <a:cs typeface="Boogaloo"/>
                <a:sym typeface="Boogaloo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384625" y="1469125"/>
            <a:ext cx="11466000" cy="482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●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○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Handlee"/>
              <a:buChar char="■"/>
              <a:defRPr sz="28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9" Type="http://schemas.openxmlformats.org/officeDocument/2006/relationships/image" Target="../media/image6.png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7" Type="http://schemas.openxmlformats.org/officeDocument/2006/relationships/slide" Target="/ppt/slides/slide7.xml"/><Relationship Id="rId8" Type="http://schemas.openxmlformats.org/officeDocument/2006/relationships/slide" Target="/ppt/slides/slide8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11"/>
          <p:cNvSpPr/>
          <p:nvPr/>
        </p:nvSpPr>
        <p:spPr>
          <a:xfrm>
            <a:off x="2774875" y="5648075"/>
            <a:ext cx="6806120" cy="96270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FFFF"/>
                </a:solidFill>
                <a:latin typeface="Boogaloo"/>
              </a:rPr>
              <a:t>Here goes your title</a:t>
            </a:r>
          </a:p>
        </p:txBody>
      </p:sp>
      <p:sp>
        <p:nvSpPr>
          <p:cNvPr id="403" name="Google Shape;403;p11"/>
          <p:cNvSpPr/>
          <p:nvPr/>
        </p:nvSpPr>
        <p:spPr>
          <a:xfrm>
            <a:off x="3788437" y="59775"/>
            <a:ext cx="4615119" cy="121997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dk1"/>
                </a:solidFill>
                <a:latin typeface="Grand Hotel"/>
              </a:rPr>
              <a:t>Welcome!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12">
            <a:hlinkClick action="ppaction://hlinksldjump" r:id="rId3"/>
          </p:cNvPr>
          <p:cNvSpPr/>
          <p:nvPr/>
        </p:nvSpPr>
        <p:spPr>
          <a:xfrm>
            <a:off x="708525" y="2604600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2">
            <a:hlinkClick action="ppaction://hlinksldjump" r:id="rId4"/>
          </p:cNvPr>
          <p:cNvSpPr/>
          <p:nvPr/>
        </p:nvSpPr>
        <p:spPr>
          <a:xfrm>
            <a:off x="708525" y="4714038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12">
            <a:hlinkClick action="ppaction://hlinksldjump" r:id="rId5"/>
          </p:cNvPr>
          <p:cNvSpPr/>
          <p:nvPr/>
        </p:nvSpPr>
        <p:spPr>
          <a:xfrm>
            <a:off x="4461125" y="2538500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2">
            <a:hlinkClick action="ppaction://hlinksldjump" r:id="rId6"/>
          </p:cNvPr>
          <p:cNvSpPr/>
          <p:nvPr/>
        </p:nvSpPr>
        <p:spPr>
          <a:xfrm>
            <a:off x="4461125" y="4647938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12">
            <a:hlinkClick action="ppaction://hlinksldjump" r:id="rId7"/>
          </p:cNvPr>
          <p:cNvSpPr/>
          <p:nvPr/>
        </p:nvSpPr>
        <p:spPr>
          <a:xfrm>
            <a:off x="8118725" y="2538500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12">
            <a:hlinkClick action="ppaction://hlinksldjump" r:id="rId8"/>
          </p:cNvPr>
          <p:cNvSpPr/>
          <p:nvPr/>
        </p:nvSpPr>
        <p:spPr>
          <a:xfrm>
            <a:off x="8118725" y="4647938"/>
            <a:ext cx="3355500" cy="187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12"/>
          <p:cNvSpPr txBox="1"/>
          <p:nvPr/>
        </p:nvSpPr>
        <p:spPr>
          <a:xfrm>
            <a:off x="870340" y="3973517"/>
            <a:ext cx="221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15" name="Google Shape;415;p12"/>
          <p:cNvSpPr txBox="1"/>
          <p:nvPr/>
        </p:nvSpPr>
        <p:spPr>
          <a:xfrm>
            <a:off x="919724" y="2712257"/>
            <a:ext cx="2216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1 -</a:t>
            </a:r>
            <a:endParaRPr/>
          </a:p>
        </p:txBody>
      </p:sp>
      <p:sp>
        <p:nvSpPr>
          <p:cNvPr id="416" name="Google Shape;416;p12"/>
          <p:cNvSpPr txBox="1"/>
          <p:nvPr/>
        </p:nvSpPr>
        <p:spPr>
          <a:xfrm>
            <a:off x="4616995" y="3968318"/>
            <a:ext cx="2216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17" name="Google Shape;417;p12"/>
          <p:cNvSpPr txBox="1"/>
          <p:nvPr/>
        </p:nvSpPr>
        <p:spPr>
          <a:xfrm>
            <a:off x="4666379" y="2707059"/>
            <a:ext cx="2216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3 -</a:t>
            </a:r>
            <a:endParaRPr/>
          </a:p>
        </p:txBody>
      </p:sp>
      <p:sp>
        <p:nvSpPr>
          <p:cNvPr id="418" name="Google Shape;418;p12"/>
          <p:cNvSpPr txBox="1"/>
          <p:nvPr/>
        </p:nvSpPr>
        <p:spPr>
          <a:xfrm>
            <a:off x="8319050" y="3952725"/>
            <a:ext cx="221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5 -</a:t>
            </a:r>
            <a:endParaRPr/>
          </a:p>
        </p:txBody>
      </p:sp>
      <p:sp>
        <p:nvSpPr>
          <p:cNvPr id="419" name="Google Shape;419;p12"/>
          <p:cNvSpPr txBox="1"/>
          <p:nvPr/>
        </p:nvSpPr>
        <p:spPr>
          <a:xfrm>
            <a:off x="8311260" y="2678213"/>
            <a:ext cx="2216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20" name="Google Shape;420;p12"/>
          <p:cNvSpPr txBox="1"/>
          <p:nvPr/>
        </p:nvSpPr>
        <p:spPr>
          <a:xfrm>
            <a:off x="865142" y="6063106"/>
            <a:ext cx="2216400" cy="3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21" name="Google Shape;421;p12"/>
          <p:cNvSpPr txBox="1"/>
          <p:nvPr/>
        </p:nvSpPr>
        <p:spPr>
          <a:xfrm>
            <a:off x="914525" y="4827836"/>
            <a:ext cx="221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2 -</a:t>
            </a:r>
            <a:endParaRPr/>
          </a:p>
        </p:txBody>
      </p:sp>
      <p:sp>
        <p:nvSpPr>
          <p:cNvPr id="422" name="Google Shape;422;p12"/>
          <p:cNvSpPr txBox="1"/>
          <p:nvPr/>
        </p:nvSpPr>
        <p:spPr>
          <a:xfrm>
            <a:off x="4727244" y="5205442"/>
            <a:ext cx="2216400" cy="2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23" name="Google Shape;423;p12"/>
          <p:cNvSpPr txBox="1"/>
          <p:nvPr/>
        </p:nvSpPr>
        <p:spPr>
          <a:xfrm>
            <a:off x="4709054" y="4807802"/>
            <a:ext cx="2216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4 -</a:t>
            </a:r>
            <a:endParaRPr/>
          </a:p>
        </p:txBody>
      </p:sp>
      <p:sp>
        <p:nvSpPr>
          <p:cNvPr id="424" name="Google Shape;424;p12"/>
          <p:cNvSpPr txBox="1"/>
          <p:nvPr/>
        </p:nvSpPr>
        <p:spPr>
          <a:xfrm>
            <a:off x="8386625" y="6073502"/>
            <a:ext cx="221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WELCOME -</a:t>
            </a:r>
            <a:endParaRPr/>
          </a:p>
        </p:txBody>
      </p:sp>
      <p:sp>
        <p:nvSpPr>
          <p:cNvPr id="425" name="Google Shape;425;p12"/>
          <p:cNvSpPr txBox="1"/>
          <p:nvPr/>
        </p:nvSpPr>
        <p:spPr>
          <a:xfrm>
            <a:off x="8217647" y="4838232"/>
            <a:ext cx="2434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Anton"/>
                <a:ea typeface="Anton"/>
                <a:cs typeface="Anton"/>
                <a:sym typeface="Anton"/>
              </a:rPr>
              <a:t>- ACTIVITY 6 -</a:t>
            </a:r>
            <a:endParaRPr/>
          </a:p>
        </p:txBody>
      </p:sp>
      <p:grpSp>
        <p:nvGrpSpPr>
          <p:cNvPr descr="Drum set" id="426" name="Google Shape;426;p12"/>
          <p:cNvGrpSpPr/>
          <p:nvPr/>
        </p:nvGrpSpPr>
        <p:grpSpPr>
          <a:xfrm>
            <a:off x="2051057" y="3284637"/>
            <a:ext cx="712410" cy="671240"/>
            <a:chOff x="2690426" y="3505200"/>
            <a:chExt cx="819145" cy="771807"/>
          </a:xfrm>
        </p:grpSpPr>
        <p:sp>
          <p:nvSpPr>
            <p:cNvPr id="427" name="Google Shape;427;p12"/>
            <p:cNvSpPr/>
            <p:nvPr/>
          </p:nvSpPr>
          <p:spPr>
            <a:xfrm>
              <a:off x="2855107" y="3791235"/>
              <a:ext cx="161925" cy="38100"/>
            </a:xfrm>
            <a:custGeom>
              <a:rect b="b" l="l" r="r" t="t"/>
              <a:pathLst>
                <a:path extrusionOk="0" h="38100" w="161925">
                  <a:moveTo>
                    <a:pt x="161925" y="19050"/>
                  </a:moveTo>
                  <a:cubicBezTo>
                    <a:pt x="161925" y="29571"/>
                    <a:pt x="125677" y="38100"/>
                    <a:pt x="80963" y="38100"/>
                  </a:cubicBezTo>
                  <a:cubicBezTo>
                    <a:pt x="36248" y="38100"/>
                    <a:pt x="0" y="29571"/>
                    <a:pt x="0" y="19050"/>
                  </a:cubicBezTo>
                  <a:cubicBezTo>
                    <a:pt x="0" y="8529"/>
                    <a:pt x="36248" y="0"/>
                    <a:pt x="80963" y="0"/>
                  </a:cubicBezTo>
                  <a:cubicBezTo>
                    <a:pt x="125677" y="0"/>
                    <a:pt x="161925" y="8529"/>
                    <a:pt x="161925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12"/>
            <p:cNvSpPr/>
            <p:nvPr/>
          </p:nvSpPr>
          <p:spPr>
            <a:xfrm>
              <a:off x="3150382" y="3791235"/>
              <a:ext cx="161924" cy="38100"/>
            </a:xfrm>
            <a:custGeom>
              <a:rect b="b" l="l" r="r" t="t"/>
              <a:pathLst>
                <a:path extrusionOk="0" h="38100" w="161924">
                  <a:moveTo>
                    <a:pt x="161925" y="19050"/>
                  </a:moveTo>
                  <a:cubicBezTo>
                    <a:pt x="161925" y="29571"/>
                    <a:pt x="125677" y="38100"/>
                    <a:pt x="80963" y="38100"/>
                  </a:cubicBezTo>
                  <a:cubicBezTo>
                    <a:pt x="36248" y="38100"/>
                    <a:pt x="0" y="29571"/>
                    <a:pt x="0" y="19050"/>
                  </a:cubicBezTo>
                  <a:cubicBezTo>
                    <a:pt x="0" y="8529"/>
                    <a:pt x="36248" y="0"/>
                    <a:pt x="80963" y="0"/>
                  </a:cubicBezTo>
                  <a:cubicBezTo>
                    <a:pt x="125677" y="0"/>
                    <a:pt x="161925" y="8529"/>
                    <a:pt x="161925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2"/>
            <p:cNvSpPr/>
            <p:nvPr/>
          </p:nvSpPr>
          <p:spPr>
            <a:xfrm>
              <a:off x="3276966" y="3752850"/>
              <a:ext cx="232605" cy="497966"/>
            </a:xfrm>
            <a:custGeom>
              <a:rect b="b" l="l" r="r" t="t"/>
              <a:pathLst>
                <a:path extrusionOk="0" h="497966" w="232605">
                  <a:moveTo>
                    <a:pt x="232222" y="92488"/>
                  </a:moveTo>
                  <a:cubicBezTo>
                    <a:pt x="227745" y="69247"/>
                    <a:pt x="184026" y="57722"/>
                    <a:pt x="130209" y="63913"/>
                  </a:cubicBezTo>
                  <a:lnTo>
                    <a:pt x="130209" y="0"/>
                  </a:lnTo>
                  <a:lnTo>
                    <a:pt x="92109" y="0"/>
                  </a:lnTo>
                  <a:lnTo>
                    <a:pt x="92109" y="70485"/>
                  </a:lnTo>
                  <a:cubicBezTo>
                    <a:pt x="35721" y="84582"/>
                    <a:pt x="-4379" y="113157"/>
                    <a:pt x="384" y="137160"/>
                  </a:cubicBezTo>
                  <a:cubicBezTo>
                    <a:pt x="4575" y="158877"/>
                    <a:pt x="43056" y="170307"/>
                    <a:pt x="92109" y="166973"/>
                  </a:cubicBezTo>
                  <a:lnTo>
                    <a:pt x="92109" y="394621"/>
                  </a:lnTo>
                  <a:lnTo>
                    <a:pt x="15909" y="470821"/>
                  </a:lnTo>
                  <a:lnTo>
                    <a:pt x="42865" y="497777"/>
                  </a:lnTo>
                  <a:lnTo>
                    <a:pt x="92109" y="448532"/>
                  </a:lnTo>
                  <a:lnTo>
                    <a:pt x="92109" y="495300"/>
                  </a:lnTo>
                  <a:lnTo>
                    <a:pt x="130209" y="495300"/>
                  </a:lnTo>
                  <a:lnTo>
                    <a:pt x="130209" y="448342"/>
                  </a:lnTo>
                  <a:lnTo>
                    <a:pt x="179835" y="497967"/>
                  </a:lnTo>
                  <a:lnTo>
                    <a:pt x="206409" y="471011"/>
                  </a:lnTo>
                  <a:lnTo>
                    <a:pt x="130209" y="394811"/>
                  </a:lnTo>
                  <a:lnTo>
                    <a:pt x="130209" y="161925"/>
                  </a:lnTo>
                  <a:cubicBezTo>
                    <a:pt x="191836" y="148876"/>
                    <a:pt x="237270" y="118300"/>
                    <a:pt x="232222" y="924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12"/>
            <p:cNvSpPr/>
            <p:nvPr/>
          </p:nvSpPr>
          <p:spPr>
            <a:xfrm>
              <a:off x="2690426" y="3505200"/>
              <a:ext cx="232591" cy="745616"/>
            </a:xfrm>
            <a:custGeom>
              <a:rect b="b" l="l" r="r" t="t"/>
              <a:pathLst>
                <a:path extrusionOk="0" h="745616" w="232591">
                  <a:moveTo>
                    <a:pt x="135725" y="66675"/>
                  </a:moveTo>
                  <a:lnTo>
                    <a:pt x="135725" y="0"/>
                  </a:lnTo>
                  <a:lnTo>
                    <a:pt x="97625" y="0"/>
                  </a:lnTo>
                  <a:lnTo>
                    <a:pt x="97625" y="60389"/>
                  </a:lnTo>
                  <a:cubicBezTo>
                    <a:pt x="45999" y="55531"/>
                    <a:pt x="4756" y="67247"/>
                    <a:pt x="374" y="90011"/>
                  </a:cubicBezTo>
                  <a:cubicBezTo>
                    <a:pt x="-4483" y="115538"/>
                    <a:pt x="38474" y="145637"/>
                    <a:pt x="97625" y="159449"/>
                  </a:cubicBezTo>
                  <a:lnTo>
                    <a:pt x="97625" y="641699"/>
                  </a:lnTo>
                  <a:lnTo>
                    <a:pt x="20663" y="718661"/>
                  </a:lnTo>
                  <a:lnTo>
                    <a:pt x="47523" y="745617"/>
                  </a:lnTo>
                  <a:lnTo>
                    <a:pt x="97625" y="695325"/>
                  </a:lnTo>
                  <a:lnTo>
                    <a:pt x="97625" y="742950"/>
                  </a:lnTo>
                  <a:lnTo>
                    <a:pt x="135725" y="742950"/>
                  </a:lnTo>
                  <a:lnTo>
                    <a:pt x="135725" y="696659"/>
                  </a:lnTo>
                  <a:lnTo>
                    <a:pt x="184683" y="745617"/>
                  </a:lnTo>
                  <a:lnTo>
                    <a:pt x="211925" y="718661"/>
                  </a:lnTo>
                  <a:lnTo>
                    <a:pt x="135725" y="642461"/>
                  </a:lnTo>
                  <a:lnTo>
                    <a:pt x="135725" y="165544"/>
                  </a:lnTo>
                  <a:cubicBezTo>
                    <a:pt x="186969" y="170117"/>
                    <a:pt x="227831" y="158496"/>
                    <a:pt x="232213" y="135731"/>
                  </a:cubicBezTo>
                  <a:cubicBezTo>
                    <a:pt x="237071" y="110395"/>
                    <a:pt x="194589" y="80391"/>
                    <a:pt x="135725" y="666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12"/>
            <p:cNvSpPr/>
            <p:nvPr/>
          </p:nvSpPr>
          <p:spPr>
            <a:xfrm>
              <a:off x="2978551" y="3981450"/>
              <a:ext cx="209550" cy="209550"/>
            </a:xfrm>
            <a:custGeom>
              <a:rect b="b" l="l" r="r" t="t"/>
              <a:pathLst>
                <a:path extrusionOk="0" h="209550" w="209550">
                  <a:moveTo>
                    <a:pt x="209550" y="104775"/>
                  </a:moveTo>
                  <a:cubicBezTo>
                    <a:pt x="209550" y="162641"/>
                    <a:pt x="162641" y="209550"/>
                    <a:pt x="104775" y="209550"/>
                  </a:cubicBezTo>
                  <a:cubicBezTo>
                    <a:pt x="46909" y="209550"/>
                    <a:pt x="0" y="162641"/>
                    <a:pt x="0" y="104775"/>
                  </a:cubicBezTo>
                  <a:cubicBezTo>
                    <a:pt x="0" y="46909"/>
                    <a:pt x="46909" y="0"/>
                    <a:pt x="104775" y="0"/>
                  </a:cubicBezTo>
                  <a:cubicBezTo>
                    <a:pt x="162641" y="0"/>
                    <a:pt x="209550" y="46909"/>
                    <a:pt x="209550" y="104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2"/>
            <p:cNvSpPr/>
            <p:nvPr/>
          </p:nvSpPr>
          <p:spPr>
            <a:xfrm>
              <a:off x="2854726" y="3703129"/>
              <a:ext cx="457200" cy="573878"/>
            </a:xfrm>
            <a:custGeom>
              <a:rect b="b" l="l" r="r" t="t"/>
              <a:pathLst>
                <a:path extrusionOk="0" h="573878" w="457200">
                  <a:moveTo>
                    <a:pt x="376619" y="68770"/>
                  </a:moveTo>
                  <a:cubicBezTo>
                    <a:pt x="400812" y="68770"/>
                    <a:pt x="435673" y="70961"/>
                    <a:pt x="457200" y="81534"/>
                  </a:cubicBezTo>
                  <a:lnTo>
                    <a:pt x="457200" y="21145"/>
                  </a:lnTo>
                  <a:cubicBezTo>
                    <a:pt x="455390" y="10001"/>
                    <a:pt x="419767" y="1143"/>
                    <a:pt x="376238" y="1143"/>
                  </a:cubicBezTo>
                  <a:cubicBezTo>
                    <a:pt x="332708" y="1143"/>
                    <a:pt x="297275" y="10001"/>
                    <a:pt x="295275" y="21145"/>
                  </a:cubicBezTo>
                  <a:lnTo>
                    <a:pt x="295275" y="21145"/>
                  </a:lnTo>
                  <a:lnTo>
                    <a:pt x="295275" y="30670"/>
                  </a:lnTo>
                  <a:lnTo>
                    <a:pt x="238125" y="30670"/>
                  </a:lnTo>
                  <a:lnTo>
                    <a:pt x="238125" y="192596"/>
                  </a:lnTo>
                  <a:lnTo>
                    <a:pt x="219075" y="192596"/>
                  </a:lnTo>
                  <a:lnTo>
                    <a:pt x="219075" y="30670"/>
                  </a:lnTo>
                  <a:lnTo>
                    <a:pt x="161925" y="30670"/>
                  </a:lnTo>
                  <a:lnTo>
                    <a:pt x="161925" y="21145"/>
                  </a:lnTo>
                  <a:cubicBezTo>
                    <a:pt x="160115" y="9430"/>
                    <a:pt x="124492" y="0"/>
                    <a:pt x="80963" y="0"/>
                  </a:cubicBezTo>
                  <a:cubicBezTo>
                    <a:pt x="37433" y="0"/>
                    <a:pt x="2000" y="9430"/>
                    <a:pt x="0" y="21145"/>
                  </a:cubicBezTo>
                  <a:lnTo>
                    <a:pt x="0" y="21145"/>
                  </a:lnTo>
                  <a:lnTo>
                    <a:pt x="0" y="81915"/>
                  </a:lnTo>
                  <a:cubicBezTo>
                    <a:pt x="21431" y="71247"/>
                    <a:pt x="57150" y="68770"/>
                    <a:pt x="81344" y="68770"/>
                  </a:cubicBezTo>
                  <a:cubicBezTo>
                    <a:pt x="105537" y="68770"/>
                    <a:pt x="140399" y="70961"/>
                    <a:pt x="161925" y="81343"/>
                  </a:cubicBezTo>
                  <a:lnTo>
                    <a:pt x="161925" y="68770"/>
                  </a:lnTo>
                  <a:lnTo>
                    <a:pt x="180975" y="68770"/>
                  </a:lnTo>
                  <a:lnTo>
                    <a:pt x="180975" y="198882"/>
                  </a:lnTo>
                  <a:cubicBezTo>
                    <a:pt x="79106" y="225184"/>
                    <a:pt x="17847" y="329089"/>
                    <a:pt x="44149" y="430958"/>
                  </a:cubicBezTo>
                  <a:cubicBezTo>
                    <a:pt x="70452" y="532828"/>
                    <a:pt x="174356" y="594087"/>
                    <a:pt x="276225" y="567783"/>
                  </a:cubicBezTo>
                  <a:cubicBezTo>
                    <a:pt x="378094" y="541481"/>
                    <a:pt x="439353" y="437578"/>
                    <a:pt x="413051" y="335708"/>
                  </a:cubicBezTo>
                  <a:cubicBezTo>
                    <a:pt x="395726" y="268607"/>
                    <a:pt x="343327" y="216207"/>
                    <a:pt x="276225" y="198882"/>
                  </a:cubicBezTo>
                  <a:lnTo>
                    <a:pt x="276225" y="68770"/>
                  </a:lnTo>
                  <a:lnTo>
                    <a:pt x="295275" y="68770"/>
                  </a:lnTo>
                  <a:lnTo>
                    <a:pt x="295275" y="82106"/>
                  </a:lnTo>
                  <a:cubicBezTo>
                    <a:pt x="316706" y="71342"/>
                    <a:pt x="352425" y="68770"/>
                    <a:pt x="376619" y="68770"/>
                  </a:cubicBezTo>
                  <a:close/>
                  <a:moveTo>
                    <a:pt x="361950" y="383096"/>
                  </a:moveTo>
                  <a:cubicBezTo>
                    <a:pt x="361950" y="456743"/>
                    <a:pt x="302247" y="516446"/>
                    <a:pt x="228600" y="516446"/>
                  </a:cubicBezTo>
                  <a:cubicBezTo>
                    <a:pt x="154953" y="516446"/>
                    <a:pt x="95250" y="456743"/>
                    <a:pt x="95250" y="383096"/>
                  </a:cubicBezTo>
                  <a:cubicBezTo>
                    <a:pt x="95250" y="309448"/>
                    <a:pt x="154953" y="249746"/>
                    <a:pt x="228600" y="249746"/>
                  </a:cubicBezTo>
                  <a:cubicBezTo>
                    <a:pt x="302247" y="249746"/>
                    <a:pt x="361950" y="309448"/>
                    <a:pt x="361950" y="38309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Guitar" id="433" name="Google Shape;433;p12"/>
          <p:cNvGrpSpPr/>
          <p:nvPr/>
        </p:nvGrpSpPr>
        <p:grpSpPr>
          <a:xfrm>
            <a:off x="1278680" y="3257110"/>
            <a:ext cx="670384" cy="670646"/>
            <a:chOff x="1718657" y="3449637"/>
            <a:chExt cx="770822" cy="771123"/>
          </a:xfrm>
        </p:grpSpPr>
        <p:sp>
          <p:nvSpPr>
            <p:cNvPr id="434" name="Google Shape;434;p12"/>
            <p:cNvSpPr/>
            <p:nvPr/>
          </p:nvSpPr>
          <p:spPr>
            <a:xfrm>
              <a:off x="1718657" y="3458209"/>
              <a:ext cx="764154" cy="762551"/>
            </a:xfrm>
            <a:custGeom>
              <a:rect b="b" l="l" r="r" t="t"/>
              <a:pathLst>
                <a:path extrusionOk="0" h="762551" w="764154">
                  <a:moveTo>
                    <a:pt x="735579" y="26670"/>
                  </a:moveTo>
                  <a:cubicBezTo>
                    <a:pt x="712719" y="3810"/>
                    <a:pt x="695574" y="0"/>
                    <a:pt x="695574" y="0"/>
                  </a:cubicBezTo>
                  <a:lnTo>
                    <a:pt x="614612" y="94298"/>
                  </a:lnTo>
                  <a:lnTo>
                    <a:pt x="617469" y="116205"/>
                  </a:lnTo>
                  <a:lnTo>
                    <a:pt x="372677" y="338138"/>
                  </a:lnTo>
                  <a:cubicBezTo>
                    <a:pt x="295524" y="271463"/>
                    <a:pt x="265044" y="298133"/>
                    <a:pt x="245042" y="316230"/>
                  </a:cubicBezTo>
                  <a:cubicBezTo>
                    <a:pt x="225992" y="332423"/>
                    <a:pt x="231707" y="370523"/>
                    <a:pt x="211704" y="390525"/>
                  </a:cubicBezTo>
                  <a:cubicBezTo>
                    <a:pt x="179319" y="422910"/>
                    <a:pt x="104072" y="390525"/>
                    <a:pt x="43112" y="451485"/>
                  </a:cubicBezTo>
                  <a:cubicBezTo>
                    <a:pt x="-55948" y="548640"/>
                    <a:pt x="42159" y="652463"/>
                    <a:pt x="75497" y="686753"/>
                  </a:cubicBezTo>
                  <a:cubicBezTo>
                    <a:pt x="109787" y="720090"/>
                    <a:pt x="213609" y="818198"/>
                    <a:pt x="311717" y="720090"/>
                  </a:cubicBezTo>
                  <a:cubicBezTo>
                    <a:pt x="372677" y="659130"/>
                    <a:pt x="340292" y="583883"/>
                    <a:pt x="372677" y="551498"/>
                  </a:cubicBezTo>
                  <a:cubicBezTo>
                    <a:pt x="392679" y="531495"/>
                    <a:pt x="429827" y="536258"/>
                    <a:pt x="446972" y="518160"/>
                  </a:cubicBezTo>
                  <a:cubicBezTo>
                    <a:pt x="465069" y="498158"/>
                    <a:pt x="491739" y="467678"/>
                    <a:pt x="425064" y="390525"/>
                  </a:cubicBezTo>
                  <a:lnTo>
                    <a:pt x="647949" y="144780"/>
                  </a:lnTo>
                  <a:lnTo>
                    <a:pt x="669857" y="147638"/>
                  </a:lnTo>
                  <a:lnTo>
                    <a:pt x="764154" y="66675"/>
                  </a:lnTo>
                  <a:cubicBezTo>
                    <a:pt x="762249" y="66675"/>
                    <a:pt x="758439" y="48578"/>
                    <a:pt x="735579" y="26670"/>
                  </a:cubicBezTo>
                  <a:close/>
                  <a:moveTo>
                    <a:pt x="244089" y="584835"/>
                  </a:moveTo>
                  <a:lnTo>
                    <a:pt x="176462" y="517208"/>
                  </a:lnTo>
                  <a:lnTo>
                    <a:pt x="203132" y="490538"/>
                  </a:lnTo>
                  <a:lnTo>
                    <a:pt x="270759" y="558165"/>
                  </a:lnTo>
                  <a:lnTo>
                    <a:pt x="244089" y="584835"/>
                  </a:lnTo>
                  <a:close/>
                  <a:moveTo>
                    <a:pt x="331719" y="498158"/>
                  </a:moveTo>
                  <a:cubicBezTo>
                    <a:pt x="312669" y="517208"/>
                    <a:pt x="283142" y="517208"/>
                    <a:pt x="264092" y="498158"/>
                  </a:cubicBezTo>
                  <a:cubicBezTo>
                    <a:pt x="245042" y="479108"/>
                    <a:pt x="245042" y="449580"/>
                    <a:pt x="264092" y="430530"/>
                  </a:cubicBezTo>
                  <a:cubicBezTo>
                    <a:pt x="283142" y="411480"/>
                    <a:pt x="312669" y="411480"/>
                    <a:pt x="331719" y="430530"/>
                  </a:cubicBezTo>
                  <a:cubicBezTo>
                    <a:pt x="350769" y="448628"/>
                    <a:pt x="350769" y="479108"/>
                    <a:pt x="331719" y="4981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2"/>
            <p:cNvSpPr/>
            <p:nvPr/>
          </p:nvSpPr>
          <p:spPr>
            <a:xfrm>
              <a:off x="2359939" y="3449637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8575" y="14288"/>
                  </a:moveTo>
                  <a:cubicBezTo>
                    <a:pt x="28575" y="22178"/>
                    <a:pt x="22178" y="28575"/>
                    <a:pt x="14288" y="28575"/>
                  </a:cubicBezTo>
                  <a:cubicBezTo>
                    <a:pt x="6397" y="28575"/>
                    <a:pt x="0" y="22178"/>
                    <a:pt x="0" y="14288"/>
                  </a:cubicBezTo>
                  <a:cubicBezTo>
                    <a:pt x="0" y="6397"/>
                    <a:pt x="6397" y="0"/>
                    <a:pt x="14288" y="0"/>
                  </a:cubicBezTo>
                  <a:cubicBezTo>
                    <a:pt x="22178" y="0"/>
                    <a:pt x="28575" y="6397"/>
                    <a:pt x="28575" y="142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2"/>
            <p:cNvSpPr/>
            <p:nvPr/>
          </p:nvSpPr>
          <p:spPr>
            <a:xfrm>
              <a:off x="2460904" y="3550602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8575" y="14288"/>
                  </a:moveTo>
                  <a:cubicBezTo>
                    <a:pt x="28575" y="22178"/>
                    <a:pt x="22178" y="28575"/>
                    <a:pt x="14288" y="28575"/>
                  </a:cubicBezTo>
                  <a:cubicBezTo>
                    <a:pt x="6397" y="28575"/>
                    <a:pt x="0" y="22178"/>
                    <a:pt x="0" y="14288"/>
                  </a:cubicBezTo>
                  <a:cubicBezTo>
                    <a:pt x="0" y="6397"/>
                    <a:pt x="6397" y="0"/>
                    <a:pt x="14288" y="0"/>
                  </a:cubicBezTo>
                  <a:cubicBezTo>
                    <a:pt x="22178" y="0"/>
                    <a:pt x="28575" y="6397"/>
                    <a:pt x="28575" y="142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12"/>
            <p:cNvSpPr/>
            <p:nvPr/>
          </p:nvSpPr>
          <p:spPr>
            <a:xfrm>
              <a:off x="2325649" y="3483927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8575" y="14288"/>
                  </a:moveTo>
                  <a:cubicBezTo>
                    <a:pt x="28575" y="22178"/>
                    <a:pt x="22178" y="28575"/>
                    <a:pt x="14288" y="28575"/>
                  </a:cubicBezTo>
                  <a:cubicBezTo>
                    <a:pt x="6397" y="28575"/>
                    <a:pt x="0" y="22178"/>
                    <a:pt x="0" y="14288"/>
                  </a:cubicBezTo>
                  <a:cubicBezTo>
                    <a:pt x="0" y="6397"/>
                    <a:pt x="6397" y="0"/>
                    <a:pt x="14288" y="0"/>
                  </a:cubicBezTo>
                  <a:cubicBezTo>
                    <a:pt x="22178" y="0"/>
                    <a:pt x="28575" y="6397"/>
                    <a:pt x="28575" y="142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12"/>
            <p:cNvSpPr/>
            <p:nvPr/>
          </p:nvSpPr>
          <p:spPr>
            <a:xfrm>
              <a:off x="2426614" y="3584892"/>
              <a:ext cx="28575" cy="28575"/>
            </a:xfrm>
            <a:custGeom>
              <a:rect b="b" l="l" r="r" t="t"/>
              <a:pathLst>
                <a:path extrusionOk="0" h="28575" w="28575">
                  <a:moveTo>
                    <a:pt x="28575" y="14288"/>
                  </a:moveTo>
                  <a:cubicBezTo>
                    <a:pt x="28575" y="22178"/>
                    <a:pt x="22178" y="28575"/>
                    <a:pt x="14288" y="28575"/>
                  </a:cubicBezTo>
                  <a:cubicBezTo>
                    <a:pt x="6397" y="28575"/>
                    <a:pt x="0" y="22178"/>
                    <a:pt x="0" y="14288"/>
                  </a:cubicBezTo>
                  <a:cubicBezTo>
                    <a:pt x="0" y="6397"/>
                    <a:pt x="6397" y="0"/>
                    <a:pt x="14288" y="0"/>
                  </a:cubicBezTo>
                  <a:cubicBezTo>
                    <a:pt x="22178" y="0"/>
                    <a:pt x="28575" y="6397"/>
                    <a:pt x="28575" y="142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Video camera" id="439" name="Google Shape;439;p12"/>
          <p:cNvGrpSpPr/>
          <p:nvPr/>
        </p:nvGrpSpPr>
        <p:grpSpPr>
          <a:xfrm>
            <a:off x="5444716" y="3325506"/>
            <a:ext cx="662711" cy="513601"/>
            <a:chOff x="1465729" y="1167466"/>
            <a:chExt cx="762000" cy="590550"/>
          </a:xfrm>
        </p:grpSpPr>
        <p:sp>
          <p:nvSpPr>
            <p:cNvPr id="440" name="Google Shape;440;p12"/>
            <p:cNvSpPr/>
            <p:nvPr/>
          </p:nvSpPr>
          <p:spPr>
            <a:xfrm>
              <a:off x="1608604" y="12912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12"/>
            <p:cNvSpPr/>
            <p:nvPr/>
          </p:nvSpPr>
          <p:spPr>
            <a:xfrm>
              <a:off x="1608604" y="13674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12"/>
            <p:cNvSpPr/>
            <p:nvPr/>
          </p:nvSpPr>
          <p:spPr>
            <a:xfrm>
              <a:off x="1570504" y="13293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2"/>
            <p:cNvSpPr/>
            <p:nvPr/>
          </p:nvSpPr>
          <p:spPr>
            <a:xfrm>
              <a:off x="1646704" y="13293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12"/>
            <p:cNvSpPr/>
            <p:nvPr/>
          </p:nvSpPr>
          <p:spPr>
            <a:xfrm>
              <a:off x="1875304" y="12531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12"/>
            <p:cNvSpPr/>
            <p:nvPr/>
          </p:nvSpPr>
          <p:spPr>
            <a:xfrm>
              <a:off x="1875304" y="13293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12"/>
            <p:cNvSpPr/>
            <p:nvPr/>
          </p:nvSpPr>
          <p:spPr>
            <a:xfrm>
              <a:off x="1837204" y="12912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12"/>
            <p:cNvSpPr/>
            <p:nvPr/>
          </p:nvSpPr>
          <p:spPr>
            <a:xfrm>
              <a:off x="1913404" y="1291291"/>
              <a:ext cx="38100" cy="38100"/>
            </a:xfrm>
            <a:custGeom>
              <a:rect b="b" l="l" r="r" t="t"/>
              <a:pathLst>
                <a:path extrusionOk="0" h="38100" w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12"/>
            <p:cNvSpPr/>
            <p:nvPr/>
          </p:nvSpPr>
          <p:spPr>
            <a:xfrm>
              <a:off x="2037229" y="1434166"/>
              <a:ext cx="190500" cy="323850"/>
            </a:xfrm>
            <a:custGeom>
              <a:rect b="b" l="l" r="r" t="t"/>
              <a:pathLst>
                <a:path extrusionOk="0" h="323850" w="190500">
                  <a:moveTo>
                    <a:pt x="133350" y="0"/>
                  </a:moveTo>
                  <a:lnTo>
                    <a:pt x="76200" y="57150"/>
                  </a:lnTo>
                  <a:lnTo>
                    <a:pt x="0" y="57150"/>
                  </a:lnTo>
                  <a:lnTo>
                    <a:pt x="0" y="266700"/>
                  </a:lnTo>
                  <a:lnTo>
                    <a:pt x="76200" y="266700"/>
                  </a:lnTo>
                  <a:lnTo>
                    <a:pt x="133350" y="323850"/>
                  </a:lnTo>
                  <a:lnTo>
                    <a:pt x="190500" y="323850"/>
                  </a:lnTo>
                  <a:lnTo>
                    <a:pt x="1905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12"/>
            <p:cNvSpPr/>
            <p:nvPr/>
          </p:nvSpPr>
          <p:spPr>
            <a:xfrm>
              <a:off x="1465729" y="1167466"/>
              <a:ext cx="571500" cy="590550"/>
            </a:xfrm>
            <a:custGeom>
              <a:rect b="b" l="l" r="r" t="t"/>
              <a:pathLst>
                <a:path extrusionOk="0" h="590550" w="571500">
                  <a:moveTo>
                    <a:pt x="428625" y="228600"/>
                  </a:moveTo>
                  <a:cubicBezTo>
                    <a:pt x="381000" y="228600"/>
                    <a:pt x="342900" y="190500"/>
                    <a:pt x="342900" y="142875"/>
                  </a:cubicBezTo>
                  <a:cubicBezTo>
                    <a:pt x="342900" y="95250"/>
                    <a:pt x="381000" y="57150"/>
                    <a:pt x="428625" y="57150"/>
                  </a:cubicBezTo>
                  <a:cubicBezTo>
                    <a:pt x="476250" y="57150"/>
                    <a:pt x="514350" y="95250"/>
                    <a:pt x="514350" y="142875"/>
                  </a:cubicBezTo>
                  <a:cubicBezTo>
                    <a:pt x="514350" y="190500"/>
                    <a:pt x="476250" y="228600"/>
                    <a:pt x="428625" y="228600"/>
                  </a:cubicBezTo>
                  <a:close/>
                  <a:moveTo>
                    <a:pt x="457200" y="533400"/>
                  </a:moveTo>
                  <a:cubicBezTo>
                    <a:pt x="446723" y="533400"/>
                    <a:pt x="438150" y="524828"/>
                    <a:pt x="438150" y="514350"/>
                  </a:cubicBezTo>
                  <a:cubicBezTo>
                    <a:pt x="438150" y="503873"/>
                    <a:pt x="446723" y="495300"/>
                    <a:pt x="457200" y="495300"/>
                  </a:cubicBezTo>
                  <a:cubicBezTo>
                    <a:pt x="467678" y="495300"/>
                    <a:pt x="476250" y="503873"/>
                    <a:pt x="476250" y="514350"/>
                  </a:cubicBezTo>
                  <a:cubicBezTo>
                    <a:pt x="476250" y="524828"/>
                    <a:pt x="467678" y="533400"/>
                    <a:pt x="457200" y="533400"/>
                  </a:cubicBezTo>
                  <a:close/>
                  <a:moveTo>
                    <a:pt x="276225" y="266700"/>
                  </a:moveTo>
                  <a:cubicBezTo>
                    <a:pt x="288608" y="249555"/>
                    <a:pt x="298133" y="230505"/>
                    <a:pt x="301943" y="208598"/>
                  </a:cubicBezTo>
                  <a:cubicBezTo>
                    <a:pt x="314325" y="232410"/>
                    <a:pt x="334328" y="252413"/>
                    <a:pt x="357188" y="266700"/>
                  </a:cubicBezTo>
                  <a:lnTo>
                    <a:pt x="276225" y="266700"/>
                  </a:lnTo>
                  <a:close/>
                  <a:moveTo>
                    <a:pt x="161925" y="266700"/>
                  </a:moveTo>
                  <a:cubicBezTo>
                    <a:pt x="114300" y="266700"/>
                    <a:pt x="76200" y="228600"/>
                    <a:pt x="76200" y="180975"/>
                  </a:cubicBezTo>
                  <a:cubicBezTo>
                    <a:pt x="76200" y="133350"/>
                    <a:pt x="114300" y="95250"/>
                    <a:pt x="161925" y="95250"/>
                  </a:cubicBezTo>
                  <a:cubicBezTo>
                    <a:pt x="209550" y="95250"/>
                    <a:pt x="247650" y="133350"/>
                    <a:pt x="247650" y="180975"/>
                  </a:cubicBezTo>
                  <a:cubicBezTo>
                    <a:pt x="247650" y="228600"/>
                    <a:pt x="209550" y="266700"/>
                    <a:pt x="161925" y="266700"/>
                  </a:cubicBezTo>
                  <a:close/>
                  <a:moveTo>
                    <a:pt x="499110" y="266700"/>
                  </a:moveTo>
                  <a:cubicBezTo>
                    <a:pt x="541973" y="241935"/>
                    <a:pt x="571500" y="196215"/>
                    <a:pt x="571500" y="142875"/>
                  </a:cubicBezTo>
                  <a:cubicBezTo>
                    <a:pt x="571500" y="63818"/>
                    <a:pt x="507683" y="0"/>
                    <a:pt x="428625" y="0"/>
                  </a:cubicBezTo>
                  <a:cubicBezTo>
                    <a:pt x="359093" y="0"/>
                    <a:pt x="301943" y="49530"/>
                    <a:pt x="288608" y="115253"/>
                  </a:cubicBezTo>
                  <a:cubicBezTo>
                    <a:pt x="264795" y="69532"/>
                    <a:pt x="217170" y="38100"/>
                    <a:pt x="161925" y="38100"/>
                  </a:cubicBezTo>
                  <a:cubicBezTo>
                    <a:pt x="82868" y="38100"/>
                    <a:pt x="19050" y="101918"/>
                    <a:pt x="19050" y="180975"/>
                  </a:cubicBezTo>
                  <a:cubicBezTo>
                    <a:pt x="19050" y="227648"/>
                    <a:pt x="41910" y="268605"/>
                    <a:pt x="76200" y="295275"/>
                  </a:cubicBezTo>
                  <a:lnTo>
                    <a:pt x="76200" y="323850"/>
                  </a:lnTo>
                  <a:lnTo>
                    <a:pt x="57150" y="323850"/>
                  </a:lnTo>
                  <a:lnTo>
                    <a:pt x="38100" y="304800"/>
                  </a:lnTo>
                  <a:lnTo>
                    <a:pt x="0" y="304800"/>
                  </a:lnTo>
                  <a:lnTo>
                    <a:pt x="0" y="400050"/>
                  </a:lnTo>
                  <a:lnTo>
                    <a:pt x="38100" y="400050"/>
                  </a:lnTo>
                  <a:lnTo>
                    <a:pt x="57150" y="381000"/>
                  </a:lnTo>
                  <a:lnTo>
                    <a:pt x="76200" y="381000"/>
                  </a:lnTo>
                  <a:lnTo>
                    <a:pt x="76200" y="552450"/>
                  </a:lnTo>
                  <a:cubicBezTo>
                    <a:pt x="76200" y="573405"/>
                    <a:pt x="93345" y="590550"/>
                    <a:pt x="114300" y="590550"/>
                  </a:cubicBezTo>
                  <a:lnTo>
                    <a:pt x="495300" y="590550"/>
                  </a:lnTo>
                  <a:cubicBezTo>
                    <a:pt x="516255" y="590550"/>
                    <a:pt x="533400" y="573405"/>
                    <a:pt x="533400" y="552450"/>
                  </a:cubicBezTo>
                  <a:lnTo>
                    <a:pt x="533400" y="304800"/>
                  </a:lnTo>
                  <a:cubicBezTo>
                    <a:pt x="533400" y="284798"/>
                    <a:pt x="518160" y="268605"/>
                    <a:pt x="499110" y="2667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Castle scene" id="450" name="Google Shape;450;p12"/>
          <p:cNvGrpSpPr/>
          <p:nvPr/>
        </p:nvGrpSpPr>
        <p:grpSpPr>
          <a:xfrm>
            <a:off x="9160547" y="3252999"/>
            <a:ext cx="662711" cy="670994"/>
            <a:chOff x="1385940" y="2650005"/>
            <a:chExt cx="761999" cy="771524"/>
          </a:xfrm>
        </p:grpSpPr>
        <p:sp>
          <p:nvSpPr>
            <p:cNvPr id="451" name="Google Shape;451;p12"/>
            <p:cNvSpPr/>
            <p:nvPr/>
          </p:nvSpPr>
          <p:spPr>
            <a:xfrm>
              <a:off x="1864286" y="2907180"/>
              <a:ext cx="200025" cy="85725"/>
            </a:xfrm>
            <a:custGeom>
              <a:rect b="b" l="l" r="r" t="t"/>
              <a:pathLst>
                <a:path extrusionOk="0" h="85725" w="200025">
                  <a:moveTo>
                    <a:pt x="161925" y="0"/>
                  </a:moveTo>
                  <a:lnTo>
                    <a:pt x="161925" y="38100"/>
                  </a:lnTo>
                  <a:lnTo>
                    <a:pt x="133350" y="38100"/>
                  </a:lnTo>
                  <a:lnTo>
                    <a:pt x="133350" y="0"/>
                  </a:lnTo>
                  <a:lnTo>
                    <a:pt x="66675" y="0"/>
                  </a:lnTo>
                  <a:lnTo>
                    <a:pt x="66675" y="38100"/>
                  </a:lnTo>
                  <a:lnTo>
                    <a:pt x="38100" y="38100"/>
                  </a:lnTo>
                  <a:lnTo>
                    <a:pt x="38100" y="0"/>
                  </a:lnTo>
                  <a:lnTo>
                    <a:pt x="0" y="0"/>
                  </a:lnTo>
                  <a:lnTo>
                    <a:pt x="0" y="85725"/>
                  </a:lnTo>
                  <a:lnTo>
                    <a:pt x="200025" y="85725"/>
                  </a:lnTo>
                  <a:lnTo>
                    <a:pt x="200025" y="0"/>
                  </a:lnTo>
                  <a:lnTo>
                    <a:pt x="1619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12"/>
            <p:cNvSpPr/>
            <p:nvPr/>
          </p:nvSpPr>
          <p:spPr>
            <a:xfrm>
              <a:off x="1626161" y="2650005"/>
              <a:ext cx="266700" cy="95250"/>
            </a:xfrm>
            <a:custGeom>
              <a:rect b="b" l="l" r="r" t="t"/>
              <a:pathLst>
                <a:path extrusionOk="0" h="95250" w="266700">
                  <a:moveTo>
                    <a:pt x="209550" y="0"/>
                  </a:moveTo>
                  <a:lnTo>
                    <a:pt x="209550" y="47625"/>
                  </a:lnTo>
                  <a:lnTo>
                    <a:pt x="161925" y="47625"/>
                  </a:lnTo>
                  <a:lnTo>
                    <a:pt x="161925" y="0"/>
                  </a:lnTo>
                  <a:lnTo>
                    <a:pt x="104775" y="0"/>
                  </a:lnTo>
                  <a:lnTo>
                    <a:pt x="104775" y="47625"/>
                  </a:lnTo>
                  <a:lnTo>
                    <a:pt x="57150" y="47625"/>
                  </a:lnTo>
                  <a:lnTo>
                    <a:pt x="57150" y="0"/>
                  </a:lnTo>
                  <a:lnTo>
                    <a:pt x="0" y="0"/>
                  </a:lnTo>
                  <a:lnTo>
                    <a:pt x="0" y="95250"/>
                  </a:lnTo>
                  <a:lnTo>
                    <a:pt x="266700" y="95250"/>
                  </a:lnTo>
                  <a:lnTo>
                    <a:pt x="266700" y="0"/>
                  </a:lnTo>
                  <a:lnTo>
                    <a:pt x="2095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12"/>
            <p:cNvSpPr/>
            <p:nvPr/>
          </p:nvSpPr>
          <p:spPr>
            <a:xfrm>
              <a:off x="1454711" y="2907180"/>
              <a:ext cx="200025" cy="85725"/>
            </a:xfrm>
            <a:custGeom>
              <a:rect b="b" l="l" r="r" t="t"/>
              <a:pathLst>
                <a:path extrusionOk="0" h="85725" w="200025">
                  <a:moveTo>
                    <a:pt x="161925" y="0"/>
                  </a:moveTo>
                  <a:lnTo>
                    <a:pt x="161925" y="38100"/>
                  </a:lnTo>
                  <a:lnTo>
                    <a:pt x="133350" y="38100"/>
                  </a:lnTo>
                  <a:lnTo>
                    <a:pt x="133350" y="0"/>
                  </a:lnTo>
                  <a:lnTo>
                    <a:pt x="66675" y="0"/>
                  </a:lnTo>
                  <a:lnTo>
                    <a:pt x="66675" y="38100"/>
                  </a:lnTo>
                  <a:lnTo>
                    <a:pt x="38100" y="38100"/>
                  </a:lnTo>
                  <a:lnTo>
                    <a:pt x="38100" y="0"/>
                  </a:lnTo>
                  <a:lnTo>
                    <a:pt x="0" y="0"/>
                  </a:lnTo>
                  <a:lnTo>
                    <a:pt x="0" y="85725"/>
                  </a:lnTo>
                  <a:lnTo>
                    <a:pt x="200025" y="85725"/>
                  </a:lnTo>
                  <a:lnTo>
                    <a:pt x="200025" y="0"/>
                  </a:lnTo>
                  <a:lnTo>
                    <a:pt x="1619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12"/>
            <p:cNvSpPr/>
            <p:nvPr/>
          </p:nvSpPr>
          <p:spPr>
            <a:xfrm>
              <a:off x="1892861" y="3021480"/>
              <a:ext cx="142875" cy="191547"/>
            </a:xfrm>
            <a:custGeom>
              <a:rect b="b" l="l" r="r" t="t"/>
              <a:pathLst>
                <a:path extrusionOk="0" h="191547" w="142875">
                  <a:moveTo>
                    <a:pt x="70675" y="126873"/>
                  </a:moveTo>
                  <a:lnTo>
                    <a:pt x="142875" y="168402"/>
                  </a:lnTo>
                  <a:lnTo>
                    <a:pt x="142875" y="0"/>
                  </a:lnTo>
                  <a:lnTo>
                    <a:pt x="0" y="0"/>
                  </a:lnTo>
                  <a:lnTo>
                    <a:pt x="0" y="191548"/>
                  </a:lnTo>
                  <a:lnTo>
                    <a:pt x="70675" y="1268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2"/>
            <p:cNvSpPr/>
            <p:nvPr/>
          </p:nvSpPr>
          <p:spPr>
            <a:xfrm>
              <a:off x="1872001" y="3183500"/>
              <a:ext cx="261556" cy="200215"/>
            </a:xfrm>
            <a:custGeom>
              <a:rect b="b" l="l" r="r" t="t"/>
              <a:pathLst>
                <a:path extrusionOk="0" h="200215" w="261556">
                  <a:moveTo>
                    <a:pt x="14764" y="101918"/>
                  </a:moveTo>
                  <a:lnTo>
                    <a:pt x="101155" y="123349"/>
                  </a:lnTo>
                  <a:lnTo>
                    <a:pt x="143828" y="168402"/>
                  </a:lnTo>
                  <a:lnTo>
                    <a:pt x="261556" y="200216"/>
                  </a:lnTo>
                  <a:lnTo>
                    <a:pt x="210598" y="66294"/>
                  </a:lnTo>
                  <a:lnTo>
                    <a:pt x="95441" y="0"/>
                  </a:lnTo>
                  <a:lnTo>
                    <a:pt x="0" y="87344"/>
                  </a:lnTo>
                  <a:lnTo>
                    <a:pt x="14764" y="1019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12"/>
            <p:cNvSpPr/>
            <p:nvPr/>
          </p:nvSpPr>
          <p:spPr>
            <a:xfrm>
              <a:off x="1483286" y="3021480"/>
              <a:ext cx="142875" cy="278987"/>
            </a:xfrm>
            <a:custGeom>
              <a:rect b="b" l="l" r="r" t="t"/>
              <a:pathLst>
                <a:path extrusionOk="0" h="278987" w="142875">
                  <a:moveTo>
                    <a:pt x="51244" y="212312"/>
                  </a:moveTo>
                  <a:lnTo>
                    <a:pt x="142875" y="189738"/>
                  </a:lnTo>
                  <a:lnTo>
                    <a:pt x="142875" y="0"/>
                  </a:lnTo>
                  <a:lnTo>
                    <a:pt x="0" y="0"/>
                  </a:lnTo>
                  <a:lnTo>
                    <a:pt x="0" y="278987"/>
                  </a:lnTo>
                  <a:lnTo>
                    <a:pt x="51244" y="2123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2"/>
            <p:cNvSpPr/>
            <p:nvPr/>
          </p:nvSpPr>
          <p:spPr>
            <a:xfrm>
              <a:off x="1385940" y="3217790"/>
              <a:ext cx="761999" cy="203739"/>
            </a:xfrm>
            <a:custGeom>
              <a:rect b="b" l="l" r="r" t="t"/>
              <a:pathLst>
                <a:path extrusionOk="0" h="203739" w="761999">
                  <a:moveTo>
                    <a:pt x="0" y="203740"/>
                  </a:moveTo>
                  <a:lnTo>
                    <a:pt x="83058" y="148114"/>
                  </a:lnTo>
                  <a:lnTo>
                    <a:pt x="165068" y="41338"/>
                  </a:lnTo>
                  <a:lnTo>
                    <a:pt x="301562" y="7620"/>
                  </a:lnTo>
                  <a:lnTo>
                    <a:pt x="339185" y="30575"/>
                  </a:lnTo>
                  <a:lnTo>
                    <a:pt x="391763" y="0"/>
                  </a:lnTo>
                  <a:lnTo>
                    <a:pt x="486251" y="93440"/>
                  </a:lnTo>
                  <a:lnTo>
                    <a:pt x="572262" y="114776"/>
                  </a:lnTo>
                  <a:lnTo>
                    <a:pt x="614648" y="159544"/>
                  </a:lnTo>
                  <a:lnTo>
                    <a:pt x="762000" y="203740"/>
                  </a:lnTo>
                  <a:lnTo>
                    <a:pt x="447675" y="203740"/>
                  </a:lnTo>
                  <a:lnTo>
                    <a:pt x="354521" y="167735"/>
                  </a:lnTo>
                  <a:lnTo>
                    <a:pt x="257175" y="203740"/>
                  </a:lnTo>
                  <a:lnTo>
                    <a:pt x="0" y="2037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12"/>
            <p:cNvSpPr/>
            <p:nvPr/>
          </p:nvSpPr>
          <p:spPr>
            <a:xfrm>
              <a:off x="1654736" y="2773830"/>
              <a:ext cx="209550" cy="489394"/>
            </a:xfrm>
            <a:custGeom>
              <a:rect b="b" l="l" r="r" t="t"/>
              <a:pathLst>
                <a:path extrusionOk="0" h="489394" w="209550">
                  <a:moveTo>
                    <a:pt x="209550" y="114300"/>
                  </a:moveTo>
                  <a:lnTo>
                    <a:pt x="209550" y="0"/>
                  </a:lnTo>
                  <a:lnTo>
                    <a:pt x="0" y="0"/>
                  </a:lnTo>
                  <a:lnTo>
                    <a:pt x="0" y="114300"/>
                  </a:lnTo>
                  <a:lnTo>
                    <a:pt x="28575" y="114300"/>
                  </a:lnTo>
                  <a:lnTo>
                    <a:pt x="28575" y="247650"/>
                  </a:lnTo>
                  <a:lnTo>
                    <a:pt x="0" y="247650"/>
                  </a:lnTo>
                  <a:lnTo>
                    <a:pt x="0" y="430244"/>
                  </a:lnTo>
                  <a:lnTo>
                    <a:pt x="37528" y="420719"/>
                  </a:lnTo>
                  <a:lnTo>
                    <a:pt x="70771" y="441008"/>
                  </a:lnTo>
                  <a:lnTo>
                    <a:pt x="127921" y="407956"/>
                  </a:lnTo>
                  <a:lnTo>
                    <a:pt x="209550" y="489394"/>
                  </a:lnTo>
                  <a:lnTo>
                    <a:pt x="209550" y="247650"/>
                  </a:lnTo>
                  <a:lnTo>
                    <a:pt x="180975" y="247650"/>
                  </a:lnTo>
                  <a:lnTo>
                    <a:pt x="180975" y="114300"/>
                  </a:lnTo>
                  <a:close/>
                  <a:moveTo>
                    <a:pt x="138113" y="138113"/>
                  </a:moveTo>
                  <a:lnTo>
                    <a:pt x="71438" y="138113"/>
                  </a:lnTo>
                  <a:lnTo>
                    <a:pt x="71438" y="77057"/>
                  </a:lnTo>
                  <a:cubicBezTo>
                    <a:pt x="71438" y="58645"/>
                    <a:pt x="86363" y="43720"/>
                    <a:pt x="104775" y="43720"/>
                  </a:cubicBezTo>
                  <a:cubicBezTo>
                    <a:pt x="123187" y="43720"/>
                    <a:pt x="138113" y="58645"/>
                    <a:pt x="138113" y="770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Palette" id="459" name="Google Shape;459;p12"/>
          <p:cNvSpPr/>
          <p:nvPr/>
        </p:nvSpPr>
        <p:spPr>
          <a:xfrm>
            <a:off x="1486720" y="5336039"/>
            <a:ext cx="861060" cy="602742"/>
          </a:xfrm>
          <a:custGeom>
            <a:rect b="b" l="l" r="r" t="t"/>
            <a:pathLst>
              <a:path extrusionOk="0" h="533400" w="762000">
                <a:moveTo>
                  <a:pt x="666750" y="295275"/>
                </a:moveTo>
                <a:cubicBezTo>
                  <a:pt x="640080" y="295275"/>
                  <a:pt x="619125" y="280035"/>
                  <a:pt x="619125" y="261938"/>
                </a:cubicBezTo>
                <a:cubicBezTo>
                  <a:pt x="619125" y="243840"/>
                  <a:pt x="640080" y="228600"/>
                  <a:pt x="666750" y="228600"/>
                </a:cubicBezTo>
                <a:cubicBezTo>
                  <a:pt x="693420" y="228600"/>
                  <a:pt x="714375" y="243840"/>
                  <a:pt x="714375" y="261938"/>
                </a:cubicBezTo>
                <a:cubicBezTo>
                  <a:pt x="714375" y="280035"/>
                  <a:pt x="693420" y="295275"/>
                  <a:pt x="666750" y="295275"/>
                </a:cubicBezTo>
                <a:close/>
                <a:moveTo>
                  <a:pt x="619125" y="400050"/>
                </a:moveTo>
                <a:cubicBezTo>
                  <a:pt x="592455" y="400050"/>
                  <a:pt x="571500" y="384810"/>
                  <a:pt x="571500" y="366713"/>
                </a:cubicBezTo>
                <a:cubicBezTo>
                  <a:pt x="571500" y="348615"/>
                  <a:pt x="592455" y="333375"/>
                  <a:pt x="619125" y="333375"/>
                </a:cubicBezTo>
                <a:cubicBezTo>
                  <a:pt x="645795" y="333375"/>
                  <a:pt x="666750" y="348615"/>
                  <a:pt x="666750" y="366713"/>
                </a:cubicBezTo>
                <a:cubicBezTo>
                  <a:pt x="666750" y="384810"/>
                  <a:pt x="645795" y="400050"/>
                  <a:pt x="619125" y="400050"/>
                </a:cubicBezTo>
                <a:close/>
                <a:moveTo>
                  <a:pt x="514350" y="133350"/>
                </a:moveTo>
                <a:cubicBezTo>
                  <a:pt x="487680" y="133350"/>
                  <a:pt x="466725" y="118110"/>
                  <a:pt x="466725" y="100013"/>
                </a:cubicBezTo>
                <a:cubicBezTo>
                  <a:pt x="466725" y="81915"/>
                  <a:pt x="487680" y="66675"/>
                  <a:pt x="514350" y="66675"/>
                </a:cubicBezTo>
                <a:cubicBezTo>
                  <a:pt x="541020" y="66675"/>
                  <a:pt x="561975" y="81915"/>
                  <a:pt x="561975" y="100013"/>
                </a:cubicBezTo>
                <a:cubicBezTo>
                  <a:pt x="561975" y="118110"/>
                  <a:pt x="541020" y="133350"/>
                  <a:pt x="514350" y="133350"/>
                </a:cubicBezTo>
                <a:close/>
                <a:moveTo>
                  <a:pt x="514350" y="457200"/>
                </a:moveTo>
                <a:cubicBezTo>
                  <a:pt x="487680" y="457200"/>
                  <a:pt x="466725" y="441960"/>
                  <a:pt x="466725" y="423863"/>
                </a:cubicBezTo>
                <a:cubicBezTo>
                  <a:pt x="466725" y="405765"/>
                  <a:pt x="487680" y="390525"/>
                  <a:pt x="514350" y="390525"/>
                </a:cubicBezTo>
                <a:cubicBezTo>
                  <a:pt x="541020" y="390525"/>
                  <a:pt x="561975" y="405765"/>
                  <a:pt x="561975" y="423863"/>
                </a:cubicBezTo>
                <a:cubicBezTo>
                  <a:pt x="561975" y="441960"/>
                  <a:pt x="541020" y="457200"/>
                  <a:pt x="514350" y="457200"/>
                </a:cubicBezTo>
                <a:close/>
                <a:moveTo>
                  <a:pt x="381000" y="485775"/>
                </a:moveTo>
                <a:cubicBezTo>
                  <a:pt x="354330" y="485775"/>
                  <a:pt x="333375" y="470535"/>
                  <a:pt x="333375" y="452438"/>
                </a:cubicBezTo>
                <a:cubicBezTo>
                  <a:pt x="333375" y="434340"/>
                  <a:pt x="354330" y="419100"/>
                  <a:pt x="381000" y="419100"/>
                </a:cubicBezTo>
                <a:cubicBezTo>
                  <a:pt x="407670" y="419100"/>
                  <a:pt x="428625" y="434340"/>
                  <a:pt x="428625" y="452438"/>
                </a:cubicBezTo>
                <a:cubicBezTo>
                  <a:pt x="428625" y="470535"/>
                  <a:pt x="407670" y="485775"/>
                  <a:pt x="381000" y="485775"/>
                </a:cubicBezTo>
                <a:close/>
                <a:moveTo>
                  <a:pt x="329565" y="100965"/>
                </a:moveTo>
                <a:cubicBezTo>
                  <a:pt x="344805" y="85725"/>
                  <a:pt x="364808" y="82868"/>
                  <a:pt x="375285" y="93345"/>
                </a:cubicBezTo>
                <a:cubicBezTo>
                  <a:pt x="385763" y="103823"/>
                  <a:pt x="381953" y="123825"/>
                  <a:pt x="367665" y="139065"/>
                </a:cubicBezTo>
                <a:cubicBezTo>
                  <a:pt x="352425" y="154305"/>
                  <a:pt x="332423" y="157163"/>
                  <a:pt x="321945" y="146685"/>
                </a:cubicBezTo>
                <a:cubicBezTo>
                  <a:pt x="310515" y="136208"/>
                  <a:pt x="314325" y="115252"/>
                  <a:pt x="329565" y="100965"/>
                </a:cubicBezTo>
                <a:close/>
                <a:moveTo>
                  <a:pt x="247650" y="466725"/>
                </a:moveTo>
                <a:cubicBezTo>
                  <a:pt x="220980" y="466725"/>
                  <a:pt x="200025" y="451485"/>
                  <a:pt x="200025" y="433388"/>
                </a:cubicBezTo>
                <a:cubicBezTo>
                  <a:pt x="200025" y="415290"/>
                  <a:pt x="220980" y="400050"/>
                  <a:pt x="247650" y="400050"/>
                </a:cubicBezTo>
                <a:cubicBezTo>
                  <a:pt x="274320" y="400050"/>
                  <a:pt x="295275" y="415290"/>
                  <a:pt x="295275" y="433388"/>
                </a:cubicBezTo>
                <a:cubicBezTo>
                  <a:pt x="295275" y="451485"/>
                  <a:pt x="274320" y="466725"/>
                  <a:pt x="247650" y="466725"/>
                </a:cubicBezTo>
                <a:close/>
                <a:moveTo>
                  <a:pt x="619125" y="133350"/>
                </a:moveTo>
                <a:cubicBezTo>
                  <a:pt x="645795" y="133350"/>
                  <a:pt x="666750" y="148590"/>
                  <a:pt x="666750" y="166688"/>
                </a:cubicBezTo>
                <a:cubicBezTo>
                  <a:pt x="666750" y="184785"/>
                  <a:pt x="645795" y="200025"/>
                  <a:pt x="619125" y="200025"/>
                </a:cubicBezTo>
                <a:cubicBezTo>
                  <a:pt x="592455" y="200025"/>
                  <a:pt x="571500" y="184785"/>
                  <a:pt x="571500" y="166688"/>
                </a:cubicBezTo>
                <a:cubicBezTo>
                  <a:pt x="571500" y="148590"/>
                  <a:pt x="592455" y="133350"/>
                  <a:pt x="619125" y="133350"/>
                </a:cubicBezTo>
                <a:close/>
                <a:moveTo>
                  <a:pt x="381000" y="0"/>
                </a:moveTo>
                <a:cubicBezTo>
                  <a:pt x="164783" y="0"/>
                  <a:pt x="199073" y="84773"/>
                  <a:pt x="219075" y="104775"/>
                </a:cubicBezTo>
                <a:lnTo>
                  <a:pt x="266700" y="152400"/>
                </a:lnTo>
                <a:cubicBezTo>
                  <a:pt x="297180" y="183833"/>
                  <a:pt x="260033" y="219075"/>
                  <a:pt x="224790" y="203835"/>
                </a:cubicBezTo>
                <a:lnTo>
                  <a:pt x="105728" y="152400"/>
                </a:lnTo>
                <a:cubicBezTo>
                  <a:pt x="21908" y="116205"/>
                  <a:pt x="0" y="218123"/>
                  <a:pt x="0" y="266700"/>
                </a:cubicBezTo>
                <a:cubicBezTo>
                  <a:pt x="0" y="414338"/>
                  <a:pt x="170498" y="533400"/>
                  <a:pt x="381000" y="533400"/>
                </a:cubicBezTo>
                <a:cubicBezTo>
                  <a:pt x="591503" y="533400"/>
                  <a:pt x="762000" y="414338"/>
                  <a:pt x="762000" y="266700"/>
                </a:cubicBezTo>
                <a:cubicBezTo>
                  <a:pt x="762000" y="119063"/>
                  <a:pt x="591503" y="0"/>
                  <a:pt x="38100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descr="Paint brush" id="460" name="Google Shape;460;p12"/>
          <p:cNvGrpSpPr/>
          <p:nvPr/>
        </p:nvGrpSpPr>
        <p:grpSpPr>
          <a:xfrm rot="-1358137">
            <a:off x="2162504" y="5300721"/>
            <a:ext cx="619312" cy="599193"/>
            <a:chOff x="2563065" y="3872513"/>
            <a:chExt cx="790824" cy="765132"/>
          </a:xfrm>
        </p:grpSpPr>
        <p:sp>
          <p:nvSpPr>
            <p:cNvPr id="461" name="Google Shape;461;p12"/>
            <p:cNvSpPr/>
            <p:nvPr/>
          </p:nvSpPr>
          <p:spPr>
            <a:xfrm>
              <a:off x="2816128" y="3872513"/>
              <a:ext cx="537761" cy="536253"/>
            </a:xfrm>
            <a:custGeom>
              <a:rect b="b" l="l" r="r" t="t"/>
              <a:pathLst>
                <a:path extrusionOk="0" h="536253" w="537761">
                  <a:moveTo>
                    <a:pt x="524177" y="13573"/>
                  </a:moveTo>
                  <a:cubicBezTo>
                    <a:pt x="504174" y="-6429"/>
                    <a:pt x="481314" y="-714"/>
                    <a:pt x="472742" y="7858"/>
                  </a:cubicBezTo>
                  <a:lnTo>
                    <a:pt x="87932" y="364093"/>
                  </a:lnTo>
                  <a:lnTo>
                    <a:pt x="2207" y="469821"/>
                  </a:lnTo>
                  <a:cubicBezTo>
                    <a:pt x="-3508" y="480298"/>
                    <a:pt x="2207" y="498396"/>
                    <a:pt x="15542" y="511731"/>
                  </a:cubicBezTo>
                  <a:lnTo>
                    <a:pt x="24114" y="520303"/>
                  </a:lnTo>
                  <a:cubicBezTo>
                    <a:pt x="37449" y="533638"/>
                    <a:pt x="55547" y="540306"/>
                    <a:pt x="66024" y="533638"/>
                  </a:cubicBezTo>
                  <a:lnTo>
                    <a:pt x="171752" y="447913"/>
                  </a:lnTo>
                  <a:lnTo>
                    <a:pt x="529892" y="63103"/>
                  </a:lnTo>
                  <a:cubicBezTo>
                    <a:pt x="539417" y="52626"/>
                    <a:pt x="543227" y="33576"/>
                    <a:pt x="524177" y="135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2"/>
            <p:cNvSpPr/>
            <p:nvPr/>
          </p:nvSpPr>
          <p:spPr>
            <a:xfrm>
              <a:off x="2563065" y="4392340"/>
              <a:ext cx="269081" cy="245305"/>
            </a:xfrm>
            <a:custGeom>
              <a:rect b="b" l="l" r="r" t="t"/>
              <a:pathLst>
                <a:path extrusionOk="0" h="245305" w="269081">
                  <a:moveTo>
                    <a:pt x="93345" y="30004"/>
                  </a:moveTo>
                  <a:cubicBezTo>
                    <a:pt x="63818" y="60484"/>
                    <a:pt x="72390" y="96679"/>
                    <a:pt x="67628" y="131921"/>
                  </a:cubicBezTo>
                  <a:cubicBezTo>
                    <a:pt x="61913" y="192881"/>
                    <a:pt x="13335" y="212884"/>
                    <a:pt x="0" y="217646"/>
                  </a:cubicBezTo>
                  <a:cubicBezTo>
                    <a:pt x="78105" y="275749"/>
                    <a:pt x="181928" y="232886"/>
                    <a:pt x="239078" y="175736"/>
                  </a:cubicBezTo>
                  <a:cubicBezTo>
                    <a:pt x="279083" y="135731"/>
                    <a:pt x="279083" y="70009"/>
                    <a:pt x="239078" y="30004"/>
                  </a:cubicBezTo>
                  <a:cubicBezTo>
                    <a:pt x="199073" y="-10001"/>
                    <a:pt x="133350" y="-10001"/>
                    <a:pt x="93345" y="300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Clapper board" id="463" name="Google Shape;463;p12"/>
          <p:cNvSpPr/>
          <p:nvPr/>
        </p:nvSpPr>
        <p:spPr>
          <a:xfrm>
            <a:off x="5413477" y="5561754"/>
            <a:ext cx="826132" cy="718375"/>
          </a:xfrm>
          <a:custGeom>
            <a:rect b="b" l="l" r="r" t="t"/>
            <a:pathLst>
              <a:path extrusionOk="0" h="685800" w="788670">
                <a:moveTo>
                  <a:pt x="227648" y="247650"/>
                </a:moveTo>
                <a:lnTo>
                  <a:pt x="776288" y="150495"/>
                </a:lnTo>
                <a:lnTo>
                  <a:pt x="749618" y="0"/>
                </a:lnTo>
                <a:lnTo>
                  <a:pt x="0" y="133350"/>
                </a:lnTo>
                <a:lnTo>
                  <a:pt x="24765" y="273368"/>
                </a:lnTo>
                <a:lnTo>
                  <a:pt x="26670" y="647700"/>
                </a:lnTo>
                <a:cubicBezTo>
                  <a:pt x="26670" y="668655"/>
                  <a:pt x="43815" y="685800"/>
                  <a:pt x="64770" y="685800"/>
                </a:cubicBezTo>
                <a:lnTo>
                  <a:pt x="750570" y="685800"/>
                </a:lnTo>
                <a:cubicBezTo>
                  <a:pt x="771525" y="685800"/>
                  <a:pt x="788670" y="668655"/>
                  <a:pt x="788670" y="647700"/>
                </a:cubicBezTo>
                <a:lnTo>
                  <a:pt x="788670" y="247650"/>
                </a:lnTo>
                <a:lnTo>
                  <a:pt x="227648" y="247650"/>
                </a:lnTo>
                <a:close/>
                <a:moveTo>
                  <a:pt x="655320" y="55245"/>
                </a:moveTo>
                <a:lnTo>
                  <a:pt x="719138" y="43815"/>
                </a:lnTo>
                <a:lnTo>
                  <a:pt x="721043" y="55245"/>
                </a:lnTo>
                <a:lnTo>
                  <a:pt x="668655" y="129540"/>
                </a:lnTo>
                <a:lnTo>
                  <a:pt x="594360" y="143828"/>
                </a:lnTo>
                <a:lnTo>
                  <a:pt x="655320" y="55245"/>
                </a:lnTo>
                <a:close/>
                <a:moveTo>
                  <a:pt x="501015" y="82868"/>
                </a:moveTo>
                <a:lnTo>
                  <a:pt x="576263" y="69532"/>
                </a:lnTo>
                <a:lnTo>
                  <a:pt x="514350" y="158115"/>
                </a:lnTo>
                <a:lnTo>
                  <a:pt x="439103" y="171450"/>
                </a:lnTo>
                <a:lnTo>
                  <a:pt x="501015" y="82868"/>
                </a:lnTo>
                <a:close/>
                <a:moveTo>
                  <a:pt x="345758" y="110490"/>
                </a:moveTo>
                <a:lnTo>
                  <a:pt x="421005" y="97155"/>
                </a:lnTo>
                <a:lnTo>
                  <a:pt x="359093" y="185738"/>
                </a:lnTo>
                <a:lnTo>
                  <a:pt x="283845" y="199073"/>
                </a:lnTo>
                <a:lnTo>
                  <a:pt x="345758" y="110490"/>
                </a:lnTo>
                <a:close/>
                <a:moveTo>
                  <a:pt x="191453" y="138113"/>
                </a:moveTo>
                <a:lnTo>
                  <a:pt x="266700" y="124778"/>
                </a:lnTo>
                <a:lnTo>
                  <a:pt x="204788" y="213360"/>
                </a:lnTo>
                <a:lnTo>
                  <a:pt x="129540" y="226695"/>
                </a:lnTo>
                <a:lnTo>
                  <a:pt x="191453" y="138113"/>
                </a:lnTo>
                <a:close/>
                <a:moveTo>
                  <a:pt x="111442" y="152400"/>
                </a:moveTo>
                <a:lnTo>
                  <a:pt x="56198" y="231458"/>
                </a:lnTo>
                <a:lnTo>
                  <a:pt x="43815" y="163830"/>
                </a:lnTo>
                <a:lnTo>
                  <a:pt x="111442" y="152400"/>
                </a:lnTo>
                <a:close/>
                <a:moveTo>
                  <a:pt x="636270" y="485775"/>
                </a:moveTo>
                <a:lnTo>
                  <a:pt x="179070" y="485775"/>
                </a:lnTo>
                <a:lnTo>
                  <a:pt x="179070" y="371475"/>
                </a:lnTo>
                <a:lnTo>
                  <a:pt x="636270" y="371475"/>
                </a:lnTo>
                <a:lnTo>
                  <a:pt x="636270" y="485775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descr="Greek Temple" id="464" name="Google Shape;464;p12"/>
          <p:cNvGrpSpPr/>
          <p:nvPr/>
        </p:nvGrpSpPr>
        <p:grpSpPr>
          <a:xfrm>
            <a:off x="9057086" y="5296941"/>
            <a:ext cx="871921" cy="708885"/>
            <a:chOff x="1533311" y="2881556"/>
            <a:chExt cx="482177" cy="430514"/>
          </a:xfrm>
        </p:grpSpPr>
        <p:sp>
          <p:nvSpPr>
            <p:cNvPr id="465" name="Google Shape;465;p12"/>
            <p:cNvSpPr/>
            <p:nvPr/>
          </p:nvSpPr>
          <p:spPr>
            <a:xfrm>
              <a:off x="1556272" y="3243189"/>
              <a:ext cx="436255" cy="22960"/>
            </a:xfrm>
            <a:custGeom>
              <a:rect b="b" l="l" r="r" t="t"/>
              <a:pathLst>
                <a:path extrusionOk="0" h="22960" w="436255">
                  <a:moveTo>
                    <a:pt x="0" y="0"/>
                  </a:moveTo>
                  <a:lnTo>
                    <a:pt x="436256" y="0"/>
                  </a:lnTo>
                  <a:lnTo>
                    <a:pt x="436256" y="22961"/>
                  </a:lnTo>
                  <a:lnTo>
                    <a:pt x="0" y="229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2"/>
            <p:cNvSpPr/>
            <p:nvPr/>
          </p:nvSpPr>
          <p:spPr>
            <a:xfrm>
              <a:off x="1533311" y="3289110"/>
              <a:ext cx="482177" cy="22960"/>
            </a:xfrm>
            <a:custGeom>
              <a:rect b="b" l="l" r="r" t="t"/>
              <a:pathLst>
                <a:path extrusionOk="0" h="22960" w="482177">
                  <a:moveTo>
                    <a:pt x="0" y="0"/>
                  </a:moveTo>
                  <a:lnTo>
                    <a:pt x="482178" y="0"/>
                  </a:lnTo>
                  <a:lnTo>
                    <a:pt x="482178" y="22961"/>
                  </a:lnTo>
                  <a:lnTo>
                    <a:pt x="0" y="229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2"/>
            <p:cNvSpPr/>
            <p:nvPr/>
          </p:nvSpPr>
          <p:spPr>
            <a:xfrm>
              <a:off x="1579232" y="3030801"/>
              <a:ext cx="68882" cy="189426"/>
            </a:xfrm>
            <a:custGeom>
              <a:rect b="b" l="l" r="r" t="t"/>
              <a:pathLst>
                <a:path extrusionOk="0" h="189426" w="68882">
                  <a:moveTo>
                    <a:pt x="68883" y="11480"/>
                  </a:moveTo>
                  <a:lnTo>
                    <a:pt x="68883" y="0"/>
                  </a:lnTo>
                  <a:lnTo>
                    <a:pt x="0" y="0"/>
                  </a:lnTo>
                  <a:lnTo>
                    <a:pt x="0" y="11480"/>
                  </a:lnTo>
                  <a:lnTo>
                    <a:pt x="17221" y="22961"/>
                  </a:lnTo>
                  <a:lnTo>
                    <a:pt x="11555" y="170243"/>
                  </a:lnTo>
                  <a:lnTo>
                    <a:pt x="0" y="177946"/>
                  </a:lnTo>
                  <a:lnTo>
                    <a:pt x="0" y="189427"/>
                  </a:lnTo>
                  <a:lnTo>
                    <a:pt x="68883" y="189427"/>
                  </a:lnTo>
                  <a:lnTo>
                    <a:pt x="68883" y="177946"/>
                  </a:lnTo>
                  <a:lnTo>
                    <a:pt x="57327" y="170243"/>
                  </a:lnTo>
                  <a:lnTo>
                    <a:pt x="51662" y="22961"/>
                  </a:lnTo>
                  <a:lnTo>
                    <a:pt x="68883" y="114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12"/>
            <p:cNvSpPr/>
            <p:nvPr/>
          </p:nvSpPr>
          <p:spPr>
            <a:xfrm>
              <a:off x="1659595" y="3030801"/>
              <a:ext cx="68882" cy="189426"/>
            </a:xfrm>
            <a:custGeom>
              <a:rect b="b" l="l" r="r" t="t"/>
              <a:pathLst>
                <a:path extrusionOk="0" h="189426" w="68882">
                  <a:moveTo>
                    <a:pt x="68883" y="11480"/>
                  </a:moveTo>
                  <a:lnTo>
                    <a:pt x="68883" y="0"/>
                  </a:lnTo>
                  <a:lnTo>
                    <a:pt x="0" y="0"/>
                  </a:lnTo>
                  <a:lnTo>
                    <a:pt x="0" y="11480"/>
                  </a:lnTo>
                  <a:lnTo>
                    <a:pt x="17221" y="22961"/>
                  </a:lnTo>
                  <a:lnTo>
                    <a:pt x="11555" y="170243"/>
                  </a:lnTo>
                  <a:lnTo>
                    <a:pt x="0" y="177946"/>
                  </a:lnTo>
                  <a:lnTo>
                    <a:pt x="0" y="189427"/>
                  </a:lnTo>
                  <a:lnTo>
                    <a:pt x="68883" y="189427"/>
                  </a:lnTo>
                  <a:lnTo>
                    <a:pt x="68883" y="177946"/>
                  </a:lnTo>
                  <a:lnTo>
                    <a:pt x="57327" y="170243"/>
                  </a:lnTo>
                  <a:lnTo>
                    <a:pt x="51662" y="22961"/>
                  </a:lnTo>
                  <a:lnTo>
                    <a:pt x="68883" y="114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12"/>
            <p:cNvSpPr/>
            <p:nvPr/>
          </p:nvSpPr>
          <p:spPr>
            <a:xfrm>
              <a:off x="1739958" y="3030801"/>
              <a:ext cx="68882" cy="189426"/>
            </a:xfrm>
            <a:custGeom>
              <a:rect b="b" l="l" r="r" t="t"/>
              <a:pathLst>
                <a:path extrusionOk="0" h="189426" w="68882">
                  <a:moveTo>
                    <a:pt x="68883" y="11480"/>
                  </a:moveTo>
                  <a:lnTo>
                    <a:pt x="68883" y="0"/>
                  </a:lnTo>
                  <a:lnTo>
                    <a:pt x="0" y="0"/>
                  </a:lnTo>
                  <a:lnTo>
                    <a:pt x="0" y="11480"/>
                  </a:lnTo>
                  <a:lnTo>
                    <a:pt x="17221" y="22961"/>
                  </a:lnTo>
                  <a:lnTo>
                    <a:pt x="11555" y="170243"/>
                  </a:lnTo>
                  <a:lnTo>
                    <a:pt x="0" y="177946"/>
                  </a:lnTo>
                  <a:lnTo>
                    <a:pt x="0" y="189427"/>
                  </a:lnTo>
                  <a:lnTo>
                    <a:pt x="68883" y="189427"/>
                  </a:lnTo>
                  <a:lnTo>
                    <a:pt x="68883" y="177946"/>
                  </a:lnTo>
                  <a:lnTo>
                    <a:pt x="57327" y="170243"/>
                  </a:lnTo>
                  <a:lnTo>
                    <a:pt x="51662" y="22961"/>
                  </a:lnTo>
                  <a:lnTo>
                    <a:pt x="68883" y="114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2"/>
            <p:cNvSpPr/>
            <p:nvPr/>
          </p:nvSpPr>
          <p:spPr>
            <a:xfrm>
              <a:off x="1820321" y="3030801"/>
              <a:ext cx="68882" cy="189426"/>
            </a:xfrm>
            <a:custGeom>
              <a:rect b="b" l="l" r="r" t="t"/>
              <a:pathLst>
                <a:path extrusionOk="0" h="189426" w="68882">
                  <a:moveTo>
                    <a:pt x="68883" y="11480"/>
                  </a:moveTo>
                  <a:lnTo>
                    <a:pt x="68883" y="0"/>
                  </a:lnTo>
                  <a:lnTo>
                    <a:pt x="0" y="0"/>
                  </a:lnTo>
                  <a:lnTo>
                    <a:pt x="0" y="11480"/>
                  </a:lnTo>
                  <a:lnTo>
                    <a:pt x="17221" y="22961"/>
                  </a:lnTo>
                  <a:lnTo>
                    <a:pt x="11555" y="170243"/>
                  </a:lnTo>
                  <a:lnTo>
                    <a:pt x="0" y="177946"/>
                  </a:lnTo>
                  <a:lnTo>
                    <a:pt x="0" y="189427"/>
                  </a:lnTo>
                  <a:lnTo>
                    <a:pt x="68883" y="189427"/>
                  </a:lnTo>
                  <a:lnTo>
                    <a:pt x="68883" y="177946"/>
                  </a:lnTo>
                  <a:lnTo>
                    <a:pt x="57327" y="170243"/>
                  </a:lnTo>
                  <a:lnTo>
                    <a:pt x="51662" y="22961"/>
                  </a:lnTo>
                  <a:lnTo>
                    <a:pt x="68883" y="114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2"/>
            <p:cNvSpPr/>
            <p:nvPr/>
          </p:nvSpPr>
          <p:spPr>
            <a:xfrm>
              <a:off x="1900684" y="3030801"/>
              <a:ext cx="68882" cy="189426"/>
            </a:xfrm>
            <a:custGeom>
              <a:rect b="b" l="l" r="r" t="t"/>
              <a:pathLst>
                <a:path extrusionOk="0" h="189426" w="68882">
                  <a:moveTo>
                    <a:pt x="68883" y="11480"/>
                  </a:moveTo>
                  <a:lnTo>
                    <a:pt x="68883" y="0"/>
                  </a:lnTo>
                  <a:lnTo>
                    <a:pt x="0" y="0"/>
                  </a:lnTo>
                  <a:lnTo>
                    <a:pt x="0" y="11480"/>
                  </a:lnTo>
                  <a:lnTo>
                    <a:pt x="17221" y="22961"/>
                  </a:lnTo>
                  <a:lnTo>
                    <a:pt x="11555" y="170243"/>
                  </a:lnTo>
                  <a:lnTo>
                    <a:pt x="0" y="177946"/>
                  </a:lnTo>
                  <a:lnTo>
                    <a:pt x="0" y="189427"/>
                  </a:lnTo>
                  <a:lnTo>
                    <a:pt x="68883" y="189427"/>
                  </a:lnTo>
                  <a:lnTo>
                    <a:pt x="68883" y="177946"/>
                  </a:lnTo>
                  <a:lnTo>
                    <a:pt x="57327" y="170243"/>
                  </a:lnTo>
                  <a:lnTo>
                    <a:pt x="51662" y="22961"/>
                  </a:lnTo>
                  <a:lnTo>
                    <a:pt x="68883" y="114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12"/>
            <p:cNvSpPr/>
            <p:nvPr/>
          </p:nvSpPr>
          <p:spPr>
            <a:xfrm>
              <a:off x="1561128" y="2881556"/>
              <a:ext cx="426543" cy="126284"/>
            </a:xfrm>
            <a:custGeom>
              <a:rect b="b" l="l" r="r" t="t"/>
              <a:pathLst>
                <a:path extrusionOk="0" h="126284" w="426543">
                  <a:moveTo>
                    <a:pt x="12364" y="126285"/>
                  </a:moveTo>
                  <a:lnTo>
                    <a:pt x="414179" y="126285"/>
                  </a:lnTo>
                  <a:lnTo>
                    <a:pt x="414179" y="103324"/>
                  </a:lnTo>
                  <a:lnTo>
                    <a:pt x="426543" y="103324"/>
                  </a:lnTo>
                  <a:lnTo>
                    <a:pt x="426543" y="88089"/>
                  </a:lnTo>
                  <a:lnTo>
                    <a:pt x="213272" y="0"/>
                  </a:lnTo>
                  <a:lnTo>
                    <a:pt x="0" y="88089"/>
                  </a:lnTo>
                  <a:lnTo>
                    <a:pt x="0" y="103324"/>
                  </a:lnTo>
                  <a:lnTo>
                    <a:pt x="12364" y="103324"/>
                  </a:lnTo>
                  <a:lnTo>
                    <a:pt x="12364" y="1262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3" name="Google Shape;473;p12"/>
          <p:cNvSpPr/>
          <p:nvPr/>
        </p:nvSpPr>
        <p:spPr>
          <a:xfrm>
            <a:off x="1749300" y="506475"/>
            <a:ext cx="8786154" cy="16221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28575">
                  <a:solidFill>
                    <a:schemeClr val="lt1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chemeClr val="accent1"/>
                    </a:gs>
                    <a:gs pos="15000">
                      <a:schemeClr val="accent2"/>
                    </a:gs>
                    <a:gs pos="38000">
                      <a:schemeClr val="accent3"/>
                    </a:gs>
                    <a:gs pos="58999">
                      <a:schemeClr val="accent4"/>
                    </a:gs>
                    <a:gs pos="79000">
                      <a:schemeClr val="accent5"/>
                    </a:gs>
                    <a:gs pos="100000">
                      <a:schemeClr val="accent6"/>
                    </a:gs>
                  </a:gsLst>
                  <a:lin ang="10800025" scaled="0"/>
                </a:gradFill>
                <a:latin typeface="Boogaloo"/>
              </a:rPr>
              <a:t>Get your ticket!</a:t>
            </a:r>
          </a:p>
        </p:txBody>
      </p:sp>
      <p:pic>
        <p:nvPicPr>
          <p:cNvPr descr="Bitmoji Image" id="474" name="Google Shape;474;p1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900" y="224075"/>
            <a:ext cx="2145775" cy="214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3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480" name="Google Shape;480;p13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0000001</a:t>
            </a:r>
            <a:endParaRPr/>
          </a:p>
        </p:txBody>
      </p:sp>
      <p:sp>
        <p:nvSpPr>
          <p:cNvPr id="481" name="Google Shape;481;p13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13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483" name="Google Shape;483;p13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14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489" name="Google Shape;489;p14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</a:t>
            </a:r>
            <a:r>
              <a:rPr b="1" lang="en" sz="6000">
                <a:solidFill>
                  <a:srgbClr val="FFFFFF"/>
                </a:solidFill>
              </a:rPr>
              <a:t>2</a:t>
            </a:r>
            <a:endParaRPr/>
          </a:p>
        </p:txBody>
      </p:sp>
      <p:sp>
        <p:nvSpPr>
          <p:cNvPr id="490" name="Google Shape;490;p14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14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492" name="Google Shape;492;p14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5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498" name="Google Shape;498;p15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</a:t>
            </a:r>
            <a:r>
              <a:rPr b="1" lang="en" sz="6000">
                <a:solidFill>
                  <a:srgbClr val="FFFFFF"/>
                </a:solidFill>
              </a:rPr>
              <a:t>3</a:t>
            </a:r>
            <a:endParaRPr/>
          </a:p>
        </p:txBody>
      </p:sp>
      <p:sp>
        <p:nvSpPr>
          <p:cNvPr id="499" name="Google Shape;499;p15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15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501" name="Google Shape;501;p15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16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507" name="Google Shape;507;p16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</a:t>
            </a:r>
            <a:r>
              <a:rPr b="1" lang="en" sz="6000">
                <a:solidFill>
                  <a:srgbClr val="FFFFFF"/>
                </a:solidFill>
              </a:rPr>
              <a:t>4</a:t>
            </a:r>
            <a:endParaRPr/>
          </a:p>
        </p:txBody>
      </p:sp>
      <p:sp>
        <p:nvSpPr>
          <p:cNvPr id="508" name="Google Shape;508;p16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16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510" name="Google Shape;510;p16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7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516" name="Google Shape;516;p17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</a:t>
            </a:r>
            <a:r>
              <a:rPr b="1" lang="en" sz="6000">
                <a:solidFill>
                  <a:srgbClr val="FFFFFF"/>
                </a:solidFill>
              </a:rPr>
              <a:t>5</a:t>
            </a:r>
            <a:endParaRPr/>
          </a:p>
        </p:txBody>
      </p:sp>
      <p:sp>
        <p:nvSpPr>
          <p:cNvPr id="517" name="Google Shape;517;p17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7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519" name="Google Shape;519;p17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8"/>
          <p:cNvSpPr txBox="1"/>
          <p:nvPr/>
        </p:nvSpPr>
        <p:spPr>
          <a:xfrm rot="-5400000">
            <a:off x="6862698" y="2631870"/>
            <a:ext cx="6023700" cy="14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800">
                <a:solidFill>
                  <a:srgbClr val="FFFFFF"/>
                </a:solidFill>
                <a:latin typeface="Arial Rounded"/>
                <a:ea typeface="Arial Rounded"/>
                <a:cs typeface="Arial Rounded"/>
                <a:sym typeface="Arial Rounded"/>
              </a:rPr>
              <a:t>ACTIVITY</a:t>
            </a:r>
            <a:endParaRPr/>
          </a:p>
        </p:txBody>
      </p:sp>
      <p:sp>
        <p:nvSpPr>
          <p:cNvPr id="525" name="Google Shape;525;p18"/>
          <p:cNvSpPr txBox="1"/>
          <p:nvPr/>
        </p:nvSpPr>
        <p:spPr>
          <a:xfrm rot="-5400000">
            <a:off x="7905799" y="2873341"/>
            <a:ext cx="6023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000000</a:t>
            </a:r>
            <a:r>
              <a:rPr b="1" lang="en" sz="6000">
                <a:solidFill>
                  <a:srgbClr val="FFFFFF"/>
                </a:solidFill>
              </a:rPr>
              <a:t>6</a:t>
            </a:r>
            <a:endParaRPr/>
          </a:p>
        </p:txBody>
      </p:sp>
      <p:sp>
        <p:nvSpPr>
          <p:cNvPr id="526" name="Google Shape;526;p18">
            <a:hlinkClick action="ppaction://hlinksldjump" r:id="rId3"/>
          </p:cNvPr>
          <p:cNvSpPr/>
          <p:nvPr/>
        </p:nvSpPr>
        <p:spPr>
          <a:xfrm>
            <a:off x="10575150" y="5560700"/>
            <a:ext cx="1446600" cy="123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18"/>
          <p:cNvSpPr txBox="1"/>
          <p:nvPr>
            <p:ph type="title"/>
          </p:nvPr>
        </p:nvSpPr>
        <p:spPr>
          <a:xfrm>
            <a:off x="689425" y="337725"/>
            <a:ext cx="7848600" cy="10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-ADD YOUR TITLE HERE-</a:t>
            </a:r>
            <a:endParaRPr/>
          </a:p>
        </p:txBody>
      </p:sp>
      <p:sp>
        <p:nvSpPr>
          <p:cNvPr id="528" name="Google Shape;528;p18"/>
          <p:cNvSpPr txBox="1"/>
          <p:nvPr>
            <p:ph idx="1" type="body"/>
          </p:nvPr>
        </p:nvSpPr>
        <p:spPr>
          <a:xfrm>
            <a:off x="689425" y="1469125"/>
            <a:ext cx="7848600" cy="482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434343"/>
      </a:lt2>
      <a:accent1>
        <a:srgbClr val="CC0000"/>
      </a:accent1>
      <a:accent2>
        <a:srgbClr val="E69138"/>
      </a:accent2>
      <a:accent3>
        <a:srgbClr val="6AA84F"/>
      </a:accent3>
      <a:accent4>
        <a:srgbClr val="3D85C6"/>
      </a:accent4>
      <a:accent5>
        <a:srgbClr val="674EA7"/>
      </a:accent5>
      <a:accent6>
        <a:srgbClr val="A64D79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